
<file path=[Content_Types].xml><?xml version="1.0" encoding="utf-8"?>
<Types xmlns="http://schemas.openxmlformats.org/package/2006/content-types">
  <Default Extension="bin" ContentType="image/png"/>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media/image17.bin" ContentType="image/jpeg"/>
  <Override PartName="/ppt/media/image18.bin" ContentType="image/jpeg"/>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media/image19.bin" ContentType="image/jpeg"/>
  <Override PartName="/ppt/tags/tag7.xml" ContentType="application/vnd.openxmlformats-officedocument.presentationml.tags+xml"/>
  <Override PartName="/ppt/notesSlides/notesSlide5.xml" ContentType="application/vnd.openxmlformats-officedocument.presentationml.notesSlide+xml"/>
  <Override PartName="/ppt/media/image21.bin" ContentType="image/jpeg"/>
  <Override PartName="/ppt/tags/tag8.xml" ContentType="application/vnd.openxmlformats-officedocument.presentationml.tags+xml"/>
  <Override PartName="/ppt/tags/tag9.xml" ContentType="application/vnd.openxmlformats-officedocument.presentationml.tags+xml"/>
  <Override PartName="/ppt/media/image25.bin" ContentType="image/x-emf"/>
  <Override PartName="/ppt/media/image26.bin" ContentType="image/jpeg"/>
  <Override PartName="/ppt/media/image27.bin" ContentType="image/x-emf"/>
  <Override PartName="/ppt/media/image28.bin" ContentType="image/x-emf"/>
  <Override PartName="/ppt/media/image29.bin" ContentType="image/x-emf"/>
  <Override PartName="/ppt/media/image30.bin" ContentType="image/x-emf"/>
  <Override PartName="/ppt/tags/tag10.xml" ContentType="application/vnd.openxmlformats-officedocument.presentationml.tags+xml"/>
  <Override PartName="/ppt/media/image32.bin" ContentType="image/jpeg"/>
  <Override PartName="/ppt/media/image33.bin" ContentType="image/jpeg"/>
  <Override PartName="/ppt/tags/tag11.xml" ContentType="application/vnd.openxmlformats-officedocument.presentationml.tags+xml"/>
  <Override PartName="/ppt/notesSlides/notesSlide6.xml" ContentType="application/vnd.openxmlformats-officedocument.presentationml.notesSlide+xml"/>
  <Override PartName="/ppt/media/image34.bin" ContentType="image/jpeg"/>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media/image36.bin" ContentType="image/jpeg"/>
  <Override PartName="/ppt/tags/tag14.xml" ContentType="application/vnd.openxmlformats-officedocument.presentationml.tags+xml"/>
  <Override PartName="/ppt/media/image38.bin" ContentType="image/jpeg"/>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media/image39.bin" ContentType="image/jpeg"/>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handoutMasterIdLst>
    <p:handoutMasterId r:id="rId21"/>
  </p:handoutMasterIdLst>
  <p:sldIdLst>
    <p:sldId id="256" r:id="rId2"/>
    <p:sldId id="371" r:id="rId3"/>
    <p:sldId id="357" r:id="rId4"/>
    <p:sldId id="358" r:id="rId5"/>
    <p:sldId id="359" r:id="rId6"/>
    <p:sldId id="360" r:id="rId7"/>
    <p:sldId id="361" r:id="rId8"/>
    <p:sldId id="363" r:id="rId9"/>
    <p:sldId id="362" r:id="rId10"/>
    <p:sldId id="365" r:id="rId11"/>
    <p:sldId id="370" r:id="rId12"/>
    <p:sldId id="366" r:id="rId13"/>
    <p:sldId id="367" r:id="rId14"/>
    <p:sldId id="368" r:id="rId15"/>
    <p:sldId id="369" r:id="rId16"/>
    <p:sldId id="372" r:id="rId17"/>
    <p:sldId id="373" r:id="rId18"/>
    <p:sldId id="327" r:id="rId19"/>
  </p:sldIdLst>
  <p:sldSz cx="12192000" cy="6858000"/>
  <p:notesSz cx="6858000" cy="9144000"/>
  <p:embeddedFontLst>
    <p:embeddedFont>
      <p:font typeface="EKF Display Office" panose="00000800000000000000" pitchFamily="2" charset="0"/>
      <p:bold r:id="rId22"/>
    </p:embeddedFont>
    <p:embeddedFont>
      <p:font typeface="EKF Medium" panose="020B0604020202020204" charset="0"/>
      <p:regular r:id="rId23"/>
      <p:bold r:id="rId24"/>
    </p:embeddedFont>
    <p:embeddedFont>
      <p:font typeface="EKF Office" panose="00000500000000000000" pitchFamily="2" charset="0"/>
      <p:regular r:id="rId25"/>
      <p:bold r:id="rId26"/>
    </p:embeddedFont>
    <p:embeddedFont>
      <p:font typeface="EKF Office Light" panose="00000400000000000000" pitchFamily="2" charset="0"/>
      <p:regular r:id="rId27"/>
      <p:italic r:id="rId28"/>
    </p:embeddedFont>
  </p:embeddedFontLst>
  <p:defaultTextStyle>
    <a:defPPr>
      <a:defRPr lang="en-US"/>
    </a:defPPr>
    <a:lvl1pPr marL="234950" indent="-234950" algn="l" defTabSz="914400" rtl="0" eaLnBrk="1" latinLnBrk="0" hangingPunct="1">
      <a:lnSpc>
        <a:spcPct val="105000"/>
      </a:lnSpc>
      <a:spcBef>
        <a:spcPts val="0"/>
      </a:spcBef>
      <a:spcAft>
        <a:spcPts val="0"/>
      </a:spcAft>
      <a:buFont typeface="EKF Office" panose="00000500000000000000" pitchFamily="2" charset="0"/>
      <a:buChar char="•"/>
      <a:defRPr sz="1800" kern="1200">
        <a:solidFill>
          <a:schemeClr val="tx1"/>
        </a:solidFill>
        <a:latin typeface="+mn-lt"/>
        <a:ea typeface="+mn-ea"/>
        <a:cs typeface="+mn-cs"/>
      </a:defRPr>
    </a:lvl1pPr>
    <a:lvl2pPr marL="450000" marR="0" indent="-208800" algn="l" defTabSz="914400" rtl="0" eaLnBrk="1" fontAlgn="auto" latinLnBrk="0" hangingPunct="1">
      <a:lnSpc>
        <a:spcPct val="105000"/>
      </a:lnSpc>
      <a:spcBef>
        <a:spcPts val="0"/>
      </a:spcBef>
      <a:spcAft>
        <a:spcPts val="0"/>
      </a:spcAft>
      <a:buClrTx/>
      <a:buSzTx/>
      <a:buFont typeface="EKF Office" panose="00000500000000000000" pitchFamily="2" charset="0"/>
      <a:buChar char="−"/>
      <a:tabLst/>
      <a:defRPr sz="1800" kern="1200">
        <a:solidFill>
          <a:schemeClr val="tx1"/>
        </a:solidFill>
        <a:latin typeface="+mn-lt"/>
        <a:ea typeface="+mn-ea"/>
        <a:cs typeface="+mn-cs"/>
      </a:defRPr>
    </a:lvl2pPr>
    <a:lvl3pPr marL="666000" marR="0" indent="-208800" algn="l" defTabSz="914400" rtl="0" eaLnBrk="1" fontAlgn="auto" latinLnBrk="0" hangingPunct="1">
      <a:lnSpc>
        <a:spcPct val="105000"/>
      </a:lnSpc>
      <a:spcBef>
        <a:spcPts val="0"/>
      </a:spcBef>
      <a:spcAft>
        <a:spcPts val="0"/>
      </a:spcAft>
      <a:buClrTx/>
      <a:buSzTx/>
      <a:buFont typeface="EKF Office" panose="00000500000000000000" pitchFamily="2" charset="0"/>
      <a:buChar char="−"/>
      <a:tabLst/>
      <a:defRPr sz="1800" kern="1200">
        <a:solidFill>
          <a:schemeClr val="tx1"/>
        </a:solidFill>
        <a:latin typeface="+mn-lt"/>
        <a:ea typeface="+mn-ea"/>
        <a:cs typeface="+mn-cs"/>
      </a:defRPr>
    </a:lvl3pPr>
    <a:lvl4pPr marL="0" indent="0" algn="l" defTabSz="914400" rtl="0" eaLnBrk="1" latinLnBrk="0" hangingPunct="1">
      <a:lnSpc>
        <a:spcPct val="105000"/>
      </a:lnSpc>
      <a:spcBef>
        <a:spcPts val="0"/>
      </a:spcBef>
      <a:spcAft>
        <a:spcPts val="0"/>
      </a:spcAft>
      <a:buFont typeface="Arial" panose="020B0604020202020204" pitchFamily="34" charset="0"/>
      <a:buChar char="​"/>
      <a:defRPr sz="1800" b="1" kern="1200">
        <a:solidFill>
          <a:schemeClr val="accent1"/>
        </a:solidFill>
        <a:latin typeface="+mj-lt"/>
        <a:ea typeface="+mn-ea"/>
        <a:cs typeface="+mn-cs"/>
      </a:defRPr>
    </a:lvl4pPr>
    <a:lvl5pPr marL="0" marR="0" indent="0" algn="l" defTabSz="914400" rtl="0" eaLnBrk="1" fontAlgn="auto" latinLnBrk="0" hangingPunct="1">
      <a:lnSpc>
        <a:spcPct val="105000"/>
      </a:lnSpc>
      <a:spcBef>
        <a:spcPts val="0"/>
      </a:spcBef>
      <a:spcAft>
        <a:spcPts val="0"/>
      </a:spcAft>
      <a:buClrTx/>
      <a:buSzTx/>
      <a:buFont typeface="Arial" panose="020B0604020202020204" pitchFamily="34" charset="0"/>
      <a:buChar char="​"/>
      <a:tabLst/>
      <a:defRPr sz="1600" kern="1200">
        <a:solidFill>
          <a:schemeClr val="accent1"/>
        </a:solidFill>
        <a:latin typeface="+mj-lt"/>
        <a:ea typeface="+mn-ea"/>
        <a:cs typeface="+mn-cs"/>
      </a:defRPr>
    </a:lvl5pPr>
    <a:lvl6pPr marL="234000" indent="-234000" algn="l" defTabSz="914400" rtl="0" eaLnBrk="1" latinLnBrk="0" hangingPunct="1">
      <a:lnSpc>
        <a:spcPct val="105000"/>
      </a:lnSpc>
      <a:spcBef>
        <a:spcPts val="0"/>
      </a:spcBef>
      <a:spcAft>
        <a:spcPts val="0"/>
      </a:spcAft>
      <a:buFont typeface="EKF Office" panose="00000500000000000000" pitchFamily="2" charset="0"/>
      <a:buChar char="•"/>
      <a:defRPr sz="1600" kern="1200">
        <a:solidFill>
          <a:schemeClr val="tx1"/>
        </a:solidFill>
        <a:latin typeface="+mn-lt"/>
        <a:ea typeface="+mn-ea"/>
        <a:cs typeface="+mn-cs"/>
      </a:defRPr>
    </a:lvl6pPr>
    <a:lvl7pPr marL="450000" indent="-208800" algn="l" defTabSz="914400" rtl="0" eaLnBrk="1" latinLnBrk="0" hangingPunct="1">
      <a:lnSpc>
        <a:spcPct val="105000"/>
      </a:lnSpc>
      <a:spcBef>
        <a:spcPts val="0"/>
      </a:spcBef>
      <a:spcAft>
        <a:spcPts val="0"/>
      </a:spcAft>
      <a:buFont typeface="EKF Office" panose="00000500000000000000" pitchFamily="2" charset="0"/>
      <a:buChar char="−"/>
      <a:defRPr sz="1600" b="0" kern="1200" baseline="0">
        <a:solidFill>
          <a:schemeClr val="tx1"/>
        </a:solidFill>
        <a:latin typeface="+mn-lt"/>
        <a:ea typeface="+mn-ea"/>
        <a:cs typeface="+mn-cs"/>
      </a:defRPr>
    </a:lvl7pPr>
    <a:lvl8pPr marL="234000" indent="-234000" algn="l" defTabSz="914400" rtl="0" eaLnBrk="1" latinLnBrk="0" hangingPunct="1">
      <a:lnSpc>
        <a:spcPct val="105000"/>
      </a:lnSpc>
      <a:spcBef>
        <a:spcPts val="0"/>
      </a:spcBef>
      <a:spcAft>
        <a:spcPts val="0"/>
      </a:spcAft>
      <a:buFont typeface="EKF Office" panose="00000500000000000000" pitchFamily="2" charset="0"/>
      <a:buChar char="•"/>
      <a:defRPr sz="1200" kern="1200">
        <a:solidFill>
          <a:schemeClr val="tx1"/>
        </a:solidFill>
        <a:latin typeface="+mn-lt"/>
        <a:ea typeface="+mn-ea"/>
        <a:cs typeface="+mn-cs"/>
      </a:defRPr>
    </a:lvl8pPr>
    <a:lvl9pPr marL="0" indent="0" algn="l" defTabSz="914400" rtl="0" eaLnBrk="1" latinLnBrk="0" hangingPunct="1">
      <a:lnSpc>
        <a:spcPct val="86000"/>
      </a:lnSpc>
      <a:spcBef>
        <a:spcPts val="0"/>
      </a:spcBef>
      <a:spcAft>
        <a:spcPts val="0"/>
      </a:spcAft>
      <a:buFont typeface="Arial" panose="020B0604020202020204" pitchFamily="34" charset="0"/>
      <a:buChar char="​"/>
      <a:defRPr sz="8500" kern="1200" baseline="0">
        <a:solidFill>
          <a:schemeClr val="tx1"/>
        </a:solidFill>
        <a:latin typeface="+mj-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0552" autoAdjust="0"/>
  </p:normalViewPr>
  <p:slideViewPr>
    <p:cSldViewPr snapToGrid="0" showGuides="1">
      <p:cViewPr varScale="1">
        <p:scale>
          <a:sx n="116" d="100"/>
          <a:sy n="116" d="100"/>
        </p:scale>
        <p:origin x="102" y="414"/>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391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marL="0" indent="0">
              <a:buNone/>
            </a:pPr>
            <a:endParaRPr lang="en-GB" sz="1000"/>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marL="0" indent="0">
              <a:buNone/>
            </a:pPr>
            <a:fld id="{5D8382C0-1D05-4229-918E-CDD7B7E48B4A}" type="slidenum">
              <a:rPr lang="en-GB" sz="1000" smtClean="0">
                <a:solidFill>
                  <a:schemeClr val="accent1"/>
                </a:solidFill>
              </a:rPr>
              <a:pPr marL="0" indent="0">
                <a:buNone/>
              </a:pPr>
              <a:t>‹nr.›</a:t>
            </a:fld>
            <a:endParaRPr lang="en-GB" sz="1000" dirty="0">
              <a:solidFill>
                <a:schemeClr val="accent1"/>
              </a:solidFill>
            </a:endParaRPr>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marL="0" indent="0">
              <a:buNone/>
            </a:pPr>
            <a:fld id="{13F6AEEE-E778-402E-8B8F-9A98AED26EB8}" type="datetimeFigureOut">
              <a:rPr lang="en-GB" sz="1000" smtClean="0"/>
              <a:pPr marL="0" indent="0">
                <a:buNone/>
              </a:pPr>
              <a:t>11/10/2021</a:t>
            </a:fld>
            <a:endParaRPr lang="en-GB" sz="1000" dirty="0"/>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indent="0">
              <a:buNone/>
            </a:pPr>
            <a:endParaRPr lang="en-GB" sz="100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marL="0" indent="0" algn="r">
              <a:buNone/>
              <a:defRPr sz="1000"/>
            </a:lvl1pPr>
          </a:lstStyle>
          <a:p>
            <a:fld id="{1386E511-D742-4EFE-90B5-C9FC42762E0F}" type="datetimeFigureOut">
              <a:rPr lang="en-GB" smtClean="0"/>
              <a:pPr/>
              <a:t>11/10/2021</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marL="0" indent="0" algn="r">
              <a:buNone/>
              <a:defRPr sz="1000">
                <a:solidFill>
                  <a:schemeClr val="accent1"/>
                </a:solidFill>
              </a:defRPr>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marL="0" indent="0" algn="l">
              <a:buNone/>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marL="0" indent="0" algn="l">
              <a:buNone/>
              <a:defRPr sz="10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Forside rødt logo (billede)</a:t>
            </a:r>
          </a:p>
        </p:txBody>
      </p:sp>
      <p:sp>
        <p:nvSpPr>
          <p:cNvPr id="4" name="Slide Number Placeholder 3"/>
          <p:cNvSpPr>
            <a:spLocks noGrp="1"/>
          </p:cNvSpPr>
          <p:nvPr>
            <p:ph type="sldNum" sz="quarter" idx="5"/>
          </p:nvPr>
        </p:nvSpPr>
        <p:spPr/>
        <p:txBody>
          <a:bodyPr/>
          <a:lstStyle/>
          <a:p>
            <a:fld id="{A16CFAD1-D197-4A88-B173-A6412E995EE5}" type="slidenum">
              <a:rPr lang="da-DK"/>
              <a:pPr/>
              <a:t>1</a:t>
            </a:fld>
            <a:endParaRPr lang="da-DK" dirty="0"/>
          </a:p>
        </p:txBody>
      </p:sp>
    </p:spTree>
    <p:extLst>
      <p:ext uri="{BB962C8B-B14F-4D97-AF65-F5344CB8AC3E}">
        <p14:creationId xmlns:p14="http://schemas.microsoft.com/office/powerpoint/2010/main" val="2657558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INVESTMENT GUARANTEE </a:t>
            </a:r>
            <a:endParaRPr lang="da-DK" b="1" dirty="0">
              <a:effectLst/>
            </a:endParaRPr>
          </a:p>
        </p:txBody>
      </p:sp>
      <p:sp>
        <p:nvSpPr>
          <p:cNvPr id="4" name="Pladsholder til diasnummer 3"/>
          <p:cNvSpPr>
            <a:spLocks noGrp="1"/>
          </p:cNvSpPr>
          <p:nvPr>
            <p:ph type="sldNum" sz="quarter" idx="10"/>
          </p:nvPr>
        </p:nvSpPr>
        <p:spPr/>
        <p:txBody>
          <a:bodyPr/>
          <a:lstStyle/>
          <a:p>
            <a:fld id="{7D3D2433-9FE9-4AE9-A810-09B442389FD5}" type="slidenum">
              <a:rPr lang="da-DK"/>
              <a:pPr/>
              <a:t>17</a:t>
            </a:fld>
            <a:endParaRPr lang="da-DK" dirty="0"/>
          </a:p>
        </p:txBody>
      </p:sp>
    </p:spTree>
    <p:extLst>
      <p:ext uri="{BB962C8B-B14F-4D97-AF65-F5344CB8AC3E}">
        <p14:creationId xmlns:p14="http://schemas.microsoft.com/office/powerpoint/2010/main" val="46129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7D3D2433-9FE9-4AE9-A810-09B442389FD5}" type="slidenum">
              <a:rPr lang="en-GB"/>
              <a:pPr/>
              <a:t>3</a:t>
            </a:fld>
            <a:endParaRPr lang="en-GB" dirty="0"/>
          </a:p>
        </p:txBody>
      </p:sp>
    </p:spTree>
    <p:extLst>
      <p:ext uri="{BB962C8B-B14F-4D97-AF65-F5344CB8AC3E}">
        <p14:creationId xmlns:p14="http://schemas.microsoft.com/office/powerpoint/2010/main" val="194299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7D3D2433-9FE9-4AE9-A810-09B442389FD5}" type="slidenum">
              <a:rPr lang="en-GB"/>
              <a:pPr/>
              <a:t>4</a:t>
            </a:fld>
            <a:endParaRPr lang="en-GB" dirty="0"/>
          </a:p>
        </p:txBody>
      </p:sp>
    </p:spTree>
    <p:extLst>
      <p:ext uri="{BB962C8B-B14F-4D97-AF65-F5344CB8AC3E}">
        <p14:creationId xmlns:p14="http://schemas.microsoft.com/office/powerpoint/2010/main" val="334719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Almost 1/3 of offshore capacity excluding China. China has no or only limited international financing. If you add the projects under construction where EKF has been involved it gets close to half of the installed GW in the world.</a:t>
            </a:r>
          </a:p>
        </p:txBody>
      </p:sp>
      <p:sp>
        <p:nvSpPr>
          <p:cNvPr id="4" name="Slide Number Placeholder 3"/>
          <p:cNvSpPr>
            <a:spLocks noGrp="1"/>
          </p:cNvSpPr>
          <p:nvPr>
            <p:ph type="sldNum" sz="quarter" idx="10"/>
          </p:nvPr>
        </p:nvSpPr>
        <p:spPr/>
        <p:txBody>
          <a:bodyPr/>
          <a:lstStyle/>
          <a:p>
            <a:fld id="{7D3D2433-9FE9-4AE9-A810-09B442389FD5}" type="slidenum">
              <a:rPr lang="en-GB"/>
              <a:pPr/>
              <a:t>5</a:t>
            </a:fld>
            <a:endParaRPr lang="en-GB" dirty="0"/>
          </a:p>
        </p:txBody>
      </p:sp>
    </p:spTree>
    <p:extLst>
      <p:ext uri="{BB962C8B-B14F-4D97-AF65-F5344CB8AC3E}">
        <p14:creationId xmlns:p14="http://schemas.microsoft.com/office/powerpoint/2010/main" val="16437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a:pPr/>
              <a:t>6</a:t>
            </a:fld>
            <a:endParaRPr lang="en-GB"/>
          </a:p>
        </p:txBody>
      </p:sp>
    </p:spTree>
    <p:extLst>
      <p:ext uri="{BB962C8B-B14F-4D97-AF65-F5344CB8AC3E}">
        <p14:creationId xmlns:p14="http://schemas.microsoft.com/office/powerpoint/2010/main" val="2697761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7D3D2433-9FE9-4AE9-A810-09B442389FD5}" type="slidenum">
              <a:rPr lang="en-GB"/>
              <a:pPr/>
              <a:t>10</a:t>
            </a:fld>
            <a:endParaRPr lang="en-GB" dirty="0"/>
          </a:p>
        </p:txBody>
      </p:sp>
    </p:spTree>
    <p:extLst>
      <p:ext uri="{BB962C8B-B14F-4D97-AF65-F5344CB8AC3E}">
        <p14:creationId xmlns:p14="http://schemas.microsoft.com/office/powerpoint/2010/main" val="145401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7D3D2433-9FE9-4AE9-A810-09B442389FD5}" type="slidenum">
              <a:rPr lang="en-GB"/>
              <a:pPr/>
              <a:t>13</a:t>
            </a:fld>
            <a:endParaRPr lang="en-GB" dirty="0"/>
          </a:p>
        </p:txBody>
      </p:sp>
    </p:spTree>
    <p:extLst>
      <p:ext uri="{BB962C8B-B14F-4D97-AF65-F5344CB8AC3E}">
        <p14:creationId xmlns:p14="http://schemas.microsoft.com/office/powerpoint/2010/main" val="172385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7D3D2433-9FE9-4AE9-A810-09B442389FD5}" type="slidenum">
              <a:rPr lang="en-GB"/>
              <a:pPr/>
              <a:t>15</a:t>
            </a:fld>
            <a:endParaRPr lang="en-GB" dirty="0"/>
          </a:p>
        </p:txBody>
      </p:sp>
    </p:spTree>
    <p:extLst>
      <p:ext uri="{BB962C8B-B14F-4D97-AF65-F5344CB8AC3E}">
        <p14:creationId xmlns:p14="http://schemas.microsoft.com/office/powerpoint/2010/main" val="3173963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a:t>Investment guarantee</a:t>
            </a:r>
            <a:endParaRPr lang="en-GB" dirty="0"/>
          </a:p>
          <a:p>
            <a:endParaRPr lang="en-GB" dirty="0"/>
          </a:p>
        </p:txBody>
      </p:sp>
      <p:sp>
        <p:nvSpPr>
          <p:cNvPr id="4" name="Pladsholder til diasnummer 3"/>
          <p:cNvSpPr>
            <a:spLocks noGrp="1"/>
          </p:cNvSpPr>
          <p:nvPr>
            <p:ph type="sldNum" sz="quarter" idx="10"/>
          </p:nvPr>
        </p:nvSpPr>
        <p:spPr/>
        <p:txBody>
          <a:bodyPr/>
          <a:lstStyle/>
          <a:p>
            <a:fld id="{7D3D2433-9FE9-4AE9-A810-09B442389FD5}" type="slidenum">
              <a:rPr lang="en-GB"/>
              <a:pPr/>
              <a:t>16</a:t>
            </a:fld>
            <a:endParaRPr lang="en-GB" dirty="0"/>
          </a:p>
        </p:txBody>
      </p:sp>
    </p:spTree>
    <p:extLst>
      <p:ext uri="{BB962C8B-B14F-4D97-AF65-F5344CB8AC3E}">
        <p14:creationId xmlns:p14="http://schemas.microsoft.com/office/powerpoint/2010/main" val="733465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rødt logo (billede)">
    <p:bg>
      <p:bgPr>
        <a:solidFill>
          <a:schemeClr val="accent6"/>
        </a:solidFill>
        <a:effectLst/>
      </p:bgPr>
    </p:bg>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D289D1C6-E73F-459A-92A9-430365277810}"/>
              </a:ext>
            </a:extLst>
          </p:cNvPr>
          <p:cNvSpPr>
            <a:spLocks noGrp="1"/>
          </p:cNvSpPr>
          <p:nvPr>
            <p:ph type="pic" sz="quarter" idx="13" hasCustomPrompt="1"/>
          </p:nvPr>
        </p:nvSpPr>
        <p:spPr>
          <a:xfrm>
            <a:off x="0" y="-1"/>
            <a:ext cx="12193200" cy="6861600"/>
          </a:xfrm>
        </p:spPr>
        <p:txBody>
          <a:bodyPr lIns="36000" tIns="36000"/>
          <a:lstStyle>
            <a:lvl1pPr marL="0" indent="0" algn="ctr">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2" name="Title 1"/>
          <p:cNvSpPr>
            <a:spLocks noGrp="1"/>
          </p:cNvSpPr>
          <p:nvPr>
            <p:ph type="ctrTitle" hasCustomPrompt="1"/>
          </p:nvPr>
        </p:nvSpPr>
        <p:spPr>
          <a:xfrm>
            <a:off x="647699" y="963613"/>
            <a:ext cx="8675689" cy="1909025"/>
          </a:xfrm>
        </p:spPr>
        <p:txBody>
          <a:bodyPr anchor="t" anchorCtr="0">
            <a:normAutofit/>
          </a:bodyPr>
          <a:lstStyle>
            <a:lvl1pPr algn="l">
              <a:lnSpc>
                <a:spcPct val="87000"/>
              </a:lnSpc>
              <a:defRPr sz="6600"/>
            </a:lvl1pPr>
          </a:lstStyle>
          <a:p>
            <a:r>
              <a:rPr lang="da-DK" dirty="0"/>
              <a:t>Klik for at tilføje overskrift</a:t>
            </a:r>
          </a:p>
        </p:txBody>
      </p:sp>
      <p:sp>
        <p:nvSpPr>
          <p:cNvPr id="3" name="Subtitle 2"/>
          <p:cNvSpPr>
            <a:spLocks noGrp="1"/>
          </p:cNvSpPr>
          <p:nvPr>
            <p:ph type="subTitle" idx="1" hasCustomPrompt="1"/>
          </p:nvPr>
        </p:nvSpPr>
        <p:spPr>
          <a:xfrm>
            <a:off x="647702" y="3034146"/>
            <a:ext cx="4913312" cy="829816"/>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underoverskrift</a:t>
            </a:r>
          </a:p>
        </p:txBody>
      </p:sp>
      <p:sp>
        <p:nvSpPr>
          <p:cNvPr id="4" name="Date_GeneralDate"/>
          <p:cNvSpPr>
            <a:spLocks noGrp="1"/>
          </p:cNvSpPr>
          <p:nvPr>
            <p:ph type="dt" sz="half" idx="10"/>
          </p:nvPr>
        </p:nvSpPr>
        <p:spPr>
          <a:xfrm>
            <a:off x="647701" y="448289"/>
            <a:ext cx="627120" cy="180000"/>
          </a:xfrm>
          <a:prstGeom prst="rect">
            <a:avLst/>
          </a:prstGeom>
        </p:spPr>
        <p:txBody>
          <a:bodyPr/>
          <a:lstStyle>
            <a:lvl1pPr marL="0" indent="0">
              <a:buFontTx/>
              <a:buNone/>
              <a:defRPr sz="800">
                <a:solidFill>
                  <a:schemeClr val="accent1"/>
                </a:solidFill>
              </a:defRPr>
            </a:lvl1pPr>
          </a:lstStyle>
          <a:p>
            <a:fld id="{40DCEF45-C530-4B4B-8C38-35D9EDF08E4A}" type="datetime1">
              <a:rPr lang="da-DK" smtClean="0"/>
              <a:t>11-10-2021</a:t>
            </a:fld>
            <a:endParaRPr lang="da-DK" dirty="0"/>
          </a:p>
        </p:txBody>
      </p:sp>
      <p:sp>
        <p:nvSpPr>
          <p:cNvPr id="5" name="FLD_PresentationTitle"/>
          <p:cNvSpPr>
            <a:spLocks noGrp="1"/>
          </p:cNvSpPr>
          <p:nvPr>
            <p:ph type="ftr" sz="quarter" idx="11"/>
          </p:nvPr>
        </p:nvSpPr>
        <p:spPr>
          <a:xfrm>
            <a:off x="1274821" y="448289"/>
            <a:ext cx="4821179" cy="180000"/>
          </a:xfrm>
          <a:prstGeom prst="rect">
            <a:avLst/>
          </a:prstGeom>
        </p:spPr>
        <p:txBody>
          <a:bodyPr/>
          <a:lstStyle>
            <a:lvl1pPr marL="84138" indent="-84138" algn="l">
              <a:buFont typeface="EKF Office" panose="00000500000000000000" pitchFamily="2" charset="0"/>
              <a:buChar char="|"/>
              <a:defRPr sz="800" cap="all" baseline="0">
                <a:solidFill>
                  <a:schemeClr val="accent1"/>
                </a:solidFill>
              </a:defRPr>
            </a:lvl1pPr>
          </a:lstStyle>
          <a:p>
            <a:endParaRPr lang="da-DK" dirty="0"/>
          </a:p>
        </p:txBody>
      </p:sp>
      <p:sp>
        <p:nvSpPr>
          <p:cNvPr id="13" name="Slide Number Placeholder 5">
            <a:extLst>
              <a:ext uri="{FF2B5EF4-FFF2-40B4-BE49-F238E27FC236}">
                <a16:creationId xmlns:a16="http://schemas.microsoft.com/office/drawing/2014/main" id="{3AD8D13E-FEEB-4633-8ABC-BB7663B5AA94}"/>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11" name="Logo placeholder">
            <a:extLst>
              <a:ext uri="{FF2B5EF4-FFF2-40B4-BE49-F238E27FC236}">
                <a16:creationId xmlns:a16="http://schemas.microsoft.com/office/drawing/2014/main" id="{D74F13B0-3BDF-4C8A-9AF2-1F1E3BB1C391}"/>
              </a:ext>
            </a:extLst>
          </p:cNvPr>
          <p:cNvSpPr>
            <a:spLocks noGrp="1" noChangeAspect="1"/>
          </p:cNvSpPr>
          <p:nvPr>
            <p:ph type="body" sz="quarter" idx="14" hasCustomPrompt="1"/>
          </p:nvPr>
        </p:nvSpPr>
        <p:spPr>
          <a:xfrm>
            <a:off x="11318400" y="543600"/>
            <a:ext cx="450000" cy="1069200"/>
          </a:xfrm>
          <a:custGeom>
            <a:avLst/>
            <a:gdLst>
              <a:gd name="connsiteX0" fmla="*/ 781050 w 2889250"/>
              <a:gd name="connsiteY0" fmla="*/ 5967412 h 6858000"/>
              <a:gd name="connsiteX1" fmla="*/ 2108200 w 2889250"/>
              <a:gd name="connsiteY1" fmla="*/ 5967412 h 6858000"/>
              <a:gd name="connsiteX2" fmla="*/ 2108200 w 2889250"/>
              <a:gd name="connsiteY2" fmla="*/ 6858000 h 6858000"/>
              <a:gd name="connsiteX3" fmla="*/ 1933575 w 2889250"/>
              <a:gd name="connsiteY3" fmla="*/ 6858000 h 6858000"/>
              <a:gd name="connsiteX4" fmla="*/ 1933575 w 2889250"/>
              <a:gd name="connsiteY4" fmla="*/ 6157912 h 6858000"/>
              <a:gd name="connsiteX5" fmla="*/ 1520825 w 2889250"/>
              <a:gd name="connsiteY5" fmla="*/ 6157912 h 6858000"/>
              <a:gd name="connsiteX6" fmla="*/ 1520825 w 2889250"/>
              <a:gd name="connsiteY6" fmla="*/ 6858000 h 6858000"/>
              <a:gd name="connsiteX7" fmla="*/ 1344613 w 2889250"/>
              <a:gd name="connsiteY7" fmla="*/ 6858000 h 6858000"/>
              <a:gd name="connsiteX8" fmla="*/ 1344613 w 2889250"/>
              <a:gd name="connsiteY8" fmla="*/ 6157912 h 6858000"/>
              <a:gd name="connsiteX9" fmla="*/ 781050 w 2889250"/>
              <a:gd name="connsiteY9" fmla="*/ 6157912 h 6858000"/>
              <a:gd name="connsiteX10" fmla="*/ 1472328 w 2889250"/>
              <a:gd name="connsiteY10" fmla="*/ 5060000 h 6858000"/>
              <a:gd name="connsiteX11" fmla="*/ 1636611 w 2889250"/>
              <a:gd name="connsiteY11" fmla="*/ 5135926 h 6858000"/>
              <a:gd name="connsiteX12" fmla="*/ 2108200 w 2889250"/>
              <a:gd name="connsiteY12" fmla="*/ 5552874 h 6858000"/>
              <a:gd name="connsiteX13" fmla="*/ 2108200 w 2889250"/>
              <a:gd name="connsiteY13" fmla="*/ 5794807 h 6858000"/>
              <a:gd name="connsiteX14" fmla="*/ 1536108 w 2889250"/>
              <a:gd name="connsiteY14" fmla="*/ 5274908 h 6858000"/>
              <a:gd name="connsiteX15" fmla="*/ 1414990 w 2889250"/>
              <a:gd name="connsiteY15" fmla="*/ 5282630 h 6858000"/>
              <a:gd name="connsiteX16" fmla="*/ 781050 w 2889250"/>
              <a:gd name="connsiteY16" fmla="*/ 5810249 h 6858000"/>
              <a:gd name="connsiteX17" fmla="*/ 781050 w 2889250"/>
              <a:gd name="connsiteY17" fmla="*/ 5560595 h 6858000"/>
              <a:gd name="connsiteX18" fmla="*/ 1304179 w 2889250"/>
              <a:gd name="connsiteY18" fmla="*/ 5130778 h 6858000"/>
              <a:gd name="connsiteX19" fmla="*/ 1472328 w 2889250"/>
              <a:gd name="connsiteY19" fmla="*/ 5060000 h 6858000"/>
              <a:gd name="connsiteX20" fmla="*/ 781050 w 2889250"/>
              <a:gd name="connsiteY20" fmla="*/ 4725987 h 6858000"/>
              <a:gd name="connsiteX21" fmla="*/ 2108200 w 2889250"/>
              <a:gd name="connsiteY21" fmla="*/ 4725987 h 6858000"/>
              <a:gd name="connsiteX22" fmla="*/ 2108200 w 2889250"/>
              <a:gd name="connsiteY22" fmla="*/ 4916487 h 6858000"/>
              <a:gd name="connsiteX23" fmla="*/ 781050 w 2889250"/>
              <a:gd name="connsiteY23" fmla="*/ 4916487 h 6858000"/>
              <a:gd name="connsiteX24" fmla="*/ 781050 w 2889250"/>
              <a:gd name="connsiteY24" fmla="*/ 3565524 h 6858000"/>
              <a:gd name="connsiteX25" fmla="*/ 2108200 w 2889250"/>
              <a:gd name="connsiteY25" fmla="*/ 3565524 h 6858000"/>
              <a:gd name="connsiteX26" fmla="*/ 2108200 w 2889250"/>
              <a:gd name="connsiteY26" fmla="*/ 4465637 h 6858000"/>
              <a:gd name="connsiteX27" fmla="*/ 1933575 w 2889250"/>
              <a:gd name="connsiteY27" fmla="*/ 4465637 h 6858000"/>
              <a:gd name="connsiteX28" fmla="*/ 1933575 w 2889250"/>
              <a:gd name="connsiteY28" fmla="*/ 3756024 h 6858000"/>
              <a:gd name="connsiteX29" fmla="*/ 1541463 w 2889250"/>
              <a:gd name="connsiteY29" fmla="*/ 3756024 h 6858000"/>
              <a:gd name="connsiteX30" fmla="*/ 1541463 w 2889250"/>
              <a:gd name="connsiteY30" fmla="*/ 4465637 h 6858000"/>
              <a:gd name="connsiteX31" fmla="*/ 1365250 w 2889250"/>
              <a:gd name="connsiteY31" fmla="*/ 4465637 h 6858000"/>
              <a:gd name="connsiteX32" fmla="*/ 1365250 w 2889250"/>
              <a:gd name="connsiteY32" fmla="*/ 3756024 h 6858000"/>
              <a:gd name="connsiteX33" fmla="*/ 955675 w 2889250"/>
              <a:gd name="connsiteY33" fmla="*/ 3756024 h 6858000"/>
              <a:gd name="connsiteX34" fmla="*/ 955675 w 2889250"/>
              <a:gd name="connsiteY34" fmla="*/ 4465637 h 6858000"/>
              <a:gd name="connsiteX35" fmla="*/ 781050 w 2889250"/>
              <a:gd name="connsiteY35" fmla="*/ 4465637 h 6858000"/>
              <a:gd name="connsiteX36" fmla="*/ 781050 w 2889250"/>
              <a:gd name="connsiteY36" fmla="*/ 1954213 h 6858000"/>
              <a:gd name="connsiteX37" fmla="*/ 2108200 w 2889250"/>
              <a:gd name="connsiteY37" fmla="*/ 1954213 h 6858000"/>
              <a:gd name="connsiteX38" fmla="*/ 2108200 w 2889250"/>
              <a:gd name="connsiteY38" fmla="*/ 2105026 h 6858000"/>
              <a:gd name="connsiteX39" fmla="*/ 781050 w 2889250"/>
              <a:gd name="connsiteY39" fmla="*/ 2105026 h 6858000"/>
              <a:gd name="connsiteX40" fmla="*/ 1930400 w 2889250"/>
              <a:gd name="connsiteY40" fmla="*/ 1150937 h 6858000"/>
              <a:gd name="connsiteX41" fmla="*/ 2108492 w 2889250"/>
              <a:gd name="connsiteY41" fmla="*/ 1150937 h 6858000"/>
              <a:gd name="connsiteX42" fmla="*/ 2276260 w 2889250"/>
              <a:gd name="connsiteY42" fmla="*/ 1416026 h 6858000"/>
              <a:gd name="connsiteX43" fmla="*/ 2271098 w 2889250"/>
              <a:gd name="connsiteY43" fmla="*/ 1578167 h 6858000"/>
              <a:gd name="connsiteX44" fmla="*/ 2108492 w 2889250"/>
              <a:gd name="connsiteY44" fmla="*/ 1830387 h 6858000"/>
              <a:gd name="connsiteX45" fmla="*/ 1930400 w 2889250"/>
              <a:gd name="connsiteY45" fmla="*/ 1830387 h 6858000"/>
              <a:gd name="connsiteX46" fmla="*/ 2126559 w 2889250"/>
              <a:gd name="connsiteY46" fmla="*/ 1529268 h 6858000"/>
              <a:gd name="connsiteX47" fmla="*/ 2131721 w 2889250"/>
              <a:gd name="connsiteY47" fmla="*/ 1459778 h 6858000"/>
              <a:gd name="connsiteX48" fmla="*/ 1930400 w 2889250"/>
              <a:gd name="connsiteY48" fmla="*/ 1150937 h 6858000"/>
              <a:gd name="connsiteX49" fmla="*/ 1595438 w 2889250"/>
              <a:gd name="connsiteY49" fmla="*/ 1150937 h 6858000"/>
              <a:gd name="connsiteX50" fmla="*/ 1773530 w 2889250"/>
              <a:gd name="connsiteY50" fmla="*/ 1150937 h 6858000"/>
              <a:gd name="connsiteX51" fmla="*/ 1941298 w 2889250"/>
              <a:gd name="connsiteY51" fmla="*/ 1416026 h 6858000"/>
              <a:gd name="connsiteX52" fmla="*/ 1936136 w 2889250"/>
              <a:gd name="connsiteY52" fmla="*/ 1578167 h 6858000"/>
              <a:gd name="connsiteX53" fmla="*/ 1773530 w 2889250"/>
              <a:gd name="connsiteY53" fmla="*/ 1830387 h 6858000"/>
              <a:gd name="connsiteX54" fmla="*/ 1595438 w 2889250"/>
              <a:gd name="connsiteY54" fmla="*/ 1830387 h 6858000"/>
              <a:gd name="connsiteX55" fmla="*/ 1789016 w 2889250"/>
              <a:gd name="connsiteY55" fmla="*/ 1529267 h 6858000"/>
              <a:gd name="connsiteX56" fmla="*/ 1796759 w 2889250"/>
              <a:gd name="connsiteY56" fmla="*/ 1459778 h 6858000"/>
              <a:gd name="connsiteX57" fmla="*/ 1595438 w 2889250"/>
              <a:gd name="connsiteY57" fmla="*/ 1150937 h 6858000"/>
              <a:gd name="connsiteX58" fmla="*/ 1368425 w 2889250"/>
              <a:gd name="connsiteY58" fmla="*/ 1150937 h 6858000"/>
              <a:gd name="connsiteX59" fmla="*/ 1520825 w 2889250"/>
              <a:gd name="connsiteY59" fmla="*/ 1150937 h 6858000"/>
              <a:gd name="connsiteX60" fmla="*/ 1520825 w 2889250"/>
              <a:gd name="connsiteY60" fmla="*/ 1830387 h 6858000"/>
              <a:gd name="connsiteX61" fmla="*/ 1368425 w 2889250"/>
              <a:gd name="connsiteY61" fmla="*/ 1830387 h 6858000"/>
              <a:gd name="connsiteX62" fmla="*/ 1115721 w 2889250"/>
              <a:gd name="connsiteY62" fmla="*/ 1150937 h 6858000"/>
              <a:gd name="connsiteX63" fmla="*/ 1293813 w 2889250"/>
              <a:gd name="connsiteY63" fmla="*/ 1150937 h 6858000"/>
              <a:gd name="connsiteX64" fmla="*/ 1095073 w 2889250"/>
              <a:gd name="connsiteY64" fmla="*/ 1459778 h 6858000"/>
              <a:gd name="connsiteX65" fmla="*/ 1100235 w 2889250"/>
              <a:gd name="connsiteY65" fmla="*/ 1529268 h 6858000"/>
              <a:gd name="connsiteX66" fmla="*/ 1293813 w 2889250"/>
              <a:gd name="connsiteY66" fmla="*/ 1830388 h 6858000"/>
              <a:gd name="connsiteX67" fmla="*/ 1115721 w 2889250"/>
              <a:gd name="connsiteY67" fmla="*/ 1830388 h 6858000"/>
              <a:gd name="connsiteX68" fmla="*/ 953115 w 2889250"/>
              <a:gd name="connsiteY68" fmla="*/ 1578167 h 6858000"/>
              <a:gd name="connsiteX69" fmla="*/ 947953 w 2889250"/>
              <a:gd name="connsiteY69" fmla="*/ 1416026 h 6858000"/>
              <a:gd name="connsiteX70" fmla="*/ 1115721 w 2889250"/>
              <a:gd name="connsiteY70" fmla="*/ 1150937 h 6858000"/>
              <a:gd name="connsiteX71" fmla="*/ 780759 w 2889250"/>
              <a:gd name="connsiteY71" fmla="*/ 1150937 h 6858000"/>
              <a:gd name="connsiteX72" fmla="*/ 958851 w 2889250"/>
              <a:gd name="connsiteY72" fmla="*/ 1150937 h 6858000"/>
              <a:gd name="connsiteX73" fmla="*/ 760111 w 2889250"/>
              <a:gd name="connsiteY73" fmla="*/ 1459779 h 6858000"/>
              <a:gd name="connsiteX74" fmla="*/ 765273 w 2889250"/>
              <a:gd name="connsiteY74" fmla="*/ 1529268 h 6858000"/>
              <a:gd name="connsiteX75" fmla="*/ 958851 w 2889250"/>
              <a:gd name="connsiteY75" fmla="*/ 1830388 h 6858000"/>
              <a:gd name="connsiteX76" fmla="*/ 780759 w 2889250"/>
              <a:gd name="connsiteY76" fmla="*/ 1830388 h 6858000"/>
              <a:gd name="connsiteX77" fmla="*/ 618153 w 2889250"/>
              <a:gd name="connsiteY77" fmla="*/ 1578168 h 6858000"/>
              <a:gd name="connsiteX78" fmla="*/ 612991 w 2889250"/>
              <a:gd name="connsiteY78" fmla="*/ 1416026 h 6858000"/>
              <a:gd name="connsiteX79" fmla="*/ 780759 w 2889250"/>
              <a:gd name="connsiteY79" fmla="*/ 1150937 h 6858000"/>
              <a:gd name="connsiteX80" fmla="*/ 1373188 w 2889250"/>
              <a:gd name="connsiteY80" fmla="*/ 527050 h 6858000"/>
              <a:gd name="connsiteX81" fmla="*/ 1516063 w 2889250"/>
              <a:gd name="connsiteY81" fmla="*/ 527050 h 6858000"/>
              <a:gd name="connsiteX82" fmla="*/ 1516063 w 2889250"/>
              <a:gd name="connsiteY82" fmla="*/ 708025 h 6858000"/>
              <a:gd name="connsiteX83" fmla="*/ 1695450 w 2889250"/>
              <a:gd name="connsiteY83" fmla="*/ 708025 h 6858000"/>
              <a:gd name="connsiteX84" fmla="*/ 1695450 w 2889250"/>
              <a:gd name="connsiteY84" fmla="*/ 846138 h 6858000"/>
              <a:gd name="connsiteX85" fmla="*/ 1516063 w 2889250"/>
              <a:gd name="connsiteY85" fmla="*/ 846138 h 6858000"/>
              <a:gd name="connsiteX86" fmla="*/ 1516063 w 2889250"/>
              <a:gd name="connsiteY86" fmla="*/ 1028700 h 6858000"/>
              <a:gd name="connsiteX87" fmla="*/ 1373188 w 2889250"/>
              <a:gd name="connsiteY87" fmla="*/ 1028700 h 6858000"/>
              <a:gd name="connsiteX88" fmla="*/ 1373188 w 2889250"/>
              <a:gd name="connsiteY88" fmla="*/ 846138 h 6858000"/>
              <a:gd name="connsiteX89" fmla="*/ 1193800 w 2889250"/>
              <a:gd name="connsiteY89" fmla="*/ 846138 h 6858000"/>
              <a:gd name="connsiteX90" fmla="*/ 1193800 w 2889250"/>
              <a:gd name="connsiteY90" fmla="*/ 708025 h 6858000"/>
              <a:gd name="connsiteX91" fmla="*/ 1373188 w 2889250"/>
              <a:gd name="connsiteY91" fmla="*/ 708025 h 6858000"/>
              <a:gd name="connsiteX92" fmla="*/ 1445914 w 2889250"/>
              <a:gd name="connsiteY92" fmla="*/ 172495 h 6858000"/>
              <a:gd name="connsiteX93" fmla="*/ 172685 w 2889250"/>
              <a:gd name="connsiteY93" fmla="*/ 1444325 h 6858000"/>
              <a:gd name="connsiteX94" fmla="*/ 1445914 w 2889250"/>
              <a:gd name="connsiteY94" fmla="*/ 2713580 h 6858000"/>
              <a:gd name="connsiteX95" fmla="*/ 2716565 w 2889250"/>
              <a:gd name="connsiteY95" fmla="*/ 1444325 h 6858000"/>
              <a:gd name="connsiteX96" fmla="*/ 1445914 w 2889250"/>
              <a:gd name="connsiteY96" fmla="*/ 172495 h 6858000"/>
              <a:gd name="connsiteX97" fmla="*/ 1445914 w 2889250"/>
              <a:gd name="connsiteY97" fmla="*/ 0 h 6858000"/>
              <a:gd name="connsiteX98" fmla="*/ 2889250 w 2889250"/>
              <a:gd name="connsiteY98" fmla="*/ 1444325 h 6858000"/>
              <a:gd name="connsiteX99" fmla="*/ 1445914 w 2889250"/>
              <a:gd name="connsiteY99" fmla="*/ 2886075 h 6858000"/>
              <a:gd name="connsiteX100" fmla="*/ 0 w 2889250"/>
              <a:gd name="connsiteY100" fmla="*/ 1444325 h 6858000"/>
              <a:gd name="connsiteX101" fmla="*/ 1445914 w 2889250"/>
              <a:gd name="connsiteY10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889250" h="6858000">
                <a:moveTo>
                  <a:pt x="781050" y="5967412"/>
                </a:moveTo>
                <a:lnTo>
                  <a:pt x="2108200" y="5967412"/>
                </a:lnTo>
                <a:lnTo>
                  <a:pt x="2108200" y="6858000"/>
                </a:lnTo>
                <a:lnTo>
                  <a:pt x="1933575" y="6858000"/>
                </a:lnTo>
                <a:lnTo>
                  <a:pt x="1933575" y="6157912"/>
                </a:lnTo>
                <a:lnTo>
                  <a:pt x="1520825" y="6157912"/>
                </a:lnTo>
                <a:lnTo>
                  <a:pt x="1520825" y="6858000"/>
                </a:lnTo>
                <a:lnTo>
                  <a:pt x="1344613" y="6858000"/>
                </a:lnTo>
                <a:lnTo>
                  <a:pt x="1344613" y="6157912"/>
                </a:lnTo>
                <a:lnTo>
                  <a:pt x="781050" y="6157912"/>
                </a:lnTo>
                <a:close/>
                <a:moveTo>
                  <a:pt x="1472328" y="5060000"/>
                </a:moveTo>
                <a:cubicBezTo>
                  <a:pt x="1527089" y="5060643"/>
                  <a:pt x="1581206" y="5085737"/>
                  <a:pt x="1636611" y="5135926"/>
                </a:cubicBezTo>
                <a:cubicBezTo>
                  <a:pt x="1747422" y="5233728"/>
                  <a:pt x="2108200" y="5552874"/>
                  <a:pt x="2108200" y="5552874"/>
                </a:cubicBezTo>
                <a:lnTo>
                  <a:pt x="2108200" y="5794807"/>
                </a:lnTo>
                <a:cubicBezTo>
                  <a:pt x="2108200" y="5794807"/>
                  <a:pt x="1569609" y="5305793"/>
                  <a:pt x="1536108" y="5274908"/>
                </a:cubicBezTo>
                <a:cubicBezTo>
                  <a:pt x="1505184" y="5246597"/>
                  <a:pt x="1458799" y="5246597"/>
                  <a:pt x="1414990" y="5282630"/>
                </a:cubicBezTo>
                <a:cubicBezTo>
                  <a:pt x="1368604" y="5321236"/>
                  <a:pt x="781050" y="5810249"/>
                  <a:pt x="781050" y="5810249"/>
                </a:cubicBezTo>
                <a:cubicBezTo>
                  <a:pt x="781050" y="5560595"/>
                  <a:pt x="781050" y="5560595"/>
                  <a:pt x="781050" y="5560595"/>
                </a:cubicBezTo>
                <a:cubicBezTo>
                  <a:pt x="781050" y="5560595"/>
                  <a:pt x="1188214" y="5226007"/>
                  <a:pt x="1304179" y="5130778"/>
                </a:cubicBezTo>
                <a:cubicBezTo>
                  <a:pt x="1362162" y="5083164"/>
                  <a:pt x="1417567" y="5059356"/>
                  <a:pt x="1472328" y="5060000"/>
                </a:cubicBezTo>
                <a:close/>
                <a:moveTo>
                  <a:pt x="781050" y="4725987"/>
                </a:moveTo>
                <a:lnTo>
                  <a:pt x="2108200" y="4725987"/>
                </a:lnTo>
                <a:lnTo>
                  <a:pt x="2108200" y="4916487"/>
                </a:lnTo>
                <a:lnTo>
                  <a:pt x="781050" y="4916487"/>
                </a:lnTo>
                <a:close/>
                <a:moveTo>
                  <a:pt x="781050" y="3565524"/>
                </a:moveTo>
                <a:lnTo>
                  <a:pt x="2108200" y="3565524"/>
                </a:lnTo>
                <a:lnTo>
                  <a:pt x="2108200" y="4465637"/>
                </a:lnTo>
                <a:lnTo>
                  <a:pt x="1933575" y="4465637"/>
                </a:lnTo>
                <a:lnTo>
                  <a:pt x="1933575" y="3756024"/>
                </a:lnTo>
                <a:lnTo>
                  <a:pt x="1541463" y="3756024"/>
                </a:lnTo>
                <a:lnTo>
                  <a:pt x="1541463" y="4465637"/>
                </a:lnTo>
                <a:lnTo>
                  <a:pt x="1365250" y="4465637"/>
                </a:lnTo>
                <a:lnTo>
                  <a:pt x="1365250" y="3756024"/>
                </a:lnTo>
                <a:lnTo>
                  <a:pt x="955675" y="3756024"/>
                </a:lnTo>
                <a:lnTo>
                  <a:pt x="955675" y="4465637"/>
                </a:lnTo>
                <a:lnTo>
                  <a:pt x="781050" y="4465637"/>
                </a:lnTo>
                <a:close/>
                <a:moveTo>
                  <a:pt x="781050" y="1954213"/>
                </a:moveTo>
                <a:lnTo>
                  <a:pt x="2108200" y="1954213"/>
                </a:lnTo>
                <a:lnTo>
                  <a:pt x="2108200" y="2105026"/>
                </a:lnTo>
                <a:lnTo>
                  <a:pt x="781050" y="2105026"/>
                </a:lnTo>
                <a:close/>
                <a:moveTo>
                  <a:pt x="1930400" y="1150937"/>
                </a:moveTo>
                <a:cubicBezTo>
                  <a:pt x="2108492" y="1150937"/>
                  <a:pt x="2108492" y="1150937"/>
                  <a:pt x="2108492" y="1150937"/>
                </a:cubicBezTo>
                <a:cubicBezTo>
                  <a:pt x="2108492" y="1150937"/>
                  <a:pt x="2242706" y="1364552"/>
                  <a:pt x="2276260" y="1416026"/>
                </a:cubicBezTo>
                <a:cubicBezTo>
                  <a:pt x="2309813" y="1467499"/>
                  <a:pt x="2299489" y="1534415"/>
                  <a:pt x="2271098" y="1578167"/>
                </a:cubicBezTo>
                <a:cubicBezTo>
                  <a:pt x="2242706" y="1621920"/>
                  <a:pt x="2108492" y="1830387"/>
                  <a:pt x="2108492" y="1830387"/>
                </a:cubicBezTo>
                <a:cubicBezTo>
                  <a:pt x="1930400" y="1830387"/>
                  <a:pt x="1930400" y="1830387"/>
                  <a:pt x="1930400" y="1830387"/>
                </a:cubicBezTo>
                <a:cubicBezTo>
                  <a:pt x="1930400" y="1830387"/>
                  <a:pt x="2105911" y="1557578"/>
                  <a:pt x="2126559" y="1529268"/>
                </a:cubicBezTo>
                <a:cubicBezTo>
                  <a:pt x="2144627" y="1500957"/>
                  <a:pt x="2144627" y="1480368"/>
                  <a:pt x="2131721" y="1459778"/>
                </a:cubicBezTo>
                <a:cubicBezTo>
                  <a:pt x="2116235" y="1436615"/>
                  <a:pt x="1930400" y="1150937"/>
                  <a:pt x="1930400" y="1150937"/>
                </a:cubicBezTo>
                <a:close/>
                <a:moveTo>
                  <a:pt x="1595438" y="1150937"/>
                </a:moveTo>
                <a:cubicBezTo>
                  <a:pt x="1773530" y="1150937"/>
                  <a:pt x="1773530" y="1150937"/>
                  <a:pt x="1773530" y="1150937"/>
                </a:cubicBezTo>
                <a:cubicBezTo>
                  <a:pt x="1773530" y="1150937"/>
                  <a:pt x="1907744" y="1364552"/>
                  <a:pt x="1941298" y="1416026"/>
                </a:cubicBezTo>
                <a:cubicBezTo>
                  <a:pt x="1974851" y="1467499"/>
                  <a:pt x="1964527" y="1534415"/>
                  <a:pt x="1936136" y="1578167"/>
                </a:cubicBezTo>
                <a:cubicBezTo>
                  <a:pt x="1907744" y="1621920"/>
                  <a:pt x="1773530" y="1830387"/>
                  <a:pt x="1773530" y="1830387"/>
                </a:cubicBezTo>
                <a:cubicBezTo>
                  <a:pt x="1595438" y="1830387"/>
                  <a:pt x="1595438" y="1830387"/>
                  <a:pt x="1595438" y="1830387"/>
                </a:cubicBezTo>
                <a:cubicBezTo>
                  <a:pt x="1595438" y="1830387"/>
                  <a:pt x="1770949" y="1557578"/>
                  <a:pt x="1789016" y="1529267"/>
                </a:cubicBezTo>
                <a:cubicBezTo>
                  <a:pt x="1809665" y="1500957"/>
                  <a:pt x="1809665" y="1480368"/>
                  <a:pt x="1796759" y="1459778"/>
                </a:cubicBezTo>
                <a:cubicBezTo>
                  <a:pt x="1781273" y="1436615"/>
                  <a:pt x="1595438" y="1150937"/>
                  <a:pt x="1595438" y="1150937"/>
                </a:cubicBezTo>
                <a:close/>
                <a:moveTo>
                  <a:pt x="1368425" y="1150937"/>
                </a:moveTo>
                <a:lnTo>
                  <a:pt x="1520825" y="1150937"/>
                </a:lnTo>
                <a:lnTo>
                  <a:pt x="1520825" y="1830387"/>
                </a:lnTo>
                <a:lnTo>
                  <a:pt x="1368425" y="1830387"/>
                </a:lnTo>
                <a:close/>
                <a:moveTo>
                  <a:pt x="1115721" y="1150937"/>
                </a:moveTo>
                <a:cubicBezTo>
                  <a:pt x="1115721" y="1150937"/>
                  <a:pt x="1115721" y="1150937"/>
                  <a:pt x="1293813" y="1150937"/>
                </a:cubicBezTo>
                <a:cubicBezTo>
                  <a:pt x="1293813" y="1150937"/>
                  <a:pt x="1107978" y="1436615"/>
                  <a:pt x="1095073" y="1459778"/>
                </a:cubicBezTo>
                <a:cubicBezTo>
                  <a:pt x="1079586" y="1480368"/>
                  <a:pt x="1082167" y="1500957"/>
                  <a:pt x="1100235" y="1529268"/>
                </a:cubicBezTo>
                <a:cubicBezTo>
                  <a:pt x="1118302" y="1557578"/>
                  <a:pt x="1293813" y="1830388"/>
                  <a:pt x="1293813" y="1830388"/>
                </a:cubicBezTo>
                <a:cubicBezTo>
                  <a:pt x="1293813" y="1830388"/>
                  <a:pt x="1293813" y="1830388"/>
                  <a:pt x="1115721" y="1830388"/>
                </a:cubicBezTo>
                <a:cubicBezTo>
                  <a:pt x="1115721" y="1830388"/>
                  <a:pt x="981507" y="1621920"/>
                  <a:pt x="953115" y="1578167"/>
                </a:cubicBezTo>
                <a:cubicBezTo>
                  <a:pt x="924724" y="1534415"/>
                  <a:pt x="914400" y="1467499"/>
                  <a:pt x="947953" y="1416026"/>
                </a:cubicBezTo>
                <a:cubicBezTo>
                  <a:pt x="981507" y="1364552"/>
                  <a:pt x="1115721" y="1150937"/>
                  <a:pt x="1115721" y="1150937"/>
                </a:cubicBezTo>
                <a:close/>
                <a:moveTo>
                  <a:pt x="780759" y="1150937"/>
                </a:moveTo>
                <a:cubicBezTo>
                  <a:pt x="780759" y="1150937"/>
                  <a:pt x="780759" y="1150937"/>
                  <a:pt x="958851" y="1150937"/>
                </a:cubicBezTo>
                <a:cubicBezTo>
                  <a:pt x="958851" y="1150937"/>
                  <a:pt x="773016" y="1436615"/>
                  <a:pt x="760111" y="1459779"/>
                </a:cubicBezTo>
                <a:cubicBezTo>
                  <a:pt x="744624" y="1480368"/>
                  <a:pt x="744624" y="1500957"/>
                  <a:pt x="765273" y="1529268"/>
                </a:cubicBezTo>
                <a:cubicBezTo>
                  <a:pt x="783340" y="1557578"/>
                  <a:pt x="958851" y="1830388"/>
                  <a:pt x="958851" y="1830388"/>
                </a:cubicBezTo>
                <a:cubicBezTo>
                  <a:pt x="958851" y="1830388"/>
                  <a:pt x="958851" y="1830388"/>
                  <a:pt x="780759" y="1830388"/>
                </a:cubicBezTo>
                <a:cubicBezTo>
                  <a:pt x="780759" y="1830388"/>
                  <a:pt x="646545" y="1621920"/>
                  <a:pt x="618153" y="1578168"/>
                </a:cubicBezTo>
                <a:cubicBezTo>
                  <a:pt x="589762" y="1534415"/>
                  <a:pt x="579438" y="1467500"/>
                  <a:pt x="612991" y="1416026"/>
                </a:cubicBezTo>
                <a:cubicBezTo>
                  <a:pt x="646545" y="1364553"/>
                  <a:pt x="780759" y="1150937"/>
                  <a:pt x="780759" y="1150937"/>
                </a:cubicBezTo>
                <a:close/>
                <a:moveTo>
                  <a:pt x="1373188" y="527050"/>
                </a:moveTo>
                <a:lnTo>
                  <a:pt x="1516063" y="527050"/>
                </a:lnTo>
                <a:lnTo>
                  <a:pt x="1516063" y="708025"/>
                </a:lnTo>
                <a:lnTo>
                  <a:pt x="1695450" y="708025"/>
                </a:lnTo>
                <a:lnTo>
                  <a:pt x="1695450" y="846138"/>
                </a:lnTo>
                <a:lnTo>
                  <a:pt x="1516063" y="846138"/>
                </a:lnTo>
                <a:lnTo>
                  <a:pt x="1516063" y="1028700"/>
                </a:lnTo>
                <a:lnTo>
                  <a:pt x="1373188" y="1028700"/>
                </a:lnTo>
                <a:lnTo>
                  <a:pt x="1373188" y="846138"/>
                </a:lnTo>
                <a:lnTo>
                  <a:pt x="1193800" y="846138"/>
                </a:lnTo>
                <a:lnTo>
                  <a:pt x="1193800" y="708025"/>
                </a:lnTo>
                <a:lnTo>
                  <a:pt x="1373188" y="708025"/>
                </a:lnTo>
                <a:close/>
                <a:moveTo>
                  <a:pt x="1445914" y="172495"/>
                </a:moveTo>
                <a:cubicBezTo>
                  <a:pt x="744864" y="172495"/>
                  <a:pt x="172685" y="744046"/>
                  <a:pt x="172685" y="1444325"/>
                </a:cubicBezTo>
                <a:cubicBezTo>
                  <a:pt x="172685" y="2142029"/>
                  <a:pt x="744864" y="2713580"/>
                  <a:pt x="1445914" y="2713580"/>
                </a:cubicBezTo>
                <a:cubicBezTo>
                  <a:pt x="2144385" y="2713580"/>
                  <a:pt x="2716565" y="2142029"/>
                  <a:pt x="2716565" y="1444325"/>
                </a:cubicBezTo>
                <a:cubicBezTo>
                  <a:pt x="2716565" y="744046"/>
                  <a:pt x="2144385" y="172495"/>
                  <a:pt x="1445914" y="172495"/>
                </a:cubicBezTo>
                <a:close/>
                <a:moveTo>
                  <a:pt x="1445914" y="0"/>
                </a:moveTo>
                <a:cubicBezTo>
                  <a:pt x="2242326" y="0"/>
                  <a:pt x="2889250" y="646213"/>
                  <a:pt x="2889250" y="1444325"/>
                </a:cubicBezTo>
                <a:cubicBezTo>
                  <a:pt x="2889250" y="2239862"/>
                  <a:pt x="2242326" y="2886075"/>
                  <a:pt x="1445914" y="2886075"/>
                </a:cubicBezTo>
                <a:cubicBezTo>
                  <a:pt x="646924" y="2886075"/>
                  <a:pt x="0" y="2239862"/>
                  <a:pt x="0" y="1444325"/>
                </a:cubicBezTo>
                <a:cubicBezTo>
                  <a:pt x="0" y="646213"/>
                  <a:pt x="646924" y="0"/>
                  <a:pt x="1445914" y="0"/>
                </a:cubicBezTo>
                <a:close/>
              </a:path>
            </a:pathLst>
          </a:custGeom>
          <a:solidFill>
            <a:schemeClr val="accent1"/>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Et indhold (rø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585015"/>
            <a:ext cx="8675688" cy="1150938"/>
          </a:xfrm>
        </p:spPr>
        <p:txBody>
          <a:bodyPr/>
          <a:lstStyle>
            <a:lvl1pPr>
              <a:defRPr/>
            </a:lvl1pPr>
          </a:lstStyle>
          <a:p>
            <a:r>
              <a:rPr lang="da-DK" noProof="0" dirty="0"/>
              <a:t>Klik for at tilføje overskrift</a:t>
            </a:r>
          </a:p>
        </p:txBody>
      </p:sp>
      <p:sp>
        <p:nvSpPr>
          <p:cNvPr id="3" name="Content Placeholder 2"/>
          <p:cNvSpPr>
            <a:spLocks noGrp="1"/>
          </p:cNvSpPr>
          <p:nvPr>
            <p:ph idx="1" hasCustomPrompt="1"/>
          </p:nvPr>
        </p:nvSpPr>
        <p:spPr>
          <a:xfrm>
            <a:off x="647700" y="2227263"/>
            <a:ext cx="8675688" cy="417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7" name="Date Placeholder 6">
            <a:extLst>
              <a:ext uri="{FF2B5EF4-FFF2-40B4-BE49-F238E27FC236}">
                <a16:creationId xmlns:a16="http://schemas.microsoft.com/office/drawing/2014/main" id="{8A72272B-8BD9-444A-BE73-33FCBAA962D7}"/>
              </a:ext>
            </a:extLst>
          </p:cNvPr>
          <p:cNvSpPr>
            <a:spLocks noGrp="1"/>
          </p:cNvSpPr>
          <p:nvPr>
            <p:ph type="dt" sz="half" idx="10"/>
          </p:nvPr>
        </p:nvSpPr>
        <p:spPr/>
        <p:txBody>
          <a:bodyPr/>
          <a:lstStyle/>
          <a:p>
            <a:fld id="{136C2A4A-4F52-4240-AAEC-ACC7277A7C4C}" type="datetime1">
              <a:rPr lang="da-DK" smtClean="0"/>
              <a:t>11-10-2021</a:t>
            </a:fld>
            <a:endParaRPr lang="da-DK" dirty="0"/>
          </a:p>
        </p:txBody>
      </p:sp>
      <p:sp>
        <p:nvSpPr>
          <p:cNvPr id="8" name="Footer Placeholder 7">
            <a:extLst>
              <a:ext uri="{FF2B5EF4-FFF2-40B4-BE49-F238E27FC236}">
                <a16:creationId xmlns:a16="http://schemas.microsoft.com/office/drawing/2014/main" id="{F6A99F03-C6D8-491A-8A91-9E3009AAE61D}"/>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53E87457-AE4F-4E59-BBFF-B61B53566788}"/>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pic>
        <p:nvPicPr>
          <p:cNvPr id="10" name="Picture 9">
            <a:extLst>
              <a:ext uri="{FF2B5EF4-FFF2-40B4-BE49-F238E27FC236}">
                <a16:creationId xmlns:a16="http://schemas.microsoft.com/office/drawing/2014/main" id="{BC4C13CE-E6C4-458D-852D-1A67D5FA3B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18329" y="544568"/>
            <a:ext cx="450415" cy="1070019"/>
          </a:xfrm>
          <a:prstGeom prst="rect">
            <a:avLst/>
          </a:prstGeom>
        </p:spPr>
      </p:pic>
    </p:spTree>
    <p:extLst>
      <p:ext uri="{BB962C8B-B14F-4D97-AF65-F5344CB8AC3E}">
        <p14:creationId xmlns:p14="http://schemas.microsoft.com/office/powerpoint/2010/main" val="329259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Et indhold (san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585015"/>
            <a:ext cx="8675688" cy="1150938"/>
          </a:xfrm>
        </p:spPr>
        <p:txBody>
          <a:bodyPr/>
          <a:lstStyle>
            <a:lvl1pPr>
              <a:defRPr/>
            </a:lvl1pPr>
          </a:lstStyle>
          <a:p>
            <a:r>
              <a:rPr lang="da-DK" noProof="0" dirty="0"/>
              <a:t>Klik for at tilføje overskrift</a:t>
            </a:r>
          </a:p>
        </p:txBody>
      </p:sp>
      <p:sp>
        <p:nvSpPr>
          <p:cNvPr id="3" name="Content Placeholder 2"/>
          <p:cNvSpPr>
            <a:spLocks noGrp="1"/>
          </p:cNvSpPr>
          <p:nvPr>
            <p:ph idx="1" hasCustomPrompt="1"/>
          </p:nvPr>
        </p:nvSpPr>
        <p:spPr>
          <a:xfrm>
            <a:off x="647700" y="2227263"/>
            <a:ext cx="8675688" cy="417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7" name="Date Placeholder 6">
            <a:extLst>
              <a:ext uri="{FF2B5EF4-FFF2-40B4-BE49-F238E27FC236}">
                <a16:creationId xmlns:a16="http://schemas.microsoft.com/office/drawing/2014/main" id="{8A72272B-8BD9-444A-BE73-33FCBAA962D7}"/>
              </a:ext>
            </a:extLst>
          </p:cNvPr>
          <p:cNvSpPr>
            <a:spLocks noGrp="1"/>
          </p:cNvSpPr>
          <p:nvPr>
            <p:ph type="dt" sz="half" idx="10"/>
          </p:nvPr>
        </p:nvSpPr>
        <p:spPr/>
        <p:txBody>
          <a:bodyPr/>
          <a:lstStyle/>
          <a:p>
            <a:fld id="{2BC2071D-17A9-4742-BDA6-8C17E10BE8BB}" type="datetime1">
              <a:rPr lang="da-DK" smtClean="0"/>
              <a:t>11-10-2021</a:t>
            </a:fld>
            <a:endParaRPr lang="da-DK" dirty="0"/>
          </a:p>
        </p:txBody>
      </p:sp>
      <p:sp>
        <p:nvSpPr>
          <p:cNvPr id="8" name="Footer Placeholder 7">
            <a:extLst>
              <a:ext uri="{FF2B5EF4-FFF2-40B4-BE49-F238E27FC236}">
                <a16:creationId xmlns:a16="http://schemas.microsoft.com/office/drawing/2014/main" id="{F6A99F03-C6D8-491A-8A91-9E3009AAE61D}"/>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53E87457-AE4F-4E59-BBFF-B61B53566788}"/>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71007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overskrift</a:t>
            </a:r>
          </a:p>
        </p:txBody>
      </p:sp>
      <p:sp>
        <p:nvSpPr>
          <p:cNvPr id="3" name="Content Placeholder 2"/>
          <p:cNvSpPr>
            <a:spLocks noGrp="1"/>
          </p:cNvSpPr>
          <p:nvPr>
            <p:ph idx="1" hasCustomPrompt="1"/>
          </p:nvPr>
        </p:nvSpPr>
        <p:spPr>
          <a:xfrm>
            <a:off x="647700" y="2227263"/>
            <a:ext cx="4878000" cy="4176000"/>
          </a:xfrm>
        </p:spPr>
        <p:txBody>
          <a:bodyPr/>
          <a:lstStyle>
            <a:lvl1pPr>
              <a:defRPr/>
            </a:lvl1pPr>
            <a:lvl5pPr>
              <a:defRPr/>
            </a:lvl5pPr>
            <a:lvl8pPr>
              <a:defRPr>
                <a:solidFill>
                  <a:schemeClr val="tx1"/>
                </a:solidFill>
              </a:defRPr>
            </a:lvl8pPr>
            <a:lvl9pPr>
              <a:defRPr>
                <a:solidFill>
                  <a:schemeClr val="accent1"/>
                </a:solidFill>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885250" y="2227263"/>
            <a:ext cx="4878000" cy="4176000"/>
          </a:xfrm>
        </p:spPr>
        <p:txBody>
          <a:bodyPr/>
          <a:lstStyle>
            <a:lvl1pPr>
              <a:defRPr/>
            </a:lvl1pPr>
            <a:lvl5pPr>
              <a:defRPr/>
            </a:lvl5pPr>
            <a:lvl8pPr>
              <a:defRPr>
                <a:solidFill>
                  <a:schemeClr val="tx1"/>
                </a:solidFill>
              </a:defRPr>
            </a:lvl8pPr>
            <a:lvl9pPr>
              <a:defRPr>
                <a:solidFill>
                  <a:schemeClr val="accent1"/>
                </a:solidFill>
              </a:defRPr>
            </a:lvl9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8" name="Date Placeholder 7">
            <a:extLst>
              <a:ext uri="{FF2B5EF4-FFF2-40B4-BE49-F238E27FC236}">
                <a16:creationId xmlns:a16="http://schemas.microsoft.com/office/drawing/2014/main" id="{82EF562D-B9A2-4F82-9167-54EDF4E50ED4}"/>
              </a:ext>
            </a:extLst>
          </p:cNvPr>
          <p:cNvSpPr>
            <a:spLocks noGrp="1"/>
          </p:cNvSpPr>
          <p:nvPr>
            <p:ph type="dt" sz="half" idx="10"/>
          </p:nvPr>
        </p:nvSpPr>
        <p:spPr/>
        <p:txBody>
          <a:bodyPr/>
          <a:lstStyle/>
          <a:p>
            <a:fld id="{B45418A7-B681-4A1F-BB93-C79409F6E577}" type="datetime1">
              <a:rPr lang="da-DK" smtClean="0"/>
              <a:t>11-10-2021</a:t>
            </a:fld>
            <a:endParaRPr lang="da-DK" dirty="0"/>
          </a:p>
        </p:txBody>
      </p:sp>
      <p:sp>
        <p:nvSpPr>
          <p:cNvPr id="9" name="Footer Placeholder 8">
            <a:extLst>
              <a:ext uri="{FF2B5EF4-FFF2-40B4-BE49-F238E27FC236}">
                <a16:creationId xmlns:a16="http://schemas.microsoft.com/office/drawing/2014/main" id="{0A9F7807-8651-4862-B16E-ECF1B8BFF313}"/>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F834CFAD-DD89-440A-A356-8DF1104DDF82}"/>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1077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rø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overskrift</a:t>
            </a:r>
          </a:p>
        </p:txBody>
      </p:sp>
      <p:sp>
        <p:nvSpPr>
          <p:cNvPr id="3" name="Content Placeholder 2"/>
          <p:cNvSpPr>
            <a:spLocks noGrp="1"/>
          </p:cNvSpPr>
          <p:nvPr>
            <p:ph idx="1" hasCustomPrompt="1"/>
          </p:nvPr>
        </p:nvSpPr>
        <p:spPr>
          <a:xfrm>
            <a:off x="647700" y="2227263"/>
            <a:ext cx="4878000" cy="417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885250" y="2227263"/>
            <a:ext cx="4878000" cy="417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pic>
        <p:nvPicPr>
          <p:cNvPr id="8" name="Picture 7">
            <a:extLst>
              <a:ext uri="{FF2B5EF4-FFF2-40B4-BE49-F238E27FC236}">
                <a16:creationId xmlns:a16="http://schemas.microsoft.com/office/drawing/2014/main" id="{D636BCF9-3815-44C3-AFBF-D2C9FBCA88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18329" y="544568"/>
            <a:ext cx="450415" cy="1070019"/>
          </a:xfrm>
          <a:prstGeom prst="rect">
            <a:avLst/>
          </a:prstGeom>
        </p:spPr>
      </p:pic>
      <p:sp>
        <p:nvSpPr>
          <p:cNvPr id="9" name="Date Placeholder 8">
            <a:extLst>
              <a:ext uri="{FF2B5EF4-FFF2-40B4-BE49-F238E27FC236}">
                <a16:creationId xmlns:a16="http://schemas.microsoft.com/office/drawing/2014/main" id="{C210BBF5-8A72-4983-B250-B2748D39EA0C}"/>
              </a:ext>
            </a:extLst>
          </p:cNvPr>
          <p:cNvSpPr>
            <a:spLocks noGrp="1"/>
          </p:cNvSpPr>
          <p:nvPr>
            <p:ph type="dt" sz="half" idx="10"/>
          </p:nvPr>
        </p:nvSpPr>
        <p:spPr/>
        <p:txBody>
          <a:bodyPr/>
          <a:lstStyle/>
          <a:p>
            <a:fld id="{9F6B4D96-BAF0-4E6C-824F-F8A76E8D3FA7}" type="datetime1">
              <a:rPr lang="da-DK" smtClean="0"/>
              <a:t>11-10-2021</a:t>
            </a:fld>
            <a:endParaRPr lang="da-DK" dirty="0"/>
          </a:p>
        </p:txBody>
      </p:sp>
      <p:sp>
        <p:nvSpPr>
          <p:cNvPr id="10" name="Footer Placeholder 9">
            <a:extLst>
              <a:ext uri="{FF2B5EF4-FFF2-40B4-BE49-F238E27FC236}">
                <a16:creationId xmlns:a16="http://schemas.microsoft.com/office/drawing/2014/main" id="{63D0DDF7-6C4B-48B2-B743-4575FC663DBD}"/>
              </a:ext>
            </a:extLst>
          </p:cNvPr>
          <p:cNvSpPr>
            <a:spLocks noGrp="1"/>
          </p:cNvSpPr>
          <p:nvPr>
            <p:ph type="ftr" sz="quarter" idx="11"/>
          </p:nvPr>
        </p:nvSpPr>
        <p:spPr/>
        <p:txBody>
          <a:bodyPr/>
          <a:lstStyle/>
          <a:p>
            <a:endParaRPr lang="da-DK" dirty="0"/>
          </a:p>
        </p:txBody>
      </p:sp>
      <p:sp>
        <p:nvSpPr>
          <p:cNvPr id="11" name="Slide Number Placeholder 10">
            <a:extLst>
              <a:ext uri="{FF2B5EF4-FFF2-40B4-BE49-F238E27FC236}">
                <a16:creationId xmlns:a16="http://schemas.microsoft.com/office/drawing/2014/main" id="{8E06D5F3-3210-4DA0-8DC4-D27C74406CAC}"/>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26600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dhold (san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overskrift</a:t>
            </a:r>
          </a:p>
        </p:txBody>
      </p:sp>
      <p:sp>
        <p:nvSpPr>
          <p:cNvPr id="3" name="Content Placeholder 2"/>
          <p:cNvSpPr>
            <a:spLocks noGrp="1"/>
          </p:cNvSpPr>
          <p:nvPr>
            <p:ph idx="1" hasCustomPrompt="1"/>
          </p:nvPr>
        </p:nvSpPr>
        <p:spPr>
          <a:xfrm>
            <a:off x="647700" y="2227263"/>
            <a:ext cx="4878000" cy="4176000"/>
          </a:xfrm>
        </p:spPr>
        <p:txBody>
          <a:bodyPr/>
          <a:lstStyle>
            <a:lvl1pPr>
              <a:defRPr/>
            </a:lvl1pPr>
            <a:lvl4pPr>
              <a:defRPr>
                <a:solidFill>
                  <a:schemeClr val="tx1"/>
                </a:solidFill>
              </a:defRPr>
            </a:lvl4pPr>
            <a:lvl5pPr>
              <a:defRPr>
                <a:solidFill>
                  <a:schemeClr val="tx1"/>
                </a:solidFill>
              </a:defRPr>
            </a:lvl5pPr>
            <a:lvl6pPr>
              <a:defRPr>
                <a:solidFill>
                  <a:schemeClr val="tx1"/>
                </a:solidFill>
              </a:defRPr>
            </a:lvl6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885250" y="2227263"/>
            <a:ext cx="4878000" cy="4176000"/>
          </a:xfrm>
        </p:spPr>
        <p:txBody>
          <a:bodyPr/>
          <a:lstStyle>
            <a:lvl1pPr>
              <a:defRPr/>
            </a:lvl1pPr>
            <a:lvl4pPr>
              <a:defRPr>
                <a:solidFill>
                  <a:schemeClr val="tx1"/>
                </a:solidFill>
              </a:defRPr>
            </a:lvl4pPr>
            <a:lvl5pPr>
              <a:defRPr>
                <a:solidFill>
                  <a:schemeClr val="tx1"/>
                </a:solidFill>
              </a:defRPr>
            </a:lvl5pPr>
            <a:lvl6pPr>
              <a:defRPr>
                <a:solidFill>
                  <a:schemeClr val="tx1"/>
                </a:solidFill>
              </a:defRPr>
            </a:lvl6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8" name="Date Placeholder 7">
            <a:extLst>
              <a:ext uri="{FF2B5EF4-FFF2-40B4-BE49-F238E27FC236}">
                <a16:creationId xmlns:a16="http://schemas.microsoft.com/office/drawing/2014/main" id="{82EF562D-B9A2-4F82-9167-54EDF4E50ED4}"/>
              </a:ext>
            </a:extLst>
          </p:cNvPr>
          <p:cNvSpPr>
            <a:spLocks noGrp="1"/>
          </p:cNvSpPr>
          <p:nvPr>
            <p:ph type="dt" sz="half" idx="10"/>
          </p:nvPr>
        </p:nvSpPr>
        <p:spPr/>
        <p:txBody>
          <a:bodyPr/>
          <a:lstStyle/>
          <a:p>
            <a:fld id="{5D2EAD51-3B2B-4441-889B-E8B53F456D12}" type="datetime1">
              <a:rPr lang="da-DK" smtClean="0"/>
              <a:t>11-10-2021</a:t>
            </a:fld>
            <a:endParaRPr lang="da-DK" dirty="0"/>
          </a:p>
        </p:txBody>
      </p:sp>
      <p:sp>
        <p:nvSpPr>
          <p:cNvPr id="9" name="Footer Placeholder 8">
            <a:extLst>
              <a:ext uri="{FF2B5EF4-FFF2-40B4-BE49-F238E27FC236}">
                <a16:creationId xmlns:a16="http://schemas.microsoft.com/office/drawing/2014/main" id="{0A9F7807-8651-4862-B16E-ECF1B8BFF313}"/>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F834CFAD-DD89-440A-A356-8DF1104DDF82}"/>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7092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f / 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585015"/>
            <a:ext cx="8676000" cy="1150938"/>
          </a:xfrm>
        </p:spPr>
        <p:txBody>
          <a:bodyPr/>
          <a:lstStyle>
            <a:lvl1pPr>
              <a:defRPr/>
            </a:lvl1pPr>
          </a:lstStyle>
          <a:p>
            <a:r>
              <a:rPr lang="da-DK" noProof="0" dirty="0"/>
              <a:t>Klik for at tilføje overskrift</a:t>
            </a:r>
          </a:p>
        </p:txBody>
      </p:sp>
      <p:sp>
        <p:nvSpPr>
          <p:cNvPr id="10" name="Text Placeholder 3">
            <a:extLst>
              <a:ext uri="{FF2B5EF4-FFF2-40B4-BE49-F238E27FC236}">
                <a16:creationId xmlns:a16="http://schemas.microsoft.com/office/drawing/2014/main" id="{11719C7C-89C2-4E3F-A282-3DB3B3C5D287}"/>
              </a:ext>
            </a:extLst>
          </p:cNvPr>
          <p:cNvSpPr>
            <a:spLocks noGrp="1"/>
          </p:cNvSpPr>
          <p:nvPr>
            <p:ph type="body" sz="quarter" idx="13" hasCustomPrompt="1"/>
          </p:nvPr>
        </p:nvSpPr>
        <p:spPr>
          <a:xfrm>
            <a:off x="647700" y="1777346"/>
            <a:ext cx="8676000" cy="278193"/>
          </a:xfrm>
        </p:spPr>
        <p:txBody>
          <a:bodyPr anchor="t" anchorCtr="0"/>
          <a:lstStyle>
            <a:lvl1pPr marL="0" indent="0">
              <a:spcAft>
                <a:spcPts val="0"/>
              </a:spcAft>
              <a:buFontTx/>
              <a:buNone/>
              <a:defRPr sz="1800">
                <a:solidFill>
                  <a:schemeClr val="tx1"/>
                </a:solidFill>
                <a:latin typeface="+mn-lt"/>
              </a:defRPr>
            </a:lvl1pPr>
            <a:lvl2pPr marL="0" indent="0">
              <a:buFontTx/>
              <a:buNone/>
              <a:defRPr>
                <a:latin typeface="+mj-lt"/>
              </a:defRPr>
            </a:lvl2pPr>
            <a:lvl3pPr marL="0" indent="0">
              <a:buFontTx/>
              <a:buNone/>
              <a:defRPr>
                <a:latin typeface="+mj-lt"/>
              </a:defRPr>
            </a:lvl3pPr>
            <a:lvl4pPr marL="0" indent="0">
              <a:buFontTx/>
              <a:buNone/>
              <a:defRPr>
                <a:latin typeface="+mj-lt"/>
              </a:defRPr>
            </a:lvl4pPr>
            <a:lvl5pPr marL="0" indent="0">
              <a:buFontTx/>
              <a:buNone/>
              <a:defRPr>
                <a:latin typeface="+mj-lt"/>
              </a:defRPr>
            </a:lvl5pPr>
          </a:lstStyle>
          <a:p>
            <a:pPr lvl="0"/>
            <a:r>
              <a:rPr lang="da-DK" dirty="0"/>
              <a:t>Klik for at indsætte underoverskrift</a:t>
            </a:r>
          </a:p>
        </p:txBody>
      </p:sp>
      <p:sp>
        <p:nvSpPr>
          <p:cNvPr id="12" name="Content Placeholder 13">
            <a:extLst>
              <a:ext uri="{FF2B5EF4-FFF2-40B4-BE49-F238E27FC236}">
                <a16:creationId xmlns:a16="http://schemas.microsoft.com/office/drawing/2014/main" id="{CF7F2626-8132-4B27-95AB-C4FD1F64DA32}"/>
              </a:ext>
            </a:extLst>
          </p:cNvPr>
          <p:cNvSpPr>
            <a:spLocks noGrp="1"/>
          </p:cNvSpPr>
          <p:nvPr>
            <p:ph sz="quarter" idx="15" hasCustomPrompt="1"/>
          </p:nvPr>
        </p:nvSpPr>
        <p:spPr>
          <a:xfrm>
            <a:off x="647700" y="2227262"/>
            <a:ext cx="10115550" cy="4176000"/>
          </a:xfrm>
        </p:spPr>
        <p:txBody>
          <a:bodyPr/>
          <a:lstStyle>
            <a:lvl1pPr>
              <a:spcAft>
                <a:spcPts val="0"/>
              </a:spcAft>
              <a:defRPr/>
            </a:lvl1pPr>
          </a:lstStyle>
          <a:p>
            <a:pPr lvl="0"/>
            <a:r>
              <a:rPr lang="da-DK" noProof="1"/>
              <a:t>Indsæt graf / tabel via CorporateCharts / CorporateTables</a:t>
            </a:r>
          </a:p>
        </p:txBody>
      </p:sp>
      <p:sp>
        <p:nvSpPr>
          <p:cNvPr id="7" name="Date Placeholder 6">
            <a:extLst>
              <a:ext uri="{FF2B5EF4-FFF2-40B4-BE49-F238E27FC236}">
                <a16:creationId xmlns:a16="http://schemas.microsoft.com/office/drawing/2014/main" id="{AFEF8D24-420F-4665-A0F5-8E313CBC9E96}"/>
              </a:ext>
            </a:extLst>
          </p:cNvPr>
          <p:cNvSpPr>
            <a:spLocks noGrp="1"/>
          </p:cNvSpPr>
          <p:nvPr>
            <p:ph type="dt" sz="half" idx="16"/>
          </p:nvPr>
        </p:nvSpPr>
        <p:spPr/>
        <p:txBody>
          <a:bodyPr/>
          <a:lstStyle/>
          <a:p>
            <a:fld id="{332420F5-87DF-497B-8012-80AA89CBE811}" type="datetime1">
              <a:rPr lang="da-DK" smtClean="0"/>
              <a:t>11-10-2021</a:t>
            </a:fld>
            <a:endParaRPr lang="da-DK" dirty="0"/>
          </a:p>
        </p:txBody>
      </p:sp>
      <p:sp>
        <p:nvSpPr>
          <p:cNvPr id="13" name="Footer Placeholder 12">
            <a:extLst>
              <a:ext uri="{FF2B5EF4-FFF2-40B4-BE49-F238E27FC236}">
                <a16:creationId xmlns:a16="http://schemas.microsoft.com/office/drawing/2014/main" id="{8DB517AA-9CAE-469C-825D-FA039E6AB821}"/>
              </a:ext>
            </a:extLst>
          </p:cNvPr>
          <p:cNvSpPr>
            <a:spLocks noGrp="1"/>
          </p:cNvSpPr>
          <p:nvPr>
            <p:ph type="ftr" sz="quarter" idx="17"/>
          </p:nvPr>
        </p:nvSpPr>
        <p:spPr/>
        <p:txBody>
          <a:bodyPr/>
          <a:lstStyle/>
          <a:p>
            <a:endParaRPr lang="da-DK" dirty="0"/>
          </a:p>
        </p:txBody>
      </p:sp>
      <p:sp>
        <p:nvSpPr>
          <p:cNvPr id="14" name="Slide Number Placeholder 13">
            <a:extLst>
              <a:ext uri="{FF2B5EF4-FFF2-40B4-BE49-F238E27FC236}">
                <a16:creationId xmlns:a16="http://schemas.microsoft.com/office/drawing/2014/main" id="{C5696E4F-A940-4C80-AF0C-33D8F35FD8A1}"/>
              </a:ext>
            </a:extLst>
          </p:cNvPr>
          <p:cNvSpPr>
            <a:spLocks noGrp="1"/>
          </p:cNvSpPr>
          <p:nvPr>
            <p:ph type="sldNum" sz="quarter" idx="18"/>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6429310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graf / 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585015"/>
            <a:ext cx="8676000" cy="1150938"/>
          </a:xfrm>
        </p:spPr>
        <p:txBody>
          <a:bodyPr/>
          <a:lstStyle>
            <a:lvl1pPr>
              <a:defRPr/>
            </a:lvl1pPr>
          </a:lstStyle>
          <a:p>
            <a:r>
              <a:rPr lang="da-DK" noProof="0" dirty="0"/>
              <a:t>Klik for at tilføje overskrift</a:t>
            </a:r>
          </a:p>
        </p:txBody>
      </p:sp>
      <p:sp>
        <p:nvSpPr>
          <p:cNvPr id="3" name="Content Placeholder 2"/>
          <p:cNvSpPr>
            <a:spLocks noGrp="1"/>
          </p:cNvSpPr>
          <p:nvPr>
            <p:ph idx="1" hasCustomPrompt="1"/>
          </p:nvPr>
        </p:nvSpPr>
        <p:spPr>
          <a:xfrm>
            <a:off x="647700" y="2227265"/>
            <a:ext cx="4896000" cy="4175998"/>
          </a:xfrm>
        </p:spPr>
        <p:txBody>
          <a:bodyPr/>
          <a:lstStyle>
            <a:lvl1pPr>
              <a:defRPr/>
            </a:lvl1pPr>
            <a:lvl5pPr>
              <a:defRPr/>
            </a:lvl5pPr>
            <a:lvl8pPr>
              <a:defRPr>
                <a:solidFill>
                  <a:schemeClr val="tx1"/>
                </a:solidFill>
              </a:defRPr>
            </a:lvl8pPr>
            <a:lvl9pPr>
              <a:defRPr>
                <a:solidFill>
                  <a:schemeClr val="accent1"/>
                </a:solidFill>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cxnSp>
        <p:nvCxnSpPr>
          <p:cNvPr id="9" name="Straight Connector 8">
            <a:extLst>
              <a:ext uri="{FF2B5EF4-FFF2-40B4-BE49-F238E27FC236}">
                <a16:creationId xmlns:a16="http://schemas.microsoft.com/office/drawing/2014/main" id="{71E66F46-51CF-411D-B982-0B91A9775B53}"/>
              </a:ext>
            </a:extLst>
          </p:cNvPr>
          <p:cNvCxnSpPr>
            <a:cxnSpLocks/>
          </p:cNvCxnSpPr>
          <p:nvPr userDrawn="1"/>
        </p:nvCxnSpPr>
        <p:spPr>
          <a:xfrm>
            <a:off x="5704368" y="2227263"/>
            <a:ext cx="0" cy="40544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11719C7C-89C2-4E3F-A282-3DB3B3C5D287}"/>
              </a:ext>
            </a:extLst>
          </p:cNvPr>
          <p:cNvSpPr>
            <a:spLocks noGrp="1"/>
          </p:cNvSpPr>
          <p:nvPr>
            <p:ph type="body" sz="quarter" idx="13" hasCustomPrompt="1"/>
          </p:nvPr>
        </p:nvSpPr>
        <p:spPr>
          <a:xfrm>
            <a:off x="5868000" y="2183863"/>
            <a:ext cx="4896000" cy="278193"/>
          </a:xfrm>
        </p:spPr>
        <p:txBody>
          <a:bodyPr anchor="b" anchorCtr="0"/>
          <a:lstStyle>
            <a:lvl1pPr marL="0" indent="0">
              <a:spcAft>
                <a:spcPts val="0"/>
              </a:spcAft>
              <a:buFontTx/>
              <a:buNone/>
              <a:defRPr sz="1600">
                <a:solidFill>
                  <a:schemeClr val="tx1"/>
                </a:solidFill>
                <a:latin typeface="+mj-lt"/>
              </a:defRPr>
            </a:lvl1pPr>
            <a:lvl2pPr marL="0" indent="0">
              <a:buFontTx/>
              <a:buNone/>
              <a:defRPr>
                <a:latin typeface="+mj-lt"/>
              </a:defRPr>
            </a:lvl2pPr>
            <a:lvl3pPr marL="0" indent="0">
              <a:buFontTx/>
              <a:buNone/>
              <a:defRPr>
                <a:latin typeface="+mj-lt"/>
              </a:defRPr>
            </a:lvl3pPr>
            <a:lvl4pPr marL="0" indent="0">
              <a:buFontTx/>
              <a:buNone/>
              <a:defRPr>
                <a:latin typeface="+mj-lt"/>
              </a:defRPr>
            </a:lvl4pPr>
            <a:lvl5pPr marL="0" indent="0">
              <a:buFontTx/>
              <a:buNone/>
              <a:defRPr>
                <a:latin typeface="+mj-lt"/>
              </a:defRPr>
            </a:lvl5pPr>
          </a:lstStyle>
          <a:p>
            <a:pPr lvl="0"/>
            <a:r>
              <a:rPr lang="da-DK" dirty="0"/>
              <a:t>Klik for at tilføje underoverskrift</a:t>
            </a:r>
          </a:p>
        </p:txBody>
      </p:sp>
      <p:sp>
        <p:nvSpPr>
          <p:cNvPr id="11" name="Text Placeholder 5">
            <a:extLst>
              <a:ext uri="{FF2B5EF4-FFF2-40B4-BE49-F238E27FC236}">
                <a16:creationId xmlns:a16="http://schemas.microsoft.com/office/drawing/2014/main" id="{56E5D7F8-2041-4861-A14D-E86ECE78987A}"/>
              </a:ext>
            </a:extLst>
          </p:cNvPr>
          <p:cNvSpPr>
            <a:spLocks noGrp="1"/>
          </p:cNvSpPr>
          <p:nvPr>
            <p:ph type="body" sz="quarter" idx="14" hasCustomPrompt="1"/>
          </p:nvPr>
        </p:nvSpPr>
        <p:spPr>
          <a:xfrm>
            <a:off x="5868000" y="2477296"/>
            <a:ext cx="4896000" cy="278193"/>
          </a:xfrm>
        </p:spPr>
        <p:txBody>
          <a:bodyPr/>
          <a:lstStyle>
            <a:lvl1pPr marL="0" indent="0">
              <a:spcAft>
                <a:spcPts val="0"/>
              </a:spcAft>
              <a:buFontTx/>
              <a:buNone/>
              <a:defRPr sz="1600">
                <a:solidFill>
                  <a:schemeClr val="tx1"/>
                </a:solidFill>
              </a:defRPr>
            </a:lvl1pPr>
            <a:lvl2pPr marL="0" indent="0">
              <a:spcAft>
                <a:spcPts val="0"/>
              </a:spcAft>
              <a:buFontTx/>
              <a:buNone/>
              <a:defRPr/>
            </a:lvl2pPr>
            <a:lvl3pPr marL="0" indent="0">
              <a:spcAft>
                <a:spcPts val="0"/>
              </a:spcAft>
              <a:buFontTx/>
              <a:buNone/>
              <a:defRPr/>
            </a:lvl3pPr>
            <a:lvl4pPr marL="0" indent="0">
              <a:buFontTx/>
              <a:buNone/>
              <a:defRPr/>
            </a:lvl4pPr>
            <a:lvl5pPr marL="0" indent="0">
              <a:buFontTx/>
              <a:buNone/>
              <a:defRPr/>
            </a:lvl5pPr>
          </a:lstStyle>
          <a:p>
            <a:pPr lvl="0"/>
            <a:r>
              <a:rPr lang="da-DK" dirty="0"/>
              <a:t>Klik for at tilføje tekst</a:t>
            </a:r>
          </a:p>
        </p:txBody>
      </p:sp>
      <p:sp>
        <p:nvSpPr>
          <p:cNvPr id="12" name="Content Placeholder 13">
            <a:extLst>
              <a:ext uri="{FF2B5EF4-FFF2-40B4-BE49-F238E27FC236}">
                <a16:creationId xmlns:a16="http://schemas.microsoft.com/office/drawing/2014/main" id="{CF7F2626-8132-4B27-95AB-C4FD1F64DA32}"/>
              </a:ext>
            </a:extLst>
          </p:cNvPr>
          <p:cNvSpPr>
            <a:spLocks noGrp="1"/>
          </p:cNvSpPr>
          <p:nvPr>
            <p:ph sz="quarter" idx="15" hasCustomPrompt="1"/>
          </p:nvPr>
        </p:nvSpPr>
        <p:spPr>
          <a:xfrm>
            <a:off x="5868000" y="2852739"/>
            <a:ext cx="4896000" cy="3550524"/>
          </a:xfrm>
        </p:spPr>
        <p:txBody>
          <a:bodyPr/>
          <a:lstStyle>
            <a:lvl1pPr>
              <a:spcAft>
                <a:spcPts val="0"/>
              </a:spcAft>
              <a:defRPr/>
            </a:lvl1pPr>
          </a:lstStyle>
          <a:p>
            <a:pPr lvl="0"/>
            <a:r>
              <a:rPr lang="da-DK" dirty="0"/>
              <a:t>Indsæt graf / tabel via </a:t>
            </a:r>
            <a:r>
              <a:rPr lang="da-DK" dirty="0" err="1"/>
              <a:t>CorporateCharts</a:t>
            </a:r>
            <a:r>
              <a:rPr lang="da-DK" dirty="0"/>
              <a:t> / </a:t>
            </a:r>
            <a:r>
              <a:rPr lang="da-DK" dirty="0" err="1"/>
              <a:t>CorporateTables</a:t>
            </a:r>
            <a:endParaRPr lang="da-DK" dirty="0"/>
          </a:p>
        </p:txBody>
      </p:sp>
      <p:sp>
        <p:nvSpPr>
          <p:cNvPr id="7" name="Date Placeholder 6">
            <a:extLst>
              <a:ext uri="{FF2B5EF4-FFF2-40B4-BE49-F238E27FC236}">
                <a16:creationId xmlns:a16="http://schemas.microsoft.com/office/drawing/2014/main" id="{AFEF8D24-420F-4665-A0F5-8E313CBC9E96}"/>
              </a:ext>
            </a:extLst>
          </p:cNvPr>
          <p:cNvSpPr>
            <a:spLocks noGrp="1"/>
          </p:cNvSpPr>
          <p:nvPr>
            <p:ph type="dt" sz="half" idx="16"/>
          </p:nvPr>
        </p:nvSpPr>
        <p:spPr/>
        <p:txBody>
          <a:bodyPr/>
          <a:lstStyle/>
          <a:p>
            <a:fld id="{38E006DD-CB88-4F93-A403-C5E148FFA1DD}" type="datetime1">
              <a:rPr lang="da-DK" smtClean="0"/>
              <a:t>11-10-2021</a:t>
            </a:fld>
            <a:endParaRPr lang="da-DK" dirty="0"/>
          </a:p>
        </p:txBody>
      </p:sp>
      <p:sp>
        <p:nvSpPr>
          <p:cNvPr id="13" name="Footer Placeholder 12">
            <a:extLst>
              <a:ext uri="{FF2B5EF4-FFF2-40B4-BE49-F238E27FC236}">
                <a16:creationId xmlns:a16="http://schemas.microsoft.com/office/drawing/2014/main" id="{8DB517AA-9CAE-469C-825D-FA039E6AB821}"/>
              </a:ext>
            </a:extLst>
          </p:cNvPr>
          <p:cNvSpPr>
            <a:spLocks noGrp="1"/>
          </p:cNvSpPr>
          <p:nvPr>
            <p:ph type="ftr" sz="quarter" idx="17"/>
          </p:nvPr>
        </p:nvSpPr>
        <p:spPr/>
        <p:txBody>
          <a:bodyPr/>
          <a:lstStyle/>
          <a:p>
            <a:endParaRPr lang="da-DK" dirty="0"/>
          </a:p>
        </p:txBody>
      </p:sp>
      <p:sp>
        <p:nvSpPr>
          <p:cNvPr id="14" name="Slide Number Placeholder 13">
            <a:extLst>
              <a:ext uri="{FF2B5EF4-FFF2-40B4-BE49-F238E27FC236}">
                <a16:creationId xmlns:a16="http://schemas.microsoft.com/office/drawing/2014/main" id="{C5696E4F-A940-4C80-AF0C-33D8F35FD8A1}"/>
              </a:ext>
            </a:extLst>
          </p:cNvPr>
          <p:cNvSpPr>
            <a:spLocks noGrp="1"/>
          </p:cNvSpPr>
          <p:nvPr>
            <p:ph type="sldNum" sz="quarter" idx="18"/>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49505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grafer / tabeller">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38D70-2A6F-4DC6-8DE3-51EEDEB214AE}"/>
              </a:ext>
            </a:extLst>
          </p:cNvPr>
          <p:cNvCxnSpPr>
            <a:cxnSpLocks/>
          </p:cNvCxnSpPr>
          <p:nvPr userDrawn="1"/>
        </p:nvCxnSpPr>
        <p:spPr>
          <a:xfrm>
            <a:off x="5704368" y="2227263"/>
            <a:ext cx="0" cy="40544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EA6442-DC4E-458F-805E-08E1B03A0AFE}"/>
              </a:ext>
            </a:extLst>
          </p:cNvPr>
          <p:cNvSpPr>
            <a:spLocks noGrp="1"/>
          </p:cNvSpPr>
          <p:nvPr>
            <p:ph type="title" hasCustomPrompt="1"/>
          </p:nvPr>
        </p:nvSpPr>
        <p:spPr>
          <a:xfrm>
            <a:off x="647700" y="585015"/>
            <a:ext cx="8676000" cy="1150938"/>
          </a:xfrm>
        </p:spPr>
        <p:txBody>
          <a:bodyPr/>
          <a:lstStyle>
            <a:lvl1pPr>
              <a:defRPr/>
            </a:lvl1pPr>
          </a:lstStyle>
          <a:p>
            <a:r>
              <a:rPr lang="da-DK" dirty="0"/>
              <a:t>Klik for at tilføje overskrift</a:t>
            </a:r>
          </a:p>
        </p:txBody>
      </p:sp>
      <p:sp>
        <p:nvSpPr>
          <p:cNvPr id="7" name="Text Placeholder 3">
            <a:extLst>
              <a:ext uri="{FF2B5EF4-FFF2-40B4-BE49-F238E27FC236}">
                <a16:creationId xmlns:a16="http://schemas.microsoft.com/office/drawing/2014/main" id="{842875DA-6264-4F58-8387-552210A0E1A4}"/>
              </a:ext>
            </a:extLst>
          </p:cNvPr>
          <p:cNvSpPr>
            <a:spLocks noGrp="1"/>
          </p:cNvSpPr>
          <p:nvPr>
            <p:ph type="body" sz="quarter" idx="13" hasCustomPrompt="1"/>
          </p:nvPr>
        </p:nvSpPr>
        <p:spPr>
          <a:xfrm>
            <a:off x="647700" y="2183863"/>
            <a:ext cx="4896000" cy="278193"/>
          </a:xfrm>
        </p:spPr>
        <p:txBody>
          <a:bodyPr anchor="b" anchorCtr="0"/>
          <a:lstStyle>
            <a:lvl1pPr marL="0" indent="0">
              <a:spcAft>
                <a:spcPts val="0"/>
              </a:spcAft>
              <a:buFontTx/>
              <a:buNone/>
              <a:defRPr sz="1600">
                <a:solidFill>
                  <a:schemeClr val="tx1"/>
                </a:solidFill>
                <a:latin typeface="+mj-lt"/>
              </a:defRPr>
            </a:lvl1pPr>
            <a:lvl2pPr marL="0" indent="0">
              <a:buFontTx/>
              <a:buNone/>
              <a:defRPr>
                <a:latin typeface="+mj-lt"/>
              </a:defRPr>
            </a:lvl2pPr>
            <a:lvl3pPr marL="0" indent="0">
              <a:buFontTx/>
              <a:buNone/>
              <a:defRPr>
                <a:latin typeface="+mj-lt"/>
              </a:defRPr>
            </a:lvl3pPr>
            <a:lvl4pPr marL="0" indent="0">
              <a:buFontTx/>
              <a:buNone/>
              <a:defRPr>
                <a:latin typeface="+mj-lt"/>
              </a:defRPr>
            </a:lvl4pPr>
            <a:lvl5pPr marL="0" indent="0">
              <a:buFontTx/>
              <a:buNone/>
              <a:defRPr>
                <a:latin typeface="+mj-lt"/>
              </a:defRPr>
            </a:lvl5pPr>
          </a:lstStyle>
          <a:p>
            <a:pPr lvl="0"/>
            <a:r>
              <a:rPr lang="da-DK" dirty="0"/>
              <a:t>Klik for at tilføje underoverskrift</a:t>
            </a:r>
          </a:p>
        </p:txBody>
      </p:sp>
      <p:sp>
        <p:nvSpPr>
          <p:cNvPr id="12" name="Text Placeholder 5">
            <a:extLst>
              <a:ext uri="{FF2B5EF4-FFF2-40B4-BE49-F238E27FC236}">
                <a16:creationId xmlns:a16="http://schemas.microsoft.com/office/drawing/2014/main" id="{4FB299AF-3D49-4DE8-BFED-B95F93431CCC}"/>
              </a:ext>
            </a:extLst>
          </p:cNvPr>
          <p:cNvSpPr>
            <a:spLocks noGrp="1"/>
          </p:cNvSpPr>
          <p:nvPr>
            <p:ph type="body" sz="quarter" idx="14" hasCustomPrompt="1"/>
          </p:nvPr>
        </p:nvSpPr>
        <p:spPr>
          <a:xfrm>
            <a:off x="647700" y="2477296"/>
            <a:ext cx="4896000" cy="278193"/>
          </a:xfrm>
        </p:spPr>
        <p:txBody>
          <a:bodyPr/>
          <a:lstStyle>
            <a:lvl1pPr marL="0" indent="0">
              <a:spcAft>
                <a:spcPts val="0"/>
              </a:spcAft>
              <a:buFontTx/>
              <a:buNone/>
              <a:defRPr sz="1600">
                <a:solidFill>
                  <a:schemeClr val="tx1"/>
                </a:solidFill>
              </a:defRPr>
            </a:lvl1pPr>
            <a:lvl2pPr marL="0" indent="0">
              <a:spcAft>
                <a:spcPts val="0"/>
              </a:spcAft>
              <a:buFontTx/>
              <a:buNone/>
              <a:defRPr/>
            </a:lvl2pPr>
            <a:lvl3pPr marL="0" indent="0">
              <a:spcAft>
                <a:spcPts val="0"/>
              </a:spcAft>
              <a:buFontTx/>
              <a:buNone/>
              <a:defRPr/>
            </a:lvl3pPr>
            <a:lvl4pPr marL="0" indent="0">
              <a:buFontTx/>
              <a:buNone/>
              <a:defRPr/>
            </a:lvl4pPr>
            <a:lvl5pPr marL="0" indent="0">
              <a:buFontTx/>
              <a:buNone/>
              <a:defRPr/>
            </a:lvl5pPr>
          </a:lstStyle>
          <a:p>
            <a:pPr lvl="0"/>
            <a:r>
              <a:rPr lang="da-DK" dirty="0"/>
              <a:t>Klik for at tilføje tekst</a:t>
            </a:r>
          </a:p>
        </p:txBody>
      </p:sp>
      <p:sp>
        <p:nvSpPr>
          <p:cNvPr id="14" name="Content Placeholder 13">
            <a:extLst>
              <a:ext uri="{FF2B5EF4-FFF2-40B4-BE49-F238E27FC236}">
                <a16:creationId xmlns:a16="http://schemas.microsoft.com/office/drawing/2014/main" id="{063F04FA-2BBC-4D76-8597-312BD3CB4750}"/>
              </a:ext>
            </a:extLst>
          </p:cNvPr>
          <p:cNvSpPr>
            <a:spLocks noGrp="1"/>
          </p:cNvSpPr>
          <p:nvPr>
            <p:ph sz="quarter" idx="15" hasCustomPrompt="1"/>
          </p:nvPr>
        </p:nvSpPr>
        <p:spPr>
          <a:xfrm>
            <a:off x="647699" y="2851200"/>
            <a:ext cx="4896000" cy="3549600"/>
          </a:xfrm>
        </p:spPr>
        <p:txBody>
          <a:bodyPr/>
          <a:lstStyle>
            <a:lvl1pPr>
              <a:spcAft>
                <a:spcPts val="0"/>
              </a:spcAft>
              <a:defRPr/>
            </a:lvl1pPr>
          </a:lstStyle>
          <a:p>
            <a:pPr lvl="0"/>
            <a:r>
              <a:rPr lang="da-DK" noProof="1"/>
              <a:t>Indsæt graf via CorporateCharts eller tabel via CorporateTables</a:t>
            </a:r>
          </a:p>
        </p:txBody>
      </p:sp>
      <p:sp>
        <p:nvSpPr>
          <p:cNvPr id="16" name="Text Placeholder 7">
            <a:extLst>
              <a:ext uri="{FF2B5EF4-FFF2-40B4-BE49-F238E27FC236}">
                <a16:creationId xmlns:a16="http://schemas.microsoft.com/office/drawing/2014/main" id="{6C4FB9C5-2DF9-4813-867C-7331C7CB5EAB}"/>
              </a:ext>
            </a:extLst>
          </p:cNvPr>
          <p:cNvSpPr>
            <a:spLocks noGrp="1"/>
          </p:cNvSpPr>
          <p:nvPr>
            <p:ph type="body" sz="quarter" idx="16" hasCustomPrompt="1"/>
          </p:nvPr>
        </p:nvSpPr>
        <p:spPr>
          <a:xfrm>
            <a:off x="5868000" y="2183863"/>
            <a:ext cx="4896000" cy="277200"/>
          </a:xfrm>
        </p:spPr>
        <p:txBody>
          <a:bodyPr anchor="b" anchorCtr="0"/>
          <a:lstStyle>
            <a:lvl1pPr marL="0" indent="0">
              <a:spcAft>
                <a:spcPts val="0"/>
              </a:spcAft>
              <a:buFontTx/>
              <a:buNone/>
              <a:defRPr sz="1600">
                <a:latin typeface="+mj-lt"/>
              </a:defRPr>
            </a:lvl1pPr>
            <a:lvl2pPr marL="0" indent="0">
              <a:spcAft>
                <a:spcPts val="0"/>
              </a:spcAft>
              <a:buFontTx/>
              <a:buNone/>
              <a:defRPr>
                <a:latin typeface="+mj-lt"/>
              </a:defRPr>
            </a:lvl2pPr>
            <a:lvl3pPr marL="0" indent="0">
              <a:spcAft>
                <a:spcPts val="0"/>
              </a:spcAft>
              <a:buFontTx/>
              <a:buNone/>
              <a:defRPr>
                <a:latin typeface="+mj-lt"/>
              </a:defRPr>
            </a:lvl3pPr>
            <a:lvl4pPr marL="0" indent="0">
              <a:buFontTx/>
              <a:buNone/>
              <a:defRPr>
                <a:latin typeface="+mj-lt"/>
              </a:defRPr>
            </a:lvl4pPr>
            <a:lvl5pPr marL="0" indent="0">
              <a:buFontTx/>
              <a:buNone/>
              <a:defRPr>
                <a:latin typeface="+mj-lt"/>
              </a:defRPr>
            </a:lvl5pPr>
          </a:lstStyle>
          <a:p>
            <a:pPr lvl="0"/>
            <a:r>
              <a:rPr lang="da-DK" dirty="0"/>
              <a:t>Klik for at tilføje underoverskrift</a:t>
            </a:r>
          </a:p>
        </p:txBody>
      </p:sp>
      <p:sp>
        <p:nvSpPr>
          <p:cNvPr id="18" name="Text Placeholder 9">
            <a:extLst>
              <a:ext uri="{FF2B5EF4-FFF2-40B4-BE49-F238E27FC236}">
                <a16:creationId xmlns:a16="http://schemas.microsoft.com/office/drawing/2014/main" id="{9DC158F7-CEBB-48F3-BED5-5FE0AA50F134}"/>
              </a:ext>
            </a:extLst>
          </p:cNvPr>
          <p:cNvSpPr>
            <a:spLocks noGrp="1"/>
          </p:cNvSpPr>
          <p:nvPr>
            <p:ph type="body" sz="quarter" idx="17" hasCustomPrompt="1"/>
          </p:nvPr>
        </p:nvSpPr>
        <p:spPr>
          <a:xfrm>
            <a:off x="5868000" y="2477296"/>
            <a:ext cx="4896000" cy="278193"/>
          </a:xfrm>
        </p:spPr>
        <p:txBody>
          <a:bodyPr/>
          <a:lstStyle>
            <a:lvl1pPr marL="0" indent="0">
              <a:spcAft>
                <a:spcPts val="0"/>
              </a:spcAft>
              <a:buFontTx/>
              <a:buNone/>
              <a:defRPr sz="1600">
                <a:latin typeface="+mn-lt"/>
              </a:defRPr>
            </a:lvl1pPr>
            <a:lvl2pPr marL="0" indent="0">
              <a:spcAft>
                <a:spcPts val="0"/>
              </a:spcAft>
              <a:buFontTx/>
              <a:buNone/>
              <a:defRPr sz="1600">
                <a:latin typeface="+mn-lt"/>
              </a:defRPr>
            </a:lvl2pPr>
            <a:lvl3pPr marL="0" indent="0">
              <a:spcAft>
                <a:spcPts val="0"/>
              </a:spcAft>
              <a:buFontTx/>
              <a:buNone/>
              <a:defRPr sz="1600">
                <a:latin typeface="+mn-lt"/>
              </a:defRPr>
            </a:lvl3pPr>
            <a:lvl4pPr marL="0" indent="0">
              <a:buFontTx/>
              <a:buNone/>
              <a:defRPr sz="1600" b="0">
                <a:latin typeface="+mn-lt"/>
              </a:defRPr>
            </a:lvl4pPr>
            <a:lvl5pPr marL="0" indent="0">
              <a:buFontTx/>
              <a:buNone/>
              <a:defRPr sz="1600">
                <a:latin typeface="+mn-lt"/>
              </a:defRPr>
            </a:lvl5pPr>
          </a:lstStyle>
          <a:p>
            <a:pPr lvl="0"/>
            <a:r>
              <a:rPr lang="da-DK" dirty="0"/>
              <a:t>Klik for at tilføje tekst</a:t>
            </a:r>
          </a:p>
        </p:txBody>
      </p:sp>
      <p:sp>
        <p:nvSpPr>
          <p:cNvPr id="20" name="Content Placeholder 19">
            <a:extLst>
              <a:ext uri="{FF2B5EF4-FFF2-40B4-BE49-F238E27FC236}">
                <a16:creationId xmlns:a16="http://schemas.microsoft.com/office/drawing/2014/main" id="{457DC7F1-7686-4C7B-ABA2-9FE6A9596B64}"/>
              </a:ext>
            </a:extLst>
          </p:cNvPr>
          <p:cNvSpPr>
            <a:spLocks noGrp="1"/>
          </p:cNvSpPr>
          <p:nvPr>
            <p:ph sz="quarter" idx="18" hasCustomPrompt="1"/>
          </p:nvPr>
        </p:nvSpPr>
        <p:spPr>
          <a:xfrm>
            <a:off x="5868000" y="2852737"/>
            <a:ext cx="4896000" cy="3548064"/>
          </a:xfrm>
        </p:spPr>
        <p:txBody>
          <a:bodyPr/>
          <a:lstStyle>
            <a:lvl1pPr>
              <a:spcAft>
                <a:spcPts val="0"/>
              </a:spcAft>
              <a:defRPr/>
            </a:lvl1pPr>
            <a:lvl2pPr>
              <a:spcAft>
                <a:spcPts val="0"/>
              </a:spcAft>
              <a:defRPr/>
            </a:lvl2pPr>
            <a:lvl3pPr>
              <a:spcAft>
                <a:spcPts val="0"/>
              </a:spcAft>
              <a:defRPr/>
            </a:lvl3pPr>
          </a:lstStyle>
          <a:p>
            <a:pPr lvl="0"/>
            <a:r>
              <a:rPr lang="da-DK" dirty="0"/>
              <a:t>Indsæt graf via </a:t>
            </a:r>
            <a:r>
              <a:rPr lang="da-DK" dirty="0" err="1"/>
              <a:t>CorporateCharts</a:t>
            </a:r>
            <a:r>
              <a:rPr lang="da-DK" dirty="0"/>
              <a:t> eller tabel via </a:t>
            </a:r>
            <a:r>
              <a:rPr lang="da-DK" dirty="0" err="1"/>
              <a:t>CorporateTables</a:t>
            </a:r>
            <a:endParaRPr lang="da-DK" dirty="0"/>
          </a:p>
        </p:txBody>
      </p:sp>
      <p:sp>
        <p:nvSpPr>
          <p:cNvPr id="3" name="Slide Number Placeholder 2">
            <a:extLst>
              <a:ext uri="{FF2B5EF4-FFF2-40B4-BE49-F238E27FC236}">
                <a16:creationId xmlns:a16="http://schemas.microsoft.com/office/drawing/2014/main" id="{DBAA6639-AFE2-4574-A180-41FD0E97D901}"/>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a:extLst>
              <a:ext uri="{FF2B5EF4-FFF2-40B4-BE49-F238E27FC236}">
                <a16:creationId xmlns:a16="http://schemas.microsoft.com/office/drawing/2014/main" id="{1C056010-51B6-4610-8127-C614660F6987}"/>
              </a:ext>
            </a:extLst>
          </p:cNvPr>
          <p:cNvSpPr>
            <a:spLocks noGrp="1"/>
          </p:cNvSpPr>
          <p:nvPr>
            <p:ph type="dt" sz="half" idx="11"/>
          </p:nvPr>
        </p:nvSpPr>
        <p:spPr/>
        <p:txBody>
          <a:bodyPr/>
          <a:lstStyle/>
          <a:p>
            <a:fld id="{595E80A4-DE05-4374-B5B6-DBD3F8FE312A}" type="datetime1">
              <a:rPr lang="da-DK" smtClean="0"/>
              <a:t>11-10-2021</a:t>
            </a:fld>
            <a:endParaRPr lang="da-DK" dirty="0"/>
          </a:p>
        </p:txBody>
      </p:sp>
      <p:sp>
        <p:nvSpPr>
          <p:cNvPr id="5" name="Footer Placeholder 4">
            <a:extLst>
              <a:ext uri="{FF2B5EF4-FFF2-40B4-BE49-F238E27FC236}">
                <a16:creationId xmlns:a16="http://schemas.microsoft.com/office/drawing/2014/main" id="{C04F0668-41D3-4C39-BE50-D46FFCE57F81}"/>
              </a:ext>
            </a:extLst>
          </p:cNvPr>
          <p:cNvSpPr>
            <a:spLocks noGrp="1"/>
          </p:cNvSpPr>
          <p:nvPr>
            <p:ph type="ftr" sz="quarter" idx="12"/>
          </p:nvPr>
        </p:nvSpPr>
        <p:spPr/>
        <p:txBody>
          <a:bodyPr/>
          <a:lstStyle>
            <a:lvl1pPr>
              <a:defRPr>
                <a:noFill/>
              </a:defRPr>
            </a:lvl1pPr>
          </a:lstStyle>
          <a:p>
            <a:endParaRPr lang="da-DK" dirty="0"/>
          </a:p>
        </p:txBody>
      </p:sp>
    </p:spTree>
    <p:extLst>
      <p:ext uri="{BB962C8B-B14F-4D97-AF65-F5344CB8AC3E}">
        <p14:creationId xmlns:p14="http://schemas.microsoft.com/office/powerpoint/2010/main" val="235768621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grafer / tabeller">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38D70-2A6F-4DC6-8DE3-51EEDEB214AE}"/>
              </a:ext>
            </a:extLst>
          </p:cNvPr>
          <p:cNvCxnSpPr>
            <a:cxnSpLocks/>
          </p:cNvCxnSpPr>
          <p:nvPr userDrawn="1"/>
        </p:nvCxnSpPr>
        <p:spPr>
          <a:xfrm>
            <a:off x="3953589" y="2227263"/>
            <a:ext cx="0" cy="40544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7C4CE9-18DB-446F-9367-3CFF8ABE223D}"/>
              </a:ext>
            </a:extLst>
          </p:cNvPr>
          <p:cNvCxnSpPr>
            <a:cxnSpLocks/>
          </p:cNvCxnSpPr>
          <p:nvPr userDrawn="1"/>
        </p:nvCxnSpPr>
        <p:spPr>
          <a:xfrm>
            <a:off x="7449339" y="2227263"/>
            <a:ext cx="0" cy="40544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EA6442-DC4E-458F-805E-08E1B03A0AFE}"/>
              </a:ext>
            </a:extLst>
          </p:cNvPr>
          <p:cNvSpPr>
            <a:spLocks noGrp="1"/>
          </p:cNvSpPr>
          <p:nvPr>
            <p:ph type="title" hasCustomPrompt="1"/>
          </p:nvPr>
        </p:nvSpPr>
        <p:spPr>
          <a:xfrm>
            <a:off x="647700" y="585015"/>
            <a:ext cx="8676000" cy="1150938"/>
          </a:xfrm>
        </p:spPr>
        <p:txBody>
          <a:bodyPr/>
          <a:lstStyle>
            <a:lvl1pPr>
              <a:defRPr/>
            </a:lvl1pPr>
          </a:lstStyle>
          <a:p>
            <a:r>
              <a:rPr lang="da-DK" dirty="0"/>
              <a:t>Klik for at tilføje overskrift</a:t>
            </a:r>
          </a:p>
        </p:txBody>
      </p:sp>
      <p:sp>
        <p:nvSpPr>
          <p:cNvPr id="7" name="Text Placeholder 3">
            <a:extLst>
              <a:ext uri="{FF2B5EF4-FFF2-40B4-BE49-F238E27FC236}">
                <a16:creationId xmlns:a16="http://schemas.microsoft.com/office/drawing/2014/main" id="{842875DA-6264-4F58-8387-552210A0E1A4}"/>
              </a:ext>
            </a:extLst>
          </p:cNvPr>
          <p:cNvSpPr>
            <a:spLocks noGrp="1"/>
          </p:cNvSpPr>
          <p:nvPr>
            <p:ph type="body" sz="quarter" idx="13" hasCustomPrompt="1"/>
          </p:nvPr>
        </p:nvSpPr>
        <p:spPr>
          <a:xfrm>
            <a:off x="647700" y="2183863"/>
            <a:ext cx="3103200" cy="278193"/>
          </a:xfrm>
        </p:spPr>
        <p:txBody>
          <a:bodyPr anchor="b" anchorCtr="0"/>
          <a:lstStyle>
            <a:lvl1pPr marL="0" indent="0">
              <a:spcAft>
                <a:spcPts val="0"/>
              </a:spcAft>
              <a:buFontTx/>
              <a:buNone/>
              <a:defRPr sz="1600">
                <a:solidFill>
                  <a:schemeClr val="tx1"/>
                </a:solidFill>
                <a:latin typeface="+mj-lt"/>
              </a:defRPr>
            </a:lvl1pPr>
            <a:lvl2pPr marL="0" indent="0">
              <a:buFontTx/>
              <a:buNone/>
              <a:defRPr>
                <a:latin typeface="+mj-lt"/>
              </a:defRPr>
            </a:lvl2pPr>
            <a:lvl3pPr marL="0" indent="0">
              <a:buFontTx/>
              <a:buNone/>
              <a:defRPr>
                <a:latin typeface="+mj-lt"/>
              </a:defRPr>
            </a:lvl3pPr>
            <a:lvl4pPr marL="0" indent="0">
              <a:buFontTx/>
              <a:buNone/>
              <a:defRPr>
                <a:latin typeface="+mj-lt"/>
              </a:defRPr>
            </a:lvl4pPr>
            <a:lvl5pPr marL="0" indent="0">
              <a:buFontTx/>
              <a:buNone/>
              <a:defRPr>
                <a:latin typeface="+mj-lt"/>
              </a:defRPr>
            </a:lvl5pPr>
          </a:lstStyle>
          <a:p>
            <a:pPr lvl="0"/>
            <a:r>
              <a:rPr lang="da-DK" dirty="0"/>
              <a:t>Klik for at tilføje overskrift</a:t>
            </a:r>
          </a:p>
        </p:txBody>
      </p:sp>
      <p:sp>
        <p:nvSpPr>
          <p:cNvPr id="12" name="Text Placeholder 5">
            <a:extLst>
              <a:ext uri="{FF2B5EF4-FFF2-40B4-BE49-F238E27FC236}">
                <a16:creationId xmlns:a16="http://schemas.microsoft.com/office/drawing/2014/main" id="{4FB299AF-3D49-4DE8-BFED-B95F93431CCC}"/>
              </a:ext>
            </a:extLst>
          </p:cNvPr>
          <p:cNvSpPr>
            <a:spLocks noGrp="1"/>
          </p:cNvSpPr>
          <p:nvPr>
            <p:ph type="body" sz="quarter" idx="14" hasCustomPrompt="1"/>
          </p:nvPr>
        </p:nvSpPr>
        <p:spPr>
          <a:xfrm>
            <a:off x="647700" y="2477296"/>
            <a:ext cx="3103200" cy="278193"/>
          </a:xfrm>
        </p:spPr>
        <p:txBody>
          <a:bodyPr/>
          <a:lstStyle>
            <a:lvl1pPr marL="0" indent="0">
              <a:spcAft>
                <a:spcPts val="0"/>
              </a:spcAft>
              <a:buFontTx/>
              <a:buNone/>
              <a:defRPr sz="1600">
                <a:solidFill>
                  <a:schemeClr val="tx1"/>
                </a:solidFill>
              </a:defRPr>
            </a:lvl1pPr>
            <a:lvl2pPr marL="0" indent="0">
              <a:spcAft>
                <a:spcPts val="0"/>
              </a:spcAft>
              <a:buFontTx/>
              <a:buNone/>
              <a:defRPr/>
            </a:lvl2pPr>
            <a:lvl3pPr marL="0" indent="0">
              <a:spcAft>
                <a:spcPts val="0"/>
              </a:spcAft>
              <a:buFontTx/>
              <a:buNone/>
              <a:defRPr/>
            </a:lvl3pPr>
            <a:lvl4pPr marL="0" indent="0">
              <a:buFontTx/>
              <a:buNone/>
              <a:defRPr/>
            </a:lvl4pPr>
            <a:lvl5pPr marL="0" indent="0">
              <a:buFontTx/>
              <a:buNone/>
              <a:defRPr/>
            </a:lvl5pPr>
          </a:lstStyle>
          <a:p>
            <a:pPr lvl="0"/>
            <a:r>
              <a:rPr lang="da-DK" dirty="0"/>
              <a:t>Klik for at tilføje tekst</a:t>
            </a:r>
          </a:p>
        </p:txBody>
      </p:sp>
      <p:sp>
        <p:nvSpPr>
          <p:cNvPr id="14" name="Content Placeholder 13">
            <a:extLst>
              <a:ext uri="{FF2B5EF4-FFF2-40B4-BE49-F238E27FC236}">
                <a16:creationId xmlns:a16="http://schemas.microsoft.com/office/drawing/2014/main" id="{063F04FA-2BBC-4D76-8597-312BD3CB4750}"/>
              </a:ext>
            </a:extLst>
          </p:cNvPr>
          <p:cNvSpPr>
            <a:spLocks noGrp="1"/>
          </p:cNvSpPr>
          <p:nvPr>
            <p:ph sz="quarter" idx="15" hasCustomPrompt="1"/>
          </p:nvPr>
        </p:nvSpPr>
        <p:spPr>
          <a:xfrm>
            <a:off x="647700" y="2851200"/>
            <a:ext cx="3103200" cy="3549600"/>
          </a:xfrm>
        </p:spPr>
        <p:txBody>
          <a:bodyPr/>
          <a:lstStyle>
            <a:lvl1pPr>
              <a:spcAft>
                <a:spcPts val="0"/>
              </a:spcAft>
              <a:defRPr/>
            </a:lvl1pPr>
          </a:lstStyle>
          <a:p>
            <a:pPr lvl="0"/>
            <a:r>
              <a:rPr lang="da-DK" noProof="1"/>
              <a:t>Indsæt graf / tabel via CorporateCharts / CorporateTables</a:t>
            </a:r>
          </a:p>
        </p:txBody>
      </p:sp>
      <p:sp>
        <p:nvSpPr>
          <p:cNvPr id="16" name="Text Placeholder 7">
            <a:extLst>
              <a:ext uri="{FF2B5EF4-FFF2-40B4-BE49-F238E27FC236}">
                <a16:creationId xmlns:a16="http://schemas.microsoft.com/office/drawing/2014/main" id="{6C4FB9C5-2DF9-4813-867C-7331C7CB5EAB}"/>
              </a:ext>
            </a:extLst>
          </p:cNvPr>
          <p:cNvSpPr>
            <a:spLocks noGrp="1"/>
          </p:cNvSpPr>
          <p:nvPr>
            <p:ph type="body" sz="quarter" idx="16" hasCustomPrompt="1"/>
          </p:nvPr>
        </p:nvSpPr>
        <p:spPr>
          <a:xfrm>
            <a:off x="4154250" y="2183863"/>
            <a:ext cx="3103200" cy="277200"/>
          </a:xfrm>
        </p:spPr>
        <p:txBody>
          <a:bodyPr anchor="b" anchorCtr="0"/>
          <a:lstStyle>
            <a:lvl1pPr marL="0" indent="0">
              <a:spcAft>
                <a:spcPts val="0"/>
              </a:spcAft>
              <a:buFontTx/>
              <a:buNone/>
              <a:defRPr sz="1600">
                <a:latin typeface="+mj-lt"/>
              </a:defRPr>
            </a:lvl1pPr>
            <a:lvl2pPr marL="0" indent="0">
              <a:spcAft>
                <a:spcPts val="0"/>
              </a:spcAft>
              <a:buFontTx/>
              <a:buNone/>
              <a:defRPr>
                <a:latin typeface="+mj-lt"/>
              </a:defRPr>
            </a:lvl2pPr>
            <a:lvl3pPr marL="0" indent="0">
              <a:spcAft>
                <a:spcPts val="0"/>
              </a:spcAft>
              <a:buFontTx/>
              <a:buNone/>
              <a:defRPr>
                <a:latin typeface="+mj-lt"/>
              </a:defRPr>
            </a:lvl3pPr>
            <a:lvl4pPr marL="0" indent="0">
              <a:buFontTx/>
              <a:buNone/>
              <a:defRPr>
                <a:latin typeface="+mj-lt"/>
              </a:defRPr>
            </a:lvl4pPr>
            <a:lvl5pPr marL="0" indent="0">
              <a:buFontTx/>
              <a:buNone/>
              <a:defRPr>
                <a:latin typeface="+mj-lt"/>
              </a:defRPr>
            </a:lvl5pPr>
          </a:lstStyle>
          <a:p>
            <a:pPr lvl="0"/>
            <a:r>
              <a:rPr lang="da-DK" dirty="0"/>
              <a:t>Klik for at tilføje overskrift</a:t>
            </a:r>
          </a:p>
        </p:txBody>
      </p:sp>
      <p:sp>
        <p:nvSpPr>
          <p:cNvPr id="18" name="Text Placeholder 9">
            <a:extLst>
              <a:ext uri="{FF2B5EF4-FFF2-40B4-BE49-F238E27FC236}">
                <a16:creationId xmlns:a16="http://schemas.microsoft.com/office/drawing/2014/main" id="{9DC158F7-CEBB-48F3-BED5-5FE0AA50F134}"/>
              </a:ext>
            </a:extLst>
          </p:cNvPr>
          <p:cNvSpPr>
            <a:spLocks noGrp="1"/>
          </p:cNvSpPr>
          <p:nvPr>
            <p:ph type="body" sz="quarter" idx="17" hasCustomPrompt="1"/>
          </p:nvPr>
        </p:nvSpPr>
        <p:spPr>
          <a:xfrm>
            <a:off x="4154250" y="2477296"/>
            <a:ext cx="3103200" cy="278193"/>
          </a:xfrm>
        </p:spPr>
        <p:txBody>
          <a:bodyPr/>
          <a:lstStyle>
            <a:lvl1pPr marL="0" indent="0">
              <a:spcAft>
                <a:spcPts val="0"/>
              </a:spcAft>
              <a:buFontTx/>
              <a:buNone/>
              <a:defRPr sz="1600">
                <a:latin typeface="+mn-lt"/>
              </a:defRPr>
            </a:lvl1pPr>
            <a:lvl2pPr marL="0" indent="0">
              <a:spcAft>
                <a:spcPts val="0"/>
              </a:spcAft>
              <a:buFontTx/>
              <a:buNone/>
              <a:defRPr sz="1600">
                <a:latin typeface="+mn-lt"/>
              </a:defRPr>
            </a:lvl2pPr>
            <a:lvl3pPr marL="0" indent="0">
              <a:spcAft>
                <a:spcPts val="0"/>
              </a:spcAft>
              <a:buFontTx/>
              <a:buNone/>
              <a:defRPr sz="1600">
                <a:latin typeface="+mn-lt"/>
              </a:defRPr>
            </a:lvl3pPr>
            <a:lvl4pPr marL="0" indent="0">
              <a:buFontTx/>
              <a:buNone/>
              <a:defRPr sz="1600" b="0">
                <a:latin typeface="+mn-lt"/>
              </a:defRPr>
            </a:lvl4pPr>
            <a:lvl5pPr marL="0" indent="0">
              <a:buFontTx/>
              <a:buNone/>
              <a:defRPr sz="1600">
                <a:latin typeface="+mn-lt"/>
              </a:defRPr>
            </a:lvl5pPr>
          </a:lstStyle>
          <a:p>
            <a:pPr lvl="0"/>
            <a:r>
              <a:rPr lang="da-DK" dirty="0"/>
              <a:t>Klik for at tilføje tekst</a:t>
            </a:r>
          </a:p>
        </p:txBody>
      </p:sp>
      <p:sp>
        <p:nvSpPr>
          <p:cNvPr id="20" name="Content Placeholder 19">
            <a:extLst>
              <a:ext uri="{FF2B5EF4-FFF2-40B4-BE49-F238E27FC236}">
                <a16:creationId xmlns:a16="http://schemas.microsoft.com/office/drawing/2014/main" id="{457DC7F1-7686-4C7B-ABA2-9FE6A9596B64}"/>
              </a:ext>
            </a:extLst>
          </p:cNvPr>
          <p:cNvSpPr>
            <a:spLocks noGrp="1"/>
          </p:cNvSpPr>
          <p:nvPr>
            <p:ph sz="quarter" idx="18" hasCustomPrompt="1"/>
          </p:nvPr>
        </p:nvSpPr>
        <p:spPr>
          <a:xfrm>
            <a:off x="4154250" y="2852737"/>
            <a:ext cx="3103200" cy="3549600"/>
          </a:xfrm>
        </p:spPr>
        <p:txBody>
          <a:bodyPr/>
          <a:lstStyle>
            <a:lvl1pPr>
              <a:spcAft>
                <a:spcPts val="0"/>
              </a:spcAft>
              <a:defRPr/>
            </a:lvl1pPr>
            <a:lvl2pPr>
              <a:spcAft>
                <a:spcPts val="0"/>
              </a:spcAft>
              <a:defRPr/>
            </a:lvl2pPr>
            <a:lvl3pPr>
              <a:spcAft>
                <a:spcPts val="0"/>
              </a:spcAft>
              <a:defRPr/>
            </a:lvl3pPr>
          </a:lstStyle>
          <a:p>
            <a:pPr lvl="0"/>
            <a:r>
              <a:rPr lang="da-DK" noProof="1"/>
              <a:t>Indsæt graf / tabel via CorporateCharts / CorporateTables</a:t>
            </a:r>
          </a:p>
        </p:txBody>
      </p:sp>
      <p:sp>
        <p:nvSpPr>
          <p:cNvPr id="25" name="Text Placeholder 11">
            <a:extLst>
              <a:ext uri="{FF2B5EF4-FFF2-40B4-BE49-F238E27FC236}">
                <a16:creationId xmlns:a16="http://schemas.microsoft.com/office/drawing/2014/main" id="{51576C2B-1D27-4CCF-9A7B-4E4DD919C45E}"/>
              </a:ext>
            </a:extLst>
          </p:cNvPr>
          <p:cNvSpPr>
            <a:spLocks noGrp="1"/>
          </p:cNvSpPr>
          <p:nvPr>
            <p:ph type="body" sz="quarter" idx="19" hasCustomPrompt="1"/>
          </p:nvPr>
        </p:nvSpPr>
        <p:spPr>
          <a:xfrm>
            <a:off x="7660800" y="2183863"/>
            <a:ext cx="3103200" cy="277200"/>
          </a:xfrm>
        </p:spPr>
        <p:txBody>
          <a:bodyPr anchor="b" anchorCtr="0"/>
          <a:lstStyle>
            <a:lvl1pPr marL="0" indent="0">
              <a:spcAft>
                <a:spcPts val="0"/>
              </a:spcAft>
              <a:buFontTx/>
              <a:buNone/>
              <a:defRPr sz="1600">
                <a:latin typeface="+mj-lt"/>
              </a:defRPr>
            </a:lvl1pPr>
            <a:lvl2pPr marL="0" indent="0">
              <a:spcAft>
                <a:spcPts val="0"/>
              </a:spcAft>
              <a:buFontTx/>
              <a:buNone/>
              <a:defRPr>
                <a:latin typeface="+mj-lt"/>
              </a:defRPr>
            </a:lvl2pPr>
            <a:lvl3pPr marL="0" indent="0">
              <a:spcAft>
                <a:spcPts val="0"/>
              </a:spcAft>
              <a:buFontTx/>
              <a:buNone/>
              <a:defRPr>
                <a:latin typeface="+mj-lt"/>
              </a:defRPr>
            </a:lvl3pPr>
            <a:lvl4pPr marL="0" indent="0">
              <a:buFontTx/>
              <a:buNone/>
              <a:defRPr>
                <a:latin typeface="+mj-lt"/>
              </a:defRPr>
            </a:lvl4pPr>
            <a:lvl5pPr marL="0" indent="0">
              <a:buFontTx/>
              <a:buNone/>
              <a:defRPr>
                <a:latin typeface="+mj-lt"/>
              </a:defRPr>
            </a:lvl5pPr>
          </a:lstStyle>
          <a:p>
            <a:pPr lvl="0"/>
            <a:r>
              <a:rPr lang="da-DK" dirty="0"/>
              <a:t>Klik for at tilføje overskrift</a:t>
            </a:r>
          </a:p>
        </p:txBody>
      </p:sp>
      <p:sp>
        <p:nvSpPr>
          <p:cNvPr id="27" name="Text Placeholder 13">
            <a:extLst>
              <a:ext uri="{FF2B5EF4-FFF2-40B4-BE49-F238E27FC236}">
                <a16:creationId xmlns:a16="http://schemas.microsoft.com/office/drawing/2014/main" id="{C7B348CA-A647-491D-BCC5-9623B1CD9DB1}"/>
              </a:ext>
            </a:extLst>
          </p:cNvPr>
          <p:cNvSpPr>
            <a:spLocks noGrp="1"/>
          </p:cNvSpPr>
          <p:nvPr>
            <p:ph type="body" sz="quarter" idx="20" hasCustomPrompt="1"/>
          </p:nvPr>
        </p:nvSpPr>
        <p:spPr>
          <a:xfrm>
            <a:off x="7660800" y="2477296"/>
            <a:ext cx="3103200" cy="278193"/>
          </a:xfrm>
        </p:spPr>
        <p:txBody>
          <a:bodyPr/>
          <a:lstStyle>
            <a:lvl1pPr marL="0" indent="0">
              <a:spcAft>
                <a:spcPts val="0"/>
              </a:spcAft>
              <a:buFontTx/>
              <a:buNone/>
              <a:defRPr sz="1600" b="0">
                <a:latin typeface="+mn-lt"/>
              </a:defRPr>
            </a:lvl1pPr>
            <a:lvl2pPr marL="0" indent="0">
              <a:spcAft>
                <a:spcPts val="0"/>
              </a:spcAft>
              <a:buFontTx/>
              <a:buNone/>
              <a:defRPr sz="1600" b="0">
                <a:latin typeface="+mn-lt"/>
              </a:defRPr>
            </a:lvl2pPr>
            <a:lvl3pPr marL="0" indent="0">
              <a:spcAft>
                <a:spcPts val="0"/>
              </a:spcAft>
              <a:buFontTx/>
              <a:buNone/>
              <a:defRPr sz="1600" b="0">
                <a:latin typeface="+mn-lt"/>
              </a:defRPr>
            </a:lvl3pPr>
            <a:lvl4pPr marL="0" indent="0">
              <a:buFontTx/>
              <a:buNone/>
              <a:defRPr sz="1600" b="0">
                <a:latin typeface="+mn-lt"/>
              </a:defRPr>
            </a:lvl4pPr>
            <a:lvl5pPr marL="0" indent="0">
              <a:buFontTx/>
              <a:buNone/>
              <a:defRPr sz="1600" b="0">
                <a:latin typeface="+mn-lt"/>
              </a:defRPr>
            </a:lvl5pPr>
          </a:lstStyle>
          <a:p>
            <a:pPr lvl="0"/>
            <a:r>
              <a:rPr lang="da-DK" dirty="0"/>
              <a:t>Klik for at tilføje tekst</a:t>
            </a:r>
          </a:p>
        </p:txBody>
      </p:sp>
      <p:sp>
        <p:nvSpPr>
          <p:cNvPr id="29" name="Content Placeholder 28">
            <a:extLst>
              <a:ext uri="{FF2B5EF4-FFF2-40B4-BE49-F238E27FC236}">
                <a16:creationId xmlns:a16="http://schemas.microsoft.com/office/drawing/2014/main" id="{D9DB0897-A965-497C-86B9-6E37FAA0BFEB}"/>
              </a:ext>
            </a:extLst>
          </p:cNvPr>
          <p:cNvSpPr>
            <a:spLocks noGrp="1"/>
          </p:cNvSpPr>
          <p:nvPr>
            <p:ph sz="quarter" idx="21" hasCustomPrompt="1"/>
          </p:nvPr>
        </p:nvSpPr>
        <p:spPr>
          <a:xfrm>
            <a:off x="7660800" y="2852736"/>
            <a:ext cx="3103200" cy="3549600"/>
          </a:xfrm>
        </p:spPr>
        <p:txBody>
          <a:bodyPr/>
          <a:lstStyle>
            <a:lvl1pPr>
              <a:spcAft>
                <a:spcPts val="0"/>
              </a:spcAft>
              <a:defRPr/>
            </a:lvl1pPr>
            <a:lvl2pPr>
              <a:spcAft>
                <a:spcPts val="0"/>
              </a:spcAft>
              <a:defRPr/>
            </a:lvl2pPr>
            <a:lvl3pPr>
              <a:spcAft>
                <a:spcPts val="0"/>
              </a:spcAft>
              <a:defRPr/>
            </a:lvl3pPr>
          </a:lstStyle>
          <a:p>
            <a:pPr lvl="0"/>
            <a:r>
              <a:rPr lang="da-DK" noProof="1"/>
              <a:t>Indsæt graf / tabel via CorporateCharts / CorporateTables</a:t>
            </a:r>
          </a:p>
        </p:txBody>
      </p:sp>
      <p:sp>
        <p:nvSpPr>
          <p:cNvPr id="6" name="Date Placeholder 5">
            <a:extLst>
              <a:ext uri="{FF2B5EF4-FFF2-40B4-BE49-F238E27FC236}">
                <a16:creationId xmlns:a16="http://schemas.microsoft.com/office/drawing/2014/main" id="{32ECCA02-F65A-4823-A876-7C8F3F07B0A2}"/>
              </a:ext>
            </a:extLst>
          </p:cNvPr>
          <p:cNvSpPr>
            <a:spLocks noGrp="1"/>
          </p:cNvSpPr>
          <p:nvPr>
            <p:ph type="dt" sz="half" idx="22"/>
          </p:nvPr>
        </p:nvSpPr>
        <p:spPr/>
        <p:txBody>
          <a:bodyPr/>
          <a:lstStyle/>
          <a:p>
            <a:fld id="{26DD1EC3-3510-4D07-801E-AB1834A6E45D}" type="datetime1">
              <a:rPr lang="da-DK" smtClean="0"/>
              <a:t>11-10-2021</a:t>
            </a:fld>
            <a:endParaRPr lang="da-DK" dirty="0"/>
          </a:p>
        </p:txBody>
      </p:sp>
      <p:sp>
        <p:nvSpPr>
          <p:cNvPr id="8" name="Footer Placeholder 7">
            <a:extLst>
              <a:ext uri="{FF2B5EF4-FFF2-40B4-BE49-F238E27FC236}">
                <a16:creationId xmlns:a16="http://schemas.microsoft.com/office/drawing/2014/main" id="{EC5CD922-9629-4AFC-BC60-CAF7AC84BA7E}"/>
              </a:ext>
            </a:extLst>
          </p:cNvPr>
          <p:cNvSpPr>
            <a:spLocks noGrp="1"/>
          </p:cNvSpPr>
          <p:nvPr>
            <p:ph type="ftr" sz="quarter" idx="23"/>
          </p:nvPr>
        </p:nvSpPr>
        <p:spPr/>
        <p:txBody>
          <a:bodyPr/>
          <a:lstStyle/>
          <a:p>
            <a:endParaRPr lang="da-DK" dirty="0"/>
          </a:p>
        </p:txBody>
      </p:sp>
      <p:sp>
        <p:nvSpPr>
          <p:cNvPr id="9" name="Slide Number Placeholder 8">
            <a:extLst>
              <a:ext uri="{FF2B5EF4-FFF2-40B4-BE49-F238E27FC236}">
                <a16:creationId xmlns:a16="http://schemas.microsoft.com/office/drawing/2014/main" id="{45B43EFB-4BB3-4111-BBB0-C9C4E4D745F8}"/>
              </a:ext>
            </a:extLst>
          </p:cNvPr>
          <p:cNvSpPr>
            <a:spLocks noGrp="1"/>
          </p:cNvSpPr>
          <p:nvPr>
            <p:ph type="sldNum" sz="quarter" idx="24"/>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288834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ase (rød)">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2FABB18-7B96-4450-B039-A58D47A74620}"/>
              </a:ext>
            </a:extLst>
          </p:cNvPr>
          <p:cNvSpPr/>
          <p:nvPr userDrawn="1"/>
        </p:nvSpPr>
        <p:spPr>
          <a:xfrm>
            <a:off x="1" y="0"/>
            <a:ext cx="74520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6" name="Picture Placeholder 15">
            <a:extLst>
              <a:ext uri="{FF2B5EF4-FFF2-40B4-BE49-F238E27FC236}">
                <a16:creationId xmlns:a16="http://schemas.microsoft.com/office/drawing/2014/main" id="{9B4F2880-B817-4D27-96CE-77E295C4582D}"/>
              </a:ext>
            </a:extLst>
          </p:cNvPr>
          <p:cNvSpPr>
            <a:spLocks noGrp="1"/>
          </p:cNvSpPr>
          <p:nvPr>
            <p:ph type="pic" sz="quarter" idx="17" hasCustomPrompt="1"/>
          </p:nvPr>
        </p:nvSpPr>
        <p:spPr>
          <a:xfrm>
            <a:off x="7452001" y="0"/>
            <a:ext cx="4741198" cy="6861600"/>
          </a:xfrm>
          <a:custGeom>
            <a:avLst/>
            <a:gdLst>
              <a:gd name="connsiteX0" fmla="*/ 3987523 w 4741198"/>
              <a:gd name="connsiteY0" fmla="*/ 847725 h 6861600"/>
              <a:gd name="connsiteX1" fmla="*/ 3987523 w 4741198"/>
              <a:gd name="connsiteY1" fmla="*/ 871538 h 6861600"/>
              <a:gd name="connsiteX2" fmla="*/ 4193898 w 4741198"/>
              <a:gd name="connsiteY2" fmla="*/ 871538 h 6861600"/>
              <a:gd name="connsiteX3" fmla="*/ 4193898 w 4741198"/>
              <a:gd name="connsiteY3" fmla="*/ 847725 h 6861600"/>
              <a:gd name="connsiteX4" fmla="*/ 4166911 w 4741198"/>
              <a:gd name="connsiteY4" fmla="*/ 722313 h 6861600"/>
              <a:gd name="connsiteX5" fmla="*/ 4197748 w 4741198"/>
              <a:gd name="connsiteY5" fmla="*/ 770348 h 6861600"/>
              <a:gd name="connsiteX6" fmla="*/ 4196769 w 4741198"/>
              <a:gd name="connsiteY6" fmla="*/ 781621 h 6861600"/>
              <a:gd name="connsiteX7" fmla="*/ 4166911 w 4741198"/>
              <a:gd name="connsiteY7" fmla="*/ 828676 h 6861600"/>
              <a:gd name="connsiteX8" fmla="*/ 4194322 w 4741198"/>
              <a:gd name="connsiteY8" fmla="*/ 828676 h 6861600"/>
              <a:gd name="connsiteX9" fmla="*/ 4219774 w 4741198"/>
              <a:gd name="connsiteY9" fmla="*/ 788974 h 6861600"/>
              <a:gd name="connsiteX10" fmla="*/ 4220753 w 4741198"/>
              <a:gd name="connsiteY10" fmla="*/ 763976 h 6861600"/>
              <a:gd name="connsiteX11" fmla="*/ 4194322 w 4741198"/>
              <a:gd name="connsiteY11" fmla="*/ 722313 h 6861600"/>
              <a:gd name="connsiteX12" fmla="*/ 4166911 w 4741198"/>
              <a:gd name="connsiteY12" fmla="*/ 722313 h 6861600"/>
              <a:gd name="connsiteX13" fmla="*/ 4114523 w 4741198"/>
              <a:gd name="connsiteY13" fmla="*/ 722313 h 6861600"/>
              <a:gd name="connsiteX14" fmla="*/ 4145591 w 4741198"/>
              <a:gd name="connsiteY14" fmla="*/ 770348 h 6861600"/>
              <a:gd name="connsiteX15" fmla="*/ 4144620 w 4741198"/>
              <a:gd name="connsiteY15" fmla="*/ 781621 h 6861600"/>
              <a:gd name="connsiteX16" fmla="*/ 4114523 w 4741198"/>
              <a:gd name="connsiteY16" fmla="*/ 828676 h 6861600"/>
              <a:gd name="connsiteX17" fmla="*/ 4142192 w 4741198"/>
              <a:gd name="connsiteY17" fmla="*/ 828676 h 6861600"/>
              <a:gd name="connsiteX18" fmla="*/ 4166949 w 4741198"/>
              <a:gd name="connsiteY18" fmla="*/ 788974 h 6861600"/>
              <a:gd name="connsiteX19" fmla="*/ 4167920 w 4741198"/>
              <a:gd name="connsiteY19" fmla="*/ 763976 h 6861600"/>
              <a:gd name="connsiteX20" fmla="*/ 4142192 w 4741198"/>
              <a:gd name="connsiteY20" fmla="*/ 722313 h 6861600"/>
              <a:gd name="connsiteX21" fmla="*/ 4114523 w 4741198"/>
              <a:gd name="connsiteY21" fmla="*/ 722313 h 6861600"/>
              <a:gd name="connsiteX22" fmla="*/ 4078011 w 4741198"/>
              <a:gd name="connsiteY22" fmla="*/ 722313 h 6861600"/>
              <a:gd name="connsiteX23" fmla="*/ 4078011 w 4741198"/>
              <a:gd name="connsiteY23" fmla="*/ 828676 h 6861600"/>
              <a:gd name="connsiteX24" fmla="*/ 4101823 w 4741198"/>
              <a:gd name="connsiteY24" fmla="*/ 828676 h 6861600"/>
              <a:gd name="connsiteX25" fmla="*/ 4101823 w 4741198"/>
              <a:gd name="connsiteY25" fmla="*/ 722313 h 6861600"/>
              <a:gd name="connsiteX26" fmla="*/ 4039487 w 4741198"/>
              <a:gd name="connsiteY26" fmla="*/ 722313 h 6861600"/>
              <a:gd name="connsiteX27" fmla="*/ 4013056 w 4741198"/>
              <a:gd name="connsiteY27" fmla="*/ 763976 h 6861600"/>
              <a:gd name="connsiteX28" fmla="*/ 4014035 w 4741198"/>
              <a:gd name="connsiteY28" fmla="*/ 788974 h 6861600"/>
              <a:gd name="connsiteX29" fmla="*/ 4039487 w 4741198"/>
              <a:gd name="connsiteY29" fmla="*/ 828676 h 6861600"/>
              <a:gd name="connsiteX30" fmla="*/ 4066898 w 4741198"/>
              <a:gd name="connsiteY30" fmla="*/ 828676 h 6861600"/>
              <a:gd name="connsiteX31" fmla="*/ 4037040 w 4741198"/>
              <a:gd name="connsiteY31" fmla="*/ 781621 h 6861600"/>
              <a:gd name="connsiteX32" fmla="*/ 4036061 w 4741198"/>
              <a:gd name="connsiteY32" fmla="*/ 770348 h 6861600"/>
              <a:gd name="connsiteX33" fmla="*/ 4066898 w 4741198"/>
              <a:gd name="connsiteY33" fmla="*/ 722313 h 6861600"/>
              <a:gd name="connsiteX34" fmla="*/ 4039487 w 4741198"/>
              <a:gd name="connsiteY34" fmla="*/ 722313 h 6861600"/>
              <a:gd name="connsiteX35" fmla="*/ 3986841 w 4741198"/>
              <a:gd name="connsiteY35" fmla="*/ 722313 h 6861600"/>
              <a:gd name="connsiteX36" fmla="*/ 3961113 w 4741198"/>
              <a:gd name="connsiteY36" fmla="*/ 763976 h 6861600"/>
              <a:gd name="connsiteX37" fmla="*/ 3962084 w 4741198"/>
              <a:gd name="connsiteY37" fmla="*/ 788974 h 6861600"/>
              <a:gd name="connsiteX38" fmla="*/ 3986841 w 4741198"/>
              <a:gd name="connsiteY38" fmla="*/ 828676 h 6861600"/>
              <a:gd name="connsiteX39" fmla="*/ 4014510 w 4741198"/>
              <a:gd name="connsiteY39" fmla="*/ 828676 h 6861600"/>
              <a:gd name="connsiteX40" fmla="*/ 3984413 w 4741198"/>
              <a:gd name="connsiteY40" fmla="*/ 781621 h 6861600"/>
              <a:gd name="connsiteX41" fmla="*/ 3983442 w 4741198"/>
              <a:gd name="connsiteY41" fmla="*/ 770348 h 6861600"/>
              <a:gd name="connsiteX42" fmla="*/ 4014510 w 4741198"/>
              <a:gd name="connsiteY42" fmla="*/ 722313 h 6861600"/>
              <a:gd name="connsiteX43" fmla="*/ 3986841 w 4741198"/>
              <a:gd name="connsiteY43" fmla="*/ 722313 h 6861600"/>
              <a:gd name="connsiteX44" fmla="*/ 4079598 w 4741198"/>
              <a:gd name="connsiteY44" fmla="*/ 625475 h 6861600"/>
              <a:gd name="connsiteX45" fmla="*/ 4079598 w 4741198"/>
              <a:gd name="connsiteY45" fmla="*/ 654050 h 6861600"/>
              <a:gd name="connsiteX46" fmla="*/ 4051023 w 4741198"/>
              <a:gd name="connsiteY46" fmla="*/ 654050 h 6861600"/>
              <a:gd name="connsiteX47" fmla="*/ 4051023 w 4741198"/>
              <a:gd name="connsiteY47" fmla="*/ 676275 h 6861600"/>
              <a:gd name="connsiteX48" fmla="*/ 4079598 w 4741198"/>
              <a:gd name="connsiteY48" fmla="*/ 676275 h 6861600"/>
              <a:gd name="connsiteX49" fmla="*/ 4079598 w 4741198"/>
              <a:gd name="connsiteY49" fmla="*/ 703263 h 6861600"/>
              <a:gd name="connsiteX50" fmla="*/ 4101823 w 4741198"/>
              <a:gd name="connsiteY50" fmla="*/ 703263 h 6861600"/>
              <a:gd name="connsiteX51" fmla="*/ 4101823 w 4741198"/>
              <a:gd name="connsiteY51" fmla="*/ 676275 h 6861600"/>
              <a:gd name="connsiteX52" fmla="*/ 4128810 w 4741198"/>
              <a:gd name="connsiteY52" fmla="*/ 676275 h 6861600"/>
              <a:gd name="connsiteX53" fmla="*/ 4128810 w 4741198"/>
              <a:gd name="connsiteY53" fmla="*/ 654050 h 6861600"/>
              <a:gd name="connsiteX54" fmla="*/ 4101823 w 4741198"/>
              <a:gd name="connsiteY54" fmla="*/ 654050 h 6861600"/>
              <a:gd name="connsiteX55" fmla="*/ 4101823 w 4741198"/>
              <a:gd name="connsiteY55" fmla="*/ 625475 h 6861600"/>
              <a:gd name="connsiteX56" fmla="*/ 4089917 w 4741198"/>
              <a:gd name="connsiteY56" fmla="*/ 569937 h 6861600"/>
              <a:gd name="connsiteX57" fmla="*/ 4287631 w 4741198"/>
              <a:gd name="connsiteY57" fmla="*/ 768350 h 6861600"/>
              <a:gd name="connsiteX58" fmla="*/ 4089917 w 4741198"/>
              <a:gd name="connsiteY58" fmla="*/ 966763 h 6861600"/>
              <a:gd name="connsiteX59" fmla="*/ 3892203 w 4741198"/>
              <a:gd name="connsiteY59" fmla="*/ 768350 h 6861600"/>
              <a:gd name="connsiteX60" fmla="*/ 4089917 w 4741198"/>
              <a:gd name="connsiteY60" fmla="*/ 569937 h 6861600"/>
              <a:gd name="connsiteX61" fmla="*/ 4089917 w 4741198"/>
              <a:gd name="connsiteY61" fmla="*/ 542925 h 6861600"/>
              <a:gd name="connsiteX62" fmla="*/ 3865286 w 4741198"/>
              <a:gd name="connsiteY62" fmla="*/ 768350 h 6861600"/>
              <a:gd name="connsiteX63" fmla="*/ 4089917 w 4741198"/>
              <a:gd name="connsiteY63" fmla="*/ 993775 h 6861600"/>
              <a:gd name="connsiteX64" fmla="*/ 4314548 w 4741198"/>
              <a:gd name="connsiteY64" fmla="*/ 768350 h 6861600"/>
              <a:gd name="connsiteX65" fmla="*/ 4089917 w 4741198"/>
              <a:gd name="connsiteY65" fmla="*/ 542925 h 6861600"/>
              <a:gd name="connsiteX66" fmla="*/ 0 w 4741198"/>
              <a:gd name="connsiteY66" fmla="*/ 0 h 6861600"/>
              <a:gd name="connsiteX67" fmla="*/ 4741198 w 4741198"/>
              <a:gd name="connsiteY67" fmla="*/ 0 h 6861600"/>
              <a:gd name="connsiteX68" fmla="*/ 4741198 w 4741198"/>
              <a:gd name="connsiteY68" fmla="*/ 6861600 h 6861600"/>
              <a:gd name="connsiteX69" fmla="*/ 0 w 4741198"/>
              <a:gd name="connsiteY69"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741198" h="6861600">
                <a:moveTo>
                  <a:pt x="3987523" y="847725"/>
                </a:moveTo>
                <a:lnTo>
                  <a:pt x="3987523" y="871538"/>
                </a:lnTo>
                <a:lnTo>
                  <a:pt x="4193898" y="871538"/>
                </a:lnTo>
                <a:lnTo>
                  <a:pt x="4193898" y="847725"/>
                </a:lnTo>
                <a:close/>
                <a:moveTo>
                  <a:pt x="4166911" y="722313"/>
                </a:moveTo>
                <a:cubicBezTo>
                  <a:pt x="4166911" y="722313"/>
                  <a:pt x="4195790" y="766917"/>
                  <a:pt x="4197748" y="770348"/>
                </a:cubicBezTo>
                <a:cubicBezTo>
                  <a:pt x="4200195" y="773779"/>
                  <a:pt x="4199706" y="777210"/>
                  <a:pt x="4196769" y="781621"/>
                </a:cubicBezTo>
                <a:cubicBezTo>
                  <a:pt x="4194322" y="786033"/>
                  <a:pt x="4166911" y="828676"/>
                  <a:pt x="4166911" y="828676"/>
                </a:cubicBezTo>
                <a:cubicBezTo>
                  <a:pt x="4166911" y="828676"/>
                  <a:pt x="4166911" y="828676"/>
                  <a:pt x="4194322" y="828676"/>
                </a:cubicBezTo>
                <a:cubicBezTo>
                  <a:pt x="4194322" y="828676"/>
                  <a:pt x="4215369" y="795836"/>
                  <a:pt x="4219774" y="788974"/>
                </a:cubicBezTo>
                <a:cubicBezTo>
                  <a:pt x="4224180" y="782112"/>
                  <a:pt x="4225648" y="771818"/>
                  <a:pt x="4220753" y="763976"/>
                </a:cubicBezTo>
                <a:cubicBezTo>
                  <a:pt x="4215369" y="755643"/>
                  <a:pt x="4194322" y="722313"/>
                  <a:pt x="4194322" y="722313"/>
                </a:cubicBezTo>
                <a:cubicBezTo>
                  <a:pt x="4194322" y="722313"/>
                  <a:pt x="4194322" y="722313"/>
                  <a:pt x="4166911" y="722313"/>
                </a:cubicBezTo>
                <a:close/>
                <a:moveTo>
                  <a:pt x="4114523" y="722313"/>
                </a:moveTo>
                <a:cubicBezTo>
                  <a:pt x="4114523" y="722313"/>
                  <a:pt x="4143163" y="766917"/>
                  <a:pt x="4145591" y="770348"/>
                </a:cubicBezTo>
                <a:cubicBezTo>
                  <a:pt x="4147532" y="773779"/>
                  <a:pt x="4147532" y="777210"/>
                  <a:pt x="4144620" y="781621"/>
                </a:cubicBezTo>
                <a:cubicBezTo>
                  <a:pt x="4141707" y="786033"/>
                  <a:pt x="4114523" y="828676"/>
                  <a:pt x="4114523" y="828676"/>
                </a:cubicBezTo>
                <a:cubicBezTo>
                  <a:pt x="4114523" y="828676"/>
                  <a:pt x="4114523" y="828676"/>
                  <a:pt x="4142192" y="828676"/>
                </a:cubicBezTo>
                <a:cubicBezTo>
                  <a:pt x="4142192" y="828676"/>
                  <a:pt x="4162581" y="795836"/>
                  <a:pt x="4166949" y="788974"/>
                </a:cubicBezTo>
                <a:cubicBezTo>
                  <a:pt x="4171318" y="782112"/>
                  <a:pt x="4173260" y="771818"/>
                  <a:pt x="4167920" y="763976"/>
                </a:cubicBezTo>
                <a:cubicBezTo>
                  <a:pt x="4162581" y="755643"/>
                  <a:pt x="4142192" y="722313"/>
                  <a:pt x="4142192" y="722313"/>
                </a:cubicBezTo>
                <a:cubicBezTo>
                  <a:pt x="4142192" y="722313"/>
                  <a:pt x="4142192" y="722313"/>
                  <a:pt x="4114523" y="722313"/>
                </a:cubicBezTo>
                <a:close/>
                <a:moveTo>
                  <a:pt x="4078011" y="722313"/>
                </a:moveTo>
                <a:lnTo>
                  <a:pt x="4078011" y="828676"/>
                </a:lnTo>
                <a:lnTo>
                  <a:pt x="4101823" y="828676"/>
                </a:lnTo>
                <a:lnTo>
                  <a:pt x="4101823" y="722313"/>
                </a:lnTo>
                <a:close/>
                <a:moveTo>
                  <a:pt x="4039487" y="722313"/>
                </a:moveTo>
                <a:cubicBezTo>
                  <a:pt x="4039487" y="722313"/>
                  <a:pt x="4018440" y="755643"/>
                  <a:pt x="4013056" y="763976"/>
                </a:cubicBezTo>
                <a:cubicBezTo>
                  <a:pt x="4008161" y="771818"/>
                  <a:pt x="4009629" y="782112"/>
                  <a:pt x="4014035" y="788974"/>
                </a:cubicBezTo>
                <a:cubicBezTo>
                  <a:pt x="4018440" y="795836"/>
                  <a:pt x="4039487" y="828676"/>
                  <a:pt x="4039487" y="828676"/>
                </a:cubicBezTo>
                <a:cubicBezTo>
                  <a:pt x="4066898" y="828676"/>
                  <a:pt x="4066898" y="828676"/>
                  <a:pt x="4066898" y="828676"/>
                </a:cubicBezTo>
                <a:cubicBezTo>
                  <a:pt x="4066898" y="828676"/>
                  <a:pt x="4039487" y="786033"/>
                  <a:pt x="4037040" y="781621"/>
                </a:cubicBezTo>
                <a:cubicBezTo>
                  <a:pt x="4034103" y="777210"/>
                  <a:pt x="4033614" y="773779"/>
                  <a:pt x="4036061" y="770348"/>
                </a:cubicBezTo>
                <a:cubicBezTo>
                  <a:pt x="4038019" y="766917"/>
                  <a:pt x="4066898" y="722313"/>
                  <a:pt x="4066898" y="722313"/>
                </a:cubicBezTo>
                <a:cubicBezTo>
                  <a:pt x="4039487" y="722313"/>
                  <a:pt x="4039487" y="722313"/>
                  <a:pt x="4039487" y="722313"/>
                </a:cubicBezTo>
                <a:close/>
                <a:moveTo>
                  <a:pt x="3986841" y="722313"/>
                </a:moveTo>
                <a:cubicBezTo>
                  <a:pt x="3986841" y="722313"/>
                  <a:pt x="3965967" y="755643"/>
                  <a:pt x="3961113" y="763976"/>
                </a:cubicBezTo>
                <a:cubicBezTo>
                  <a:pt x="3955773" y="771818"/>
                  <a:pt x="3957229" y="782112"/>
                  <a:pt x="3962084" y="788974"/>
                </a:cubicBezTo>
                <a:cubicBezTo>
                  <a:pt x="3966452" y="795836"/>
                  <a:pt x="3986841" y="828676"/>
                  <a:pt x="3986841" y="828676"/>
                </a:cubicBezTo>
                <a:cubicBezTo>
                  <a:pt x="4014510" y="828676"/>
                  <a:pt x="4014510" y="828676"/>
                  <a:pt x="4014510" y="828676"/>
                </a:cubicBezTo>
                <a:cubicBezTo>
                  <a:pt x="4014510" y="828676"/>
                  <a:pt x="3987326" y="786033"/>
                  <a:pt x="3984413" y="781621"/>
                </a:cubicBezTo>
                <a:cubicBezTo>
                  <a:pt x="3981501" y="777210"/>
                  <a:pt x="3981501" y="773779"/>
                  <a:pt x="3983442" y="770348"/>
                </a:cubicBezTo>
                <a:cubicBezTo>
                  <a:pt x="3985870" y="766917"/>
                  <a:pt x="4014510" y="722313"/>
                  <a:pt x="4014510" y="722313"/>
                </a:cubicBezTo>
                <a:cubicBezTo>
                  <a:pt x="3986841" y="722313"/>
                  <a:pt x="3986841" y="722313"/>
                  <a:pt x="3986841" y="722313"/>
                </a:cubicBezTo>
                <a:close/>
                <a:moveTo>
                  <a:pt x="4079598" y="625475"/>
                </a:moveTo>
                <a:lnTo>
                  <a:pt x="4079598" y="654050"/>
                </a:lnTo>
                <a:lnTo>
                  <a:pt x="4051023" y="654050"/>
                </a:lnTo>
                <a:lnTo>
                  <a:pt x="4051023" y="676275"/>
                </a:lnTo>
                <a:lnTo>
                  <a:pt x="4079598" y="676275"/>
                </a:lnTo>
                <a:lnTo>
                  <a:pt x="4079598" y="703263"/>
                </a:lnTo>
                <a:lnTo>
                  <a:pt x="4101823" y="703263"/>
                </a:lnTo>
                <a:lnTo>
                  <a:pt x="4101823" y="676275"/>
                </a:lnTo>
                <a:lnTo>
                  <a:pt x="4128810" y="676275"/>
                </a:lnTo>
                <a:lnTo>
                  <a:pt x="4128810" y="654050"/>
                </a:lnTo>
                <a:lnTo>
                  <a:pt x="4101823" y="654050"/>
                </a:lnTo>
                <a:lnTo>
                  <a:pt x="4101823" y="625475"/>
                </a:lnTo>
                <a:close/>
                <a:moveTo>
                  <a:pt x="4089917" y="569937"/>
                </a:moveTo>
                <a:cubicBezTo>
                  <a:pt x="4199051" y="569937"/>
                  <a:pt x="4287631" y="658830"/>
                  <a:pt x="4287631" y="768350"/>
                </a:cubicBezTo>
                <a:cubicBezTo>
                  <a:pt x="4287631" y="877870"/>
                  <a:pt x="4199051" y="966763"/>
                  <a:pt x="4089917" y="966763"/>
                </a:cubicBezTo>
                <a:cubicBezTo>
                  <a:pt x="3980783" y="966763"/>
                  <a:pt x="3892203" y="877870"/>
                  <a:pt x="3892203" y="768350"/>
                </a:cubicBezTo>
                <a:cubicBezTo>
                  <a:pt x="3892203" y="658830"/>
                  <a:pt x="3980783" y="569937"/>
                  <a:pt x="4089917" y="569937"/>
                </a:cubicBezTo>
                <a:close/>
                <a:moveTo>
                  <a:pt x="4089917" y="542925"/>
                </a:moveTo>
                <a:cubicBezTo>
                  <a:pt x="3966101" y="542925"/>
                  <a:pt x="3865286" y="644096"/>
                  <a:pt x="3865286" y="768350"/>
                </a:cubicBezTo>
                <a:cubicBezTo>
                  <a:pt x="3865286" y="892604"/>
                  <a:pt x="3966101" y="993775"/>
                  <a:pt x="4089917" y="993775"/>
                </a:cubicBezTo>
                <a:cubicBezTo>
                  <a:pt x="4213733" y="993775"/>
                  <a:pt x="4314548" y="892604"/>
                  <a:pt x="4314548" y="768350"/>
                </a:cubicBezTo>
                <a:cubicBezTo>
                  <a:pt x="4314548" y="644096"/>
                  <a:pt x="4213733" y="542925"/>
                  <a:pt x="4089917" y="542925"/>
                </a:cubicBezTo>
                <a:close/>
                <a:moveTo>
                  <a:pt x="0" y="0"/>
                </a:moveTo>
                <a:lnTo>
                  <a:pt x="4741198" y="0"/>
                </a:lnTo>
                <a:lnTo>
                  <a:pt x="4741198" y="6861600"/>
                </a:lnTo>
                <a:lnTo>
                  <a:pt x="0" y="6861600"/>
                </a:lnTo>
                <a:close/>
              </a:path>
            </a:pathLst>
          </a:custGeom>
        </p:spPr>
        <p:txBody>
          <a:bodyPr wrap="square" lIns="144000" tIns="108000" rIns="1368000">
            <a:noAutofit/>
          </a:bodyPr>
          <a:lstStyle>
            <a:lvl1pPr marL="0" indent="0" algn="l">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2" name="Title 1"/>
          <p:cNvSpPr>
            <a:spLocks noGrp="1"/>
          </p:cNvSpPr>
          <p:nvPr>
            <p:ph type="title" hasCustomPrompt="1"/>
          </p:nvPr>
        </p:nvSpPr>
        <p:spPr>
          <a:xfrm>
            <a:off x="647699" y="585015"/>
            <a:ext cx="5187901" cy="1027885"/>
          </a:xfrm>
        </p:spPr>
        <p:txBody>
          <a:bodyPr/>
          <a:lstStyle>
            <a:lvl1pPr>
              <a:defRPr/>
            </a:lvl1pPr>
          </a:lstStyle>
          <a:p>
            <a:r>
              <a:rPr lang="da-DK" noProof="0" dirty="0"/>
              <a:t>Klik for at tilføje overskrift</a:t>
            </a:r>
          </a:p>
        </p:txBody>
      </p:sp>
      <p:sp>
        <p:nvSpPr>
          <p:cNvPr id="4" name="Text Placeholder 3">
            <a:extLst>
              <a:ext uri="{FF2B5EF4-FFF2-40B4-BE49-F238E27FC236}">
                <a16:creationId xmlns:a16="http://schemas.microsoft.com/office/drawing/2014/main" id="{E1F4589E-A17F-4D3B-9797-CE76A7E0565A}"/>
              </a:ext>
            </a:extLst>
          </p:cNvPr>
          <p:cNvSpPr>
            <a:spLocks noGrp="1"/>
          </p:cNvSpPr>
          <p:nvPr>
            <p:ph type="body" sz="quarter" idx="19" hasCustomPrompt="1"/>
          </p:nvPr>
        </p:nvSpPr>
        <p:spPr>
          <a:xfrm>
            <a:off x="647699" y="2227263"/>
            <a:ext cx="2448000" cy="417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tx1"/>
                </a:solidFill>
              </a:defRPr>
            </a:lvl4pPr>
            <a:lvl5pPr>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tx1"/>
                </a:solidFill>
              </a:defRPr>
            </a:lvl9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6" name="Text Placeholder 5">
            <a:extLst>
              <a:ext uri="{FF2B5EF4-FFF2-40B4-BE49-F238E27FC236}">
                <a16:creationId xmlns:a16="http://schemas.microsoft.com/office/drawing/2014/main" id="{664E6F21-073C-42AD-A62A-FFC74B5D62A3}"/>
              </a:ext>
            </a:extLst>
          </p:cNvPr>
          <p:cNvSpPr>
            <a:spLocks noGrp="1"/>
          </p:cNvSpPr>
          <p:nvPr>
            <p:ph type="body" sz="quarter" idx="20" hasCustomPrompt="1"/>
          </p:nvPr>
        </p:nvSpPr>
        <p:spPr>
          <a:xfrm>
            <a:off x="3387600" y="2227262"/>
            <a:ext cx="2448000" cy="417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tx1"/>
                </a:solidFill>
              </a:defRPr>
            </a:lvl4pPr>
            <a:lvl5pPr>
              <a:defRPr>
                <a:solidFill>
                  <a:schemeClr val="tx1"/>
                </a:solidFill>
              </a:defRPr>
            </a:lvl5pPr>
            <a:lvl6pPr marL="234000" indent="-234000">
              <a:buFont typeface="EKF Office" panose="00000500000000000000" pitchFamily="2" charset="0"/>
              <a:buChar char="•"/>
              <a:defRPr>
                <a:solidFill>
                  <a:schemeClr val="bg1"/>
                </a:solidFill>
              </a:defRPr>
            </a:lvl6pPr>
            <a:lvl7pPr>
              <a:defRPr>
                <a:solidFill>
                  <a:schemeClr val="bg1"/>
                </a:solidFill>
              </a:defRPr>
            </a:lvl7pPr>
            <a:lvl8pPr>
              <a:defRPr>
                <a:solidFill>
                  <a:schemeClr val="bg1"/>
                </a:solidFill>
              </a:defRPr>
            </a:lvl8pPr>
            <a:lvl9pPr>
              <a:defRPr>
                <a:solidFill>
                  <a:schemeClr val="tx1"/>
                </a:solidFill>
              </a:defRPr>
            </a:lvl9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Date Placeholder 4">
            <a:extLst>
              <a:ext uri="{FF2B5EF4-FFF2-40B4-BE49-F238E27FC236}">
                <a16:creationId xmlns:a16="http://schemas.microsoft.com/office/drawing/2014/main" id="{8DDF6844-3C54-4811-B8E7-F9D5316AF7A9}"/>
              </a:ext>
            </a:extLst>
          </p:cNvPr>
          <p:cNvSpPr>
            <a:spLocks noGrp="1"/>
          </p:cNvSpPr>
          <p:nvPr>
            <p:ph type="dt" sz="half" idx="21"/>
          </p:nvPr>
        </p:nvSpPr>
        <p:spPr>
          <a:xfrm>
            <a:off x="0" y="6858000"/>
            <a:ext cx="0" cy="0"/>
          </a:xfrm>
        </p:spPr>
        <p:txBody>
          <a:bodyPr/>
          <a:lstStyle/>
          <a:p>
            <a:fld id="{9C3CDE66-CBD1-4DF0-B17B-F60B8644B0A2}" type="datetime1">
              <a:rPr lang="da-DK" smtClean="0"/>
              <a:t>11-10-2021</a:t>
            </a:fld>
            <a:endParaRPr lang="da-DK" dirty="0"/>
          </a:p>
        </p:txBody>
      </p:sp>
      <p:sp>
        <p:nvSpPr>
          <p:cNvPr id="12" name="Footer Placeholder 6">
            <a:extLst>
              <a:ext uri="{FF2B5EF4-FFF2-40B4-BE49-F238E27FC236}">
                <a16:creationId xmlns:a16="http://schemas.microsoft.com/office/drawing/2014/main" id="{80B16249-2383-4A1A-8D17-D44EA281E867}"/>
              </a:ext>
            </a:extLst>
          </p:cNvPr>
          <p:cNvSpPr>
            <a:spLocks noGrp="1"/>
          </p:cNvSpPr>
          <p:nvPr>
            <p:ph type="ftr" sz="quarter" idx="22"/>
          </p:nvPr>
        </p:nvSpPr>
        <p:spPr>
          <a:xfrm>
            <a:off x="0" y="6858000"/>
            <a:ext cx="0" cy="0"/>
          </a:xfrm>
        </p:spPr>
        <p:txBody>
          <a:bodyPr/>
          <a:lstStyle/>
          <a:p>
            <a:endParaRPr lang="da-DK" dirty="0"/>
          </a:p>
        </p:txBody>
      </p:sp>
      <p:sp>
        <p:nvSpPr>
          <p:cNvPr id="13" name="Slide Number Placeholder 5">
            <a:extLst>
              <a:ext uri="{FF2B5EF4-FFF2-40B4-BE49-F238E27FC236}">
                <a16:creationId xmlns:a16="http://schemas.microsoft.com/office/drawing/2014/main" id="{15448ACE-8686-4ECA-9AE6-24B336FA1D27}"/>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878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hvidt logo (billede) ">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p:spPr>
        <p:txBody>
          <a:bodyPr lIns="0" tIns="36000"/>
          <a:lstStyle>
            <a:lvl1pPr marL="0" indent="0" algn="ctr">
              <a:buNone/>
              <a:tabLst>
                <a:tab pos="4668838" algn="l"/>
              </a:tabLst>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2" name="Title 1"/>
          <p:cNvSpPr>
            <a:spLocks noGrp="1"/>
          </p:cNvSpPr>
          <p:nvPr>
            <p:ph type="ctrTitle" hasCustomPrompt="1"/>
          </p:nvPr>
        </p:nvSpPr>
        <p:spPr>
          <a:xfrm>
            <a:off x="647699" y="963613"/>
            <a:ext cx="8675689" cy="2292349"/>
          </a:xfrm>
        </p:spPr>
        <p:txBody>
          <a:bodyPr anchor="t" anchorCtr="0">
            <a:noAutofit/>
          </a:bodyPr>
          <a:lstStyle>
            <a:lvl1pPr algn="l">
              <a:lnSpc>
                <a:spcPct val="87000"/>
              </a:lnSpc>
              <a:defRPr sz="6600">
                <a:solidFill>
                  <a:schemeClr val="bg1"/>
                </a:solidFill>
              </a:defRPr>
            </a:lvl1pPr>
          </a:lstStyle>
          <a:p>
            <a:r>
              <a:rPr lang="da-DK" dirty="0"/>
              <a:t>Klik for at tilføje overskrift</a:t>
            </a:r>
          </a:p>
        </p:txBody>
      </p:sp>
      <p:sp>
        <p:nvSpPr>
          <p:cNvPr id="3" name="Subtitle 2"/>
          <p:cNvSpPr>
            <a:spLocks noGrp="1"/>
          </p:cNvSpPr>
          <p:nvPr>
            <p:ph type="subTitle" idx="1" hasCustomPrompt="1"/>
          </p:nvPr>
        </p:nvSpPr>
        <p:spPr>
          <a:xfrm>
            <a:off x="647700" y="5453204"/>
            <a:ext cx="4913314" cy="878186"/>
          </a:xfrm>
        </p:spPr>
        <p:txBody>
          <a:bodyPr anchor="b" anchorCtr="0"/>
          <a:lstStyle>
            <a:lvl1pPr marL="0" indent="0" algn="l">
              <a:spcBef>
                <a:spcPts val="0"/>
              </a:spcBef>
              <a:buFont typeface="Arial" panose="020B0604020202020204" pitchFamily="34" charset="0"/>
              <a:buChar char="​"/>
              <a:defRPr sz="18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underoverskrift</a:t>
            </a:r>
          </a:p>
        </p:txBody>
      </p:sp>
      <p:sp>
        <p:nvSpPr>
          <p:cNvPr id="9" name="Date_GeneralDate">
            <a:extLst>
              <a:ext uri="{FF2B5EF4-FFF2-40B4-BE49-F238E27FC236}">
                <a16:creationId xmlns:a16="http://schemas.microsoft.com/office/drawing/2014/main" id="{9872A445-479E-45DD-AB5E-2C2403D3A5D1}"/>
              </a:ext>
            </a:extLst>
          </p:cNvPr>
          <p:cNvSpPr>
            <a:spLocks noGrp="1"/>
          </p:cNvSpPr>
          <p:nvPr>
            <p:ph type="dt" sz="half" idx="10"/>
          </p:nvPr>
        </p:nvSpPr>
        <p:spPr>
          <a:xfrm>
            <a:off x="647701" y="448289"/>
            <a:ext cx="627120" cy="180000"/>
          </a:xfrm>
          <a:prstGeom prst="rect">
            <a:avLst/>
          </a:prstGeom>
        </p:spPr>
        <p:txBody>
          <a:bodyPr/>
          <a:lstStyle>
            <a:lvl1pPr marL="0" indent="0">
              <a:buNone/>
              <a:defRPr sz="800">
                <a:solidFill>
                  <a:schemeClr val="bg1"/>
                </a:solidFill>
              </a:defRPr>
            </a:lvl1pPr>
          </a:lstStyle>
          <a:p>
            <a:fld id="{686E0503-0AC2-4C40-A80C-F81FFEA452C1}" type="datetime1">
              <a:rPr lang="da-DK" smtClean="0"/>
              <a:t>11-10-2021</a:t>
            </a:fld>
            <a:endParaRPr lang="da-DK" dirty="0"/>
          </a:p>
        </p:txBody>
      </p:sp>
      <p:sp>
        <p:nvSpPr>
          <p:cNvPr id="11" name="FLD_PresentationTitle">
            <a:extLst>
              <a:ext uri="{FF2B5EF4-FFF2-40B4-BE49-F238E27FC236}">
                <a16:creationId xmlns:a16="http://schemas.microsoft.com/office/drawing/2014/main" id="{5BDB5416-1C77-4802-A68A-05C98FF4A88C}"/>
              </a:ext>
            </a:extLst>
          </p:cNvPr>
          <p:cNvSpPr>
            <a:spLocks noGrp="1"/>
          </p:cNvSpPr>
          <p:nvPr>
            <p:ph type="ftr" sz="quarter" idx="11"/>
          </p:nvPr>
        </p:nvSpPr>
        <p:spPr>
          <a:xfrm>
            <a:off x="1274821" y="448289"/>
            <a:ext cx="4821179" cy="180000"/>
          </a:xfrm>
          <a:prstGeom prst="rect">
            <a:avLst/>
          </a:prstGeom>
        </p:spPr>
        <p:txBody>
          <a:bodyPr/>
          <a:lstStyle>
            <a:lvl1pPr marL="84138" indent="-84138" algn="l">
              <a:buFont typeface="EKF Office" panose="00000500000000000000" pitchFamily="2" charset="0"/>
              <a:buChar char="|"/>
              <a:defRPr sz="800" cap="all" baseline="0">
                <a:solidFill>
                  <a:schemeClr val="bg1"/>
                </a:solidFill>
              </a:defRPr>
            </a:lvl1pPr>
          </a:lstStyle>
          <a:p>
            <a:endParaRPr lang="da-DK" dirty="0"/>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30" name="Logo placeholder">
            <a:extLst>
              <a:ext uri="{FF2B5EF4-FFF2-40B4-BE49-F238E27FC236}">
                <a16:creationId xmlns:a16="http://schemas.microsoft.com/office/drawing/2014/main" id="{A6DB1AA3-B527-4F9F-A955-2519ABE25236}"/>
              </a:ext>
            </a:extLst>
          </p:cNvPr>
          <p:cNvSpPr>
            <a:spLocks noGrp="1" noChangeAspect="1"/>
          </p:cNvSpPr>
          <p:nvPr>
            <p:ph type="body" sz="quarter" idx="14" hasCustomPrompt="1"/>
          </p:nvPr>
        </p:nvSpPr>
        <p:spPr>
          <a:xfrm>
            <a:off x="11318400" y="543600"/>
            <a:ext cx="450000" cy="1069200"/>
          </a:xfrm>
          <a:custGeom>
            <a:avLst/>
            <a:gdLst>
              <a:gd name="connsiteX0" fmla="*/ 781050 w 2889250"/>
              <a:gd name="connsiteY0" fmla="*/ 5967412 h 6858000"/>
              <a:gd name="connsiteX1" fmla="*/ 2108200 w 2889250"/>
              <a:gd name="connsiteY1" fmla="*/ 5967412 h 6858000"/>
              <a:gd name="connsiteX2" fmla="*/ 2108200 w 2889250"/>
              <a:gd name="connsiteY2" fmla="*/ 6858000 h 6858000"/>
              <a:gd name="connsiteX3" fmla="*/ 1933575 w 2889250"/>
              <a:gd name="connsiteY3" fmla="*/ 6858000 h 6858000"/>
              <a:gd name="connsiteX4" fmla="*/ 1933575 w 2889250"/>
              <a:gd name="connsiteY4" fmla="*/ 6157912 h 6858000"/>
              <a:gd name="connsiteX5" fmla="*/ 1520825 w 2889250"/>
              <a:gd name="connsiteY5" fmla="*/ 6157912 h 6858000"/>
              <a:gd name="connsiteX6" fmla="*/ 1520825 w 2889250"/>
              <a:gd name="connsiteY6" fmla="*/ 6858000 h 6858000"/>
              <a:gd name="connsiteX7" fmla="*/ 1344613 w 2889250"/>
              <a:gd name="connsiteY7" fmla="*/ 6858000 h 6858000"/>
              <a:gd name="connsiteX8" fmla="*/ 1344613 w 2889250"/>
              <a:gd name="connsiteY8" fmla="*/ 6157912 h 6858000"/>
              <a:gd name="connsiteX9" fmla="*/ 781050 w 2889250"/>
              <a:gd name="connsiteY9" fmla="*/ 6157912 h 6858000"/>
              <a:gd name="connsiteX10" fmla="*/ 1472328 w 2889250"/>
              <a:gd name="connsiteY10" fmla="*/ 5060000 h 6858000"/>
              <a:gd name="connsiteX11" fmla="*/ 1636611 w 2889250"/>
              <a:gd name="connsiteY11" fmla="*/ 5135926 h 6858000"/>
              <a:gd name="connsiteX12" fmla="*/ 2108200 w 2889250"/>
              <a:gd name="connsiteY12" fmla="*/ 5552874 h 6858000"/>
              <a:gd name="connsiteX13" fmla="*/ 2108200 w 2889250"/>
              <a:gd name="connsiteY13" fmla="*/ 5794807 h 6858000"/>
              <a:gd name="connsiteX14" fmla="*/ 1536108 w 2889250"/>
              <a:gd name="connsiteY14" fmla="*/ 5274908 h 6858000"/>
              <a:gd name="connsiteX15" fmla="*/ 1414990 w 2889250"/>
              <a:gd name="connsiteY15" fmla="*/ 5282630 h 6858000"/>
              <a:gd name="connsiteX16" fmla="*/ 781050 w 2889250"/>
              <a:gd name="connsiteY16" fmla="*/ 5810249 h 6858000"/>
              <a:gd name="connsiteX17" fmla="*/ 781050 w 2889250"/>
              <a:gd name="connsiteY17" fmla="*/ 5560595 h 6858000"/>
              <a:gd name="connsiteX18" fmla="*/ 1304179 w 2889250"/>
              <a:gd name="connsiteY18" fmla="*/ 5130778 h 6858000"/>
              <a:gd name="connsiteX19" fmla="*/ 1472328 w 2889250"/>
              <a:gd name="connsiteY19" fmla="*/ 5060000 h 6858000"/>
              <a:gd name="connsiteX20" fmla="*/ 781050 w 2889250"/>
              <a:gd name="connsiteY20" fmla="*/ 4725987 h 6858000"/>
              <a:gd name="connsiteX21" fmla="*/ 2108200 w 2889250"/>
              <a:gd name="connsiteY21" fmla="*/ 4725987 h 6858000"/>
              <a:gd name="connsiteX22" fmla="*/ 2108200 w 2889250"/>
              <a:gd name="connsiteY22" fmla="*/ 4916487 h 6858000"/>
              <a:gd name="connsiteX23" fmla="*/ 781050 w 2889250"/>
              <a:gd name="connsiteY23" fmla="*/ 4916487 h 6858000"/>
              <a:gd name="connsiteX24" fmla="*/ 781050 w 2889250"/>
              <a:gd name="connsiteY24" fmla="*/ 3565524 h 6858000"/>
              <a:gd name="connsiteX25" fmla="*/ 2108200 w 2889250"/>
              <a:gd name="connsiteY25" fmla="*/ 3565524 h 6858000"/>
              <a:gd name="connsiteX26" fmla="*/ 2108200 w 2889250"/>
              <a:gd name="connsiteY26" fmla="*/ 4465637 h 6858000"/>
              <a:gd name="connsiteX27" fmla="*/ 1933575 w 2889250"/>
              <a:gd name="connsiteY27" fmla="*/ 4465637 h 6858000"/>
              <a:gd name="connsiteX28" fmla="*/ 1933575 w 2889250"/>
              <a:gd name="connsiteY28" fmla="*/ 3756024 h 6858000"/>
              <a:gd name="connsiteX29" fmla="*/ 1541463 w 2889250"/>
              <a:gd name="connsiteY29" fmla="*/ 3756024 h 6858000"/>
              <a:gd name="connsiteX30" fmla="*/ 1541463 w 2889250"/>
              <a:gd name="connsiteY30" fmla="*/ 4465637 h 6858000"/>
              <a:gd name="connsiteX31" fmla="*/ 1365250 w 2889250"/>
              <a:gd name="connsiteY31" fmla="*/ 4465637 h 6858000"/>
              <a:gd name="connsiteX32" fmla="*/ 1365250 w 2889250"/>
              <a:gd name="connsiteY32" fmla="*/ 3756024 h 6858000"/>
              <a:gd name="connsiteX33" fmla="*/ 955675 w 2889250"/>
              <a:gd name="connsiteY33" fmla="*/ 3756024 h 6858000"/>
              <a:gd name="connsiteX34" fmla="*/ 955675 w 2889250"/>
              <a:gd name="connsiteY34" fmla="*/ 4465637 h 6858000"/>
              <a:gd name="connsiteX35" fmla="*/ 781050 w 2889250"/>
              <a:gd name="connsiteY35" fmla="*/ 4465637 h 6858000"/>
              <a:gd name="connsiteX36" fmla="*/ 781050 w 2889250"/>
              <a:gd name="connsiteY36" fmla="*/ 1954213 h 6858000"/>
              <a:gd name="connsiteX37" fmla="*/ 2108200 w 2889250"/>
              <a:gd name="connsiteY37" fmla="*/ 1954213 h 6858000"/>
              <a:gd name="connsiteX38" fmla="*/ 2108200 w 2889250"/>
              <a:gd name="connsiteY38" fmla="*/ 2105026 h 6858000"/>
              <a:gd name="connsiteX39" fmla="*/ 781050 w 2889250"/>
              <a:gd name="connsiteY39" fmla="*/ 2105026 h 6858000"/>
              <a:gd name="connsiteX40" fmla="*/ 1930400 w 2889250"/>
              <a:gd name="connsiteY40" fmla="*/ 1150937 h 6858000"/>
              <a:gd name="connsiteX41" fmla="*/ 2108492 w 2889250"/>
              <a:gd name="connsiteY41" fmla="*/ 1150937 h 6858000"/>
              <a:gd name="connsiteX42" fmla="*/ 2276260 w 2889250"/>
              <a:gd name="connsiteY42" fmla="*/ 1416026 h 6858000"/>
              <a:gd name="connsiteX43" fmla="*/ 2271098 w 2889250"/>
              <a:gd name="connsiteY43" fmla="*/ 1578167 h 6858000"/>
              <a:gd name="connsiteX44" fmla="*/ 2108492 w 2889250"/>
              <a:gd name="connsiteY44" fmla="*/ 1830387 h 6858000"/>
              <a:gd name="connsiteX45" fmla="*/ 1930400 w 2889250"/>
              <a:gd name="connsiteY45" fmla="*/ 1830387 h 6858000"/>
              <a:gd name="connsiteX46" fmla="*/ 2126559 w 2889250"/>
              <a:gd name="connsiteY46" fmla="*/ 1529268 h 6858000"/>
              <a:gd name="connsiteX47" fmla="*/ 2131721 w 2889250"/>
              <a:gd name="connsiteY47" fmla="*/ 1459778 h 6858000"/>
              <a:gd name="connsiteX48" fmla="*/ 1930400 w 2889250"/>
              <a:gd name="connsiteY48" fmla="*/ 1150937 h 6858000"/>
              <a:gd name="connsiteX49" fmla="*/ 1595438 w 2889250"/>
              <a:gd name="connsiteY49" fmla="*/ 1150937 h 6858000"/>
              <a:gd name="connsiteX50" fmla="*/ 1773530 w 2889250"/>
              <a:gd name="connsiteY50" fmla="*/ 1150937 h 6858000"/>
              <a:gd name="connsiteX51" fmla="*/ 1941298 w 2889250"/>
              <a:gd name="connsiteY51" fmla="*/ 1416026 h 6858000"/>
              <a:gd name="connsiteX52" fmla="*/ 1936136 w 2889250"/>
              <a:gd name="connsiteY52" fmla="*/ 1578167 h 6858000"/>
              <a:gd name="connsiteX53" fmla="*/ 1773530 w 2889250"/>
              <a:gd name="connsiteY53" fmla="*/ 1830387 h 6858000"/>
              <a:gd name="connsiteX54" fmla="*/ 1595438 w 2889250"/>
              <a:gd name="connsiteY54" fmla="*/ 1830387 h 6858000"/>
              <a:gd name="connsiteX55" fmla="*/ 1789016 w 2889250"/>
              <a:gd name="connsiteY55" fmla="*/ 1529267 h 6858000"/>
              <a:gd name="connsiteX56" fmla="*/ 1796759 w 2889250"/>
              <a:gd name="connsiteY56" fmla="*/ 1459778 h 6858000"/>
              <a:gd name="connsiteX57" fmla="*/ 1595438 w 2889250"/>
              <a:gd name="connsiteY57" fmla="*/ 1150937 h 6858000"/>
              <a:gd name="connsiteX58" fmla="*/ 1368425 w 2889250"/>
              <a:gd name="connsiteY58" fmla="*/ 1150937 h 6858000"/>
              <a:gd name="connsiteX59" fmla="*/ 1520825 w 2889250"/>
              <a:gd name="connsiteY59" fmla="*/ 1150937 h 6858000"/>
              <a:gd name="connsiteX60" fmla="*/ 1520825 w 2889250"/>
              <a:gd name="connsiteY60" fmla="*/ 1830387 h 6858000"/>
              <a:gd name="connsiteX61" fmla="*/ 1368425 w 2889250"/>
              <a:gd name="connsiteY61" fmla="*/ 1830387 h 6858000"/>
              <a:gd name="connsiteX62" fmla="*/ 1115721 w 2889250"/>
              <a:gd name="connsiteY62" fmla="*/ 1150937 h 6858000"/>
              <a:gd name="connsiteX63" fmla="*/ 1293813 w 2889250"/>
              <a:gd name="connsiteY63" fmla="*/ 1150937 h 6858000"/>
              <a:gd name="connsiteX64" fmla="*/ 1095073 w 2889250"/>
              <a:gd name="connsiteY64" fmla="*/ 1459778 h 6858000"/>
              <a:gd name="connsiteX65" fmla="*/ 1100235 w 2889250"/>
              <a:gd name="connsiteY65" fmla="*/ 1529268 h 6858000"/>
              <a:gd name="connsiteX66" fmla="*/ 1293813 w 2889250"/>
              <a:gd name="connsiteY66" fmla="*/ 1830388 h 6858000"/>
              <a:gd name="connsiteX67" fmla="*/ 1115721 w 2889250"/>
              <a:gd name="connsiteY67" fmla="*/ 1830388 h 6858000"/>
              <a:gd name="connsiteX68" fmla="*/ 953115 w 2889250"/>
              <a:gd name="connsiteY68" fmla="*/ 1578167 h 6858000"/>
              <a:gd name="connsiteX69" fmla="*/ 947953 w 2889250"/>
              <a:gd name="connsiteY69" fmla="*/ 1416026 h 6858000"/>
              <a:gd name="connsiteX70" fmla="*/ 1115721 w 2889250"/>
              <a:gd name="connsiteY70" fmla="*/ 1150937 h 6858000"/>
              <a:gd name="connsiteX71" fmla="*/ 780759 w 2889250"/>
              <a:gd name="connsiteY71" fmla="*/ 1150937 h 6858000"/>
              <a:gd name="connsiteX72" fmla="*/ 958851 w 2889250"/>
              <a:gd name="connsiteY72" fmla="*/ 1150937 h 6858000"/>
              <a:gd name="connsiteX73" fmla="*/ 760111 w 2889250"/>
              <a:gd name="connsiteY73" fmla="*/ 1459779 h 6858000"/>
              <a:gd name="connsiteX74" fmla="*/ 765273 w 2889250"/>
              <a:gd name="connsiteY74" fmla="*/ 1529268 h 6858000"/>
              <a:gd name="connsiteX75" fmla="*/ 958851 w 2889250"/>
              <a:gd name="connsiteY75" fmla="*/ 1830388 h 6858000"/>
              <a:gd name="connsiteX76" fmla="*/ 780759 w 2889250"/>
              <a:gd name="connsiteY76" fmla="*/ 1830388 h 6858000"/>
              <a:gd name="connsiteX77" fmla="*/ 618153 w 2889250"/>
              <a:gd name="connsiteY77" fmla="*/ 1578168 h 6858000"/>
              <a:gd name="connsiteX78" fmla="*/ 612991 w 2889250"/>
              <a:gd name="connsiteY78" fmla="*/ 1416026 h 6858000"/>
              <a:gd name="connsiteX79" fmla="*/ 780759 w 2889250"/>
              <a:gd name="connsiteY79" fmla="*/ 1150937 h 6858000"/>
              <a:gd name="connsiteX80" fmla="*/ 1373188 w 2889250"/>
              <a:gd name="connsiteY80" fmla="*/ 527050 h 6858000"/>
              <a:gd name="connsiteX81" fmla="*/ 1516063 w 2889250"/>
              <a:gd name="connsiteY81" fmla="*/ 527050 h 6858000"/>
              <a:gd name="connsiteX82" fmla="*/ 1516063 w 2889250"/>
              <a:gd name="connsiteY82" fmla="*/ 708025 h 6858000"/>
              <a:gd name="connsiteX83" fmla="*/ 1695450 w 2889250"/>
              <a:gd name="connsiteY83" fmla="*/ 708025 h 6858000"/>
              <a:gd name="connsiteX84" fmla="*/ 1695450 w 2889250"/>
              <a:gd name="connsiteY84" fmla="*/ 846138 h 6858000"/>
              <a:gd name="connsiteX85" fmla="*/ 1516063 w 2889250"/>
              <a:gd name="connsiteY85" fmla="*/ 846138 h 6858000"/>
              <a:gd name="connsiteX86" fmla="*/ 1516063 w 2889250"/>
              <a:gd name="connsiteY86" fmla="*/ 1028700 h 6858000"/>
              <a:gd name="connsiteX87" fmla="*/ 1373188 w 2889250"/>
              <a:gd name="connsiteY87" fmla="*/ 1028700 h 6858000"/>
              <a:gd name="connsiteX88" fmla="*/ 1373188 w 2889250"/>
              <a:gd name="connsiteY88" fmla="*/ 846138 h 6858000"/>
              <a:gd name="connsiteX89" fmla="*/ 1193800 w 2889250"/>
              <a:gd name="connsiteY89" fmla="*/ 846138 h 6858000"/>
              <a:gd name="connsiteX90" fmla="*/ 1193800 w 2889250"/>
              <a:gd name="connsiteY90" fmla="*/ 708025 h 6858000"/>
              <a:gd name="connsiteX91" fmla="*/ 1373188 w 2889250"/>
              <a:gd name="connsiteY91" fmla="*/ 708025 h 6858000"/>
              <a:gd name="connsiteX92" fmla="*/ 1445914 w 2889250"/>
              <a:gd name="connsiteY92" fmla="*/ 172495 h 6858000"/>
              <a:gd name="connsiteX93" fmla="*/ 172685 w 2889250"/>
              <a:gd name="connsiteY93" fmla="*/ 1444325 h 6858000"/>
              <a:gd name="connsiteX94" fmla="*/ 1445914 w 2889250"/>
              <a:gd name="connsiteY94" fmla="*/ 2713580 h 6858000"/>
              <a:gd name="connsiteX95" fmla="*/ 2716565 w 2889250"/>
              <a:gd name="connsiteY95" fmla="*/ 1444325 h 6858000"/>
              <a:gd name="connsiteX96" fmla="*/ 1445914 w 2889250"/>
              <a:gd name="connsiteY96" fmla="*/ 172495 h 6858000"/>
              <a:gd name="connsiteX97" fmla="*/ 1445914 w 2889250"/>
              <a:gd name="connsiteY97" fmla="*/ 0 h 6858000"/>
              <a:gd name="connsiteX98" fmla="*/ 2889250 w 2889250"/>
              <a:gd name="connsiteY98" fmla="*/ 1444325 h 6858000"/>
              <a:gd name="connsiteX99" fmla="*/ 1445914 w 2889250"/>
              <a:gd name="connsiteY99" fmla="*/ 2886075 h 6858000"/>
              <a:gd name="connsiteX100" fmla="*/ 0 w 2889250"/>
              <a:gd name="connsiteY100" fmla="*/ 1444325 h 6858000"/>
              <a:gd name="connsiteX101" fmla="*/ 1445914 w 2889250"/>
              <a:gd name="connsiteY10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889250" h="6858000">
                <a:moveTo>
                  <a:pt x="781050" y="5967412"/>
                </a:moveTo>
                <a:lnTo>
                  <a:pt x="2108200" y="5967412"/>
                </a:lnTo>
                <a:lnTo>
                  <a:pt x="2108200" y="6858000"/>
                </a:lnTo>
                <a:lnTo>
                  <a:pt x="1933575" y="6858000"/>
                </a:lnTo>
                <a:lnTo>
                  <a:pt x="1933575" y="6157912"/>
                </a:lnTo>
                <a:lnTo>
                  <a:pt x="1520825" y="6157912"/>
                </a:lnTo>
                <a:lnTo>
                  <a:pt x="1520825" y="6858000"/>
                </a:lnTo>
                <a:lnTo>
                  <a:pt x="1344613" y="6858000"/>
                </a:lnTo>
                <a:lnTo>
                  <a:pt x="1344613" y="6157912"/>
                </a:lnTo>
                <a:lnTo>
                  <a:pt x="781050" y="6157912"/>
                </a:lnTo>
                <a:close/>
                <a:moveTo>
                  <a:pt x="1472328" y="5060000"/>
                </a:moveTo>
                <a:cubicBezTo>
                  <a:pt x="1527089" y="5060643"/>
                  <a:pt x="1581206" y="5085737"/>
                  <a:pt x="1636611" y="5135926"/>
                </a:cubicBezTo>
                <a:cubicBezTo>
                  <a:pt x="1747422" y="5233728"/>
                  <a:pt x="2108200" y="5552874"/>
                  <a:pt x="2108200" y="5552874"/>
                </a:cubicBezTo>
                <a:lnTo>
                  <a:pt x="2108200" y="5794807"/>
                </a:lnTo>
                <a:cubicBezTo>
                  <a:pt x="2108200" y="5794807"/>
                  <a:pt x="1569609" y="5305793"/>
                  <a:pt x="1536108" y="5274908"/>
                </a:cubicBezTo>
                <a:cubicBezTo>
                  <a:pt x="1505184" y="5246597"/>
                  <a:pt x="1458799" y="5246597"/>
                  <a:pt x="1414990" y="5282630"/>
                </a:cubicBezTo>
                <a:cubicBezTo>
                  <a:pt x="1368604" y="5321236"/>
                  <a:pt x="781050" y="5810249"/>
                  <a:pt x="781050" y="5810249"/>
                </a:cubicBezTo>
                <a:cubicBezTo>
                  <a:pt x="781050" y="5560595"/>
                  <a:pt x="781050" y="5560595"/>
                  <a:pt x="781050" y="5560595"/>
                </a:cubicBezTo>
                <a:cubicBezTo>
                  <a:pt x="781050" y="5560595"/>
                  <a:pt x="1188214" y="5226007"/>
                  <a:pt x="1304179" y="5130778"/>
                </a:cubicBezTo>
                <a:cubicBezTo>
                  <a:pt x="1362162" y="5083164"/>
                  <a:pt x="1417567" y="5059356"/>
                  <a:pt x="1472328" y="5060000"/>
                </a:cubicBezTo>
                <a:close/>
                <a:moveTo>
                  <a:pt x="781050" y="4725987"/>
                </a:moveTo>
                <a:lnTo>
                  <a:pt x="2108200" y="4725987"/>
                </a:lnTo>
                <a:lnTo>
                  <a:pt x="2108200" y="4916487"/>
                </a:lnTo>
                <a:lnTo>
                  <a:pt x="781050" y="4916487"/>
                </a:lnTo>
                <a:close/>
                <a:moveTo>
                  <a:pt x="781050" y="3565524"/>
                </a:moveTo>
                <a:lnTo>
                  <a:pt x="2108200" y="3565524"/>
                </a:lnTo>
                <a:lnTo>
                  <a:pt x="2108200" y="4465637"/>
                </a:lnTo>
                <a:lnTo>
                  <a:pt x="1933575" y="4465637"/>
                </a:lnTo>
                <a:lnTo>
                  <a:pt x="1933575" y="3756024"/>
                </a:lnTo>
                <a:lnTo>
                  <a:pt x="1541463" y="3756024"/>
                </a:lnTo>
                <a:lnTo>
                  <a:pt x="1541463" y="4465637"/>
                </a:lnTo>
                <a:lnTo>
                  <a:pt x="1365250" y="4465637"/>
                </a:lnTo>
                <a:lnTo>
                  <a:pt x="1365250" y="3756024"/>
                </a:lnTo>
                <a:lnTo>
                  <a:pt x="955675" y="3756024"/>
                </a:lnTo>
                <a:lnTo>
                  <a:pt x="955675" y="4465637"/>
                </a:lnTo>
                <a:lnTo>
                  <a:pt x="781050" y="4465637"/>
                </a:lnTo>
                <a:close/>
                <a:moveTo>
                  <a:pt x="781050" y="1954213"/>
                </a:moveTo>
                <a:lnTo>
                  <a:pt x="2108200" y="1954213"/>
                </a:lnTo>
                <a:lnTo>
                  <a:pt x="2108200" y="2105026"/>
                </a:lnTo>
                <a:lnTo>
                  <a:pt x="781050" y="2105026"/>
                </a:lnTo>
                <a:close/>
                <a:moveTo>
                  <a:pt x="1930400" y="1150937"/>
                </a:moveTo>
                <a:cubicBezTo>
                  <a:pt x="2108492" y="1150937"/>
                  <a:pt x="2108492" y="1150937"/>
                  <a:pt x="2108492" y="1150937"/>
                </a:cubicBezTo>
                <a:cubicBezTo>
                  <a:pt x="2108492" y="1150937"/>
                  <a:pt x="2242706" y="1364552"/>
                  <a:pt x="2276260" y="1416026"/>
                </a:cubicBezTo>
                <a:cubicBezTo>
                  <a:pt x="2309813" y="1467499"/>
                  <a:pt x="2299489" y="1534415"/>
                  <a:pt x="2271098" y="1578167"/>
                </a:cubicBezTo>
                <a:cubicBezTo>
                  <a:pt x="2242706" y="1621920"/>
                  <a:pt x="2108492" y="1830387"/>
                  <a:pt x="2108492" y="1830387"/>
                </a:cubicBezTo>
                <a:cubicBezTo>
                  <a:pt x="1930400" y="1830387"/>
                  <a:pt x="1930400" y="1830387"/>
                  <a:pt x="1930400" y="1830387"/>
                </a:cubicBezTo>
                <a:cubicBezTo>
                  <a:pt x="1930400" y="1830387"/>
                  <a:pt x="2105911" y="1557578"/>
                  <a:pt x="2126559" y="1529268"/>
                </a:cubicBezTo>
                <a:cubicBezTo>
                  <a:pt x="2144627" y="1500957"/>
                  <a:pt x="2144627" y="1480368"/>
                  <a:pt x="2131721" y="1459778"/>
                </a:cubicBezTo>
                <a:cubicBezTo>
                  <a:pt x="2116235" y="1436615"/>
                  <a:pt x="1930400" y="1150937"/>
                  <a:pt x="1930400" y="1150937"/>
                </a:cubicBezTo>
                <a:close/>
                <a:moveTo>
                  <a:pt x="1595438" y="1150937"/>
                </a:moveTo>
                <a:cubicBezTo>
                  <a:pt x="1773530" y="1150937"/>
                  <a:pt x="1773530" y="1150937"/>
                  <a:pt x="1773530" y="1150937"/>
                </a:cubicBezTo>
                <a:cubicBezTo>
                  <a:pt x="1773530" y="1150937"/>
                  <a:pt x="1907744" y="1364552"/>
                  <a:pt x="1941298" y="1416026"/>
                </a:cubicBezTo>
                <a:cubicBezTo>
                  <a:pt x="1974851" y="1467499"/>
                  <a:pt x="1964527" y="1534415"/>
                  <a:pt x="1936136" y="1578167"/>
                </a:cubicBezTo>
                <a:cubicBezTo>
                  <a:pt x="1907744" y="1621920"/>
                  <a:pt x="1773530" y="1830387"/>
                  <a:pt x="1773530" y="1830387"/>
                </a:cubicBezTo>
                <a:cubicBezTo>
                  <a:pt x="1595438" y="1830387"/>
                  <a:pt x="1595438" y="1830387"/>
                  <a:pt x="1595438" y="1830387"/>
                </a:cubicBezTo>
                <a:cubicBezTo>
                  <a:pt x="1595438" y="1830387"/>
                  <a:pt x="1770949" y="1557578"/>
                  <a:pt x="1789016" y="1529267"/>
                </a:cubicBezTo>
                <a:cubicBezTo>
                  <a:pt x="1809665" y="1500957"/>
                  <a:pt x="1809665" y="1480368"/>
                  <a:pt x="1796759" y="1459778"/>
                </a:cubicBezTo>
                <a:cubicBezTo>
                  <a:pt x="1781273" y="1436615"/>
                  <a:pt x="1595438" y="1150937"/>
                  <a:pt x="1595438" y="1150937"/>
                </a:cubicBezTo>
                <a:close/>
                <a:moveTo>
                  <a:pt x="1368425" y="1150937"/>
                </a:moveTo>
                <a:lnTo>
                  <a:pt x="1520825" y="1150937"/>
                </a:lnTo>
                <a:lnTo>
                  <a:pt x="1520825" y="1830387"/>
                </a:lnTo>
                <a:lnTo>
                  <a:pt x="1368425" y="1830387"/>
                </a:lnTo>
                <a:close/>
                <a:moveTo>
                  <a:pt x="1115721" y="1150937"/>
                </a:moveTo>
                <a:cubicBezTo>
                  <a:pt x="1115721" y="1150937"/>
                  <a:pt x="1115721" y="1150937"/>
                  <a:pt x="1293813" y="1150937"/>
                </a:cubicBezTo>
                <a:cubicBezTo>
                  <a:pt x="1293813" y="1150937"/>
                  <a:pt x="1107978" y="1436615"/>
                  <a:pt x="1095073" y="1459778"/>
                </a:cubicBezTo>
                <a:cubicBezTo>
                  <a:pt x="1079586" y="1480368"/>
                  <a:pt x="1082167" y="1500957"/>
                  <a:pt x="1100235" y="1529268"/>
                </a:cubicBezTo>
                <a:cubicBezTo>
                  <a:pt x="1118302" y="1557578"/>
                  <a:pt x="1293813" y="1830388"/>
                  <a:pt x="1293813" y="1830388"/>
                </a:cubicBezTo>
                <a:cubicBezTo>
                  <a:pt x="1293813" y="1830388"/>
                  <a:pt x="1293813" y="1830388"/>
                  <a:pt x="1115721" y="1830388"/>
                </a:cubicBezTo>
                <a:cubicBezTo>
                  <a:pt x="1115721" y="1830388"/>
                  <a:pt x="981507" y="1621920"/>
                  <a:pt x="953115" y="1578167"/>
                </a:cubicBezTo>
                <a:cubicBezTo>
                  <a:pt x="924724" y="1534415"/>
                  <a:pt x="914400" y="1467499"/>
                  <a:pt x="947953" y="1416026"/>
                </a:cubicBezTo>
                <a:cubicBezTo>
                  <a:pt x="981507" y="1364552"/>
                  <a:pt x="1115721" y="1150937"/>
                  <a:pt x="1115721" y="1150937"/>
                </a:cubicBezTo>
                <a:close/>
                <a:moveTo>
                  <a:pt x="780759" y="1150937"/>
                </a:moveTo>
                <a:cubicBezTo>
                  <a:pt x="780759" y="1150937"/>
                  <a:pt x="780759" y="1150937"/>
                  <a:pt x="958851" y="1150937"/>
                </a:cubicBezTo>
                <a:cubicBezTo>
                  <a:pt x="958851" y="1150937"/>
                  <a:pt x="773016" y="1436615"/>
                  <a:pt x="760111" y="1459779"/>
                </a:cubicBezTo>
                <a:cubicBezTo>
                  <a:pt x="744624" y="1480368"/>
                  <a:pt x="744624" y="1500957"/>
                  <a:pt x="765273" y="1529268"/>
                </a:cubicBezTo>
                <a:cubicBezTo>
                  <a:pt x="783340" y="1557578"/>
                  <a:pt x="958851" y="1830388"/>
                  <a:pt x="958851" y="1830388"/>
                </a:cubicBezTo>
                <a:cubicBezTo>
                  <a:pt x="958851" y="1830388"/>
                  <a:pt x="958851" y="1830388"/>
                  <a:pt x="780759" y="1830388"/>
                </a:cubicBezTo>
                <a:cubicBezTo>
                  <a:pt x="780759" y="1830388"/>
                  <a:pt x="646545" y="1621920"/>
                  <a:pt x="618153" y="1578168"/>
                </a:cubicBezTo>
                <a:cubicBezTo>
                  <a:pt x="589762" y="1534415"/>
                  <a:pt x="579438" y="1467500"/>
                  <a:pt x="612991" y="1416026"/>
                </a:cubicBezTo>
                <a:cubicBezTo>
                  <a:pt x="646545" y="1364553"/>
                  <a:pt x="780759" y="1150937"/>
                  <a:pt x="780759" y="1150937"/>
                </a:cubicBezTo>
                <a:close/>
                <a:moveTo>
                  <a:pt x="1373188" y="527050"/>
                </a:moveTo>
                <a:lnTo>
                  <a:pt x="1516063" y="527050"/>
                </a:lnTo>
                <a:lnTo>
                  <a:pt x="1516063" y="708025"/>
                </a:lnTo>
                <a:lnTo>
                  <a:pt x="1695450" y="708025"/>
                </a:lnTo>
                <a:lnTo>
                  <a:pt x="1695450" y="846138"/>
                </a:lnTo>
                <a:lnTo>
                  <a:pt x="1516063" y="846138"/>
                </a:lnTo>
                <a:lnTo>
                  <a:pt x="1516063" y="1028700"/>
                </a:lnTo>
                <a:lnTo>
                  <a:pt x="1373188" y="1028700"/>
                </a:lnTo>
                <a:lnTo>
                  <a:pt x="1373188" y="846138"/>
                </a:lnTo>
                <a:lnTo>
                  <a:pt x="1193800" y="846138"/>
                </a:lnTo>
                <a:lnTo>
                  <a:pt x="1193800" y="708025"/>
                </a:lnTo>
                <a:lnTo>
                  <a:pt x="1373188" y="708025"/>
                </a:lnTo>
                <a:close/>
                <a:moveTo>
                  <a:pt x="1445914" y="172495"/>
                </a:moveTo>
                <a:cubicBezTo>
                  <a:pt x="744864" y="172495"/>
                  <a:pt x="172685" y="744046"/>
                  <a:pt x="172685" y="1444325"/>
                </a:cubicBezTo>
                <a:cubicBezTo>
                  <a:pt x="172685" y="2142029"/>
                  <a:pt x="744864" y="2713580"/>
                  <a:pt x="1445914" y="2713580"/>
                </a:cubicBezTo>
                <a:cubicBezTo>
                  <a:pt x="2144385" y="2713580"/>
                  <a:pt x="2716565" y="2142029"/>
                  <a:pt x="2716565" y="1444325"/>
                </a:cubicBezTo>
                <a:cubicBezTo>
                  <a:pt x="2716565" y="744046"/>
                  <a:pt x="2144385" y="172495"/>
                  <a:pt x="1445914" y="172495"/>
                </a:cubicBezTo>
                <a:close/>
                <a:moveTo>
                  <a:pt x="1445914" y="0"/>
                </a:moveTo>
                <a:cubicBezTo>
                  <a:pt x="2242326" y="0"/>
                  <a:pt x="2889250" y="646213"/>
                  <a:pt x="2889250" y="1444325"/>
                </a:cubicBezTo>
                <a:cubicBezTo>
                  <a:pt x="2889250" y="2239862"/>
                  <a:pt x="2242326" y="2886075"/>
                  <a:pt x="1445914" y="2886075"/>
                </a:cubicBezTo>
                <a:cubicBezTo>
                  <a:pt x="646924" y="2886075"/>
                  <a:pt x="0" y="2239862"/>
                  <a:pt x="0" y="1444325"/>
                </a:cubicBezTo>
                <a:cubicBezTo>
                  <a:pt x="0" y="646213"/>
                  <a:pt x="646924" y="0"/>
                  <a:pt x="1445914" y="0"/>
                </a:cubicBezTo>
                <a:close/>
              </a:path>
            </a:pathLst>
          </a:custGeom>
          <a:solidFill>
            <a:schemeClr val="bg1"/>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1485713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ase (blå)">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2FABB18-7B96-4450-B039-A58D47A74620}"/>
              </a:ext>
            </a:extLst>
          </p:cNvPr>
          <p:cNvSpPr/>
          <p:nvPr userDrawn="1"/>
        </p:nvSpPr>
        <p:spPr>
          <a:xfrm>
            <a:off x="1" y="0"/>
            <a:ext cx="7452000" cy="686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2" name="Picture Placeholder 11">
            <a:extLst>
              <a:ext uri="{FF2B5EF4-FFF2-40B4-BE49-F238E27FC236}">
                <a16:creationId xmlns:a16="http://schemas.microsoft.com/office/drawing/2014/main" id="{4E9767CB-F316-45C2-9C97-FE24D256AC03}"/>
              </a:ext>
            </a:extLst>
          </p:cNvPr>
          <p:cNvSpPr>
            <a:spLocks noGrp="1"/>
          </p:cNvSpPr>
          <p:nvPr>
            <p:ph type="pic" sz="quarter" idx="17" hasCustomPrompt="1"/>
          </p:nvPr>
        </p:nvSpPr>
        <p:spPr>
          <a:xfrm>
            <a:off x="7452001" y="0"/>
            <a:ext cx="4741198" cy="6861600"/>
          </a:xfrm>
          <a:custGeom>
            <a:avLst/>
            <a:gdLst>
              <a:gd name="connsiteX0" fmla="*/ 3987523 w 4741198"/>
              <a:gd name="connsiteY0" fmla="*/ 847725 h 6861600"/>
              <a:gd name="connsiteX1" fmla="*/ 3987523 w 4741198"/>
              <a:gd name="connsiteY1" fmla="*/ 871538 h 6861600"/>
              <a:gd name="connsiteX2" fmla="*/ 4193898 w 4741198"/>
              <a:gd name="connsiteY2" fmla="*/ 871538 h 6861600"/>
              <a:gd name="connsiteX3" fmla="*/ 4193898 w 4741198"/>
              <a:gd name="connsiteY3" fmla="*/ 847725 h 6861600"/>
              <a:gd name="connsiteX4" fmla="*/ 4166911 w 4741198"/>
              <a:gd name="connsiteY4" fmla="*/ 722313 h 6861600"/>
              <a:gd name="connsiteX5" fmla="*/ 4197748 w 4741198"/>
              <a:gd name="connsiteY5" fmla="*/ 770348 h 6861600"/>
              <a:gd name="connsiteX6" fmla="*/ 4196769 w 4741198"/>
              <a:gd name="connsiteY6" fmla="*/ 781621 h 6861600"/>
              <a:gd name="connsiteX7" fmla="*/ 4166911 w 4741198"/>
              <a:gd name="connsiteY7" fmla="*/ 828676 h 6861600"/>
              <a:gd name="connsiteX8" fmla="*/ 4194322 w 4741198"/>
              <a:gd name="connsiteY8" fmla="*/ 828676 h 6861600"/>
              <a:gd name="connsiteX9" fmla="*/ 4219774 w 4741198"/>
              <a:gd name="connsiteY9" fmla="*/ 788974 h 6861600"/>
              <a:gd name="connsiteX10" fmla="*/ 4220753 w 4741198"/>
              <a:gd name="connsiteY10" fmla="*/ 763976 h 6861600"/>
              <a:gd name="connsiteX11" fmla="*/ 4194322 w 4741198"/>
              <a:gd name="connsiteY11" fmla="*/ 722313 h 6861600"/>
              <a:gd name="connsiteX12" fmla="*/ 4166911 w 4741198"/>
              <a:gd name="connsiteY12" fmla="*/ 722313 h 6861600"/>
              <a:gd name="connsiteX13" fmla="*/ 4114523 w 4741198"/>
              <a:gd name="connsiteY13" fmla="*/ 722313 h 6861600"/>
              <a:gd name="connsiteX14" fmla="*/ 4145591 w 4741198"/>
              <a:gd name="connsiteY14" fmla="*/ 770348 h 6861600"/>
              <a:gd name="connsiteX15" fmla="*/ 4144620 w 4741198"/>
              <a:gd name="connsiteY15" fmla="*/ 781621 h 6861600"/>
              <a:gd name="connsiteX16" fmla="*/ 4114523 w 4741198"/>
              <a:gd name="connsiteY16" fmla="*/ 828676 h 6861600"/>
              <a:gd name="connsiteX17" fmla="*/ 4142192 w 4741198"/>
              <a:gd name="connsiteY17" fmla="*/ 828676 h 6861600"/>
              <a:gd name="connsiteX18" fmla="*/ 4166949 w 4741198"/>
              <a:gd name="connsiteY18" fmla="*/ 788974 h 6861600"/>
              <a:gd name="connsiteX19" fmla="*/ 4167920 w 4741198"/>
              <a:gd name="connsiteY19" fmla="*/ 763976 h 6861600"/>
              <a:gd name="connsiteX20" fmla="*/ 4142192 w 4741198"/>
              <a:gd name="connsiteY20" fmla="*/ 722313 h 6861600"/>
              <a:gd name="connsiteX21" fmla="*/ 4114523 w 4741198"/>
              <a:gd name="connsiteY21" fmla="*/ 722313 h 6861600"/>
              <a:gd name="connsiteX22" fmla="*/ 4078011 w 4741198"/>
              <a:gd name="connsiteY22" fmla="*/ 722313 h 6861600"/>
              <a:gd name="connsiteX23" fmla="*/ 4078011 w 4741198"/>
              <a:gd name="connsiteY23" fmla="*/ 828676 h 6861600"/>
              <a:gd name="connsiteX24" fmla="*/ 4101823 w 4741198"/>
              <a:gd name="connsiteY24" fmla="*/ 828676 h 6861600"/>
              <a:gd name="connsiteX25" fmla="*/ 4101823 w 4741198"/>
              <a:gd name="connsiteY25" fmla="*/ 722313 h 6861600"/>
              <a:gd name="connsiteX26" fmla="*/ 4039487 w 4741198"/>
              <a:gd name="connsiteY26" fmla="*/ 722313 h 6861600"/>
              <a:gd name="connsiteX27" fmla="*/ 4013056 w 4741198"/>
              <a:gd name="connsiteY27" fmla="*/ 763976 h 6861600"/>
              <a:gd name="connsiteX28" fmla="*/ 4014035 w 4741198"/>
              <a:gd name="connsiteY28" fmla="*/ 788974 h 6861600"/>
              <a:gd name="connsiteX29" fmla="*/ 4039487 w 4741198"/>
              <a:gd name="connsiteY29" fmla="*/ 828676 h 6861600"/>
              <a:gd name="connsiteX30" fmla="*/ 4066898 w 4741198"/>
              <a:gd name="connsiteY30" fmla="*/ 828676 h 6861600"/>
              <a:gd name="connsiteX31" fmla="*/ 4037040 w 4741198"/>
              <a:gd name="connsiteY31" fmla="*/ 781621 h 6861600"/>
              <a:gd name="connsiteX32" fmla="*/ 4036061 w 4741198"/>
              <a:gd name="connsiteY32" fmla="*/ 770348 h 6861600"/>
              <a:gd name="connsiteX33" fmla="*/ 4066898 w 4741198"/>
              <a:gd name="connsiteY33" fmla="*/ 722313 h 6861600"/>
              <a:gd name="connsiteX34" fmla="*/ 4039487 w 4741198"/>
              <a:gd name="connsiteY34" fmla="*/ 722313 h 6861600"/>
              <a:gd name="connsiteX35" fmla="*/ 3986841 w 4741198"/>
              <a:gd name="connsiteY35" fmla="*/ 722313 h 6861600"/>
              <a:gd name="connsiteX36" fmla="*/ 3961113 w 4741198"/>
              <a:gd name="connsiteY36" fmla="*/ 763976 h 6861600"/>
              <a:gd name="connsiteX37" fmla="*/ 3962084 w 4741198"/>
              <a:gd name="connsiteY37" fmla="*/ 788974 h 6861600"/>
              <a:gd name="connsiteX38" fmla="*/ 3986841 w 4741198"/>
              <a:gd name="connsiteY38" fmla="*/ 828676 h 6861600"/>
              <a:gd name="connsiteX39" fmla="*/ 4014510 w 4741198"/>
              <a:gd name="connsiteY39" fmla="*/ 828676 h 6861600"/>
              <a:gd name="connsiteX40" fmla="*/ 3984413 w 4741198"/>
              <a:gd name="connsiteY40" fmla="*/ 781621 h 6861600"/>
              <a:gd name="connsiteX41" fmla="*/ 3983442 w 4741198"/>
              <a:gd name="connsiteY41" fmla="*/ 770348 h 6861600"/>
              <a:gd name="connsiteX42" fmla="*/ 4014510 w 4741198"/>
              <a:gd name="connsiteY42" fmla="*/ 722313 h 6861600"/>
              <a:gd name="connsiteX43" fmla="*/ 3986841 w 4741198"/>
              <a:gd name="connsiteY43" fmla="*/ 722313 h 6861600"/>
              <a:gd name="connsiteX44" fmla="*/ 4079598 w 4741198"/>
              <a:gd name="connsiteY44" fmla="*/ 625475 h 6861600"/>
              <a:gd name="connsiteX45" fmla="*/ 4079598 w 4741198"/>
              <a:gd name="connsiteY45" fmla="*/ 654050 h 6861600"/>
              <a:gd name="connsiteX46" fmla="*/ 4051023 w 4741198"/>
              <a:gd name="connsiteY46" fmla="*/ 654050 h 6861600"/>
              <a:gd name="connsiteX47" fmla="*/ 4051023 w 4741198"/>
              <a:gd name="connsiteY47" fmla="*/ 676275 h 6861600"/>
              <a:gd name="connsiteX48" fmla="*/ 4079598 w 4741198"/>
              <a:gd name="connsiteY48" fmla="*/ 676275 h 6861600"/>
              <a:gd name="connsiteX49" fmla="*/ 4079598 w 4741198"/>
              <a:gd name="connsiteY49" fmla="*/ 703263 h 6861600"/>
              <a:gd name="connsiteX50" fmla="*/ 4101823 w 4741198"/>
              <a:gd name="connsiteY50" fmla="*/ 703263 h 6861600"/>
              <a:gd name="connsiteX51" fmla="*/ 4101823 w 4741198"/>
              <a:gd name="connsiteY51" fmla="*/ 676275 h 6861600"/>
              <a:gd name="connsiteX52" fmla="*/ 4128810 w 4741198"/>
              <a:gd name="connsiteY52" fmla="*/ 676275 h 6861600"/>
              <a:gd name="connsiteX53" fmla="*/ 4128810 w 4741198"/>
              <a:gd name="connsiteY53" fmla="*/ 654050 h 6861600"/>
              <a:gd name="connsiteX54" fmla="*/ 4101823 w 4741198"/>
              <a:gd name="connsiteY54" fmla="*/ 654050 h 6861600"/>
              <a:gd name="connsiteX55" fmla="*/ 4101823 w 4741198"/>
              <a:gd name="connsiteY55" fmla="*/ 625475 h 6861600"/>
              <a:gd name="connsiteX56" fmla="*/ 4089917 w 4741198"/>
              <a:gd name="connsiteY56" fmla="*/ 569937 h 6861600"/>
              <a:gd name="connsiteX57" fmla="*/ 4287631 w 4741198"/>
              <a:gd name="connsiteY57" fmla="*/ 768350 h 6861600"/>
              <a:gd name="connsiteX58" fmla="*/ 4089917 w 4741198"/>
              <a:gd name="connsiteY58" fmla="*/ 966763 h 6861600"/>
              <a:gd name="connsiteX59" fmla="*/ 3892203 w 4741198"/>
              <a:gd name="connsiteY59" fmla="*/ 768350 h 6861600"/>
              <a:gd name="connsiteX60" fmla="*/ 4089917 w 4741198"/>
              <a:gd name="connsiteY60" fmla="*/ 569937 h 6861600"/>
              <a:gd name="connsiteX61" fmla="*/ 4089917 w 4741198"/>
              <a:gd name="connsiteY61" fmla="*/ 542925 h 6861600"/>
              <a:gd name="connsiteX62" fmla="*/ 3865286 w 4741198"/>
              <a:gd name="connsiteY62" fmla="*/ 768350 h 6861600"/>
              <a:gd name="connsiteX63" fmla="*/ 4089917 w 4741198"/>
              <a:gd name="connsiteY63" fmla="*/ 993775 h 6861600"/>
              <a:gd name="connsiteX64" fmla="*/ 4314548 w 4741198"/>
              <a:gd name="connsiteY64" fmla="*/ 768350 h 6861600"/>
              <a:gd name="connsiteX65" fmla="*/ 4089917 w 4741198"/>
              <a:gd name="connsiteY65" fmla="*/ 542925 h 6861600"/>
              <a:gd name="connsiteX66" fmla="*/ 0 w 4741198"/>
              <a:gd name="connsiteY66" fmla="*/ 0 h 6861600"/>
              <a:gd name="connsiteX67" fmla="*/ 4741198 w 4741198"/>
              <a:gd name="connsiteY67" fmla="*/ 0 h 6861600"/>
              <a:gd name="connsiteX68" fmla="*/ 4741198 w 4741198"/>
              <a:gd name="connsiteY68" fmla="*/ 6861600 h 6861600"/>
              <a:gd name="connsiteX69" fmla="*/ 0 w 4741198"/>
              <a:gd name="connsiteY69"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741198" h="6861600">
                <a:moveTo>
                  <a:pt x="3987523" y="847725"/>
                </a:moveTo>
                <a:lnTo>
                  <a:pt x="3987523" y="871538"/>
                </a:lnTo>
                <a:lnTo>
                  <a:pt x="4193898" y="871538"/>
                </a:lnTo>
                <a:lnTo>
                  <a:pt x="4193898" y="847725"/>
                </a:lnTo>
                <a:close/>
                <a:moveTo>
                  <a:pt x="4166911" y="722313"/>
                </a:moveTo>
                <a:cubicBezTo>
                  <a:pt x="4166911" y="722313"/>
                  <a:pt x="4195790" y="766917"/>
                  <a:pt x="4197748" y="770348"/>
                </a:cubicBezTo>
                <a:cubicBezTo>
                  <a:pt x="4200195" y="773779"/>
                  <a:pt x="4199706" y="777210"/>
                  <a:pt x="4196769" y="781621"/>
                </a:cubicBezTo>
                <a:cubicBezTo>
                  <a:pt x="4194322" y="786033"/>
                  <a:pt x="4166911" y="828676"/>
                  <a:pt x="4166911" y="828676"/>
                </a:cubicBezTo>
                <a:cubicBezTo>
                  <a:pt x="4166911" y="828676"/>
                  <a:pt x="4166911" y="828676"/>
                  <a:pt x="4194322" y="828676"/>
                </a:cubicBezTo>
                <a:cubicBezTo>
                  <a:pt x="4194322" y="828676"/>
                  <a:pt x="4215369" y="795836"/>
                  <a:pt x="4219774" y="788974"/>
                </a:cubicBezTo>
                <a:cubicBezTo>
                  <a:pt x="4224180" y="782112"/>
                  <a:pt x="4225648" y="771818"/>
                  <a:pt x="4220753" y="763976"/>
                </a:cubicBezTo>
                <a:cubicBezTo>
                  <a:pt x="4215369" y="755643"/>
                  <a:pt x="4194322" y="722313"/>
                  <a:pt x="4194322" y="722313"/>
                </a:cubicBezTo>
                <a:cubicBezTo>
                  <a:pt x="4194322" y="722313"/>
                  <a:pt x="4194322" y="722313"/>
                  <a:pt x="4166911" y="722313"/>
                </a:cubicBezTo>
                <a:close/>
                <a:moveTo>
                  <a:pt x="4114523" y="722313"/>
                </a:moveTo>
                <a:cubicBezTo>
                  <a:pt x="4114523" y="722313"/>
                  <a:pt x="4143163" y="766917"/>
                  <a:pt x="4145591" y="770348"/>
                </a:cubicBezTo>
                <a:cubicBezTo>
                  <a:pt x="4147532" y="773779"/>
                  <a:pt x="4147532" y="777210"/>
                  <a:pt x="4144620" y="781621"/>
                </a:cubicBezTo>
                <a:cubicBezTo>
                  <a:pt x="4141707" y="786033"/>
                  <a:pt x="4114523" y="828676"/>
                  <a:pt x="4114523" y="828676"/>
                </a:cubicBezTo>
                <a:cubicBezTo>
                  <a:pt x="4114523" y="828676"/>
                  <a:pt x="4114523" y="828676"/>
                  <a:pt x="4142192" y="828676"/>
                </a:cubicBezTo>
                <a:cubicBezTo>
                  <a:pt x="4142192" y="828676"/>
                  <a:pt x="4162581" y="795836"/>
                  <a:pt x="4166949" y="788974"/>
                </a:cubicBezTo>
                <a:cubicBezTo>
                  <a:pt x="4171318" y="782112"/>
                  <a:pt x="4173260" y="771818"/>
                  <a:pt x="4167920" y="763976"/>
                </a:cubicBezTo>
                <a:cubicBezTo>
                  <a:pt x="4162581" y="755643"/>
                  <a:pt x="4142192" y="722313"/>
                  <a:pt x="4142192" y="722313"/>
                </a:cubicBezTo>
                <a:cubicBezTo>
                  <a:pt x="4142192" y="722313"/>
                  <a:pt x="4142192" y="722313"/>
                  <a:pt x="4114523" y="722313"/>
                </a:cubicBezTo>
                <a:close/>
                <a:moveTo>
                  <a:pt x="4078011" y="722313"/>
                </a:moveTo>
                <a:lnTo>
                  <a:pt x="4078011" y="828676"/>
                </a:lnTo>
                <a:lnTo>
                  <a:pt x="4101823" y="828676"/>
                </a:lnTo>
                <a:lnTo>
                  <a:pt x="4101823" y="722313"/>
                </a:lnTo>
                <a:close/>
                <a:moveTo>
                  <a:pt x="4039487" y="722313"/>
                </a:moveTo>
                <a:cubicBezTo>
                  <a:pt x="4039487" y="722313"/>
                  <a:pt x="4018440" y="755643"/>
                  <a:pt x="4013056" y="763976"/>
                </a:cubicBezTo>
                <a:cubicBezTo>
                  <a:pt x="4008161" y="771818"/>
                  <a:pt x="4009629" y="782112"/>
                  <a:pt x="4014035" y="788974"/>
                </a:cubicBezTo>
                <a:cubicBezTo>
                  <a:pt x="4018440" y="795836"/>
                  <a:pt x="4039487" y="828676"/>
                  <a:pt x="4039487" y="828676"/>
                </a:cubicBezTo>
                <a:cubicBezTo>
                  <a:pt x="4066898" y="828676"/>
                  <a:pt x="4066898" y="828676"/>
                  <a:pt x="4066898" y="828676"/>
                </a:cubicBezTo>
                <a:cubicBezTo>
                  <a:pt x="4066898" y="828676"/>
                  <a:pt x="4039487" y="786033"/>
                  <a:pt x="4037040" y="781621"/>
                </a:cubicBezTo>
                <a:cubicBezTo>
                  <a:pt x="4034103" y="777210"/>
                  <a:pt x="4033614" y="773779"/>
                  <a:pt x="4036061" y="770348"/>
                </a:cubicBezTo>
                <a:cubicBezTo>
                  <a:pt x="4038019" y="766917"/>
                  <a:pt x="4066898" y="722313"/>
                  <a:pt x="4066898" y="722313"/>
                </a:cubicBezTo>
                <a:cubicBezTo>
                  <a:pt x="4039487" y="722313"/>
                  <a:pt x="4039487" y="722313"/>
                  <a:pt x="4039487" y="722313"/>
                </a:cubicBezTo>
                <a:close/>
                <a:moveTo>
                  <a:pt x="3986841" y="722313"/>
                </a:moveTo>
                <a:cubicBezTo>
                  <a:pt x="3986841" y="722313"/>
                  <a:pt x="3965967" y="755643"/>
                  <a:pt x="3961113" y="763976"/>
                </a:cubicBezTo>
                <a:cubicBezTo>
                  <a:pt x="3955773" y="771818"/>
                  <a:pt x="3957229" y="782112"/>
                  <a:pt x="3962084" y="788974"/>
                </a:cubicBezTo>
                <a:cubicBezTo>
                  <a:pt x="3966452" y="795836"/>
                  <a:pt x="3986841" y="828676"/>
                  <a:pt x="3986841" y="828676"/>
                </a:cubicBezTo>
                <a:cubicBezTo>
                  <a:pt x="4014510" y="828676"/>
                  <a:pt x="4014510" y="828676"/>
                  <a:pt x="4014510" y="828676"/>
                </a:cubicBezTo>
                <a:cubicBezTo>
                  <a:pt x="4014510" y="828676"/>
                  <a:pt x="3987326" y="786033"/>
                  <a:pt x="3984413" y="781621"/>
                </a:cubicBezTo>
                <a:cubicBezTo>
                  <a:pt x="3981501" y="777210"/>
                  <a:pt x="3981501" y="773779"/>
                  <a:pt x="3983442" y="770348"/>
                </a:cubicBezTo>
                <a:cubicBezTo>
                  <a:pt x="3985870" y="766917"/>
                  <a:pt x="4014510" y="722313"/>
                  <a:pt x="4014510" y="722313"/>
                </a:cubicBezTo>
                <a:cubicBezTo>
                  <a:pt x="3986841" y="722313"/>
                  <a:pt x="3986841" y="722313"/>
                  <a:pt x="3986841" y="722313"/>
                </a:cubicBezTo>
                <a:close/>
                <a:moveTo>
                  <a:pt x="4079598" y="625475"/>
                </a:moveTo>
                <a:lnTo>
                  <a:pt x="4079598" y="654050"/>
                </a:lnTo>
                <a:lnTo>
                  <a:pt x="4051023" y="654050"/>
                </a:lnTo>
                <a:lnTo>
                  <a:pt x="4051023" y="676275"/>
                </a:lnTo>
                <a:lnTo>
                  <a:pt x="4079598" y="676275"/>
                </a:lnTo>
                <a:lnTo>
                  <a:pt x="4079598" y="703263"/>
                </a:lnTo>
                <a:lnTo>
                  <a:pt x="4101823" y="703263"/>
                </a:lnTo>
                <a:lnTo>
                  <a:pt x="4101823" y="676275"/>
                </a:lnTo>
                <a:lnTo>
                  <a:pt x="4128810" y="676275"/>
                </a:lnTo>
                <a:lnTo>
                  <a:pt x="4128810" y="654050"/>
                </a:lnTo>
                <a:lnTo>
                  <a:pt x="4101823" y="654050"/>
                </a:lnTo>
                <a:lnTo>
                  <a:pt x="4101823" y="625475"/>
                </a:lnTo>
                <a:close/>
                <a:moveTo>
                  <a:pt x="4089917" y="569937"/>
                </a:moveTo>
                <a:cubicBezTo>
                  <a:pt x="4199051" y="569937"/>
                  <a:pt x="4287631" y="658830"/>
                  <a:pt x="4287631" y="768350"/>
                </a:cubicBezTo>
                <a:cubicBezTo>
                  <a:pt x="4287631" y="877870"/>
                  <a:pt x="4199051" y="966763"/>
                  <a:pt x="4089917" y="966763"/>
                </a:cubicBezTo>
                <a:cubicBezTo>
                  <a:pt x="3980783" y="966763"/>
                  <a:pt x="3892203" y="877870"/>
                  <a:pt x="3892203" y="768350"/>
                </a:cubicBezTo>
                <a:cubicBezTo>
                  <a:pt x="3892203" y="658830"/>
                  <a:pt x="3980783" y="569937"/>
                  <a:pt x="4089917" y="569937"/>
                </a:cubicBezTo>
                <a:close/>
                <a:moveTo>
                  <a:pt x="4089917" y="542925"/>
                </a:moveTo>
                <a:cubicBezTo>
                  <a:pt x="3966101" y="542925"/>
                  <a:pt x="3865286" y="644096"/>
                  <a:pt x="3865286" y="768350"/>
                </a:cubicBezTo>
                <a:cubicBezTo>
                  <a:pt x="3865286" y="892604"/>
                  <a:pt x="3966101" y="993775"/>
                  <a:pt x="4089917" y="993775"/>
                </a:cubicBezTo>
                <a:cubicBezTo>
                  <a:pt x="4213733" y="993775"/>
                  <a:pt x="4314548" y="892604"/>
                  <a:pt x="4314548" y="768350"/>
                </a:cubicBezTo>
                <a:cubicBezTo>
                  <a:pt x="4314548" y="644096"/>
                  <a:pt x="4213733" y="542925"/>
                  <a:pt x="4089917" y="542925"/>
                </a:cubicBezTo>
                <a:close/>
                <a:moveTo>
                  <a:pt x="0" y="0"/>
                </a:moveTo>
                <a:lnTo>
                  <a:pt x="4741198" y="0"/>
                </a:lnTo>
                <a:lnTo>
                  <a:pt x="4741198" y="6861600"/>
                </a:lnTo>
                <a:lnTo>
                  <a:pt x="0" y="6861600"/>
                </a:lnTo>
                <a:close/>
              </a:path>
            </a:pathLst>
          </a:custGeom>
        </p:spPr>
        <p:txBody>
          <a:bodyPr wrap="square" lIns="144000" tIns="108000" rIns="1368000">
            <a:noAutofit/>
          </a:bodyPr>
          <a:lstStyle>
            <a:lvl1pPr marL="0" indent="0" algn="l">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2" name="Title 1"/>
          <p:cNvSpPr>
            <a:spLocks noGrp="1"/>
          </p:cNvSpPr>
          <p:nvPr>
            <p:ph type="title" hasCustomPrompt="1"/>
          </p:nvPr>
        </p:nvSpPr>
        <p:spPr>
          <a:xfrm>
            <a:off x="647699" y="585015"/>
            <a:ext cx="5187901" cy="1027885"/>
          </a:xfrm>
        </p:spPr>
        <p:txBody>
          <a:bodyPr/>
          <a:lstStyle>
            <a:lvl1pPr>
              <a:defRPr>
                <a:solidFill>
                  <a:schemeClr val="accent1"/>
                </a:solidFill>
              </a:defRPr>
            </a:lvl1pPr>
          </a:lstStyle>
          <a:p>
            <a:r>
              <a:rPr lang="da-DK" noProof="0" dirty="0"/>
              <a:t>Klik for at tilføje overskrift</a:t>
            </a:r>
          </a:p>
        </p:txBody>
      </p:sp>
      <p:sp>
        <p:nvSpPr>
          <p:cNvPr id="4" name="Text Placeholder 3">
            <a:extLst>
              <a:ext uri="{FF2B5EF4-FFF2-40B4-BE49-F238E27FC236}">
                <a16:creationId xmlns:a16="http://schemas.microsoft.com/office/drawing/2014/main" id="{E1F4589E-A17F-4D3B-9797-CE76A7E0565A}"/>
              </a:ext>
            </a:extLst>
          </p:cNvPr>
          <p:cNvSpPr>
            <a:spLocks noGrp="1"/>
          </p:cNvSpPr>
          <p:nvPr>
            <p:ph type="body" sz="quarter" idx="19" hasCustomPrompt="1"/>
          </p:nvPr>
        </p:nvSpPr>
        <p:spPr>
          <a:xfrm>
            <a:off x="647699" y="2227263"/>
            <a:ext cx="2448000" cy="417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accent1"/>
                </a:solidFill>
              </a:defRPr>
            </a:lvl4pPr>
            <a:lvl5pPr>
              <a:defRPr>
                <a:solidFill>
                  <a:schemeClr val="accent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accent1"/>
                </a:solidFill>
              </a:defRPr>
            </a:lvl9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6" name="Text Placeholder 5">
            <a:extLst>
              <a:ext uri="{FF2B5EF4-FFF2-40B4-BE49-F238E27FC236}">
                <a16:creationId xmlns:a16="http://schemas.microsoft.com/office/drawing/2014/main" id="{664E6F21-073C-42AD-A62A-FFC74B5D62A3}"/>
              </a:ext>
            </a:extLst>
          </p:cNvPr>
          <p:cNvSpPr>
            <a:spLocks noGrp="1"/>
          </p:cNvSpPr>
          <p:nvPr>
            <p:ph type="body" sz="quarter" idx="20" hasCustomPrompt="1"/>
          </p:nvPr>
        </p:nvSpPr>
        <p:spPr>
          <a:xfrm>
            <a:off x="3387600" y="2227262"/>
            <a:ext cx="2448000" cy="417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accent1"/>
                </a:solidFill>
              </a:defRPr>
            </a:lvl4pPr>
            <a:lvl5pPr>
              <a:defRPr>
                <a:solidFill>
                  <a:schemeClr val="accent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accent1"/>
                </a:solidFill>
              </a:defRPr>
            </a:lvl9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 name="Date Placeholder 4">
            <a:extLst>
              <a:ext uri="{FF2B5EF4-FFF2-40B4-BE49-F238E27FC236}">
                <a16:creationId xmlns:a16="http://schemas.microsoft.com/office/drawing/2014/main" id="{688595FF-2924-4EBD-96D8-CBF007DF5B28}"/>
              </a:ext>
            </a:extLst>
          </p:cNvPr>
          <p:cNvSpPr>
            <a:spLocks noGrp="1"/>
          </p:cNvSpPr>
          <p:nvPr>
            <p:ph type="dt" sz="half" idx="21"/>
          </p:nvPr>
        </p:nvSpPr>
        <p:spPr/>
        <p:txBody>
          <a:bodyPr/>
          <a:lstStyle/>
          <a:p>
            <a:fld id="{D9F9E2D3-1F91-4CA1-B802-8873B5516B1C}" type="datetime1">
              <a:rPr lang="da-DK" smtClean="0"/>
              <a:t>11-10-2021</a:t>
            </a:fld>
            <a:endParaRPr lang="da-DK" dirty="0"/>
          </a:p>
        </p:txBody>
      </p:sp>
      <p:sp>
        <p:nvSpPr>
          <p:cNvPr id="7" name="Footer Placeholder 6">
            <a:extLst>
              <a:ext uri="{FF2B5EF4-FFF2-40B4-BE49-F238E27FC236}">
                <a16:creationId xmlns:a16="http://schemas.microsoft.com/office/drawing/2014/main" id="{6F30F706-E4D3-4819-96B9-0175D31EACF9}"/>
              </a:ext>
            </a:extLst>
          </p:cNvPr>
          <p:cNvSpPr>
            <a:spLocks noGrp="1"/>
          </p:cNvSpPr>
          <p:nvPr>
            <p:ph type="ftr" sz="quarter" idx="22"/>
          </p:nvPr>
        </p:nvSpPr>
        <p:spPr/>
        <p:txBody>
          <a:bodyPr/>
          <a:lstStyle/>
          <a:p>
            <a:endParaRPr lang="da-DK" dirty="0"/>
          </a:p>
        </p:txBody>
      </p:sp>
      <p:sp>
        <p:nvSpPr>
          <p:cNvPr id="15" name="Slide Number Placeholder 5">
            <a:extLst>
              <a:ext uri="{FF2B5EF4-FFF2-40B4-BE49-F238E27FC236}">
                <a16:creationId xmlns:a16="http://schemas.microsoft.com/office/drawing/2014/main" id="{17D5910E-E039-4984-951F-268E65341A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807679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kst og billede">
    <p:spTree>
      <p:nvGrpSpPr>
        <p:cNvPr id="1" name=""/>
        <p:cNvGrpSpPr/>
        <p:nvPr/>
      </p:nvGrpSpPr>
      <p:grpSpPr>
        <a:xfrm>
          <a:off x="0" y="0"/>
          <a:ext cx="0" cy="0"/>
          <a:chOff x="0" y="0"/>
          <a:chExt cx="0" cy="0"/>
        </a:xfrm>
      </p:grpSpPr>
      <p:sp>
        <p:nvSpPr>
          <p:cNvPr id="15" name="Background white">
            <a:extLst>
              <a:ext uri="{FF2B5EF4-FFF2-40B4-BE49-F238E27FC236}">
                <a16:creationId xmlns:a16="http://schemas.microsoft.com/office/drawing/2014/main" id="{709386A0-B1C7-4259-948A-069F4BB05CBC}"/>
              </a:ext>
            </a:extLst>
          </p:cNvPr>
          <p:cNvSpPr/>
          <p:nvPr userDrawn="1"/>
        </p:nvSpPr>
        <p:spPr>
          <a:xfrm>
            <a:off x="-1" y="0"/>
            <a:ext cx="61007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05000"/>
              </a:lnSpc>
            </a:pPr>
            <a:endParaRPr lang="en-US" sz="1800" noProof="0" dirty="0" err="1"/>
          </a:p>
        </p:txBody>
      </p:sp>
      <p:sp>
        <p:nvSpPr>
          <p:cNvPr id="13" name="Picture Placeholder 12">
            <a:extLst>
              <a:ext uri="{FF2B5EF4-FFF2-40B4-BE49-F238E27FC236}">
                <a16:creationId xmlns:a16="http://schemas.microsoft.com/office/drawing/2014/main" id="{25B56FF4-8F7A-4080-85FF-943B9397360C}"/>
              </a:ext>
            </a:extLst>
          </p:cNvPr>
          <p:cNvSpPr>
            <a:spLocks noGrp="1"/>
          </p:cNvSpPr>
          <p:nvPr>
            <p:ph type="pic" sz="quarter" idx="17" hasCustomPrompt="1"/>
          </p:nvPr>
        </p:nvSpPr>
        <p:spPr>
          <a:xfrm>
            <a:off x="6100763" y="-1"/>
            <a:ext cx="6092436" cy="6861600"/>
          </a:xfrm>
          <a:custGeom>
            <a:avLst/>
            <a:gdLst>
              <a:gd name="connsiteX0" fmla="*/ 5339285 w 6092436"/>
              <a:gd name="connsiteY0" fmla="*/ 848275 h 6861600"/>
              <a:gd name="connsiteX1" fmla="*/ 5339285 w 6092436"/>
              <a:gd name="connsiteY1" fmla="*/ 871787 h 6861600"/>
              <a:gd name="connsiteX2" fmla="*/ 5545989 w 6092436"/>
              <a:gd name="connsiteY2" fmla="*/ 871787 h 6861600"/>
              <a:gd name="connsiteX3" fmla="*/ 5545989 w 6092436"/>
              <a:gd name="connsiteY3" fmla="*/ 848275 h 6861600"/>
              <a:gd name="connsiteX4" fmla="*/ 5518296 w 6092436"/>
              <a:gd name="connsiteY4" fmla="*/ 723039 h 6861600"/>
              <a:gd name="connsiteX5" fmla="*/ 5549652 w 6092436"/>
              <a:gd name="connsiteY5" fmla="*/ 771189 h 6861600"/>
              <a:gd name="connsiteX6" fmla="*/ 5548848 w 6092436"/>
              <a:gd name="connsiteY6" fmla="*/ 782023 h 6861600"/>
              <a:gd name="connsiteX7" fmla="*/ 5518296 w 6092436"/>
              <a:gd name="connsiteY7" fmla="*/ 828969 h 6861600"/>
              <a:gd name="connsiteX8" fmla="*/ 5546034 w 6092436"/>
              <a:gd name="connsiteY8" fmla="*/ 828969 h 6861600"/>
              <a:gd name="connsiteX9" fmla="*/ 5571360 w 6092436"/>
              <a:gd name="connsiteY9" fmla="*/ 789647 h 6861600"/>
              <a:gd name="connsiteX10" fmla="*/ 5572164 w 6092436"/>
              <a:gd name="connsiteY10" fmla="*/ 764368 h 6861600"/>
              <a:gd name="connsiteX11" fmla="*/ 5546034 w 6092436"/>
              <a:gd name="connsiteY11" fmla="*/ 723039 h 6861600"/>
              <a:gd name="connsiteX12" fmla="*/ 5518296 w 6092436"/>
              <a:gd name="connsiteY12" fmla="*/ 723039 h 6861600"/>
              <a:gd name="connsiteX13" fmla="*/ 5466126 w 6092436"/>
              <a:gd name="connsiteY13" fmla="*/ 723039 h 6861600"/>
              <a:gd name="connsiteX14" fmla="*/ 5497482 w 6092436"/>
              <a:gd name="connsiteY14" fmla="*/ 771189 h 6861600"/>
              <a:gd name="connsiteX15" fmla="*/ 5496276 w 6092436"/>
              <a:gd name="connsiteY15" fmla="*/ 782023 h 6861600"/>
              <a:gd name="connsiteX16" fmla="*/ 5466126 w 6092436"/>
              <a:gd name="connsiteY16" fmla="*/ 828969 h 6861600"/>
              <a:gd name="connsiteX17" fmla="*/ 5493864 w 6092436"/>
              <a:gd name="connsiteY17" fmla="*/ 828969 h 6861600"/>
              <a:gd name="connsiteX18" fmla="*/ 5519190 w 6092436"/>
              <a:gd name="connsiteY18" fmla="*/ 789647 h 6861600"/>
              <a:gd name="connsiteX19" fmla="*/ 5519994 w 6092436"/>
              <a:gd name="connsiteY19" fmla="*/ 764368 h 6861600"/>
              <a:gd name="connsiteX20" fmla="*/ 5493864 w 6092436"/>
              <a:gd name="connsiteY20" fmla="*/ 723039 h 6861600"/>
              <a:gd name="connsiteX21" fmla="*/ 5466126 w 6092436"/>
              <a:gd name="connsiteY21" fmla="*/ 723039 h 6861600"/>
              <a:gd name="connsiteX22" fmla="*/ 5430769 w 6092436"/>
              <a:gd name="connsiteY22" fmla="*/ 723039 h 6861600"/>
              <a:gd name="connsiteX23" fmla="*/ 5430769 w 6092436"/>
              <a:gd name="connsiteY23" fmla="*/ 828969 h 6861600"/>
              <a:gd name="connsiteX24" fmla="*/ 5454505 w 6092436"/>
              <a:gd name="connsiteY24" fmla="*/ 828969 h 6861600"/>
              <a:gd name="connsiteX25" fmla="*/ 5454505 w 6092436"/>
              <a:gd name="connsiteY25" fmla="*/ 723039 h 6861600"/>
              <a:gd name="connsiteX26" fmla="*/ 5391410 w 6092436"/>
              <a:gd name="connsiteY26" fmla="*/ 723039 h 6861600"/>
              <a:gd name="connsiteX27" fmla="*/ 5365280 w 6092436"/>
              <a:gd name="connsiteY27" fmla="*/ 764368 h 6861600"/>
              <a:gd name="connsiteX28" fmla="*/ 5366084 w 6092436"/>
              <a:gd name="connsiteY28" fmla="*/ 789647 h 6861600"/>
              <a:gd name="connsiteX29" fmla="*/ 5391410 w 6092436"/>
              <a:gd name="connsiteY29" fmla="*/ 828970 h 6861600"/>
              <a:gd name="connsiteX30" fmla="*/ 5419148 w 6092436"/>
              <a:gd name="connsiteY30" fmla="*/ 828970 h 6861600"/>
              <a:gd name="connsiteX31" fmla="*/ 5388998 w 6092436"/>
              <a:gd name="connsiteY31" fmla="*/ 782023 h 6861600"/>
              <a:gd name="connsiteX32" fmla="*/ 5388194 w 6092436"/>
              <a:gd name="connsiteY32" fmla="*/ 771189 h 6861600"/>
              <a:gd name="connsiteX33" fmla="*/ 5419148 w 6092436"/>
              <a:gd name="connsiteY33" fmla="*/ 723039 h 6861600"/>
              <a:gd name="connsiteX34" fmla="*/ 5391410 w 6092436"/>
              <a:gd name="connsiteY34" fmla="*/ 723039 h 6861600"/>
              <a:gd name="connsiteX35" fmla="*/ 5339240 w 6092436"/>
              <a:gd name="connsiteY35" fmla="*/ 723039 h 6861600"/>
              <a:gd name="connsiteX36" fmla="*/ 5313110 w 6092436"/>
              <a:gd name="connsiteY36" fmla="*/ 764368 h 6861600"/>
              <a:gd name="connsiteX37" fmla="*/ 5313914 w 6092436"/>
              <a:gd name="connsiteY37" fmla="*/ 789647 h 6861600"/>
              <a:gd name="connsiteX38" fmla="*/ 5339240 w 6092436"/>
              <a:gd name="connsiteY38" fmla="*/ 828970 h 6861600"/>
              <a:gd name="connsiteX39" fmla="*/ 5366978 w 6092436"/>
              <a:gd name="connsiteY39" fmla="*/ 828970 h 6861600"/>
              <a:gd name="connsiteX40" fmla="*/ 5336828 w 6092436"/>
              <a:gd name="connsiteY40" fmla="*/ 782023 h 6861600"/>
              <a:gd name="connsiteX41" fmla="*/ 5336024 w 6092436"/>
              <a:gd name="connsiteY41" fmla="*/ 771190 h 6861600"/>
              <a:gd name="connsiteX42" fmla="*/ 5366978 w 6092436"/>
              <a:gd name="connsiteY42" fmla="*/ 723039 h 6861600"/>
              <a:gd name="connsiteX43" fmla="*/ 5339240 w 6092436"/>
              <a:gd name="connsiteY43" fmla="*/ 723039 h 6861600"/>
              <a:gd name="connsiteX44" fmla="*/ 5431511 w 6092436"/>
              <a:gd name="connsiteY44" fmla="*/ 625772 h 6861600"/>
              <a:gd name="connsiteX45" fmla="*/ 5431511 w 6092436"/>
              <a:gd name="connsiteY45" fmla="*/ 653987 h 6861600"/>
              <a:gd name="connsiteX46" fmla="*/ 5403571 w 6092436"/>
              <a:gd name="connsiteY46" fmla="*/ 653987 h 6861600"/>
              <a:gd name="connsiteX47" fmla="*/ 5403571 w 6092436"/>
              <a:gd name="connsiteY47" fmla="*/ 675520 h 6861600"/>
              <a:gd name="connsiteX48" fmla="*/ 5431511 w 6092436"/>
              <a:gd name="connsiteY48" fmla="*/ 675520 h 6861600"/>
              <a:gd name="connsiteX49" fmla="*/ 5431511 w 6092436"/>
              <a:gd name="connsiteY49" fmla="*/ 703982 h 6861600"/>
              <a:gd name="connsiteX50" fmla="*/ 5453763 w 6092436"/>
              <a:gd name="connsiteY50" fmla="*/ 703982 h 6861600"/>
              <a:gd name="connsiteX51" fmla="*/ 5453763 w 6092436"/>
              <a:gd name="connsiteY51" fmla="*/ 675520 h 6861600"/>
              <a:gd name="connsiteX52" fmla="*/ 5481703 w 6092436"/>
              <a:gd name="connsiteY52" fmla="*/ 675520 h 6861600"/>
              <a:gd name="connsiteX53" fmla="*/ 5481703 w 6092436"/>
              <a:gd name="connsiteY53" fmla="*/ 653987 h 6861600"/>
              <a:gd name="connsiteX54" fmla="*/ 5453763 w 6092436"/>
              <a:gd name="connsiteY54" fmla="*/ 653987 h 6861600"/>
              <a:gd name="connsiteX55" fmla="*/ 5453763 w 6092436"/>
              <a:gd name="connsiteY55" fmla="*/ 625772 h 6861600"/>
              <a:gd name="connsiteX56" fmla="*/ 5442838 w 6092436"/>
              <a:gd name="connsiteY56" fmla="*/ 570495 h 6861600"/>
              <a:gd name="connsiteX57" fmla="*/ 5640741 w 6092436"/>
              <a:gd name="connsiteY57" fmla="*/ 768780 h 6861600"/>
              <a:gd name="connsiteX58" fmla="*/ 5442838 w 6092436"/>
              <a:gd name="connsiteY58" fmla="*/ 966664 h 6861600"/>
              <a:gd name="connsiteX59" fmla="*/ 5244533 w 6092436"/>
              <a:gd name="connsiteY59" fmla="*/ 768780 h 6861600"/>
              <a:gd name="connsiteX60" fmla="*/ 5442838 w 6092436"/>
              <a:gd name="connsiteY60" fmla="*/ 570495 h 6861600"/>
              <a:gd name="connsiteX61" fmla="*/ 5442838 w 6092436"/>
              <a:gd name="connsiteY61" fmla="*/ 543602 h 6861600"/>
              <a:gd name="connsiteX62" fmla="*/ 5217637 w 6092436"/>
              <a:gd name="connsiteY62" fmla="*/ 768780 h 6861600"/>
              <a:gd name="connsiteX63" fmla="*/ 5442838 w 6092436"/>
              <a:gd name="connsiteY63" fmla="*/ 993557 h 6861600"/>
              <a:gd name="connsiteX64" fmla="*/ 5667637 w 6092436"/>
              <a:gd name="connsiteY64" fmla="*/ 768780 h 6861600"/>
              <a:gd name="connsiteX65" fmla="*/ 5442838 w 6092436"/>
              <a:gd name="connsiteY65" fmla="*/ 543602 h 6861600"/>
              <a:gd name="connsiteX66" fmla="*/ 0 w 6092436"/>
              <a:gd name="connsiteY66" fmla="*/ 0 h 6861600"/>
              <a:gd name="connsiteX67" fmla="*/ 6092436 w 6092436"/>
              <a:gd name="connsiteY67" fmla="*/ 0 h 6861600"/>
              <a:gd name="connsiteX68" fmla="*/ 6092436 w 6092436"/>
              <a:gd name="connsiteY68" fmla="*/ 6861600 h 6861600"/>
              <a:gd name="connsiteX69" fmla="*/ 0 w 6092436"/>
              <a:gd name="connsiteY69"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92436" h="6861600">
                <a:moveTo>
                  <a:pt x="5339285" y="848275"/>
                </a:moveTo>
                <a:lnTo>
                  <a:pt x="5339285" y="871787"/>
                </a:lnTo>
                <a:lnTo>
                  <a:pt x="5545989" y="871787"/>
                </a:lnTo>
                <a:lnTo>
                  <a:pt x="5545989" y="848275"/>
                </a:lnTo>
                <a:close/>
                <a:moveTo>
                  <a:pt x="5518296" y="723039"/>
                </a:moveTo>
                <a:cubicBezTo>
                  <a:pt x="5518296" y="723039"/>
                  <a:pt x="5547240" y="767578"/>
                  <a:pt x="5549652" y="771189"/>
                </a:cubicBezTo>
                <a:cubicBezTo>
                  <a:pt x="5551662" y="774400"/>
                  <a:pt x="5551662" y="777610"/>
                  <a:pt x="5548848" y="782023"/>
                </a:cubicBezTo>
                <a:cubicBezTo>
                  <a:pt x="5545632" y="786437"/>
                  <a:pt x="5518296" y="828969"/>
                  <a:pt x="5518296" y="828969"/>
                </a:cubicBezTo>
                <a:cubicBezTo>
                  <a:pt x="5518296" y="828969"/>
                  <a:pt x="5518296" y="828969"/>
                  <a:pt x="5546034" y="828969"/>
                </a:cubicBezTo>
                <a:cubicBezTo>
                  <a:pt x="5546034" y="828969"/>
                  <a:pt x="5566938" y="796468"/>
                  <a:pt x="5571360" y="789647"/>
                </a:cubicBezTo>
                <a:cubicBezTo>
                  <a:pt x="5575782" y="782826"/>
                  <a:pt x="5577390" y="772393"/>
                  <a:pt x="5572164" y="764368"/>
                </a:cubicBezTo>
                <a:cubicBezTo>
                  <a:pt x="5566938" y="756343"/>
                  <a:pt x="5546034" y="723039"/>
                  <a:pt x="5546034" y="723039"/>
                </a:cubicBezTo>
                <a:cubicBezTo>
                  <a:pt x="5546034" y="723039"/>
                  <a:pt x="5546034" y="723039"/>
                  <a:pt x="5518296" y="723039"/>
                </a:cubicBezTo>
                <a:close/>
                <a:moveTo>
                  <a:pt x="5466126" y="723039"/>
                </a:moveTo>
                <a:cubicBezTo>
                  <a:pt x="5466126" y="723039"/>
                  <a:pt x="5495070" y="767578"/>
                  <a:pt x="5497482" y="771189"/>
                </a:cubicBezTo>
                <a:cubicBezTo>
                  <a:pt x="5499492" y="774400"/>
                  <a:pt x="5499492" y="777610"/>
                  <a:pt x="5496276" y="782023"/>
                </a:cubicBezTo>
                <a:cubicBezTo>
                  <a:pt x="5493462" y="786437"/>
                  <a:pt x="5466126" y="828969"/>
                  <a:pt x="5466126" y="828969"/>
                </a:cubicBezTo>
                <a:cubicBezTo>
                  <a:pt x="5466126" y="828969"/>
                  <a:pt x="5466126" y="828969"/>
                  <a:pt x="5493864" y="828969"/>
                </a:cubicBezTo>
                <a:cubicBezTo>
                  <a:pt x="5493864" y="828969"/>
                  <a:pt x="5514768" y="796468"/>
                  <a:pt x="5519190" y="789647"/>
                </a:cubicBezTo>
                <a:cubicBezTo>
                  <a:pt x="5523612" y="782826"/>
                  <a:pt x="5525220" y="772393"/>
                  <a:pt x="5519994" y="764368"/>
                </a:cubicBezTo>
                <a:cubicBezTo>
                  <a:pt x="5514768" y="756343"/>
                  <a:pt x="5493864" y="723039"/>
                  <a:pt x="5493864" y="723039"/>
                </a:cubicBezTo>
                <a:cubicBezTo>
                  <a:pt x="5493864" y="723039"/>
                  <a:pt x="5493864" y="723039"/>
                  <a:pt x="5466126" y="723039"/>
                </a:cubicBezTo>
                <a:close/>
                <a:moveTo>
                  <a:pt x="5430769" y="723039"/>
                </a:moveTo>
                <a:lnTo>
                  <a:pt x="5430769" y="828969"/>
                </a:lnTo>
                <a:lnTo>
                  <a:pt x="5454505" y="828969"/>
                </a:lnTo>
                <a:lnTo>
                  <a:pt x="5454505" y="723039"/>
                </a:lnTo>
                <a:close/>
                <a:moveTo>
                  <a:pt x="5391410" y="723039"/>
                </a:moveTo>
                <a:cubicBezTo>
                  <a:pt x="5391410" y="723039"/>
                  <a:pt x="5370506" y="756343"/>
                  <a:pt x="5365280" y="764368"/>
                </a:cubicBezTo>
                <a:cubicBezTo>
                  <a:pt x="5360055" y="772393"/>
                  <a:pt x="5361663" y="782826"/>
                  <a:pt x="5366084" y="789647"/>
                </a:cubicBezTo>
                <a:cubicBezTo>
                  <a:pt x="5370506" y="796468"/>
                  <a:pt x="5391410" y="828970"/>
                  <a:pt x="5391410" y="828970"/>
                </a:cubicBezTo>
                <a:cubicBezTo>
                  <a:pt x="5419148" y="828970"/>
                  <a:pt x="5419148" y="828970"/>
                  <a:pt x="5419148" y="828970"/>
                </a:cubicBezTo>
                <a:cubicBezTo>
                  <a:pt x="5419148" y="828970"/>
                  <a:pt x="5391812" y="786437"/>
                  <a:pt x="5388998" y="782023"/>
                </a:cubicBezTo>
                <a:cubicBezTo>
                  <a:pt x="5386184" y="777610"/>
                  <a:pt x="5385782" y="774400"/>
                  <a:pt x="5388194" y="771189"/>
                </a:cubicBezTo>
                <a:cubicBezTo>
                  <a:pt x="5390204" y="767578"/>
                  <a:pt x="5419148" y="723039"/>
                  <a:pt x="5419148" y="723039"/>
                </a:cubicBezTo>
                <a:cubicBezTo>
                  <a:pt x="5391410" y="723039"/>
                  <a:pt x="5391410" y="723039"/>
                  <a:pt x="5391410" y="723039"/>
                </a:cubicBezTo>
                <a:close/>
                <a:moveTo>
                  <a:pt x="5339240" y="723039"/>
                </a:moveTo>
                <a:cubicBezTo>
                  <a:pt x="5339240" y="723039"/>
                  <a:pt x="5318336" y="756343"/>
                  <a:pt x="5313110" y="764368"/>
                </a:cubicBezTo>
                <a:cubicBezTo>
                  <a:pt x="5307884" y="772393"/>
                  <a:pt x="5309492" y="782826"/>
                  <a:pt x="5313914" y="789647"/>
                </a:cubicBezTo>
                <a:cubicBezTo>
                  <a:pt x="5318336" y="796468"/>
                  <a:pt x="5339240" y="828970"/>
                  <a:pt x="5339240" y="828970"/>
                </a:cubicBezTo>
                <a:cubicBezTo>
                  <a:pt x="5366978" y="828970"/>
                  <a:pt x="5366978" y="828970"/>
                  <a:pt x="5366978" y="828970"/>
                </a:cubicBezTo>
                <a:cubicBezTo>
                  <a:pt x="5366978" y="828970"/>
                  <a:pt x="5339642" y="786437"/>
                  <a:pt x="5336828" y="782023"/>
                </a:cubicBezTo>
                <a:cubicBezTo>
                  <a:pt x="5333612" y="777610"/>
                  <a:pt x="5333612" y="774400"/>
                  <a:pt x="5336024" y="771190"/>
                </a:cubicBezTo>
                <a:cubicBezTo>
                  <a:pt x="5338034" y="767578"/>
                  <a:pt x="5366978" y="723039"/>
                  <a:pt x="5366978" y="723039"/>
                </a:cubicBezTo>
                <a:cubicBezTo>
                  <a:pt x="5339240" y="723039"/>
                  <a:pt x="5339240" y="723039"/>
                  <a:pt x="5339240" y="723039"/>
                </a:cubicBezTo>
                <a:close/>
                <a:moveTo>
                  <a:pt x="5431511" y="625772"/>
                </a:moveTo>
                <a:lnTo>
                  <a:pt x="5431511" y="653987"/>
                </a:lnTo>
                <a:lnTo>
                  <a:pt x="5403571" y="653987"/>
                </a:lnTo>
                <a:lnTo>
                  <a:pt x="5403571" y="675520"/>
                </a:lnTo>
                <a:lnTo>
                  <a:pt x="5431511" y="675520"/>
                </a:lnTo>
                <a:lnTo>
                  <a:pt x="5431511" y="703982"/>
                </a:lnTo>
                <a:lnTo>
                  <a:pt x="5453763" y="703982"/>
                </a:lnTo>
                <a:lnTo>
                  <a:pt x="5453763" y="675520"/>
                </a:lnTo>
                <a:lnTo>
                  <a:pt x="5481703" y="675520"/>
                </a:lnTo>
                <a:lnTo>
                  <a:pt x="5481703" y="653987"/>
                </a:lnTo>
                <a:lnTo>
                  <a:pt x="5453763" y="653987"/>
                </a:lnTo>
                <a:lnTo>
                  <a:pt x="5453763" y="625772"/>
                </a:lnTo>
                <a:close/>
                <a:moveTo>
                  <a:pt x="5442838" y="570495"/>
                </a:moveTo>
                <a:cubicBezTo>
                  <a:pt x="5551624" y="570495"/>
                  <a:pt x="5640741" y="659603"/>
                  <a:pt x="5640741" y="768780"/>
                </a:cubicBezTo>
                <a:cubicBezTo>
                  <a:pt x="5640741" y="877556"/>
                  <a:pt x="5551624" y="966664"/>
                  <a:pt x="5442838" y="966664"/>
                </a:cubicBezTo>
                <a:cubicBezTo>
                  <a:pt x="5333649" y="966664"/>
                  <a:pt x="5244533" y="877556"/>
                  <a:pt x="5244533" y="768780"/>
                </a:cubicBezTo>
                <a:cubicBezTo>
                  <a:pt x="5244533" y="659603"/>
                  <a:pt x="5333649" y="570495"/>
                  <a:pt x="5442838" y="570495"/>
                </a:cubicBezTo>
                <a:close/>
                <a:moveTo>
                  <a:pt x="5442838" y="543602"/>
                </a:moveTo>
                <a:cubicBezTo>
                  <a:pt x="5318395" y="543602"/>
                  <a:pt x="5217637" y="644350"/>
                  <a:pt x="5217637" y="768780"/>
                </a:cubicBezTo>
                <a:cubicBezTo>
                  <a:pt x="5217637" y="892809"/>
                  <a:pt x="5318395" y="993557"/>
                  <a:pt x="5442838" y="993557"/>
                </a:cubicBezTo>
                <a:cubicBezTo>
                  <a:pt x="5566879" y="993557"/>
                  <a:pt x="5667637" y="892809"/>
                  <a:pt x="5667637" y="768780"/>
                </a:cubicBezTo>
                <a:cubicBezTo>
                  <a:pt x="5667637" y="644350"/>
                  <a:pt x="5566879" y="543602"/>
                  <a:pt x="5442838" y="543602"/>
                </a:cubicBezTo>
                <a:close/>
                <a:moveTo>
                  <a:pt x="0" y="0"/>
                </a:moveTo>
                <a:lnTo>
                  <a:pt x="6092436" y="0"/>
                </a:lnTo>
                <a:lnTo>
                  <a:pt x="6092436" y="6861600"/>
                </a:lnTo>
                <a:lnTo>
                  <a:pt x="0" y="6861600"/>
                </a:lnTo>
                <a:close/>
              </a:path>
            </a:pathLst>
          </a:custGeom>
        </p:spPr>
        <p:txBody>
          <a:bodyPr wrap="square" lIns="144000" tIns="108000" rIns="1368000">
            <a:noAutofit/>
          </a:bodyPr>
          <a:lstStyle>
            <a:lvl1pPr marL="0" indent="0" algn="l">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2" name="Title 1"/>
          <p:cNvSpPr>
            <a:spLocks noGrp="1"/>
          </p:cNvSpPr>
          <p:nvPr>
            <p:ph type="title" hasCustomPrompt="1"/>
          </p:nvPr>
        </p:nvSpPr>
        <p:spPr>
          <a:xfrm>
            <a:off x="647700" y="585015"/>
            <a:ext cx="4913314" cy="1027885"/>
          </a:xfrm>
        </p:spPr>
        <p:txBody>
          <a:bodyPr/>
          <a:lstStyle>
            <a:lvl1pPr>
              <a:defRPr/>
            </a:lvl1pPr>
          </a:lstStyle>
          <a:p>
            <a:r>
              <a:rPr lang="da-DK" noProof="0" dirty="0"/>
              <a:t>Klik for at tilføje overskrift</a:t>
            </a:r>
          </a:p>
        </p:txBody>
      </p:sp>
      <p:sp>
        <p:nvSpPr>
          <p:cNvPr id="12" name="Content Placeholder 2">
            <a:extLst>
              <a:ext uri="{FF2B5EF4-FFF2-40B4-BE49-F238E27FC236}">
                <a16:creationId xmlns:a16="http://schemas.microsoft.com/office/drawing/2014/main" id="{FE1406F0-0097-4282-9452-9CD2C6498CE4}"/>
              </a:ext>
            </a:extLst>
          </p:cNvPr>
          <p:cNvSpPr>
            <a:spLocks noGrp="1"/>
          </p:cNvSpPr>
          <p:nvPr>
            <p:ph idx="1" hasCustomPrompt="1"/>
          </p:nvPr>
        </p:nvSpPr>
        <p:spPr>
          <a:xfrm>
            <a:off x="647700" y="2227263"/>
            <a:ext cx="4914000" cy="4176000"/>
          </a:xfrm>
        </p:spPr>
        <p:txBody>
          <a:bodyPr/>
          <a:lstStyle>
            <a:lvl1pPr>
              <a:defRPr/>
            </a:lvl1pPr>
            <a:lvl5pPr>
              <a:defRPr/>
            </a:lvl5pPr>
            <a:lvl8pPr>
              <a:defRPr>
                <a:solidFill>
                  <a:schemeClr val="tx1"/>
                </a:solidFill>
              </a:defRPr>
            </a:lvl8pPr>
            <a:lvl9pPr>
              <a:defRPr>
                <a:solidFill>
                  <a:schemeClr val="accent1"/>
                </a:solidFill>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9" name="Date Placeholder 4">
            <a:extLst>
              <a:ext uri="{FF2B5EF4-FFF2-40B4-BE49-F238E27FC236}">
                <a16:creationId xmlns:a16="http://schemas.microsoft.com/office/drawing/2014/main" id="{AA76628B-EFED-49BF-8E36-10F0439C0DA8}"/>
              </a:ext>
            </a:extLst>
          </p:cNvPr>
          <p:cNvSpPr>
            <a:spLocks noGrp="1"/>
          </p:cNvSpPr>
          <p:nvPr>
            <p:ph type="dt" sz="half" idx="21"/>
          </p:nvPr>
        </p:nvSpPr>
        <p:spPr>
          <a:xfrm>
            <a:off x="0" y="6858000"/>
            <a:ext cx="0" cy="0"/>
          </a:xfrm>
        </p:spPr>
        <p:txBody>
          <a:bodyPr/>
          <a:lstStyle/>
          <a:p>
            <a:fld id="{36F795E3-08AD-4692-B570-D13C0C9B78EC}" type="datetime1">
              <a:rPr lang="da-DK" smtClean="0"/>
              <a:t>11-10-2021</a:t>
            </a:fld>
            <a:endParaRPr lang="da-DK" dirty="0"/>
          </a:p>
        </p:txBody>
      </p:sp>
      <p:sp>
        <p:nvSpPr>
          <p:cNvPr id="10" name="Footer Placeholder 6">
            <a:extLst>
              <a:ext uri="{FF2B5EF4-FFF2-40B4-BE49-F238E27FC236}">
                <a16:creationId xmlns:a16="http://schemas.microsoft.com/office/drawing/2014/main" id="{24D9100B-1688-4B10-A83A-A33B651958F9}"/>
              </a:ext>
            </a:extLst>
          </p:cNvPr>
          <p:cNvSpPr>
            <a:spLocks noGrp="1"/>
          </p:cNvSpPr>
          <p:nvPr>
            <p:ph type="ftr" sz="quarter" idx="22"/>
          </p:nvPr>
        </p:nvSpPr>
        <p:spPr>
          <a:xfrm>
            <a:off x="0" y="6858000"/>
            <a:ext cx="0" cy="0"/>
          </a:xfrm>
        </p:spPr>
        <p:txBody>
          <a:bodyPr/>
          <a:lstStyle/>
          <a:p>
            <a:endParaRPr lang="da-DK" dirty="0"/>
          </a:p>
        </p:txBody>
      </p:sp>
      <p:sp>
        <p:nvSpPr>
          <p:cNvPr id="11" name="Slide Number Placeholder 5">
            <a:extLst>
              <a:ext uri="{FF2B5EF4-FFF2-40B4-BE49-F238E27FC236}">
                <a16:creationId xmlns:a16="http://schemas.microsoft.com/office/drawing/2014/main" id="{D2C2C5D5-82CF-471C-AE61-6C0D1681E960}"/>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85855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kst og billede (rød)">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2FABB18-7B96-4450-B039-A58D47A74620}"/>
              </a:ext>
            </a:extLst>
          </p:cNvPr>
          <p:cNvSpPr/>
          <p:nvPr userDrawn="1"/>
        </p:nvSpPr>
        <p:spPr>
          <a:xfrm>
            <a:off x="1" y="0"/>
            <a:ext cx="6100762"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6" name="Picture Placeholder 15">
            <a:extLst>
              <a:ext uri="{FF2B5EF4-FFF2-40B4-BE49-F238E27FC236}">
                <a16:creationId xmlns:a16="http://schemas.microsoft.com/office/drawing/2014/main" id="{4EADFB03-99D6-48E9-87D0-A34E6902E97F}"/>
              </a:ext>
            </a:extLst>
          </p:cNvPr>
          <p:cNvSpPr>
            <a:spLocks noGrp="1"/>
          </p:cNvSpPr>
          <p:nvPr>
            <p:ph type="pic" sz="quarter" idx="17" hasCustomPrompt="1"/>
          </p:nvPr>
        </p:nvSpPr>
        <p:spPr>
          <a:xfrm>
            <a:off x="6102000" y="-1"/>
            <a:ext cx="6091200" cy="6861600"/>
          </a:xfrm>
          <a:custGeom>
            <a:avLst/>
            <a:gdLst>
              <a:gd name="connsiteX0" fmla="*/ 5337524 w 6091200"/>
              <a:gd name="connsiteY0" fmla="*/ 847726 h 6861600"/>
              <a:gd name="connsiteX1" fmla="*/ 5337524 w 6091200"/>
              <a:gd name="connsiteY1" fmla="*/ 871539 h 6861600"/>
              <a:gd name="connsiteX2" fmla="*/ 5543899 w 6091200"/>
              <a:gd name="connsiteY2" fmla="*/ 871539 h 6861600"/>
              <a:gd name="connsiteX3" fmla="*/ 5543899 w 6091200"/>
              <a:gd name="connsiteY3" fmla="*/ 847726 h 6861600"/>
              <a:gd name="connsiteX4" fmla="*/ 5516912 w 6091200"/>
              <a:gd name="connsiteY4" fmla="*/ 722314 h 6861600"/>
              <a:gd name="connsiteX5" fmla="*/ 5547749 w 6091200"/>
              <a:gd name="connsiteY5" fmla="*/ 770349 h 6861600"/>
              <a:gd name="connsiteX6" fmla="*/ 5546770 w 6091200"/>
              <a:gd name="connsiteY6" fmla="*/ 781622 h 6861600"/>
              <a:gd name="connsiteX7" fmla="*/ 5516912 w 6091200"/>
              <a:gd name="connsiteY7" fmla="*/ 828677 h 6861600"/>
              <a:gd name="connsiteX8" fmla="*/ 5544323 w 6091200"/>
              <a:gd name="connsiteY8" fmla="*/ 828677 h 6861600"/>
              <a:gd name="connsiteX9" fmla="*/ 5569775 w 6091200"/>
              <a:gd name="connsiteY9" fmla="*/ 788975 h 6861600"/>
              <a:gd name="connsiteX10" fmla="*/ 5570754 w 6091200"/>
              <a:gd name="connsiteY10" fmla="*/ 763977 h 6861600"/>
              <a:gd name="connsiteX11" fmla="*/ 5544323 w 6091200"/>
              <a:gd name="connsiteY11" fmla="*/ 722314 h 6861600"/>
              <a:gd name="connsiteX12" fmla="*/ 5516912 w 6091200"/>
              <a:gd name="connsiteY12" fmla="*/ 722314 h 6861600"/>
              <a:gd name="connsiteX13" fmla="*/ 5464524 w 6091200"/>
              <a:gd name="connsiteY13" fmla="*/ 722314 h 6861600"/>
              <a:gd name="connsiteX14" fmla="*/ 5495592 w 6091200"/>
              <a:gd name="connsiteY14" fmla="*/ 770349 h 6861600"/>
              <a:gd name="connsiteX15" fmla="*/ 5494621 w 6091200"/>
              <a:gd name="connsiteY15" fmla="*/ 781622 h 6861600"/>
              <a:gd name="connsiteX16" fmla="*/ 5464524 w 6091200"/>
              <a:gd name="connsiteY16" fmla="*/ 828677 h 6861600"/>
              <a:gd name="connsiteX17" fmla="*/ 5492193 w 6091200"/>
              <a:gd name="connsiteY17" fmla="*/ 828677 h 6861600"/>
              <a:gd name="connsiteX18" fmla="*/ 5516950 w 6091200"/>
              <a:gd name="connsiteY18" fmla="*/ 788975 h 6861600"/>
              <a:gd name="connsiteX19" fmla="*/ 5517921 w 6091200"/>
              <a:gd name="connsiteY19" fmla="*/ 763977 h 6861600"/>
              <a:gd name="connsiteX20" fmla="*/ 5492193 w 6091200"/>
              <a:gd name="connsiteY20" fmla="*/ 722314 h 6861600"/>
              <a:gd name="connsiteX21" fmla="*/ 5464524 w 6091200"/>
              <a:gd name="connsiteY21" fmla="*/ 722314 h 6861600"/>
              <a:gd name="connsiteX22" fmla="*/ 5428012 w 6091200"/>
              <a:gd name="connsiteY22" fmla="*/ 722314 h 6861600"/>
              <a:gd name="connsiteX23" fmla="*/ 5428012 w 6091200"/>
              <a:gd name="connsiteY23" fmla="*/ 828677 h 6861600"/>
              <a:gd name="connsiteX24" fmla="*/ 5451824 w 6091200"/>
              <a:gd name="connsiteY24" fmla="*/ 828677 h 6861600"/>
              <a:gd name="connsiteX25" fmla="*/ 5451824 w 6091200"/>
              <a:gd name="connsiteY25" fmla="*/ 722314 h 6861600"/>
              <a:gd name="connsiteX26" fmla="*/ 5389488 w 6091200"/>
              <a:gd name="connsiteY26" fmla="*/ 722314 h 6861600"/>
              <a:gd name="connsiteX27" fmla="*/ 5363057 w 6091200"/>
              <a:gd name="connsiteY27" fmla="*/ 763977 h 6861600"/>
              <a:gd name="connsiteX28" fmla="*/ 5364036 w 6091200"/>
              <a:gd name="connsiteY28" fmla="*/ 788975 h 6861600"/>
              <a:gd name="connsiteX29" fmla="*/ 5389488 w 6091200"/>
              <a:gd name="connsiteY29" fmla="*/ 828677 h 6861600"/>
              <a:gd name="connsiteX30" fmla="*/ 5416899 w 6091200"/>
              <a:gd name="connsiteY30" fmla="*/ 828677 h 6861600"/>
              <a:gd name="connsiteX31" fmla="*/ 5387041 w 6091200"/>
              <a:gd name="connsiteY31" fmla="*/ 781622 h 6861600"/>
              <a:gd name="connsiteX32" fmla="*/ 5386062 w 6091200"/>
              <a:gd name="connsiteY32" fmla="*/ 770349 h 6861600"/>
              <a:gd name="connsiteX33" fmla="*/ 5416899 w 6091200"/>
              <a:gd name="connsiteY33" fmla="*/ 722314 h 6861600"/>
              <a:gd name="connsiteX34" fmla="*/ 5389488 w 6091200"/>
              <a:gd name="connsiteY34" fmla="*/ 722314 h 6861600"/>
              <a:gd name="connsiteX35" fmla="*/ 5336842 w 6091200"/>
              <a:gd name="connsiteY35" fmla="*/ 722314 h 6861600"/>
              <a:gd name="connsiteX36" fmla="*/ 5311114 w 6091200"/>
              <a:gd name="connsiteY36" fmla="*/ 763977 h 6861600"/>
              <a:gd name="connsiteX37" fmla="*/ 5312085 w 6091200"/>
              <a:gd name="connsiteY37" fmla="*/ 788975 h 6861600"/>
              <a:gd name="connsiteX38" fmla="*/ 5336842 w 6091200"/>
              <a:gd name="connsiteY38" fmla="*/ 828677 h 6861600"/>
              <a:gd name="connsiteX39" fmla="*/ 5364511 w 6091200"/>
              <a:gd name="connsiteY39" fmla="*/ 828677 h 6861600"/>
              <a:gd name="connsiteX40" fmla="*/ 5334414 w 6091200"/>
              <a:gd name="connsiteY40" fmla="*/ 781622 h 6861600"/>
              <a:gd name="connsiteX41" fmla="*/ 5333443 w 6091200"/>
              <a:gd name="connsiteY41" fmla="*/ 770349 h 6861600"/>
              <a:gd name="connsiteX42" fmla="*/ 5364511 w 6091200"/>
              <a:gd name="connsiteY42" fmla="*/ 722314 h 6861600"/>
              <a:gd name="connsiteX43" fmla="*/ 5336842 w 6091200"/>
              <a:gd name="connsiteY43" fmla="*/ 722314 h 6861600"/>
              <a:gd name="connsiteX44" fmla="*/ 5429599 w 6091200"/>
              <a:gd name="connsiteY44" fmla="*/ 625476 h 6861600"/>
              <a:gd name="connsiteX45" fmla="*/ 5429599 w 6091200"/>
              <a:gd name="connsiteY45" fmla="*/ 654051 h 6861600"/>
              <a:gd name="connsiteX46" fmla="*/ 5401024 w 6091200"/>
              <a:gd name="connsiteY46" fmla="*/ 654051 h 6861600"/>
              <a:gd name="connsiteX47" fmla="*/ 5401024 w 6091200"/>
              <a:gd name="connsiteY47" fmla="*/ 676276 h 6861600"/>
              <a:gd name="connsiteX48" fmla="*/ 5429599 w 6091200"/>
              <a:gd name="connsiteY48" fmla="*/ 676276 h 6861600"/>
              <a:gd name="connsiteX49" fmla="*/ 5429599 w 6091200"/>
              <a:gd name="connsiteY49" fmla="*/ 703264 h 6861600"/>
              <a:gd name="connsiteX50" fmla="*/ 5451824 w 6091200"/>
              <a:gd name="connsiteY50" fmla="*/ 703264 h 6861600"/>
              <a:gd name="connsiteX51" fmla="*/ 5451824 w 6091200"/>
              <a:gd name="connsiteY51" fmla="*/ 676276 h 6861600"/>
              <a:gd name="connsiteX52" fmla="*/ 5478811 w 6091200"/>
              <a:gd name="connsiteY52" fmla="*/ 676276 h 6861600"/>
              <a:gd name="connsiteX53" fmla="*/ 5478811 w 6091200"/>
              <a:gd name="connsiteY53" fmla="*/ 654051 h 6861600"/>
              <a:gd name="connsiteX54" fmla="*/ 5451824 w 6091200"/>
              <a:gd name="connsiteY54" fmla="*/ 654051 h 6861600"/>
              <a:gd name="connsiteX55" fmla="*/ 5451824 w 6091200"/>
              <a:gd name="connsiteY55" fmla="*/ 625476 h 6861600"/>
              <a:gd name="connsiteX56" fmla="*/ 5439918 w 6091200"/>
              <a:gd name="connsiteY56" fmla="*/ 569938 h 6861600"/>
              <a:gd name="connsiteX57" fmla="*/ 5637632 w 6091200"/>
              <a:gd name="connsiteY57" fmla="*/ 768351 h 6861600"/>
              <a:gd name="connsiteX58" fmla="*/ 5439918 w 6091200"/>
              <a:gd name="connsiteY58" fmla="*/ 966764 h 6861600"/>
              <a:gd name="connsiteX59" fmla="*/ 5242204 w 6091200"/>
              <a:gd name="connsiteY59" fmla="*/ 768351 h 6861600"/>
              <a:gd name="connsiteX60" fmla="*/ 5439918 w 6091200"/>
              <a:gd name="connsiteY60" fmla="*/ 569938 h 6861600"/>
              <a:gd name="connsiteX61" fmla="*/ 5439918 w 6091200"/>
              <a:gd name="connsiteY61" fmla="*/ 542926 h 6861600"/>
              <a:gd name="connsiteX62" fmla="*/ 5215287 w 6091200"/>
              <a:gd name="connsiteY62" fmla="*/ 768351 h 6861600"/>
              <a:gd name="connsiteX63" fmla="*/ 5439918 w 6091200"/>
              <a:gd name="connsiteY63" fmla="*/ 993776 h 6861600"/>
              <a:gd name="connsiteX64" fmla="*/ 5664549 w 6091200"/>
              <a:gd name="connsiteY64" fmla="*/ 768351 h 6861600"/>
              <a:gd name="connsiteX65" fmla="*/ 5439918 w 6091200"/>
              <a:gd name="connsiteY65" fmla="*/ 542926 h 6861600"/>
              <a:gd name="connsiteX66" fmla="*/ 0 w 6091200"/>
              <a:gd name="connsiteY66" fmla="*/ 0 h 6861600"/>
              <a:gd name="connsiteX67" fmla="*/ 6091200 w 6091200"/>
              <a:gd name="connsiteY67" fmla="*/ 0 h 6861600"/>
              <a:gd name="connsiteX68" fmla="*/ 6091200 w 6091200"/>
              <a:gd name="connsiteY68" fmla="*/ 6861600 h 6861600"/>
              <a:gd name="connsiteX69" fmla="*/ 0 w 6091200"/>
              <a:gd name="connsiteY69"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91200" h="6861600">
                <a:moveTo>
                  <a:pt x="5337524" y="847726"/>
                </a:moveTo>
                <a:lnTo>
                  <a:pt x="5337524" y="871539"/>
                </a:lnTo>
                <a:lnTo>
                  <a:pt x="5543899" y="871539"/>
                </a:lnTo>
                <a:lnTo>
                  <a:pt x="5543899" y="847726"/>
                </a:lnTo>
                <a:close/>
                <a:moveTo>
                  <a:pt x="5516912" y="722314"/>
                </a:moveTo>
                <a:cubicBezTo>
                  <a:pt x="5516912" y="722314"/>
                  <a:pt x="5545791" y="766918"/>
                  <a:pt x="5547749" y="770349"/>
                </a:cubicBezTo>
                <a:cubicBezTo>
                  <a:pt x="5550196" y="773780"/>
                  <a:pt x="5549707" y="777211"/>
                  <a:pt x="5546770" y="781622"/>
                </a:cubicBezTo>
                <a:cubicBezTo>
                  <a:pt x="5544323" y="786034"/>
                  <a:pt x="5516912" y="828677"/>
                  <a:pt x="5516912" y="828677"/>
                </a:cubicBezTo>
                <a:cubicBezTo>
                  <a:pt x="5516912" y="828677"/>
                  <a:pt x="5516912" y="828677"/>
                  <a:pt x="5544323" y="828677"/>
                </a:cubicBezTo>
                <a:cubicBezTo>
                  <a:pt x="5544323" y="828677"/>
                  <a:pt x="5565370" y="795837"/>
                  <a:pt x="5569775" y="788975"/>
                </a:cubicBezTo>
                <a:cubicBezTo>
                  <a:pt x="5574181" y="782113"/>
                  <a:pt x="5575649" y="771819"/>
                  <a:pt x="5570754" y="763977"/>
                </a:cubicBezTo>
                <a:cubicBezTo>
                  <a:pt x="5565370" y="755644"/>
                  <a:pt x="5544323" y="722314"/>
                  <a:pt x="5544323" y="722314"/>
                </a:cubicBezTo>
                <a:cubicBezTo>
                  <a:pt x="5544323" y="722314"/>
                  <a:pt x="5544323" y="722314"/>
                  <a:pt x="5516912" y="722314"/>
                </a:cubicBezTo>
                <a:close/>
                <a:moveTo>
                  <a:pt x="5464524" y="722314"/>
                </a:moveTo>
                <a:cubicBezTo>
                  <a:pt x="5464524" y="722314"/>
                  <a:pt x="5493164" y="766918"/>
                  <a:pt x="5495592" y="770349"/>
                </a:cubicBezTo>
                <a:cubicBezTo>
                  <a:pt x="5497533" y="773780"/>
                  <a:pt x="5497533" y="777211"/>
                  <a:pt x="5494621" y="781622"/>
                </a:cubicBezTo>
                <a:cubicBezTo>
                  <a:pt x="5491708" y="786034"/>
                  <a:pt x="5464524" y="828677"/>
                  <a:pt x="5464524" y="828677"/>
                </a:cubicBezTo>
                <a:cubicBezTo>
                  <a:pt x="5464524" y="828677"/>
                  <a:pt x="5464524" y="828677"/>
                  <a:pt x="5492193" y="828677"/>
                </a:cubicBezTo>
                <a:cubicBezTo>
                  <a:pt x="5492193" y="828677"/>
                  <a:pt x="5512582" y="795837"/>
                  <a:pt x="5516950" y="788975"/>
                </a:cubicBezTo>
                <a:cubicBezTo>
                  <a:pt x="5521319" y="782113"/>
                  <a:pt x="5523261" y="771819"/>
                  <a:pt x="5517921" y="763977"/>
                </a:cubicBezTo>
                <a:cubicBezTo>
                  <a:pt x="5512582" y="755644"/>
                  <a:pt x="5492193" y="722314"/>
                  <a:pt x="5492193" y="722314"/>
                </a:cubicBezTo>
                <a:cubicBezTo>
                  <a:pt x="5492193" y="722314"/>
                  <a:pt x="5492193" y="722314"/>
                  <a:pt x="5464524" y="722314"/>
                </a:cubicBezTo>
                <a:close/>
                <a:moveTo>
                  <a:pt x="5428012" y="722314"/>
                </a:moveTo>
                <a:lnTo>
                  <a:pt x="5428012" y="828677"/>
                </a:lnTo>
                <a:lnTo>
                  <a:pt x="5451824" y="828677"/>
                </a:lnTo>
                <a:lnTo>
                  <a:pt x="5451824" y="722314"/>
                </a:lnTo>
                <a:close/>
                <a:moveTo>
                  <a:pt x="5389488" y="722314"/>
                </a:moveTo>
                <a:cubicBezTo>
                  <a:pt x="5389488" y="722314"/>
                  <a:pt x="5368441" y="755644"/>
                  <a:pt x="5363057" y="763977"/>
                </a:cubicBezTo>
                <a:cubicBezTo>
                  <a:pt x="5358162" y="771819"/>
                  <a:pt x="5359630" y="782113"/>
                  <a:pt x="5364036" y="788975"/>
                </a:cubicBezTo>
                <a:cubicBezTo>
                  <a:pt x="5368441" y="795837"/>
                  <a:pt x="5389488" y="828677"/>
                  <a:pt x="5389488" y="828677"/>
                </a:cubicBezTo>
                <a:cubicBezTo>
                  <a:pt x="5416899" y="828677"/>
                  <a:pt x="5416899" y="828677"/>
                  <a:pt x="5416899" y="828677"/>
                </a:cubicBezTo>
                <a:cubicBezTo>
                  <a:pt x="5416899" y="828677"/>
                  <a:pt x="5389488" y="786034"/>
                  <a:pt x="5387041" y="781622"/>
                </a:cubicBezTo>
                <a:cubicBezTo>
                  <a:pt x="5384104" y="777211"/>
                  <a:pt x="5383615" y="773780"/>
                  <a:pt x="5386062" y="770349"/>
                </a:cubicBezTo>
                <a:cubicBezTo>
                  <a:pt x="5388020" y="766918"/>
                  <a:pt x="5416899" y="722314"/>
                  <a:pt x="5416899" y="722314"/>
                </a:cubicBezTo>
                <a:cubicBezTo>
                  <a:pt x="5389488" y="722314"/>
                  <a:pt x="5389488" y="722314"/>
                  <a:pt x="5389488" y="722314"/>
                </a:cubicBezTo>
                <a:close/>
                <a:moveTo>
                  <a:pt x="5336842" y="722314"/>
                </a:moveTo>
                <a:cubicBezTo>
                  <a:pt x="5336842" y="722314"/>
                  <a:pt x="5315968" y="755644"/>
                  <a:pt x="5311114" y="763977"/>
                </a:cubicBezTo>
                <a:cubicBezTo>
                  <a:pt x="5305774" y="771819"/>
                  <a:pt x="5307230" y="782113"/>
                  <a:pt x="5312085" y="788975"/>
                </a:cubicBezTo>
                <a:cubicBezTo>
                  <a:pt x="5316453" y="795837"/>
                  <a:pt x="5336842" y="828677"/>
                  <a:pt x="5336842" y="828677"/>
                </a:cubicBezTo>
                <a:cubicBezTo>
                  <a:pt x="5364511" y="828677"/>
                  <a:pt x="5364511" y="828677"/>
                  <a:pt x="5364511" y="828677"/>
                </a:cubicBezTo>
                <a:cubicBezTo>
                  <a:pt x="5364511" y="828677"/>
                  <a:pt x="5337327" y="786034"/>
                  <a:pt x="5334414" y="781622"/>
                </a:cubicBezTo>
                <a:cubicBezTo>
                  <a:pt x="5331502" y="777211"/>
                  <a:pt x="5331502" y="773780"/>
                  <a:pt x="5333443" y="770349"/>
                </a:cubicBezTo>
                <a:cubicBezTo>
                  <a:pt x="5335871" y="766918"/>
                  <a:pt x="5364511" y="722314"/>
                  <a:pt x="5364511" y="722314"/>
                </a:cubicBezTo>
                <a:cubicBezTo>
                  <a:pt x="5336842" y="722314"/>
                  <a:pt x="5336842" y="722314"/>
                  <a:pt x="5336842" y="722314"/>
                </a:cubicBezTo>
                <a:close/>
                <a:moveTo>
                  <a:pt x="5429599" y="625476"/>
                </a:moveTo>
                <a:lnTo>
                  <a:pt x="5429599" y="654051"/>
                </a:lnTo>
                <a:lnTo>
                  <a:pt x="5401024" y="654051"/>
                </a:lnTo>
                <a:lnTo>
                  <a:pt x="5401024" y="676276"/>
                </a:lnTo>
                <a:lnTo>
                  <a:pt x="5429599" y="676276"/>
                </a:lnTo>
                <a:lnTo>
                  <a:pt x="5429599" y="703264"/>
                </a:lnTo>
                <a:lnTo>
                  <a:pt x="5451824" y="703264"/>
                </a:lnTo>
                <a:lnTo>
                  <a:pt x="5451824" y="676276"/>
                </a:lnTo>
                <a:lnTo>
                  <a:pt x="5478811" y="676276"/>
                </a:lnTo>
                <a:lnTo>
                  <a:pt x="5478811" y="654051"/>
                </a:lnTo>
                <a:lnTo>
                  <a:pt x="5451824" y="654051"/>
                </a:lnTo>
                <a:lnTo>
                  <a:pt x="5451824" y="625476"/>
                </a:lnTo>
                <a:close/>
                <a:moveTo>
                  <a:pt x="5439918" y="569938"/>
                </a:moveTo>
                <a:cubicBezTo>
                  <a:pt x="5549052" y="569938"/>
                  <a:pt x="5637632" y="658831"/>
                  <a:pt x="5637632" y="768351"/>
                </a:cubicBezTo>
                <a:cubicBezTo>
                  <a:pt x="5637632" y="877871"/>
                  <a:pt x="5549052" y="966764"/>
                  <a:pt x="5439918" y="966764"/>
                </a:cubicBezTo>
                <a:cubicBezTo>
                  <a:pt x="5330784" y="966764"/>
                  <a:pt x="5242204" y="877871"/>
                  <a:pt x="5242204" y="768351"/>
                </a:cubicBezTo>
                <a:cubicBezTo>
                  <a:pt x="5242204" y="658831"/>
                  <a:pt x="5330784" y="569938"/>
                  <a:pt x="5439918" y="569938"/>
                </a:cubicBezTo>
                <a:close/>
                <a:moveTo>
                  <a:pt x="5439918" y="542926"/>
                </a:moveTo>
                <a:cubicBezTo>
                  <a:pt x="5316102" y="542926"/>
                  <a:pt x="5215287" y="644097"/>
                  <a:pt x="5215287" y="768351"/>
                </a:cubicBezTo>
                <a:cubicBezTo>
                  <a:pt x="5215287" y="892605"/>
                  <a:pt x="5316102" y="993776"/>
                  <a:pt x="5439918" y="993776"/>
                </a:cubicBezTo>
                <a:cubicBezTo>
                  <a:pt x="5563734" y="993776"/>
                  <a:pt x="5664549" y="892605"/>
                  <a:pt x="5664549" y="768351"/>
                </a:cubicBezTo>
                <a:cubicBezTo>
                  <a:pt x="5664549" y="644097"/>
                  <a:pt x="5563734" y="542926"/>
                  <a:pt x="5439918" y="542926"/>
                </a:cubicBezTo>
                <a:close/>
                <a:moveTo>
                  <a:pt x="0" y="0"/>
                </a:moveTo>
                <a:lnTo>
                  <a:pt x="6091200" y="0"/>
                </a:lnTo>
                <a:lnTo>
                  <a:pt x="6091200" y="6861600"/>
                </a:lnTo>
                <a:lnTo>
                  <a:pt x="0" y="6861600"/>
                </a:lnTo>
                <a:close/>
              </a:path>
            </a:pathLst>
          </a:custGeom>
        </p:spPr>
        <p:txBody>
          <a:bodyPr wrap="square" lIns="144000" tIns="108000" rIns="1368000">
            <a:noAutofit/>
          </a:bodyPr>
          <a:lstStyle>
            <a:lvl1pPr marL="0" indent="0" algn="l">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2" name="Title 1"/>
          <p:cNvSpPr>
            <a:spLocks noGrp="1"/>
          </p:cNvSpPr>
          <p:nvPr>
            <p:ph type="title" hasCustomPrompt="1"/>
          </p:nvPr>
        </p:nvSpPr>
        <p:spPr>
          <a:xfrm>
            <a:off x="647700" y="585015"/>
            <a:ext cx="4913314" cy="1027885"/>
          </a:xfrm>
        </p:spPr>
        <p:txBody>
          <a:bodyPr/>
          <a:lstStyle>
            <a:lvl1pPr>
              <a:defRPr/>
            </a:lvl1pPr>
          </a:lstStyle>
          <a:p>
            <a:r>
              <a:rPr lang="da-DK" noProof="0" dirty="0"/>
              <a:t>Klik for at tilføje overskrift</a:t>
            </a:r>
          </a:p>
        </p:txBody>
      </p:sp>
      <p:sp>
        <p:nvSpPr>
          <p:cNvPr id="10" name="Content Placeholder 2">
            <a:extLst>
              <a:ext uri="{FF2B5EF4-FFF2-40B4-BE49-F238E27FC236}">
                <a16:creationId xmlns:a16="http://schemas.microsoft.com/office/drawing/2014/main" id="{9D86A330-2846-476F-9D4C-2F91E93E62E1}"/>
              </a:ext>
            </a:extLst>
          </p:cNvPr>
          <p:cNvSpPr>
            <a:spLocks noGrp="1"/>
          </p:cNvSpPr>
          <p:nvPr>
            <p:ph idx="1" hasCustomPrompt="1"/>
          </p:nvPr>
        </p:nvSpPr>
        <p:spPr>
          <a:xfrm>
            <a:off x="647700" y="2227263"/>
            <a:ext cx="4914000" cy="417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tx1"/>
                </a:solidFill>
              </a:defRPr>
            </a:lvl4pPr>
            <a:lvl5pPr>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tx1"/>
                </a:solidFill>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11" name="Date Placeholder 3">
            <a:extLst>
              <a:ext uri="{FF2B5EF4-FFF2-40B4-BE49-F238E27FC236}">
                <a16:creationId xmlns:a16="http://schemas.microsoft.com/office/drawing/2014/main" id="{3BABE6F8-8C23-45D6-BEE9-37DE96E6514A}"/>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50AEE2E-4163-417E-93F4-D919C2D3E217}" type="datetime1">
              <a:rPr lang="da-DK" smtClean="0"/>
              <a:t>11-10-2021</a:t>
            </a:fld>
            <a:endParaRPr lang="da-DK" dirty="0"/>
          </a:p>
        </p:txBody>
      </p:sp>
      <p:sp>
        <p:nvSpPr>
          <p:cNvPr id="12" name="Footer Placeholder 4">
            <a:extLst>
              <a:ext uri="{FF2B5EF4-FFF2-40B4-BE49-F238E27FC236}">
                <a16:creationId xmlns:a16="http://schemas.microsoft.com/office/drawing/2014/main" id="{C5EB2510-BC6D-4375-BCF2-9EC74251F3ED}"/>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3" name="Slide Number Placeholder 5">
            <a:extLst>
              <a:ext uri="{FF2B5EF4-FFF2-40B4-BE49-F238E27FC236}">
                <a16:creationId xmlns:a16="http://schemas.microsoft.com/office/drawing/2014/main" id="{21E27D32-FB79-47FB-94D7-EC015E9D99A7}"/>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76671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kst og billede (sand)">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2FABB18-7B96-4450-B039-A58D47A74620}"/>
              </a:ext>
            </a:extLst>
          </p:cNvPr>
          <p:cNvSpPr/>
          <p:nvPr userDrawn="1"/>
        </p:nvSpPr>
        <p:spPr>
          <a:xfrm>
            <a:off x="1" y="0"/>
            <a:ext cx="6100762"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6" name="Picture Placeholder 15">
            <a:extLst>
              <a:ext uri="{FF2B5EF4-FFF2-40B4-BE49-F238E27FC236}">
                <a16:creationId xmlns:a16="http://schemas.microsoft.com/office/drawing/2014/main" id="{B22CBD20-A653-4B0A-BBAA-B64215B3F253}"/>
              </a:ext>
            </a:extLst>
          </p:cNvPr>
          <p:cNvSpPr>
            <a:spLocks noGrp="1"/>
          </p:cNvSpPr>
          <p:nvPr>
            <p:ph type="pic" sz="quarter" idx="17" hasCustomPrompt="1"/>
          </p:nvPr>
        </p:nvSpPr>
        <p:spPr>
          <a:xfrm>
            <a:off x="6102000" y="-1"/>
            <a:ext cx="6091200" cy="6861600"/>
          </a:xfrm>
          <a:custGeom>
            <a:avLst/>
            <a:gdLst>
              <a:gd name="connsiteX0" fmla="*/ 5337524 w 6091200"/>
              <a:gd name="connsiteY0" fmla="*/ 847726 h 6861600"/>
              <a:gd name="connsiteX1" fmla="*/ 5337524 w 6091200"/>
              <a:gd name="connsiteY1" fmla="*/ 871539 h 6861600"/>
              <a:gd name="connsiteX2" fmla="*/ 5543899 w 6091200"/>
              <a:gd name="connsiteY2" fmla="*/ 871539 h 6861600"/>
              <a:gd name="connsiteX3" fmla="*/ 5543899 w 6091200"/>
              <a:gd name="connsiteY3" fmla="*/ 847726 h 6861600"/>
              <a:gd name="connsiteX4" fmla="*/ 5516912 w 6091200"/>
              <a:gd name="connsiteY4" fmla="*/ 722314 h 6861600"/>
              <a:gd name="connsiteX5" fmla="*/ 5547749 w 6091200"/>
              <a:gd name="connsiteY5" fmla="*/ 770349 h 6861600"/>
              <a:gd name="connsiteX6" fmla="*/ 5546770 w 6091200"/>
              <a:gd name="connsiteY6" fmla="*/ 781622 h 6861600"/>
              <a:gd name="connsiteX7" fmla="*/ 5516912 w 6091200"/>
              <a:gd name="connsiteY7" fmla="*/ 828677 h 6861600"/>
              <a:gd name="connsiteX8" fmla="*/ 5544323 w 6091200"/>
              <a:gd name="connsiteY8" fmla="*/ 828677 h 6861600"/>
              <a:gd name="connsiteX9" fmla="*/ 5569775 w 6091200"/>
              <a:gd name="connsiteY9" fmla="*/ 788975 h 6861600"/>
              <a:gd name="connsiteX10" fmla="*/ 5570754 w 6091200"/>
              <a:gd name="connsiteY10" fmla="*/ 763977 h 6861600"/>
              <a:gd name="connsiteX11" fmla="*/ 5544323 w 6091200"/>
              <a:gd name="connsiteY11" fmla="*/ 722314 h 6861600"/>
              <a:gd name="connsiteX12" fmla="*/ 5516912 w 6091200"/>
              <a:gd name="connsiteY12" fmla="*/ 722314 h 6861600"/>
              <a:gd name="connsiteX13" fmla="*/ 5464524 w 6091200"/>
              <a:gd name="connsiteY13" fmla="*/ 722314 h 6861600"/>
              <a:gd name="connsiteX14" fmla="*/ 5495592 w 6091200"/>
              <a:gd name="connsiteY14" fmla="*/ 770349 h 6861600"/>
              <a:gd name="connsiteX15" fmla="*/ 5494621 w 6091200"/>
              <a:gd name="connsiteY15" fmla="*/ 781622 h 6861600"/>
              <a:gd name="connsiteX16" fmla="*/ 5464524 w 6091200"/>
              <a:gd name="connsiteY16" fmla="*/ 828677 h 6861600"/>
              <a:gd name="connsiteX17" fmla="*/ 5492193 w 6091200"/>
              <a:gd name="connsiteY17" fmla="*/ 828677 h 6861600"/>
              <a:gd name="connsiteX18" fmla="*/ 5516950 w 6091200"/>
              <a:gd name="connsiteY18" fmla="*/ 788975 h 6861600"/>
              <a:gd name="connsiteX19" fmla="*/ 5517921 w 6091200"/>
              <a:gd name="connsiteY19" fmla="*/ 763977 h 6861600"/>
              <a:gd name="connsiteX20" fmla="*/ 5492193 w 6091200"/>
              <a:gd name="connsiteY20" fmla="*/ 722314 h 6861600"/>
              <a:gd name="connsiteX21" fmla="*/ 5464524 w 6091200"/>
              <a:gd name="connsiteY21" fmla="*/ 722314 h 6861600"/>
              <a:gd name="connsiteX22" fmla="*/ 5428012 w 6091200"/>
              <a:gd name="connsiteY22" fmla="*/ 722314 h 6861600"/>
              <a:gd name="connsiteX23" fmla="*/ 5428012 w 6091200"/>
              <a:gd name="connsiteY23" fmla="*/ 828677 h 6861600"/>
              <a:gd name="connsiteX24" fmla="*/ 5451824 w 6091200"/>
              <a:gd name="connsiteY24" fmla="*/ 828677 h 6861600"/>
              <a:gd name="connsiteX25" fmla="*/ 5451824 w 6091200"/>
              <a:gd name="connsiteY25" fmla="*/ 722314 h 6861600"/>
              <a:gd name="connsiteX26" fmla="*/ 5389488 w 6091200"/>
              <a:gd name="connsiteY26" fmla="*/ 722314 h 6861600"/>
              <a:gd name="connsiteX27" fmla="*/ 5363057 w 6091200"/>
              <a:gd name="connsiteY27" fmla="*/ 763977 h 6861600"/>
              <a:gd name="connsiteX28" fmla="*/ 5364036 w 6091200"/>
              <a:gd name="connsiteY28" fmla="*/ 788975 h 6861600"/>
              <a:gd name="connsiteX29" fmla="*/ 5389488 w 6091200"/>
              <a:gd name="connsiteY29" fmla="*/ 828677 h 6861600"/>
              <a:gd name="connsiteX30" fmla="*/ 5416899 w 6091200"/>
              <a:gd name="connsiteY30" fmla="*/ 828677 h 6861600"/>
              <a:gd name="connsiteX31" fmla="*/ 5387041 w 6091200"/>
              <a:gd name="connsiteY31" fmla="*/ 781622 h 6861600"/>
              <a:gd name="connsiteX32" fmla="*/ 5386062 w 6091200"/>
              <a:gd name="connsiteY32" fmla="*/ 770349 h 6861600"/>
              <a:gd name="connsiteX33" fmla="*/ 5416899 w 6091200"/>
              <a:gd name="connsiteY33" fmla="*/ 722314 h 6861600"/>
              <a:gd name="connsiteX34" fmla="*/ 5389488 w 6091200"/>
              <a:gd name="connsiteY34" fmla="*/ 722314 h 6861600"/>
              <a:gd name="connsiteX35" fmla="*/ 5336842 w 6091200"/>
              <a:gd name="connsiteY35" fmla="*/ 722314 h 6861600"/>
              <a:gd name="connsiteX36" fmla="*/ 5311114 w 6091200"/>
              <a:gd name="connsiteY36" fmla="*/ 763977 h 6861600"/>
              <a:gd name="connsiteX37" fmla="*/ 5312085 w 6091200"/>
              <a:gd name="connsiteY37" fmla="*/ 788975 h 6861600"/>
              <a:gd name="connsiteX38" fmla="*/ 5336842 w 6091200"/>
              <a:gd name="connsiteY38" fmla="*/ 828677 h 6861600"/>
              <a:gd name="connsiteX39" fmla="*/ 5364511 w 6091200"/>
              <a:gd name="connsiteY39" fmla="*/ 828677 h 6861600"/>
              <a:gd name="connsiteX40" fmla="*/ 5334414 w 6091200"/>
              <a:gd name="connsiteY40" fmla="*/ 781622 h 6861600"/>
              <a:gd name="connsiteX41" fmla="*/ 5333443 w 6091200"/>
              <a:gd name="connsiteY41" fmla="*/ 770349 h 6861600"/>
              <a:gd name="connsiteX42" fmla="*/ 5364511 w 6091200"/>
              <a:gd name="connsiteY42" fmla="*/ 722314 h 6861600"/>
              <a:gd name="connsiteX43" fmla="*/ 5336842 w 6091200"/>
              <a:gd name="connsiteY43" fmla="*/ 722314 h 6861600"/>
              <a:gd name="connsiteX44" fmla="*/ 5429599 w 6091200"/>
              <a:gd name="connsiteY44" fmla="*/ 625476 h 6861600"/>
              <a:gd name="connsiteX45" fmla="*/ 5429599 w 6091200"/>
              <a:gd name="connsiteY45" fmla="*/ 654051 h 6861600"/>
              <a:gd name="connsiteX46" fmla="*/ 5401024 w 6091200"/>
              <a:gd name="connsiteY46" fmla="*/ 654051 h 6861600"/>
              <a:gd name="connsiteX47" fmla="*/ 5401024 w 6091200"/>
              <a:gd name="connsiteY47" fmla="*/ 676276 h 6861600"/>
              <a:gd name="connsiteX48" fmla="*/ 5429599 w 6091200"/>
              <a:gd name="connsiteY48" fmla="*/ 676276 h 6861600"/>
              <a:gd name="connsiteX49" fmla="*/ 5429599 w 6091200"/>
              <a:gd name="connsiteY49" fmla="*/ 703264 h 6861600"/>
              <a:gd name="connsiteX50" fmla="*/ 5451824 w 6091200"/>
              <a:gd name="connsiteY50" fmla="*/ 703264 h 6861600"/>
              <a:gd name="connsiteX51" fmla="*/ 5451824 w 6091200"/>
              <a:gd name="connsiteY51" fmla="*/ 676276 h 6861600"/>
              <a:gd name="connsiteX52" fmla="*/ 5478811 w 6091200"/>
              <a:gd name="connsiteY52" fmla="*/ 676276 h 6861600"/>
              <a:gd name="connsiteX53" fmla="*/ 5478811 w 6091200"/>
              <a:gd name="connsiteY53" fmla="*/ 654051 h 6861600"/>
              <a:gd name="connsiteX54" fmla="*/ 5451824 w 6091200"/>
              <a:gd name="connsiteY54" fmla="*/ 654051 h 6861600"/>
              <a:gd name="connsiteX55" fmla="*/ 5451824 w 6091200"/>
              <a:gd name="connsiteY55" fmla="*/ 625476 h 6861600"/>
              <a:gd name="connsiteX56" fmla="*/ 5439918 w 6091200"/>
              <a:gd name="connsiteY56" fmla="*/ 569938 h 6861600"/>
              <a:gd name="connsiteX57" fmla="*/ 5637632 w 6091200"/>
              <a:gd name="connsiteY57" fmla="*/ 768351 h 6861600"/>
              <a:gd name="connsiteX58" fmla="*/ 5439918 w 6091200"/>
              <a:gd name="connsiteY58" fmla="*/ 966764 h 6861600"/>
              <a:gd name="connsiteX59" fmla="*/ 5242204 w 6091200"/>
              <a:gd name="connsiteY59" fmla="*/ 768351 h 6861600"/>
              <a:gd name="connsiteX60" fmla="*/ 5439918 w 6091200"/>
              <a:gd name="connsiteY60" fmla="*/ 569938 h 6861600"/>
              <a:gd name="connsiteX61" fmla="*/ 5439918 w 6091200"/>
              <a:gd name="connsiteY61" fmla="*/ 542926 h 6861600"/>
              <a:gd name="connsiteX62" fmla="*/ 5215287 w 6091200"/>
              <a:gd name="connsiteY62" fmla="*/ 768351 h 6861600"/>
              <a:gd name="connsiteX63" fmla="*/ 5439918 w 6091200"/>
              <a:gd name="connsiteY63" fmla="*/ 993776 h 6861600"/>
              <a:gd name="connsiteX64" fmla="*/ 5664549 w 6091200"/>
              <a:gd name="connsiteY64" fmla="*/ 768351 h 6861600"/>
              <a:gd name="connsiteX65" fmla="*/ 5439918 w 6091200"/>
              <a:gd name="connsiteY65" fmla="*/ 542926 h 6861600"/>
              <a:gd name="connsiteX66" fmla="*/ 0 w 6091200"/>
              <a:gd name="connsiteY66" fmla="*/ 0 h 6861600"/>
              <a:gd name="connsiteX67" fmla="*/ 6091200 w 6091200"/>
              <a:gd name="connsiteY67" fmla="*/ 0 h 6861600"/>
              <a:gd name="connsiteX68" fmla="*/ 6091200 w 6091200"/>
              <a:gd name="connsiteY68" fmla="*/ 6861600 h 6861600"/>
              <a:gd name="connsiteX69" fmla="*/ 0 w 6091200"/>
              <a:gd name="connsiteY69"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91200" h="6861600">
                <a:moveTo>
                  <a:pt x="5337524" y="847726"/>
                </a:moveTo>
                <a:lnTo>
                  <a:pt x="5337524" y="871539"/>
                </a:lnTo>
                <a:lnTo>
                  <a:pt x="5543899" y="871539"/>
                </a:lnTo>
                <a:lnTo>
                  <a:pt x="5543899" y="847726"/>
                </a:lnTo>
                <a:close/>
                <a:moveTo>
                  <a:pt x="5516912" y="722314"/>
                </a:moveTo>
                <a:cubicBezTo>
                  <a:pt x="5516912" y="722314"/>
                  <a:pt x="5545791" y="766918"/>
                  <a:pt x="5547749" y="770349"/>
                </a:cubicBezTo>
                <a:cubicBezTo>
                  <a:pt x="5550196" y="773780"/>
                  <a:pt x="5549707" y="777211"/>
                  <a:pt x="5546770" y="781622"/>
                </a:cubicBezTo>
                <a:cubicBezTo>
                  <a:pt x="5544323" y="786034"/>
                  <a:pt x="5516912" y="828677"/>
                  <a:pt x="5516912" y="828677"/>
                </a:cubicBezTo>
                <a:cubicBezTo>
                  <a:pt x="5516912" y="828677"/>
                  <a:pt x="5516912" y="828677"/>
                  <a:pt x="5544323" y="828677"/>
                </a:cubicBezTo>
                <a:cubicBezTo>
                  <a:pt x="5544323" y="828677"/>
                  <a:pt x="5565370" y="795837"/>
                  <a:pt x="5569775" y="788975"/>
                </a:cubicBezTo>
                <a:cubicBezTo>
                  <a:pt x="5574181" y="782113"/>
                  <a:pt x="5575649" y="771819"/>
                  <a:pt x="5570754" y="763977"/>
                </a:cubicBezTo>
                <a:cubicBezTo>
                  <a:pt x="5565370" y="755644"/>
                  <a:pt x="5544323" y="722314"/>
                  <a:pt x="5544323" y="722314"/>
                </a:cubicBezTo>
                <a:cubicBezTo>
                  <a:pt x="5544323" y="722314"/>
                  <a:pt x="5544323" y="722314"/>
                  <a:pt x="5516912" y="722314"/>
                </a:cubicBezTo>
                <a:close/>
                <a:moveTo>
                  <a:pt x="5464524" y="722314"/>
                </a:moveTo>
                <a:cubicBezTo>
                  <a:pt x="5464524" y="722314"/>
                  <a:pt x="5493164" y="766918"/>
                  <a:pt x="5495592" y="770349"/>
                </a:cubicBezTo>
                <a:cubicBezTo>
                  <a:pt x="5497533" y="773780"/>
                  <a:pt x="5497533" y="777211"/>
                  <a:pt x="5494621" y="781622"/>
                </a:cubicBezTo>
                <a:cubicBezTo>
                  <a:pt x="5491708" y="786034"/>
                  <a:pt x="5464524" y="828677"/>
                  <a:pt x="5464524" y="828677"/>
                </a:cubicBezTo>
                <a:cubicBezTo>
                  <a:pt x="5464524" y="828677"/>
                  <a:pt x="5464524" y="828677"/>
                  <a:pt x="5492193" y="828677"/>
                </a:cubicBezTo>
                <a:cubicBezTo>
                  <a:pt x="5492193" y="828677"/>
                  <a:pt x="5512582" y="795837"/>
                  <a:pt x="5516950" y="788975"/>
                </a:cubicBezTo>
                <a:cubicBezTo>
                  <a:pt x="5521319" y="782113"/>
                  <a:pt x="5523261" y="771819"/>
                  <a:pt x="5517921" y="763977"/>
                </a:cubicBezTo>
                <a:cubicBezTo>
                  <a:pt x="5512582" y="755644"/>
                  <a:pt x="5492193" y="722314"/>
                  <a:pt x="5492193" y="722314"/>
                </a:cubicBezTo>
                <a:cubicBezTo>
                  <a:pt x="5492193" y="722314"/>
                  <a:pt x="5492193" y="722314"/>
                  <a:pt x="5464524" y="722314"/>
                </a:cubicBezTo>
                <a:close/>
                <a:moveTo>
                  <a:pt x="5428012" y="722314"/>
                </a:moveTo>
                <a:lnTo>
                  <a:pt x="5428012" y="828677"/>
                </a:lnTo>
                <a:lnTo>
                  <a:pt x="5451824" y="828677"/>
                </a:lnTo>
                <a:lnTo>
                  <a:pt x="5451824" y="722314"/>
                </a:lnTo>
                <a:close/>
                <a:moveTo>
                  <a:pt x="5389488" y="722314"/>
                </a:moveTo>
                <a:cubicBezTo>
                  <a:pt x="5389488" y="722314"/>
                  <a:pt x="5368441" y="755644"/>
                  <a:pt x="5363057" y="763977"/>
                </a:cubicBezTo>
                <a:cubicBezTo>
                  <a:pt x="5358162" y="771819"/>
                  <a:pt x="5359630" y="782113"/>
                  <a:pt x="5364036" y="788975"/>
                </a:cubicBezTo>
                <a:cubicBezTo>
                  <a:pt x="5368441" y="795837"/>
                  <a:pt x="5389488" y="828677"/>
                  <a:pt x="5389488" y="828677"/>
                </a:cubicBezTo>
                <a:cubicBezTo>
                  <a:pt x="5416899" y="828677"/>
                  <a:pt x="5416899" y="828677"/>
                  <a:pt x="5416899" y="828677"/>
                </a:cubicBezTo>
                <a:cubicBezTo>
                  <a:pt x="5416899" y="828677"/>
                  <a:pt x="5389488" y="786034"/>
                  <a:pt x="5387041" y="781622"/>
                </a:cubicBezTo>
                <a:cubicBezTo>
                  <a:pt x="5384104" y="777211"/>
                  <a:pt x="5383615" y="773780"/>
                  <a:pt x="5386062" y="770349"/>
                </a:cubicBezTo>
                <a:cubicBezTo>
                  <a:pt x="5388020" y="766918"/>
                  <a:pt x="5416899" y="722314"/>
                  <a:pt x="5416899" y="722314"/>
                </a:cubicBezTo>
                <a:cubicBezTo>
                  <a:pt x="5389488" y="722314"/>
                  <a:pt x="5389488" y="722314"/>
                  <a:pt x="5389488" y="722314"/>
                </a:cubicBezTo>
                <a:close/>
                <a:moveTo>
                  <a:pt x="5336842" y="722314"/>
                </a:moveTo>
                <a:cubicBezTo>
                  <a:pt x="5336842" y="722314"/>
                  <a:pt x="5315968" y="755644"/>
                  <a:pt x="5311114" y="763977"/>
                </a:cubicBezTo>
                <a:cubicBezTo>
                  <a:pt x="5305774" y="771819"/>
                  <a:pt x="5307230" y="782113"/>
                  <a:pt x="5312085" y="788975"/>
                </a:cubicBezTo>
                <a:cubicBezTo>
                  <a:pt x="5316453" y="795837"/>
                  <a:pt x="5336842" y="828677"/>
                  <a:pt x="5336842" y="828677"/>
                </a:cubicBezTo>
                <a:cubicBezTo>
                  <a:pt x="5364511" y="828677"/>
                  <a:pt x="5364511" y="828677"/>
                  <a:pt x="5364511" y="828677"/>
                </a:cubicBezTo>
                <a:cubicBezTo>
                  <a:pt x="5364511" y="828677"/>
                  <a:pt x="5337327" y="786034"/>
                  <a:pt x="5334414" y="781622"/>
                </a:cubicBezTo>
                <a:cubicBezTo>
                  <a:pt x="5331502" y="777211"/>
                  <a:pt x="5331502" y="773780"/>
                  <a:pt x="5333443" y="770349"/>
                </a:cubicBezTo>
                <a:cubicBezTo>
                  <a:pt x="5335871" y="766918"/>
                  <a:pt x="5364511" y="722314"/>
                  <a:pt x="5364511" y="722314"/>
                </a:cubicBezTo>
                <a:cubicBezTo>
                  <a:pt x="5336842" y="722314"/>
                  <a:pt x="5336842" y="722314"/>
                  <a:pt x="5336842" y="722314"/>
                </a:cubicBezTo>
                <a:close/>
                <a:moveTo>
                  <a:pt x="5429599" y="625476"/>
                </a:moveTo>
                <a:lnTo>
                  <a:pt x="5429599" y="654051"/>
                </a:lnTo>
                <a:lnTo>
                  <a:pt x="5401024" y="654051"/>
                </a:lnTo>
                <a:lnTo>
                  <a:pt x="5401024" y="676276"/>
                </a:lnTo>
                <a:lnTo>
                  <a:pt x="5429599" y="676276"/>
                </a:lnTo>
                <a:lnTo>
                  <a:pt x="5429599" y="703264"/>
                </a:lnTo>
                <a:lnTo>
                  <a:pt x="5451824" y="703264"/>
                </a:lnTo>
                <a:lnTo>
                  <a:pt x="5451824" y="676276"/>
                </a:lnTo>
                <a:lnTo>
                  <a:pt x="5478811" y="676276"/>
                </a:lnTo>
                <a:lnTo>
                  <a:pt x="5478811" y="654051"/>
                </a:lnTo>
                <a:lnTo>
                  <a:pt x="5451824" y="654051"/>
                </a:lnTo>
                <a:lnTo>
                  <a:pt x="5451824" y="625476"/>
                </a:lnTo>
                <a:close/>
                <a:moveTo>
                  <a:pt x="5439918" y="569938"/>
                </a:moveTo>
                <a:cubicBezTo>
                  <a:pt x="5549052" y="569938"/>
                  <a:pt x="5637632" y="658831"/>
                  <a:pt x="5637632" y="768351"/>
                </a:cubicBezTo>
                <a:cubicBezTo>
                  <a:pt x="5637632" y="877871"/>
                  <a:pt x="5549052" y="966764"/>
                  <a:pt x="5439918" y="966764"/>
                </a:cubicBezTo>
                <a:cubicBezTo>
                  <a:pt x="5330784" y="966764"/>
                  <a:pt x="5242204" y="877871"/>
                  <a:pt x="5242204" y="768351"/>
                </a:cubicBezTo>
                <a:cubicBezTo>
                  <a:pt x="5242204" y="658831"/>
                  <a:pt x="5330784" y="569938"/>
                  <a:pt x="5439918" y="569938"/>
                </a:cubicBezTo>
                <a:close/>
                <a:moveTo>
                  <a:pt x="5439918" y="542926"/>
                </a:moveTo>
                <a:cubicBezTo>
                  <a:pt x="5316102" y="542926"/>
                  <a:pt x="5215287" y="644097"/>
                  <a:pt x="5215287" y="768351"/>
                </a:cubicBezTo>
                <a:cubicBezTo>
                  <a:pt x="5215287" y="892605"/>
                  <a:pt x="5316102" y="993776"/>
                  <a:pt x="5439918" y="993776"/>
                </a:cubicBezTo>
                <a:cubicBezTo>
                  <a:pt x="5563734" y="993776"/>
                  <a:pt x="5664549" y="892605"/>
                  <a:pt x="5664549" y="768351"/>
                </a:cubicBezTo>
                <a:cubicBezTo>
                  <a:pt x="5664549" y="644097"/>
                  <a:pt x="5563734" y="542926"/>
                  <a:pt x="5439918" y="542926"/>
                </a:cubicBezTo>
                <a:close/>
                <a:moveTo>
                  <a:pt x="0" y="0"/>
                </a:moveTo>
                <a:lnTo>
                  <a:pt x="6091200" y="0"/>
                </a:lnTo>
                <a:lnTo>
                  <a:pt x="6091200" y="6861600"/>
                </a:lnTo>
                <a:lnTo>
                  <a:pt x="0" y="6861600"/>
                </a:lnTo>
                <a:close/>
              </a:path>
            </a:pathLst>
          </a:custGeom>
        </p:spPr>
        <p:txBody>
          <a:bodyPr wrap="square" lIns="144000" tIns="108000" rIns="1368000">
            <a:noAutofit/>
          </a:bodyPr>
          <a:lstStyle>
            <a:lvl1pPr marL="0" indent="0" algn="l">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2" name="Title 1"/>
          <p:cNvSpPr>
            <a:spLocks noGrp="1"/>
          </p:cNvSpPr>
          <p:nvPr>
            <p:ph type="title" hasCustomPrompt="1"/>
          </p:nvPr>
        </p:nvSpPr>
        <p:spPr>
          <a:xfrm>
            <a:off x="647700" y="585015"/>
            <a:ext cx="4913314" cy="1027885"/>
          </a:xfrm>
        </p:spPr>
        <p:txBody>
          <a:bodyPr/>
          <a:lstStyle>
            <a:lvl1pPr>
              <a:defRPr/>
            </a:lvl1pPr>
          </a:lstStyle>
          <a:p>
            <a:r>
              <a:rPr lang="da-DK" noProof="0" dirty="0"/>
              <a:t>Klik for at tilføje overskrift</a:t>
            </a:r>
          </a:p>
        </p:txBody>
      </p:sp>
      <p:sp>
        <p:nvSpPr>
          <p:cNvPr id="15" name="Content Placeholder 2">
            <a:extLst>
              <a:ext uri="{FF2B5EF4-FFF2-40B4-BE49-F238E27FC236}">
                <a16:creationId xmlns:a16="http://schemas.microsoft.com/office/drawing/2014/main" id="{353226BD-967D-46F3-81A6-25B4A82A5AB7}"/>
              </a:ext>
            </a:extLst>
          </p:cNvPr>
          <p:cNvSpPr>
            <a:spLocks noGrp="1"/>
          </p:cNvSpPr>
          <p:nvPr>
            <p:ph idx="1" hasCustomPrompt="1"/>
          </p:nvPr>
        </p:nvSpPr>
        <p:spPr>
          <a:xfrm>
            <a:off x="647700" y="2227263"/>
            <a:ext cx="4914000" cy="417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11" name="Date Placeholder 3">
            <a:extLst>
              <a:ext uri="{FF2B5EF4-FFF2-40B4-BE49-F238E27FC236}">
                <a16:creationId xmlns:a16="http://schemas.microsoft.com/office/drawing/2014/main" id="{6131C780-EEFE-4132-BB9E-D706C66D241A}"/>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50AEE2E-4163-417E-93F4-D919C2D3E217}" type="datetime1">
              <a:rPr lang="da-DK" smtClean="0"/>
              <a:t>11-10-2021</a:t>
            </a:fld>
            <a:endParaRPr lang="da-DK" dirty="0"/>
          </a:p>
        </p:txBody>
      </p:sp>
      <p:sp>
        <p:nvSpPr>
          <p:cNvPr id="12" name="Footer Placeholder 4">
            <a:extLst>
              <a:ext uri="{FF2B5EF4-FFF2-40B4-BE49-F238E27FC236}">
                <a16:creationId xmlns:a16="http://schemas.microsoft.com/office/drawing/2014/main" id="{A0A480F3-D8D2-48B9-B497-4169ACFEEFA7}"/>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3" name="Slide Number Placeholder 5">
            <a:extLst>
              <a:ext uri="{FF2B5EF4-FFF2-40B4-BE49-F238E27FC236}">
                <a16:creationId xmlns:a16="http://schemas.microsoft.com/office/drawing/2014/main" id="{FCF498A6-0C9E-472E-9A6F-19D332FFB647}"/>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61408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kst og to billeder">
    <p:spTree>
      <p:nvGrpSpPr>
        <p:cNvPr id="1" name=""/>
        <p:cNvGrpSpPr/>
        <p:nvPr/>
      </p:nvGrpSpPr>
      <p:grpSpPr>
        <a:xfrm>
          <a:off x="0" y="0"/>
          <a:ext cx="0" cy="0"/>
          <a:chOff x="0" y="0"/>
          <a:chExt cx="0" cy="0"/>
        </a:xfrm>
      </p:grpSpPr>
      <p:sp>
        <p:nvSpPr>
          <p:cNvPr id="17" name="Background white">
            <a:extLst>
              <a:ext uri="{FF2B5EF4-FFF2-40B4-BE49-F238E27FC236}">
                <a16:creationId xmlns:a16="http://schemas.microsoft.com/office/drawing/2014/main" id="{D8CE508A-E360-4A3C-BBF4-D4EAF9613DE5}"/>
              </a:ext>
            </a:extLst>
          </p:cNvPr>
          <p:cNvSpPr/>
          <p:nvPr userDrawn="1"/>
        </p:nvSpPr>
        <p:spPr>
          <a:xfrm>
            <a:off x="-1" y="0"/>
            <a:ext cx="61007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05000"/>
              </a:lnSpc>
            </a:pPr>
            <a:endParaRPr lang="en-US" sz="1800" noProof="0" dirty="0" err="1"/>
          </a:p>
        </p:txBody>
      </p:sp>
      <p:sp>
        <p:nvSpPr>
          <p:cNvPr id="12" name="Picture Placeholder 11">
            <a:extLst>
              <a:ext uri="{FF2B5EF4-FFF2-40B4-BE49-F238E27FC236}">
                <a16:creationId xmlns:a16="http://schemas.microsoft.com/office/drawing/2014/main" id="{8F47F523-254F-4183-BE94-B05BE40DA0D9}"/>
              </a:ext>
            </a:extLst>
          </p:cNvPr>
          <p:cNvSpPr>
            <a:spLocks noGrp="1"/>
          </p:cNvSpPr>
          <p:nvPr>
            <p:ph type="pic" sz="quarter" idx="17" hasCustomPrompt="1"/>
          </p:nvPr>
        </p:nvSpPr>
        <p:spPr>
          <a:xfrm>
            <a:off x="6102000" y="-1"/>
            <a:ext cx="6091200" cy="3430800"/>
          </a:xfrm>
          <a:custGeom>
            <a:avLst/>
            <a:gdLst>
              <a:gd name="connsiteX0" fmla="*/ 5337524 w 6091200"/>
              <a:gd name="connsiteY0" fmla="*/ 847726 h 3430800"/>
              <a:gd name="connsiteX1" fmla="*/ 5337524 w 6091200"/>
              <a:gd name="connsiteY1" fmla="*/ 871539 h 3430800"/>
              <a:gd name="connsiteX2" fmla="*/ 5543899 w 6091200"/>
              <a:gd name="connsiteY2" fmla="*/ 871539 h 3430800"/>
              <a:gd name="connsiteX3" fmla="*/ 5543899 w 6091200"/>
              <a:gd name="connsiteY3" fmla="*/ 847726 h 3430800"/>
              <a:gd name="connsiteX4" fmla="*/ 5516912 w 6091200"/>
              <a:gd name="connsiteY4" fmla="*/ 722314 h 3430800"/>
              <a:gd name="connsiteX5" fmla="*/ 5547749 w 6091200"/>
              <a:gd name="connsiteY5" fmla="*/ 770349 h 3430800"/>
              <a:gd name="connsiteX6" fmla="*/ 5546770 w 6091200"/>
              <a:gd name="connsiteY6" fmla="*/ 781622 h 3430800"/>
              <a:gd name="connsiteX7" fmla="*/ 5516912 w 6091200"/>
              <a:gd name="connsiteY7" fmla="*/ 828677 h 3430800"/>
              <a:gd name="connsiteX8" fmla="*/ 5544323 w 6091200"/>
              <a:gd name="connsiteY8" fmla="*/ 828677 h 3430800"/>
              <a:gd name="connsiteX9" fmla="*/ 5569775 w 6091200"/>
              <a:gd name="connsiteY9" fmla="*/ 788975 h 3430800"/>
              <a:gd name="connsiteX10" fmla="*/ 5570754 w 6091200"/>
              <a:gd name="connsiteY10" fmla="*/ 763977 h 3430800"/>
              <a:gd name="connsiteX11" fmla="*/ 5544323 w 6091200"/>
              <a:gd name="connsiteY11" fmla="*/ 722314 h 3430800"/>
              <a:gd name="connsiteX12" fmla="*/ 5516912 w 6091200"/>
              <a:gd name="connsiteY12" fmla="*/ 722314 h 3430800"/>
              <a:gd name="connsiteX13" fmla="*/ 5464524 w 6091200"/>
              <a:gd name="connsiteY13" fmla="*/ 722314 h 3430800"/>
              <a:gd name="connsiteX14" fmla="*/ 5495592 w 6091200"/>
              <a:gd name="connsiteY14" fmla="*/ 770349 h 3430800"/>
              <a:gd name="connsiteX15" fmla="*/ 5494621 w 6091200"/>
              <a:gd name="connsiteY15" fmla="*/ 781622 h 3430800"/>
              <a:gd name="connsiteX16" fmla="*/ 5464524 w 6091200"/>
              <a:gd name="connsiteY16" fmla="*/ 828677 h 3430800"/>
              <a:gd name="connsiteX17" fmla="*/ 5492193 w 6091200"/>
              <a:gd name="connsiteY17" fmla="*/ 828677 h 3430800"/>
              <a:gd name="connsiteX18" fmla="*/ 5516950 w 6091200"/>
              <a:gd name="connsiteY18" fmla="*/ 788975 h 3430800"/>
              <a:gd name="connsiteX19" fmla="*/ 5517921 w 6091200"/>
              <a:gd name="connsiteY19" fmla="*/ 763977 h 3430800"/>
              <a:gd name="connsiteX20" fmla="*/ 5492193 w 6091200"/>
              <a:gd name="connsiteY20" fmla="*/ 722314 h 3430800"/>
              <a:gd name="connsiteX21" fmla="*/ 5464524 w 6091200"/>
              <a:gd name="connsiteY21" fmla="*/ 722314 h 3430800"/>
              <a:gd name="connsiteX22" fmla="*/ 5428012 w 6091200"/>
              <a:gd name="connsiteY22" fmla="*/ 722314 h 3430800"/>
              <a:gd name="connsiteX23" fmla="*/ 5428012 w 6091200"/>
              <a:gd name="connsiteY23" fmla="*/ 828677 h 3430800"/>
              <a:gd name="connsiteX24" fmla="*/ 5451824 w 6091200"/>
              <a:gd name="connsiteY24" fmla="*/ 828677 h 3430800"/>
              <a:gd name="connsiteX25" fmla="*/ 5451824 w 6091200"/>
              <a:gd name="connsiteY25" fmla="*/ 722314 h 3430800"/>
              <a:gd name="connsiteX26" fmla="*/ 5389488 w 6091200"/>
              <a:gd name="connsiteY26" fmla="*/ 722314 h 3430800"/>
              <a:gd name="connsiteX27" fmla="*/ 5363057 w 6091200"/>
              <a:gd name="connsiteY27" fmla="*/ 763977 h 3430800"/>
              <a:gd name="connsiteX28" fmla="*/ 5364036 w 6091200"/>
              <a:gd name="connsiteY28" fmla="*/ 788975 h 3430800"/>
              <a:gd name="connsiteX29" fmla="*/ 5389488 w 6091200"/>
              <a:gd name="connsiteY29" fmla="*/ 828677 h 3430800"/>
              <a:gd name="connsiteX30" fmla="*/ 5416899 w 6091200"/>
              <a:gd name="connsiteY30" fmla="*/ 828677 h 3430800"/>
              <a:gd name="connsiteX31" fmla="*/ 5387041 w 6091200"/>
              <a:gd name="connsiteY31" fmla="*/ 781622 h 3430800"/>
              <a:gd name="connsiteX32" fmla="*/ 5386062 w 6091200"/>
              <a:gd name="connsiteY32" fmla="*/ 770349 h 3430800"/>
              <a:gd name="connsiteX33" fmla="*/ 5416899 w 6091200"/>
              <a:gd name="connsiteY33" fmla="*/ 722314 h 3430800"/>
              <a:gd name="connsiteX34" fmla="*/ 5389488 w 6091200"/>
              <a:gd name="connsiteY34" fmla="*/ 722314 h 3430800"/>
              <a:gd name="connsiteX35" fmla="*/ 5336842 w 6091200"/>
              <a:gd name="connsiteY35" fmla="*/ 722314 h 3430800"/>
              <a:gd name="connsiteX36" fmla="*/ 5311114 w 6091200"/>
              <a:gd name="connsiteY36" fmla="*/ 763977 h 3430800"/>
              <a:gd name="connsiteX37" fmla="*/ 5312085 w 6091200"/>
              <a:gd name="connsiteY37" fmla="*/ 788975 h 3430800"/>
              <a:gd name="connsiteX38" fmla="*/ 5336842 w 6091200"/>
              <a:gd name="connsiteY38" fmla="*/ 828677 h 3430800"/>
              <a:gd name="connsiteX39" fmla="*/ 5364511 w 6091200"/>
              <a:gd name="connsiteY39" fmla="*/ 828677 h 3430800"/>
              <a:gd name="connsiteX40" fmla="*/ 5334414 w 6091200"/>
              <a:gd name="connsiteY40" fmla="*/ 781622 h 3430800"/>
              <a:gd name="connsiteX41" fmla="*/ 5333443 w 6091200"/>
              <a:gd name="connsiteY41" fmla="*/ 770349 h 3430800"/>
              <a:gd name="connsiteX42" fmla="*/ 5364511 w 6091200"/>
              <a:gd name="connsiteY42" fmla="*/ 722314 h 3430800"/>
              <a:gd name="connsiteX43" fmla="*/ 5336842 w 6091200"/>
              <a:gd name="connsiteY43" fmla="*/ 722314 h 3430800"/>
              <a:gd name="connsiteX44" fmla="*/ 5429599 w 6091200"/>
              <a:gd name="connsiteY44" fmla="*/ 625476 h 3430800"/>
              <a:gd name="connsiteX45" fmla="*/ 5429599 w 6091200"/>
              <a:gd name="connsiteY45" fmla="*/ 654051 h 3430800"/>
              <a:gd name="connsiteX46" fmla="*/ 5401024 w 6091200"/>
              <a:gd name="connsiteY46" fmla="*/ 654051 h 3430800"/>
              <a:gd name="connsiteX47" fmla="*/ 5401024 w 6091200"/>
              <a:gd name="connsiteY47" fmla="*/ 676276 h 3430800"/>
              <a:gd name="connsiteX48" fmla="*/ 5429599 w 6091200"/>
              <a:gd name="connsiteY48" fmla="*/ 676276 h 3430800"/>
              <a:gd name="connsiteX49" fmla="*/ 5429599 w 6091200"/>
              <a:gd name="connsiteY49" fmla="*/ 703264 h 3430800"/>
              <a:gd name="connsiteX50" fmla="*/ 5451824 w 6091200"/>
              <a:gd name="connsiteY50" fmla="*/ 703264 h 3430800"/>
              <a:gd name="connsiteX51" fmla="*/ 5451824 w 6091200"/>
              <a:gd name="connsiteY51" fmla="*/ 676276 h 3430800"/>
              <a:gd name="connsiteX52" fmla="*/ 5478811 w 6091200"/>
              <a:gd name="connsiteY52" fmla="*/ 676276 h 3430800"/>
              <a:gd name="connsiteX53" fmla="*/ 5478811 w 6091200"/>
              <a:gd name="connsiteY53" fmla="*/ 654051 h 3430800"/>
              <a:gd name="connsiteX54" fmla="*/ 5451824 w 6091200"/>
              <a:gd name="connsiteY54" fmla="*/ 654051 h 3430800"/>
              <a:gd name="connsiteX55" fmla="*/ 5451824 w 6091200"/>
              <a:gd name="connsiteY55" fmla="*/ 625476 h 3430800"/>
              <a:gd name="connsiteX56" fmla="*/ 5439918 w 6091200"/>
              <a:gd name="connsiteY56" fmla="*/ 569938 h 3430800"/>
              <a:gd name="connsiteX57" fmla="*/ 5637632 w 6091200"/>
              <a:gd name="connsiteY57" fmla="*/ 768351 h 3430800"/>
              <a:gd name="connsiteX58" fmla="*/ 5439918 w 6091200"/>
              <a:gd name="connsiteY58" fmla="*/ 966764 h 3430800"/>
              <a:gd name="connsiteX59" fmla="*/ 5242204 w 6091200"/>
              <a:gd name="connsiteY59" fmla="*/ 768351 h 3430800"/>
              <a:gd name="connsiteX60" fmla="*/ 5439918 w 6091200"/>
              <a:gd name="connsiteY60" fmla="*/ 569938 h 3430800"/>
              <a:gd name="connsiteX61" fmla="*/ 5439918 w 6091200"/>
              <a:gd name="connsiteY61" fmla="*/ 542926 h 3430800"/>
              <a:gd name="connsiteX62" fmla="*/ 5215287 w 6091200"/>
              <a:gd name="connsiteY62" fmla="*/ 768351 h 3430800"/>
              <a:gd name="connsiteX63" fmla="*/ 5439918 w 6091200"/>
              <a:gd name="connsiteY63" fmla="*/ 993776 h 3430800"/>
              <a:gd name="connsiteX64" fmla="*/ 5664549 w 6091200"/>
              <a:gd name="connsiteY64" fmla="*/ 768351 h 3430800"/>
              <a:gd name="connsiteX65" fmla="*/ 5439918 w 6091200"/>
              <a:gd name="connsiteY65" fmla="*/ 542926 h 3430800"/>
              <a:gd name="connsiteX66" fmla="*/ 0 w 6091200"/>
              <a:gd name="connsiteY66" fmla="*/ 0 h 3430800"/>
              <a:gd name="connsiteX67" fmla="*/ 6091200 w 6091200"/>
              <a:gd name="connsiteY67" fmla="*/ 0 h 3430800"/>
              <a:gd name="connsiteX68" fmla="*/ 6091200 w 6091200"/>
              <a:gd name="connsiteY68" fmla="*/ 3430800 h 3430800"/>
              <a:gd name="connsiteX69" fmla="*/ 0 w 6091200"/>
              <a:gd name="connsiteY69" fmla="*/ 3430800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91200" h="3430800">
                <a:moveTo>
                  <a:pt x="5337524" y="847726"/>
                </a:moveTo>
                <a:lnTo>
                  <a:pt x="5337524" y="871539"/>
                </a:lnTo>
                <a:lnTo>
                  <a:pt x="5543899" y="871539"/>
                </a:lnTo>
                <a:lnTo>
                  <a:pt x="5543899" y="847726"/>
                </a:lnTo>
                <a:close/>
                <a:moveTo>
                  <a:pt x="5516912" y="722314"/>
                </a:moveTo>
                <a:cubicBezTo>
                  <a:pt x="5516912" y="722314"/>
                  <a:pt x="5545791" y="766918"/>
                  <a:pt x="5547749" y="770349"/>
                </a:cubicBezTo>
                <a:cubicBezTo>
                  <a:pt x="5550196" y="773780"/>
                  <a:pt x="5549707" y="777211"/>
                  <a:pt x="5546770" y="781622"/>
                </a:cubicBezTo>
                <a:cubicBezTo>
                  <a:pt x="5544323" y="786034"/>
                  <a:pt x="5516912" y="828677"/>
                  <a:pt x="5516912" y="828677"/>
                </a:cubicBezTo>
                <a:cubicBezTo>
                  <a:pt x="5516912" y="828677"/>
                  <a:pt x="5516912" y="828677"/>
                  <a:pt x="5544323" y="828677"/>
                </a:cubicBezTo>
                <a:cubicBezTo>
                  <a:pt x="5544323" y="828677"/>
                  <a:pt x="5565370" y="795837"/>
                  <a:pt x="5569775" y="788975"/>
                </a:cubicBezTo>
                <a:cubicBezTo>
                  <a:pt x="5574181" y="782113"/>
                  <a:pt x="5575649" y="771819"/>
                  <a:pt x="5570754" y="763977"/>
                </a:cubicBezTo>
                <a:cubicBezTo>
                  <a:pt x="5565370" y="755644"/>
                  <a:pt x="5544323" y="722314"/>
                  <a:pt x="5544323" y="722314"/>
                </a:cubicBezTo>
                <a:cubicBezTo>
                  <a:pt x="5544323" y="722314"/>
                  <a:pt x="5544323" y="722314"/>
                  <a:pt x="5516912" y="722314"/>
                </a:cubicBezTo>
                <a:close/>
                <a:moveTo>
                  <a:pt x="5464524" y="722314"/>
                </a:moveTo>
                <a:cubicBezTo>
                  <a:pt x="5464524" y="722314"/>
                  <a:pt x="5493164" y="766918"/>
                  <a:pt x="5495592" y="770349"/>
                </a:cubicBezTo>
                <a:cubicBezTo>
                  <a:pt x="5497533" y="773780"/>
                  <a:pt x="5497533" y="777211"/>
                  <a:pt x="5494621" y="781622"/>
                </a:cubicBezTo>
                <a:cubicBezTo>
                  <a:pt x="5491708" y="786034"/>
                  <a:pt x="5464524" y="828677"/>
                  <a:pt x="5464524" y="828677"/>
                </a:cubicBezTo>
                <a:cubicBezTo>
                  <a:pt x="5464524" y="828677"/>
                  <a:pt x="5464524" y="828677"/>
                  <a:pt x="5492193" y="828677"/>
                </a:cubicBezTo>
                <a:cubicBezTo>
                  <a:pt x="5492193" y="828677"/>
                  <a:pt x="5512582" y="795837"/>
                  <a:pt x="5516950" y="788975"/>
                </a:cubicBezTo>
                <a:cubicBezTo>
                  <a:pt x="5521319" y="782113"/>
                  <a:pt x="5523261" y="771819"/>
                  <a:pt x="5517921" y="763977"/>
                </a:cubicBezTo>
                <a:cubicBezTo>
                  <a:pt x="5512582" y="755644"/>
                  <a:pt x="5492193" y="722314"/>
                  <a:pt x="5492193" y="722314"/>
                </a:cubicBezTo>
                <a:cubicBezTo>
                  <a:pt x="5492193" y="722314"/>
                  <a:pt x="5492193" y="722314"/>
                  <a:pt x="5464524" y="722314"/>
                </a:cubicBezTo>
                <a:close/>
                <a:moveTo>
                  <a:pt x="5428012" y="722314"/>
                </a:moveTo>
                <a:lnTo>
                  <a:pt x="5428012" y="828677"/>
                </a:lnTo>
                <a:lnTo>
                  <a:pt x="5451824" y="828677"/>
                </a:lnTo>
                <a:lnTo>
                  <a:pt x="5451824" y="722314"/>
                </a:lnTo>
                <a:close/>
                <a:moveTo>
                  <a:pt x="5389488" y="722314"/>
                </a:moveTo>
                <a:cubicBezTo>
                  <a:pt x="5389488" y="722314"/>
                  <a:pt x="5368441" y="755644"/>
                  <a:pt x="5363057" y="763977"/>
                </a:cubicBezTo>
                <a:cubicBezTo>
                  <a:pt x="5358162" y="771819"/>
                  <a:pt x="5359630" y="782113"/>
                  <a:pt x="5364036" y="788975"/>
                </a:cubicBezTo>
                <a:cubicBezTo>
                  <a:pt x="5368441" y="795837"/>
                  <a:pt x="5389488" y="828677"/>
                  <a:pt x="5389488" y="828677"/>
                </a:cubicBezTo>
                <a:cubicBezTo>
                  <a:pt x="5416899" y="828677"/>
                  <a:pt x="5416899" y="828677"/>
                  <a:pt x="5416899" y="828677"/>
                </a:cubicBezTo>
                <a:cubicBezTo>
                  <a:pt x="5416899" y="828677"/>
                  <a:pt x="5389488" y="786034"/>
                  <a:pt x="5387041" y="781622"/>
                </a:cubicBezTo>
                <a:cubicBezTo>
                  <a:pt x="5384104" y="777211"/>
                  <a:pt x="5383615" y="773780"/>
                  <a:pt x="5386062" y="770349"/>
                </a:cubicBezTo>
                <a:cubicBezTo>
                  <a:pt x="5388020" y="766918"/>
                  <a:pt x="5416899" y="722314"/>
                  <a:pt x="5416899" y="722314"/>
                </a:cubicBezTo>
                <a:cubicBezTo>
                  <a:pt x="5389488" y="722314"/>
                  <a:pt x="5389488" y="722314"/>
                  <a:pt x="5389488" y="722314"/>
                </a:cubicBezTo>
                <a:close/>
                <a:moveTo>
                  <a:pt x="5336842" y="722314"/>
                </a:moveTo>
                <a:cubicBezTo>
                  <a:pt x="5336842" y="722314"/>
                  <a:pt x="5315968" y="755644"/>
                  <a:pt x="5311114" y="763977"/>
                </a:cubicBezTo>
                <a:cubicBezTo>
                  <a:pt x="5305774" y="771819"/>
                  <a:pt x="5307230" y="782113"/>
                  <a:pt x="5312085" y="788975"/>
                </a:cubicBezTo>
                <a:cubicBezTo>
                  <a:pt x="5316453" y="795837"/>
                  <a:pt x="5336842" y="828677"/>
                  <a:pt x="5336842" y="828677"/>
                </a:cubicBezTo>
                <a:cubicBezTo>
                  <a:pt x="5364511" y="828677"/>
                  <a:pt x="5364511" y="828677"/>
                  <a:pt x="5364511" y="828677"/>
                </a:cubicBezTo>
                <a:cubicBezTo>
                  <a:pt x="5364511" y="828677"/>
                  <a:pt x="5337327" y="786034"/>
                  <a:pt x="5334414" y="781622"/>
                </a:cubicBezTo>
                <a:cubicBezTo>
                  <a:pt x="5331502" y="777211"/>
                  <a:pt x="5331502" y="773780"/>
                  <a:pt x="5333443" y="770349"/>
                </a:cubicBezTo>
                <a:cubicBezTo>
                  <a:pt x="5335871" y="766918"/>
                  <a:pt x="5364511" y="722314"/>
                  <a:pt x="5364511" y="722314"/>
                </a:cubicBezTo>
                <a:cubicBezTo>
                  <a:pt x="5336842" y="722314"/>
                  <a:pt x="5336842" y="722314"/>
                  <a:pt x="5336842" y="722314"/>
                </a:cubicBezTo>
                <a:close/>
                <a:moveTo>
                  <a:pt x="5429599" y="625476"/>
                </a:moveTo>
                <a:lnTo>
                  <a:pt x="5429599" y="654051"/>
                </a:lnTo>
                <a:lnTo>
                  <a:pt x="5401024" y="654051"/>
                </a:lnTo>
                <a:lnTo>
                  <a:pt x="5401024" y="676276"/>
                </a:lnTo>
                <a:lnTo>
                  <a:pt x="5429599" y="676276"/>
                </a:lnTo>
                <a:lnTo>
                  <a:pt x="5429599" y="703264"/>
                </a:lnTo>
                <a:lnTo>
                  <a:pt x="5451824" y="703264"/>
                </a:lnTo>
                <a:lnTo>
                  <a:pt x="5451824" y="676276"/>
                </a:lnTo>
                <a:lnTo>
                  <a:pt x="5478811" y="676276"/>
                </a:lnTo>
                <a:lnTo>
                  <a:pt x="5478811" y="654051"/>
                </a:lnTo>
                <a:lnTo>
                  <a:pt x="5451824" y="654051"/>
                </a:lnTo>
                <a:lnTo>
                  <a:pt x="5451824" y="625476"/>
                </a:lnTo>
                <a:close/>
                <a:moveTo>
                  <a:pt x="5439918" y="569938"/>
                </a:moveTo>
                <a:cubicBezTo>
                  <a:pt x="5549052" y="569938"/>
                  <a:pt x="5637632" y="658831"/>
                  <a:pt x="5637632" y="768351"/>
                </a:cubicBezTo>
                <a:cubicBezTo>
                  <a:pt x="5637632" y="877871"/>
                  <a:pt x="5549052" y="966764"/>
                  <a:pt x="5439918" y="966764"/>
                </a:cubicBezTo>
                <a:cubicBezTo>
                  <a:pt x="5330784" y="966764"/>
                  <a:pt x="5242204" y="877871"/>
                  <a:pt x="5242204" y="768351"/>
                </a:cubicBezTo>
                <a:cubicBezTo>
                  <a:pt x="5242204" y="658831"/>
                  <a:pt x="5330784" y="569938"/>
                  <a:pt x="5439918" y="569938"/>
                </a:cubicBezTo>
                <a:close/>
                <a:moveTo>
                  <a:pt x="5439918" y="542926"/>
                </a:moveTo>
                <a:cubicBezTo>
                  <a:pt x="5316102" y="542926"/>
                  <a:pt x="5215287" y="644097"/>
                  <a:pt x="5215287" y="768351"/>
                </a:cubicBezTo>
                <a:cubicBezTo>
                  <a:pt x="5215287" y="892605"/>
                  <a:pt x="5316102" y="993776"/>
                  <a:pt x="5439918" y="993776"/>
                </a:cubicBezTo>
                <a:cubicBezTo>
                  <a:pt x="5563734" y="993776"/>
                  <a:pt x="5664549" y="892605"/>
                  <a:pt x="5664549" y="768351"/>
                </a:cubicBezTo>
                <a:cubicBezTo>
                  <a:pt x="5664549" y="644097"/>
                  <a:pt x="5563734" y="542926"/>
                  <a:pt x="5439918" y="542926"/>
                </a:cubicBezTo>
                <a:close/>
                <a:moveTo>
                  <a:pt x="0" y="0"/>
                </a:moveTo>
                <a:lnTo>
                  <a:pt x="6091200" y="0"/>
                </a:lnTo>
                <a:lnTo>
                  <a:pt x="6091200" y="3430800"/>
                </a:lnTo>
                <a:lnTo>
                  <a:pt x="0" y="3430800"/>
                </a:lnTo>
                <a:close/>
              </a:path>
            </a:pathLst>
          </a:custGeom>
        </p:spPr>
        <p:txBody>
          <a:bodyPr wrap="square" lIns="144000" tIns="108000" rIns="1368000">
            <a:noAutofit/>
          </a:bodyPr>
          <a:lstStyle>
            <a:lvl1pPr marL="0" indent="0" algn="l">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5" name="Picture Placeholder 4">
            <a:extLst>
              <a:ext uri="{FF2B5EF4-FFF2-40B4-BE49-F238E27FC236}">
                <a16:creationId xmlns:a16="http://schemas.microsoft.com/office/drawing/2014/main" id="{6B7E82D2-1EC2-4C52-A161-FA4B6BFC1A1E}"/>
              </a:ext>
            </a:extLst>
          </p:cNvPr>
          <p:cNvSpPr>
            <a:spLocks noGrp="1"/>
          </p:cNvSpPr>
          <p:nvPr>
            <p:ph type="pic" sz="quarter" idx="20" hasCustomPrompt="1"/>
          </p:nvPr>
        </p:nvSpPr>
        <p:spPr>
          <a:xfrm>
            <a:off x="6102000" y="3429000"/>
            <a:ext cx="6090000" cy="3429000"/>
          </a:xfrm>
        </p:spPr>
        <p:txBody>
          <a:bodyPr lIns="144000" tIns="108000" rIns="1368000"/>
          <a:lstStyle>
            <a:lvl1pPr marL="0" indent="0">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2" name="Title 1"/>
          <p:cNvSpPr>
            <a:spLocks noGrp="1"/>
          </p:cNvSpPr>
          <p:nvPr>
            <p:ph type="title" hasCustomPrompt="1"/>
          </p:nvPr>
        </p:nvSpPr>
        <p:spPr>
          <a:xfrm>
            <a:off x="647700" y="585015"/>
            <a:ext cx="4913314" cy="1027885"/>
          </a:xfrm>
        </p:spPr>
        <p:txBody>
          <a:bodyPr/>
          <a:lstStyle>
            <a:lvl1pPr>
              <a:defRPr/>
            </a:lvl1pPr>
          </a:lstStyle>
          <a:p>
            <a:r>
              <a:rPr lang="da-DK" noProof="0" dirty="0"/>
              <a:t>Klik for at tilføje overskrift</a:t>
            </a:r>
          </a:p>
        </p:txBody>
      </p:sp>
      <p:sp>
        <p:nvSpPr>
          <p:cNvPr id="10" name="Content Placeholder 2">
            <a:extLst>
              <a:ext uri="{FF2B5EF4-FFF2-40B4-BE49-F238E27FC236}">
                <a16:creationId xmlns:a16="http://schemas.microsoft.com/office/drawing/2014/main" id="{39E054B7-B78E-4A42-8BB8-E7470C6BD3D2}"/>
              </a:ext>
            </a:extLst>
          </p:cNvPr>
          <p:cNvSpPr>
            <a:spLocks noGrp="1"/>
          </p:cNvSpPr>
          <p:nvPr>
            <p:ph idx="1" hasCustomPrompt="1"/>
          </p:nvPr>
        </p:nvSpPr>
        <p:spPr>
          <a:xfrm>
            <a:off x="647700" y="2227263"/>
            <a:ext cx="4914000" cy="4176000"/>
          </a:xfrm>
        </p:spPr>
        <p:txBody>
          <a:bodyPr/>
          <a:lstStyle>
            <a:lvl1pPr>
              <a:defRPr/>
            </a:lvl1pPr>
            <a:lvl5pPr>
              <a:defRPr/>
            </a:lvl5pPr>
            <a:lvl8pPr>
              <a:defRPr>
                <a:solidFill>
                  <a:schemeClr val="tx1"/>
                </a:solidFill>
              </a:defRPr>
            </a:lvl8pPr>
            <a:lvl9pPr>
              <a:defRPr>
                <a:solidFill>
                  <a:schemeClr val="accent1"/>
                </a:solidFill>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13" name="Date Placeholder 4">
            <a:extLst>
              <a:ext uri="{FF2B5EF4-FFF2-40B4-BE49-F238E27FC236}">
                <a16:creationId xmlns:a16="http://schemas.microsoft.com/office/drawing/2014/main" id="{48BF80CC-8E7C-4F41-AA1E-6D3C1F1A38E0}"/>
              </a:ext>
            </a:extLst>
          </p:cNvPr>
          <p:cNvSpPr>
            <a:spLocks noGrp="1"/>
          </p:cNvSpPr>
          <p:nvPr>
            <p:ph type="dt" sz="half" idx="21"/>
          </p:nvPr>
        </p:nvSpPr>
        <p:spPr>
          <a:xfrm>
            <a:off x="0" y="6858000"/>
            <a:ext cx="0" cy="0"/>
          </a:xfrm>
        </p:spPr>
        <p:txBody>
          <a:bodyPr/>
          <a:lstStyle/>
          <a:p>
            <a:fld id="{BB33DBCC-0F6D-40E0-8B64-47AAAD2DAA73}" type="datetime1">
              <a:rPr lang="da-DK" smtClean="0"/>
              <a:t>11-10-2021</a:t>
            </a:fld>
            <a:endParaRPr lang="da-DK" dirty="0"/>
          </a:p>
        </p:txBody>
      </p:sp>
      <p:sp>
        <p:nvSpPr>
          <p:cNvPr id="15" name="Footer Placeholder 6">
            <a:extLst>
              <a:ext uri="{FF2B5EF4-FFF2-40B4-BE49-F238E27FC236}">
                <a16:creationId xmlns:a16="http://schemas.microsoft.com/office/drawing/2014/main" id="{33391F3B-0A42-46EE-BC2D-9B7EF49A5D3B}"/>
              </a:ext>
            </a:extLst>
          </p:cNvPr>
          <p:cNvSpPr>
            <a:spLocks noGrp="1"/>
          </p:cNvSpPr>
          <p:nvPr>
            <p:ph type="ftr" sz="quarter" idx="22"/>
          </p:nvPr>
        </p:nvSpPr>
        <p:spPr>
          <a:xfrm>
            <a:off x="0" y="6858000"/>
            <a:ext cx="0" cy="0"/>
          </a:xfrm>
        </p:spPr>
        <p:txBody>
          <a:bodyPr/>
          <a:lstStyle/>
          <a:p>
            <a:endParaRPr lang="da-DK" dirty="0"/>
          </a:p>
        </p:txBody>
      </p:sp>
      <p:sp>
        <p:nvSpPr>
          <p:cNvPr id="16" name="Slide Number Placeholder 5">
            <a:extLst>
              <a:ext uri="{FF2B5EF4-FFF2-40B4-BE49-F238E27FC236}">
                <a16:creationId xmlns:a16="http://schemas.microsoft.com/office/drawing/2014/main" id="{3CEDB26A-AADB-4AA2-827B-1FAA4E7759C8}"/>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73883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kst og to billeder (rød)">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2FABB18-7B96-4450-B039-A58D47A74620}"/>
              </a:ext>
            </a:extLst>
          </p:cNvPr>
          <p:cNvSpPr/>
          <p:nvPr userDrawn="1"/>
        </p:nvSpPr>
        <p:spPr>
          <a:xfrm>
            <a:off x="1" y="0"/>
            <a:ext cx="6100762"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4">
            <a:extLst>
              <a:ext uri="{FF2B5EF4-FFF2-40B4-BE49-F238E27FC236}">
                <a16:creationId xmlns:a16="http://schemas.microsoft.com/office/drawing/2014/main" id="{5FF999DE-8895-4503-B29B-8E6C25F326EE}"/>
              </a:ext>
            </a:extLst>
          </p:cNvPr>
          <p:cNvSpPr>
            <a:spLocks noGrp="1"/>
          </p:cNvSpPr>
          <p:nvPr>
            <p:ph type="pic" sz="quarter" idx="20" hasCustomPrompt="1"/>
          </p:nvPr>
        </p:nvSpPr>
        <p:spPr>
          <a:xfrm>
            <a:off x="6102000" y="3429000"/>
            <a:ext cx="6091200" cy="3429000"/>
          </a:xfrm>
        </p:spPr>
        <p:txBody>
          <a:bodyPr lIns="144000" tIns="108000" rIns="1368000"/>
          <a:lstStyle>
            <a:lvl1pPr marL="0" indent="0">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13" name="Picture Placeholder 12">
            <a:extLst>
              <a:ext uri="{FF2B5EF4-FFF2-40B4-BE49-F238E27FC236}">
                <a16:creationId xmlns:a16="http://schemas.microsoft.com/office/drawing/2014/main" id="{88175A99-305E-459F-B2C3-FA2775B8AA9E}"/>
              </a:ext>
            </a:extLst>
          </p:cNvPr>
          <p:cNvSpPr>
            <a:spLocks noGrp="1"/>
          </p:cNvSpPr>
          <p:nvPr>
            <p:ph type="pic" sz="quarter" idx="17" hasCustomPrompt="1"/>
          </p:nvPr>
        </p:nvSpPr>
        <p:spPr>
          <a:xfrm>
            <a:off x="6102000" y="-1"/>
            <a:ext cx="6091200" cy="3430800"/>
          </a:xfrm>
          <a:custGeom>
            <a:avLst/>
            <a:gdLst>
              <a:gd name="connsiteX0" fmla="*/ 5337524 w 6091200"/>
              <a:gd name="connsiteY0" fmla="*/ 847726 h 3430800"/>
              <a:gd name="connsiteX1" fmla="*/ 5337524 w 6091200"/>
              <a:gd name="connsiteY1" fmla="*/ 871539 h 3430800"/>
              <a:gd name="connsiteX2" fmla="*/ 5543899 w 6091200"/>
              <a:gd name="connsiteY2" fmla="*/ 871539 h 3430800"/>
              <a:gd name="connsiteX3" fmla="*/ 5543899 w 6091200"/>
              <a:gd name="connsiteY3" fmla="*/ 847726 h 3430800"/>
              <a:gd name="connsiteX4" fmla="*/ 5516912 w 6091200"/>
              <a:gd name="connsiteY4" fmla="*/ 722314 h 3430800"/>
              <a:gd name="connsiteX5" fmla="*/ 5547749 w 6091200"/>
              <a:gd name="connsiteY5" fmla="*/ 770349 h 3430800"/>
              <a:gd name="connsiteX6" fmla="*/ 5546770 w 6091200"/>
              <a:gd name="connsiteY6" fmla="*/ 781622 h 3430800"/>
              <a:gd name="connsiteX7" fmla="*/ 5516912 w 6091200"/>
              <a:gd name="connsiteY7" fmla="*/ 828677 h 3430800"/>
              <a:gd name="connsiteX8" fmla="*/ 5544323 w 6091200"/>
              <a:gd name="connsiteY8" fmla="*/ 828677 h 3430800"/>
              <a:gd name="connsiteX9" fmla="*/ 5569775 w 6091200"/>
              <a:gd name="connsiteY9" fmla="*/ 788975 h 3430800"/>
              <a:gd name="connsiteX10" fmla="*/ 5570754 w 6091200"/>
              <a:gd name="connsiteY10" fmla="*/ 763977 h 3430800"/>
              <a:gd name="connsiteX11" fmla="*/ 5544323 w 6091200"/>
              <a:gd name="connsiteY11" fmla="*/ 722314 h 3430800"/>
              <a:gd name="connsiteX12" fmla="*/ 5516912 w 6091200"/>
              <a:gd name="connsiteY12" fmla="*/ 722314 h 3430800"/>
              <a:gd name="connsiteX13" fmla="*/ 5464524 w 6091200"/>
              <a:gd name="connsiteY13" fmla="*/ 722314 h 3430800"/>
              <a:gd name="connsiteX14" fmla="*/ 5495592 w 6091200"/>
              <a:gd name="connsiteY14" fmla="*/ 770349 h 3430800"/>
              <a:gd name="connsiteX15" fmla="*/ 5494621 w 6091200"/>
              <a:gd name="connsiteY15" fmla="*/ 781622 h 3430800"/>
              <a:gd name="connsiteX16" fmla="*/ 5464524 w 6091200"/>
              <a:gd name="connsiteY16" fmla="*/ 828677 h 3430800"/>
              <a:gd name="connsiteX17" fmla="*/ 5492193 w 6091200"/>
              <a:gd name="connsiteY17" fmla="*/ 828677 h 3430800"/>
              <a:gd name="connsiteX18" fmla="*/ 5516950 w 6091200"/>
              <a:gd name="connsiteY18" fmla="*/ 788975 h 3430800"/>
              <a:gd name="connsiteX19" fmla="*/ 5517921 w 6091200"/>
              <a:gd name="connsiteY19" fmla="*/ 763977 h 3430800"/>
              <a:gd name="connsiteX20" fmla="*/ 5492193 w 6091200"/>
              <a:gd name="connsiteY20" fmla="*/ 722314 h 3430800"/>
              <a:gd name="connsiteX21" fmla="*/ 5464524 w 6091200"/>
              <a:gd name="connsiteY21" fmla="*/ 722314 h 3430800"/>
              <a:gd name="connsiteX22" fmla="*/ 5428012 w 6091200"/>
              <a:gd name="connsiteY22" fmla="*/ 722314 h 3430800"/>
              <a:gd name="connsiteX23" fmla="*/ 5428012 w 6091200"/>
              <a:gd name="connsiteY23" fmla="*/ 828677 h 3430800"/>
              <a:gd name="connsiteX24" fmla="*/ 5451824 w 6091200"/>
              <a:gd name="connsiteY24" fmla="*/ 828677 h 3430800"/>
              <a:gd name="connsiteX25" fmla="*/ 5451824 w 6091200"/>
              <a:gd name="connsiteY25" fmla="*/ 722314 h 3430800"/>
              <a:gd name="connsiteX26" fmla="*/ 5389488 w 6091200"/>
              <a:gd name="connsiteY26" fmla="*/ 722314 h 3430800"/>
              <a:gd name="connsiteX27" fmla="*/ 5363057 w 6091200"/>
              <a:gd name="connsiteY27" fmla="*/ 763977 h 3430800"/>
              <a:gd name="connsiteX28" fmla="*/ 5364036 w 6091200"/>
              <a:gd name="connsiteY28" fmla="*/ 788975 h 3430800"/>
              <a:gd name="connsiteX29" fmla="*/ 5389488 w 6091200"/>
              <a:gd name="connsiteY29" fmla="*/ 828677 h 3430800"/>
              <a:gd name="connsiteX30" fmla="*/ 5416899 w 6091200"/>
              <a:gd name="connsiteY30" fmla="*/ 828677 h 3430800"/>
              <a:gd name="connsiteX31" fmla="*/ 5387041 w 6091200"/>
              <a:gd name="connsiteY31" fmla="*/ 781622 h 3430800"/>
              <a:gd name="connsiteX32" fmla="*/ 5386062 w 6091200"/>
              <a:gd name="connsiteY32" fmla="*/ 770349 h 3430800"/>
              <a:gd name="connsiteX33" fmla="*/ 5416899 w 6091200"/>
              <a:gd name="connsiteY33" fmla="*/ 722314 h 3430800"/>
              <a:gd name="connsiteX34" fmla="*/ 5389488 w 6091200"/>
              <a:gd name="connsiteY34" fmla="*/ 722314 h 3430800"/>
              <a:gd name="connsiteX35" fmla="*/ 5336842 w 6091200"/>
              <a:gd name="connsiteY35" fmla="*/ 722314 h 3430800"/>
              <a:gd name="connsiteX36" fmla="*/ 5311114 w 6091200"/>
              <a:gd name="connsiteY36" fmla="*/ 763977 h 3430800"/>
              <a:gd name="connsiteX37" fmla="*/ 5312085 w 6091200"/>
              <a:gd name="connsiteY37" fmla="*/ 788975 h 3430800"/>
              <a:gd name="connsiteX38" fmla="*/ 5336842 w 6091200"/>
              <a:gd name="connsiteY38" fmla="*/ 828677 h 3430800"/>
              <a:gd name="connsiteX39" fmla="*/ 5364511 w 6091200"/>
              <a:gd name="connsiteY39" fmla="*/ 828677 h 3430800"/>
              <a:gd name="connsiteX40" fmla="*/ 5334414 w 6091200"/>
              <a:gd name="connsiteY40" fmla="*/ 781622 h 3430800"/>
              <a:gd name="connsiteX41" fmla="*/ 5333443 w 6091200"/>
              <a:gd name="connsiteY41" fmla="*/ 770349 h 3430800"/>
              <a:gd name="connsiteX42" fmla="*/ 5364511 w 6091200"/>
              <a:gd name="connsiteY42" fmla="*/ 722314 h 3430800"/>
              <a:gd name="connsiteX43" fmla="*/ 5336842 w 6091200"/>
              <a:gd name="connsiteY43" fmla="*/ 722314 h 3430800"/>
              <a:gd name="connsiteX44" fmla="*/ 5429599 w 6091200"/>
              <a:gd name="connsiteY44" fmla="*/ 625476 h 3430800"/>
              <a:gd name="connsiteX45" fmla="*/ 5429599 w 6091200"/>
              <a:gd name="connsiteY45" fmla="*/ 654051 h 3430800"/>
              <a:gd name="connsiteX46" fmla="*/ 5401024 w 6091200"/>
              <a:gd name="connsiteY46" fmla="*/ 654051 h 3430800"/>
              <a:gd name="connsiteX47" fmla="*/ 5401024 w 6091200"/>
              <a:gd name="connsiteY47" fmla="*/ 676276 h 3430800"/>
              <a:gd name="connsiteX48" fmla="*/ 5429599 w 6091200"/>
              <a:gd name="connsiteY48" fmla="*/ 676276 h 3430800"/>
              <a:gd name="connsiteX49" fmla="*/ 5429599 w 6091200"/>
              <a:gd name="connsiteY49" fmla="*/ 703264 h 3430800"/>
              <a:gd name="connsiteX50" fmla="*/ 5451824 w 6091200"/>
              <a:gd name="connsiteY50" fmla="*/ 703264 h 3430800"/>
              <a:gd name="connsiteX51" fmla="*/ 5451824 w 6091200"/>
              <a:gd name="connsiteY51" fmla="*/ 676276 h 3430800"/>
              <a:gd name="connsiteX52" fmla="*/ 5478811 w 6091200"/>
              <a:gd name="connsiteY52" fmla="*/ 676276 h 3430800"/>
              <a:gd name="connsiteX53" fmla="*/ 5478811 w 6091200"/>
              <a:gd name="connsiteY53" fmla="*/ 654051 h 3430800"/>
              <a:gd name="connsiteX54" fmla="*/ 5451824 w 6091200"/>
              <a:gd name="connsiteY54" fmla="*/ 654051 h 3430800"/>
              <a:gd name="connsiteX55" fmla="*/ 5451824 w 6091200"/>
              <a:gd name="connsiteY55" fmla="*/ 625476 h 3430800"/>
              <a:gd name="connsiteX56" fmla="*/ 5439918 w 6091200"/>
              <a:gd name="connsiteY56" fmla="*/ 569938 h 3430800"/>
              <a:gd name="connsiteX57" fmla="*/ 5637632 w 6091200"/>
              <a:gd name="connsiteY57" fmla="*/ 768351 h 3430800"/>
              <a:gd name="connsiteX58" fmla="*/ 5439918 w 6091200"/>
              <a:gd name="connsiteY58" fmla="*/ 966764 h 3430800"/>
              <a:gd name="connsiteX59" fmla="*/ 5242204 w 6091200"/>
              <a:gd name="connsiteY59" fmla="*/ 768351 h 3430800"/>
              <a:gd name="connsiteX60" fmla="*/ 5439918 w 6091200"/>
              <a:gd name="connsiteY60" fmla="*/ 569938 h 3430800"/>
              <a:gd name="connsiteX61" fmla="*/ 5439918 w 6091200"/>
              <a:gd name="connsiteY61" fmla="*/ 542926 h 3430800"/>
              <a:gd name="connsiteX62" fmla="*/ 5215287 w 6091200"/>
              <a:gd name="connsiteY62" fmla="*/ 768351 h 3430800"/>
              <a:gd name="connsiteX63" fmla="*/ 5439918 w 6091200"/>
              <a:gd name="connsiteY63" fmla="*/ 993776 h 3430800"/>
              <a:gd name="connsiteX64" fmla="*/ 5664549 w 6091200"/>
              <a:gd name="connsiteY64" fmla="*/ 768351 h 3430800"/>
              <a:gd name="connsiteX65" fmla="*/ 5439918 w 6091200"/>
              <a:gd name="connsiteY65" fmla="*/ 542926 h 3430800"/>
              <a:gd name="connsiteX66" fmla="*/ 0 w 6091200"/>
              <a:gd name="connsiteY66" fmla="*/ 0 h 3430800"/>
              <a:gd name="connsiteX67" fmla="*/ 6091200 w 6091200"/>
              <a:gd name="connsiteY67" fmla="*/ 0 h 3430800"/>
              <a:gd name="connsiteX68" fmla="*/ 6091200 w 6091200"/>
              <a:gd name="connsiteY68" fmla="*/ 3430800 h 3430800"/>
              <a:gd name="connsiteX69" fmla="*/ 0 w 6091200"/>
              <a:gd name="connsiteY69" fmla="*/ 3430800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91200" h="3430800">
                <a:moveTo>
                  <a:pt x="5337524" y="847726"/>
                </a:moveTo>
                <a:lnTo>
                  <a:pt x="5337524" y="871539"/>
                </a:lnTo>
                <a:lnTo>
                  <a:pt x="5543899" y="871539"/>
                </a:lnTo>
                <a:lnTo>
                  <a:pt x="5543899" y="847726"/>
                </a:lnTo>
                <a:close/>
                <a:moveTo>
                  <a:pt x="5516912" y="722314"/>
                </a:moveTo>
                <a:cubicBezTo>
                  <a:pt x="5516912" y="722314"/>
                  <a:pt x="5545791" y="766918"/>
                  <a:pt x="5547749" y="770349"/>
                </a:cubicBezTo>
                <a:cubicBezTo>
                  <a:pt x="5550196" y="773780"/>
                  <a:pt x="5549707" y="777211"/>
                  <a:pt x="5546770" y="781622"/>
                </a:cubicBezTo>
                <a:cubicBezTo>
                  <a:pt x="5544323" y="786034"/>
                  <a:pt x="5516912" y="828677"/>
                  <a:pt x="5516912" y="828677"/>
                </a:cubicBezTo>
                <a:cubicBezTo>
                  <a:pt x="5516912" y="828677"/>
                  <a:pt x="5516912" y="828677"/>
                  <a:pt x="5544323" y="828677"/>
                </a:cubicBezTo>
                <a:cubicBezTo>
                  <a:pt x="5544323" y="828677"/>
                  <a:pt x="5565370" y="795837"/>
                  <a:pt x="5569775" y="788975"/>
                </a:cubicBezTo>
                <a:cubicBezTo>
                  <a:pt x="5574181" y="782113"/>
                  <a:pt x="5575649" y="771819"/>
                  <a:pt x="5570754" y="763977"/>
                </a:cubicBezTo>
                <a:cubicBezTo>
                  <a:pt x="5565370" y="755644"/>
                  <a:pt x="5544323" y="722314"/>
                  <a:pt x="5544323" y="722314"/>
                </a:cubicBezTo>
                <a:cubicBezTo>
                  <a:pt x="5544323" y="722314"/>
                  <a:pt x="5544323" y="722314"/>
                  <a:pt x="5516912" y="722314"/>
                </a:cubicBezTo>
                <a:close/>
                <a:moveTo>
                  <a:pt x="5464524" y="722314"/>
                </a:moveTo>
                <a:cubicBezTo>
                  <a:pt x="5464524" y="722314"/>
                  <a:pt x="5493164" y="766918"/>
                  <a:pt x="5495592" y="770349"/>
                </a:cubicBezTo>
                <a:cubicBezTo>
                  <a:pt x="5497533" y="773780"/>
                  <a:pt x="5497533" y="777211"/>
                  <a:pt x="5494621" y="781622"/>
                </a:cubicBezTo>
                <a:cubicBezTo>
                  <a:pt x="5491708" y="786034"/>
                  <a:pt x="5464524" y="828677"/>
                  <a:pt x="5464524" y="828677"/>
                </a:cubicBezTo>
                <a:cubicBezTo>
                  <a:pt x="5464524" y="828677"/>
                  <a:pt x="5464524" y="828677"/>
                  <a:pt x="5492193" y="828677"/>
                </a:cubicBezTo>
                <a:cubicBezTo>
                  <a:pt x="5492193" y="828677"/>
                  <a:pt x="5512582" y="795837"/>
                  <a:pt x="5516950" y="788975"/>
                </a:cubicBezTo>
                <a:cubicBezTo>
                  <a:pt x="5521319" y="782113"/>
                  <a:pt x="5523261" y="771819"/>
                  <a:pt x="5517921" y="763977"/>
                </a:cubicBezTo>
                <a:cubicBezTo>
                  <a:pt x="5512582" y="755644"/>
                  <a:pt x="5492193" y="722314"/>
                  <a:pt x="5492193" y="722314"/>
                </a:cubicBezTo>
                <a:cubicBezTo>
                  <a:pt x="5492193" y="722314"/>
                  <a:pt x="5492193" y="722314"/>
                  <a:pt x="5464524" y="722314"/>
                </a:cubicBezTo>
                <a:close/>
                <a:moveTo>
                  <a:pt x="5428012" y="722314"/>
                </a:moveTo>
                <a:lnTo>
                  <a:pt x="5428012" y="828677"/>
                </a:lnTo>
                <a:lnTo>
                  <a:pt x="5451824" y="828677"/>
                </a:lnTo>
                <a:lnTo>
                  <a:pt x="5451824" y="722314"/>
                </a:lnTo>
                <a:close/>
                <a:moveTo>
                  <a:pt x="5389488" y="722314"/>
                </a:moveTo>
                <a:cubicBezTo>
                  <a:pt x="5389488" y="722314"/>
                  <a:pt x="5368441" y="755644"/>
                  <a:pt x="5363057" y="763977"/>
                </a:cubicBezTo>
                <a:cubicBezTo>
                  <a:pt x="5358162" y="771819"/>
                  <a:pt x="5359630" y="782113"/>
                  <a:pt x="5364036" y="788975"/>
                </a:cubicBezTo>
                <a:cubicBezTo>
                  <a:pt x="5368441" y="795837"/>
                  <a:pt x="5389488" y="828677"/>
                  <a:pt x="5389488" y="828677"/>
                </a:cubicBezTo>
                <a:cubicBezTo>
                  <a:pt x="5416899" y="828677"/>
                  <a:pt x="5416899" y="828677"/>
                  <a:pt x="5416899" y="828677"/>
                </a:cubicBezTo>
                <a:cubicBezTo>
                  <a:pt x="5416899" y="828677"/>
                  <a:pt x="5389488" y="786034"/>
                  <a:pt x="5387041" y="781622"/>
                </a:cubicBezTo>
                <a:cubicBezTo>
                  <a:pt x="5384104" y="777211"/>
                  <a:pt x="5383615" y="773780"/>
                  <a:pt x="5386062" y="770349"/>
                </a:cubicBezTo>
                <a:cubicBezTo>
                  <a:pt x="5388020" y="766918"/>
                  <a:pt x="5416899" y="722314"/>
                  <a:pt x="5416899" y="722314"/>
                </a:cubicBezTo>
                <a:cubicBezTo>
                  <a:pt x="5389488" y="722314"/>
                  <a:pt x="5389488" y="722314"/>
                  <a:pt x="5389488" y="722314"/>
                </a:cubicBezTo>
                <a:close/>
                <a:moveTo>
                  <a:pt x="5336842" y="722314"/>
                </a:moveTo>
                <a:cubicBezTo>
                  <a:pt x="5336842" y="722314"/>
                  <a:pt x="5315968" y="755644"/>
                  <a:pt x="5311114" y="763977"/>
                </a:cubicBezTo>
                <a:cubicBezTo>
                  <a:pt x="5305774" y="771819"/>
                  <a:pt x="5307230" y="782113"/>
                  <a:pt x="5312085" y="788975"/>
                </a:cubicBezTo>
                <a:cubicBezTo>
                  <a:pt x="5316453" y="795837"/>
                  <a:pt x="5336842" y="828677"/>
                  <a:pt x="5336842" y="828677"/>
                </a:cubicBezTo>
                <a:cubicBezTo>
                  <a:pt x="5364511" y="828677"/>
                  <a:pt x="5364511" y="828677"/>
                  <a:pt x="5364511" y="828677"/>
                </a:cubicBezTo>
                <a:cubicBezTo>
                  <a:pt x="5364511" y="828677"/>
                  <a:pt x="5337327" y="786034"/>
                  <a:pt x="5334414" y="781622"/>
                </a:cubicBezTo>
                <a:cubicBezTo>
                  <a:pt x="5331502" y="777211"/>
                  <a:pt x="5331502" y="773780"/>
                  <a:pt x="5333443" y="770349"/>
                </a:cubicBezTo>
                <a:cubicBezTo>
                  <a:pt x="5335871" y="766918"/>
                  <a:pt x="5364511" y="722314"/>
                  <a:pt x="5364511" y="722314"/>
                </a:cubicBezTo>
                <a:cubicBezTo>
                  <a:pt x="5336842" y="722314"/>
                  <a:pt x="5336842" y="722314"/>
                  <a:pt x="5336842" y="722314"/>
                </a:cubicBezTo>
                <a:close/>
                <a:moveTo>
                  <a:pt x="5429599" y="625476"/>
                </a:moveTo>
                <a:lnTo>
                  <a:pt x="5429599" y="654051"/>
                </a:lnTo>
                <a:lnTo>
                  <a:pt x="5401024" y="654051"/>
                </a:lnTo>
                <a:lnTo>
                  <a:pt x="5401024" y="676276"/>
                </a:lnTo>
                <a:lnTo>
                  <a:pt x="5429599" y="676276"/>
                </a:lnTo>
                <a:lnTo>
                  <a:pt x="5429599" y="703264"/>
                </a:lnTo>
                <a:lnTo>
                  <a:pt x="5451824" y="703264"/>
                </a:lnTo>
                <a:lnTo>
                  <a:pt x="5451824" y="676276"/>
                </a:lnTo>
                <a:lnTo>
                  <a:pt x="5478811" y="676276"/>
                </a:lnTo>
                <a:lnTo>
                  <a:pt x="5478811" y="654051"/>
                </a:lnTo>
                <a:lnTo>
                  <a:pt x="5451824" y="654051"/>
                </a:lnTo>
                <a:lnTo>
                  <a:pt x="5451824" y="625476"/>
                </a:lnTo>
                <a:close/>
                <a:moveTo>
                  <a:pt x="5439918" y="569938"/>
                </a:moveTo>
                <a:cubicBezTo>
                  <a:pt x="5549052" y="569938"/>
                  <a:pt x="5637632" y="658831"/>
                  <a:pt x="5637632" y="768351"/>
                </a:cubicBezTo>
                <a:cubicBezTo>
                  <a:pt x="5637632" y="877871"/>
                  <a:pt x="5549052" y="966764"/>
                  <a:pt x="5439918" y="966764"/>
                </a:cubicBezTo>
                <a:cubicBezTo>
                  <a:pt x="5330784" y="966764"/>
                  <a:pt x="5242204" y="877871"/>
                  <a:pt x="5242204" y="768351"/>
                </a:cubicBezTo>
                <a:cubicBezTo>
                  <a:pt x="5242204" y="658831"/>
                  <a:pt x="5330784" y="569938"/>
                  <a:pt x="5439918" y="569938"/>
                </a:cubicBezTo>
                <a:close/>
                <a:moveTo>
                  <a:pt x="5439918" y="542926"/>
                </a:moveTo>
                <a:cubicBezTo>
                  <a:pt x="5316102" y="542926"/>
                  <a:pt x="5215287" y="644097"/>
                  <a:pt x="5215287" y="768351"/>
                </a:cubicBezTo>
                <a:cubicBezTo>
                  <a:pt x="5215287" y="892605"/>
                  <a:pt x="5316102" y="993776"/>
                  <a:pt x="5439918" y="993776"/>
                </a:cubicBezTo>
                <a:cubicBezTo>
                  <a:pt x="5563734" y="993776"/>
                  <a:pt x="5664549" y="892605"/>
                  <a:pt x="5664549" y="768351"/>
                </a:cubicBezTo>
                <a:cubicBezTo>
                  <a:pt x="5664549" y="644097"/>
                  <a:pt x="5563734" y="542926"/>
                  <a:pt x="5439918" y="542926"/>
                </a:cubicBezTo>
                <a:close/>
                <a:moveTo>
                  <a:pt x="0" y="0"/>
                </a:moveTo>
                <a:lnTo>
                  <a:pt x="6091200" y="0"/>
                </a:lnTo>
                <a:lnTo>
                  <a:pt x="6091200" y="3430800"/>
                </a:lnTo>
                <a:lnTo>
                  <a:pt x="0" y="3430800"/>
                </a:lnTo>
                <a:close/>
              </a:path>
            </a:pathLst>
          </a:custGeom>
        </p:spPr>
        <p:txBody>
          <a:bodyPr wrap="square" lIns="144000" tIns="108000" rIns="1368000">
            <a:noAutofit/>
          </a:bodyPr>
          <a:lstStyle>
            <a:lvl1pPr marL="0" indent="0" algn="l">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2" name="Title 1"/>
          <p:cNvSpPr>
            <a:spLocks noGrp="1"/>
          </p:cNvSpPr>
          <p:nvPr>
            <p:ph type="title" hasCustomPrompt="1"/>
          </p:nvPr>
        </p:nvSpPr>
        <p:spPr>
          <a:xfrm>
            <a:off x="647700" y="585015"/>
            <a:ext cx="4913314" cy="1027885"/>
          </a:xfrm>
        </p:spPr>
        <p:txBody>
          <a:bodyPr/>
          <a:lstStyle>
            <a:lvl1pPr>
              <a:defRPr/>
            </a:lvl1pPr>
          </a:lstStyle>
          <a:p>
            <a:r>
              <a:rPr lang="da-DK" noProof="0" dirty="0"/>
              <a:t>Klik for at tilføje overskrift</a:t>
            </a:r>
          </a:p>
        </p:txBody>
      </p:sp>
      <p:sp>
        <p:nvSpPr>
          <p:cNvPr id="11" name="Content Placeholder 2">
            <a:extLst>
              <a:ext uri="{FF2B5EF4-FFF2-40B4-BE49-F238E27FC236}">
                <a16:creationId xmlns:a16="http://schemas.microsoft.com/office/drawing/2014/main" id="{03589CEC-1FBD-4454-8F4E-C94B6D0AE579}"/>
              </a:ext>
            </a:extLst>
          </p:cNvPr>
          <p:cNvSpPr>
            <a:spLocks noGrp="1"/>
          </p:cNvSpPr>
          <p:nvPr>
            <p:ph idx="1" hasCustomPrompt="1"/>
          </p:nvPr>
        </p:nvSpPr>
        <p:spPr>
          <a:xfrm>
            <a:off x="647700" y="2227263"/>
            <a:ext cx="4914000" cy="417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tx1"/>
                </a:solidFill>
              </a:defRPr>
            </a:lvl4pPr>
            <a:lvl5pPr>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tx1"/>
                </a:solidFill>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17" name="Date Placeholder 3">
            <a:extLst>
              <a:ext uri="{FF2B5EF4-FFF2-40B4-BE49-F238E27FC236}">
                <a16:creationId xmlns:a16="http://schemas.microsoft.com/office/drawing/2014/main" id="{5792E0CB-E692-4ABC-A647-7F2B64AD927A}"/>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50AEE2E-4163-417E-93F4-D919C2D3E217}" type="datetime1">
              <a:rPr lang="da-DK" smtClean="0"/>
              <a:t>11-10-2021</a:t>
            </a:fld>
            <a:endParaRPr lang="da-DK" dirty="0"/>
          </a:p>
        </p:txBody>
      </p:sp>
      <p:sp>
        <p:nvSpPr>
          <p:cNvPr id="18" name="Footer Placeholder 4">
            <a:extLst>
              <a:ext uri="{FF2B5EF4-FFF2-40B4-BE49-F238E27FC236}">
                <a16:creationId xmlns:a16="http://schemas.microsoft.com/office/drawing/2014/main" id="{808B2FEC-6D96-4CBE-A19D-23056C5D67F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9" name="Slide Number Placeholder 5">
            <a:extLst>
              <a:ext uri="{FF2B5EF4-FFF2-40B4-BE49-F238E27FC236}">
                <a16:creationId xmlns:a16="http://schemas.microsoft.com/office/drawing/2014/main" id="{357DFA01-C955-413A-9A65-F9BBC98DD29F}"/>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581152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kst og to billeder (sand)">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2FABB18-7B96-4450-B039-A58D47A74620}"/>
              </a:ext>
            </a:extLst>
          </p:cNvPr>
          <p:cNvSpPr/>
          <p:nvPr userDrawn="1"/>
        </p:nvSpPr>
        <p:spPr>
          <a:xfrm>
            <a:off x="1" y="0"/>
            <a:ext cx="6100762"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4">
            <a:extLst>
              <a:ext uri="{FF2B5EF4-FFF2-40B4-BE49-F238E27FC236}">
                <a16:creationId xmlns:a16="http://schemas.microsoft.com/office/drawing/2014/main" id="{5FF999DE-8895-4503-B29B-8E6C25F326EE}"/>
              </a:ext>
            </a:extLst>
          </p:cNvPr>
          <p:cNvSpPr>
            <a:spLocks noGrp="1"/>
          </p:cNvSpPr>
          <p:nvPr>
            <p:ph type="pic" sz="quarter" idx="20" hasCustomPrompt="1"/>
          </p:nvPr>
        </p:nvSpPr>
        <p:spPr>
          <a:xfrm>
            <a:off x="6102000" y="3429000"/>
            <a:ext cx="6091200" cy="3429000"/>
          </a:xfrm>
        </p:spPr>
        <p:txBody>
          <a:bodyPr lIns="144000" tIns="108000" rIns="1368000"/>
          <a:lstStyle>
            <a:lvl1pPr marL="0" indent="0">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13" name="Picture Placeholder 12">
            <a:extLst>
              <a:ext uri="{FF2B5EF4-FFF2-40B4-BE49-F238E27FC236}">
                <a16:creationId xmlns:a16="http://schemas.microsoft.com/office/drawing/2014/main" id="{BB21F4F8-9149-468F-BD9D-B9D31AEADD29}"/>
              </a:ext>
            </a:extLst>
          </p:cNvPr>
          <p:cNvSpPr>
            <a:spLocks noGrp="1"/>
          </p:cNvSpPr>
          <p:nvPr>
            <p:ph type="pic" sz="quarter" idx="17" hasCustomPrompt="1"/>
          </p:nvPr>
        </p:nvSpPr>
        <p:spPr>
          <a:xfrm>
            <a:off x="6102000" y="-1"/>
            <a:ext cx="6091200" cy="3430800"/>
          </a:xfrm>
          <a:custGeom>
            <a:avLst/>
            <a:gdLst>
              <a:gd name="connsiteX0" fmla="*/ 5337524 w 6091200"/>
              <a:gd name="connsiteY0" fmla="*/ 847726 h 3430800"/>
              <a:gd name="connsiteX1" fmla="*/ 5337524 w 6091200"/>
              <a:gd name="connsiteY1" fmla="*/ 871539 h 3430800"/>
              <a:gd name="connsiteX2" fmla="*/ 5543899 w 6091200"/>
              <a:gd name="connsiteY2" fmla="*/ 871539 h 3430800"/>
              <a:gd name="connsiteX3" fmla="*/ 5543899 w 6091200"/>
              <a:gd name="connsiteY3" fmla="*/ 847726 h 3430800"/>
              <a:gd name="connsiteX4" fmla="*/ 5516912 w 6091200"/>
              <a:gd name="connsiteY4" fmla="*/ 722314 h 3430800"/>
              <a:gd name="connsiteX5" fmla="*/ 5547749 w 6091200"/>
              <a:gd name="connsiteY5" fmla="*/ 770349 h 3430800"/>
              <a:gd name="connsiteX6" fmla="*/ 5546770 w 6091200"/>
              <a:gd name="connsiteY6" fmla="*/ 781622 h 3430800"/>
              <a:gd name="connsiteX7" fmla="*/ 5516912 w 6091200"/>
              <a:gd name="connsiteY7" fmla="*/ 828677 h 3430800"/>
              <a:gd name="connsiteX8" fmla="*/ 5544323 w 6091200"/>
              <a:gd name="connsiteY8" fmla="*/ 828677 h 3430800"/>
              <a:gd name="connsiteX9" fmla="*/ 5569775 w 6091200"/>
              <a:gd name="connsiteY9" fmla="*/ 788975 h 3430800"/>
              <a:gd name="connsiteX10" fmla="*/ 5570754 w 6091200"/>
              <a:gd name="connsiteY10" fmla="*/ 763977 h 3430800"/>
              <a:gd name="connsiteX11" fmla="*/ 5544323 w 6091200"/>
              <a:gd name="connsiteY11" fmla="*/ 722314 h 3430800"/>
              <a:gd name="connsiteX12" fmla="*/ 5516912 w 6091200"/>
              <a:gd name="connsiteY12" fmla="*/ 722314 h 3430800"/>
              <a:gd name="connsiteX13" fmla="*/ 5464524 w 6091200"/>
              <a:gd name="connsiteY13" fmla="*/ 722314 h 3430800"/>
              <a:gd name="connsiteX14" fmla="*/ 5495592 w 6091200"/>
              <a:gd name="connsiteY14" fmla="*/ 770349 h 3430800"/>
              <a:gd name="connsiteX15" fmla="*/ 5494621 w 6091200"/>
              <a:gd name="connsiteY15" fmla="*/ 781622 h 3430800"/>
              <a:gd name="connsiteX16" fmla="*/ 5464524 w 6091200"/>
              <a:gd name="connsiteY16" fmla="*/ 828677 h 3430800"/>
              <a:gd name="connsiteX17" fmla="*/ 5492193 w 6091200"/>
              <a:gd name="connsiteY17" fmla="*/ 828677 h 3430800"/>
              <a:gd name="connsiteX18" fmla="*/ 5516950 w 6091200"/>
              <a:gd name="connsiteY18" fmla="*/ 788975 h 3430800"/>
              <a:gd name="connsiteX19" fmla="*/ 5517921 w 6091200"/>
              <a:gd name="connsiteY19" fmla="*/ 763977 h 3430800"/>
              <a:gd name="connsiteX20" fmla="*/ 5492193 w 6091200"/>
              <a:gd name="connsiteY20" fmla="*/ 722314 h 3430800"/>
              <a:gd name="connsiteX21" fmla="*/ 5464524 w 6091200"/>
              <a:gd name="connsiteY21" fmla="*/ 722314 h 3430800"/>
              <a:gd name="connsiteX22" fmla="*/ 5428012 w 6091200"/>
              <a:gd name="connsiteY22" fmla="*/ 722314 h 3430800"/>
              <a:gd name="connsiteX23" fmla="*/ 5428012 w 6091200"/>
              <a:gd name="connsiteY23" fmla="*/ 828677 h 3430800"/>
              <a:gd name="connsiteX24" fmla="*/ 5451824 w 6091200"/>
              <a:gd name="connsiteY24" fmla="*/ 828677 h 3430800"/>
              <a:gd name="connsiteX25" fmla="*/ 5451824 w 6091200"/>
              <a:gd name="connsiteY25" fmla="*/ 722314 h 3430800"/>
              <a:gd name="connsiteX26" fmla="*/ 5389488 w 6091200"/>
              <a:gd name="connsiteY26" fmla="*/ 722314 h 3430800"/>
              <a:gd name="connsiteX27" fmla="*/ 5363057 w 6091200"/>
              <a:gd name="connsiteY27" fmla="*/ 763977 h 3430800"/>
              <a:gd name="connsiteX28" fmla="*/ 5364036 w 6091200"/>
              <a:gd name="connsiteY28" fmla="*/ 788975 h 3430800"/>
              <a:gd name="connsiteX29" fmla="*/ 5389488 w 6091200"/>
              <a:gd name="connsiteY29" fmla="*/ 828677 h 3430800"/>
              <a:gd name="connsiteX30" fmla="*/ 5416899 w 6091200"/>
              <a:gd name="connsiteY30" fmla="*/ 828677 h 3430800"/>
              <a:gd name="connsiteX31" fmla="*/ 5387041 w 6091200"/>
              <a:gd name="connsiteY31" fmla="*/ 781622 h 3430800"/>
              <a:gd name="connsiteX32" fmla="*/ 5386062 w 6091200"/>
              <a:gd name="connsiteY32" fmla="*/ 770349 h 3430800"/>
              <a:gd name="connsiteX33" fmla="*/ 5416899 w 6091200"/>
              <a:gd name="connsiteY33" fmla="*/ 722314 h 3430800"/>
              <a:gd name="connsiteX34" fmla="*/ 5389488 w 6091200"/>
              <a:gd name="connsiteY34" fmla="*/ 722314 h 3430800"/>
              <a:gd name="connsiteX35" fmla="*/ 5336842 w 6091200"/>
              <a:gd name="connsiteY35" fmla="*/ 722314 h 3430800"/>
              <a:gd name="connsiteX36" fmla="*/ 5311114 w 6091200"/>
              <a:gd name="connsiteY36" fmla="*/ 763977 h 3430800"/>
              <a:gd name="connsiteX37" fmla="*/ 5312085 w 6091200"/>
              <a:gd name="connsiteY37" fmla="*/ 788975 h 3430800"/>
              <a:gd name="connsiteX38" fmla="*/ 5336842 w 6091200"/>
              <a:gd name="connsiteY38" fmla="*/ 828677 h 3430800"/>
              <a:gd name="connsiteX39" fmla="*/ 5364511 w 6091200"/>
              <a:gd name="connsiteY39" fmla="*/ 828677 h 3430800"/>
              <a:gd name="connsiteX40" fmla="*/ 5334414 w 6091200"/>
              <a:gd name="connsiteY40" fmla="*/ 781622 h 3430800"/>
              <a:gd name="connsiteX41" fmla="*/ 5333443 w 6091200"/>
              <a:gd name="connsiteY41" fmla="*/ 770349 h 3430800"/>
              <a:gd name="connsiteX42" fmla="*/ 5364511 w 6091200"/>
              <a:gd name="connsiteY42" fmla="*/ 722314 h 3430800"/>
              <a:gd name="connsiteX43" fmla="*/ 5336842 w 6091200"/>
              <a:gd name="connsiteY43" fmla="*/ 722314 h 3430800"/>
              <a:gd name="connsiteX44" fmla="*/ 5429599 w 6091200"/>
              <a:gd name="connsiteY44" fmla="*/ 625476 h 3430800"/>
              <a:gd name="connsiteX45" fmla="*/ 5429599 w 6091200"/>
              <a:gd name="connsiteY45" fmla="*/ 654051 h 3430800"/>
              <a:gd name="connsiteX46" fmla="*/ 5401024 w 6091200"/>
              <a:gd name="connsiteY46" fmla="*/ 654051 h 3430800"/>
              <a:gd name="connsiteX47" fmla="*/ 5401024 w 6091200"/>
              <a:gd name="connsiteY47" fmla="*/ 676276 h 3430800"/>
              <a:gd name="connsiteX48" fmla="*/ 5429599 w 6091200"/>
              <a:gd name="connsiteY48" fmla="*/ 676276 h 3430800"/>
              <a:gd name="connsiteX49" fmla="*/ 5429599 w 6091200"/>
              <a:gd name="connsiteY49" fmla="*/ 703264 h 3430800"/>
              <a:gd name="connsiteX50" fmla="*/ 5451824 w 6091200"/>
              <a:gd name="connsiteY50" fmla="*/ 703264 h 3430800"/>
              <a:gd name="connsiteX51" fmla="*/ 5451824 w 6091200"/>
              <a:gd name="connsiteY51" fmla="*/ 676276 h 3430800"/>
              <a:gd name="connsiteX52" fmla="*/ 5478811 w 6091200"/>
              <a:gd name="connsiteY52" fmla="*/ 676276 h 3430800"/>
              <a:gd name="connsiteX53" fmla="*/ 5478811 w 6091200"/>
              <a:gd name="connsiteY53" fmla="*/ 654051 h 3430800"/>
              <a:gd name="connsiteX54" fmla="*/ 5451824 w 6091200"/>
              <a:gd name="connsiteY54" fmla="*/ 654051 h 3430800"/>
              <a:gd name="connsiteX55" fmla="*/ 5451824 w 6091200"/>
              <a:gd name="connsiteY55" fmla="*/ 625476 h 3430800"/>
              <a:gd name="connsiteX56" fmla="*/ 5439918 w 6091200"/>
              <a:gd name="connsiteY56" fmla="*/ 569938 h 3430800"/>
              <a:gd name="connsiteX57" fmla="*/ 5637632 w 6091200"/>
              <a:gd name="connsiteY57" fmla="*/ 768351 h 3430800"/>
              <a:gd name="connsiteX58" fmla="*/ 5439918 w 6091200"/>
              <a:gd name="connsiteY58" fmla="*/ 966764 h 3430800"/>
              <a:gd name="connsiteX59" fmla="*/ 5242204 w 6091200"/>
              <a:gd name="connsiteY59" fmla="*/ 768351 h 3430800"/>
              <a:gd name="connsiteX60" fmla="*/ 5439918 w 6091200"/>
              <a:gd name="connsiteY60" fmla="*/ 569938 h 3430800"/>
              <a:gd name="connsiteX61" fmla="*/ 5439918 w 6091200"/>
              <a:gd name="connsiteY61" fmla="*/ 542926 h 3430800"/>
              <a:gd name="connsiteX62" fmla="*/ 5215287 w 6091200"/>
              <a:gd name="connsiteY62" fmla="*/ 768351 h 3430800"/>
              <a:gd name="connsiteX63" fmla="*/ 5439918 w 6091200"/>
              <a:gd name="connsiteY63" fmla="*/ 993776 h 3430800"/>
              <a:gd name="connsiteX64" fmla="*/ 5664549 w 6091200"/>
              <a:gd name="connsiteY64" fmla="*/ 768351 h 3430800"/>
              <a:gd name="connsiteX65" fmla="*/ 5439918 w 6091200"/>
              <a:gd name="connsiteY65" fmla="*/ 542926 h 3430800"/>
              <a:gd name="connsiteX66" fmla="*/ 0 w 6091200"/>
              <a:gd name="connsiteY66" fmla="*/ 0 h 3430800"/>
              <a:gd name="connsiteX67" fmla="*/ 6091200 w 6091200"/>
              <a:gd name="connsiteY67" fmla="*/ 0 h 3430800"/>
              <a:gd name="connsiteX68" fmla="*/ 6091200 w 6091200"/>
              <a:gd name="connsiteY68" fmla="*/ 3430800 h 3430800"/>
              <a:gd name="connsiteX69" fmla="*/ 0 w 6091200"/>
              <a:gd name="connsiteY69" fmla="*/ 3430800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91200" h="3430800">
                <a:moveTo>
                  <a:pt x="5337524" y="847726"/>
                </a:moveTo>
                <a:lnTo>
                  <a:pt x="5337524" y="871539"/>
                </a:lnTo>
                <a:lnTo>
                  <a:pt x="5543899" y="871539"/>
                </a:lnTo>
                <a:lnTo>
                  <a:pt x="5543899" y="847726"/>
                </a:lnTo>
                <a:close/>
                <a:moveTo>
                  <a:pt x="5516912" y="722314"/>
                </a:moveTo>
                <a:cubicBezTo>
                  <a:pt x="5516912" y="722314"/>
                  <a:pt x="5545791" y="766918"/>
                  <a:pt x="5547749" y="770349"/>
                </a:cubicBezTo>
                <a:cubicBezTo>
                  <a:pt x="5550196" y="773780"/>
                  <a:pt x="5549707" y="777211"/>
                  <a:pt x="5546770" y="781622"/>
                </a:cubicBezTo>
                <a:cubicBezTo>
                  <a:pt x="5544323" y="786034"/>
                  <a:pt x="5516912" y="828677"/>
                  <a:pt x="5516912" y="828677"/>
                </a:cubicBezTo>
                <a:cubicBezTo>
                  <a:pt x="5516912" y="828677"/>
                  <a:pt x="5516912" y="828677"/>
                  <a:pt x="5544323" y="828677"/>
                </a:cubicBezTo>
                <a:cubicBezTo>
                  <a:pt x="5544323" y="828677"/>
                  <a:pt x="5565370" y="795837"/>
                  <a:pt x="5569775" y="788975"/>
                </a:cubicBezTo>
                <a:cubicBezTo>
                  <a:pt x="5574181" y="782113"/>
                  <a:pt x="5575649" y="771819"/>
                  <a:pt x="5570754" y="763977"/>
                </a:cubicBezTo>
                <a:cubicBezTo>
                  <a:pt x="5565370" y="755644"/>
                  <a:pt x="5544323" y="722314"/>
                  <a:pt x="5544323" y="722314"/>
                </a:cubicBezTo>
                <a:cubicBezTo>
                  <a:pt x="5544323" y="722314"/>
                  <a:pt x="5544323" y="722314"/>
                  <a:pt x="5516912" y="722314"/>
                </a:cubicBezTo>
                <a:close/>
                <a:moveTo>
                  <a:pt x="5464524" y="722314"/>
                </a:moveTo>
                <a:cubicBezTo>
                  <a:pt x="5464524" y="722314"/>
                  <a:pt x="5493164" y="766918"/>
                  <a:pt x="5495592" y="770349"/>
                </a:cubicBezTo>
                <a:cubicBezTo>
                  <a:pt x="5497533" y="773780"/>
                  <a:pt x="5497533" y="777211"/>
                  <a:pt x="5494621" y="781622"/>
                </a:cubicBezTo>
                <a:cubicBezTo>
                  <a:pt x="5491708" y="786034"/>
                  <a:pt x="5464524" y="828677"/>
                  <a:pt x="5464524" y="828677"/>
                </a:cubicBezTo>
                <a:cubicBezTo>
                  <a:pt x="5464524" y="828677"/>
                  <a:pt x="5464524" y="828677"/>
                  <a:pt x="5492193" y="828677"/>
                </a:cubicBezTo>
                <a:cubicBezTo>
                  <a:pt x="5492193" y="828677"/>
                  <a:pt x="5512582" y="795837"/>
                  <a:pt x="5516950" y="788975"/>
                </a:cubicBezTo>
                <a:cubicBezTo>
                  <a:pt x="5521319" y="782113"/>
                  <a:pt x="5523261" y="771819"/>
                  <a:pt x="5517921" y="763977"/>
                </a:cubicBezTo>
                <a:cubicBezTo>
                  <a:pt x="5512582" y="755644"/>
                  <a:pt x="5492193" y="722314"/>
                  <a:pt x="5492193" y="722314"/>
                </a:cubicBezTo>
                <a:cubicBezTo>
                  <a:pt x="5492193" y="722314"/>
                  <a:pt x="5492193" y="722314"/>
                  <a:pt x="5464524" y="722314"/>
                </a:cubicBezTo>
                <a:close/>
                <a:moveTo>
                  <a:pt x="5428012" y="722314"/>
                </a:moveTo>
                <a:lnTo>
                  <a:pt x="5428012" y="828677"/>
                </a:lnTo>
                <a:lnTo>
                  <a:pt x="5451824" y="828677"/>
                </a:lnTo>
                <a:lnTo>
                  <a:pt x="5451824" y="722314"/>
                </a:lnTo>
                <a:close/>
                <a:moveTo>
                  <a:pt x="5389488" y="722314"/>
                </a:moveTo>
                <a:cubicBezTo>
                  <a:pt x="5389488" y="722314"/>
                  <a:pt x="5368441" y="755644"/>
                  <a:pt x="5363057" y="763977"/>
                </a:cubicBezTo>
                <a:cubicBezTo>
                  <a:pt x="5358162" y="771819"/>
                  <a:pt x="5359630" y="782113"/>
                  <a:pt x="5364036" y="788975"/>
                </a:cubicBezTo>
                <a:cubicBezTo>
                  <a:pt x="5368441" y="795837"/>
                  <a:pt x="5389488" y="828677"/>
                  <a:pt x="5389488" y="828677"/>
                </a:cubicBezTo>
                <a:cubicBezTo>
                  <a:pt x="5416899" y="828677"/>
                  <a:pt x="5416899" y="828677"/>
                  <a:pt x="5416899" y="828677"/>
                </a:cubicBezTo>
                <a:cubicBezTo>
                  <a:pt x="5416899" y="828677"/>
                  <a:pt x="5389488" y="786034"/>
                  <a:pt x="5387041" y="781622"/>
                </a:cubicBezTo>
                <a:cubicBezTo>
                  <a:pt x="5384104" y="777211"/>
                  <a:pt x="5383615" y="773780"/>
                  <a:pt x="5386062" y="770349"/>
                </a:cubicBezTo>
                <a:cubicBezTo>
                  <a:pt x="5388020" y="766918"/>
                  <a:pt x="5416899" y="722314"/>
                  <a:pt x="5416899" y="722314"/>
                </a:cubicBezTo>
                <a:cubicBezTo>
                  <a:pt x="5389488" y="722314"/>
                  <a:pt x="5389488" y="722314"/>
                  <a:pt x="5389488" y="722314"/>
                </a:cubicBezTo>
                <a:close/>
                <a:moveTo>
                  <a:pt x="5336842" y="722314"/>
                </a:moveTo>
                <a:cubicBezTo>
                  <a:pt x="5336842" y="722314"/>
                  <a:pt x="5315968" y="755644"/>
                  <a:pt x="5311114" y="763977"/>
                </a:cubicBezTo>
                <a:cubicBezTo>
                  <a:pt x="5305774" y="771819"/>
                  <a:pt x="5307230" y="782113"/>
                  <a:pt x="5312085" y="788975"/>
                </a:cubicBezTo>
                <a:cubicBezTo>
                  <a:pt x="5316453" y="795837"/>
                  <a:pt x="5336842" y="828677"/>
                  <a:pt x="5336842" y="828677"/>
                </a:cubicBezTo>
                <a:cubicBezTo>
                  <a:pt x="5364511" y="828677"/>
                  <a:pt x="5364511" y="828677"/>
                  <a:pt x="5364511" y="828677"/>
                </a:cubicBezTo>
                <a:cubicBezTo>
                  <a:pt x="5364511" y="828677"/>
                  <a:pt x="5337327" y="786034"/>
                  <a:pt x="5334414" y="781622"/>
                </a:cubicBezTo>
                <a:cubicBezTo>
                  <a:pt x="5331502" y="777211"/>
                  <a:pt x="5331502" y="773780"/>
                  <a:pt x="5333443" y="770349"/>
                </a:cubicBezTo>
                <a:cubicBezTo>
                  <a:pt x="5335871" y="766918"/>
                  <a:pt x="5364511" y="722314"/>
                  <a:pt x="5364511" y="722314"/>
                </a:cubicBezTo>
                <a:cubicBezTo>
                  <a:pt x="5336842" y="722314"/>
                  <a:pt x="5336842" y="722314"/>
                  <a:pt x="5336842" y="722314"/>
                </a:cubicBezTo>
                <a:close/>
                <a:moveTo>
                  <a:pt x="5429599" y="625476"/>
                </a:moveTo>
                <a:lnTo>
                  <a:pt x="5429599" y="654051"/>
                </a:lnTo>
                <a:lnTo>
                  <a:pt x="5401024" y="654051"/>
                </a:lnTo>
                <a:lnTo>
                  <a:pt x="5401024" y="676276"/>
                </a:lnTo>
                <a:lnTo>
                  <a:pt x="5429599" y="676276"/>
                </a:lnTo>
                <a:lnTo>
                  <a:pt x="5429599" y="703264"/>
                </a:lnTo>
                <a:lnTo>
                  <a:pt x="5451824" y="703264"/>
                </a:lnTo>
                <a:lnTo>
                  <a:pt x="5451824" y="676276"/>
                </a:lnTo>
                <a:lnTo>
                  <a:pt x="5478811" y="676276"/>
                </a:lnTo>
                <a:lnTo>
                  <a:pt x="5478811" y="654051"/>
                </a:lnTo>
                <a:lnTo>
                  <a:pt x="5451824" y="654051"/>
                </a:lnTo>
                <a:lnTo>
                  <a:pt x="5451824" y="625476"/>
                </a:lnTo>
                <a:close/>
                <a:moveTo>
                  <a:pt x="5439918" y="569938"/>
                </a:moveTo>
                <a:cubicBezTo>
                  <a:pt x="5549052" y="569938"/>
                  <a:pt x="5637632" y="658831"/>
                  <a:pt x="5637632" y="768351"/>
                </a:cubicBezTo>
                <a:cubicBezTo>
                  <a:pt x="5637632" y="877871"/>
                  <a:pt x="5549052" y="966764"/>
                  <a:pt x="5439918" y="966764"/>
                </a:cubicBezTo>
                <a:cubicBezTo>
                  <a:pt x="5330784" y="966764"/>
                  <a:pt x="5242204" y="877871"/>
                  <a:pt x="5242204" y="768351"/>
                </a:cubicBezTo>
                <a:cubicBezTo>
                  <a:pt x="5242204" y="658831"/>
                  <a:pt x="5330784" y="569938"/>
                  <a:pt x="5439918" y="569938"/>
                </a:cubicBezTo>
                <a:close/>
                <a:moveTo>
                  <a:pt x="5439918" y="542926"/>
                </a:moveTo>
                <a:cubicBezTo>
                  <a:pt x="5316102" y="542926"/>
                  <a:pt x="5215287" y="644097"/>
                  <a:pt x="5215287" y="768351"/>
                </a:cubicBezTo>
                <a:cubicBezTo>
                  <a:pt x="5215287" y="892605"/>
                  <a:pt x="5316102" y="993776"/>
                  <a:pt x="5439918" y="993776"/>
                </a:cubicBezTo>
                <a:cubicBezTo>
                  <a:pt x="5563734" y="993776"/>
                  <a:pt x="5664549" y="892605"/>
                  <a:pt x="5664549" y="768351"/>
                </a:cubicBezTo>
                <a:cubicBezTo>
                  <a:pt x="5664549" y="644097"/>
                  <a:pt x="5563734" y="542926"/>
                  <a:pt x="5439918" y="542926"/>
                </a:cubicBezTo>
                <a:close/>
                <a:moveTo>
                  <a:pt x="0" y="0"/>
                </a:moveTo>
                <a:lnTo>
                  <a:pt x="6091200" y="0"/>
                </a:lnTo>
                <a:lnTo>
                  <a:pt x="6091200" y="3430800"/>
                </a:lnTo>
                <a:lnTo>
                  <a:pt x="0" y="3430800"/>
                </a:lnTo>
                <a:close/>
              </a:path>
            </a:pathLst>
          </a:custGeom>
        </p:spPr>
        <p:txBody>
          <a:bodyPr wrap="square" lIns="144000" tIns="108000" rIns="1368000">
            <a:noAutofit/>
          </a:bodyPr>
          <a:lstStyle>
            <a:lvl1pPr marL="0" indent="0" algn="l">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2" name="Title 1"/>
          <p:cNvSpPr>
            <a:spLocks noGrp="1"/>
          </p:cNvSpPr>
          <p:nvPr>
            <p:ph type="title" hasCustomPrompt="1"/>
          </p:nvPr>
        </p:nvSpPr>
        <p:spPr>
          <a:xfrm>
            <a:off x="647700" y="585015"/>
            <a:ext cx="4913314" cy="1027885"/>
          </a:xfrm>
        </p:spPr>
        <p:txBody>
          <a:bodyPr/>
          <a:lstStyle>
            <a:lvl1pPr>
              <a:defRPr/>
            </a:lvl1pPr>
          </a:lstStyle>
          <a:p>
            <a:r>
              <a:rPr lang="da-DK" noProof="0" dirty="0"/>
              <a:t>Klik for at tilføje overskrift</a:t>
            </a:r>
          </a:p>
        </p:txBody>
      </p:sp>
      <p:sp>
        <p:nvSpPr>
          <p:cNvPr id="17" name="Date Placeholder 3">
            <a:extLst>
              <a:ext uri="{FF2B5EF4-FFF2-40B4-BE49-F238E27FC236}">
                <a16:creationId xmlns:a16="http://schemas.microsoft.com/office/drawing/2014/main" id="{5792E0CB-E692-4ABC-A647-7F2B64AD927A}"/>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E8408C8A-E771-4B4F-B246-386FE5B51ADA}" type="datetime1">
              <a:rPr lang="da-DK" smtClean="0"/>
              <a:t>11-10-2021</a:t>
            </a:fld>
            <a:endParaRPr lang="da-DK" dirty="0"/>
          </a:p>
        </p:txBody>
      </p:sp>
      <p:sp>
        <p:nvSpPr>
          <p:cNvPr id="18" name="Footer Placeholder 4">
            <a:extLst>
              <a:ext uri="{FF2B5EF4-FFF2-40B4-BE49-F238E27FC236}">
                <a16:creationId xmlns:a16="http://schemas.microsoft.com/office/drawing/2014/main" id="{808B2FEC-6D96-4CBE-A19D-23056C5D67F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9" name="Slide Number Placeholder 5">
            <a:extLst>
              <a:ext uri="{FF2B5EF4-FFF2-40B4-BE49-F238E27FC236}">
                <a16:creationId xmlns:a16="http://schemas.microsoft.com/office/drawing/2014/main" id="{357DFA01-C955-413A-9A65-F9BBC98DD29F}"/>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11" name="Content Placeholder 2">
            <a:extLst>
              <a:ext uri="{FF2B5EF4-FFF2-40B4-BE49-F238E27FC236}">
                <a16:creationId xmlns:a16="http://schemas.microsoft.com/office/drawing/2014/main" id="{00D7075E-8BEF-4DE5-B09C-277884658BE9}"/>
              </a:ext>
            </a:extLst>
          </p:cNvPr>
          <p:cNvSpPr>
            <a:spLocks noGrp="1"/>
          </p:cNvSpPr>
          <p:nvPr>
            <p:ph idx="1" hasCustomPrompt="1"/>
          </p:nvPr>
        </p:nvSpPr>
        <p:spPr>
          <a:xfrm>
            <a:off x="647700" y="2227263"/>
            <a:ext cx="4914000" cy="417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Tree>
    <p:extLst>
      <p:ext uri="{BB962C8B-B14F-4D97-AF65-F5344CB8AC3E}">
        <p14:creationId xmlns:p14="http://schemas.microsoft.com/office/powerpoint/2010/main" val="3057693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kst og tre billed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2BDC19F-56B1-4692-A1D2-1C807752AC26}"/>
              </a:ext>
            </a:extLst>
          </p:cNvPr>
          <p:cNvSpPr>
            <a:spLocks noGrp="1"/>
          </p:cNvSpPr>
          <p:nvPr>
            <p:ph type="pic" sz="quarter" idx="17" hasCustomPrompt="1"/>
          </p:nvPr>
        </p:nvSpPr>
        <p:spPr>
          <a:xfrm>
            <a:off x="6102000" y="-1"/>
            <a:ext cx="6091200" cy="3430800"/>
          </a:xfrm>
          <a:custGeom>
            <a:avLst/>
            <a:gdLst>
              <a:gd name="connsiteX0" fmla="*/ 5337524 w 6091200"/>
              <a:gd name="connsiteY0" fmla="*/ 847726 h 3430800"/>
              <a:gd name="connsiteX1" fmla="*/ 5337524 w 6091200"/>
              <a:gd name="connsiteY1" fmla="*/ 871539 h 3430800"/>
              <a:gd name="connsiteX2" fmla="*/ 5543899 w 6091200"/>
              <a:gd name="connsiteY2" fmla="*/ 871539 h 3430800"/>
              <a:gd name="connsiteX3" fmla="*/ 5543899 w 6091200"/>
              <a:gd name="connsiteY3" fmla="*/ 847726 h 3430800"/>
              <a:gd name="connsiteX4" fmla="*/ 5516912 w 6091200"/>
              <a:gd name="connsiteY4" fmla="*/ 722314 h 3430800"/>
              <a:gd name="connsiteX5" fmla="*/ 5547749 w 6091200"/>
              <a:gd name="connsiteY5" fmla="*/ 770349 h 3430800"/>
              <a:gd name="connsiteX6" fmla="*/ 5546770 w 6091200"/>
              <a:gd name="connsiteY6" fmla="*/ 781622 h 3430800"/>
              <a:gd name="connsiteX7" fmla="*/ 5516912 w 6091200"/>
              <a:gd name="connsiteY7" fmla="*/ 828677 h 3430800"/>
              <a:gd name="connsiteX8" fmla="*/ 5544323 w 6091200"/>
              <a:gd name="connsiteY8" fmla="*/ 828677 h 3430800"/>
              <a:gd name="connsiteX9" fmla="*/ 5569775 w 6091200"/>
              <a:gd name="connsiteY9" fmla="*/ 788975 h 3430800"/>
              <a:gd name="connsiteX10" fmla="*/ 5570754 w 6091200"/>
              <a:gd name="connsiteY10" fmla="*/ 763977 h 3430800"/>
              <a:gd name="connsiteX11" fmla="*/ 5544323 w 6091200"/>
              <a:gd name="connsiteY11" fmla="*/ 722314 h 3430800"/>
              <a:gd name="connsiteX12" fmla="*/ 5516912 w 6091200"/>
              <a:gd name="connsiteY12" fmla="*/ 722314 h 3430800"/>
              <a:gd name="connsiteX13" fmla="*/ 5464524 w 6091200"/>
              <a:gd name="connsiteY13" fmla="*/ 722314 h 3430800"/>
              <a:gd name="connsiteX14" fmla="*/ 5495592 w 6091200"/>
              <a:gd name="connsiteY14" fmla="*/ 770349 h 3430800"/>
              <a:gd name="connsiteX15" fmla="*/ 5494621 w 6091200"/>
              <a:gd name="connsiteY15" fmla="*/ 781622 h 3430800"/>
              <a:gd name="connsiteX16" fmla="*/ 5464524 w 6091200"/>
              <a:gd name="connsiteY16" fmla="*/ 828677 h 3430800"/>
              <a:gd name="connsiteX17" fmla="*/ 5492193 w 6091200"/>
              <a:gd name="connsiteY17" fmla="*/ 828677 h 3430800"/>
              <a:gd name="connsiteX18" fmla="*/ 5516950 w 6091200"/>
              <a:gd name="connsiteY18" fmla="*/ 788975 h 3430800"/>
              <a:gd name="connsiteX19" fmla="*/ 5517921 w 6091200"/>
              <a:gd name="connsiteY19" fmla="*/ 763977 h 3430800"/>
              <a:gd name="connsiteX20" fmla="*/ 5492193 w 6091200"/>
              <a:gd name="connsiteY20" fmla="*/ 722314 h 3430800"/>
              <a:gd name="connsiteX21" fmla="*/ 5464524 w 6091200"/>
              <a:gd name="connsiteY21" fmla="*/ 722314 h 3430800"/>
              <a:gd name="connsiteX22" fmla="*/ 5428012 w 6091200"/>
              <a:gd name="connsiteY22" fmla="*/ 722314 h 3430800"/>
              <a:gd name="connsiteX23" fmla="*/ 5428012 w 6091200"/>
              <a:gd name="connsiteY23" fmla="*/ 828677 h 3430800"/>
              <a:gd name="connsiteX24" fmla="*/ 5451824 w 6091200"/>
              <a:gd name="connsiteY24" fmla="*/ 828677 h 3430800"/>
              <a:gd name="connsiteX25" fmla="*/ 5451824 w 6091200"/>
              <a:gd name="connsiteY25" fmla="*/ 722314 h 3430800"/>
              <a:gd name="connsiteX26" fmla="*/ 5389488 w 6091200"/>
              <a:gd name="connsiteY26" fmla="*/ 722314 h 3430800"/>
              <a:gd name="connsiteX27" fmla="*/ 5363057 w 6091200"/>
              <a:gd name="connsiteY27" fmla="*/ 763977 h 3430800"/>
              <a:gd name="connsiteX28" fmla="*/ 5364036 w 6091200"/>
              <a:gd name="connsiteY28" fmla="*/ 788975 h 3430800"/>
              <a:gd name="connsiteX29" fmla="*/ 5389488 w 6091200"/>
              <a:gd name="connsiteY29" fmla="*/ 828677 h 3430800"/>
              <a:gd name="connsiteX30" fmla="*/ 5416899 w 6091200"/>
              <a:gd name="connsiteY30" fmla="*/ 828677 h 3430800"/>
              <a:gd name="connsiteX31" fmla="*/ 5387041 w 6091200"/>
              <a:gd name="connsiteY31" fmla="*/ 781622 h 3430800"/>
              <a:gd name="connsiteX32" fmla="*/ 5386062 w 6091200"/>
              <a:gd name="connsiteY32" fmla="*/ 770349 h 3430800"/>
              <a:gd name="connsiteX33" fmla="*/ 5416899 w 6091200"/>
              <a:gd name="connsiteY33" fmla="*/ 722314 h 3430800"/>
              <a:gd name="connsiteX34" fmla="*/ 5389488 w 6091200"/>
              <a:gd name="connsiteY34" fmla="*/ 722314 h 3430800"/>
              <a:gd name="connsiteX35" fmla="*/ 5336842 w 6091200"/>
              <a:gd name="connsiteY35" fmla="*/ 722314 h 3430800"/>
              <a:gd name="connsiteX36" fmla="*/ 5311114 w 6091200"/>
              <a:gd name="connsiteY36" fmla="*/ 763977 h 3430800"/>
              <a:gd name="connsiteX37" fmla="*/ 5312085 w 6091200"/>
              <a:gd name="connsiteY37" fmla="*/ 788975 h 3430800"/>
              <a:gd name="connsiteX38" fmla="*/ 5336842 w 6091200"/>
              <a:gd name="connsiteY38" fmla="*/ 828677 h 3430800"/>
              <a:gd name="connsiteX39" fmla="*/ 5364511 w 6091200"/>
              <a:gd name="connsiteY39" fmla="*/ 828677 h 3430800"/>
              <a:gd name="connsiteX40" fmla="*/ 5334414 w 6091200"/>
              <a:gd name="connsiteY40" fmla="*/ 781622 h 3430800"/>
              <a:gd name="connsiteX41" fmla="*/ 5333443 w 6091200"/>
              <a:gd name="connsiteY41" fmla="*/ 770349 h 3430800"/>
              <a:gd name="connsiteX42" fmla="*/ 5364511 w 6091200"/>
              <a:gd name="connsiteY42" fmla="*/ 722314 h 3430800"/>
              <a:gd name="connsiteX43" fmla="*/ 5336842 w 6091200"/>
              <a:gd name="connsiteY43" fmla="*/ 722314 h 3430800"/>
              <a:gd name="connsiteX44" fmla="*/ 5429599 w 6091200"/>
              <a:gd name="connsiteY44" fmla="*/ 625476 h 3430800"/>
              <a:gd name="connsiteX45" fmla="*/ 5429599 w 6091200"/>
              <a:gd name="connsiteY45" fmla="*/ 654051 h 3430800"/>
              <a:gd name="connsiteX46" fmla="*/ 5401024 w 6091200"/>
              <a:gd name="connsiteY46" fmla="*/ 654051 h 3430800"/>
              <a:gd name="connsiteX47" fmla="*/ 5401024 w 6091200"/>
              <a:gd name="connsiteY47" fmla="*/ 676276 h 3430800"/>
              <a:gd name="connsiteX48" fmla="*/ 5429599 w 6091200"/>
              <a:gd name="connsiteY48" fmla="*/ 676276 h 3430800"/>
              <a:gd name="connsiteX49" fmla="*/ 5429599 w 6091200"/>
              <a:gd name="connsiteY49" fmla="*/ 703264 h 3430800"/>
              <a:gd name="connsiteX50" fmla="*/ 5451824 w 6091200"/>
              <a:gd name="connsiteY50" fmla="*/ 703264 h 3430800"/>
              <a:gd name="connsiteX51" fmla="*/ 5451824 w 6091200"/>
              <a:gd name="connsiteY51" fmla="*/ 676276 h 3430800"/>
              <a:gd name="connsiteX52" fmla="*/ 5478811 w 6091200"/>
              <a:gd name="connsiteY52" fmla="*/ 676276 h 3430800"/>
              <a:gd name="connsiteX53" fmla="*/ 5478811 w 6091200"/>
              <a:gd name="connsiteY53" fmla="*/ 654051 h 3430800"/>
              <a:gd name="connsiteX54" fmla="*/ 5451824 w 6091200"/>
              <a:gd name="connsiteY54" fmla="*/ 654051 h 3430800"/>
              <a:gd name="connsiteX55" fmla="*/ 5451824 w 6091200"/>
              <a:gd name="connsiteY55" fmla="*/ 625476 h 3430800"/>
              <a:gd name="connsiteX56" fmla="*/ 5439918 w 6091200"/>
              <a:gd name="connsiteY56" fmla="*/ 569938 h 3430800"/>
              <a:gd name="connsiteX57" fmla="*/ 5637632 w 6091200"/>
              <a:gd name="connsiteY57" fmla="*/ 768351 h 3430800"/>
              <a:gd name="connsiteX58" fmla="*/ 5439918 w 6091200"/>
              <a:gd name="connsiteY58" fmla="*/ 966764 h 3430800"/>
              <a:gd name="connsiteX59" fmla="*/ 5242204 w 6091200"/>
              <a:gd name="connsiteY59" fmla="*/ 768351 h 3430800"/>
              <a:gd name="connsiteX60" fmla="*/ 5439918 w 6091200"/>
              <a:gd name="connsiteY60" fmla="*/ 569938 h 3430800"/>
              <a:gd name="connsiteX61" fmla="*/ 5439918 w 6091200"/>
              <a:gd name="connsiteY61" fmla="*/ 542926 h 3430800"/>
              <a:gd name="connsiteX62" fmla="*/ 5215287 w 6091200"/>
              <a:gd name="connsiteY62" fmla="*/ 768351 h 3430800"/>
              <a:gd name="connsiteX63" fmla="*/ 5439918 w 6091200"/>
              <a:gd name="connsiteY63" fmla="*/ 993776 h 3430800"/>
              <a:gd name="connsiteX64" fmla="*/ 5664549 w 6091200"/>
              <a:gd name="connsiteY64" fmla="*/ 768351 h 3430800"/>
              <a:gd name="connsiteX65" fmla="*/ 5439918 w 6091200"/>
              <a:gd name="connsiteY65" fmla="*/ 542926 h 3430800"/>
              <a:gd name="connsiteX66" fmla="*/ 0 w 6091200"/>
              <a:gd name="connsiteY66" fmla="*/ 0 h 3430800"/>
              <a:gd name="connsiteX67" fmla="*/ 6091200 w 6091200"/>
              <a:gd name="connsiteY67" fmla="*/ 0 h 3430800"/>
              <a:gd name="connsiteX68" fmla="*/ 6091200 w 6091200"/>
              <a:gd name="connsiteY68" fmla="*/ 3430800 h 3430800"/>
              <a:gd name="connsiteX69" fmla="*/ 0 w 6091200"/>
              <a:gd name="connsiteY69" fmla="*/ 3430800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91200" h="3430800">
                <a:moveTo>
                  <a:pt x="5337524" y="847726"/>
                </a:moveTo>
                <a:lnTo>
                  <a:pt x="5337524" y="871539"/>
                </a:lnTo>
                <a:lnTo>
                  <a:pt x="5543899" y="871539"/>
                </a:lnTo>
                <a:lnTo>
                  <a:pt x="5543899" y="847726"/>
                </a:lnTo>
                <a:close/>
                <a:moveTo>
                  <a:pt x="5516912" y="722314"/>
                </a:moveTo>
                <a:cubicBezTo>
                  <a:pt x="5516912" y="722314"/>
                  <a:pt x="5545791" y="766918"/>
                  <a:pt x="5547749" y="770349"/>
                </a:cubicBezTo>
                <a:cubicBezTo>
                  <a:pt x="5550196" y="773780"/>
                  <a:pt x="5549707" y="777211"/>
                  <a:pt x="5546770" y="781622"/>
                </a:cubicBezTo>
                <a:cubicBezTo>
                  <a:pt x="5544323" y="786034"/>
                  <a:pt x="5516912" y="828677"/>
                  <a:pt x="5516912" y="828677"/>
                </a:cubicBezTo>
                <a:cubicBezTo>
                  <a:pt x="5516912" y="828677"/>
                  <a:pt x="5516912" y="828677"/>
                  <a:pt x="5544323" y="828677"/>
                </a:cubicBezTo>
                <a:cubicBezTo>
                  <a:pt x="5544323" y="828677"/>
                  <a:pt x="5565370" y="795837"/>
                  <a:pt x="5569775" y="788975"/>
                </a:cubicBezTo>
                <a:cubicBezTo>
                  <a:pt x="5574181" y="782113"/>
                  <a:pt x="5575649" y="771819"/>
                  <a:pt x="5570754" y="763977"/>
                </a:cubicBezTo>
                <a:cubicBezTo>
                  <a:pt x="5565370" y="755644"/>
                  <a:pt x="5544323" y="722314"/>
                  <a:pt x="5544323" y="722314"/>
                </a:cubicBezTo>
                <a:cubicBezTo>
                  <a:pt x="5544323" y="722314"/>
                  <a:pt x="5544323" y="722314"/>
                  <a:pt x="5516912" y="722314"/>
                </a:cubicBezTo>
                <a:close/>
                <a:moveTo>
                  <a:pt x="5464524" y="722314"/>
                </a:moveTo>
                <a:cubicBezTo>
                  <a:pt x="5464524" y="722314"/>
                  <a:pt x="5493164" y="766918"/>
                  <a:pt x="5495592" y="770349"/>
                </a:cubicBezTo>
                <a:cubicBezTo>
                  <a:pt x="5497533" y="773780"/>
                  <a:pt x="5497533" y="777211"/>
                  <a:pt x="5494621" y="781622"/>
                </a:cubicBezTo>
                <a:cubicBezTo>
                  <a:pt x="5491708" y="786034"/>
                  <a:pt x="5464524" y="828677"/>
                  <a:pt x="5464524" y="828677"/>
                </a:cubicBezTo>
                <a:cubicBezTo>
                  <a:pt x="5464524" y="828677"/>
                  <a:pt x="5464524" y="828677"/>
                  <a:pt x="5492193" y="828677"/>
                </a:cubicBezTo>
                <a:cubicBezTo>
                  <a:pt x="5492193" y="828677"/>
                  <a:pt x="5512582" y="795837"/>
                  <a:pt x="5516950" y="788975"/>
                </a:cubicBezTo>
                <a:cubicBezTo>
                  <a:pt x="5521319" y="782113"/>
                  <a:pt x="5523261" y="771819"/>
                  <a:pt x="5517921" y="763977"/>
                </a:cubicBezTo>
                <a:cubicBezTo>
                  <a:pt x="5512582" y="755644"/>
                  <a:pt x="5492193" y="722314"/>
                  <a:pt x="5492193" y="722314"/>
                </a:cubicBezTo>
                <a:cubicBezTo>
                  <a:pt x="5492193" y="722314"/>
                  <a:pt x="5492193" y="722314"/>
                  <a:pt x="5464524" y="722314"/>
                </a:cubicBezTo>
                <a:close/>
                <a:moveTo>
                  <a:pt x="5428012" y="722314"/>
                </a:moveTo>
                <a:lnTo>
                  <a:pt x="5428012" y="828677"/>
                </a:lnTo>
                <a:lnTo>
                  <a:pt x="5451824" y="828677"/>
                </a:lnTo>
                <a:lnTo>
                  <a:pt x="5451824" y="722314"/>
                </a:lnTo>
                <a:close/>
                <a:moveTo>
                  <a:pt x="5389488" y="722314"/>
                </a:moveTo>
                <a:cubicBezTo>
                  <a:pt x="5389488" y="722314"/>
                  <a:pt x="5368441" y="755644"/>
                  <a:pt x="5363057" y="763977"/>
                </a:cubicBezTo>
                <a:cubicBezTo>
                  <a:pt x="5358162" y="771819"/>
                  <a:pt x="5359630" y="782113"/>
                  <a:pt x="5364036" y="788975"/>
                </a:cubicBezTo>
                <a:cubicBezTo>
                  <a:pt x="5368441" y="795837"/>
                  <a:pt x="5389488" y="828677"/>
                  <a:pt x="5389488" y="828677"/>
                </a:cubicBezTo>
                <a:cubicBezTo>
                  <a:pt x="5416899" y="828677"/>
                  <a:pt x="5416899" y="828677"/>
                  <a:pt x="5416899" y="828677"/>
                </a:cubicBezTo>
                <a:cubicBezTo>
                  <a:pt x="5416899" y="828677"/>
                  <a:pt x="5389488" y="786034"/>
                  <a:pt x="5387041" y="781622"/>
                </a:cubicBezTo>
                <a:cubicBezTo>
                  <a:pt x="5384104" y="777211"/>
                  <a:pt x="5383615" y="773780"/>
                  <a:pt x="5386062" y="770349"/>
                </a:cubicBezTo>
                <a:cubicBezTo>
                  <a:pt x="5388020" y="766918"/>
                  <a:pt x="5416899" y="722314"/>
                  <a:pt x="5416899" y="722314"/>
                </a:cubicBezTo>
                <a:cubicBezTo>
                  <a:pt x="5389488" y="722314"/>
                  <a:pt x="5389488" y="722314"/>
                  <a:pt x="5389488" y="722314"/>
                </a:cubicBezTo>
                <a:close/>
                <a:moveTo>
                  <a:pt x="5336842" y="722314"/>
                </a:moveTo>
                <a:cubicBezTo>
                  <a:pt x="5336842" y="722314"/>
                  <a:pt x="5315968" y="755644"/>
                  <a:pt x="5311114" y="763977"/>
                </a:cubicBezTo>
                <a:cubicBezTo>
                  <a:pt x="5305774" y="771819"/>
                  <a:pt x="5307230" y="782113"/>
                  <a:pt x="5312085" y="788975"/>
                </a:cubicBezTo>
                <a:cubicBezTo>
                  <a:pt x="5316453" y="795837"/>
                  <a:pt x="5336842" y="828677"/>
                  <a:pt x="5336842" y="828677"/>
                </a:cubicBezTo>
                <a:cubicBezTo>
                  <a:pt x="5364511" y="828677"/>
                  <a:pt x="5364511" y="828677"/>
                  <a:pt x="5364511" y="828677"/>
                </a:cubicBezTo>
                <a:cubicBezTo>
                  <a:pt x="5364511" y="828677"/>
                  <a:pt x="5337327" y="786034"/>
                  <a:pt x="5334414" y="781622"/>
                </a:cubicBezTo>
                <a:cubicBezTo>
                  <a:pt x="5331502" y="777211"/>
                  <a:pt x="5331502" y="773780"/>
                  <a:pt x="5333443" y="770349"/>
                </a:cubicBezTo>
                <a:cubicBezTo>
                  <a:pt x="5335871" y="766918"/>
                  <a:pt x="5364511" y="722314"/>
                  <a:pt x="5364511" y="722314"/>
                </a:cubicBezTo>
                <a:cubicBezTo>
                  <a:pt x="5336842" y="722314"/>
                  <a:pt x="5336842" y="722314"/>
                  <a:pt x="5336842" y="722314"/>
                </a:cubicBezTo>
                <a:close/>
                <a:moveTo>
                  <a:pt x="5429599" y="625476"/>
                </a:moveTo>
                <a:lnTo>
                  <a:pt x="5429599" y="654051"/>
                </a:lnTo>
                <a:lnTo>
                  <a:pt x="5401024" y="654051"/>
                </a:lnTo>
                <a:lnTo>
                  <a:pt x="5401024" y="676276"/>
                </a:lnTo>
                <a:lnTo>
                  <a:pt x="5429599" y="676276"/>
                </a:lnTo>
                <a:lnTo>
                  <a:pt x="5429599" y="703264"/>
                </a:lnTo>
                <a:lnTo>
                  <a:pt x="5451824" y="703264"/>
                </a:lnTo>
                <a:lnTo>
                  <a:pt x="5451824" y="676276"/>
                </a:lnTo>
                <a:lnTo>
                  <a:pt x="5478811" y="676276"/>
                </a:lnTo>
                <a:lnTo>
                  <a:pt x="5478811" y="654051"/>
                </a:lnTo>
                <a:lnTo>
                  <a:pt x="5451824" y="654051"/>
                </a:lnTo>
                <a:lnTo>
                  <a:pt x="5451824" y="625476"/>
                </a:lnTo>
                <a:close/>
                <a:moveTo>
                  <a:pt x="5439918" y="569938"/>
                </a:moveTo>
                <a:cubicBezTo>
                  <a:pt x="5549052" y="569938"/>
                  <a:pt x="5637632" y="658831"/>
                  <a:pt x="5637632" y="768351"/>
                </a:cubicBezTo>
                <a:cubicBezTo>
                  <a:pt x="5637632" y="877871"/>
                  <a:pt x="5549052" y="966764"/>
                  <a:pt x="5439918" y="966764"/>
                </a:cubicBezTo>
                <a:cubicBezTo>
                  <a:pt x="5330784" y="966764"/>
                  <a:pt x="5242204" y="877871"/>
                  <a:pt x="5242204" y="768351"/>
                </a:cubicBezTo>
                <a:cubicBezTo>
                  <a:pt x="5242204" y="658831"/>
                  <a:pt x="5330784" y="569938"/>
                  <a:pt x="5439918" y="569938"/>
                </a:cubicBezTo>
                <a:close/>
                <a:moveTo>
                  <a:pt x="5439918" y="542926"/>
                </a:moveTo>
                <a:cubicBezTo>
                  <a:pt x="5316102" y="542926"/>
                  <a:pt x="5215287" y="644097"/>
                  <a:pt x="5215287" y="768351"/>
                </a:cubicBezTo>
                <a:cubicBezTo>
                  <a:pt x="5215287" y="892605"/>
                  <a:pt x="5316102" y="993776"/>
                  <a:pt x="5439918" y="993776"/>
                </a:cubicBezTo>
                <a:cubicBezTo>
                  <a:pt x="5563734" y="993776"/>
                  <a:pt x="5664549" y="892605"/>
                  <a:pt x="5664549" y="768351"/>
                </a:cubicBezTo>
                <a:cubicBezTo>
                  <a:pt x="5664549" y="644097"/>
                  <a:pt x="5563734" y="542926"/>
                  <a:pt x="5439918" y="542926"/>
                </a:cubicBezTo>
                <a:close/>
                <a:moveTo>
                  <a:pt x="0" y="0"/>
                </a:moveTo>
                <a:lnTo>
                  <a:pt x="6091200" y="0"/>
                </a:lnTo>
                <a:lnTo>
                  <a:pt x="6091200" y="3430800"/>
                </a:lnTo>
                <a:lnTo>
                  <a:pt x="0" y="3430800"/>
                </a:lnTo>
                <a:close/>
              </a:path>
            </a:pathLst>
          </a:custGeom>
        </p:spPr>
        <p:txBody>
          <a:bodyPr wrap="square" lIns="144000" tIns="108000" rIns="1368000">
            <a:noAutofit/>
          </a:bodyPr>
          <a:lstStyle>
            <a:lvl1pPr marL="0" indent="0" algn="l">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5" name="Picture Placeholder 8">
            <a:extLst>
              <a:ext uri="{FF2B5EF4-FFF2-40B4-BE49-F238E27FC236}">
                <a16:creationId xmlns:a16="http://schemas.microsoft.com/office/drawing/2014/main" id="{6B7E82D2-1EC2-4C52-A161-FA4B6BFC1A1E}"/>
              </a:ext>
            </a:extLst>
          </p:cNvPr>
          <p:cNvSpPr>
            <a:spLocks noGrp="1"/>
          </p:cNvSpPr>
          <p:nvPr>
            <p:ph type="pic" sz="quarter" idx="20" hasCustomPrompt="1"/>
          </p:nvPr>
        </p:nvSpPr>
        <p:spPr>
          <a:xfrm>
            <a:off x="6100762" y="3429000"/>
            <a:ext cx="3045600" cy="3429000"/>
          </a:xfrm>
        </p:spPr>
        <p:txBody>
          <a:bodyPr lIns="144000" tIns="108000"/>
          <a:lstStyle>
            <a:lvl1pPr marL="0" indent="0">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11" name="Picture Placeholder 10">
            <a:extLst>
              <a:ext uri="{FF2B5EF4-FFF2-40B4-BE49-F238E27FC236}">
                <a16:creationId xmlns:a16="http://schemas.microsoft.com/office/drawing/2014/main" id="{AD32AF62-C4AB-46B3-BD82-6C9FE972D874}"/>
              </a:ext>
            </a:extLst>
          </p:cNvPr>
          <p:cNvSpPr>
            <a:spLocks noGrp="1"/>
          </p:cNvSpPr>
          <p:nvPr>
            <p:ph type="pic" sz="quarter" idx="22" hasCustomPrompt="1"/>
          </p:nvPr>
        </p:nvSpPr>
        <p:spPr>
          <a:xfrm>
            <a:off x="9146400" y="3427201"/>
            <a:ext cx="3045600" cy="3429000"/>
          </a:xfrm>
        </p:spPr>
        <p:txBody>
          <a:bodyPr lIns="144000" tIns="108000"/>
          <a:lstStyle>
            <a:lvl1pPr marL="0" indent="0">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2" name="Title 1"/>
          <p:cNvSpPr>
            <a:spLocks noGrp="1"/>
          </p:cNvSpPr>
          <p:nvPr>
            <p:ph type="title" hasCustomPrompt="1"/>
          </p:nvPr>
        </p:nvSpPr>
        <p:spPr>
          <a:xfrm>
            <a:off x="647700" y="585015"/>
            <a:ext cx="4913314" cy="1027885"/>
          </a:xfrm>
        </p:spPr>
        <p:txBody>
          <a:bodyPr/>
          <a:lstStyle>
            <a:lvl1pPr>
              <a:defRPr/>
            </a:lvl1pPr>
          </a:lstStyle>
          <a:p>
            <a:r>
              <a:rPr lang="da-DK" noProof="0" dirty="0"/>
              <a:t>Klik for at tilføje overskrift</a:t>
            </a:r>
          </a:p>
        </p:txBody>
      </p:sp>
      <p:sp>
        <p:nvSpPr>
          <p:cNvPr id="17" name="Date Placeholder 3">
            <a:extLst>
              <a:ext uri="{FF2B5EF4-FFF2-40B4-BE49-F238E27FC236}">
                <a16:creationId xmlns:a16="http://schemas.microsoft.com/office/drawing/2014/main" id="{5792E0CB-E692-4ABC-A647-7F2B64AD927A}"/>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C4C34D6-DE16-438D-AF51-483EC14D3B08}" type="datetime1">
              <a:rPr lang="da-DK" smtClean="0"/>
              <a:t>11-10-2021</a:t>
            </a:fld>
            <a:endParaRPr lang="da-DK" dirty="0"/>
          </a:p>
        </p:txBody>
      </p:sp>
      <p:sp>
        <p:nvSpPr>
          <p:cNvPr id="18" name="Footer Placeholder 4">
            <a:extLst>
              <a:ext uri="{FF2B5EF4-FFF2-40B4-BE49-F238E27FC236}">
                <a16:creationId xmlns:a16="http://schemas.microsoft.com/office/drawing/2014/main" id="{808B2FEC-6D96-4CBE-A19D-23056C5D67F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9" name="Slide Number Placeholder 5">
            <a:extLst>
              <a:ext uri="{FF2B5EF4-FFF2-40B4-BE49-F238E27FC236}">
                <a16:creationId xmlns:a16="http://schemas.microsoft.com/office/drawing/2014/main" id="{357DFA01-C955-413A-9A65-F9BBC98DD29F}"/>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13" name="Content Placeholder 2">
            <a:extLst>
              <a:ext uri="{FF2B5EF4-FFF2-40B4-BE49-F238E27FC236}">
                <a16:creationId xmlns:a16="http://schemas.microsoft.com/office/drawing/2014/main" id="{26C89D99-8A50-40BE-B7A4-C9CBCB31D23F}"/>
              </a:ext>
            </a:extLst>
          </p:cNvPr>
          <p:cNvSpPr>
            <a:spLocks noGrp="1"/>
          </p:cNvSpPr>
          <p:nvPr>
            <p:ph idx="1" hasCustomPrompt="1"/>
          </p:nvPr>
        </p:nvSpPr>
        <p:spPr>
          <a:xfrm>
            <a:off x="647700" y="2227263"/>
            <a:ext cx="4914000" cy="4176000"/>
          </a:xfrm>
        </p:spPr>
        <p:txBody>
          <a:bodyPr/>
          <a:lstStyle>
            <a:lvl1pPr>
              <a:defRPr/>
            </a:lvl1pPr>
            <a:lvl5pPr>
              <a:defRPr/>
            </a:lvl5pPr>
            <a:lvl8pPr>
              <a:defRPr>
                <a:solidFill>
                  <a:schemeClr val="tx1"/>
                </a:solidFill>
              </a:defRPr>
            </a:lvl8pPr>
            <a:lvl9pPr>
              <a:defRPr>
                <a:solidFill>
                  <a:schemeClr val="accent1"/>
                </a:solidFill>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Tree>
    <p:extLst>
      <p:ext uri="{BB962C8B-B14F-4D97-AF65-F5344CB8AC3E}">
        <p14:creationId xmlns:p14="http://schemas.microsoft.com/office/powerpoint/2010/main" val="2459815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lIns="144000" tIns="108000" anchor="t" anchorCtr="0"/>
          <a:lstStyle>
            <a:lvl1pPr marL="0" indent="0" algn="ctr">
              <a:buNone/>
              <a:defRPr sz="1400"/>
            </a:lvl1pPr>
          </a:lstStyle>
          <a:p>
            <a:r>
              <a:rPr lang="da-DK" noProof="0" dirty="0"/>
              <a:t>Klik i det hvide felt for at indsætte billede fra </a:t>
            </a:r>
            <a:r>
              <a:rPr lang="da-DK" noProof="0" dirty="0" err="1"/>
              <a:t>EKF’s</a:t>
            </a:r>
            <a:r>
              <a:rPr lang="da-DK" noProof="0" dirty="0"/>
              <a:t> billedbibliotek i Templafy.</a:t>
            </a:r>
            <a:br>
              <a:rPr lang="da-DK" noProof="0" dirty="0"/>
            </a:br>
            <a:r>
              <a:rPr lang="da-DK" noProof="0" dirty="0"/>
              <a:t>Klik på ikonet for at indsætte billede fra skrivebordet på din computer</a:t>
            </a:r>
          </a:p>
        </p:txBody>
      </p:sp>
      <p:sp>
        <p:nvSpPr>
          <p:cNvPr id="9" name="Date Placeholder 3">
            <a:extLst>
              <a:ext uri="{FF2B5EF4-FFF2-40B4-BE49-F238E27FC236}">
                <a16:creationId xmlns:a16="http://schemas.microsoft.com/office/drawing/2014/main" id="{8EF2E922-46FB-44CD-99C1-AC68B97E5211}"/>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AC60FAE-D338-4D91-82EF-9A6A20D00A85}" type="datetime1">
              <a:rPr lang="da-DK" smtClean="0"/>
              <a:t>11-10-2021</a:t>
            </a:fld>
            <a:endParaRPr lang="da-DK" dirty="0"/>
          </a:p>
        </p:txBody>
      </p:sp>
      <p:sp>
        <p:nvSpPr>
          <p:cNvPr id="10" name="Footer Placeholder 4">
            <a:extLst>
              <a:ext uri="{FF2B5EF4-FFF2-40B4-BE49-F238E27FC236}">
                <a16:creationId xmlns:a16="http://schemas.microsoft.com/office/drawing/2014/main" id="{0F638F2B-CF81-4D5D-99DB-3B11F39BE963}"/>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a:extLst>
              <a:ext uri="{FF2B5EF4-FFF2-40B4-BE49-F238E27FC236}">
                <a16:creationId xmlns:a16="http://schemas.microsoft.com/office/drawing/2014/main" id="{3F402876-9A11-4CE8-8681-A8301247D89D}"/>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12" name="Text Placeholder 19">
            <a:extLst>
              <a:ext uri="{FF2B5EF4-FFF2-40B4-BE49-F238E27FC236}">
                <a16:creationId xmlns:a16="http://schemas.microsoft.com/office/drawing/2014/main" id="{0915DF54-2861-4952-8D9B-E320A154AB55}"/>
              </a:ext>
            </a:extLst>
          </p:cNvPr>
          <p:cNvSpPr>
            <a:spLocks noGrp="1"/>
          </p:cNvSpPr>
          <p:nvPr>
            <p:ph type="body" sz="quarter" idx="18" hasCustomPrompt="1"/>
          </p:nvPr>
        </p:nvSpPr>
        <p:spPr>
          <a:xfrm>
            <a:off x="11318400" y="543601"/>
            <a:ext cx="450000" cy="449955"/>
          </a:xfrm>
          <a:custGeom>
            <a:avLst/>
            <a:gdLst>
              <a:gd name="connsiteX0" fmla="*/ 121648 w 450000"/>
              <a:gd name="connsiteY0" fmla="*/ 304673 h 449955"/>
              <a:gd name="connsiteX1" fmla="*/ 328352 w 450000"/>
              <a:gd name="connsiteY1" fmla="*/ 304673 h 449955"/>
              <a:gd name="connsiteX2" fmla="*/ 328352 w 450000"/>
              <a:gd name="connsiteY2" fmla="*/ 328185 h 449955"/>
              <a:gd name="connsiteX3" fmla="*/ 121648 w 450000"/>
              <a:gd name="connsiteY3" fmla="*/ 328185 h 449955"/>
              <a:gd name="connsiteX4" fmla="*/ 300659 w 450000"/>
              <a:gd name="connsiteY4" fmla="*/ 179437 h 449955"/>
              <a:gd name="connsiteX5" fmla="*/ 328397 w 450000"/>
              <a:gd name="connsiteY5" fmla="*/ 179437 h 449955"/>
              <a:gd name="connsiteX6" fmla="*/ 354527 w 450000"/>
              <a:gd name="connsiteY6" fmla="*/ 220766 h 449955"/>
              <a:gd name="connsiteX7" fmla="*/ 353723 w 450000"/>
              <a:gd name="connsiteY7" fmla="*/ 246045 h 449955"/>
              <a:gd name="connsiteX8" fmla="*/ 328397 w 450000"/>
              <a:gd name="connsiteY8" fmla="*/ 285367 h 449955"/>
              <a:gd name="connsiteX9" fmla="*/ 300659 w 450000"/>
              <a:gd name="connsiteY9" fmla="*/ 285367 h 449955"/>
              <a:gd name="connsiteX10" fmla="*/ 331211 w 450000"/>
              <a:gd name="connsiteY10" fmla="*/ 238421 h 449955"/>
              <a:gd name="connsiteX11" fmla="*/ 332015 w 450000"/>
              <a:gd name="connsiteY11" fmla="*/ 227587 h 449955"/>
              <a:gd name="connsiteX12" fmla="*/ 300659 w 450000"/>
              <a:gd name="connsiteY12" fmla="*/ 179437 h 449955"/>
              <a:gd name="connsiteX13" fmla="*/ 248489 w 450000"/>
              <a:gd name="connsiteY13" fmla="*/ 179437 h 449955"/>
              <a:gd name="connsiteX14" fmla="*/ 276227 w 450000"/>
              <a:gd name="connsiteY14" fmla="*/ 179437 h 449955"/>
              <a:gd name="connsiteX15" fmla="*/ 302357 w 450000"/>
              <a:gd name="connsiteY15" fmla="*/ 220766 h 449955"/>
              <a:gd name="connsiteX16" fmla="*/ 301553 w 450000"/>
              <a:gd name="connsiteY16" fmla="*/ 246045 h 449955"/>
              <a:gd name="connsiteX17" fmla="*/ 276227 w 450000"/>
              <a:gd name="connsiteY17" fmla="*/ 285367 h 449955"/>
              <a:gd name="connsiteX18" fmla="*/ 248489 w 450000"/>
              <a:gd name="connsiteY18" fmla="*/ 285367 h 449955"/>
              <a:gd name="connsiteX19" fmla="*/ 278639 w 450000"/>
              <a:gd name="connsiteY19" fmla="*/ 238421 h 449955"/>
              <a:gd name="connsiteX20" fmla="*/ 279845 w 450000"/>
              <a:gd name="connsiteY20" fmla="*/ 227587 h 449955"/>
              <a:gd name="connsiteX21" fmla="*/ 248489 w 450000"/>
              <a:gd name="connsiteY21" fmla="*/ 179437 h 449955"/>
              <a:gd name="connsiteX22" fmla="*/ 213132 w 450000"/>
              <a:gd name="connsiteY22" fmla="*/ 179437 h 449955"/>
              <a:gd name="connsiteX23" fmla="*/ 236868 w 450000"/>
              <a:gd name="connsiteY23" fmla="*/ 179437 h 449955"/>
              <a:gd name="connsiteX24" fmla="*/ 236868 w 450000"/>
              <a:gd name="connsiteY24" fmla="*/ 285367 h 449955"/>
              <a:gd name="connsiteX25" fmla="*/ 213132 w 450000"/>
              <a:gd name="connsiteY25" fmla="*/ 285367 h 449955"/>
              <a:gd name="connsiteX26" fmla="*/ 173773 w 450000"/>
              <a:gd name="connsiteY26" fmla="*/ 179437 h 449955"/>
              <a:gd name="connsiteX27" fmla="*/ 201511 w 450000"/>
              <a:gd name="connsiteY27" fmla="*/ 179437 h 449955"/>
              <a:gd name="connsiteX28" fmla="*/ 170557 w 450000"/>
              <a:gd name="connsiteY28" fmla="*/ 227587 h 449955"/>
              <a:gd name="connsiteX29" fmla="*/ 171361 w 450000"/>
              <a:gd name="connsiteY29" fmla="*/ 238421 h 449955"/>
              <a:gd name="connsiteX30" fmla="*/ 201511 w 450000"/>
              <a:gd name="connsiteY30" fmla="*/ 285368 h 449955"/>
              <a:gd name="connsiteX31" fmla="*/ 173773 w 450000"/>
              <a:gd name="connsiteY31" fmla="*/ 285368 h 449955"/>
              <a:gd name="connsiteX32" fmla="*/ 148447 w 450000"/>
              <a:gd name="connsiteY32" fmla="*/ 246045 h 449955"/>
              <a:gd name="connsiteX33" fmla="*/ 147643 w 450000"/>
              <a:gd name="connsiteY33" fmla="*/ 220766 h 449955"/>
              <a:gd name="connsiteX34" fmla="*/ 173773 w 450000"/>
              <a:gd name="connsiteY34" fmla="*/ 179437 h 449955"/>
              <a:gd name="connsiteX35" fmla="*/ 121603 w 450000"/>
              <a:gd name="connsiteY35" fmla="*/ 179437 h 449955"/>
              <a:gd name="connsiteX36" fmla="*/ 149341 w 450000"/>
              <a:gd name="connsiteY36" fmla="*/ 179437 h 449955"/>
              <a:gd name="connsiteX37" fmla="*/ 118387 w 450000"/>
              <a:gd name="connsiteY37" fmla="*/ 227588 h 449955"/>
              <a:gd name="connsiteX38" fmla="*/ 119191 w 450000"/>
              <a:gd name="connsiteY38" fmla="*/ 238421 h 449955"/>
              <a:gd name="connsiteX39" fmla="*/ 149341 w 450000"/>
              <a:gd name="connsiteY39" fmla="*/ 285368 h 449955"/>
              <a:gd name="connsiteX40" fmla="*/ 121603 w 450000"/>
              <a:gd name="connsiteY40" fmla="*/ 285368 h 449955"/>
              <a:gd name="connsiteX41" fmla="*/ 96277 w 450000"/>
              <a:gd name="connsiteY41" fmla="*/ 246045 h 449955"/>
              <a:gd name="connsiteX42" fmla="*/ 95473 w 450000"/>
              <a:gd name="connsiteY42" fmla="*/ 220766 h 449955"/>
              <a:gd name="connsiteX43" fmla="*/ 121603 w 450000"/>
              <a:gd name="connsiteY43" fmla="*/ 179437 h 449955"/>
              <a:gd name="connsiteX44" fmla="*/ 213874 w 450000"/>
              <a:gd name="connsiteY44" fmla="*/ 82170 h 449955"/>
              <a:gd name="connsiteX45" fmla="*/ 236126 w 450000"/>
              <a:gd name="connsiteY45" fmla="*/ 82170 h 449955"/>
              <a:gd name="connsiteX46" fmla="*/ 236126 w 450000"/>
              <a:gd name="connsiteY46" fmla="*/ 110385 h 449955"/>
              <a:gd name="connsiteX47" fmla="*/ 264066 w 450000"/>
              <a:gd name="connsiteY47" fmla="*/ 110385 h 449955"/>
              <a:gd name="connsiteX48" fmla="*/ 264066 w 450000"/>
              <a:gd name="connsiteY48" fmla="*/ 131918 h 449955"/>
              <a:gd name="connsiteX49" fmla="*/ 236126 w 450000"/>
              <a:gd name="connsiteY49" fmla="*/ 131918 h 449955"/>
              <a:gd name="connsiteX50" fmla="*/ 236126 w 450000"/>
              <a:gd name="connsiteY50" fmla="*/ 160380 h 449955"/>
              <a:gd name="connsiteX51" fmla="*/ 213874 w 450000"/>
              <a:gd name="connsiteY51" fmla="*/ 160380 h 449955"/>
              <a:gd name="connsiteX52" fmla="*/ 213874 w 450000"/>
              <a:gd name="connsiteY52" fmla="*/ 131918 h 449955"/>
              <a:gd name="connsiteX53" fmla="*/ 185934 w 450000"/>
              <a:gd name="connsiteY53" fmla="*/ 131918 h 449955"/>
              <a:gd name="connsiteX54" fmla="*/ 185934 w 450000"/>
              <a:gd name="connsiteY54" fmla="*/ 110385 h 449955"/>
              <a:gd name="connsiteX55" fmla="*/ 213874 w 450000"/>
              <a:gd name="connsiteY55" fmla="*/ 110385 h 449955"/>
              <a:gd name="connsiteX56" fmla="*/ 225201 w 450000"/>
              <a:gd name="connsiteY56" fmla="*/ 26893 h 449955"/>
              <a:gd name="connsiteX57" fmla="*/ 26896 w 450000"/>
              <a:gd name="connsiteY57" fmla="*/ 225178 h 449955"/>
              <a:gd name="connsiteX58" fmla="*/ 225201 w 450000"/>
              <a:gd name="connsiteY58" fmla="*/ 423062 h 449955"/>
              <a:gd name="connsiteX59" fmla="*/ 423104 w 450000"/>
              <a:gd name="connsiteY59" fmla="*/ 225178 h 449955"/>
              <a:gd name="connsiteX60" fmla="*/ 225201 w 450000"/>
              <a:gd name="connsiteY60" fmla="*/ 26893 h 449955"/>
              <a:gd name="connsiteX61" fmla="*/ 225201 w 450000"/>
              <a:gd name="connsiteY61" fmla="*/ 0 h 449955"/>
              <a:gd name="connsiteX62" fmla="*/ 450000 w 450000"/>
              <a:gd name="connsiteY62" fmla="*/ 225178 h 449955"/>
              <a:gd name="connsiteX63" fmla="*/ 225201 w 450000"/>
              <a:gd name="connsiteY63" fmla="*/ 449955 h 449955"/>
              <a:gd name="connsiteX64" fmla="*/ 0 w 450000"/>
              <a:gd name="connsiteY64" fmla="*/ 225178 h 449955"/>
              <a:gd name="connsiteX65" fmla="*/ 225201 w 450000"/>
              <a:gd name="connsiteY65" fmla="*/ 0 h 4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50000" h="449955">
                <a:moveTo>
                  <a:pt x="121648" y="304673"/>
                </a:moveTo>
                <a:lnTo>
                  <a:pt x="328352" y="304673"/>
                </a:lnTo>
                <a:lnTo>
                  <a:pt x="328352" y="328185"/>
                </a:lnTo>
                <a:lnTo>
                  <a:pt x="121648" y="328185"/>
                </a:lnTo>
                <a:close/>
                <a:moveTo>
                  <a:pt x="300659" y="179437"/>
                </a:moveTo>
                <a:cubicBezTo>
                  <a:pt x="328397" y="179437"/>
                  <a:pt x="328397" y="179437"/>
                  <a:pt x="328397" y="179437"/>
                </a:cubicBezTo>
                <a:cubicBezTo>
                  <a:pt x="328397" y="179437"/>
                  <a:pt x="349301" y="212741"/>
                  <a:pt x="354527" y="220766"/>
                </a:cubicBezTo>
                <a:cubicBezTo>
                  <a:pt x="359753" y="228791"/>
                  <a:pt x="358145" y="239224"/>
                  <a:pt x="353723" y="246045"/>
                </a:cubicBezTo>
                <a:cubicBezTo>
                  <a:pt x="349301" y="252866"/>
                  <a:pt x="328397" y="285367"/>
                  <a:pt x="328397" y="285367"/>
                </a:cubicBezTo>
                <a:cubicBezTo>
                  <a:pt x="300659" y="285367"/>
                  <a:pt x="300659" y="285367"/>
                  <a:pt x="300659" y="285367"/>
                </a:cubicBezTo>
                <a:cubicBezTo>
                  <a:pt x="300659" y="285367"/>
                  <a:pt x="327995" y="242835"/>
                  <a:pt x="331211" y="238421"/>
                </a:cubicBezTo>
                <a:cubicBezTo>
                  <a:pt x="334025" y="234008"/>
                  <a:pt x="334025" y="230798"/>
                  <a:pt x="332015" y="227587"/>
                </a:cubicBezTo>
                <a:cubicBezTo>
                  <a:pt x="329603" y="223976"/>
                  <a:pt x="300659" y="179437"/>
                  <a:pt x="300659" y="179437"/>
                </a:cubicBezTo>
                <a:close/>
                <a:moveTo>
                  <a:pt x="248489" y="179437"/>
                </a:moveTo>
                <a:cubicBezTo>
                  <a:pt x="276227" y="179437"/>
                  <a:pt x="276227" y="179437"/>
                  <a:pt x="276227" y="179437"/>
                </a:cubicBezTo>
                <a:cubicBezTo>
                  <a:pt x="276227" y="179437"/>
                  <a:pt x="297131" y="212741"/>
                  <a:pt x="302357" y="220766"/>
                </a:cubicBezTo>
                <a:cubicBezTo>
                  <a:pt x="307583" y="228791"/>
                  <a:pt x="305975" y="239224"/>
                  <a:pt x="301553" y="246045"/>
                </a:cubicBezTo>
                <a:cubicBezTo>
                  <a:pt x="297131" y="252866"/>
                  <a:pt x="276227" y="285367"/>
                  <a:pt x="276227" y="285367"/>
                </a:cubicBezTo>
                <a:cubicBezTo>
                  <a:pt x="248489" y="285367"/>
                  <a:pt x="248489" y="285367"/>
                  <a:pt x="248489" y="285367"/>
                </a:cubicBezTo>
                <a:cubicBezTo>
                  <a:pt x="248489" y="285367"/>
                  <a:pt x="275825" y="242835"/>
                  <a:pt x="278639" y="238421"/>
                </a:cubicBezTo>
                <a:cubicBezTo>
                  <a:pt x="281855" y="234008"/>
                  <a:pt x="281855" y="230798"/>
                  <a:pt x="279845" y="227587"/>
                </a:cubicBezTo>
                <a:cubicBezTo>
                  <a:pt x="277433" y="223976"/>
                  <a:pt x="248489" y="179437"/>
                  <a:pt x="248489" y="179437"/>
                </a:cubicBezTo>
                <a:close/>
                <a:moveTo>
                  <a:pt x="213132" y="179437"/>
                </a:moveTo>
                <a:lnTo>
                  <a:pt x="236868" y="179437"/>
                </a:lnTo>
                <a:lnTo>
                  <a:pt x="236868" y="285367"/>
                </a:lnTo>
                <a:lnTo>
                  <a:pt x="213132" y="285367"/>
                </a:lnTo>
                <a:close/>
                <a:moveTo>
                  <a:pt x="173773" y="179437"/>
                </a:moveTo>
                <a:cubicBezTo>
                  <a:pt x="173773" y="179437"/>
                  <a:pt x="173773" y="179437"/>
                  <a:pt x="201511" y="179437"/>
                </a:cubicBezTo>
                <a:cubicBezTo>
                  <a:pt x="201511" y="179437"/>
                  <a:pt x="172567" y="223976"/>
                  <a:pt x="170557" y="227587"/>
                </a:cubicBezTo>
                <a:cubicBezTo>
                  <a:pt x="168145" y="230798"/>
                  <a:pt x="168547" y="234008"/>
                  <a:pt x="171361" y="238421"/>
                </a:cubicBezTo>
                <a:cubicBezTo>
                  <a:pt x="174175" y="242835"/>
                  <a:pt x="201511" y="285368"/>
                  <a:pt x="201511" y="285368"/>
                </a:cubicBezTo>
                <a:cubicBezTo>
                  <a:pt x="201511" y="285368"/>
                  <a:pt x="201511" y="285368"/>
                  <a:pt x="173773" y="285368"/>
                </a:cubicBezTo>
                <a:cubicBezTo>
                  <a:pt x="173773" y="285368"/>
                  <a:pt x="152869" y="252866"/>
                  <a:pt x="148447" y="246045"/>
                </a:cubicBezTo>
                <a:cubicBezTo>
                  <a:pt x="144026" y="239224"/>
                  <a:pt x="142418" y="228791"/>
                  <a:pt x="147643" y="220766"/>
                </a:cubicBezTo>
                <a:cubicBezTo>
                  <a:pt x="152869" y="212741"/>
                  <a:pt x="173773" y="179437"/>
                  <a:pt x="173773" y="179437"/>
                </a:cubicBezTo>
                <a:close/>
                <a:moveTo>
                  <a:pt x="121603" y="179437"/>
                </a:moveTo>
                <a:cubicBezTo>
                  <a:pt x="121603" y="179437"/>
                  <a:pt x="121603" y="179437"/>
                  <a:pt x="149341" y="179437"/>
                </a:cubicBezTo>
                <a:cubicBezTo>
                  <a:pt x="149341" y="179437"/>
                  <a:pt x="120397" y="223976"/>
                  <a:pt x="118387" y="227588"/>
                </a:cubicBezTo>
                <a:cubicBezTo>
                  <a:pt x="115975" y="230798"/>
                  <a:pt x="115975" y="234008"/>
                  <a:pt x="119191" y="238421"/>
                </a:cubicBezTo>
                <a:cubicBezTo>
                  <a:pt x="122005" y="242835"/>
                  <a:pt x="149341" y="285368"/>
                  <a:pt x="149341" y="285368"/>
                </a:cubicBezTo>
                <a:cubicBezTo>
                  <a:pt x="149341" y="285368"/>
                  <a:pt x="149341" y="285368"/>
                  <a:pt x="121603" y="285368"/>
                </a:cubicBezTo>
                <a:cubicBezTo>
                  <a:pt x="121603" y="285368"/>
                  <a:pt x="100699" y="252866"/>
                  <a:pt x="96277" y="246045"/>
                </a:cubicBezTo>
                <a:cubicBezTo>
                  <a:pt x="91855" y="239224"/>
                  <a:pt x="90247" y="228791"/>
                  <a:pt x="95473" y="220766"/>
                </a:cubicBezTo>
                <a:cubicBezTo>
                  <a:pt x="100699" y="212741"/>
                  <a:pt x="121603" y="179437"/>
                  <a:pt x="121603" y="179437"/>
                </a:cubicBezTo>
                <a:close/>
                <a:moveTo>
                  <a:pt x="213874" y="82170"/>
                </a:moveTo>
                <a:lnTo>
                  <a:pt x="236126" y="82170"/>
                </a:lnTo>
                <a:lnTo>
                  <a:pt x="236126" y="110385"/>
                </a:lnTo>
                <a:lnTo>
                  <a:pt x="264066" y="110385"/>
                </a:lnTo>
                <a:lnTo>
                  <a:pt x="264066" y="131918"/>
                </a:lnTo>
                <a:lnTo>
                  <a:pt x="236126" y="131918"/>
                </a:lnTo>
                <a:lnTo>
                  <a:pt x="236126" y="160380"/>
                </a:lnTo>
                <a:lnTo>
                  <a:pt x="213874" y="160380"/>
                </a:lnTo>
                <a:lnTo>
                  <a:pt x="213874" y="131918"/>
                </a:lnTo>
                <a:lnTo>
                  <a:pt x="185934" y="131918"/>
                </a:lnTo>
                <a:lnTo>
                  <a:pt x="185934" y="110385"/>
                </a:lnTo>
                <a:lnTo>
                  <a:pt x="213874" y="110385"/>
                </a:lnTo>
                <a:close/>
                <a:moveTo>
                  <a:pt x="225201" y="26893"/>
                </a:moveTo>
                <a:cubicBezTo>
                  <a:pt x="116012" y="26893"/>
                  <a:pt x="26896" y="116001"/>
                  <a:pt x="26896" y="225178"/>
                </a:cubicBezTo>
                <a:cubicBezTo>
                  <a:pt x="26896" y="333954"/>
                  <a:pt x="116012" y="423062"/>
                  <a:pt x="225201" y="423062"/>
                </a:cubicBezTo>
                <a:cubicBezTo>
                  <a:pt x="333987" y="423062"/>
                  <a:pt x="423104" y="333954"/>
                  <a:pt x="423104" y="225178"/>
                </a:cubicBezTo>
                <a:cubicBezTo>
                  <a:pt x="423104" y="116001"/>
                  <a:pt x="333987" y="26893"/>
                  <a:pt x="225201" y="26893"/>
                </a:cubicBezTo>
                <a:close/>
                <a:moveTo>
                  <a:pt x="225201" y="0"/>
                </a:moveTo>
                <a:cubicBezTo>
                  <a:pt x="349242" y="0"/>
                  <a:pt x="450000" y="100748"/>
                  <a:pt x="450000" y="225178"/>
                </a:cubicBezTo>
                <a:cubicBezTo>
                  <a:pt x="450000" y="349207"/>
                  <a:pt x="349242" y="449955"/>
                  <a:pt x="225201" y="449955"/>
                </a:cubicBezTo>
                <a:cubicBezTo>
                  <a:pt x="100758" y="449955"/>
                  <a:pt x="0" y="349207"/>
                  <a:pt x="0" y="225178"/>
                </a:cubicBezTo>
                <a:cubicBezTo>
                  <a:pt x="0" y="100748"/>
                  <a:pt x="100758" y="0"/>
                  <a:pt x="225201" y="0"/>
                </a:cubicBezTo>
                <a:close/>
              </a:path>
            </a:pathLst>
          </a:custGeom>
          <a:solidFill>
            <a:schemeClr val="bg1"/>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147384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Media">
    <p:spTree>
      <p:nvGrpSpPr>
        <p:cNvPr id="1" name=""/>
        <p:cNvGrpSpPr/>
        <p:nvPr/>
      </p:nvGrpSpPr>
      <p:grpSpPr>
        <a:xfrm>
          <a:off x="0" y="0"/>
          <a:ext cx="0" cy="0"/>
          <a:chOff x="0" y="0"/>
          <a:chExt cx="0" cy="0"/>
        </a:xfrm>
      </p:grpSpPr>
      <p:sp>
        <p:nvSpPr>
          <p:cNvPr id="10" name="Media Placeholder 9">
            <a:extLst>
              <a:ext uri="{FF2B5EF4-FFF2-40B4-BE49-F238E27FC236}">
                <a16:creationId xmlns:a16="http://schemas.microsoft.com/office/drawing/2014/main" id="{55902994-34FD-4005-B7CA-5F9419EFF47C}"/>
              </a:ext>
            </a:extLst>
          </p:cNvPr>
          <p:cNvSpPr>
            <a:spLocks noGrp="1"/>
          </p:cNvSpPr>
          <p:nvPr>
            <p:ph type="media" sz="quarter" idx="10" hasCustomPrompt="1"/>
          </p:nvPr>
        </p:nvSpPr>
        <p:spPr>
          <a:xfrm>
            <a:off x="0" y="0"/>
            <a:ext cx="12193200" cy="6861600"/>
          </a:xfrm>
        </p:spPr>
        <p:txBody>
          <a:bodyPr lIns="144000" tIns="108000"/>
          <a:lstStyle>
            <a:lvl1pPr marL="0" indent="0" algn="ctr">
              <a:buNone/>
              <a:defRPr sz="1400"/>
            </a:lvl1pPr>
          </a:lstStyle>
          <a:p>
            <a:r>
              <a:rPr lang="da-DK" dirty="0"/>
              <a:t>Klik i det hvide felt for at indsætte video fra </a:t>
            </a:r>
            <a:r>
              <a:rPr lang="da-DK" dirty="0" err="1"/>
              <a:t>EKF’s</a:t>
            </a:r>
            <a:r>
              <a:rPr lang="da-DK" dirty="0"/>
              <a:t> billedbibliotek i Templafy.</a:t>
            </a:r>
            <a:br>
              <a:rPr lang="da-DK" dirty="0"/>
            </a:br>
            <a:r>
              <a:rPr lang="da-DK" dirty="0"/>
              <a:t>Klik på ikonet for at indsætte video fra skrivebordet på din computer</a:t>
            </a:r>
          </a:p>
          <a:p>
            <a:endParaRPr lang="da-DK" dirty="0"/>
          </a:p>
        </p:txBody>
      </p:sp>
      <p:sp>
        <p:nvSpPr>
          <p:cNvPr id="6" name="Date Placeholder 3">
            <a:extLst>
              <a:ext uri="{FF2B5EF4-FFF2-40B4-BE49-F238E27FC236}">
                <a16:creationId xmlns:a16="http://schemas.microsoft.com/office/drawing/2014/main" id="{3BCE9AE0-BB93-47CF-B42D-4BEE045F0A49}"/>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FC25171A-64B6-4207-A559-25A49F9D325D}" type="datetime1">
              <a:rPr lang="da-DK" smtClean="0"/>
              <a:t>11-10-2021</a:t>
            </a:fld>
            <a:endParaRPr lang="da-DK" dirty="0"/>
          </a:p>
        </p:txBody>
      </p:sp>
      <p:sp>
        <p:nvSpPr>
          <p:cNvPr id="7" name="Footer Placeholder 4">
            <a:extLst>
              <a:ext uri="{FF2B5EF4-FFF2-40B4-BE49-F238E27FC236}">
                <a16:creationId xmlns:a16="http://schemas.microsoft.com/office/drawing/2014/main" id="{C3C26254-EE5D-4880-9693-D6BB4AB6D9F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8" name="Slide Number Placeholder 5">
            <a:extLst>
              <a:ext uri="{FF2B5EF4-FFF2-40B4-BE49-F238E27FC236}">
                <a16:creationId xmlns:a16="http://schemas.microsoft.com/office/drawing/2014/main" id="{5E790F1C-84B8-495A-96D9-5E75B4679143}"/>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16487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hvi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2776E6F-4B8D-48D6-9D1B-912BBA6AFD8C}"/>
              </a:ext>
            </a:extLst>
          </p:cNvPr>
          <p:cNvGrpSpPr/>
          <p:nvPr userDrawn="1"/>
        </p:nvGrpSpPr>
        <p:grpSpPr>
          <a:xfrm>
            <a:off x="0" y="0"/>
            <a:ext cx="12193200" cy="6861600"/>
            <a:chOff x="0" y="0"/>
            <a:chExt cx="12193200" cy="6861600"/>
          </a:xfrm>
        </p:grpSpPr>
        <p:sp>
          <p:nvSpPr>
            <p:cNvPr id="6" name="Background">
              <a:extLst>
                <a:ext uri="{FF2B5EF4-FFF2-40B4-BE49-F238E27FC236}">
                  <a16:creationId xmlns:a16="http://schemas.microsoft.com/office/drawing/2014/main" id="{94B12276-B21B-4058-9C56-DC561AA96312}"/>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7" name="Logo red">
              <a:extLst>
                <a:ext uri="{FF2B5EF4-FFF2-40B4-BE49-F238E27FC236}">
                  <a16:creationId xmlns:a16="http://schemas.microsoft.com/office/drawing/2014/main" id="{13E0F438-F1C9-46B7-83D6-BEC7110BC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18328" y="543600"/>
              <a:ext cx="450000" cy="1069200"/>
            </a:xfrm>
            <a:prstGeom prst="rect">
              <a:avLst/>
            </a:prstGeom>
          </p:spPr>
        </p:pic>
      </p:grpSp>
      <p:sp>
        <p:nvSpPr>
          <p:cNvPr id="13" name="Title 1">
            <a:extLst>
              <a:ext uri="{FF2B5EF4-FFF2-40B4-BE49-F238E27FC236}">
                <a16:creationId xmlns:a16="http://schemas.microsoft.com/office/drawing/2014/main" id="{C55642B3-B091-4F69-A356-6B2ADB33918D}"/>
              </a:ext>
            </a:extLst>
          </p:cNvPr>
          <p:cNvSpPr>
            <a:spLocks noGrp="1"/>
          </p:cNvSpPr>
          <p:nvPr>
            <p:ph type="ctrTitle" hasCustomPrompt="1"/>
          </p:nvPr>
        </p:nvSpPr>
        <p:spPr>
          <a:xfrm>
            <a:off x="647699" y="963613"/>
            <a:ext cx="8675689" cy="2292349"/>
          </a:xfrm>
        </p:spPr>
        <p:txBody>
          <a:bodyPr anchor="t" anchorCtr="0">
            <a:noAutofit/>
          </a:bodyPr>
          <a:lstStyle>
            <a:lvl1pPr algn="l">
              <a:lnSpc>
                <a:spcPct val="87000"/>
              </a:lnSpc>
              <a:defRPr sz="6600">
                <a:solidFill>
                  <a:schemeClr val="tx1"/>
                </a:solidFill>
              </a:defRPr>
            </a:lvl1pPr>
          </a:lstStyle>
          <a:p>
            <a:r>
              <a:rPr lang="da-DK" dirty="0"/>
              <a:t>Klik for at tilføje overskrift</a:t>
            </a:r>
          </a:p>
        </p:txBody>
      </p:sp>
      <p:sp>
        <p:nvSpPr>
          <p:cNvPr id="14" name="Subtitle 2">
            <a:extLst>
              <a:ext uri="{FF2B5EF4-FFF2-40B4-BE49-F238E27FC236}">
                <a16:creationId xmlns:a16="http://schemas.microsoft.com/office/drawing/2014/main" id="{E2A0EF7D-F4D1-4B40-B220-E6DB3B96821D}"/>
              </a:ext>
            </a:extLst>
          </p:cNvPr>
          <p:cNvSpPr>
            <a:spLocks noGrp="1"/>
          </p:cNvSpPr>
          <p:nvPr>
            <p:ph type="subTitle" idx="1" hasCustomPrompt="1"/>
          </p:nvPr>
        </p:nvSpPr>
        <p:spPr>
          <a:xfrm>
            <a:off x="647700" y="5453204"/>
            <a:ext cx="4913314" cy="878186"/>
          </a:xfrm>
        </p:spPr>
        <p:txBody>
          <a:bodyPr anchor="b" anchorCtr="0"/>
          <a:lstStyle>
            <a:lvl1pPr marL="0" indent="0" algn="l">
              <a:spcBef>
                <a:spcPts val="0"/>
              </a:spcBef>
              <a:buFont typeface="Arial" panose="020B0604020202020204" pitchFamily="34" charset="0"/>
              <a:buChar char="​"/>
              <a:defRPr sz="1800">
                <a:solidFill>
                  <a:schemeClr val="accent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underoverskrift</a:t>
            </a:r>
          </a:p>
        </p:txBody>
      </p:sp>
      <p:sp>
        <p:nvSpPr>
          <p:cNvPr id="10" name="Date_GeneralDate">
            <a:extLst>
              <a:ext uri="{FF2B5EF4-FFF2-40B4-BE49-F238E27FC236}">
                <a16:creationId xmlns:a16="http://schemas.microsoft.com/office/drawing/2014/main" id="{88D8E546-8D19-4E5D-89A3-1063AB0864BC}"/>
              </a:ext>
            </a:extLst>
          </p:cNvPr>
          <p:cNvSpPr>
            <a:spLocks noGrp="1"/>
          </p:cNvSpPr>
          <p:nvPr>
            <p:ph type="dt" sz="half" idx="10"/>
          </p:nvPr>
        </p:nvSpPr>
        <p:spPr>
          <a:xfrm>
            <a:off x="647701" y="448289"/>
            <a:ext cx="627120" cy="180000"/>
          </a:xfrm>
          <a:prstGeom prst="rect">
            <a:avLst/>
          </a:prstGeom>
        </p:spPr>
        <p:txBody>
          <a:bodyPr/>
          <a:lstStyle>
            <a:lvl1pPr marL="0" indent="0">
              <a:buNone/>
              <a:defRPr sz="800">
                <a:solidFill>
                  <a:schemeClr val="accent1"/>
                </a:solidFill>
              </a:defRPr>
            </a:lvl1pPr>
          </a:lstStyle>
          <a:p>
            <a:fld id="{AFE38725-20B5-44C7-811B-8BE2B56A0531}" type="datetime1">
              <a:rPr lang="da-DK" smtClean="0"/>
              <a:t>11-10-2021</a:t>
            </a:fld>
            <a:endParaRPr lang="da-DK" dirty="0"/>
          </a:p>
        </p:txBody>
      </p:sp>
      <p:sp>
        <p:nvSpPr>
          <p:cNvPr id="11" name="FLD_PresentationTitle">
            <a:extLst>
              <a:ext uri="{FF2B5EF4-FFF2-40B4-BE49-F238E27FC236}">
                <a16:creationId xmlns:a16="http://schemas.microsoft.com/office/drawing/2014/main" id="{52BA84E0-F7AF-496B-AAC4-7CEAE5A9FA39}"/>
              </a:ext>
            </a:extLst>
          </p:cNvPr>
          <p:cNvSpPr>
            <a:spLocks noGrp="1"/>
          </p:cNvSpPr>
          <p:nvPr>
            <p:ph type="ftr" sz="quarter" idx="11"/>
          </p:nvPr>
        </p:nvSpPr>
        <p:spPr>
          <a:xfrm>
            <a:off x="1274821" y="448289"/>
            <a:ext cx="4821179" cy="180000"/>
          </a:xfrm>
          <a:prstGeom prst="rect">
            <a:avLst/>
          </a:prstGeom>
        </p:spPr>
        <p:txBody>
          <a:bodyPr/>
          <a:lstStyle>
            <a:lvl1pPr marL="84138" indent="-84138" algn="l">
              <a:buFont typeface="EKF Office" panose="00000500000000000000" pitchFamily="2" charset="0"/>
              <a:buChar char="|"/>
              <a:defRPr sz="800" cap="all" baseline="0">
                <a:solidFill>
                  <a:schemeClr val="accent1"/>
                </a:solidFill>
              </a:defRPr>
            </a:lvl1pPr>
          </a:lstStyle>
          <a:p>
            <a:endParaRPr lang="da-DK" dirty="0"/>
          </a:p>
        </p:txBody>
      </p:sp>
      <p:sp>
        <p:nvSpPr>
          <p:cNvPr id="12" name="Slide Number Placeholder 5">
            <a:extLst>
              <a:ext uri="{FF2B5EF4-FFF2-40B4-BE49-F238E27FC236}">
                <a16:creationId xmlns:a16="http://schemas.microsoft.com/office/drawing/2014/main" id="{78CA2CE1-B53C-4D68-9DE3-E2E91551DEF9}"/>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929200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o billeder">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C593BB94-CAF7-46D6-BAAC-5F72D1CBE413}"/>
              </a:ext>
            </a:extLst>
          </p:cNvPr>
          <p:cNvSpPr>
            <a:spLocks noGrp="1"/>
          </p:cNvSpPr>
          <p:nvPr>
            <p:ph type="pic" sz="quarter" idx="17" hasCustomPrompt="1"/>
          </p:nvPr>
        </p:nvSpPr>
        <p:spPr>
          <a:xfrm>
            <a:off x="-1197" y="0"/>
            <a:ext cx="6102000" cy="6861600"/>
          </a:xfrm>
        </p:spPr>
        <p:txBody>
          <a:bodyPr lIns="144000" tIns="108000" rIns="1368000"/>
          <a:lstStyle>
            <a:lvl1pPr marL="0" indent="0" algn="l">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5" name="Picture Placeholder 4">
            <a:extLst>
              <a:ext uri="{FF2B5EF4-FFF2-40B4-BE49-F238E27FC236}">
                <a16:creationId xmlns:a16="http://schemas.microsoft.com/office/drawing/2014/main" id="{6B7E82D2-1EC2-4C52-A161-FA4B6BFC1A1E}"/>
              </a:ext>
            </a:extLst>
          </p:cNvPr>
          <p:cNvSpPr>
            <a:spLocks noGrp="1"/>
          </p:cNvSpPr>
          <p:nvPr>
            <p:ph type="pic" sz="quarter" idx="20" hasCustomPrompt="1"/>
          </p:nvPr>
        </p:nvSpPr>
        <p:spPr>
          <a:xfrm>
            <a:off x="6100761" y="0"/>
            <a:ext cx="6091200" cy="6861600"/>
          </a:xfrm>
        </p:spPr>
        <p:txBody>
          <a:bodyPr lIns="144000" tIns="108000" rIns="1368000"/>
          <a:lstStyle>
            <a:lvl1pPr marL="0" indent="0">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17" name="Date Placeholder 3">
            <a:extLst>
              <a:ext uri="{FF2B5EF4-FFF2-40B4-BE49-F238E27FC236}">
                <a16:creationId xmlns:a16="http://schemas.microsoft.com/office/drawing/2014/main" id="{5792E0CB-E692-4ABC-A647-7F2B64AD927A}"/>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324DAC01-AB47-453F-8511-8986FB6BE63C}" type="datetime1">
              <a:rPr lang="da-DK" smtClean="0"/>
              <a:t>11-10-2021</a:t>
            </a:fld>
            <a:endParaRPr lang="da-DK" dirty="0"/>
          </a:p>
        </p:txBody>
      </p:sp>
      <p:sp>
        <p:nvSpPr>
          <p:cNvPr id="18" name="Footer Placeholder 4">
            <a:extLst>
              <a:ext uri="{FF2B5EF4-FFF2-40B4-BE49-F238E27FC236}">
                <a16:creationId xmlns:a16="http://schemas.microsoft.com/office/drawing/2014/main" id="{808B2FEC-6D96-4CBE-A19D-23056C5D67F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9" name="Slide Number Placeholder 5">
            <a:extLst>
              <a:ext uri="{FF2B5EF4-FFF2-40B4-BE49-F238E27FC236}">
                <a16:creationId xmlns:a16="http://schemas.microsoft.com/office/drawing/2014/main" id="{357DFA01-C955-413A-9A65-F9BBC98DD29F}"/>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20" name="Text Placeholder 19">
            <a:extLst>
              <a:ext uri="{FF2B5EF4-FFF2-40B4-BE49-F238E27FC236}">
                <a16:creationId xmlns:a16="http://schemas.microsoft.com/office/drawing/2014/main" id="{807CC6DD-9255-4D78-8591-0ECAB9300F5A}"/>
              </a:ext>
            </a:extLst>
          </p:cNvPr>
          <p:cNvSpPr>
            <a:spLocks noGrp="1"/>
          </p:cNvSpPr>
          <p:nvPr>
            <p:ph type="body" sz="quarter" idx="18" hasCustomPrompt="1"/>
          </p:nvPr>
        </p:nvSpPr>
        <p:spPr>
          <a:xfrm>
            <a:off x="11318400" y="543601"/>
            <a:ext cx="450000" cy="449955"/>
          </a:xfrm>
          <a:custGeom>
            <a:avLst/>
            <a:gdLst>
              <a:gd name="connsiteX0" fmla="*/ 121648 w 450000"/>
              <a:gd name="connsiteY0" fmla="*/ 304673 h 449955"/>
              <a:gd name="connsiteX1" fmla="*/ 328352 w 450000"/>
              <a:gd name="connsiteY1" fmla="*/ 304673 h 449955"/>
              <a:gd name="connsiteX2" fmla="*/ 328352 w 450000"/>
              <a:gd name="connsiteY2" fmla="*/ 328185 h 449955"/>
              <a:gd name="connsiteX3" fmla="*/ 121648 w 450000"/>
              <a:gd name="connsiteY3" fmla="*/ 328185 h 449955"/>
              <a:gd name="connsiteX4" fmla="*/ 300659 w 450000"/>
              <a:gd name="connsiteY4" fmla="*/ 179437 h 449955"/>
              <a:gd name="connsiteX5" fmla="*/ 328397 w 450000"/>
              <a:gd name="connsiteY5" fmla="*/ 179437 h 449955"/>
              <a:gd name="connsiteX6" fmla="*/ 354527 w 450000"/>
              <a:gd name="connsiteY6" fmla="*/ 220766 h 449955"/>
              <a:gd name="connsiteX7" fmla="*/ 353723 w 450000"/>
              <a:gd name="connsiteY7" fmla="*/ 246045 h 449955"/>
              <a:gd name="connsiteX8" fmla="*/ 328397 w 450000"/>
              <a:gd name="connsiteY8" fmla="*/ 285367 h 449955"/>
              <a:gd name="connsiteX9" fmla="*/ 300659 w 450000"/>
              <a:gd name="connsiteY9" fmla="*/ 285367 h 449955"/>
              <a:gd name="connsiteX10" fmla="*/ 331211 w 450000"/>
              <a:gd name="connsiteY10" fmla="*/ 238421 h 449955"/>
              <a:gd name="connsiteX11" fmla="*/ 332015 w 450000"/>
              <a:gd name="connsiteY11" fmla="*/ 227587 h 449955"/>
              <a:gd name="connsiteX12" fmla="*/ 300659 w 450000"/>
              <a:gd name="connsiteY12" fmla="*/ 179437 h 449955"/>
              <a:gd name="connsiteX13" fmla="*/ 248489 w 450000"/>
              <a:gd name="connsiteY13" fmla="*/ 179437 h 449955"/>
              <a:gd name="connsiteX14" fmla="*/ 276227 w 450000"/>
              <a:gd name="connsiteY14" fmla="*/ 179437 h 449955"/>
              <a:gd name="connsiteX15" fmla="*/ 302357 w 450000"/>
              <a:gd name="connsiteY15" fmla="*/ 220766 h 449955"/>
              <a:gd name="connsiteX16" fmla="*/ 301553 w 450000"/>
              <a:gd name="connsiteY16" fmla="*/ 246045 h 449955"/>
              <a:gd name="connsiteX17" fmla="*/ 276227 w 450000"/>
              <a:gd name="connsiteY17" fmla="*/ 285367 h 449955"/>
              <a:gd name="connsiteX18" fmla="*/ 248489 w 450000"/>
              <a:gd name="connsiteY18" fmla="*/ 285367 h 449955"/>
              <a:gd name="connsiteX19" fmla="*/ 278639 w 450000"/>
              <a:gd name="connsiteY19" fmla="*/ 238421 h 449955"/>
              <a:gd name="connsiteX20" fmla="*/ 279845 w 450000"/>
              <a:gd name="connsiteY20" fmla="*/ 227587 h 449955"/>
              <a:gd name="connsiteX21" fmla="*/ 248489 w 450000"/>
              <a:gd name="connsiteY21" fmla="*/ 179437 h 449955"/>
              <a:gd name="connsiteX22" fmla="*/ 213132 w 450000"/>
              <a:gd name="connsiteY22" fmla="*/ 179437 h 449955"/>
              <a:gd name="connsiteX23" fmla="*/ 236868 w 450000"/>
              <a:gd name="connsiteY23" fmla="*/ 179437 h 449955"/>
              <a:gd name="connsiteX24" fmla="*/ 236868 w 450000"/>
              <a:gd name="connsiteY24" fmla="*/ 285367 h 449955"/>
              <a:gd name="connsiteX25" fmla="*/ 213132 w 450000"/>
              <a:gd name="connsiteY25" fmla="*/ 285367 h 449955"/>
              <a:gd name="connsiteX26" fmla="*/ 173773 w 450000"/>
              <a:gd name="connsiteY26" fmla="*/ 179437 h 449955"/>
              <a:gd name="connsiteX27" fmla="*/ 201511 w 450000"/>
              <a:gd name="connsiteY27" fmla="*/ 179437 h 449955"/>
              <a:gd name="connsiteX28" fmla="*/ 170557 w 450000"/>
              <a:gd name="connsiteY28" fmla="*/ 227587 h 449955"/>
              <a:gd name="connsiteX29" fmla="*/ 171361 w 450000"/>
              <a:gd name="connsiteY29" fmla="*/ 238421 h 449955"/>
              <a:gd name="connsiteX30" fmla="*/ 201511 w 450000"/>
              <a:gd name="connsiteY30" fmla="*/ 285368 h 449955"/>
              <a:gd name="connsiteX31" fmla="*/ 173773 w 450000"/>
              <a:gd name="connsiteY31" fmla="*/ 285368 h 449955"/>
              <a:gd name="connsiteX32" fmla="*/ 148447 w 450000"/>
              <a:gd name="connsiteY32" fmla="*/ 246045 h 449955"/>
              <a:gd name="connsiteX33" fmla="*/ 147643 w 450000"/>
              <a:gd name="connsiteY33" fmla="*/ 220766 h 449955"/>
              <a:gd name="connsiteX34" fmla="*/ 173773 w 450000"/>
              <a:gd name="connsiteY34" fmla="*/ 179437 h 449955"/>
              <a:gd name="connsiteX35" fmla="*/ 121603 w 450000"/>
              <a:gd name="connsiteY35" fmla="*/ 179437 h 449955"/>
              <a:gd name="connsiteX36" fmla="*/ 149341 w 450000"/>
              <a:gd name="connsiteY36" fmla="*/ 179437 h 449955"/>
              <a:gd name="connsiteX37" fmla="*/ 118387 w 450000"/>
              <a:gd name="connsiteY37" fmla="*/ 227588 h 449955"/>
              <a:gd name="connsiteX38" fmla="*/ 119191 w 450000"/>
              <a:gd name="connsiteY38" fmla="*/ 238421 h 449955"/>
              <a:gd name="connsiteX39" fmla="*/ 149341 w 450000"/>
              <a:gd name="connsiteY39" fmla="*/ 285368 h 449955"/>
              <a:gd name="connsiteX40" fmla="*/ 121603 w 450000"/>
              <a:gd name="connsiteY40" fmla="*/ 285368 h 449955"/>
              <a:gd name="connsiteX41" fmla="*/ 96277 w 450000"/>
              <a:gd name="connsiteY41" fmla="*/ 246045 h 449955"/>
              <a:gd name="connsiteX42" fmla="*/ 95473 w 450000"/>
              <a:gd name="connsiteY42" fmla="*/ 220766 h 449955"/>
              <a:gd name="connsiteX43" fmla="*/ 121603 w 450000"/>
              <a:gd name="connsiteY43" fmla="*/ 179437 h 449955"/>
              <a:gd name="connsiteX44" fmla="*/ 213874 w 450000"/>
              <a:gd name="connsiteY44" fmla="*/ 82170 h 449955"/>
              <a:gd name="connsiteX45" fmla="*/ 236126 w 450000"/>
              <a:gd name="connsiteY45" fmla="*/ 82170 h 449955"/>
              <a:gd name="connsiteX46" fmla="*/ 236126 w 450000"/>
              <a:gd name="connsiteY46" fmla="*/ 110385 h 449955"/>
              <a:gd name="connsiteX47" fmla="*/ 264066 w 450000"/>
              <a:gd name="connsiteY47" fmla="*/ 110385 h 449955"/>
              <a:gd name="connsiteX48" fmla="*/ 264066 w 450000"/>
              <a:gd name="connsiteY48" fmla="*/ 131918 h 449955"/>
              <a:gd name="connsiteX49" fmla="*/ 236126 w 450000"/>
              <a:gd name="connsiteY49" fmla="*/ 131918 h 449955"/>
              <a:gd name="connsiteX50" fmla="*/ 236126 w 450000"/>
              <a:gd name="connsiteY50" fmla="*/ 160380 h 449955"/>
              <a:gd name="connsiteX51" fmla="*/ 213874 w 450000"/>
              <a:gd name="connsiteY51" fmla="*/ 160380 h 449955"/>
              <a:gd name="connsiteX52" fmla="*/ 213874 w 450000"/>
              <a:gd name="connsiteY52" fmla="*/ 131918 h 449955"/>
              <a:gd name="connsiteX53" fmla="*/ 185934 w 450000"/>
              <a:gd name="connsiteY53" fmla="*/ 131918 h 449955"/>
              <a:gd name="connsiteX54" fmla="*/ 185934 w 450000"/>
              <a:gd name="connsiteY54" fmla="*/ 110385 h 449955"/>
              <a:gd name="connsiteX55" fmla="*/ 213874 w 450000"/>
              <a:gd name="connsiteY55" fmla="*/ 110385 h 449955"/>
              <a:gd name="connsiteX56" fmla="*/ 225201 w 450000"/>
              <a:gd name="connsiteY56" fmla="*/ 26893 h 449955"/>
              <a:gd name="connsiteX57" fmla="*/ 26896 w 450000"/>
              <a:gd name="connsiteY57" fmla="*/ 225178 h 449955"/>
              <a:gd name="connsiteX58" fmla="*/ 225201 w 450000"/>
              <a:gd name="connsiteY58" fmla="*/ 423062 h 449955"/>
              <a:gd name="connsiteX59" fmla="*/ 423104 w 450000"/>
              <a:gd name="connsiteY59" fmla="*/ 225178 h 449955"/>
              <a:gd name="connsiteX60" fmla="*/ 225201 w 450000"/>
              <a:gd name="connsiteY60" fmla="*/ 26893 h 449955"/>
              <a:gd name="connsiteX61" fmla="*/ 225201 w 450000"/>
              <a:gd name="connsiteY61" fmla="*/ 0 h 449955"/>
              <a:gd name="connsiteX62" fmla="*/ 450000 w 450000"/>
              <a:gd name="connsiteY62" fmla="*/ 225178 h 449955"/>
              <a:gd name="connsiteX63" fmla="*/ 225201 w 450000"/>
              <a:gd name="connsiteY63" fmla="*/ 449955 h 449955"/>
              <a:gd name="connsiteX64" fmla="*/ 0 w 450000"/>
              <a:gd name="connsiteY64" fmla="*/ 225178 h 449955"/>
              <a:gd name="connsiteX65" fmla="*/ 225201 w 450000"/>
              <a:gd name="connsiteY65" fmla="*/ 0 h 4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50000" h="449955">
                <a:moveTo>
                  <a:pt x="121648" y="304673"/>
                </a:moveTo>
                <a:lnTo>
                  <a:pt x="328352" y="304673"/>
                </a:lnTo>
                <a:lnTo>
                  <a:pt x="328352" y="328185"/>
                </a:lnTo>
                <a:lnTo>
                  <a:pt x="121648" y="328185"/>
                </a:lnTo>
                <a:close/>
                <a:moveTo>
                  <a:pt x="300659" y="179437"/>
                </a:moveTo>
                <a:cubicBezTo>
                  <a:pt x="328397" y="179437"/>
                  <a:pt x="328397" y="179437"/>
                  <a:pt x="328397" y="179437"/>
                </a:cubicBezTo>
                <a:cubicBezTo>
                  <a:pt x="328397" y="179437"/>
                  <a:pt x="349301" y="212741"/>
                  <a:pt x="354527" y="220766"/>
                </a:cubicBezTo>
                <a:cubicBezTo>
                  <a:pt x="359753" y="228791"/>
                  <a:pt x="358145" y="239224"/>
                  <a:pt x="353723" y="246045"/>
                </a:cubicBezTo>
                <a:cubicBezTo>
                  <a:pt x="349301" y="252866"/>
                  <a:pt x="328397" y="285367"/>
                  <a:pt x="328397" y="285367"/>
                </a:cubicBezTo>
                <a:cubicBezTo>
                  <a:pt x="300659" y="285367"/>
                  <a:pt x="300659" y="285367"/>
                  <a:pt x="300659" y="285367"/>
                </a:cubicBezTo>
                <a:cubicBezTo>
                  <a:pt x="300659" y="285367"/>
                  <a:pt x="327995" y="242835"/>
                  <a:pt x="331211" y="238421"/>
                </a:cubicBezTo>
                <a:cubicBezTo>
                  <a:pt x="334025" y="234008"/>
                  <a:pt x="334025" y="230798"/>
                  <a:pt x="332015" y="227587"/>
                </a:cubicBezTo>
                <a:cubicBezTo>
                  <a:pt x="329603" y="223976"/>
                  <a:pt x="300659" y="179437"/>
                  <a:pt x="300659" y="179437"/>
                </a:cubicBezTo>
                <a:close/>
                <a:moveTo>
                  <a:pt x="248489" y="179437"/>
                </a:moveTo>
                <a:cubicBezTo>
                  <a:pt x="276227" y="179437"/>
                  <a:pt x="276227" y="179437"/>
                  <a:pt x="276227" y="179437"/>
                </a:cubicBezTo>
                <a:cubicBezTo>
                  <a:pt x="276227" y="179437"/>
                  <a:pt x="297131" y="212741"/>
                  <a:pt x="302357" y="220766"/>
                </a:cubicBezTo>
                <a:cubicBezTo>
                  <a:pt x="307583" y="228791"/>
                  <a:pt x="305975" y="239224"/>
                  <a:pt x="301553" y="246045"/>
                </a:cubicBezTo>
                <a:cubicBezTo>
                  <a:pt x="297131" y="252866"/>
                  <a:pt x="276227" y="285367"/>
                  <a:pt x="276227" y="285367"/>
                </a:cubicBezTo>
                <a:cubicBezTo>
                  <a:pt x="248489" y="285367"/>
                  <a:pt x="248489" y="285367"/>
                  <a:pt x="248489" y="285367"/>
                </a:cubicBezTo>
                <a:cubicBezTo>
                  <a:pt x="248489" y="285367"/>
                  <a:pt x="275825" y="242835"/>
                  <a:pt x="278639" y="238421"/>
                </a:cubicBezTo>
                <a:cubicBezTo>
                  <a:pt x="281855" y="234008"/>
                  <a:pt x="281855" y="230798"/>
                  <a:pt x="279845" y="227587"/>
                </a:cubicBezTo>
                <a:cubicBezTo>
                  <a:pt x="277433" y="223976"/>
                  <a:pt x="248489" y="179437"/>
                  <a:pt x="248489" y="179437"/>
                </a:cubicBezTo>
                <a:close/>
                <a:moveTo>
                  <a:pt x="213132" y="179437"/>
                </a:moveTo>
                <a:lnTo>
                  <a:pt x="236868" y="179437"/>
                </a:lnTo>
                <a:lnTo>
                  <a:pt x="236868" y="285367"/>
                </a:lnTo>
                <a:lnTo>
                  <a:pt x="213132" y="285367"/>
                </a:lnTo>
                <a:close/>
                <a:moveTo>
                  <a:pt x="173773" y="179437"/>
                </a:moveTo>
                <a:cubicBezTo>
                  <a:pt x="173773" y="179437"/>
                  <a:pt x="173773" y="179437"/>
                  <a:pt x="201511" y="179437"/>
                </a:cubicBezTo>
                <a:cubicBezTo>
                  <a:pt x="201511" y="179437"/>
                  <a:pt x="172567" y="223976"/>
                  <a:pt x="170557" y="227587"/>
                </a:cubicBezTo>
                <a:cubicBezTo>
                  <a:pt x="168145" y="230798"/>
                  <a:pt x="168547" y="234008"/>
                  <a:pt x="171361" y="238421"/>
                </a:cubicBezTo>
                <a:cubicBezTo>
                  <a:pt x="174175" y="242835"/>
                  <a:pt x="201511" y="285368"/>
                  <a:pt x="201511" y="285368"/>
                </a:cubicBezTo>
                <a:cubicBezTo>
                  <a:pt x="201511" y="285368"/>
                  <a:pt x="201511" y="285368"/>
                  <a:pt x="173773" y="285368"/>
                </a:cubicBezTo>
                <a:cubicBezTo>
                  <a:pt x="173773" y="285368"/>
                  <a:pt x="152869" y="252866"/>
                  <a:pt x="148447" y="246045"/>
                </a:cubicBezTo>
                <a:cubicBezTo>
                  <a:pt x="144026" y="239224"/>
                  <a:pt x="142418" y="228791"/>
                  <a:pt x="147643" y="220766"/>
                </a:cubicBezTo>
                <a:cubicBezTo>
                  <a:pt x="152869" y="212741"/>
                  <a:pt x="173773" y="179437"/>
                  <a:pt x="173773" y="179437"/>
                </a:cubicBezTo>
                <a:close/>
                <a:moveTo>
                  <a:pt x="121603" y="179437"/>
                </a:moveTo>
                <a:cubicBezTo>
                  <a:pt x="121603" y="179437"/>
                  <a:pt x="121603" y="179437"/>
                  <a:pt x="149341" y="179437"/>
                </a:cubicBezTo>
                <a:cubicBezTo>
                  <a:pt x="149341" y="179437"/>
                  <a:pt x="120397" y="223976"/>
                  <a:pt x="118387" y="227588"/>
                </a:cubicBezTo>
                <a:cubicBezTo>
                  <a:pt x="115975" y="230798"/>
                  <a:pt x="115975" y="234008"/>
                  <a:pt x="119191" y="238421"/>
                </a:cubicBezTo>
                <a:cubicBezTo>
                  <a:pt x="122005" y="242835"/>
                  <a:pt x="149341" y="285368"/>
                  <a:pt x="149341" y="285368"/>
                </a:cubicBezTo>
                <a:cubicBezTo>
                  <a:pt x="149341" y="285368"/>
                  <a:pt x="149341" y="285368"/>
                  <a:pt x="121603" y="285368"/>
                </a:cubicBezTo>
                <a:cubicBezTo>
                  <a:pt x="121603" y="285368"/>
                  <a:pt x="100699" y="252866"/>
                  <a:pt x="96277" y="246045"/>
                </a:cubicBezTo>
                <a:cubicBezTo>
                  <a:pt x="91855" y="239224"/>
                  <a:pt x="90247" y="228791"/>
                  <a:pt x="95473" y="220766"/>
                </a:cubicBezTo>
                <a:cubicBezTo>
                  <a:pt x="100699" y="212741"/>
                  <a:pt x="121603" y="179437"/>
                  <a:pt x="121603" y="179437"/>
                </a:cubicBezTo>
                <a:close/>
                <a:moveTo>
                  <a:pt x="213874" y="82170"/>
                </a:moveTo>
                <a:lnTo>
                  <a:pt x="236126" y="82170"/>
                </a:lnTo>
                <a:lnTo>
                  <a:pt x="236126" y="110385"/>
                </a:lnTo>
                <a:lnTo>
                  <a:pt x="264066" y="110385"/>
                </a:lnTo>
                <a:lnTo>
                  <a:pt x="264066" y="131918"/>
                </a:lnTo>
                <a:lnTo>
                  <a:pt x="236126" y="131918"/>
                </a:lnTo>
                <a:lnTo>
                  <a:pt x="236126" y="160380"/>
                </a:lnTo>
                <a:lnTo>
                  <a:pt x="213874" y="160380"/>
                </a:lnTo>
                <a:lnTo>
                  <a:pt x="213874" y="131918"/>
                </a:lnTo>
                <a:lnTo>
                  <a:pt x="185934" y="131918"/>
                </a:lnTo>
                <a:lnTo>
                  <a:pt x="185934" y="110385"/>
                </a:lnTo>
                <a:lnTo>
                  <a:pt x="213874" y="110385"/>
                </a:lnTo>
                <a:close/>
                <a:moveTo>
                  <a:pt x="225201" y="26893"/>
                </a:moveTo>
                <a:cubicBezTo>
                  <a:pt x="116012" y="26893"/>
                  <a:pt x="26896" y="116001"/>
                  <a:pt x="26896" y="225178"/>
                </a:cubicBezTo>
                <a:cubicBezTo>
                  <a:pt x="26896" y="333954"/>
                  <a:pt x="116012" y="423062"/>
                  <a:pt x="225201" y="423062"/>
                </a:cubicBezTo>
                <a:cubicBezTo>
                  <a:pt x="333987" y="423062"/>
                  <a:pt x="423104" y="333954"/>
                  <a:pt x="423104" y="225178"/>
                </a:cubicBezTo>
                <a:cubicBezTo>
                  <a:pt x="423104" y="116001"/>
                  <a:pt x="333987" y="26893"/>
                  <a:pt x="225201" y="26893"/>
                </a:cubicBezTo>
                <a:close/>
                <a:moveTo>
                  <a:pt x="225201" y="0"/>
                </a:moveTo>
                <a:cubicBezTo>
                  <a:pt x="349242" y="0"/>
                  <a:pt x="450000" y="100748"/>
                  <a:pt x="450000" y="225178"/>
                </a:cubicBezTo>
                <a:cubicBezTo>
                  <a:pt x="450000" y="349207"/>
                  <a:pt x="349242" y="449955"/>
                  <a:pt x="225201" y="449955"/>
                </a:cubicBezTo>
                <a:cubicBezTo>
                  <a:pt x="100758" y="449955"/>
                  <a:pt x="0" y="349207"/>
                  <a:pt x="0" y="225178"/>
                </a:cubicBezTo>
                <a:cubicBezTo>
                  <a:pt x="0" y="100748"/>
                  <a:pt x="100758" y="0"/>
                  <a:pt x="225201" y="0"/>
                </a:cubicBezTo>
                <a:close/>
              </a:path>
            </a:pathLst>
          </a:custGeom>
          <a:solidFill>
            <a:schemeClr val="bg1"/>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1248613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re billeder">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C593BB94-CAF7-46D6-BAAC-5F72D1CBE413}"/>
              </a:ext>
            </a:extLst>
          </p:cNvPr>
          <p:cNvSpPr>
            <a:spLocks noGrp="1"/>
          </p:cNvSpPr>
          <p:nvPr>
            <p:ph type="pic" sz="quarter" idx="17" hasCustomPrompt="1"/>
          </p:nvPr>
        </p:nvSpPr>
        <p:spPr>
          <a:xfrm>
            <a:off x="-1197" y="0"/>
            <a:ext cx="6102000" cy="6861600"/>
          </a:xfrm>
        </p:spPr>
        <p:txBody>
          <a:bodyPr lIns="144000" tIns="108000" rIns="1368000"/>
          <a:lstStyle>
            <a:lvl1pPr marL="0" indent="0" algn="l">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5" name="Picture Placeholder 8">
            <a:extLst>
              <a:ext uri="{FF2B5EF4-FFF2-40B4-BE49-F238E27FC236}">
                <a16:creationId xmlns:a16="http://schemas.microsoft.com/office/drawing/2014/main" id="{6B7E82D2-1EC2-4C52-A161-FA4B6BFC1A1E}"/>
              </a:ext>
            </a:extLst>
          </p:cNvPr>
          <p:cNvSpPr>
            <a:spLocks noGrp="1"/>
          </p:cNvSpPr>
          <p:nvPr>
            <p:ph type="pic" sz="quarter" idx="20" hasCustomPrompt="1"/>
          </p:nvPr>
        </p:nvSpPr>
        <p:spPr>
          <a:xfrm>
            <a:off x="6100761" y="0"/>
            <a:ext cx="6091200" cy="3430800"/>
          </a:xfrm>
        </p:spPr>
        <p:txBody>
          <a:bodyPr lIns="144000" tIns="108000" rIns="1368000"/>
          <a:lstStyle>
            <a:lvl1pPr marL="0" indent="0">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8" name="Picture Placeholder 9">
            <a:extLst>
              <a:ext uri="{FF2B5EF4-FFF2-40B4-BE49-F238E27FC236}">
                <a16:creationId xmlns:a16="http://schemas.microsoft.com/office/drawing/2014/main" id="{D86ABAE2-F9A3-45E4-BACC-68BA097DDED1}"/>
              </a:ext>
            </a:extLst>
          </p:cNvPr>
          <p:cNvSpPr>
            <a:spLocks noGrp="1"/>
          </p:cNvSpPr>
          <p:nvPr>
            <p:ph type="pic" sz="quarter" idx="21" hasCustomPrompt="1"/>
          </p:nvPr>
        </p:nvSpPr>
        <p:spPr>
          <a:xfrm>
            <a:off x="6100762" y="3429000"/>
            <a:ext cx="6091200" cy="3429000"/>
          </a:xfrm>
        </p:spPr>
        <p:txBody>
          <a:bodyPr lIns="144000" tIns="108000" rIns="1368000"/>
          <a:lstStyle>
            <a:lvl1pPr marL="0" indent="0">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17" name="Date Placeholder 3">
            <a:extLst>
              <a:ext uri="{FF2B5EF4-FFF2-40B4-BE49-F238E27FC236}">
                <a16:creationId xmlns:a16="http://schemas.microsoft.com/office/drawing/2014/main" id="{5792E0CB-E692-4ABC-A647-7F2B64AD927A}"/>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56D46B5D-33AC-45B3-826E-BBA341DE037C}" type="datetime1">
              <a:rPr lang="da-DK" smtClean="0"/>
              <a:t>11-10-2021</a:t>
            </a:fld>
            <a:endParaRPr lang="da-DK" dirty="0"/>
          </a:p>
        </p:txBody>
      </p:sp>
      <p:sp>
        <p:nvSpPr>
          <p:cNvPr id="18" name="Footer Placeholder 4">
            <a:extLst>
              <a:ext uri="{FF2B5EF4-FFF2-40B4-BE49-F238E27FC236}">
                <a16:creationId xmlns:a16="http://schemas.microsoft.com/office/drawing/2014/main" id="{808B2FEC-6D96-4CBE-A19D-23056C5D67F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9" name="Slide Number Placeholder 5">
            <a:extLst>
              <a:ext uri="{FF2B5EF4-FFF2-40B4-BE49-F238E27FC236}">
                <a16:creationId xmlns:a16="http://schemas.microsoft.com/office/drawing/2014/main" id="{357DFA01-C955-413A-9A65-F9BBC98DD29F}"/>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20" name="Text Placeholder 19">
            <a:extLst>
              <a:ext uri="{FF2B5EF4-FFF2-40B4-BE49-F238E27FC236}">
                <a16:creationId xmlns:a16="http://schemas.microsoft.com/office/drawing/2014/main" id="{807CC6DD-9255-4D78-8591-0ECAB9300F5A}"/>
              </a:ext>
            </a:extLst>
          </p:cNvPr>
          <p:cNvSpPr>
            <a:spLocks noGrp="1"/>
          </p:cNvSpPr>
          <p:nvPr>
            <p:ph type="body" sz="quarter" idx="18" hasCustomPrompt="1"/>
          </p:nvPr>
        </p:nvSpPr>
        <p:spPr>
          <a:xfrm>
            <a:off x="11318400" y="543601"/>
            <a:ext cx="450000" cy="449955"/>
          </a:xfrm>
          <a:custGeom>
            <a:avLst/>
            <a:gdLst>
              <a:gd name="connsiteX0" fmla="*/ 121648 w 450000"/>
              <a:gd name="connsiteY0" fmla="*/ 304673 h 449955"/>
              <a:gd name="connsiteX1" fmla="*/ 328352 w 450000"/>
              <a:gd name="connsiteY1" fmla="*/ 304673 h 449955"/>
              <a:gd name="connsiteX2" fmla="*/ 328352 w 450000"/>
              <a:gd name="connsiteY2" fmla="*/ 328185 h 449955"/>
              <a:gd name="connsiteX3" fmla="*/ 121648 w 450000"/>
              <a:gd name="connsiteY3" fmla="*/ 328185 h 449955"/>
              <a:gd name="connsiteX4" fmla="*/ 300659 w 450000"/>
              <a:gd name="connsiteY4" fmla="*/ 179437 h 449955"/>
              <a:gd name="connsiteX5" fmla="*/ 328397 w 450000"/>
              <a:gd name="connsiteY5" fmla="*/ 179437 h 449955"/>
              <a:gd name="connsiteX6" fmla="*/ 354527 w 450000"/>
              <a:gd name="connsiteY6" fmla="*/ 220766 h 449955"/>
              <a:gd name="connsiteX7" fmla="*/ 353723 w 450000"/>
              <a:gd name="connsiteY7" fmla="*/ 246045 h 449955"/>
              <a:gd name="connsiteX8" fmla="*/ 328397 w 450000"/>
              <a:gd name="connsiteY8" fmla="*/ 285367 h 449955"/>
              <a:gd name="connsiteX9" fmla="*/ 300659 w 450000"/>
              <a:gd name="connsiteY9" fmla="*/ 285367 h 449955"/>
              <a:gd name="connsiteX10" fmla="*/ 331211 w 450000"/>
              <a:gd name="connsiteY10" fmla="*/ 238421 h 449955"/>
              <a:gd name="connsiteX11" fmla="*/ 332015 w 450000"/>
              <a:gd name="connsiteY11" fmla="*/ 227587 h 449955"/>
              <a:gd name="connsiteX12" fmla="*/ 300659 w 450000"/>
              <a:gd name="connsiteY12" fmla="*/ 179437 h 449955"/>
              <a:gd name="connsiteX13" fmla="*/ 248489 w 450000"/>
              <a:gd name="connsiteY13" fmla="*/ 179437 h 449955"/>
              <a:gd name="connsiteX14" fmla="*/ 276227 w 450000"/>
              <a:gd name="connsiteY14" fmla="*/ 179437 h 449955"/>
              <a:gd name="connsiteX15" fmla="*/ 302357 w 450000"/>
              <a:gd name="connsiteY15" fmla="*/ 220766 h 449955"/>
              <a:gd name="connsiteX16" fmla="*/ 301553 w 450000"/>
              <a:gd name="connsiteY16" fmla="*/ 246045 h 449955"/>
              <a:gd name="connsiteX17" fmla="*/ 276227 w 450000"/>
              <a:gd name="connsiteY17" fmla="*/ 285367 h 449955"/>
              <a:gd name="connsiteX18" fmla="*/ 248489 w 450000"/>
              <a:gd name="connsiteY18" fmla="*/ 285367 h 449955"/>
              <a:gd name="connsiteX19" fmla="*/ 278639 w 450000"/>
              <a:gd name="connsiteY19" fmla="*/ 238421 h 449955"/>
              <a:gd name="connsiteX20" fmla="*/ 279845 w 450000"/>
              <a:gd name="connsiteY20" fmla="*/ 227587 h 449955"/>
              <a:gd name="connsiteX21" fmla="*/ 248489 w 450000"/>
              <a:gd name="connsiteY21" fmla="*/ 179437 h 449955"/>
              <a:gd name="connsiteX22" fmla="*/ 213132 w 450000"/>
              <a:gd name="connsiteY22" fmla="*/ 179437 h 449955"/>
              <a:gd name="connsiteX23" fmla="*/ 236868 w 450000"/>
              <a:gd name="connsiteY23" fmla="*/ 179437 h 449955"/>
              <a:gd name="connsiteX24" fmla="*/ 236868 w 450000"/>
              <a:gd name="connsiteY24" fmla="*/ 285367 h 449955"/>
              <a:gd name="connsiteX25" fmla="*/ 213132 w 450000"/>
              <a:gd name="connsiteY25" fmla="*/ 285367 h 449955"/>
              <a:gd name="connsiteX26" fmla="*/ 173773 w 450000"/>
              <a:gd name="connsiteY26" fmla="*/ 179437 h 449955"/>
              <a:gd name="connsiteX27" fmla="*/ 201511 w 450000"/>
              <a:gd name="connsiteY27" fmla="*/ 179437 h 449955"/>
              <a:gd name="connsiteX28" fmla="*/ 170557 w 450000"/>
              <a:gd name="connsiteY28" fmla="*/ 227587 h 449955"/>
              <a:gd name="connsiteX29" fmla="*/ 171361 w 450000"/>
              <a:gd name="connsiteY29" fmla="*/ 238421 h 449955"/>
              <a:gd name="connsiteX30" fmla="*/ 201511 w 450000"/>
              <a:gd name="connsiteY30" fmla="*/ 285368 h 449955"/>
              <a:gd name="connsiteX31" fmla="*/ 173773 w 450000"/>
              <a:gd name="connsiteY31" fmla="*/ 285368 h 449955"/>
              <a:gd name="connsiteX32" fmla="*/ 148447 w 450000"/>
              <a:gd name="connsiteY32" fmla="*/ 246045 h 449955"/>
              <a:gd name="connsiteX33" fmla="*/ 147643 w 450000"/>
              <a:gd name="connsiteY33" fmla="*/ 220766 h 449955"/>
              <a:gd name="connsiteX34" fmla="*/ 173773 w 450000"/>
              <a:gd name="connsiteY34" fmla="*/ 179437 h 449955"/>
              <a:gd name="connsiteX35" fmla="*/ 121603 w 450000"/>
              <a:gd name="connsiteY35" fmla="*/ 179437 h 449955"/>
              <a:gd name="connsiteX36" fmla="*/ 149341 w 450000"/>
              <a:gd name="connsiteY36" fmla="*/ 179437 h 449955"/>
              <a:gd name="connsiteX37" fmla="*/ 118387 w 450000"/>
              <a:gd name="connsiteY37" fmla="*/ 227588 h 449955"/>
              <a:gd name="connsiteX38" fmla="*/ 119191 w 450000"/>
              <a:gd name="connsiteY38" fmla="*/ 238421 h 449955"/>
              <a:gd name="connsiteX39" fmla="*/ 149341 w 450000"/>
              <a:gd name="connsiteY39" fmla="*/ 285368 h 449955"/>
              <a:gd name="connsiteX40" fmla="*/ 121603 w 450000"/>
              <a:gd name="connsiteY40" fmla="*/ 285368 h 449955"/>
              <a:gd name="connsiteX41" fmla="*/ 96277 w 450000"/>
              <a:gd name="connsiteY41" fmla="*/ 246045 h 449955"/>
              <a:gd name="connsiteX42" fmla="*/ 95473 w 450000"/>
              <a:gd name="connsiteY42" fmla="*/ 220766 h 449955"/>
              <a:gd name="connsiteX43" fmla="*/ 121603 w 450000"/>
              <a:gd name="connsiteY43" fmla="*/ 179437 h 449955"/>
              <a:gd name="connsiteX44" fmla="*/ 213874 w 450000"/>
              <a:gd name="connsiteY44" fmla="*/ 82170 h 449955"/>
              <a:gd name="connsiteX45" fmla="*/ 236126 w 450000"/>
              <a:gd name="connsiteY45" fmla="*/ 82170 h 449955"/>
              <a:gd name="connsiteX46" fmla="*/ 236126 w 450000"/>
              <a:gd name="connsiteY46" fmla="*/ 110385 h 449955"/>
              <a:gd name="connsiteX47" fmla="*/ 264066 w 450000"/>
              <a:gd name="connsiteY47" fmla="*/ 110385 h 449955"/>
              <a:gd name="connsiteX48" fmla="*/ 264066 w 450000"/>
              <a:gd name="connsiteY48" fmla="*/ 131918 h 449955"/>
              <a:gd name="connsiteX49" fmla="*/ 236126 w 450000"/>
              <a:gd name="connsiteY49" fmla="*/ 131918 h 449955"/>
              <a:gd name="connsiteX50" fmla="*/ 236126 w 450000"/>
              <a:gd name="connsiteY50" fmla="*/ 160380 h 449955"/>
              <a:gd name="connsiteX51" fmla="*/ 213874 w 450000"/>
              <a:gd name="connsiteY51" fmla="*/ 160380 h 449955"/>
              <a:gd name="connsiteX52" fmla="*/ 213874 w 450000"/>
              <a:gd name="connsiteY52" fmla="*/ 131918 h 449955"/>
              <a:gd name="connsiteX53" fmla="*/ 185934 w 450000"/>
              <a:gd name="connsiteY53" fmla="*/ 131918 h 449955"/>
              <a:gd name="connsiteX54" fmla="*/ 185934 w 450000"/>
              <a:gd name="connsiteY54" fmla="*/ 110385 h 449955"/>
              <a:gd name="connsiteX55" fmla="*/ 213874 w 450000"/>
              <a:gd name="connsiteY55" fmla="*/ 110385 h 449955"/>
              <a:gd name="connsiteX56" fmla="*/ 225201 w 450000"/>
              <a:gd name="connsiteY56" fmla="*/ 26893 h 449955"/>
              <a:gd name="connsiteX57" fmla="*/ 26896 w 450000"/>
              <a:gd name="connsiteY57" fmla="*/ 225178 h 449955"/>
              <a:gd name="connsiteX58" fmla="*/ 225201 w 450000"/>
              <a:gd name="connsiteY58" fmla="*/ 423062 h 449955"/>
              <a:gd name="connsiteX59" fmla="*/ 423104 w 450000"/>
              <a:gd name="connsiteY59" fmla="*/ 225178 h 449955"/>
              <a:gd name="connsiteX60" fmla="*/ 225201 w 450000"/>
              <a:gd name="connsiteY60" fmla="*/ 26893 h 449955"/>
              <a:gd name="connsiteX61" fmla="*/ 225201 w 450000"/>
              <a:gd name="connsiteY61" fmla="*/ 0 h 449955"/>
              <a:gd name="connsiteX62" fmla="*/ 450000 w 450000"/>
              <a:gd name="connsiteY62" fmla="*/ 225178 h 449955"/>
              <a:gd name="connsiteX63" fmla="*/ 225201 w 450000"/>
              <a:gd name="connsiteY63" fmla="*/ 449955 h 449955"/>
              <a:gd name="connsiteX64" fmla="*/ 0 w 450000"/>
              <a:gd name="connsiteY64" fmla="*/ 225178 h 449955"/>
              <a:gd name="connsiteX65" fmla="*/ 225201 w 450000"/>
              <a:gd name="connsiteY65" fmla="*/ 0 h 4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50000" h="449955">
                <a:moveTo>
                  <a:pt x="121648" y="304673"/>
                </a:moveTo>
                <a:lnTo>
                  <a:pt x="328352" y="304673"/>
                </a:lnTo>
                <a:lnTo>
                  <a:pt x="328352" y="328185"/>
                </a:lnTo>
                <a:lnTo>
                  <a:pt x="121648" y="328185"/>
                </a:lnTo>
                <a:close/>
                <a:moveTo>
                  <a:pt x="300659" y="179437"/>
                </a:moveTo>
                <a:cubicBezTo>
                  <a:pt x="328397" y="179437"/>
                  <a:pt x="328397" y="179437"/>
                  <a:pt x="328397" y="179437"/>
                </a:cubicBezTo>
                <a:cubicBezTo>
                  <a:pt x="328397" y="179437"/>
                  <a:pt x="349301" y="212741"/>
                  <a:pt x="354527" y="220766"/>
                </a:cubicBezTo>
                <a:cubicBezTo>
                  <a:pt x="359753" y="228791"/>
                  <a:pt x="358145" y="239224"/>
                  <a:pt x="353723" y="246045"/>
                </a:cubicBezTo>
                <a:cubicBezTo>
                  <a:pt x="349301" y="252866"/>
                  <a:pt x="328397" y="285367"/>
                  <a:pt x="328397" y="285367"/>
                </a:cubicBezTo>
                <a:cubicBezTo>
                  <a:pt x="300659" y="285367"/>
                  <a:pt x="300659" y="285367"/>
                  <a:pt x="300659" y="285367"/>
                </a:cubicBezTo>
                <a:cubicBezTo>
                  <a:pt x="300659" y="285367"/>
                  <a:pt x="327995" y="242835"/>
                  <a:pt x="331211" y="238421"/>
                </a:cubicBezTo>
                <a:cubicBezTo>
                  <a:pt x="334025" y="234008"/>
                  <a:pt x="334025" y="230798"/>
                  <a:pt x="332015" y="227587"/>
                </a:cubicBezTo>
                <a:cubicBezTo>
                  <a:pt x="329603" y="223976"/>
                  <a:pt x="300659" y="179437"/>
                  <a:pt x="300659" y="179437"/>
                </a:cubicBezTo>
                <a:close/>
                <a:moveTo>
                  <a:pt x="248489" y="179437"/>
                </a:moveTo>
                <a:cubicBezTo>
                  <a:pt x="276227" y="179437"/>
                  <a:pt x="276227" y="179437"/>
                  <a:pt x="276227" y="179437"/>
                </a:cubicBezTo>
                <a:cubicBezTo>
                  <a:pt x="276227" y="179437"/>
                  <a:pt x="297131" y="212741"/>
                  <a:pt x="302357" y="220766"/>
                </a:cubicBezTo>
                <a:cubicBezTo>
                  <a:pt x="307583" y="228791"/>
                  <a:pt x="305975" y="239224"/>
                  <a:pt x="301553" y="246045"/>
                </a:cubicBezTo>
                <a:cubicBezTo>
                  <a:pt x="297131" y="252866"/>
                  <a:pt x="276227" y="285367"/>
                  <a:pt x="276227" y="285367"/>
                </a:cubicBezTo>
                <a:cubicBezTo>
                  <a:pt x="248489" y="285367"/>
                  <a:pt x="248489" y="285367"/>
                  <a:pt x="248489" y="285367"/>
                </a:cubicBezTo>
                <a:cubicBezTo>
                  <a:pt x="248489" y="285367"/>
                  <a:pt x="275825" y="242835"/>
                  <a:pt x="278639" y="238421"/>
                </a:cubicBezTo>
                <a:cubicBezTo>
                  <a:pt x="281855" y="234008"/>
                  <a:pt x="281855" y="230798"/>
                  <a:pt x="279845" y="227587"/>
                </a:cubicBezTo>
                <a:cubicBezTo>
                  <a:pt x="277433" y="223976"/>
                  <a:pt x="248489" y="179437"/>
                  <a:pt x="248489" y="179437"/>
                </a:cubicBezTo>
                <a:close/>
                <a:moveTo>
                  <a:pt x="213132" y="179437"/>
                </a:moveTo>
                <a:lnTo>
                  <a:pt x="236868" y="179437"/>
                </a:lnTo>
                <a:lnTo>
                  <a:pt x="236868" y="285367"/>
                </a:lnTo>
                <a:lnTo>
                  <a:pt x="213132" y="285367"/>
                </a:lnTo>
                <a:close/>
                <a:moveTo>
                  <a:pt x="173773" y="179437"/>
                </a:moveTo>
                <a:cubicBezTo>
                  <a:pt x="173773" y="179437"/>
                  <a:pt x="173773" y="179437"/>
                  <a:pt x="201511" y="179437"/>
                </a:cubicBezTo>
                <a:cubicBezTo>
                  <a:pt x="201511" y="179437"/>
                  <a:pt x="172567" y="223976"/>
                  <a:pt x="170557" y="227587"/>
                </a:cubicBezTo>
                <a:cubicBezTo>
                  <a:pt x="168145" y="230798"/>
                  <a:pt x="168547" y="234008"/>
                  <a:pt x="171361" y="238421"/>
                </a:cubicBezTo>
                <a:cubicBezTo>
                  <a:pt x="174175" y="242835"/>
                  <a:pt x="201511" y="285368"/>
                  <a:pt x="201511" y="285368"/>
                </a:cubicBezTo>
                <a:cubicBezTo>
                  <a:pt x="201511" y="285368"/>
                  <a:pt x="201511" y="285368"/>
                  <a:pt x="173773" y="285368"/>
                </a:cubicBezTo>
                <a:cubicBezTo>
                  <a:pt x="173773" y="285368"/>
                  <a:pt x="152869" y="252866"/>
                  <a:pt x="148447" y="246045"/>
                </a:cubicBezTo>
                <a:cubicBezTo>
                  <a:pt x="144026" y="239224"/>
                  <a:pt x="142418" y="228791"/>
                  <a:pt x="147643" y="220766"/>
                </a:cubicBezTo>
                <a:cubicBezTo>
                  <a:pt x="152869" y="212741"/>
                  <a:pt x="173773" y="179437"/>
                  <a:pt x="173773" y="179437"/>
                </a:cubicBezTo>
                <a:close/>
                <a:moveTo>
                  <a:pt x="121603" y="179437"/>
                </a:moveTo>
                <a:cubicBezTo>
                  <a:pt x="121603" y="179437"/>
                  <a:pt x="121603" y="179437"/>
                  <a:pt x="149341" y="179437"/>
                </a:cubicBezTo>
                <a:cubicBezTo>
                  <a:pt x="149341" y="179437"/>
                  <a:pt x="120397" y="223976"/>
                  <a:pt x="118387" y="227588"/>
                </a:cubicBezTo>
                <a:cubicBezTo>
                  <a:pt x="115975" y="230798"/>
                  <a:pt x="115975" y="234008"/>
                  <a:pt x="119191" y="238421"/>
                </a:cubicBezTo>
                <a:cubicBezTo>
                  <a:pt x="122005" y="242835"/>
                  <a:pt x="149341" y="285368"/>
                  <a:pt x="149341" y="285368"/>
                </a:cubicBezTo>
                <a:cubicBezTo>
                  <a:pt x="149341" y="285368"/>
                  <a:pt x="149341" y="285368"/>
                  <a:pt x="121603" y="285368"/>
                </a:cubicBezTo>
                <a:cubicBezTo>
                  <a:pt x="121603" y="285368"/>
                  <a:pt x="100699" y="252866"/>
                  <a:pt x="96277" y="246045"/>
                </a:cubicBezTo>
                <a:cubicBezTo>
                  <a:pt x="91855" y="239224"/>
                  <a:pt x="90247" y="228791"/>
                  <a:pt x="95473" y="220766"/>
                </a:cubicBezTo>
                <a:cubicBezTo>
                  <a:pt x="100699" y="212741"/>
                  <a:pt x="121603" y="179437"/>
                  <a:pt x="121603" y="179437"/>
                </a:cubicBezTo>
                <a:close/>
                <a:moveTo>
                  <a:pt x="213874" y="82170"/>
                </a:moveTo>
                <a:lnTo>
                  <a:pt x="236126" y="82170"/>
                </a:lnTo>
                <a:lnTo>
                  <a:pt x="236126" y="110385"/>
                </a:lnTo>
                <a:lnTo>
                  <a:pt x="264066" y="110385"/>
                </a:lnTo>
                <a:lnTo>
                  <a:pt x="264066" y="131918"/>
                </a:lnTo>
                <a:lnTo>
                  <a:pt x="236126" y="131918"/>
                </a:lnTo>
                <a:lnTo>
                  <a:pt x="236126" y="160380"/>
                </a:lnTo>
                <a:lnTo>
                  <a:pt x="213874" y="160380"/>
                </a:lnTo>
                <a:lnTo>
                  <a:pt x="213874" y="131918"/>
                </a:lnTo>
                <a:lnTo>
                  <a:pt x="185934" y="131918"/>
                </a:lnTo>
                <a:lnTo>
                  <a:pt x="185934" y="110385"/>
                </a:lnTo>
                <a:lnTo>
                  <a:pt x="213874" y="110385"/>
                </a:lnTo>
                <a:close/>
                <a:moveTo>
                  <a:pt x="225201" y="26893"/>
                </a:moveTo>
                <a:cubicBezTo>
                  <a:pt x="116012" y="26893"/>
                  <a:pt x="26896" y="116001"/>
                  <a:pt x="26896" y="225178"/>
                </a:cubicBezTo>
                <a:cubicBezTo>
                  <a:pt x="26896" y="333954"/>
                  <a:pt x="116012" y="423062"/>
                  <a:pt x="225201" y="423062"/>
                </a:cubicBezTo>
                <a:cubicBezTo>
                  <a:pt x="333987" y="423062"/>
                  <a:pt x="423104" y="333954"/>
                  <a:pt x="423104" y="225178"/>
                </a:cubicBezTo>
                <a:cubicBezTo>
                  <a:pt x="423104" y="116001"/>
                  <a:pt x="333987" y="26893"/>
                  <a:pt x="225201" y="26893"/>
                </a:cubicBezTo>
                <a:close/>
                <a:moveTo>
                  <a:pt x="225201" y="0"/>
                </a:moveTo>
                <a:cubicBezTo>
                  <a:pt x="349242" y="0"/>
                  <a:pt x="450000" y="100748"/>
                  <a:pt x="450000" y="225178"/>
                </a:cubicBezTo>
                <a:cubicBezTo>
                  <a:pt x="450000" y="349207"/>
                  <a:pt x="349242" y="449955"/>
                  <a:pt x="225201" y="449955"/>
                </a:cubicBezTo>
                <a:cubicBezTo>
                  <a:pt x="100758" y="449955"/>
                  <a:pt x="0" y="349207"/>
                  <a:pt x="0" y="225178"/>
                </a:cubicBezTo>
                <a:cubicBezTo>
                  <a:pt x="0" y="100748"/>
                  <a:pt x="100758" y="0"/>
                  <a:pt x="225201" y="0"/>
                </a:cubicBezTo>
                <a:close/>
              </a:path>
            </a:pathLst>
          </a:custGeom>
          <a:solidFill>
            <a:schemeClr val="bg1"/>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2919557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tement og billede (rød)">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2FABB18-7B96-4450-B039-A58D47A74620}"/>
              </a:ext>
            </a:extLst>
          </p:cNvPr>
          <p:cNvSpPr/>
          <p:nvPr userDrawn="1"/>
        </p:nvSpPr>
        <p:spPr>
          <a:xfrm>
            <a:off x="1" y="0"/>
            <a:ext cx="6100762"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Text Placeholder 3">
            <a:extLst>
              <a:ext uri="{FF2B5EF4-FFF2-40B4-BE49-F238E27FC236}">
                <a16:creationId xmlns:a16="http://schemas.microsoft.com/office/drawing/2014/main" id="{10114264-FFC0-485D-A661-93F35854258C}"/>
              </a:ext>
            </a:extLst>
          </p:cNvPr>
          <p:cNvSpPr>
            <a:spLocks noGrp="1"/>
          </p:cNvSpPr>
          <p:nvPr>
            <p:ph type="body" sz="quarter" idx="19" hasCustomPrompt="1"/>
          </p:nvPr>
        </p:nvSpPr>
        <p:spPr>
          <a:xfrm>
            <a:off x="647699" y="471598"/>
            <a:ext cx="4913313" cy="5932801"/>
          </a:xfrm>
        </p:spPr>
        <p:txBody>
          <a:bodyPr/>
          <a:lstStyle>
            <a:lvl1pPr marL="0" indent="0">
              <a:lnSpc>
                <a:spcPct val="97000"/>
              </a:lnSpc>
              <a:buFontTx/>
              <a:buChar char="​"/>
              <a:defRPr sz="5500">
                <a:latin typeface="+mj-lt"/>
              </a:defRPr>
            </a:lvl1pPr>
            <a:lvl2pPr marL="0" indent="0">
              <a:lnSpc>
                <a:spcPct val="97000"/>
              </a:lnSpc>
              <a:buFontTx/>
              <a:buChar char="​"/>
              <a:defRPr sz="5500">
                <a:solidFill>
                  <a:schemeClr val="bg1"/>
                </a:solidFill>
                <a:latin typeface="+mj-lt"/>
              </a:defRPr>
            </a:lvl2pPr>
            <a:lvl3pPr marL="0" indent="0">
              <a:lnSpc>
                <a:spcPct val="97000"/>
              </a:lnSpc>
              <a:buFontTx/>
              <a:buChar char="​"/>
              <a:defRPr sz="5500">
                <a:solidFill>
                  <a:srgbClr val="FF0000"/>
                </a:solidFill>
                <a:latin typeface="+mj-lt"/>
              </a:defRPr>
            </a:lvl3pPr>
            <a:lvl4pPr marL="0" indent="0">
              <a:lnSpc>
                <a:spcPct val="97000"/>
              </a:lnSpc>
              <a:buFontTx/>
              <a:buChar char="​"/>
              <a:defRPr sz="5500">
                <a:latin typeface="+mj-lt"/>
              </a:defRPr>
            </a:lvl4pPr>
            <a:lvl5pPr marL="0" indent="0">
              <a:lnSpc>
                <a:spcPct val="97000"/>
              </a:lnSpc>
              <a:buFontTx/>
              <a:buChar char="​"/>
              <a:defRPr sz="5500">
                <a:latin typeface="+mj-lt"/>
              </a:defRPr>
            </a:lvl5pPr>
          </a:lstStyle>
          <a:p>
            <a:pPr lvl="0"/>
            <a:r>
              <a:rPr lang="da-DK" dirty="0"/>
              <a:t>Klik for at tilføje tekst, brug hvid for at fremhæve ord</a:t>
            </a:r>
          </a:p>
          <a:p>
            <a:pPr lvl="1"/>
            <a:r>
              <a:rPr lang="da-DK" dirty="0"/>
              <a:t>Andet niveau</a:t>
            </a:r>
          </a:p>
        </p:txBody>
      </p:sp>
      <p:sp>
        <p:nvSpPr>
          <p:cNvPr id="14" name="Picture Placeholder 7">
            <a:extLst>
              <a:ext uri="{FF2B5EF4-FFF2-40B4-BE49-F238E27FC236}">
                <a16:creationId xmlns:a16="http://schemas.microsoft.com/office/drawing/2014/main" id="{C593BB94-CAF7-46D6-BAAC-5F72D1CBE413}"/>
              </a:ext>
            </a:extLst>
          </p:cNvPr>
          <p:cNvSpPr>
            <a:spLocks noGrp="1"/>
          </p:cNvSpPr>
          <p:nvPr>
            <p:ph type="pic" sz="quarter" idx="17" hasCustomPrompt="1"/>
          </p:nvPr>
        </p:nvSpPr>
        <p:spPr>
          <a:xfrm>
            <a:off x="6102000" y="-1"/>
            <a:ext cx="6091200" cy="6861600"/>
          </a:xfrm>
        </p:spPr>
        <p:txBody>
          <a:bodyPr lIns="144000" tIns="108000" rIns="1368000"/>
          <a:lstStyle>
            <a:lvl1pPr marL="0" indent="0" algn="l">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17" name="Date Placeholder 3">
            <a:extLst>
              <a:ext uri="{FF2B5EF4-FFF2-40B4-BE49-F238E27FC236}">
                <a16:creationId xmlns:a16="http://schemas.microsoft.com/office/drawing/2014/main" id="{5792E0CB-E692-4ABC-A647-7F2B64AD927A}"/>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B98D2DA-E482-48E7-8B97-964890FA2273}" type="datetime1">
              <a:rPr lang="da-DK" smtClean="0"/>
              <a:t>11-10-2021</a:t>
            </a:fld>
            <a:endParaRPr lang="da-DK" dirty="0"/>
          </a:p>
        </p:txBody>
      </p:sp>
      <p:sp>
        <p:nvSpPr>
          <p:cNvPr id="18" name="Footer Placeholder 4">
            <a:extLst>
              <a:ext uri="{FF2B5EF4-FFF2-40B4-BE49-F238E27FC236}">
                <a16:creationId xmlns:a16="http://schemas.microsoft.com/office/drawing/2014/main" id="{808B2FEC-6D96-4CBE-A19D-23056C5D67F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9" name="Slide Number Placeholder 5">
            <a:extLst>
              <a:ext uri="{FF2B5EF4-FFF2-40B4-BE49-F238E27FC236}">
                <a16:creationId xmlns:a16="http://schemas.microsoft.com/office/drawing/2014/main" id="{357DFA01-C955-413A-9A65-F9BBC98DD29F}"/>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20" name="Text Placeholder 19">
            <a:extLst>
              <a:ext uri="{FF2B5EF4-FFF2-40B4-BE49-F238E27FC236}">
                <a16:creationId xmlns:a16="http://schemas.microsoft.com/office/drawing/2014/main" id="{807CC6DD-9255-4D78-8591-0ECAB9300F5A}"/>
              </a:ext>
            </a:extLst>
          </p:cNvPr>
          <p:cNvSpPr>
            <a:spLocks noGrp="1"/>
          </p:cNvSpPr>
          <p:nvPr>
            <p:ph type="body" sz="quarter" idx="18" hasCustomPrompt="1"/>
          </p:nvPr>
        </p:nvSpPr>
        <p:spPr>
          <a:xfrm>
            <a:off x="11318400" y="543601"/>
            <a:ext cx="450000" cy="449955"/>
          </a:xfrm>
          <a:custGeom>
            <a:avLst/>
            <a:gdLst>
              <a:gd name="connsiteX0" fmla="*/ 121648 w 450000"/>
              <a:gd name="connsiteY0" fmla="*/ 304673 h 449955"/>
              <a:gd name="connsiteX1" fmla="*/ 328352 w 450000"/>
              <a:gd name="connsiteY1" fmla="*/ 304673 h 449955"/>
              <a:gd name="connsiteX2" fmla="*/ 328352 w 450000"/>
              <a:gd name="connsiteY2" fmla="*/ 328185 h 449955"/>
              <a:gd name="connsiteX3" fmla="*/ 121648 w 450000"/>
              <a:gd name="connsiteY3" fmla="*/ 328185 h 449955"/>
              <a:gd name="connsiteX4" fmla="*/ 300659 w 450000"/>
              <a:gd name="connsiteY4" fmla="*/ 179437 h 449955"/>
              <a:gd name="connsiteX5" fmla="*/ 328397 w 450000"/>
              <a:gd name="connsiteY5" fmla="*/ 179437 h 449955"/>
              <a:gd name="connsiteX6" fmla="*/ 354527 w 450000"/>
              <a:gd name="connsiteY6" fmla="*/ 220766 h 449955"/>
              <a:gd name="connsiteX7" fmla="*/ 353723 w 450000"/>
              <a:gd name="connsiteY7" fmla="*/ 246045 h 449955"/>
              <a:gd name="connsiteX8" fmla="*/ 328397 w 450000"/>
              <a:gd name="connsiteY8" fmla="*/ 285367 h 449955"/>
              <a:gd name="connsiteX9" fmla="*/ 300659 w 450000"/>
              <a:gd name="connsiteY9" fmla="*/ 285367 h 449955"/>
              <a:gd name="connsiteX10" fmla="*/ 331211 w 450000"/>
              <a:gd name="connsiteY10" fmla="*/ 238421 h 449955"/>
              <a:gd name="connsiteX11" fmla="*/ 332015 w 450000"/>
              <a:gd name="connsiteY11" fmla="*/ 227587 h 449955"/>
              <a:gd name="connsiteX12" fmla="*/ 300659 w 450000"/>
              <a:gd name="connsiteY12" fmla="*/ 179437 h 449955"/>
              <a:gd name="connsiteX13" fmla="*/ 248489 w 450000"/>
              <a:gd name="connsiteY13" fmla="*/ 179437 h 449955"/>
              <a:gd name="connsiteX14" fmla="*/ 276227 w 450000"/>
              <a:gd name="connsiteY14" fmla="*/ 179437 h 449955"/>
              <a:gd name="connsiteX15" fmla="*/ 302357 w 450000"/>
              <a:gd name="connsiteY15" fmla="*/ 220766 h 449955"/>
              <a:gd name="connsiteX16" fmla="*/ 301553 w 450000"/>
              <a:gd name="connsiteY16" fmla="*/ 246045 h 449955"/>
              <a:gd name="connsiteX17" fmla="*/ 276227 w 450000"/>
              <a:gd name="connsiteY17" fmla="*/ 285367 h 449955"/>
              <a:gd name="connsiteX18" fmla="*/ 248489 w 450000"/>
              <a:gd name="connsiteY18" fmla="*/ 285367 h 449955"/>
              <a:gd name="connsiteX19" fmla="*/ 278639 w 450000"/>
              <a:gd name="connsiteY19" fmla="*/ 238421 h 449955"/>
              <a:gd name="connsiteX20" fmla="*/ 279845 w 450000"/>
              <a:gd name="connsiteY20" fmla="*/ 227587 h 449955"/>
              <a:gd name="connsiteX21" fmla="*/ 248489 w 450000"/>
              <a:gd name="connsiteY21" fmla="*/ 179437 h 449955"/>
              <a:gd name="connsiteX22" fmla="*/ 213132 w 450000"/>
              <a:gd name="connsiteY22" fmla="*/ 179437 h 449955"/>
              <a:gd name="connsiteX23" fmla="*/ 236868 w 450000"/>
              <a:gd name="connsiteY23" fmla="*/ 179437 h 449955"/>
              <a:gd name="connsiteX24" fmla="*/ 236868 w 450000"/>
              <a:gd name="connsiteY24" fmla="*/ 285367 h 449955"/>
              <a:gd name="connsiteX25" fmla="*/ 213132 w 450000"/>
              <a:gd name="connsiteY25" fmla="*/ 285367 h 449955"/>
              <a:gd name="connsiteX26" fmla="*/ 173773 w 450000"/>
              <a:gd name="connsiteY26" fmla="*/ 179437 h 449955"/>
              <a:gd name="connsiteX27" fmla="*/ 201511 w 450000"/>
              <a:gd name="connsiteY27" fmla="*/ 179437 h 449955"/>
              <a:gd name="connsiteX28" fmla="*/ 170557 w 450000"/>
              <a:gd name="connsiteY28" fmla="*/ 227587 h 449955"/>
              <a:gd name="connsiteX29" fmla="*/ 171361 w 450000"/>
              <a:gd name="connsiteY29" fmla="*/ 238421 h 449955"/>
              <a:gd name="connsiteX30" fmla="*/ 201511 w 450000"/>
              <a:gd name="connsiteY30" fmla="*/ 285368 h 449955"/>
              <a:gd name="connsiteX31" fmla="*/ 173773 w 450000"/>
              <a:gd name="connsiteY31" fmla="*/ 285368 h 449955"/>
              <a:gd name="connsiteX32" fmla="*/ 148447 w 450000"/>
              <a:gd name="connsiteY32" fmla="*/ 246045 h 449955"/>
              <a:gd name="connsiteX33" fmla="*/ 147643 w 450000"/>
              <a:gd name="connsiteY33" fmla="*/ 220766 h 449955"/>
              <a:gd name="connsiteX34" fmla="*/ 173773 w 450000"/>
              <a:gd name="connsiteY34" fmla="*/ 179437 h 449955"/>
              <a:gd name="connsiteX35" fmla="*/ 121603 w 450000"/>
              <a:gd name="connsiteY35" fmla="*/ 179437 h 449955"/>
              <a:gd name="connsiteX36" fmla="*/ 149341 w 450000"/>
              <a:gd name="connsiteY36" fmla="*/ 179437 h 449955"/>
              <a:gd name="connsiteX37" fmla="*/ 118387 w 450000"/>
              <a:gd name="connsiteY37" fmla="*/ 227588 h 449955"/>
              <a:gd name="connsiteX38" fmla="*/ 119191 w 450000"/>
              <a:gd name="connsiteY38" fmla="*/ 238421 h 449955"/>
              <a:gd name="connsiteX39" fmla="*/ 149341 w 450000"/>
              <a:gd name="connsiteY39" fmla="*/ 285368 h 449955"/>
              <a:gd name="connsiteX40" fmla="*/ 121603 w 450000"/>
              <a:gd name="connsiteY40" fmla="*/ 285368 h 449955"/>
              <a:gd name="connsiteX41" fmla="*/ 96277 w 450000"/>
              <a:gd name="connsiteY41" fmla="*/ 246045 h 449955"/>
              <a:gd name="connsiteX42" fmla="*/ 95473 w 450000"/>
              <a:gd name="connsiteY42" fmla="*/ 220766 h 449955"/>
              <a:gd name="connsiteX43" fmla="*/ 121603 w 450000"/>
              <a:gd name="connsiteY43" fmla="*/ 179437 h 449955"/>
              <a:gd name="connsiteX44" fmla="*/ 213874 w 450000"/>
              <a:gd name="connsiteY44" fmla="*/ 82170 h 449955"/>
              <a:gd name="connsiteX45" fmla="*/ 236126 w 450000"/>
              <a:gd name="connsiteY45" fmla="*/ 82170 h 449955"/>
              <a:gd name="connsiteX46" fmla="*/ 236126 w 450000"/>
              <a:gd name="connsiteY46" fmla="*/ 110385 h 449955"/>
              <a:gd name="connsiteX47" fmla="*/ 264066 w 450000"/>
              <a:gd name="connsiteY47" fmla="*/ 110385 h 449955"/>
              <a:gd name="connsiteX48" fmla="*/ 264066 w 450000"/>
              <a:gd name="connsiteY48" fmla="*/ 131918 h 449955"/>
              <a:gd name="connsiteX49" fmla="*/ 236126 w 450000"/>
              <a:gd name="connsiteY49" fmla="*/ 131918 h 449955"/>
              <a:gd name="connsiteX50" fmla="*/ 236126 w 450000"/>
              <a:gd name="connsiteY50" fmla="*/ 160380 h 449955"/>
              <a:gd name="connsiteX51" fmla="*/ 213874 w 450000"/>
              <a:gd name="connsiteY51" fmla="*/ 160380 h 449955"/>
              <a:gd name="connsiteX52" fmla="*/ 213874 w 450000"/>
              <a:gd name="connsiteY52" fmla="*/ 131918 h 449955"/>
              <a:gd name="connsiteX53" fmla="*/ 185934 w 450000"/>
              <a:gd name="connsiteY53" fmla="*/ 131918 h 449955"/>
              <a:gd name="connsiteX54" fmla="*/ 185934 w 450000"/>
              <a:gd name="connsiteY54" fmla="*/ 110385 h 449955"/>
              <a:gd name="connsiteX55" fmla="*/ 213874 w 450000"/>
              <a:gd name="connsiteY55" fmla="*/ 110385 h 449955"/>
              <a:gd name="connsiteX56" fmla="*/ 225201 w 450000"/>
              <a:gd name="connsiteY56" fmla="*/ 26893 h 449955"/>
              <a:gd name="connsiteX57" fmla="*/ 26896 w 450000"/>
              <a:gd name="connsiteY57" fmla="*/ 225178 h 449955"/>
              <a:gd name="connsiteX58" fmla="*/ 225201 w 450000"/>
              <a:gd name="connsiteY58" fmla="*/ 423062 h 449955"/>
              <a:gd name="connsiteX59" fmla="*/ 423104 w 450000"/>
              <a:gd name="connsiteY59" fmla="*/ 225178 h 449955"/>
              <a:gd name="connsiteX60" fmla="*/ 225201 w 450000"/>
              <a:gd name="connsiteY60" fmla="*/ 26893 h 449955"/>
              <a:gd name="connsiteX61" fmla="*/ 225201 w 450000"/>
              <a:gd name="connsiteY61" fmla="*/ 0 h 449955"/>
              <a:gd name="connsiteX62" fmla="*/ 450000 w 450000"/>
              <a:gd name="connsiteY62" fmla="*/ 225178 h 449955"/>
              <a:gd name="connsiteX63" fmla="*/ 225201 w 450000"/>
              <a:gd name="connsiteY63" fmla="*/ 449955 h 449955"/>
              <a:gd name="connsiteX64" fmla="*/ 0 w 450000"/>
              <a:gd name="connsiteY64" fmla="*/ 225178 h 449955"/>
              <a:gd name="connsiteX65" fmla="*/ 225201 w 450000"/>
              <a:gd name="connsiteY65" fmla="*/ 0 h 4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50000" h="449955">
                <a:moveTo>
                  <a:pt x="121648" y="304673"/>
                </a:moveTo>
                <a:lnTo>
                  <a:pt x="328352" y="304673"/>
                </a:lnTo>
                <a:lnTo>
                  <a:pt x="328352" y="328185"/>
                </a:lnTo>
                <a:lnTo>
                  <a:pt x="121648" y="328185"/>
                </a:lnTo>
                <a:close/>
                <a:moveTo>
                  <a:pt x="300659" y="179437"/>
                </a:moveTo>
                <a:cubicBezTo>
                  <a:pt x="328397" y="179437"/>
                  <a:pt x="328397" y="179437"/>
                  <a:pt x="328397" y="179437"/>
                </a:cubicBezTo>
                <a:cubicBezTo>
                  <a:pt x="328397" y="179437"/>
                  <a:pt x="349301" y="212741"/>
                  <a:pt x="354527" y="220766"/>
                </a:cubicBezTo>
                <a:cubicBezTo>
                  <a:pt x="359753" y="228791"/>
                  <a:pt x="358145" y="239224"/>
                  <a:pt x="353723" y="246045"/>
                </a:cubicBezTo>
                <a:cubicBezTo>
                  <a:pt x="349301" y="252866"/>
                  <a:pt x="328397" y="285367"/>
                  <a:pt x="328397" y="285367"/>
                </a:cubicBezTo>
                <a:cubicBezTo>
                  <a:pt x="300659" y="285367"/>
                  <a:pt x="300659" y="285367"/>
                  <a:pt x="300659" y="285367"/>
                </a:cubicBezTo>
                <a:cubicBezTo>
                  <a:pt x="300659" y="285367"/>
                  <a:pt x="327995" y="242835"/>
                  <a:pt x="331211" y="238421"/>
                </a:cubicBezTo>
                <a:cubicBezTo>
                  <a:pt x="334025" y="234008"/>
                  <a:pt x="334025" y="230798"/>
                  <a:pt x="332015" y="227587"/>
                </a:cubicBezTo>
                <a:cubicBezTo>
                  <a:pt x="329603" y="223976"/>
                  <a:pt x="300659" y="179437"/>
                  <a:pt x="300659" y="179437"/>
                </a:cubicBezTo>
                <a:close/>
                <a:moveTo>
                  <a:pt x="248489" y="179437"/>
                </a:moveTo>
                <a:cubicBezTo>
                  <a:pt x="276227" y="179437"/>
                  <a:pt x="276227" y="179437"/>
                  <a:pt x="276227" y="179437"/>
                </a:cubicBezTo>
                <a:cubicBezTo>
                  <a:pt x="276227" y="179437"/>
                  <a:pt x="297131" y="212741"/>
                  <a:pt x="302357" y="220766"/>
                </a:cubicBezTo>
                <a:cubicBezTo>
                  <a:pt x="307583" y="228791"/>
                  <a:pt x="305975" y="239224"/>
                  <a:pt x="301553" y="246045"/>
                </a:cubicBezTo>
                <a:cubicBezTo>
                  <a:pt x="297131" y="252866"/>
                  <a:pt x="276227" y="285367"/>
                  <a:pt x="276227" y="285367"/>
                </a:cubicBezTo>
                <a:cubicBezTo>
                  <a:pt x="248489" y="285367"/>
                  <a:pt x="248489" y="285367"/>
                  <a:pt x="248489" y="285367"/>
                </a:cubicBezTo>
                <a:cubicBezTo>
                  <a:pt x="248489" y="285367"/>
                  <a:pt x="275825" y="242835"/>
                  <a:pt x="278639" y="238421"/>
                </a:cubicBezTo>
                <a:cubicBezTo>
                  <a:pt x="281855" y="234008"/>
                  <a:pt x="281855" y="230798"/>
                  <a:pt x="279845" y="227587"/>
                </a:cubicBezTo>
                <a:cubicBezTo>
                  <a:pt x="277433" y="223976"/>
                  <a:pt x="248489" y="179437"/>
                  <a:pt x="248489" y="179437"/>
                </a:cubicBezTo>
                <a:close/>
                <a:moveTo>
                  <a:pt x="213132" y="179437"/>
                </a:moveTo>
                <a:lnTo>
                  <a:pt x="236868" y="179437"/>
                </a:lnTo>
                <a:lnTo>
                  <a:pt x="236868" y="285367"/>
                </a:lnTo>
                <a:lnTo>
                  <a:pt x="213132" y="285367"/>
                </a:lnTo>
                <a:close/>
                <a:moveTo>
                  <a:pt x="173773" y="179437"/>
                </a:moveTo>
                <a:cubicBezTo>
                  <a:pt x="173773" y="179437"/>
                  <a:pt x="173773" y="179437"/>
                  <a:pt x="201511" y="179437"/>
                </a:cubicBezTo>
                <a:cubicBezTo>
                  <a:pt x="201511" y="179437"/>
                  <a:pt x="172567" y="223976"/>
                  <a:pt x="170557" y="227587"/>
                </a:cubicBezTo>
                <a:cubicBezTo>
                  <a:pt x="168145" y="230798"/>
                  <a:pt x="168547" y="234008"/>
                  <a:pt x="171361" y="238421"/>
                </a:cubicBezTo>
                <a:cubicBezTo>
                  <a:pt x="174175" y="242835"/>
                  <a:pt x="201511" y="285368"/>
                  <a:pt x="201511" y="285368"/>
                </a:cubicBezTo>
                <a:cubicBezTo>
                  <a:pt x="201511" y="285368"/>
                  <a:pt x="201511" y="285368"/>
                  <a:pt x="173773" y="285368"/>
                </a:cubicBezTo>
                <a:cubicBezTo>
                  <a:pt x="173773" y="285368"/>
                  <a:pt x="152869" y="252866"/>
                  <a:pt x="148447" y="246045"/>
                </a:cubicBezTo>
                <a:cubicBezTo>
                  <a:pt x="144026" y="239224"/>
                  <a:pt x="142418" y="228791"/>
                  <a:pt x="147643" y="220766"/>
                </a:cubicBezTo>
                <a:cubicBezTo>
                  <a:pt x="152869" y="212741"/>
                  <a:pt x="173773" y="179437"/>
                  <a:pt x="173773" y="179437"/>
                </a:cubicBezTo>
                <a:close/>
                <a:moveTo>
                  <a:pt x="121603" y="179437"/>
                </a:moveTo>
                <a:cubicBezTo>
                  <a:pt x="121603" y="179437"/>
                  <a:pt x="121603" y="179437"/>
                  <a:pt x="149341" y="179437"/>
                </a:cubicBezTo>
                <a:cubicBezTo>
                  <a:pt x="149341" y="179437"/>
                  <a:pt x="120397" y="223976"/>
                  <a:pt x="118387" y="227588"/>
                </a:cubicBezTo>
                <a:cubicBezTo>
                  <a:pt x="115975" y="230798"/>
                  <a:pt x="115975" y="234008"/>
                  <a:pt x="119191" y="238421"/>
                </a:cubicBezTo>
                <a:cubicBezTo>
                  <a:pt x="122005" y="242835"/>
                  <a:pt x="149341" y="285368"/>
                  <a:pt x="149341" y="285368"/>
                </a:cubicBezTo>
                <a:cubicBezTo>
                  <a:pt x="149341" y="285368"/>
                  <a:pt x="149341" y="285368"/>
                  <a:pt x="121603" y="285368"/>
                </a:cubicBezTo>
                <a:cubicBezTo>
                  <a:pt x="121603" y="285368"/>
                  <a:pt x="100699" y="252866"/>
                  <a:pt x="96277" y="246045"/>
                </a:cubicBezTo>
                <a:cubicBezTo>
                  <a:pt x="91855" y="239224"/>
                  <a:pt x="90247" y="228791"/>
                  <a:pt x="95473" y="220766"/>
                </a:cubicBezTo>
                <a:cubicBezTo>
                  <a:pt x="100699" y="212741"/>
                  <a:pt x="121603" y="179437"/>
                  <a:pt x="121603" y="179437"/>
                </a:cubicBezTo>
                <a:close/>
                <a:moveTo>
                  <a:pt x="213874" y="82170"/>
                </a:moveTo>
                <a:lnTo>
                  <a:pt x="236126" y="82170"/>
                </a:lnTo>
                <a:lnTo>
                  <a:pt x="236126" y="110385"/>
                </a:lnTo>
                <a:lnTo>
                  <a:pt x="264066" y="110385"/>
                </a:lnTo>
                <a:lnTo>
                  <a:pt x="264066" y="131918"/>
                </a:lnTo>
                <a:lnTo>
                  <a:pt x="236126" y="131918"/>
                </a:lnTo>
                <a:lnTo>
                  <a:pt x="236126" y="160380"/>
                </a:lnTo>
                <a:lnTo>
                  <a:pt x="213874" y="160380"/>
                </a:lnTo>
                <a:lnTo>
                  <a:pt x="213874" y="131918"/>
                </a:lnTo>
                <a:lnTo>
                  <a:pt x="185934" y="131918"/>
                </a:lnTo>
                <a:lnTo>
                  <a:pt x="185934" y="110385"/>
                </a:lnTo>
                <a:lnTo>
                  <a:pt x="213874" y="110385"/>
                </a:lnTo>
                <a:close/>
                <a:moveTo>
                  <a:pt x="225201" y="26893"/>
                </a:moveTo>
                <a:cubicBezTo>
                  <a:pt x="116012" y="26893"/>
                  <a:pt x="26896" y="116001"/>
                  <a:pt x="26896" y="225178"/>
                </a:cubicBezTo>
                <a:cubicBezTo>
                  <a:pt x="26896" y="333954"/>
                  <a:pt x="116012" y="423062"/>
                  <a:pt x="225201" y="423062"/>
                </a:cubicBezTo>
                <a:cubicBezTo>
                  <a:pt x="333987" y="423062"/>
                  <a:pt x="423104" y="333954"/>
                  <a:pt x="423104" y="225178"/>
                </a:cubicBezTo>
                <a:cubicBezTo>
                  <a:pt x="423104" y="116001"/>
                  <a:pt x="333987" y="26893"/>
                  <a:pt x="225201" y="26893"/>
                </a:cubicBezTo>
                <a:close/>
                <a:moveTo>
                  <a:pt x="225201" y="0"/>
                </a:moveTo>
                <a:cubicBezTo>
                  <a:pt x="349242" y="0"/>
                  <a:pt x="450000" y="100748"/>
                  <a:pt x="450000" y="225178"/>
                </a:cubicBezTo>
                <a:cubicBezTo>
                  <a:pt x="450000" y="349207"/>
                  <a:pt x="349242" y="449955"/>
                  <a:pt x="225201" y="449955"/>
                </a:cubicBezTo>
                <a:cubicBezTo>
                  <a:pt x="100758" y="449955"/>
                  <a:pt x="0" y="349207"/>
                  <a:pt x="0" y="225178"/>
                </a:cubicBezTo>
                <a:cubicBezTo>
                  <a:pt x="0" y="100748"/>
                  <a:pt x="100758" y="0"/>
                  <a:pt x="225201" y="0"/>
                </a:cubicBezTo>
                <a:close/>
              </a:path>
            </a:pathLst>
          </a:custGeom>
          <a:solidFill>
            <a:schemeClr val="bg1"/>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1463894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atement og billede (blå)">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2FABB18-7B96-4450-B039-A58D47A74620}"/>
              </a:ext>
            </a:extLst>
          </p:cNvPr>
          <p:cNvSpPr/>
          <p:nvPr userDrawn="1"/>
        </p:nvSpPr>
        <p:spPr>
          <a:xfrm>
            <a:off x="1" y="0"/>
            <a:ext cx="6100762"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Text Placeholder 3">
            <a:extLst>
              <a:ext uri="{FF2B5EF4-FFF2-40B4-BE49-F238E27FC236}">
                <a16:creationId xmlns:a16="http://schemas.microsoft.com/office/drawing/2014/main" id="{58E30933-1346-485A-B10B-A4B49A5A0247}"/>
              </a:ext>
            </a:extLst>
          </p:cNvPr>
          <p:cNvSpPr>
            <a:spLocks noGrp="1"/>
          </p:cNvSpPr>
          <p:nvPr>
            <p:ph type="body" sz="quarter" idx="19" hasCustomPrompt="1"/>
          </p:nvPr>
        </p:nvSpPr>
        <p:spPr>
          <a:xfrm>
            <a:off x="647699" y="471598"/>
            <a:ext cx="4913313" cy="5932801"/>
          </a:xfrm>
        </p:spPr>
        <p:txBody>
          <a:bodyPr/>
          <a:lstStyle>
            <a:lvl1pPr marL="0" indent="0">
              <a:lnSpc>
                <a:spcPct val="97000"/>
              </a:lnSpc>
              <a:buFontTx/>
              <a:buChar char="​"/>
              <a:defRPr sz="5500">
                <a:solidFill>
                  <a:schemeClr val="accent1"/>
                </a:solidFill>
                <a:latin typeface="+mj-lt"/>
              </a:defRPr>
            </a:lvl1pPr>
            <a:lvl2pPr marL="0" indent="0">
              <a:lnSpc>
                <a:spcPct val="97000"/>
              </a:lnSpc>
              <a:buFontTx/>
              <a:buChar char="​"/>
              <a:defRPr sz="5500">
                <a:solidFill>
                  <a:schemeClr val="bg1"/>
                </a:solidFill>
                <a:latin typeface="+mj-lt"/>
              </a:defRPr>
            </a:lvl2pPr>
            <a:lvl3pPr marL="0" indent="0">
              <a:lnSpc>
                <a:spcPct val="97000"/>
              </a:lnSpc>
              <a:buFontTx/>
              <a:buChar char="​"/>
              <a:defRPr sz="5500">
                <a:solidFill>
                  <a:srgbClr val="FF0000"/>
                </a:solidFill>
                <a:latin typeface="+mj-lt"/>
              </a:defRPr>
            </a:lvl3pPr>
            <a:lvl4pPr marL="0" indent="0">
              <a:lnSpc>
                <a:spcPct val="97000"/>
              </a:lnSpc>
              <a:buFontTx/>
              <a:buChar char="​"/>
              <a:defRPr sz="5500">
                <a:latin typeface="+mj-lt"/>
              </a:defRPr>
            </a:lvl4pPr>
            <a:lvl5pPr marL="0" indent="0">
              <a:lnSpc>
                <a:spcPct val="97000"/>
              </a:lnSpc>
              <a:buFontTx/>
              <a:buChar char="​"/>
              <a:defRPr sz="5500">
                <a:latin typeface="+mj-lt"/>
              </a:defRPr>
            </a:lvl5pPr>
          </a:lstStyle>
          <a:p>
            <a:pPr lvl="0"/>
            <a:r>
              <a:rPr lang="da-DK" dirty="0"/>
              <a:t>Klik for at tilføje tekst, brug hvid for at fremhæve ord</a:t>
            </a:r>
          </a:p>
          <a:p>
            <a:pPr lvl="1"/>
            <a:r>
              <a:rPr lang="da-DK" dirty="0"/>
              <a:t>Andet niveau</a:t>
            </a:r>
          </a:p>
        </p:txBody>
      </p:sp>
      <p:sp>
        <p:nvSpPr>
          <p:cNvPr id="14" name="Picture Placeholder 7">
            <a:extLst>
              <a:ext uri="{FF2B5EF4-FFF2-40B4-BE49-F238E27FC236}">
                <a16:creationId xmlns:a16="http://schemas.microsoft.com/office/drawing/2014/main" id="{C593BB94-CAF7-46D6-BAAC-5F72D1CBE413}"/>
              </a:ext>
            </a:extLst>
          </p:cNvPr>
          <p:cNvSpPr>
            <a:spLocks noGrp="1"/>
          </p:cNvSpPr>
          <p:nvPr>
            <p:ph type="pic" sz="quarter" idx="17" hasCustomPrompt="1"/>
          </p:nvPr>
        </p:nvSpPr>
        <p:spPr>
          <a:xfrm>
            <a:off x="6102000" y="-1"/>
            <a:ext cx="6091200" cy="6861600"/>
          </a:xfrm>
        </p:spPr>
        <p:txBody>
          <a:bodyPr lIns="144000" tIns="108000" rIns="1368000"/>
          <a:lstStyle>
            <a:lvl1pPr marL="0" indent="0" algn="l">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17" name="Date Placeholder 3">
            <a:extLst>
              <a:ext uri="{FF2B5EF4-FFF2-40B4-BE49-F238E27FC236}">
                <a16:creationId xmlns:a16="http://schemas.microsoft.com/office/drawing/2014/main" id="{5792E0CB-E692-4ABC-A647-7F2B64AD927A}"/>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4644EA-62E6-467F-AAF3-14A96306322A}" type="datetime1">
              <a:rPr lang="da-DK" smtClean="0"/>
              <a:t>11-10-2021</a:t>
            </a:fld>
            <a:endParaRPr lang="da-DK" dirty="0"/>
          </a:p>
        </p:txBody>
      </p:sp>
      <p:sp>
        <p:nvSpPr>
          <p:cNvPr id="18" name="Footer Placeholder 4">
            <a:extLst>
              <a:ext uri="{FF2B5EF4-FFF2-40B4-BE49-F238E27FC236}">
                <a16:creationId xmlns:a16="http://schemas.microsoft.com/office/drawing/2014/main" id="{808B2FEC-6D96-4CBE-A19D-23056C5D67F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9" name="Slide Number Placeholder 5">
            <a:extLst>
              <a:ext uri="{FF2B5EF4-FFF2-40B4-BE49-F238E27FC236}">
                <a16:creationId xmlns:a16="http://schemas.microsoft.com/office/drawing/2014/main" id="{357DFA01-C955-413A-9A65-F9BBC98DD29F}"/>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20" name="Text Placeholder 19">
            <a:extLst>
              <a:ext uri="{FF2B5EF4-FFF2-40B4-BE49-F238E27FC236}">
                <a16:creationId xmlns:a16="http://schemas.microsoft.com/office/drawing/2014/main" id="{807CC6DD-9255-4D78-8591-0ECAB9300F5A}"/>
              </a:ext>
            </a:extLst>
          </p:cNvPr>
          <p:cNvSpPr>
            <a:spLocks noGrp="1"/>
          </p:cNvSpPr>
          <p:nvPr>
            <p:ph type="body" sz="quarter" idx="18" hasCustomPrompt="1"/>
          </p:nvPr>
        </p:nvSpPr>
        <p:spPr>
          <a:xfrm>
            <a:off x="11318400" y="543601"/>
            <a:ext cx="450000" cy="449955"/>
          </a:xfrm>
          <a:custGeom>
            <a:avLst/>
            <a:gdLst>
              <a:gd name="connsiteX0" fmla="*/ 121648 w 450000"/>
              <a:gd name="connsiteY0" fmla="*/ 304673 h 449955"/>
              <a:gd name="connsiteX1" fmla="*/ 328352 w 450000"/>
              <a:gd name="connsiteY1" fmla="*/ 304673 h 449955"/>
              <a:gd name="connsiteX2" fmla="*/ 328352 w 450000"/>
              <a:gd name="connsiteY2" fmla="*/ 328185 h 449955"/>
              <a:gd name="connsiteX3" fmla="*/ 121648 w 450000"/>
              <a:gd name="connsiteY3" fmla="*/ 328185 h 449955"/>
              <a:gd name="connsiteX4" fmla="*/ 300659 w 450000"/>
              <a:gd name="connsiteY4" fmla="*/ 179437 h 449955"/>
              <a:gd name="connsiteX5" fmla="*/ 328397 w 450000"/>
              <a:gd name="connsiteY5" fmla="*/ 179437 h 449955"/>
              <a:gd name="connsiteX6" fmla="*/ 354527 w 450000"/>
              <a:gd name="connsiteY6" fmla="*/ 220766 h 449955"/>
              <a:gd name="connsiteX7" fmla="*/ 353723 w 450000"/>
              <a:gd name="connsiteY7" fmla="*/ 246045 h 449955"/>
              <a:gd name="connsiteX8" fmla="*/ 328397 w 450000"/>
              <a:gd name="connsiteY8" fmla="*/ 285367 h 449955"/>
              <a:gd name="connsiteX9" fmla="*/ 300659 w 450000"/>
              <a:gd name="connsiteY9" fmla="*/ 285367 h 449955"/>
              <a:gd name="connsiteX10" fmla="*/ 331211 w 450000"/>
              <a:gd name="connsiteY10" fmla="*/ 238421 h 449955"/>
              <a:gd name="connsiteX11" fmla="*/ 332015 w 450000"/>
              <a:gd name="connsiteY11" fmla="*/ 227587 h 449955"/>
              <a:gd name="connsiteX12" fmla="*/ 300659 w 450000"/>
              <a:gd name="connsiteY12" fmla="*/ 179437 h 449955"/>
              <a:gd name="connsiteX13" fmla="*/ 248489 w 450000"/>
              <a:gd name="connsiteY13" fmla="*/ 179437 h 449955"/>
              <a:gd name="connsiteX14" fmla="*/ 276227 w 450000"/>
              <a:gd name="connsiteY14" fmla="*/ 179437 h 449955"/>
              <a:gd name="connsiteX15" fmla="*/ 302357 w 450000"/>
              <a:gd name="connsiteY15" fmla="*/ 220766 h 449955"/>
              <a:gd name="connsiteX16" fmla="*/ 301553 w 450000"/>
              <a:gd name="connsiteY16" fmla="*/ 246045 h 449955"/>
              <a:gd name="connsiteX17" fmla="*/ 276227 w 450000"/>
              <a:gd name="connsiteY17" fmla="*/ 285367 h 449955"/>
              <a:gd name="connsiteX18" fmla="*/ 248489 w 450000"/>
              <a:gd name="connsiteY18" fmla="*/ 285367 h 449955"/>
              <a:gd name="connsiteX19" fmla="*/ 278639 w 450000"/>
              <a:gd name="connsiteY19" fmla="*/ 238421 h 449955"/>
              <a:gd name="connsiteX20" fmla="*/ 279845 w 450000"/>
              <a:gd name="connsiteY20" fmla="*/ 227587 h 449955"/>
              <a:gd name="connsiteX21" fmla="*/ 248489 w 450000"/>
              <a:gd name="connsiteY21" fmla="*/ 179437 h 449955"/>
              <a:gd name="connsiteX22" fmla="*/ 213132 w 450000"/>
              <a:gd name="connsiteY22" fmla="*/ 179437 h 449955"/>
              <a:gd name="connsiteX23" fmla="*/ 236868 w 450000"/>
              <a:gd name="connsiteY23" fmla="*/ 179437 h 449955"/>
              <a:gd name="connsiteX24" fmla="*/ 236868 w 450000"/>
              <a:gd name="connsiteY24" fmla="*/ 285367 h 449955"/>
              <a:gd name="connsiteX25" fmla="*/ 213132 w 450000"/>
              <a:gd name="connsiteY25" fmla="*/ 285367 h 449955"/>
              <a:gd name="connsiteX26" fmla="*/ 173773 w 450000"/>
              <a:gd name="connsiteY26" fmla="*/ 179437 h 449955"/>
              <a:gd name="connsiteX27" fmla="*/ 201511 w 450000"/>
              <a:gd name="connsiteY27" fmla="*/ 179437 h 449955"/>
              <a:gd name="connsiteX28" fmla="*/ 170557 w 450000"/>
              <a:gd name="connsiteY28" fmla="*/ 227587 h 449955"/>
              <a:gd name="connsiteX29" fmla="*/ 171361 w 450000"/>
              <a:gd name="connsiteY29" fmla="*/ 238421 h 449955"/>
              <a:gd name="connsiteX30" fmla="*/ 201511 w 450000"/>
              <a:gd name="connsiteY30" fmla="*/ 285368 h 449955"/>
              <a:gd name="connsiteX31" fmla="*/ 173773 w 450000"/>
              <a:gd name="connsiteY31" fmla="*/ 285368 h 449955"/>
              <a:gd name="connsiteX32" fmla="*/ 148447 w 450000"/>
              <a:gd name="connsiteY32" fmla="*/ 246045 h 449955"/>
              <a:gd name="connsiteX33" fmla="*/ 147643 w 450000"/>
              <a:gd name="connsiteY33" fmla="*/ 220766 h 449955"/>
              <a:gd name="connsiteX34" fmla="*/ 173773 w 450000"/>
              <a:gd name="connsiteY34" fmla="*/ 179437 h 449955"/>
              <a:gd name="connsiteX35" fmla="*/ 121603 w 450000"/>
              <a:gd name="connsiteY35" fmla="*/ 179437 h 449955"/>
              <a:gd name="connsiteX36" fmla="*/ 149341 w 450000"/>
              <a:gd name="connsiteY36" fmla="*/ 179437 h 449955"/>
              <a:gd name="connsiteX37" fmla="*/ 118387 w 450000"/>
              <a:gd name="connsiteY37" fmla="*/ 227588 h 449955"/>
              <a:gd name="connsiteX38" fmla="*/ 119191 w 450000"/>
              <a:gd name="connsiteY38" fmla="*/ 238421 h 449955"/>
              <a:gd name="connsiteX39" fmla="*/ 149341 w 450000"/>
              <a:gd name="connsiteY39" fmla="*/ 285368 h 449955"/>
              <a:gd name="connsiteX40" fmla="*/ 121603 w 450000"/>
              <a:gd name="connsiteY40" fmla="*/ 285368 h 449955"/>
              <a:gd name="connsiteX41" fmla="*/ 96277 w 450000"/>
              <a:gd name="connsiteY41" fmla="*/ 246045 h 449955"/>
              <a:gd name="connsiteX42" fmla="*/ 95473 w 450000"/>
              <a:gd name="connsiteY42" fmla="*/ 220766 h 449955"/>
              <a:gd name="connsiteX43" fmla="*/ 121603 w 450000"/>
              <a:gd name="connsiteY43" fmla="*/ 179437 h 449955"/>
              <a:gd name="connsiteX44" fmla="*/ 213874 w 450000"/>
              <a:gd name="connsiteY44" fmla="*/ 82170 h 449955"/>
              <a:gd name="connsiteX45" fmla="*/ 236126 w 450000"/>
              <a:gd name="connsiteY45" fmla="*/ 82170 h 449955"/>
              <a:gd name="connsiteX46" fmla="*/ 236126 w 450000"/>
              <a:gd name="connsiteY46" fmla="*/ 110385 h 449955"/>
              <a:gd name="connsiteX47" fmla="*/ 264066 w 450000"/>
              <a:gd name="connsiteY47" fmla="*/ 110385 h 449955"/>
              <a:gd name="connsiteX48" fmla="*/ 264066 w 450000"/>
              <a:gd name="connsiteY48" fmla="*/ 131918 h 449955"/>
              <a:gd name="connsiteX49" fmla="*/ 236126 w 450000"/>
              <a:gd name="connsiteY49" fmla="*/ 131918 h 449955"/>
              <a:gd name="connsiteX50" fmla="*/ 236126 w 450000"/>
              <a:gd name="connsiteY50" fmla="*/ 160380 h 449955"/>
              <a:gd name="connsiteX51" fmla="*/ 213874 w 450000"/>
              <a:gd name="connsiteY51" fmla="*/ 160380 h 449955"/>
              <a:gd name="connsiteX52" fmla="*/ 213874 w 450000"/>
              <a:gd name="connsiteY52" fmla="*/ 131918 h 449955"/>
              <a:gd name="connsiteX53" fmla="*/ 185934 w 450000"/>
              <a:gd name="connsiteY53" fmla="*/ 131918 h 449955"/>
              <a:gd name="connsiteX54" fmla="*/ 185934 w 450000"/>
              <a:gd name="connsiteY54" fmla="*/ 110385 h 449955"/>
              <a:gd name="connsiteX55" fmla="*/ 213874 w 450000"/>
              <a:gd name="connsiteY55" fmla="*/ 110385 h 449955"/>
              <a:gd name="connsiteX56" fmla="*/ 225201 w 450000"/>
              <a:gd name="connsiteY56" fmla="*/ 26893 h 449955"/>
              <a:gd name="connsiteX57" fmla="*/ 26896 w 450000"/>
              <a:gd name="connsiteY57" fmla="*/ 225178 h 449955"/>
              <a:gd name="connsiteX58" fmla="*/ 225201 w 450000"/>
              <a:gd name="connsiteY58" fmla="*/ 423062 h 449955"/>
              <a:gd name="connsiteX59" fmla="*/ 423104 w 450000"/>
              <a:gd name="connsiteY59" fmla="*/ 225178 h 449955"/>
              <a:gd name="connsiteX60" fmla="*/ 225201 w 450000"/>
              <a:gd name="connsiteY60" fmla="*/ 26893 h 449955"/>
              <a:gd name="connsiteX61" fmla="*/ 225201 w 450000"/>
              <a:gd name="connsiteY61" fmla="*/ 0 h 449955"/>
              <a:gd name="connsiteX62" fmla="*/ 450000 w 450000"/>
              <a:gd name="connsiteY62" fmla="*/ 225178 h 449955"/>
              <a:gd name="connsiteX63" fmla="*/ 225201 w 450000"/>
              <a:gd name="connsiteY63" fmla="*/ 449955 h 449955"/>
              <a:gd name="connsiteX64" fmla="*/ 0 w 450000"/>
              <a:gd name="connsiteY64" fmla="*/ 225178 h 449955"/>
              <a:gd name="connsiteX65" fmla="*/ 225201 w 450000"/>
              <a:gd name="connsiteY65" fmla="*/ 0 h 4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50000" h="449955">
                <a:moveTo>
                  <a:pt x="121648" y="304673"/>
                </a:moveTo>
                <a:lnTo>
                  <a:pt x="328352" y="304673"/>
                </a:lnTo>
                <a:lnTo>
                  <a:pt x="328352" y="328185"/>
                </a:lnTo>
                <a:lnTo>
                  <a:pt x="121648" y="328185"/>
                </a:lnTo>
                <a:close/>
                <a:moveTo>
                  <a:pt x="300659" y="179437"/>
                </a:moveTo>
                <a:cubicBezTo>
                  <a:pt x="328397" y="179437"/>
                  <a:pt x="328397" y="179437"/>
                  <a:pt x="328397" y="179437"/>
                </a:cubicBezTo>
                <a:cubicBezTo>
                  <a:pt x="328397" y="179437"/>
                  <a:pt x="349301" y="212741"/>
                  <a:pt x="354527" y="220766"/>
                </a:cubicBezTo>
                <a:cubicBezTo>
                  <a:pt x="359753" y="228791"/>
                  <a:pt x="358145" y="239224"/>
                  <a:pt x="353723" y="246045"/>
                </a:cubicBezTo>
                <a:cubicBezTo>
                  <a:pt x="349301" y="252866"/>
                  <a:pt x="328397" y="285367"/>
                  <a:pt x="328397" y="285367"/>
                </a:cubicBezTo>
                <a:cubicBezTo>
                  <a:pt x="300659" y="285367"/>
                  <a:pt x="300659" y="285367"/>
                  <a:pt x="300659" y="285367"/>
                </a:cubicBezTo>
                <a:cubicBezTo>
                  <a:pt x="300659" y="285367"/>
                  <a:pt x="327995" y="242835"/>
                  <a:pt x="331211" y="238421"/>
                </a:cubicBezTo>
                <a:cubicBezTo>
                  <a:pt x="334025" y="234008"/>
                  <a:pt x="334025" y="230798"/>
                  <a:pt x="332015" y="227587"/>
                </a:cubicBezTo>
                <a:cubicBezTo>
                  <a:pt x="329603" y="223976"/>
                  <a:pt x="300659" y="179437"/>
                  <a:pt x="300659" y="179437"/>
                </a:cubicBezTo>
                <a:close/>
                <a:moveTo>
                  <a:pt x="248489" y="179437"/>
                </a:moveTo>
                <a:cubicBezTo>
                  <a:pt x="276227" y="179437"/>
                  <a:pt x="276227" y="179437"/>
                  <a:pt x="276227" y="179437"/>
                </a:cubicBezTo>
                <a:cubicBezTo>
                  <a:pt x="276227" y="179437"/>
                  <a:pt x="297131" y="212741"/>
                  <a:pt x="302357" y="220766"/>
                </a:cubicBezTo>
                <a:cubicBezTo>
                  <a:pt x="307583" y="228791"/>
                  <a:pt x="305975" y="239224"/>
                  <a:pt x="301553" y="246045"/>
                </a:cubicBezTo>
                <a:cubicBezTo>
                  <a:pt x="297131" y="252866"/>
                  <a:pt x="276227" y="285367"/>
                  <a:pt x="276227" y="285367"/>
                </a:cubicBezTo>
                <a:cubicBezTo>
                  <a:pt x="248489" y="285367"/>
                  <a:pt x="248489" y="285367"/>
                  <a:pt x="248489" y="285367"/>
                </a:cubicBezTo>
                <a:cubicBezTo>
                  <a:pt x="248489" y="285367"/>
                  <a:pt x="275825" y="242835"/>
                  <a:pt x="278639" y="238421"/>
                </a:cubicBezTo>
                <a:cubicBezTo>
                  <a:pt x="281855" y="234008"/>
                  <a:pt x="281855" y="230798"/>
                  <a:pt x="279845" y="227587"/>
                </a:cubicBezTo>
                <a:cubicBezTo>
                  <a:pt x="277433" y="223976"/>
                  <a:pt x="248489" y="179437"/>
                  <a:pt x="248489" y="179437"/>
                </a:cubicBezTo>
                <a:close/>
                <a:moveTo>
                  <a:pt x="213132" y="179437"/>
                </a:moveTo>
                <a:lnTo>
                  <a:pt x="236868" y="179437"/>
                </a:lnTo>
                <a:lnTo>
                  <a:pt x="236868" y="285367"/>
                </a:lnTo>
                <a:lnTo>
                  <a:pt x="213132" y="285367"/>
                </a:lnTo>
                <a:close/>
                <a:moveTo>
                  <a:pt x="173773" y="179437"/>
                </a:moveTo>
                <a:cubicBezTo>
                  <a:pt x="173773" y="179437"/>
                  <a:pt x="173773" y="179437"/>
                  <a:pt x="201511" y="179437"/>
                </a:cubicBezTo>
                <a:cubicBezTo>
                  <a:pt x="201511" y="179437"/>
                  <a:pt x="172567" y="223976"/>
                  <a:pt x="170557" y="227587"/>
                </a:cubicBezTo>
                <a:cubicBezTo>
                  <a:pt x="168145" y="230798"/>
                  <a:pt x="168547" y="234008"/>
                  <a:pt x="171361" y="238421"/>
                </a:cubicBezTo>
                <a:cubicBezTo>
                  <a:pt x="174175" y="242835"/>
                  <a:pt x="201511" y="285368"/>
                  <a:pt x="201511" y="285368"/>
                </a:cubicBezTo>
                <a:cubicBezTo>
                  <a:pt x="201511" y="285368"/>
                  <a:pt x="201511" y="285368"/>
                  <a:pt x="173773" y="285368"/>
                </a:cubicBezTo>
                <a:cubicBezTo>
                  <a:pt x="173773" y="285368"/>
                  <a:pt x="152869" y="252866"/>
                  <a:pt x="148447" y="246045"/>
                </a:cubicBezTo>
                <a:cubicBezTo>
                  <a:pt x="144026" y="239224"/>
                  <a:pt x="142418" y="228791"/>
                  <a:pt x="147643" y="220766"/>
                </a:cubicBezTo>
                <a:cubicBezTo>
                  <a:pt x="152869" y="212741"/>
                  <a:pt x="173773" y="179437"/>
                  <a:pt x="173773" y="179437"/>
                </a:cubicBezTo>
                <a:close/>
                <a:moveTo>
                  <a:pt x="121603" y="179437"/>
                </a:moveTo>
                <a:cubicBezTo>
                  <a:pt x="121603" y="179437"/>
                  <a:pt x="121603" y="179437"/>
                  <a:pt x="149341" y="179437"/>
                </a:cubicBezTo>
                <a:cubicBezTo>
                  <a:pt x="149341" y="179437"/>
                  <a:pt x="120397" y="223976"/>
                  <a:pt x="118387" y="227588"/>
                </a:cubicBezTo>
                <a:cubicBezTo>
                  <a:pt x="115975" y="230798"/>
                  <a:pt x="115975" y="234008"/>
                  <a:pt x="119191" y="238421"/>
                </a:cubicBezTo>
                <a:cubicBezTo>
                  <a:pt x="122005" y="242835"/>
                  <a:pt x="149341" y="285368"/>
                  <a:pt x="149341" y="285368"/>
                </a:cubicBezTo>
                <a:cubicBezTo>
                  <a:pt x="149341" y="285368"/>
                  <a:pt x="149341" y="285368"/>
                  <a:pt x="121603" y="285368"/>
                </a:cubicBezTo>
                <a:cubicBezTo>
                  <a:pt x="121603" y="285368"/>
                  <a:pt x="100699" y="252866"/>
                  <a:pt x="96277" y="246045"/>
                </a:cubicBezTo>
                <a:cubicBezTo>
                  <a:pt x="91855" y="239224"/>
                  <a:pt x="90247" y="228791"/>
                  <a:pt x="95473" y="220766"/>
                </a:cubicBezTo>
                <a:cubicBezTo>
                  <a:pt x="100699" y="212741"/>
                  <a:pt x="121603" y="179437"/>
                  <a:pt x="121603" y="179437"/>
                </a:cubicBezTo>
                <a:close/>
                <a:moveTo>
                  <a:pt x="213874" y="82170"/>
                </a:moveTo>
                <a:lnTo>
                  <a:pt x="236126" y="82170"/>
                </a:lnTo>
                <a:lnTo>
                  <a:pt x="236126" y="110385"/>
                </a:lnTo>
                <a:lnTo>
                  <a:pt x="264066" y="110385"/>
                </a:lnTo>
                <a:lnTo>
                  <a:pt x="264066" y="131918"/>
                </a:lnTo>
                <a:lnTo>
                  <a:pt x="236126" y="131918"/>
                </a:lnTo>
                <a:lnTo>
                  <a:pt x="236126" y="160380"/>
                </a:lnTo>
                <a:lnTo>
                  <a:pt x="213874" y="160380"/>
                </a:lnTo>
                <a:lnTo>
                  <a:pt x="213874" y="131918"/>
                </a:lnTo>
                <a:lnTo>
                  <a:pt x="185934" y="131918"/>
                </a:lnTo>
                <a:lnTo>
                  <a:pt x="185934" y="110385"/>
                </a:lnTo>
                <a:lnTo>
                  <a:pt x="213874" y="110385"/>
                </a:lnTo>
                <a:close/>
                <a:moveTo>
                  <a:pt x="225201" y="26893"/>
                </a:moveTo>
                <a:cubicBezTo>
                  <a:pt x="116012" y="26893"/>
                  <a:pt x="26896" y="116001"/>
                  <a:pt x="26896" y="225178"/>
                </a:cubicBezTo>
                <a:cubicBezTo>
                  <a:pt x="26896" y="333954"/>
                  <a:pt x="116012" y="423062"/>
                  <a:pt x="225201" y="423062"/>
                </a:cubicBezTo>
                <a:cubicBezTo>
                  <a:pt x="333987" y="423062"/>
                  <a:pt x="423104" y="333954"/>
                  <a:pt x="423104" y="225178"/>
                </a:cubicBezTo>
                <a:cubicBezTo>
                  <a:pt x="423104" y="116001"/>
                  <a:pt x="333987" y="26893"/>
                  <a:pt x="225201" y="26893"/>
                </a:cubicBezTo>
                <a:close/>
                <a:moveTo>
                  <a:pt x="225201" y="0"/>
                </a:moveTo>
                <a:cubicBezTo>
                  <a:pt x="349242" y="0"/>
                  <a:pt x="450000" y="100748"/>
                  <a:pt x="450000" y="225178"/>
                </a:cubicBezTo>
                <a:cubicBezTo>
                  <a:pt x="450000" y="349207"/>
                  <a:pt x="349242" y="449955"/>
                  <a:pt x="225201" y="449955"/>
                </a:cubicBezTo>
                <a:cubicBezTo>
                  <a:pt x="100758" y="449955"/>
                  <a:pt x="0" y="349207"/>
                  <a:pt x="0" y="225178"/>
                </a:cubicBezTo>
                <a:cubicBezTo>
                  <a:pt x="0" y="100748"/>
                  <a:pt x="100758" y="0"/>
                  <a:pt x="225201" y="0"/>
                </a:cubicBezTo>
                <a:close/>
              </a:path>
            </a:pathLst>
          </a:custGeom>
          <a:solidFill>
            <a:schemeClr val="bg1"/>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758717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tatement (blå)">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2FABB18-7B96-4450-B039-A58D47A74620}"/>
              </a:ext>
            </a:extLst>
          </p:cNvPr>
          <p:cNvSpPr/>
          <p:nvPr userDrawn="1"/>
        </p:nvSpPr>
        <p:spPr>
          <a:xfrm>
            <a:off x="0" y="0"/>
            <a:ext cx="12191999" cy="686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 name="Text Placeholder 5">
            <a:extLst>
              <a:ext uri="{FF2B5EF4-FFF2-40B4-BE49-F238E27FC236}">
                <a16:creationId xmlns:a16="http://schemas.microsoft.com/office/drawing/2014/main" id="{B4692DA0-7462-403D-8429-2E4F3FF82B81}"/>
              </a:ext>
            </a:extLst>
          </p:cNvPr>
          <p:cNvSpPr>
            <a:spLocks noGrp="1"/>
          </p:cNvSpPr>
          <p:nvPr>
            <p:ph type="body" sz="quarter" idx="10" hasCustomPrompt="1"/>
          </p:nvPr>
        </p:nvSpPr>
        <p:spPr>
          <a:xfrm>
            <a:off x="647701" y="471600"/>
            <a:ext cx="9216000" cy="5932800"/>
          </a:xfrm>
        </p:spPr>
        <p:txBody>
          <a:bodyPr/>
          <a:lstStyle>
            <a:lvl1pPr marL="0" indent="0">
              <a:lnSpc>
                <a:spcPct val="97000"/>
              </a:lnSpc>
              <a:spcAft>
                <a:spcPts val="4200"/>
              </a:spcAft>
              <a:buFont typeface="Arial" panose="020B0604020202020204" pitchFamily="34" charset="0"/>
              <a:buChar char="​"/>
              <a:defRPr sz="5500">
                <a:solidFill>
                  <a:schemeClr val="accent1"/>
                </a:solidFill>
                <a:latin typeface="+mj-lt"/>
              </a:defRPr>
            </a:lvl1pPr>
            <a:lvl2pPr marL="0" indent="0">
              <a:lnSpc>
                <a:spcPct val="97000"/>
              </a:lnSpc>
              <a:spcAft>
                <a:spcPts val="4200"/>
              </a:spcAft>
              <a:buFont typeface="Arial" panose="020B0604020202020204" pitchFamily="34" charset="0"/>
              <a:buChar char="​"/>
              <a:defRPr sz="5500">
                <a:solidFill>
                  <a:schemeClr val="bg1"/>
                </a:solidFill>
                <a:latin typeface="+mj-lt"/>
              </a:defRPr>
            </a:lvl2pPr>
          </a:lstStyle>
          <a:p>
            <a:pPr lvl="0"/>
            <a:r>
              <a:rPr lang="da-DK" dirty="0"/>
              <a:t>Klik for at tilføje tekst, brug hvid for at fremhæve ord</a:t>
            </a:r>
          </a:p>
          <a:p>
            <a:pPr lvl="1"/>
            <a:r>
              <a:rPr lang="da-DK" dirty="0"/>
              <a:t>Andet niveau</a:t>
            </a:r>
          </a:p>
        </p:txBody>
      </p:sp>
      <p:pic>
        <p:nvPicPr>
          <p:cNvPr id="10" name="Logo">
            <a:extLst>
              <a:ext uri="{FF2B5EF4-FFF2-40B4-BE49-F238E27FC236}">
                <a16:creationId xmlns:a16="http://schemas.microsoft.com/office/drawing/2014/main" id="{289ECAAD-2AFB-444B-90B4-C09135D6E5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18329" y="544568"/>
            <a:ext cx="450415" cy="1070019"/>
          </a:xfrm>
          <a:prstGeom prst="rect">
            <a:avLst/>
          </a:prstGeom>
        </p:spPr>
      </p:pic>
      <p:sp>
        <p:nvSpPr>
          <p:cNvPr id="2" name="Date Placeholder 1">
            <a:extLst>
              <a:ext uri="{FF2B5EF4-FFF2-40B4-BE49-F238E27FC236}">
                <a16:creationId xmlns:a16="http://schemas.microsoft.com/office/drawing/2014/main" id="{C78B056C-8815-401E-B037-25500AD0CECB}"/>
              </a:ext>
            </a:extLst>
          </p:cNvPr>
          <p:cNvSpPr>
            <a:spLocks noGrp="1"/>
          </p:cNvSpPr>
          <p:nvPr>
            <p:ph type="dt" sz="half" idx="11"/>
          </p:nvPr>
        </p:nvSpPr>
        <p:spPr/>
        <p:txBody>
          <a:bodyPr/>
          <a:lstStyle/>
          <a:p>
            <a:fld id="{8E92C1EE-5FCF-4310-B4FB-6E9E8CB7F785}" type="datetime1">
              <a:rPr lang="da-DK" smtClean="0"/>
              <a:t>11-10-2021</a:t>
            </a:fld>
            <a:endParaRPr lang="da-DK" dirty="0"/>
          </a:p>
        </p:txBody>
      </p:sp>
      <p:sp>
        <p:nvSpPr>
          <p:cNvPr id="3" name="Footer Placeholder 2">
            <a:extLst>
              <a:ext uri="{FF2B5EF4-FFF2-40B4-BE49-F238E27FC236}">
                <a16:creationId xmlns:a16="http://schemas.microsoft.com/office/drawing/2014/main" id="{2E741DDF-13C6-40FE-B67C-E5B38C2253AA}"/>
              </a:ext>
            </a:extLst>
          </p:cNvPr>
          <p:cNvSpPr>
            <a:spLocks noGrp="1"/>
          </p:cNvSpPr>
          <p:nvPr>
            <p:ph type="ftr" sz="quarter" idx="12"/>
          </p:nvPr>
        </p:nvSpPr>
        <p:spPr/>
        <p:txBody>
          <a:bodyPr/>
          <a:lstStyle/>
          <a:p>
            <a:endParaRPr lang="da-DK" dirty="0"/>
          </a:p>
        </p:txBody>
      </p:sp>
      <p:sp>
        <p:nvSpPr>
          <p:cNvPr id="4" name="Slide Number Placeholder 3">
            <a:extLst>
              <a:ext uri="{FF2B5EF4-FFF2-40B4-BE49-F238E27FC236}">
                <a16:creationId xmlns:a16="http://schemas.microsoft.com/office/drawing/2014/main" id="{20C0CC8B-EF59-4B23-9B5F-BAD7A8456354}"/>
              </a:ext>
            </a:extLst>
          </p:cNvPr>
          <p:cNvSpPr>
            <a:spLocks noGrp="1"/>
          </p:cNvSpPr>
          <p:nvPr>
            <p:ph type="sldNum" sz="quarter" idx="13"/>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60178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tatement (rød)">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2FABB18-7B96-4450-B039-A58D47A74620}"/>
              </a:ext>
            </a:extLst>
          </p:cNvPr>
          <p:cNvSpPr/>
          <p:nvPr userDrawn="1"/>
        </p:nvSpPr>
        <p:spPr>
          <a:xfrm>
            <a:off x="0" y="0"/>
            <a:ext cx="12191999"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 name="Text Placeholder 5">
            <a:extLst>
              <a:ext uri="{FF2B5EF4-FFF2-40B4-BE49-F238E27FC236}">
                <a16:creationId xmlns:a16="http://schemas.microsoft.com/office/drawing/2014/main" id="{B4692DA0-7462-403D-8429-2E4F3FF82B81}"/>
              </a:ext>
            </a:extLst>
          </p:cNvPr>
          <p:cNvSpPr>
            <a:spLocks noGrp="1"/>
          </p:cNvSpPr>
          <p:nvPr>
            <p:ph type="body" sz="quarter" idx="10" hasCustomPrompt="1"/>
          </p:nvPr>
        </p:nvSpPr>
        <p:spPr>
          <a:xfrm>
            <a:off x="647701" y="471600"/>
            <a:ext cx="9216000" cy="5932800"/>
          </a:xfrm>
        </p:spPr>
        <p:txBody>
          <a:bodyPr/>
          <a:lstStyle>
            <a:lvl1pPr marL="0" indent="0">
              <a:lnSpc>
                <a:spcPct val="97000"/>
              </a:lnSpc>
              <a:spcAft>
                <a:spcPts val="4200"/>
              </a:spcAft>
              <a:buFont typeface="Arial" panose="020B0604020202020204" pitchFamily="34" charset="0"/>
              <a:buChar char="​"/>
              <a:defRPr sz="5500">
                <a:solidFill>
                  <a:schemeClr val="accent2"/>
                </a:solidFill>
                <a:latin typeface="+mj-lt"/>
              </a:defRPr>
            </a:lvl1pPr>
            <a:lvl2pPr marL="0" indent="0">
              <a:lnSpc>
                <a:spcPct val="97000"/>
              </a:lnSpc>
              <a:spcAft>
                <a:spcPts val="4200"/>
              </a:spcAft>
              <a:buFont typeface="Arial" panose="020B0604020202020204" pitchFamily="34" charset="0"/>
              <a:buChar char="​"/>
              <a:tabLst/>
              <a:defRPr sz="5500">
                <a:solidFill>
                  <a:schemeClr val="bg1"/>
                </a:solidFill>
                <a:latin typeface="+mj-lt"/>
              </a:defRPr>
            </a:lvl2pPr>
          </a:lstStyle>
          <a:p>
            <a:pPr lvl="0"/>
            <a:r>
              <a:rPr lang="da-DK" dirty="0"/>
              <a:t>Klik for at tilføje tekst, brug hvid for at fremhæve ord</a:t>
            </a:r>
          </a:p>
          <a:p>
            <a:pPr lvl="1"/>
            <a:r>
              <a:rPr lang="da-DK" dirty="0"/>
              <a:t>Andet niveau</a:t>
            </a:r>
          </a:p>
        </p:txBody>
      </p:sp>
      <p:pic>
        <p:nvPicPr>
          <p:cNvPr id="10" name="Logo">
            <a:extLst>
              <a:ext uri="{FF2B5EF4-FFF2-40B4-BE49-F238E27FC236}">
                <a16:creationId xmlns:a16="http://schemas.microsoft.com/office/drawing/2014/main" id="{289ECAAD-2AFB-444B-90B4-C09135D6E5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18329" y="544568"/>
            <a:ext cx="450415" cy="1070019"/>
          </a:xfrm>
          <a:prstGeom prst="rect">
            <a:avLst/>
          </a:prstGeom>
        </p:spPr>
      </p:pic>
      <p:sp>
        <p:nvSpPr>
          <p:cNvPr id="7" name="Date Placeholder 6">
            <a:extLst>
              <a:ext uri="{FF2B5EF4-FFF2-40B4-BE49-F238E27FC236}">
                <a16:creationId xmlns:a16="http://schemas.microsoft.com/office/drawing/2014/main" id="{F76D8F9F-7F79-4EFC-86BB-1E00A87FBB3C}"/>
              </a:ext>
            </a:extLst>
          </p:cNvPr>
          <p:cNvSpPr>
            <a:spLocks noGrp="1"/>
          </p:cNvSpPr>
          <p:nvPr>
            <p:ph type="dt" sz="half" idx="11"/>
          </p:nvPr>
        </p:nvSpPr>
        <p:spPr/>
        <p:txBody>
          <a:bodyPr/>
          <a:lstStyle/>
          <a:p>
            <a:fld id="{07A76AC5-CD5B-4AAF-9A67-53A9020D6A0B}" type="datetime1">
              <a:rPr lang="da-DK" smtClean="0"/>
              <a:t>11-10-2021</a:t>
            </a:fld>
            <a:endParaRPr lang="da-DK" dirty="0"/>
          </a:p>
        </p:txBody>
      </p:sp>
      <p:sp>
        <p:nvSpPr>
          <p:cNvPr id="8" name="Footer Placeholder 7">
            <a:extLst>
              <a:ext uri="{FF2B5EF4-FFF2-40B4-BE49-F238E27FC236}">
                <a16:creationId xmlns:a16="http://schemas.microsoft.com/office/drawing/2014/main" id="{FAADFEFC-BCAC-4DDA-9DD2-EA3AC0997222}"/>
              </a:ext>
            </a:extLst>
          </p:cNvPr>
          <p:cNvSpPr>
            <a:spLocks noGrp="1"/>
          </p:cNvSpPr>
          <p:nvPr>
            <p:ph type="ftr" sz="quarter" idx="12"/>
          </p:nvPr>
        </p:nvSpPr>
        <p:spPr/>
        <p:txBody>
          <a:bodyPr/>
          <a:lstStyle/>
          <a:p>
            <a:endParaRPr lang="da-DK" dirty="0"/>
          </a:p>
        </p:txBody>
      </p:sp>
      <p:sp>
        <p:nvSpPr>
          <p:cNvPr id="11" name="Slide Number Placeholder 10">
            <a:extLst>
              <a:ext uri="{FF2B5EF4-FFF2-40B4-BE49-F238E27FC236}">
                <a16:creationId xmlns:a16="http://schemas.microsoft.com/office/drawing/2014/main" id="{50E849C3-1D94-41E7-AB09-393FE8A3DC5F}"/>
              </a:ext>
            </a:extLst>
          </p:cNvPr>
          <p:cNvSpPr>
            <a:spLocks noGrp="1"/>
          </p:cNvSpPr>
          <p:nvPr>
            <p:ph type="sldNum" sz="quarter" idx="13"/>
          </p:nvPr>
        </p:nvSpPr>
        <p:spPr/>
        <p:txBody>
          <a:bodyPr/>
          <a:lstStyle>
            <a:lvl1pPr>
              <a:defRPr>
                <a:solidFill>
                  <a:schemeClr val="bg1"/>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68891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reaker (rød)">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647699" y="622300"/>
            <a:ext cx="9216000" cy="5659438"/>
          </a:xfrm>
        </p:spPr>
        <p:txBody>
          <a:bodyPr anchor="ctr" anchorCtr="0"/>
          <a:lstStyle>
            <a:lvl1pPr algn="l">
              <a:lnSpc>
                <a:spcPct val="87000"/>
              </a:lnSpc>
              <a:defRPr sz="7500">
                <a:solidFill>
                  <a:schemeClr val="tx1"/>
                </a:solidFill>
              </a:defRPr>
            </a:lvl1pPr>
          </a:lstStyle>
          <a:p>
            <a:r>
              <a:rPr lang="da-DK" dirty="0"/>
              <a:t>Klik for at tilføje overskrift</a:t>
            </a:r>
          </a:p>
        </p:txBody>
      </p:sp>
      <p:sp>
        <p:nvSpPr>
          <p:cNvPr id="8" name="Date Placeholder 7">
            <a:extLst>
              <a:ext uri="{FF2B5EF4-FFF2-40B4-BE49-F238E27FC236}">
                <a16:creationId xmlns:a16="http://schemas.microsoft.com/office/drawing/2014/main" id="{54BF98C4-F685-4B92-A5D1-A6E0154A2F9B}"/>
              </a:ext>
            </a:extLst>
          </p:cNvPr>
          <p:cNvSpPr>
            <a:spLocks noGrp="1"/>
          </p:cNvSpPr>
          <p:nvPr>
            <p:ph type="dt" sz="half" idx="10"/>
          </p:nvPr>
        </p:nvSpPr>
        <p:spPr/>
        <p:txBody>
          <a:bodyPr/>
          <a:lstStyle/>
          <a:p>
            <a:fld id="{B010465A-96A5-4523-AB43-8C59756E5613}" type="datetime1">
              <a:rPr lang="da-DK" smtClean="0"/>
              <a:t>11-10-2021</a:t>
            </a:fld>
            <a:endParaRPr lang="da-DK" dirty="0"/>
          </a:p>
        </p:txBody>
      </p:sp>
      <p:sp>
        <p:nvSpPr>
          <p:cNvPr id="9" name="Footer Placeholder 8">
            <a:extLst>
              <a:ext uri="{FF2B5EF4-FFF2-40B4-BE49-F238E27FC236}">
                <a16:creationId xmlns:a16="http://schemas.microsoft.com/office/drawing/2014/main" id="{177F707F-0FFE-4E68-A943-34025DD4E3B5}"/>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821BD178-CA58-4A71-9046-39799B575ED9}"/>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pic>
        <p:nvPicPr>
          <p:cNvPr id="11" name="Logo">
            <a:extLst>
              <a:ext uri="{FF2B5EF4-FFF2-40B4-BE49-F238E27FC236}">
                <a16:creationId xmlns:a16="http://schemas.microsoft.com/office/drawing/2014/main" id="{B1688F6E-2ABA-42E0-B3E6-C0C5BD96D7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18329" y="544568"/>
            <a:ext cx="450415" cy="1070019"/>
          </a:xfrm>
          <a:prstGeom prst="rect">
            <a:avLst/>
          </a:prstGeom>
        </p:spPr>
      </p:pic>
    </p:spTree>
    <p:extLst>
      <p:ext uri="{BB962C8B-B14F-4D97-AF65-F5344CB8AC3E}">
        <p14:creationId xmlns:p14="http://schemas.microsoft.com/office/powerpoint/2010/main" val="1971382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reaker (sand)">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647699" y="622300"/>
            <a:ext cx="9216000" cy="5659438"/>
          </a:xfrm>
        </p:spPr>
        <p:txBody>
          <a:bodyPr anchor="ctr" anchorCtr="0"/>
          <a:lstStyle>
            <a:lvl1pPr algn="l">
              <a:lnSpc>
                <a:spcPct val="87000"/>
              </a:lnSpc>
              <a:defRPr sz="7500">
                <a:solidFill>
                  <a:schemeClr val="tx1"/>
                </a:solidFill>
              </a:defRPr>
            </a:lvl1pPr>
          </a:lstStyle>
          <a:p>
            <a:r>
              <a:rPr lang="da-DK" dirty="0"/>
              <a:t>Klik for at tilføje overskrift</a:t>
            </a:r>
          </a:p>
        </p:txBody>
      </p:sp>
      <p:sp>
        <p:nvSpPr>
          <p:cNvPr id="8" name="Date Placeholder 7">
            <a:extLst>
              <a:ext uri="{FF2B5EF4-FFF2-40B4-BE49-F238E27FC236}">
                <a16:creationId xmlns:a16="http://schemas.microsoft.com/office/drawing/2014/main" id="{54BF98C4-F685-4B92-A5D1-A6E0154A2F9B}"/>
              </a:ext>
            </a:extLst>
          </p:cNvPr>
          <p:cNvSpPr>
            <a:spLocks noGrp="1"/>
          </p:cNvSpPr>
          <p:nvPr>
            <p:ph type="dt" sz="half" idx="10"/>
          </p:nvPr>
        </p:nvSpPr>
        <p:spPr/>
        <p:txBody>
          <a:bodyPr/>
          <a:lstStyle/>
          <a:p>
            <a:fld id="{D849011D-29BA-401B-9C91-3AC457A4B87F}" type="datetime1">
              <a:rPr lang="da-DK" smtClean="0"/>
              <a:t>11-10-2021</a:t>
            </a:fld>
            <a:endParaRPr lang="da-DK" dirty="0"/>
          </a:p>
        </p:txBody>
      </p:sp>
      <p:sp>
        <p:nvSpPr>
          <p:cNvPr id="9" name="Footer Placeholder 8">
            <a:extLst>
              <a:ext uri="{FF2B5EF4-FFF2-40B4-BE49-F238E27FC236}">
                <a16:creationId xmlns:a16="http://schemas.microsoft.com/office/drawing/2014/main" id="{177F707F-0FFE-4E68-A943-34025DD4E3B5}"/>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821BD178-CA58-4A71-9046-39799B575ED9}"/>
              </a:ext>
            </a:extLst>
          </p:cNvPr>
          <p:cNvSpPr>
            <a:spLocks noGrp="1"/>
          </p:cNvSpPr>
          <p:nvPr>
            <p:ph type="sldNum" sz="quarter" idx="12"/>
          </p:nvPr>
        </p:nvSpPr>
        <p:spPr/>
        <p:txBody>
          <a:bodyPr/>
          <a:lstStyle>
            <a:lvl1pPr>
              <a:defRPr>
                <a:solidFill>
                  <a:schemeClr val="accent1"/>
                </a:solidFill>
              </a:defRPr>
            </a:lvl1pPr>
          </a:lstStyle>
          <a:p>
            <a:fld id="{24C8C45C-947F-4981-8B3F-4F32E973C901}" type="slidenum">
              <a:rPr lang="da-DK" smtClean="0"/>
              <a:pPr/>
              <a:t>‹nr.›</a:t>
            </a:fld>
            <a:endParaRPr lang="da-DK" dirty="0"/>
          </a:p>
        </p:txBody>
      </p:sp>
      <p:pic>
        <p:nvPicPr>
          <p:cNvPr id="11" name="Logo">
            <a:extLst>
              <a:ext uri="{FF2B5EF4-FFF2-40B4-BE49-F238E27FC236}">
                <a16:creationId xmlns:a16="http://schemas.microsoft.com/office/drawing/2014/main" id="{B1688F6E-2ABA-42E0-B3E6-C0C5BD96D7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18329" y="543600"/>
            <a:ext cx="450415" cy="1064552"/>
          </a:xfrm>
          <a:prstGeom prst="rect">
            <a:avLst/>
          </a:prstGeom>
        </p:spPr>
      </p:pic>
    </p:spTree>
    <p:extLst>
      <p:ext uri="{BB962C8B-B14F-4D97-AF65-F5344CB8AC3E}">
        <p14:creationId xmlns:p14="http://schemas.microsoft.com/office/powerpoint/2010/main" val="5297097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u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7699" y="622300"/>
            <a:ext cx="9216000" cy="5659438"/>
          </a:xfrm>
        </p:spPr>
        <p:txBody>
          <a:bodyPr anchor="ctr" anchorCtr="0"/>
          <a:lstStyle>
            <a:lvl1pPr algn="l">
              <a:lnSpc>
                <a:spcPct val="87000"/>
              </a:lnSpc>
              <a:defRPr sz="7500">
                <a:solidFill>
                  <a:schemeClr val="tx1"/>
                </a:solidFill>
              </a:defRPr>
            </a:lvl1pPr>
          </a:lstStyle>
          <a:p>
            <a:r>
              <a:rPr lang="da-DK" dirty="0"/>
              <a:t>Klik for at tilføje overskrift</a:t>
            </a:r>
          </a:p>
        </p:txBody>
      </p:sp>
      <p:sp>
        <p:nvSpPr>
          <p:cNvPr id="3" name="Date Placeholder 2">
            <a:extLst>
              <a:ext uri="{FF2B5EF4-FFF2-40B4-BE49-F238E27FC236}">
                <a16:creationId xmlns:a16="http://schemas.microsoft.com/office/drawing/2014/main" id="{C8690150-1BD6-486E-866C-8031E127C014}"/>
              </a:ext>
            </a:extLst>
          </p:cNvPr>
          <p:cNvSpPr>
            <a:spLocks noGrp="1"/>
          </p:cNvSpPr>
          <p:nvPr>
            <p:ph type="dt" sz="half" idx="10"/>
          </p:nvPr>
        </p:nvSpPr>
        <p:spPr/>
        <p:txBody>
          <a:bodyPr/>
          <a:lstStyle/>
          <a:p>
            <a:fld id="{10145CD5-5DC3-4ED8-BF5C-705C6C8FCA1A}" type="datetime1">
              <a:rPr lang="da-DK" smtClean="0"/>
              <a:t>11-10-2021</a:t>
            </a:fld>
            <a:endParaRPr lang="da-DK" dirty="0"/>
          </a:p>
        </p:txBody>
      </p:sp>
      <p:sp>
        <p:nvSpPr>
          <p:cNvPr id="4" name="Footer Placeholder 3">
            <a:extLst>
              <a:ext uri="{FF2B5EF4-FFF2-40B4-BE49-F238E27FC236}">
                <a16:creationId xmlns:a16="http://schemas.microsoft.com/office/drawing/2014/main" id="{DFCE33A1-6030-4D68-A494-88BB61F84BFD}"/>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1CF86BD2-D77C-4A8F-A78E-FB015640EB88}"/>
              </a:ext>
            </a:extLst>
          </p:cNvPr>
          <p:cNvSpPr>
            <a:spLocks noGrp="1"/>
          </p:cNvSpPr>
          <p:nvPr>
            <p:ph type="sldNum" sz="quarter" idx="12"/>
          </p:nvPr>
        </p:nvSpPr>
        <p:spPr>
          <a:xfrm>
            <a:off x="0" y="6858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53771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ut (rød)">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B1688F6E-2ABA-42E0-B3E6-C0C5BD96D7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18329" y="544568"/>
            <a:ext cx="450415" cy="1070019"/>
          </a:xfrm>
          <a:prstGeom prst="rect">
            <a:avLst/>
          </a:prstGeom>
        </p:spPr>
      </p:pic>
      <p:sp>
        <p:nvSpPr>
          <p:cNvPr id="2" name="Title 1"/>
          <p:cNvSpPr>
            <a:spLocks noGrp="1"/>
          </p:cNvSpPr>
          <p:nvPr>
            <p:ph type="ctrTitle" hasCustomPrompt="1"/>
          </p:nvPr>
        </p:nvSpPr>
        <p:spPr>
          <a:xfrm>
            <a:off x="647699" y="622300"/>
            <a:ext cx="9216000" cy="5659438"/>
          </a:xfrm>
        </p:spPr>
        <p:txBody>
          <a:bodyPr anchor="ctr" anchorCtr="0"/>
          <a:lstStyle>
            <a:lvl1pPr algn="l">
              <a:lnSpc>
                <a:spcPct val="87000"/>
              </a:lnSpc>
              <a:defRPr sz="7500">
                <a:solidFill>
                  <a:schemeClr val="bg1"/>
                </a:solidFill>
              </a:defRPr>
            </a:lvl1pPr>
          </a:lstStyle>
          <a:p>
            <a:r>
              <a:rPr lang="da-DK" dirty="0"/>
              <a:t>Klik for at tilføje overskrift</a:t>
            </a:r>
          </a:p>
        </p:txBody>
      </p:sp>
      <p:sp>
        <p:nvSpPr>
          <p:cNvPr id="8" name="Date Placeholder 7">
            <a:extLst>
              <a:ext uri="{FF2B5EF4-FFF2-40B4-BE49-F238E27FC236}">
                <a16:creationId xmlns:a16="http://schemas.microsoft.com/office/drawing/2014/main" id="{54BF98C4-F685-4B92-A5D1-A6E0154A2F9B}"/>
              </a:ext>
            </a:extLst>
          </p:cNvPr>
          <p:cNvSpPr>
            <a:spLocks noGrp="1"/>
          </p:cNvSpPr>
          <p:nvPr>
            <p:ph type="dt" sz="half" idx="10"/>
          </p:nvPr>
        </p:nvSpPr>
        <p:spPr/>
        <p:txBody>
          <a:bodyPr/>
          <a:lstStyle/>
          <a:p>
            <a:fld id="{82FABFB2-F3AC-48A8-93DD-4E7DE76CDD5D}" type="datetime1">
              <a:rPr lang="da-DK" smtClean="0"/>
              <a:t>11-10-2021</a:t>
            </a:fld>
            <a:endParaRPr lang="da-DK" dirty="0"/>
          </a:p>
        </p:txBody>
      </p:sp>
      <p:sp>
        <p:nvSpPr>
          <p:cNvPr id="9" name="Footer Placeholder 8">
            <a:extLst>
              <a:ext uri="{FF2B5EF4-FFF2-40B4-BE49-F238E27FC236}">
                <a16:creationId xmlns:a16="http://schemas.microsoft.com/office/drawing/2014/main" id="{177F707F-0FFE-4E68-A943-34025DD4E3B5}"/>
              </a:ext>
            </a:extLst>
          </p:cNvPr>
          <p:cNvSpPr>
            <a:spLocks noGrp="1"/>
          </p:cNvSpPr>
          <p:nvPr>
            <p:ph type="ftr" sz="quarter" idx="11"/>
          </p:nvPr>
        </p:nvSpPr>
        <p:spPr/>
        <p:txBody>
          <a:bodyPr/>
          <a:lstStyle/>
          <a:p>
            <a:endParaRPr lang="da-DK" dirty="0"/>
          </a:p>
        </p:txBody>
      </p:sp>
      <p:sp>
        <p:nvSpPr>
          <p:cNvPr id="12" name="Slide Number Placeholder 4">
            <a:extLst>
              <a:ext uri="{FF2B5EF4-FFF2-40B4-BE49-F238E27FC236}">
                <a16:creationId xmlns:a16="http://schemas.microsoft.com/office/drawing/2014/main" id="{10465F5A-3EB6-4D5F-BB60-B82BC4F8D770}"/>
              </a:ext>
            </a:extLst>
          </p:cNvPr>
          <p:cNvSpPr>
            <a:spLocks noGrp="1"/>
          </p:cNvSpPr>
          <p:nvPr>
            <p:ph type="sldNum" sz="quarter" idx="12"/>
          </p:nvPr>
        </p:nvSpPr>
        <p:spPr>
          <a:xfrm>
            <a:off x="0" y="6858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7179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rø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78EE34-89D8-4AED-9699-233FB683FAF1}"/>
              </a:ext>
            </a:extLst>
          </p:cNvPr>
          <p:cNvGrpSpPr/>
          <p:nvPr userDrawn="1"/>
        </p:nvGrpSpPr>
        <p:grpSpPr>
          <a:xfrm>
            <a:off x="0" y="0"/>
            <a:ext cx="12193200" cy="6861600"/>
            <a:chOff x="0" y="0"/>
            <a:chExt cx="12193200" cy="6861600"/>
          </a:xfrm>
        </p:grpSpPr>
        <p:sp>
          <p:nvSpPr>
            <p:cNvPr id="6" name="Background">
              <a:extLst>
                <a:ext uri="{FF2B5EF4-FFF2-40B4-BE49-F238E27FC236}">
                  <a16:creationId xmlns:a16="http://schemas.microsoft.com/office/drawing/2014/main" id="{94B12276-B21B-4058-9C56-DC561AA96312}"/>
                </a:ext>
              </a:extLst>
            </p:cNvPr>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5" name="Logo white">
              <a:extLst>
                <a:ext uri="{FF2B5EF4-FFF2-40B4-BE49-F238E27FC236}">
                  <a16:creationId xmlns:a16="http://schemas.microsoft.com/office/drawing/2014/main" id="{198C7209-1FC3-46EE-A520-E94B664541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18329" y="543600"/>
              <a:ext cx="450415" cy="1070018"/>
            </a:xfrm>
            <a:prstGeom prst="rect">
              <a:avLst/>
            </a:prstGeom>
          </p:spPr>
        </p:pic>
      </p:grpSp>
      <p:sp>
        <p:nvSpPr>
          <p:cNvPr id="13" name="Title 1">
            <a:extLst>
              <a:ext uri="{FF2B5EF4-FFF2-40B4-BE49-F238E27FC236}">
                <a16:creationId xmlns:a16="http://schemas.microsoft.com/office/drawing/2014/main" id="{C55642B3-B091-4F69-A356-6B2ADB33918D}"/>
              </a:ext>
            </a:extLst>
          </p:cNvPr>
          <p:cNvSpPr>
            <a:spLocks noGrp="1"/>
          </p:cNvSpPr>
          <p:nvPr>
            <p:ph type="ctrTitle" hasCustomPrompt="1"/>
          </p:nvPr>
        </p:nvSpPr>
        <p:spPr>
          <a:xfrm>
            <a:off x="647699" y="963613"/>
            <a:ext cx="8675689" cy="2292349"/>
          </a:xfrm>
        </p:spPr>
        <p:txBody>
          <a:bodyPr anchor="t" anchorCtr="0">
            <a:noAutofit/>
          </a:bodyPr>
          <a:lstStyle>
            <a:lvl1pPr algn="l">
              <a:lnSpc>
                <a:spcPct val="87000"/>
              </a:lnSpc>
              <a:defRPr sz="6600">
                <a:solidFill>
                  <a:schemeClr val="tx1"/>
                </a:solidFill>
              </a:defRPr>
            </a:lvl1pPr>
          </a:lstStyle>
          <a:p>
            <a:r>
              <a:rPr lang="da-DK" dirty="0"/>
              <a:t>Klik for at tilføje overskrift</a:t>
            </a:r>
          </a:p>
        </p:txBody>
      </p:sp>
      <p:sp>
        <p:nvSpPr>
          <p:cNvPr id="14" name="Subtitle 2">
            <a:extLst>
              <a:ext uri="{FF2B5EF4-FFF2-40B4-BE49-F238E27FC236}">
                <a16:creationId xmlns:a16="http://schemas.microsoft.com/office/drawing/2014/main" id="{E2A0EF7D-F4D1-4B40-B220-E6DB3B96821D}"/>
              </a:ext>
            </a:extLst>
          </p:cNvPr>
          <p:cNvSpPr>
            <a:spLocks noGrp="1"/>
          </p:cNvSpPr>
          <p:nvPr>
            <p:ph type="subTitle" idx="1" hasCustomPrompt="1"/>
          </p:nvPr>
        </p:nvSpPr>
        <p:spPr>
          <a:xfrm>
            <a:off x="647700" y="5453204"/>
            <a:ext cx="4913314" cy="878186"/>
          </a:xfrm>
        </p:spPr>
        <p:txBody>
          <a:bodyPr anchor="b" anchorCtr="0"/>
          <a:lstStyle>
            <a:lvl1pPr marL="0" indent="0" algn="l">
              <a:spcBef>
                <a:spcPts val="0"/>
              </a:spcBef>
              <a:buFont typeface="Arial" panose="020B0604020202020204" pitchFamily="34" charset="0"/>
              <a:buChar char="​"/>
              <a:defRPr sz="18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underoverskrift</a:t>
            </a:r>
          </a:p>
        </p:txBody>
      </p:sp>
      <p:sp>
        <p:nvSpPr>
          <p:cNvPr id="10" name="Date_GeneralDate">
            <a:extLst>
              <a:ext uri="{FF2B5EF4-FFF2-40B4-BE49-F238E27FC236}">
                <a16:creationId xmlns:a16="http://schemas.microsoft.com/office/drawing/2014/main" id="{88D8E546-8D19-4E5D-89A3-1063AB0864BC}"/>
              </a:ext>
            </a:extLst>
          </p:cNvPr>
          <p:cNvSpPr>
            <a:spLocks noGrp="1"/>
          </p:cNvSpPr>
          <p:nvPr>
            <p:ph type="dt" sz="half" idx="10"/>
          </p:nvPr>
        </p:nvSpPr>
        <p:spPr>
          <a:xfrm>
            <a:off x="647701" y="448289"/>
            <a:ext cx="627120" cy="180000"/>
          </a:xfrm>
          <a:prstGeom prst="rect">
            <a:avLst/>
          </a:prstGeom>
        </p:spPr>
        <p:txBody>
          <a:bodyPr/>
          <a:lstStyle>
            <a:lvl1pPr marL="0" indent="0">
              <a:buNone/>
              <a:defRPr sz="800">
                <a:solidFill>
                  <a:schemeClr val="bg1"/>
                </a:solidFill>
              </a:defRPr>
            </a:lvl1pPr>
          </a:lstStyle>
          <a:p>
            <a:fld id="{A3278011-3EA4-4FAB-8668-10970B164C54}" type="datetime1">
              <a:rPr lang="da-DK" smtClean="0"/>
              <a:t>11-10-2021</a:t>
            </a:fld>
            <a:endParaRPr lang="da-DK" dirty="0"/>
          </a:p>
        </p:txBody>
      </p:sp>
      <p:sp>
        <p:nvSpPr>
          <p:cNvPr id="11" name="FLD_PresentationTitle">
            <a:extLst>
              <a:ext uri="{FF2B5EF4-FFF2-40B4-BE49-F238E27FC236}">
                <a16:creationId xmlns:a16="http://schemas.microsoft.com/office/drawing/2014/main" id="{52BA84E0-F7AF-496B-AAC4-7CEAE5A9FA39}"/>
              </a:ext>
            </a:extLst>
          </p:cNvPr>
          <p:cNvSpPr>
            <a:spLocks noGrp="1"/>
          </p:cNvSpPr>
          <p:nvPr>
            <p:ph type="ftr" sz="quarter" idx="11"/>
          </p:nvPr>
        </p:nvSpPr>
        <p:spPr>
          <a:xfrm>
            <a:off x="1274821" y="448289"/>
            <a:ext cx="4821179" cy="180000"/>
          </a:xfrm>
          <a:prstGeom prst="rect">
            <a:avLst/>
          </a:prstGeom>
        </p:spPr>
        <p:txBody>
          <a:bodyPr/>
          <a:lstStyle>
            <a:lvl1pPr marL="84138" indent="-84138" algn="l">
              <a:buFont typeface="EKF Office" panose="00000500000000000000" pitchFamily="2" charset="0"/>
              <a:buChar char="|"/>
              <a:defRPr sz="800" cap="all" baseline="0">
                <a:solidFill>
                  <a:schemeClr val="bg1"/>
                </a:solidFill>
              </a:defRPr>
            </a:lvl1pPr>
          </a:lstStyle>
          <a:p>
            <a:endParaRPr lang="da-DK" dirty="0"/>
          </a:p>
        </p:txBody>
      </p:sp>
      <p:sp>
        <p:nvSpPr>
          <p:cNvPr id="12" name="Slide Number Placeholder 5">
            <a:extLst>
              <a:ext uri="{FF2B5EF4-FFF2-40B4-BE49-F238E27FC236}">
                <a16:creationId xmlns:a16="http://schemas.microsoft.com/office/drawing/2014/main" id="{78CA2CE1-B53C-4D68-9DE3-E2E91551DEF9}"/>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47619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overskrift</a:t>
            </a:r>
          </a:p>
        </p:txBody>
      </p:sp>
      <p:sp>
        <p:nvSpPr>
          <p:cNvPr id="6" name="Date Placeholder 5">
            <a:extLst>
              <a:ext uri="{FF2B5EF4-FFF2-40B4-BE49-F238E27FC236}">
                <a16:creationId xmlns:a16="http://schemas.microsoft.com/office/drawing/2014/main" id="{1E6B0044-AA57-4D17-B2FC-980632554FF3}"/>
              </a:ext>
            </a:extLst>
          </p:cNvPr>
          <p:cNvSpPr>
            <a:spLocks noGrp="1"/>
          </p:cNvSpPr>
          <p:nvPr>
            <p:ph type="dt" sz="half" idx="10"/>
          </p:nvPr>
        </p:nvSpPr>
        <p:spPr/>
        <p:txBody>
          <a:bodyPr/>
          <a:lstStyle/>
          <a:p>
            <a:fld id="{54A72591-B767-489B-9F1D-F1206C809A5F}" type="datetime1">
              <a:rPr lang="da-DK" smtClean="0"/>
              <a:t>11-10-2021</a:t>
            </a:fld>
            <a:endParaRPr lang="da-DK" dirty="0"/>
          </a:p>
        </p:txBody>
      </p:sp>
      <p:sp>
        <p:nvSpPr>
          <p:cNvPr id="7" name="Footer Placeholder 6">
            <a:extLst>
              <a:ext uri="{FF2B5EF4-FFF2-40B4-BE49-F238E27FC236}">
                <a16:creationId xmlns:a16="http://schemas.microsoft.com/office/drawing/2014/main" id="{2B966FF6-CED9-47E3-A9B8-69417EA2F046}"/>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7B1A0A09-AC4D-49F2-9350-A49E3A871144}"/>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6A43310-147C-472D-8261-04B772784FA2}"/>
              </a:ext>
            </a:extLst>
          </p:cNvPr>
          <p:cNvSpPr>
            <a:spLocks noGrp="1"/>
          </p:cNvSpPr>
          <p:nvPr>
            <p:ph type="dt" sz="half" idx="10"/>
          </p:nvPr>
        </p:nvSpPr>
        <p:spPr/>
        <p:txBody>
          <a:bodyPr/>
          <a:lstStyle/>
          <a:p>
            <a:fld id="{448AED65-B4D5-4D78-A32F-F9824D73C12B}" type="datetime1">
              <a:rPr lang="da-DK" smtClean="0"/>
              <a:t>11-10-2021</a:t>
            </a:fld>
            <a:endParaRPr lang="da-DK" dirty="0"/>
          </a:p>
        </p:txBody>
      </p:sp>
      <p:sp>
        <p:nvSpPr>
          <p:cNvPr id="6" name="Footer Placeholder 5">
            <a:extLst>
              <a:ext uri="{FF2B5EF4-FFF2-40B4-BE49-F238E27FC236}">
                <a16:creationId xmlns:a16="http://schemas.microsoft.com/office/drawing/2014/main" id="{21183C7B-7C3B-4199-8743-34865F64BB71}"/>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D1A82FF8-C98E-4EA3-BEB7-2D73F67764AF}"/>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204BEF62-0A0C-428F-9593-4784936349E0}"/>
              </a:ext>
            </a:extLst>
          </p:cNvPr>
          <p:cNvSpPr>
            <a:spLocks noGrp="1"/>
          </p:cNvSpPr>
          <p:nvPr>
            <p:ph type="dt" sz="half" idx="10"/>
          </p:nvPr>
        </p:nvSpPr>
        <p:spPr>
          <a:xfrm>
            <a:off x="0" y="6871540"/>
            <a:ext cx="0" cy="0"/>
          </a:xfrm>
        </p:spPr>
        <p:txBody>
          <a:bodyPr/>
          <a:lstStyle>
            <a:lvl1pPr>
              <a:defRPr sz="100">
                <a:noFill/>
              </a:defRPr>
            </a:lvl1pPr>
          </a:lstStyle>
          <a:p>
            <a:fld id="{CFC450BE-63A3-46F7-99E9-EFA890664EC7}" type="datetime1">
              <a:rPr lang="da-DK" smtClean="0"/>
              <a:t>11-10-2021</a:t>
            </a:fld>
            <a:endParaRPr lang="da-DK" dirty="0"/>
          </a:p>
        </p:txBody>
      </p:sp>
      <p:sp>
        <p:nvSpPr>
          <p:cNvPr id="4" name="Pladsholder til sidefod 3">
            <a:extLst>
              <a:ext uri="{FF2B5EF4-FFF2-40B4-BE49-F238E27FC236}">
                <a16:creationId xmlns:a16="http://schemas.microsoft.com/office/drawing/2014/main" id="{5A2DACD1-A298-4D19-866E-68CF70D652E8}"/>
              </a:ext>
            </a:extLst>
          </p:cNvPr>
          <p:cNvSpPr>
            <a:spLocks noGrp="1"/>
          </p:cNvSpPr>
          <p:nvPr>
            <p:ph type="ftr" sz="quarter" idx="11"/>
          </p:nvPr>
        </p:nvSpPr>
        <p:spPr>
          <a:xfrm>
            <a:off x="0" y="6871540"/>
            <a:ext cx="0" cy="0"/>
          </a:xfrm>
        </p:spPr>
        <p:txBody>
          <a:bodyPr/>
          <a:lstStyle>
            <a:lvl1pPr>
              <a:defRPr sz="100">
                <a:noFill/>
              </a:defRPr>
            </a:lvl1pPr>
          </a:lstStyle>
          <a:p>
            <a:endParaRPr lang="da-DK" dirty="0"/>
          </a:p>
        </p:txBody>
      </p:sp>
      <p:sp>
        <p:nvSpPr>
          <p:cNvPr id="5" name="Pladsholder til slidenummer 4">
            <a:extLst>
              <a:ext uri="{FF2B5EF4-FFF2-40B4-BE49-F238E27FC236}">
                <a16:creationId xmlns:a16="http://schemas.microsoft.com/office/drawing/2014/main" id="{84BE3378-177E-45B6-8A07-1A8ABC3BC837}"/>
              </a:ext>
            </a:extLst>
          </p:cNvPr>
          <p:cNvSpPr>
            <a:spLocks noGrp="1"/>
          </p:cNvSpPr>
          <p:nvPr>
            <p:ph type="sldNum" sz="quarter" idx="12"/>
          </p:nvPr>
        </p:nvSpPr>
        <p:spPr>
          <a:xfrm>
            <a:off x="0" y="6871540"/>
            <a:ext cx="0" cy="0"/>
          </a:xfrm>
        </p:spPr>
        <p:txBody>
          <a:bodyPr/>
          <a:lstStyle>
            <a:lvl1pPr>
              <a:defRPr sz="100">
                <a:noFill/>
              </a:defRPr>
            </a:lvl1pPr>
          </a:lstStyle>
          <a:p>
            <a:fld id="{24C8C45C-947F-4981-8B3F-4F32E973C901}" type="slidenum">
              <a:rPr lang="da-DK" smtClean="0"/>
              <a:pPr/>
              <a:t>‹nr.›</a:t>
            </a:fld>
            <a:endParaRPr lang="da-DK" dirty="0"/>
          </a:p>
        </p:txBody>
      </p:sp>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295897" y="1616261"/>
            <a:ext cx="2786833" cy="417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dirty="0">
                <a:latin typeface="Arial" panose="020B0604020202020204" pitchFamily="34" charset="0"/>
                <a:cs typeface="Arial" panose="020B0604020202020204" pitchFamily="34" charset="0"/>
              </a:rPr>
              <a:t>BILLEDER</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sz="900" b="1" noProof="1">
                <a:solidFill>
                  <a:schemeClr val="tx1"/>
                </a:solidFill>
                <a:latin typeface="Arial" panose="020B0604020202020204" pitchFamily="34" charset="0"/>
                <a:cs typeface="Arial" panose="020B0604020202020204" pitchFamily="34" charset="0"/>
              </a:rPr>
              <a:t>Indsæt fra Templafy</a:t>
            </a: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den blå </a:t>
            </a:r>
            <a:r>
              <a:rPr lang="da-DK" altLang="da-DK" sz="900" b="1" baseline="0" noProof="1">
                <a:solidFill>
                  <a:schemeClr val="tx1"/>
                </a:solidFill>
                <a:latin typeface="Arial" panose="020B0604020202020204" pitchFamily="34" charset="0"/>
                <a:cs typeface="Arial" panose="020B0604020202020204" pitchFamily="34" charset="0"/>
              </a:rPr>
              <a:t>Templafy </a:t>
            </a:r>
            <a:r>
              <a:rPr lang="da-DK" altLang="da-DK" sz="900" b="0" baseline="0" noProof="1">
                <a:solidFill>
                  <a:schemeClr val="tx1"/>
                </a:solidFill>
                <a:latin typeface="Arial" panose="020B0604020202020204" pitchFamily="34" charset="0"/>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I dropdown menuen, vælg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eller klik på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i="0" baseline="0" noProof="1">
                <a:solidFill>
                  <a:schemeClr val="tx1"/>
                </a:solidFill>
                <a:latin typeface="Arial" panose="020B0604020202020204" pitchFamily="34" charset="0"/>
                <a:cs typeface="Arial" panose="020B0604020202020204" pitchFamily="34" charset="0"/>
              </a:rPr>
              <a:t> knappen</a:t>
            </a:r>
            <a:r>
              <a:rPr lang="da-DK" altLang="da-DK" sz="900" b="0" baseline="0" noProof="1">
                <a:solidFill>
                  <a:schemeClr val="tx1"/>
                </a:solidFill>
                <a:latin typeface="Arial" panose="020B0604020202020204" pitchFamily="34" charset="0"/>
                <a:cs typeface="Arial" panose="020B0604020202020204" pitchFamily="34" charset="0"/>
              </a:rPr>
              <a:t> i Templafy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vinduet i højre side af skærmen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baseline="0" noProof="1">
                <a:solidFill>
                  <a:schemeClr val="tx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Arial" panose="020B0604020202020204" pitchFamily="34" charset="0"/>
                <a:cs typeface="Arial" panose="020B0604020202020204" pitchFamily="34" charset="0"/>
              </a:rPr>
              <a:t>Indsæt billede</a:t>
            </a:r>
          </a:p>
          <a:p>
            <a:pPr marL="0" indent="0" eaLnBrk="1" hangingPunct="1">
              <a:spcAft>
                <a:spcPts val="600"/>
              </a:spcAft>
              <a:buNone/>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marL="0" indent="0" eaLnBrk="1" hangingPunct="1">
              <a:spcBef>
                <a:spcPts val="1200"/>
              </a:spcBef>
              <a:spcAft>
                <a:spcPts val="600"/>
              </a:spcAft>
              <a:buNone/>
              <a:defRPr/>
            </a:pPr>
            <a:r>
              <a:rPr lang="da-DK" sz="900" b="1" noProof="1">
                <a:solidFill>
                  <a:schemeClr val="tx1"/>
                </a:solidFill>
                <a:latin typeface="Arial" panose="020B0604020202020204" pitchFamily="34" charset="0"/>
                <a:cs typeface="Arial" panose="020B0604020202020204" pitchFamily="34" charset="0"/>
              </a:rPr>
              <a:t>Beskær billede</a:t>
            </a:r>
          </a:p>
          <a:p>
            <a:pPr marL="0" indent="0" eaLnBrk="1" hangingPunct="1">
              <a:spcAft>
                <a:spcPts val="600"/>
              </a:spcAft>
              <a:buNone/>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marL="0" indent="0" eaLnBrk="1" hangingPunct="1">
              <a:spcAft>
                <a:spcPts val="600"/>
              </a:spcAft>
              <a:buNone/>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marL="0" indent="0" eaLnBrk="1" hangingPunct="1">
              <a:spcAft>
                <a:spcPts val="600"/>
              </a:spcAft>
              <a:buNone/>
              <a:defRPr/>
            </a:pP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TIP: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6584792" y="1876097"/>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8005866" y="1627463"/>
            <a:ext cx="2566254" cy="433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Arial" panose="020B0604020202020204" pitchFamily="34" charset="0"/>
                <a:cs typeface="Arial" panose="020B0604020202020204" pitchFamily="34" charset="0"/>
              </a:rPr>
              <a:t>SIDEHOVED &amp; -FOD</a:t>
            </a:r>
            <a:endParaRPr lang="da-DK" altLang="da-DK" sz="16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så ændringerne slår igennem på alle slides</a:t>
            </a:r>
            <a:endParaRPr lang="da-DK" sz="900" b="1" noProof="1">
              <a:solidFill>
                <a:schemeClr val="tx1"/>
              </a:solidFill>
              <a:latin typeface="Arial" panose="020B0604020202020204" pitchFamily="34" charset="0"/>
              <a:cs typeface="Arial" panose="020B0604020202020204" pitchFamily="34" charset="0"/>
            </a:endParaRPr>
          </a:p>
          <a:p>
            <a:pPr marL="0" indent="0" eaLnBrk="1" hangingPunct="1">
              <a:spcAft>
                <a:spcPts val="600"/>
              </a:spcAft>
              <a:buNone/>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r>
              <a:rPr lang="da-DK" altLang="da-DK" sz="900" b="0" noProof="1">
                <a:solidFill>
                  <a:schemeClr val="tx1"/>
                </a:solidFill>
                <a:latin typeface="Arial" panose="020B0604020202020204" pitchFamily="34" charset="0"/>
                <a:cs typeface="Arial" panose="020B0604020202020204" pitchFamily="34" charset="0"/>
              </a:rPr>
              <a:t> i fanen </a:t>
            </a:r>
            <a:r>
              <a:rPr lang="da-DK" altLang="da-DK" sz="900" b="1" noProof="1">
                <a:solidFill>
                  <a:schemeClr val="tx1"/>
                </a:solidFill>
                <a:latin typeface="Arial" panose="020B0604020202020204" pitchFamily="34" charset="0"/>
                <a:cs typeface="Arial" panose="020B0604020202020204" pitchFamily="34" charset="0"/>
              </a:rPr>
              <a:t>Indsæt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marL="0" indent="0" eaLnBrk="1" hangingPunct="1">
              <a:spcAft>
                <a:spcPts val="600"/>
              </a:spcAft>
              <a:buNone/>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Arial" panose="020B0604020202020204" pitchFamily="34" charset="0"/>
                <a:cs typeface="Arial" panose="020B0604020202020204" pitchFamily="34" charset="0"/>
              </a:rPr>
              <a:t>HJÆLPELINJER</a:t>
            </a:r>
            <a:endParaRPr lang="da-DK" altLang="da-DK" sz="1600" b="0" noProof="1">
              <a:solidFill>
                <a:schemeClr val="tx1"/>
              </a:solidFill>
              <a:latin typeface="Arial" panose="020B0604020202020204" pitchFamily="34" charset="0"/>
              <a:cs typeface="Arial" panose="020B0604020202020204" pitchFamily="34" charset="0"/>
            </a:endParaRPr>
          </a:p>
          <a:p>
            <a:pPr marL="0" indent="0" eaLnBrk="1" hangingPunct="1">
              <a:spcAft>
                <a:spcPts val="600"/>
              </a:spcAft>
              <a:buNone/>
              <a:defRPr/>
            </a:pP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marL="0" indent="0" eaLnBrk="1" hangingPunct="1">
              <a:spcAft>
                <a:spcPts val="600"/>
              </a:spcAft>
              <a:buNone/>
              <a:defRPr/>
            </a:pPr>
            <a:br>
              <a:rPr lang="da-DK" altLang="da-DK" sz="900" b="1"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TIP: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chemeClr val="tx1"/>
                </a:solidFill>
                <a:latin typeface="Arial" panose="020B0604020202020204" pitchFamily="34" charset="0"/>
                <a:cs typeface="Arial" panose="020B0604020202020204" pitchFamily="34" charset="0"/>
              </a:rPr>
            </a:br>
            <a:br>
              <a:rPr lang="da-DK" altLang="da-DK" sz="900" b="0" noProof="1">
                <a:solidFill>
                  <a:schemeClr val="tx1"/>
                </a:solidFill>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SLIDES &amp; SLIDE ELEMENTS</a:t>
            </a:r>
            <a:endParaRPr lang="da-DK" altLang="da-DK" sz="1600" b="0" noProof="1">
              <a:solidFill>
                <a:schemeClr val="tx1"/>
              </a:solidFill>
              <a:latin typeface="Arial" panose="020B0604020202020204" pitchFamily="34" charset="0"/>
              <a:cs typeface="Arial" panose="020B0604020202020204" pitchFamily="34" charset="0"/>
            </a:endParaRPr>
          </a:p>
          <a:p>
            <a:pPr marL="0" indent="0" eaLnBrk="1" hangingPunct="1">
              <a:spcAft>
                <a:spcPts val="600"/>
              </a:spcAft>
              <a:buNone/>
              <a:defRPr/>
            </a:pPr>
            <a:r>
              <a:rPr lang="da-DK" altLang="da-DK" sz="900" b="0" noProof="1">
                <a:solidFill>
                  <a:schemeClr val="tx1"/>
                </a:solidFill>
                <a:latin typeface="Arial" panose="020B0604020202020204" pitchFamily="34" charset="0"/>
                <a:cs typeface="Arial" panose="020B0604020202020204" pitchFamily="34" charset="0"/>
              </a:rPr>
              <a:t>Indsæt prædefineret slides og elementer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fra </a:t>
            </a:r>
            <a:r>
              <a:rPr lang="da-DK" altLang="da-DK" sz="900" b="1" noProof="1">
                <a:solidFill>
                  <a:schemeClr val="tx1"/>
                </a:solidFill>
                <a:latin typeface="Arial" panose="020B0604020202020204" pitchFamily="34" charset="0"/>
                <a:cs typeface="Arial" panose="020B0604020202020204" pitchFamily="34" charset="0"/>
              </a:rPr>
              <a:t>Templafy</a:t>
            </a:r>
            <a:r>
              <a:rPr lang="da-DK" altLang="da-DK" sz="900" b="0" noProof="1">
                <a:solidFill>
                  <a:schemeClr val="tx1"/>
                </a:solidFill>
                <a:latin typeface="Arial" panose="020B0604020202020204" pitchFamily="34" charset="0"/>
                <a:cs typeface="Arial" panose="020B0604020202020204" pitchFamily="34" charset="0"/>
              </a:rPr>
              <a:t> knappen. Vælg </a:t>
            </a:r>
            <a:r>
              <a:rPr lang="da-DK" altLang="da-DK" sz="900" b="1" noProof="1">
                <a:solidFill>
                  <a:schemeClr val="tx1"/>
                </a:solidFill>
                <a:latin typeface="Arial" panose="020B0604020202020204" pitchFamily="34" charset="0"/>
                <a:cs typeface="Arial" panose="020B0604020202020204" pitchFamily="34" charset="0"/>
              </a:rPr>
              <a:t>Slides</a:t>
            </a:r>
            <a:r>
              <a:rPr lang="da-DK" altLang="da-DK" sz="900" b="0" noProof="1">
                <a:solidFill>
                  <a:schemeClr val="tx1"/>
                </a:solidFill>
                <a:latin typeface="Arial" panose="020B0604020202020204" pitchFamily="34" charset="0"/>
                <a:cs typeface="Arial" panose="020B0604020202020204" pitchFamily="34" charset="0"/>
              </a:rPr>
              <a: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Slide elements </a:t>
            </a:r>
            <a:r>
              <a:rPr lang="da-DK" altLang="da-DK" sz="900" b="0" noProof="1">
                <a:solidFill>
                  <a:schemeClr val="tx1"/>
                </a:solidFill>
                <a:latin typeface="Arial" panose="020B0604020202020204" pitchFamily="34" charset="0"/>
                <a:cs typeface="Arial" panose="020B0604020202020204" pitchFamily="34" charset="0"/>
              </a:rPr>
              <a:t>fra dropdown menuen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eller knapperne i Templafy vinduet i højre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side af skærmen</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sp>
        <p:nvSpPr>
          <p:cNvPr id="28" name="Text Box 2">
            <a:extLst>
              <a:ext uri="{FF2B5EF4-FFF2-40B4-BE49-F238E27FC236}">
                <a16:creationId xmlns:a16="http://schemas.microsoft.com/office/drawing/2014/main" id="{51D73D8C-1A2D-434D-8578-06D3B043BE46}"/>
              </a:ext>
            </a:extLst>
          </p:cNvPr>
          <p:cNvSpPr txBox="1">
            <a:spLocks noChangeArrowheads="1"/>
          </p:cNvSpPr>
          <p:nvPr userDrawn="1"/>
        </p:nvSpPr>
        <p:spPr bwMode="auto">
          <a:xfrm>
            <a:off x="657441" y="1616261"/>
            <a:ext cx="228036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None/>
              <a:tabLst/>
              <a:defRPr/>
            </a:pPr>
            <a:r>
              <a:rPr lang="da-DK" sz="1600" dirty="0">
                <a:latin typeface="Arial" panose="020B0604020202020204" pitchFamily="34" charset="0"/>
                <a:cs typeface="Arial" panose="020B0604020202020204" pitchFamily="34" charset="0"/>
              </a:rPr>
              <a:t>TYPOGRAFIER</a:t>
            </a:r>
            <a:endParaRPr lang="da-DK" altLang="da-DK" sz="1600" b="0" noProof="1">
              <a:solidFill>
                <a:schemeClr val="tx1"/>
              </a:solidFill>
              <a:latin typeface="Arial" panose="020B0604020202020204" pitchFamily="34" charset="0"/>
              <a:cs typeface="Arial" panose="020B0604020202020204" pitchFamily="34" charset="0"/>
            </a:endParaRPr>
          </a:p>
          <a:p>
            <a:pPr marL="0" indent="0" eaLnBrk="1" hangingPunct="1">
              <a:spcAft>
                <a:spcPts val="600"/>
              </a:spcAft>
              <a:buNone/>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marL="0" indent="0" eaLnBrk="1" hangingPunct="1">
              <a:spcAft>
                <a:spcPts val="600"/>
              </a:spcAft>
              <a:buNone/>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marL="0" indent="0" eaLnBrk="1" hangingPunct="1">
              <a:spcAft>
                <a:spcPts val="600"/>
              </a:spcAft>
              <a:buNone/>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marL="0" indent="0" eaLnBrk="1" hangingPunct="1">
              <a:spcAft>
                <a:spcPts val="600"/>
              </a:spcAft>
              <a:buNone/>
              <a:defRPr/>
            </a:pPr>
            <a:r>
              <a:rPr lang="da-DK" sz="900" b="1" noProof="1">
                <a:latin typeface="Arial" panose="020B0604020202020204" pitchFamily="34" charset="0"/>
                <a:cs typeface="Arial" panose="020B0604020202020204" pitchFamily="34" charset="0"/>
              </a:rPr>
              <a:t>TIP: Brug</a:t>
            </a:r>
            <a:r>
              <a:rPr lang="da-DK" sz="900" b="1" baseline="0" noProof="1">
                <a:latin typeface="Arial" panose="020B0604020202020204" pitchFamily="34" charset="0"/>
                <a:cs typeface="Arial" panose="020B0604020202020204" pitchFamily="34" charset="0"/>
              </a:rPr>
              <a:t> bullet knappen</a:t>
            </a:r>
            <a:endParaRPr lang="da-DK" sz="900" b="1" noProof="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Fjern bullet for almindelig tekst.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bullet knappen for at sætte korrekt bullet igen.</a:t>
            </a:r>
            <a:br>
              <a:rPr lang="da-DK" altLang="da-DK" sz="900" b="0" noProof="1">
                <a:solidFill>
                  <a:schemeClr val="tx1"/>
                </a:solidFill>
                <a:latin typeface="Arial" panose="020B0604020202020204" pitchFamily="34" charset="0"/>
                <a:cs typeface="Arial" panose="020B0604020202020204" pitchFamily="34" charset="0"/>
              </a:rPr>
            </a:br>
            <a:br>
              <a:rPr lang="da-DK" altLang="da-DK" sz="900" b="1" noProof="1">
                <a:solidFill>
                  <a:schemeClr val="tx1"/>
                </a:solidFill>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i </a:t>
            </a:r>
            <a:r>
              <a:rPr lang="da-DK" altLang="da-DK" sz="900" b="1" noProof="1">
                <a:solidFill>
                  <a:schemeClr val="tx1"/>
                </a:solidFill>
                <a:latin typeface="Arial" panose="020B0604020202020204" pitchFamily="34" charset="0"/>
                <a:cs typeface="Arial" panose="020B0604020202020204" pitchFamily="34" charset="0"/>
              </a:rPr>
              <a:t>Hjem</a:t>
            </a:r>
            <a:r>
              <a:rPr lang="da-DK" altLang="da-DK" sz="900" b="0" noProof="1">
                <a:solidFill>
                  <a:schemeClr val="tx1"/>
                </a:solidFill>
                <a:latin typeface="Arial" panose="020B0604020202020204" pitchFamily="34" charset="0"/>
                <a:cs typeface="Arial" panose="020B0604020202020204" pitchFamily="34" charset="0"/>
              </a:rPr>
              <a:t> fanen for at indsætte nyt slide</a:t>
            </a:r>
            <a:br>
              <a:rPr lang="da-DK" altLang="da-DK" sz="900" b="0" noProof="1">
                <a:solidFill>
                  <a:schemeClr val="tx1"/>
                </a:solidFill>
                <a:latin typeface="Arial" panose="020B0604020202020204" pitchFamily="34" charset="0"/>
                <a:cs typeface="Arial" panose="020B0604020202020204" pitchFamily="34" charset="0"/>
              </a:rPr>
            </a:b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Ændre layout</a:t>
            </a:r>
            <a:endParaRPr lang="da-DK" altLang="da-DK" sz="900" b="0" noProof="1">
              <a:solidFill>
                <a:schemeClr val="tx1"/>
              </a:solidFill>
              <a:latin typeface="Arial" panose="020B0604020202020204" pitchFamily="34" charset="0"/>
              <a:cs typeface="Arial" panose="020B0604020202020204" pitchFamily="34" charset="0"/>
            </a:endParaRPr>
          </a:p>
          <a:p>
            <a:pPr marL="0" indent="0" eaLnBrk="1" hangingPunct="1">
              <a:spcAft>
                <a:spcPts val="600"/>
              </a:spcAft>
              <a:buNone/>
              <a:defRPr/>
            </a:pP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br>
              <a:rPr lang="da-DK" altLang="da-DK" sz="900" b="0" baseline="0" noProof="1">
                <a:solidFill>
                  <a:schemeClr val="tx1"/>
                </a:solidFill>
                <a:latin typeface="Arial" panose="020B0604020202020204" pitchFamily="34" charset="0"/>
                <a:cs typeface="Arial" panose="020B0604020202020204" pitchFamily="34" charset="0"/>
              </a:rPr>
            </a:br>
            <a:br>
              <a:rPr lang="da-DK" altLang="da-DK" sz="900" b="0" baseline="0"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Arial" panose="020B0604020202020204" pitchFamily="34" charset="0"/>
                <a:cs typeface="Arial" panose="020B0604020202020204" pitchFamily="34" charset="0"/>
              </a:rPr>
              <a:t>Hjem</a:t>
            </a:r>
            <a:r>
              <a:rPr lang="da-DK" altLang="da-DK" sz="900" b="0" noProof="1">
                <a:solidFill>
                  <a:schemeClr val="tx1"/>
                </a:solidFill>
                <a:latin typeface="Arial" panose="020B0604020202020204" pitchFamily="34" charset="0"/>
                <a:cs typeface="Arial" panose="020B0604020202020204" pitchFamily="34" charset="0"/>
              </a:rPr>
              <a:t> fanen</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9" name="Picture 2">
            <a:extLst>
              <a:ext uri="{FF2B5EF4-FFF2-40B4-BE49-F238E27FC236}">
                <a16:creationId xmlns:a16="http://schemas.microsoft.com/office/drawing/2014/main" id="{67CFEA91-5609-48D9-BC31-25A4F2502298}"/>
              </a:ext>
            </a:extLst>
          </p:cNvPr>
          <p:cNvPicPr>
            <a:picLocks noChangeAspect="1"/>
          </p:cNvPicPr>
          <p:nvPr userDrawn="1"/>
        </p:nvPicPr>
        <p:blipFill>
          <a:blip r:embed="rId4"/>
          <a:stretch>
            <a:fillRect/>
          </a:stretch>
        </p:blipFill>
        <p:spPr>
          <a:xfrm>
            <a:off x="2904896" y="3458279"/>
            <a:ext cx="257143" cy="285714"/>
          </a:xfrm>
          <a:prstGeom prst="rect">
            <a:avLst/>
          </a:prstGeom>
        </p:spPr>
      </p:pic>
      <p:pic>
        <p:nvPicPr>
          <p:cNvPr id="32" name="Picture 29">
            <a:extLst>
              <a:ext uri="{FF2B5EF4-FFF2-40B4-BE49-F238E27FC236}">
                <a16:creationId xmlns:a16="http://schemas.microsoft.com/office/drawing/2014/main" id="{336B7D6F-306E-4198-B5D8-8300D5EEC9DB}"/>
              </a:ext>
            </a:extLst>
          </p:cNvPr>
          <p:cNvPicPr>
            <a:picLocks noChangeAspect="1"/>
          </p:cNvPicPr>
          <p:nvPr userDrawn="1"/>
        </p:nvPicPr>
        <p:blipFill>
          <a:blip r:embed="rId5"/>
          <a:stretch>
            <a:fillRect/>
          </a:stretch>
        </p:blipFill>
        <p:spPr>
          <a:xfrm>
            <a:off x="2905437" y="2754113"/>
            <a:ext cx="457143" cy="257143"/>
          </a:xfrm>
          <a:prstGeom prst="rect">
            <a:avLst/>
          </a:prstGeom>
        </p:spPr>
      </p:pic>
      <p:pic>
        <p:nvPicPr>
          <p:cNvPr id="34" name="Billede 33">
            <a:extLst>
              <a:ext uri="{FF2B5EF4-FFF2-40B4-BE49-F238E27FC236}">
                <a16:creationId xmlns:a16="http://schemas.microsoft.com/office/drawing/2014/main" id="{8B7D4B5D-5105-4B08-9F8D-29962C5C2409}"/>
              </a:ext>
            </a:extLst>
          </p:cNvPr>
          <p:cNvPicPr>
            <a:picLocks noChangeAspect="1"/>
          </p:cNvPicPr>
          <p:nvPr userDrawn="1"/>
        </p:nvPicPr>
        <p:blipFill>
          <a:blip r:embed="rId6"/>
          <a:stretch>
            <a:fillRect/>
          </a:stretch>
        </p:blipFill>
        <p:spPr>
          <a:xfrm>
            <a:off x="2910343" y="4352886"/>
            <a:ext cx="308589" cy="528030"/>
          </a:xfrm>
          <a:prstGeom prst="rect">
            <a:avLst/>
          </a:prstGeom>
        </p:spPr>
      </p:pic>
      <p:pic>
        <p:nvPicPr>
          <p:cNvPr id="36" name="Billede 35">
            <a:extLst>
              <a:ext uri="{FF2B5EF4-FFF2-40B4-BE49-F238E27FC236}">
                <a16:creationId xmlns:a16="http://schemas.microsoft.com/office/drawing/2014/main" id="{10574EF6-7E2E-460C-A32A-3DDD4B75BCEA}"/>
              </a:ext>
            </a:extLst>
          </p:cNvPr>
          <p:cNvPicPr>
            <a:picLocks noChangeAspect="1"/>
          </p:cNvPicPr>
          <p:nvPr userDrawn="1"/>
        </p:nvPicPr>
        <p:blipFill rotWithShape="1">
          <a:blip r:embed="rId7"/>
          <a:srcRect l="3031"/>
          <a:stretch/>
        </p:blipFill>
        <p:spPr>
          <a:xfrm>
            <a:off x="2914416" y="5608032"/>
            <a:ext cx="496606" cy="172842"/>
          </a:xfrm>
          <a:prstGeom prst="rect">
            <a:avLst/>
          </a:prstGeom>
        </p:spPr>
      </p:pic>
      <p:pic>
        <p:nvPicPr>
          <p:cNvPr id="38" name="Picture 33">
            <a:extLst>
              <a:ext uri="{FF2B5EF4-FFF2-40B4-BE49-F238E27FC236}">
                <a16:creationId xmlns:a16="http://schemas.microsoft.com/office/drawing/2014/main" id="{26F154F3-5A17-41F1-9B46-FCA4D9945F70}"/>
              </a:ext>
            </a:extLst>
          </p:cNvPr>
          <p:cNvPicPr>
            <a:picLocks noChangeAspect="1"/>
          </p:cNvPicPr>
          <p:nvPr userDrawn="1"/>
        </p:nvPicPr>
        <p:blipFill rotWithShape="1">
          <a:blip r:embed="rId8"/>
          <a:srcRect l="3901" t="45142" r="62601" b="9046"/>
          <a:stretch/>
        </p:blipFill>
        <p:spPr>
          <a:xfrm>
            <a:off x="6584792" y="3118826"/>
            <a:ext cx="341204" cy="321707"/>
          </a:xfrm>
          <a:prstGeom prst="rect">
            <a:avLst/>
          </a:prstGeom>
        </p:spPr>
      </p:pic>
      <p:pic>
        <p:nvPicPr>
          <p:cNvPr id="39" name="Billede 38">
            <a:extLst>
              <a:ext uri="{FF2B5EF4-FFF2-40B4-BE49-F238E27FC236}">
                <a16:creationId xmlns:a16="http://schemas.microsoft.com/office/drawing/2014/main" id="{9BB80CE2-5590-41B1-90B8-FB96BC0E66DC}"/>
              </a:ext>
            </a:extLst>
          </p:cNvPr>
          <p:cNvPicPr>
            <a:picLocks noChangeAspect="1"/>
          </p:cNvPicPr>
          <p:nvPr userDrawn="1"/>
        </p:nvPicPr>
        <p:blipFill>
          <a:blip r:embed="rId9"/>
          <a:stretch>
            <a:fillRect/>
          </a:stretch>
        </p:blipFill>
        <p:spPr>
          <a:xfrm>
            <a:off x="6626293" y="3837190"/>
            <a:ext cx="366043" cy="480431"/>
          </a:xfrm>
          <a:prstGeom prst="rect">
            <a:avLst/>
          </a:prstGeom>
        </p:spPr>
      </p:pic>
      <p:sp>
        <p:nvSpPr>
          <p:cNvPr id="44" name="Fast overskrift">
            <a:extLst>
              <a:ext uri="{FF2B5EF4-FFF2-40B4-BE49-F238E27FC236}">
                <a16:creationId xmlns:a16="http://schemas.microsoft.com/office/drawing/2014/main" id="{7AE3BB46-77B5-4BE0-A557-B2DBAB09F17D}"/>
              </a:ext>
            </a:extLst>
          </p:cNvPr>
          <p:cNvSpPr txBox="1"/>
          <p:nvPr userDrawn="1"/>
        </p:nvSpPr>
        <p:spPr>
          <a:xfrm>
            <a:off x="647701" y="664074"/>
            <a:ext cx="10115550" cy="434810"/>
          </a:xfrm>
          <a:prstGeom prst="rect">
            <a:avLst/>
          </a:prstGeom>
          <a:noFill/>
        </p:spPr>
        <p:txBody>
          <a:bodyPr wrap="square" lIns="0" tIns="0" rIns="0" bIns="0" rtlCol="0" anchor="t" anchorCtr="0">
            <a:noAutofit/>
          </a:bodyPr>
          <a:lstStyle/>
          <a:p>
            <a:pPr marL="0" indent="0">
              <a:buNone/>
            </a:pPr>
            <a:r>
              <a:rPr lang="da-DK" sz="2400" b="0" noProof="1">
                <a:solidFill>
                  <a:schemeClr val="tx1"/>
                </a:solidFill>
                <a:latin typeface="Arial" panose="020B0604020202020204" pitchFamily="34" charset="0"/>
                <a:cs typeface="Arial" panose="020B0604020202020204" pitchFamily="34" charset="0"/>
              </a:rPr>
              <a:t>TIPS &amp; TRICKS - DIN BRUGERGUIDE</a:t>
            </a:r>
          </a:p>
        </p:txBody>
      </p:sp>
      <p:pic>
        <p:nvPicPr>
          <p:cNvPr id="1026" name="Picture 2" descr="C:\Users\MAV~1.SKA\AppData\Local\Temp\SNAGHTMLe48c1e.PNG">
            <a:extLst>
              <a:ext uri="{FF2B5EF4-FFF2-40B4-BE49-F238E27FC236}">
                <a16:creationId xmlns:a16="http://schemas.microsoft.com/office/drawing/2014/main" id="{D585BA4E-F627-486D-80B3-0CE0EDC592B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246695" y="4635849"/>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596A17E0-59D7-48F4-8A7B-898B5B7B3361}"/>
              </a:ext>
            </a:extLst>
          </p:cNvPr>
          <p:cNvPicPr>
            <a:picLocks noChangeAspect="1"/>
          </p:cNvPicPr>
          <p:nvPr userDrawn="1"/>
        </p:nvPicPr>
        <p:blipFill>
          <a:blip r:embed="rId11"/>
          <a:stretch>
            <a:fillRect/>
          </a:stretch>
        </p:blipFill>
        <p:spPr>
          <a:xfrm>
            <a:off x="2911317" y="5077014"/>
            <a:ext cx="475428" cy="176762"/>
          </a:xfrm>
          <a:prstGeom prst="rect">
            <a:avLst/>
          </a:prstGeom>
        </p:spPr>
      </p:pic>
    </p:spTree>
    <p:extLst>
      <p:ext uri="{BB962C8B-B14F-4D97-AF65-F5344CB8AC3E}">
        <p14:creationId xmlns:p14="http://schemas.microsoft.com/office/powerpoint/2010/main" val="3841392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rug ikke layouts efter dette&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i="0" u="none" noProof="0" dirty="0">
                <a:solidFill>
                  <a:schemeClr val="bg1"/>
                </a:solidFill>
              </a:rPr>
              <a:t> </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p:spPr>
        <p:txBody>
          <a:bodyPr/>
          <a:lstStyle>
            <a:lvl1pPr>
              <a:defRPr>
                <a:noFill/>
              </a:defRPr>
            </a:lvl1pPr>
          </a:lstStyle>
          <a:p>
            <a:fld id="{140490AD-D398-4926-BD0D-854F75DFF722}" type="datetime1">
              <a:rPr lang="da-DK" smtClean="0"/>
              <a:t>11-10-2021</a:t>
            </a:fld>
            <a:endParaRPr lang="da-DK"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61843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nfobok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585014"/>
            <a:ext cx="5935578" cy="1084809"/>
          </a:xfrm>
        </p:spPr>
        <p:txBody>
          <a:bodyPr/>
          <a:lstStyle>
            <a:lvl1pPr>
              <a:defRPr/>
            </a:lvl1pPr>
          </a:lstStyle>
          <a:p>
            <a:r>
              <a:rPr lang="da-DK" noProof="0" dirty="0"/>
              <a:t>Klik for at tilføje overskrift</a:t>
            </a:r>
          </a:p>
        </p:txBody>
      </p:sp>
      <p:sp>
        <p:nvSpPr>
          <p:cNvPr id="10" name="Text Placeholder 6">
            <a:extLst>
              <a:ext uri="{FF2B5EF4-FFF2-40B4-BE49-F238E27FC236}">
                <a16:creationId xmlns:a16="http://schemas.microsoft.com/office/drawing/2014/main" id="{11719C7C-89C2-4E3F-A282-3DB3B3C5D287}"/>
              </a:ext>
            </a:extLst>
          </p:cNvPr>
          <p:cNvSpPr>
            <a:spLocks noGrp="1"/>
          </p:cNvSpPr>
          <p:nvPr>
            <p:ph type="body" sz="quarter" idx="13" hasCustomPrompt="1"/>
          </p:nvPr>
        </p:nvSpPr>
        <p:spPr>
          <a:xfrm>
            <a:off x="647700" y="1777346"/>
            <a:ext cx="5935578" cy="342396"/>
          </a:xfrm>
        </p:spPr>
        <p:txBody>
          <a:bodyPr anchor="t" anchorCtr="0"/>
          <a:lstStyle>
            <a:lvl1pPr marL="0" indent="0">
              <a:spcAft>
                <a:spcPts val="0"/>
              </a:spcAft>
              <a:buFontTx/>
              <a:buNone/>
              <a:defRPr sz="1800">
                <a:solidFill>
                  <a:schemeClr val="tx1"/>
                </a:solidFill>
                <a:latin typeface="+mn-lt"/>
              </a:defRPr>
            </a:lvl1pPr>
            <a:lvl2pPr marL="0" indent="0">
              <a:buFontTx/>
              <a:buNone/>
              <a:defRPr>
                <a:latin typeface="+mj-lt"/>
              </a:defRPr>
            </a:lvl2pPr>
            <a:lvl3pPr marL="0" indent="0">
              <a:buFontTx/>
              <a:buNone/>
              <a:defRPr>
                <a:latin typeface="+mj-lt"/>
              </a:defRPr>
            </a:lvl3pPr>
            <a:lvl4pPr marL="0" indent="0">
              <a:buFontTx/>
              <a:buNone/>
              <a:defRPr>
                <a:latin typeface="+mj-lt"/>
              </a:defRPr>
            </a:lvl4pPr>
            <a:lvl5pPr marL="0" indent="0">
              <a:buFontTx/>
              <a:buNone/>
              <a:defRPr>
                <a:latin typeface="+mj-lt"/>
              </a:defRPr>
            </a:lvl5pPr>
          </a:lstStyle>
          <a:p>
            <a:pPr lvl="0"/>
            <a:r>
              <a:rPr lang="da-DK" dirty="0"/>
              <a:t>Klik for at indsætte underoverskrift</a:t>
            </a:r>
          </a:p>
        </p:txBody>
      </p:sp>
      <p:sp>
        <p:nvSpPr>
          <p:cNvPr id="12" name="Content Placeholder 13">
            <a:extLst>
              <a:ext uri="{FF2B5EF4-FFF2-40B4-BE49-F238E27FC236}">
                <a16:creationId xmlns:a16="http://schemas.microsoft.com/office/drawing/2014/main" id="{CF7F2626-8132-4B27-95AB-C4FD1F64DA32}"/>
              </a:ext>
            </a:extLst>
          </p:cNvPr>
          <p:cNvSpPr>
            <a:spLocks noGrp="1"/>
          </p:cNvSpPr>
          <p:nvPr>
            <p:ph sz="quarter" idx="15" hasCustomPrompt="1"/>
          </p:nvPr>
        </p:nvSpPr>
        <p:spPr>
          <a:xfrm>
            <a:off x="647700" y="2227262"/>
            <a:ext cx="5935578" cy="4176000"/>
          </a:xfrm>
        </p:spPr>
        <p:txBody>
          <a:bodyPr/>
          <a:lstStyle>
            <a:lvl1pPr>
              <a:spcAft>
                <a:spcPts val="0"/>
              </a:spcAft>
              <a:defRPr/>
            </a:lvl1pPr>
          </a:lstStyle>
          <a:p>
            <a:pPr lvl="0"/>
            <a:r>
              <a:rPr lang="da-DK" noProof="1"/>
              <a:t>Indsæt graf / tabel via CorporateCharts / CorporateTables</a:t>
            </a:r>
          </a:p>
        </p:txBody>
      </p:sp>
      <p:sp>
        <p:nvSpPr>
          <p:cNvPr id="14" name="Slide Number Placeholder 13">
            <a:extLst>
              <a:ext uri="{FF2B5EF4-FFF2-40B4-BE49-F238E27FC236}">
                <a16:creationId xmlns:a16="http://schemas.microsoft.com/office/drawing/2014/main" id="{C5696E4F-A940-4C80-AF0C-33D8F35FD8A1}"/>
              </a:ext>
            </a:extLst>
          </p:cNvPr>
          <p:cNvSpPr>
            <a:spLocks noGrp="1"/>
          </p:cNvSpPr>
          <p:nvPr>
            <p:ph type="sldNum" sz="quarter" idx="18"/>
          </p:nvPr>
        </p:nvSpPr>
        <p:spPr/>
        <p:txBody>
          <a:bodyPr/>
          <a:lstStyle/>
          <a:p>
            <a:fld id="{24C8C45C-947F-4981-8B3F-4F32E973C901}" type="slidenum">
              <a:rPr lang="da-DK"/>
              <a:pPr/>
              <a:t>‹nr.›</a:t>
            </a:fld>
            <a:endParaRPr lang="da-DK" dirty="0"/>
          </a:p>
        </p:txBody>
      </p:sp>
      <p:grpSp>
        <p:nvGrpSpPr>
          <p:cNvPr id="7" name="Group 6">
            <a:extLst>
              <a:ext uri="{FF2B5EF4-FFF2-40B4-BE49-F238E27FC236}">
                <a16:creationId xmlns:a16="http://schemas.microsoft.com/office/drawing/2014/main" id="{8F51921A-70A6-492E-8958-DF5EF6A2B058}"/>
              </a:ext>
            </a:extLst>
          </p:cNvPr>
          <p:cNvGrpSpPr/>
          <p:nvPr userDrawn="1"/>
        </p:nvGrpSpPr>
        <p:grpSpPr>
          <a:xfrm>
            <a:off x="647700" y="1580351"/>
            <a:ext cx="10480066" cy="3956838"/>
            <a:chOff x="647700" y="1580351"/>
            <a:chExt cx="10480066" cy="3956838"/>
          </a:xfrm>
        </p:grpSpPr>
        <p:cxnSp>
          <p:nvCxnSpPr>
            <p:cNvPr id="9" name="Lige forbindelse 16">
              <a:extLst>
                <a:ext uri="{FF2B5EF4-FFF2-40B4-BE49-F238E27FC236}">
                  <a16:creationId xmlns:a16="http://schemas.microsoft.com/office/drawing/2014/main" id="{F13AF557-930A-4AE8-A796-142942595CD3}"/>
                </a:ext>
              </a:extLst>
            </p:cNvPr>
            <p:cNvCxnSpPr>
              <a:cxnSpLocks/>
            </p:cNvCxnSpPr>
            <p:nvPr/>
          </p:nvCxnSpPr>
          <p:spPr>
            <a:xfrm>
              <a:off x="7743766" y="2445787"/>
              <a:ext cx="338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Lige forbindelse 16">
              <a:extLst>
                <a:ext uri="{FF2B5EF4-FFF2-40B4-BE49-F238E27FC236}">
                  <a16:creationId xmlns:a16="http://schemas.microsoft.com/office/drawing/2014/main" id="{5CB41271-838E-4D0A-A189-9BD5C745E17D}"/>
                </a:ext>
              </a:extLst>
            </p:cNvPr>
            <p:cNvCxnSpPr>
              <a:cxnSpLocks/>
            </p:cNvCxnSpPr>
            <p:nvPr/>
          </p:nvCxnSpPr>
          <p:spPr>
            <a:xfrm>
              <a:off x="7743766" y="3507820"/>
              <a:ext cx="338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Lige forbindelse 16">
              <a:extLst>
                <a:ext uri="{FF2B5EF4-FFF2-40B4-BE49-F238E27FC236}">
                  <a16:creationId xmlns:a16="http://schemas.microsoft.com/office/drawing/2014/main" id="{00CD0782-CA13-49E1-9180-A24178ACDE9B}"/>
                </a:ext>
              </a:extLst>
            </p:cNvPr>
            <p:cNvCxnSpPr>
              <a:cxnSpLocks/>
            </p:cNvCxnSpPr>
            <p:nvPr/>
          </p:nvCxnSpPr>
          <p:spPr>
            <a:xfrm>
              <a:off x="7743766" y="4589318"/>
              <a:ext cx="338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Lige forbindelse 16">
              <a:extLst>
                <a:ext uri="{FF2B5EF4-FFF2-40B4-BE49-F238E27FC236}">
                  <a16:creationId xmlns:a16="http://schemas.microsoft.com/office/drawing/2014/main" id="{87CDF719-8A4F-4C8A-A961-B427D2C679A7}"/>
                </a:ext>
              </a:extLst>
            </p:cNvPr>
            <p:cNvCxnSpPr>
              <a:cxnSpLocks/>
            </p:cNvCxnSpPr>
            <p:nvPr/>
          </p:nvCxnSpPr>
          <p:spPr>
            <a:xfrm>
              <a:off x="7743765" y="5537189"/>
              <a:ext cx="338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E41B98-F9D1-4BAE-90D3-206F9F0CFF81}"/>
                </a:ext>
              </a:extLst>
            </p:cNvPr>
            <p:cNvCxnSpPr>
              <a:cxnSpLocks/>
            </p:cNvCxnSpPr>
            <p:nvPr/>
          </p:nvCxnSpPr>
          <p:spPr>
            <a:xfrm>
              <a:off x="647700" y="1580351"/>
              <a:ext cx="593557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Lige forbindelse 18">
              <a:extLst>
                <a:ext uri="{FF2B5EF4-FFF2-40B4-BE49-F238E27FC236}">
                  <a16:creationId xmlns:a16="http://schemas.microsoft.com/office/drawing/2014/main" id="{7E15BCD0-E02D-44FE-87EE-17DD48DB3CCC}"/>
                </a:ext>
              </a:extLst>
            </p:cNvPr>
            <p:cNvCxnSpPr>
              <a:cxnSpLocks/>
            </p:cNvCxnSpPr>
            <p:nvPr/>
          </p:nvCxnSpPr>
          <p:spPr>
            <a:xfrm>
              <a:off x="7743766" y="1581686"/>
              <a:ext cx="338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 Placeholder 6">
            <a:extLst>
              <a:ext uri="{FF2B5EF4-FFF2-40B4-BE49-F238E27FC236}">
                <a16:creationId xmlns:a16="http://schemas.microsoft.com/office/drawing/2014/main" id="{3AB4A118-6FF1-49B1-9B74-B96B331F65B0}"/>
              </a:ext>
            </a:extLst>
          </p:cNvPr>
          <p:cNvSpPr>
            <a:spLocks noGrp="1"/>
          </p:cNvSpPr>
          <p:nvPr>
            <p:ph type="body" sz="quarter" idx="19" hasCustomPrompt="1"/>
          </p:nvPr>
        </p:nvSpPr>
        <p:spPr>
          <a:xfrm>
            <a:off x="7743765" y="585014"/>
            <a:ext cx="3384000" cy="755079"/>
          </a:xfrm>
          <a:noFill/>
        </p:spPr>
        <p:txBody>
          <a:bodyPr wrap="square" lIns="0" tIns="0" rIns="0" bIns="0" rtlCol="0">
            <a:spAutoFit/>
          </a:bodyPr>
          <a:lstStyle>
            <a:lvl1pPr marL="0" indent="0">
              <a:buNone/>
              <a:defRPr lang="da-DK" sz="2400" dirty="0">
                <a:solidFill>
                  <a:schemeClr val="accent2"/>
                </a:solidFill>
                <a:latin typeface="+mj-lt"/>
              </a:defRPr>
            </a:lvl1pPr>
          </a:lstStyle>
          <a:p>
            <a:pPr marL="234950" lvl="0" indent="-234950"/>
            <a:r>
              <a:rPr lang="da-DK" dirty="0"/>
              <a:t>Klik for at indsætte</a:t>
            </a:r>
          </a:p>
          <a:p>
            <a:pPr marL="234950" lvl="0" indent="-234950"/>
            <a:r>
              <a:rPr lang="da-DK" dirty="0"/>
              <a:t>underoverskrift</a:t>
            </a:r>
          </a:p>
        </p:txBody>
      </p:sp>
    </p:spTree>
    <p:extLst>
      <p:ext uri="{BB962C8B-B14F-4D97-AF65-F5344CB8AC3E}">
        <p14:creationId xmlns:p14="http://schemas.microsoft.com/office/powerpoint/2010/main" val="35462666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blå)">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2FABB18-7B96-4450-B039-A58D47A74620}"/>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7700" y="585015"/>
            <a:ext cx="8675688" cy="1027885"/>
          </a:xfrm>
        </p:spPr>
        <p:txBody>
          <a:bodyPr/>
          <a:lstStyle>
            <a:lvl1pPr>
              <a:defRPr>
                <a:solidFill>
                  <a:schemeClr val="bg1"/>
                </a:solidFill>
              </a:defRPr>
            </a:lvl1pPr>
          </a:lstStyle>
          <a:p>
            <a:r>
              <a:rPr lang="da-DK" noProof="0" dirty="0"/>
              <a:t>Klik for at tilføje agenda overskrift</a:t>
            </a:r>
          </a:p>
        </p:txBody>
      </p:sp>
      <p:sp>
        <p:nvSpPr>
          <p:cNvPr id="7" name="Text Placeholder 2"/>
          <p:cNvSpPr>
            <a:spLocks noGrp="1"/>
          </p:cNvSpPr>
          <p:nvPr>
            <p:ph type="body" sz="quarter" idx="13" hasCustomPrompt="1"/>
          </p:nvPr>
        </p:nvSpPr>
        <p:spPr>
          <a:xfrm>
            <a:off x="647699" y="1692275"/>
            <a:ext cx="8675689" cy="4717436"/>
          </a:xfrm>
        </p:spPr>
        <p:txBody>
          <a:bodyPr/>
          <a:lstStyle>
            <a:lvl1pPr marL="0" indent="0">
              <a:lnSpc>
                <a:spcPct val="105000"/>
              </a:lnSpc>
              <a:spcAft>
                <a:spcPts val="1300"/>
              </a:spcAft>
              <a:buFont typeface="Arial" panose="020B0604020202020204" pitchFamily="34" charset="0"/>
              <a:buChar char="​"/>
              <a:defRPr sz="2300" baseline="0">
                <a:solidFill>
                  <a:schemeClr val="bg1"/>
                </a:solidFill>
                <a:latin typeface="+mj-lt"/>
              </a:defRPr>
            </a:lvl1pPr>
            <a:lvl2pPr marL="0" indent="0">
              <a:lnSpc>
                <a:spcPct val="105000"/>
              </a:lnSpc>
              <a:spcBef>
                <a:spcPts val="0"/>
              </a:spcBef>
              <a:spcAft>
                <a:spcPts val="1300"/>
              </a:spcAft>
              <a:buFont typeface="Arial" panose="020B0604020202020204" pitchFamily="34" charset="0"/>
              <a:buChar char="​"/>
              <a:defRPr sz="2300" b="1">
                <a:solidFill>
                  <a:schemeClr val="accent1"/>
                </a:solidFill>
                <a:latin typeface="+mj-lt"/>
              </a:defRPr>
            </a:lvl2pPr>
            <a:lvl3pPr marL="0" indent="0">
              <a:lnSpc>
                <a:spcPct val="105000"/>
              </a:lnSpc>
              <a:spcBef>
                <a:spcPts val="0"/>
              </a:spcBef>
              <a:spcAft>
                <a:spcPts val="1300"/>
              </a:spcAft>
              <a:buFont typeface="Arial" panose="020B0604020202020204" pitchFamily="34" charset="0"/>
              <a:buChar char="​"/>
              <a:defRPr sz="2300">
                <a:solidFill>
                  <a:schemeClr val="accent1"/>
                </a:solidFill>
                <a:latin typeface="+mj-lt"/>
              </a:defRPr>
            </a:lvl3pPr>
            <a:lvl4pPr marL="0" indent="0">
              <a:lnSpc>
                <a:spcPct val="105000"/>
              </a:lnSpc>
              <a:spcBef>
                <a:spcPts val="0"/>
              </a:spcBef>
              <a:spcAft>
                <a:spcPts val="1300"/>
              </a:spcAft>
              <a:buFont typeface="Arial" panose="020B0604020202020204" pitchFamily="34" charset="0"/>
              <a:buChar char="​"/>
              <a:defRPr sz="2300">
                <a:solidFill>
                  <a:schemeClr val="accent1"/>
                </a:solidFill>
                <a:latin typeface="+mj-lt"/>
              </a:defRPr>
            </a:lvl4pPr>
            <a:lvl5pPr marL="0" indent="0">
              <a:lnSpc>
                <a:spcPct val="105000"/>
              </a:lnSpc>
              <a:spcBef>
                <a:spcPts val="0"/>
              </a:spcBef>
              <a:spcAft>
                <a:spcPts val="1300"/>
              </a:spcAft>
              <a:buFont typeface="Arial" panose="020B0604020202020204" pitchFamily="34" charset="0"/>
              <a:buChar char="​"/>
              <a:defRPr sz="2300">
                <a:solidFill>
                  <a:schemeClr val="accent1"/>
                </a:solidFill>
                <a:latin typeface="+mj-lt"/>
              </a:defRPr>
            </a:lvl5pPr>
            <a:lvl6pPr marL="0" indent="0">
              <a:spcBef>
                <a:spcPts val="1200"/>
              </a:spcBef>
              <a:buFont typeface="Arial" panose="020B0604020202020204" pitchFamily="34" charset="0"/>
              <a:buChar char="​"/>
              <a:defRPr sz="2000"/>
            </a:lvl6pPr>
            <a:lvl7pPr marL="0" indent="0">
              <a:spcBef>
                <a:spcPts val="1200"/>
              </a:spcBef>
              <a:buFont typeface="Arial" panose="020B0604020202020204" pitchFamily="34" charset="0"/>
              <a:buChar char="​"/>
              <a:defRPr sz="2000"/>
            </a:lvl7pPr>
            <a:lvl8pPr marL="0" indent="0">
              <a:spcBef>
                <a:spcPts val="1200"/>
              </a:spcBef>
              <a:buFont typeface="Arial" panose="020B0604020202020204" pitchFamily="34" charset="0"/>
              <a:buChar char="​"/>
              <a:defRPr sz="2000"/>
            </a:lvl8pPr>
            <a:lvl9pPr marL="0" indent="0">
              <a:spcBef>
                <a:spcPts val="1200"/>
              </a:spcBef>
              <a:buFont typeface="Arial" panose="020B0604020202020204" pitchFamily="34" charset="0"/>
              <a:buChar char="​"/>
              <a:defRPr sz="2000"/>
            </a:lvl9pPr>
          </a:lstStyle>
          <a:p>
            <a:pPr lvl="0"/>
            <a:r>
              <a:rPr lang="da-DK" noProof="0" dirty="0"/>
              <a:t>Klik for at tilføje tekst, brug rød tekst for at fremhæve punkt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Date Placeholder 9">
            <a:extLst>
              <a:ext uri="{FF2B5EF4-FFF2-40B4-BE49-F238E27FC236}">
                <a16:creationId xmlns:a16="http://schemas.microsoft.com/office/drawing/2014/main" id="{AE1D3D5D-6749-4019-B139-76BF8F72EC1B}"/>
              </a:ext>
            </a:extLst>
          </p:cNvPr>
          <p:cNvSpPr>
            <a:spLocks noGrp="1"/>
          </p:cNvSpPr>
          <p:nvPr>
            <p:ph type="dt" sz="half" idx="14"/>
          </p:nvPr>
        </p:nvSpPr>
        <p:spPr/>
        <p:txBody>
          <a:bodyPr/>
          <a:lstStyle/>
          <a:p>
            <a:fld id="{87A99550-194F-4A70-B3E0-91BB49F91518}" type="datetime1">
              <a:rPr lang="da-DK" smtClean="0"/>
              <a:t>11-10-2021</a:t>
            </a:fld>
            <a:endParaRPr lang="da-DK" dirty="0"/>
          </a:p>
        </p:txBody>
      </p:sp>
      <p:sp>
        <p:nvSpPr>
          <p:cNvPr id="11" name="Footer Placeholder 10">
            <a:extLst>
              <a:ext uri="{FF2B5EF4-FFF2-40B4-BE49-F238E27FC236}">
                <a16:creationId xmlns:a16="http://schemas.microsoft.com/office/drawing/2014/main" id="{ADC23DCC-5B6D-4DE0-AE2F-EBD13EC575EE}"/>
              </a:ext>
            </a:extLst>
          </p:cNvPr>
          <p:cNvSpPr>
            <a:spLocks noGrp="1"/>
          </p:cNvSpPr>
          <p:nvPr>
            <p:ph type="ftr" sz="quarter" idx="15"/>
          </p:nvPr>
        </p:nvSpPr>
        <p:spPr/>
        <p:txBody>
          <a:bodyPr/>
          <a:lstStyle/>
          <a:p>
            <a:endParaRPr lang="da-DK" dirty="0"/>
          </a:p>
        </p:txBody>
      </p:sp>
      <p:sp>
        <p:nvSpPr>
          <p:cNvPr id="12" name="Slide Number Placeholder 11">
            <a:extLst>
              <a:ext uri="{FF2B5EF4-FFF2-40B4-BE49-F238E27FC236}">
                <a16:creationId xmlns:a16="http://schemas.microsoft.com/office/drawing/2014/main" id="{6AD5DC12-1CE7-4C4F-8E7F-A3AC2B9163D6}"/>
              </a:ext>
            </a:extLst>
          </p:cNvPr>
          <p:cNvSpPr>
            <a:spLocks noGrp="1"/>
          </p:cNvSpPr>
          <p:nvPr>
            <p:ph type="sldNum" sz="quarter" idx="16"/>
          </p:nvPr>
        </p:nvSpPr>
        <p:spPr/>
        <p:txBody>
          <a:bodyPr/>
          <a:lstStyle>
            <a:lvl1pPr>
              <a:defRPr>
                <a:solidFill>
                  <a:schemeClr val="accent1"/>
                </a:solidFill>
              </a:defRPr>
            </a:lvl1pPr>
          </a:lstStyle>
          <a:p>
            <a:fld id="{24C8C45C-947F-4981-8B3F-4F32E973C901}" type="slidenum">
              <a:rPr lang="da-DK" smtClean="0"/>
              <a:pPr/>
              <a:t>‹nr.›</a:t>
            </a:fld>
            <a:endParaRPr lang="da-DK" dirty="0"/>
          </a:p>
        </p:txBody>
      </p:sp>
      <p:pic>
        <p:nvPicPr>
          <p:cNvPr id="13" name="Picture 12">
            <a:extLst>
              <a:ext uri="{FF2B5EF4-FFF2-40B4-BE49-F238E27FC236}">
                <a16:creationId xmlns:a16="http://schemas.microsoft.com/office/drawing/2014/main" id="{43E874AD-EFDF-42D9-B4C9-B224A00588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18329" y="543600"/>
            <a:ext cx="450415" cy="1069200"/>
          </a:xfrm>
          <a:prstGeom prst="rect">
            <a:avLst/>
          </a:prstGeom>
        </p:spPr>
      </p:pic>
    </p:spTree>
    <p:extLst>
      <p:ext uri="{BB962C8B-B14F-4D97-AF65-F5344CB8AC3E}">
        <p14:creationId xmlns:p14="http://schemas.microsoft.com/office/powerpoint/2010/main" val="36436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rød)">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2FABB18-7B96-4450-B039-A58D47A74620}"/>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7700" y="585015"/>
            <a:ext cx="8675688" cy="1027885"/>
          </a:xfrm>
        </p:spPr>
        <p:txBody>
          <a:bodyPr/>
          <a:lstStyle>
            <a:lvl1pPr>
              <a:defRPr/>
            </a:lvl1pPr>
          </a:lstStyle>
          <a:p>
            <a:r>
              <a:rPr lang="da-DK" noProof="0" dirty="0"/>
              <a:t>Klik for at tilføje agenda overskrift</a:t>
            </a:r>
          </a:p>
        </p:txBody>
      </p:sp>
      <p:sp>
        <p:nvSpPr>
          <p:cNvPr id="7" name="Text Placeholder 2"/>
          <p:cNvSpPr>
            <a:spLocks noGrp="1"/>
          </p:cNvSpPr>
          <p:nvPr>
            <p:ph type="body" sz="quarter" idx="13" hasCustomPrompt="1"/>
          </p:nvPr>
        </p:nvSpPr>
        <p:spPr>
          <a:xfrm>
            <a:off x="647699" y="1692275"/>
            <a:ext cx="8675689" cy="4717436"/>
          </a:xfrm>
        </p:spPr>
        <p:txBody>
          <a:bodyPr/>
          <a:lstStyle>
            <a:lvl1pPr marL="0" indent="0">
              <a:lnSpc>
                <a:spcPct val="105000"/>
              </a:lnSpc>
              <a:spcAft>
                <a:spcPts val="1300"/>
              </a:spcAft>
              <a:buFont typeface="Arial" panose="020B0604020202020204" pitchFamily="34" charset="0"/>
              <a:buChar char="​"/>
              <a:defRPr sz="2300">
                <a:solidFill>
                  <a:schemeClr val="bg1"/>
                </a:solidFill>
                <a:latin typeface="+mj-lt"/>
              </a:defRPr>
            </a:lvl1pPr>
            <a:lvl2pPr marL="0" indent="0">
              <a:lnSpc>
                <a:spcPct val="105000"/>
              </a:lnSpc>
              <a:spcBef>
                <a:spcPts val="0"/>
              </a:spcBef>
              <a:spcAft>
                <a:spcPts val="1300"/>
              </a:spcAft>
              <a:buFont typeface="Arial" panose="020B0604020202020204" pitchFamily="34" charset="0"/>
              <a:buChar char="​"/>
              <a:defRPr sz="2300" b="1">
                <a:solidFill>
                  <a:schemeClr val="tx1"/>
                </a:solidFill>
                <a:latin typeface="+mj-lt"/>
              </a:defRPr>
            </a:lvl2pPr>
            <a:lvl3pPr marL="0" indent="0">
              <a:lnSpc>
                <a:spcPct val="105000"/>
              </a:lnSpc>
              <a:spcBef>
                <a:spcPts val="0"/>
              </a:spcBef>
              <a:spcAft>
                <a:spcPts val="1300"/>
              </a:spcAft>
              <a:buFont typeface="Arial" panose="020B0604020202020204" pitchFamily="34" charset="0"/>
              <a:buChar char="​"/>
              <a:defRPr sz="2300">
                <a:solidFill>
                  <a:schemeClr val="tx1"/>
                </a:solidFill>
                <a:latin typeface="+mj-lt"/>
              </a:defRPr>
            </a:lvl3pPr>
            <a:lvl4pPr marL="0" indent="0">
              <a:lnSpc>
                <a:spcPct val="105000"/>
              </a:lnSpc>
              <a:spcBef>
                <a:spcPts val="0"/>
              </a:spcBef>
              <a:spcAft>
                <a:spcPts val="1300"/>
              </a:spcAft>
              <a:buFont typeface="Arial" panose="020B0604020202020204" pitchFamily="34" charset="0"/>
              <a:buChar char="​"/>
              <a:defRPr sz="2300">
                <a:solidFill>
                  <a:schemeClr val="tx1"/>
                </a:solidFill>
                <a:latin typeface="+mj-lt"/>
              </a:defRPr>
            </a:lvl4pPr>
            <a:lvl5pPr marL="0" indent="0">
              <a:lnSpc>
                <a:spcPct val="105000"/>
              </a:lnSpc>
              <a:spcBef>
                <a:spcPts val="0"/>
              </a:spcBef>
              <a:spcAft>
                <a:spcPts val="1300"/>
              </a:spcAft>
              <a:buFont typeface="Arial" panose="020B0604020202020204" pitchFamily="34" charset="0"/>
              <a:buChar char="​"/>
              <a:defRPr sz="2300">
                <a:solidFill>
                  <a:schemeClr val="tx1"/>
                </a:solidFill>
                <a:latin typeface="+mj-lt"/>
              </a:defRPr>
            </a:lvl5pPr>
            <a:lvl6pPr marL="0" indent="0">
              <a:spcBef>
                <a:spcPts val="1200"/>
              </a:spcBef>
              <a:buFont typeface="Arial" panose="020B0604020202020204" pitchFamily="34" charset="0"/>
              <a:buChar char="​"/>
              <a:defRPr sz="2000"/>
            </a:lvl6pPr>
            <a:lvl7pPr marL="0" indent="0">
              <a:spcBef>
                <a:spcPts val="1200"/>
              </a:spcBef>
              <a:buFont typeface="Arial" panose="020B0604020202020204" pitchFamily="34" charset="0"/>
              <a:buChar char="​"/>
              <a:defRPr sz="2000"/>
            </a:lvl7pPr>
            <a:lvl8pPr marL="0" indent="0">
              <a:spcBef>
                <a:spcPts val="1200"/>
              </a:spcBef>
              <a:buFont typeface="Arial" panose="020B0604020202020204" pitchFamily="34" charset="0"/>
              <a:buChar char="​"/>
              <a:defRPr sz="2000"/>
            </a:lvl8pPr>
            <a:lvl9pPr marL="0" indent="0">
              <a:spcBef>
                <a:spcPts val="1200"/>
              </a:spcBef>
              <a:buFont typeface="Arial" panose="020B0604020202020204" pitchFamily="34" charset="0"/>
              <a:buChar char="​"/>
              <a:defRPr sz="2000"/>
            </a:lvl9pPr>
          </a:lstStyle>
          <a:p>
            <a:pPr lvl="0"/>
            <a:r>
              <a:rPr lang="da-DK" noProof="0" dirty="0"/>
              <a:t>Klik for at tilføje tekst, brug blå tekst for at fremhæve punkt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Date Placeholder 9">
            <a:extLst>
              <a:ext uri="{FF2B5EF4-FFF2-40B4-BE49-F238E27FC236}">
                <a16:creationId xmlns:a16="http://schemas.microsoft.com/office/drawing/2014/main" id="{AE1D3D5D-6749-4019-B139-76BF8F72EC1B}"/>
              </a:ext>
            </a:extLst>
          </p:cNvPr>
          <p:cNvSpPr>
            <a:spLocks noGrp="1"/>
          </p:cNvSpPr>
          <p:nvPr>
            <p:ph type="dt" sz="half" idx="14"/>
          </p:nvPr>
        </p:nvSpPr>
        <p:spPr/>
        <p:txBody>
          <a:bodyPr/>
          <a:lstStyle/>
          <a:p>
            <a:fld id="{C330CBE2-01F3-4F6D-AD71-E466E999EC06}" type="datetime1">
              <a:rPr lang="da-DK" smtClean="0"/>
              <a:t>11-10-2021</a:t>
            </a:fld>
            <a:endParaRPr lang="da-DK" dirty="0"/>
          </a:p>
        </p:txBody>
      </p:sp>
      <p:sp>
        <p:nvSpPr>
          <p:cNvPr id="11" name="Footer Placeholder 10">
            <a:extLst>
              <a:ext uri="{FF2B5EF4-FFF2-40B4-BE49-F238E27FC236}">
                <a16:creationId xmlns:a16="http://schemas.microsoft.com/office/drawing/2014/main" id="{ADC23DCC-5B6D-4DE0-AE2F-EBD13EC575EE}"/>
              </a:ext>
            </a:extLst>
          </p:cNvPr>
          <p:cNvSpPr>
            <a:spLocks noGrp="1"/>
          </p:cNvSpPr>
          <p:nvPr>
            <p:ph type="ftr" sz="quarter" idx="15"/>
          </p:nvPr>
        </p:nvSpPr>
        <p:spPr/>
        <p:txBody>
          <a:bodyPr/>
          <a:lstStyle/>
          <a:p>
            <a:endParaRPr lang="da-DK" dirty="0"/>
          </a:p>
        </p:txBody>
      </p:sp>
      <p:sp>
        <p:nvSpPr>
          <p:cNvPr id="12" name="Slide Number Placeholder 11">
            <a:extLst>
              <a:ext uri="{FF2B5EF4-FFF2-40B4-BE49-F238E27FC236}">
                <a16:creationId xmlns:a16="http://schemas.microsoft.com/office/drawing/2014/main" id="{6AD5DC12-1CE7-4C4F-8E7F-A3AC2B9163D6}"/>
              </a:ext>
            </a:extLst>
          </p:cNvPr>
          <p:cNvSpPr>
            <a:spLocks noGrp="1"/>
          </p:cNvSpPr>
          <p:nvPr>
            <p:ph type="sldNum" sz="quarter" idx="16"/>
          </p:nvPr>
        </p:nvSpPr>
        <p:spPr/>
        <p:txBody>
          <a:bodyPr/>
          <a:lstStyle>
            <a:lvl1pPr>
              <a:defRPr>
                <a:solidFill>
                  <a:schemeClr val="bg1"/>
                </a:solidFill>
              </a:defRPr>
            </a:lvl1pPr>
          </a:lstStyle>
          <a:p>
            <a:fld id="{24C8C45C-947F-4981-8B3F-4F32E973C901}" type="slidenum">
              <a:rPr lang="da-DK" smtClean="0"/>
              <a:pPr/>
              <a:t>‹nr.›</a:t>
            </a:fld>
            <a:endParaRPr lang="da-DK" dirty="0"/>
          </a:p>
        </p:txBody>
      </p:sp>
      <p:pic>
        <p:nvPicPr>
          <p:cNvPr id="13" name="Picture 12">
            <a:extLst>
              <a:ext uri="{FF2B5EF4-FFF2-40B4-BE49-F238E27FC236}">
                <a16:creationId xmlns:a16="http://schemas.microsoft.com/office/drawing/2014/main" id="{43E874AD-EFDF-42D9-B4C9-B224A00588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18329" y="543600"/>
            <a:ext cx="450415" cy="1070019"/>
          </a:xfrm>
          <a:prstGeom prst="rect">
            <a:avLst/>
          </a:prstGeom>
        </p:spPr>
      </p:pic>
    </p:spTree>
    <p:extLst>
      <p:ext uri="{BB962C8B-B14F-4D97-AF65-F5344CB8AC3E}">
        <p14:creationId xmlns:p14="http://schemas.microsoft.com/office/powerpoint/2010/main" val="219831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og billede (rød)">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2FABB18-7B96-4450-B039-A58D47A74620}"/>
              </a:ext>
            </a:extLst>
          </p:cNvPr>
          <p:cNvSpPr/>
          <p:nvPr userDrawn="1"/>
        </p:nvSpPr>
        <p:spPr>
          <a:xfrm>
            <a:off x="1" y="0"/>
            <a:ext cx="6092436"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C593BB94-CAF7-46D6-BAAC-5F72D1CBE413}"/>
              </a:ext>
            </a:extLst>
          </p:cNvPr>
          <p:cNvSpPr>
            <a:spLocks noGrp="1"/>
          </p:cNvSpPr>
          <p:nvPr>
            <p:ph type="pic" sz="quarter" idx="17" hasCustomPrompt="1"/>
          </p:nvPr>
        </p:nvSpPr>
        <p:spPr>
          <a:xfrm>
            <a:off x="6092436" y="-1"/>
            <a:ext cx="6100763" cy="6861600"/>
          </a:xfrm>
        </p:spPr>
        <p:txBody>
          <a:bodyPr lIns="144000" tIns="108000" rIns="1368000"/>
          <a:lstStyle>
            <a:lvl1pPr marL="0" indent="0" algn="l">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2" name="Title 1"/>
          <p:cNvSpPr>
            <a:spLocks noGrp="1"/>
          </p:cNvSpPr>
          <p:nvPr>
            <p:ph type="title" hasCustomPrompt="1"/>
          </p:nvPr>
        </p:nvSpPr>
        <p:spPr>
          <a:xfrm>
            <a:off x="647700" y="585015"/>
            <a:ext cx="4913313" cy="1027885"/>
          </a:xfrm>
        </p:spPr>
        <p:txBody>
          <a:bodyPr/>
          <a:lstStyle>
            <a:lvl1pPr>
              <a:defRPr/>
            </a:lvl1pPr>
          </a:lstStyle>
          <a:p>
            <a:r>
              <a:rPr lang="da-DK" noProof="0" dirty="0"/>
              <a:t>Klik for at tilføje agenda overskrift</a:t>
            </a:r>
          </a:p>
        </p:txBody>
      </p:sp>
      <p:sp>
        <p:nvSpPr>
          <p:cNvPr id="7" name="Text Placeholder 2"/>
          <p:cNvSpPr>
            <a:spLocks noGrp="1"/>
          </p:cNvSpPr>
          <p:nvPr>
            <p:ph type="body" sz="quarter" idx="13" hasCustomPrompt="1"/>
          </p:nvPr>
        </p:nvSpPr>
        <p:spPr>
          <a:xfrm>
            <a:off x="647700" y="1692275"/>
            <a:ext cx="4913314" cy="4717436"/>
          </a:xfrm>
        </p:spPr>
        <p:txBody>
          <a:bodyPr/>
          <a:lstStyle>
            <a:lvl1pPr marL="0" indent="0">
              <a:lnSpc>
                <a:spcPct val="105000"/>
              </a:lnSpc>
              <a:spcAft>
                <a:spcPts val="1300"/>
              </a:spcAft>
              <a:buFont typeface="Arial" panose="020B0604020202020204" pitchFamily="34" charset="0"/>
              <a:buChar char="​"/>
              <a:defRPr sz="2300">
                <a:solidFill>
                  <a:schemeClr val="bg1"/>
                </a:solidFill>
                <a:latin typeface="+mj-lt"/>
              </a:defRPr>
            </a:lvl1pPr>
            <a:lvl2pPr marL="0" indent="0">
              <a:lnSpc>
                <a:spcPct val="105000"/>
              </a:lnSpc>
              <a:spcBef>
                <a:spcPts val="0"/>
              </a:spcBef>
              <a:spcAft>
                <a:spcPts val="1300"/>
              </a:spcAft>
              <a:buFont typeface="Arial" panose="020B0604020202020204" pitchFamily="34" charset="0"/>
              <a:buChar char="​"/>
              <a:defRPr sz="2300" b="1">
                <a:solidFill>
                  <a:schemeClr val="accent2"/>
                </a:solidFill>
                <a:latin typeface="+mj-lt"/>
              </a:defRPr>
            </a:lvl2pPr>
            <a:lvl3pPr marL="0" indent="0">
              <a:lnSpc>
                <a:spcPct val="105000"/>
              </a:lnSpc>
              <a:spcBef>
                <a:spcPts val="0"/>
              </a:spcBef>
              <a:spcAft>
                <a:spcPts val="1300"/>
              </a:spcAft>
              <a:buFont typeface="Arial" panose="020B0604020202020204" pitchFamily="34" charset="0"/>
              <a:buChar char="​"/>
              <a:defRPr sz="2300">
                <a:solidFill>
                  <a:schemeClr val="accent2"/>
                </a:solidFill>
                <a:latin typeface="+mj-lt"/>
              </a:defRPr>
            </a:lvl3pPr>
            <a:lvl4pPr marL="0" indent="0">
              <a:lnSpc>
                <a:spcPct val="105000"/>
              </a:lnSpc>
              <a:spcBef>
                <a:spcPts val="0"/>
              </a:spcBef>
              <a:spcAft>
                <a:spcPts val="1300"/>
              </a:spcAft>
              <a:buFont typeface="Arial" panose="020B0604020202020204" pitchFamily="34" charset="0"/>
              <a:buChar char="​"/>
              <a:defRPr sz="2300">
                <a:solidFill>
                  <a:schemeClr val="accent2"/>
                </a:solidFill>
                <a:latin typeface="+mj-lt"/>
              </a:defRPr>
            </a:lvl4pPr>
            <a:lvl5pPr marL="0" indent="0">
              <a:lnSpc>
                <a:spcPct val="105000"/>
              </a:lnSpc>
              <a:spcBef>
                <a:spcPts val="0"/>
              </a:spcBef>
              <a:spcAft>
                <a:spcPts val="1300"/>
              </a:spcAft>
              <a:buFont typeface="Arial" panose="020B0604020202020204" pitchFamily="34" charset="0"/>
              <a:buChar char="​"/>
              <a:defRPr sz="2300">
                <a:solidFill>
                  <a:schemeClr val="accent2"/>
                </a:solidFill>
                <a:latin typeface="+mj-lt"/>
              </a:defRPr>
            </a:lvl5pPr>
            <a:lvl6pPr marL="0" indent="0">
              <a:spcBef>
                <a:spcPts val="1200"/>
              </a:spcBef>
              <a:buFont typeface="Arial" panose="020B0604020202020204" pitchFamily="34" charset="0"/>
              <a:buChar char="​"/>
              <a:defRPr sz="2000"/>
            </a:lvl6pPr>
            <a:lvl7pPr marL="0" indent="0">
              <a:spcBef>
                <a:spcPts val="1200"/>
              </a:spcBef>
              <a:buFont typeface="Arial" panose="020B0604020202020204" pitchFamily="34" charset="0"/>
              <a:buChar char="​"/>
              <a:defRPr sz="2000"/>
            </a:lvl7pPr>
            <a:lvl8pPr marL="0" indent="0">
              <a:spcBef>
                <a:spcPts val="1200"/>
              </a:spcBef>
              <a:buFont typeface="Arial" panose="020B0604020202020204" pitchFamily="34" charset="0"/>
              <a:buChar char="​"/>
              <a:defRPr sz="2000"/>
            </a:lvl8pPr>
            <a:lvl9pPr marL="0" indent="0">
              <a:spcBef>
                <a:spcPts val="1200"/>
              </a:spcBef>
              <a:buFont typeface="Arial" panose="020B0604020202020204" pitchFamily="34" charset="0"/>
              <a:buChar char="​"/>
              <a:defRPr sz="2000"/>
            </a:lvl9pPr>
          </a:lstStyle>
          <a:p>
            <a:pPr lvl="0"/>
            <a:r>
              <a:rPr lang="da-DK" noProof="0" dirty="0"/>
              <a:t>Klik for at tilføje tekst, brug blå tekst for at fremhæve punkt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7" name="Date Placeholder 3">
            <a:extLst>
              <a:ext uri="{FF2B5EF4-FFF2-40B4-BE49-F238E27FC236}">
                <a16:creationId xmlns:a16="http://schemas.microsoft.com/office/drawing/2014/main" id="{5792E0CB-E692-4ABC-A647-7F2B64AD927A}"/>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6ED4227-EF8F-420B-B23C-EBB9DC58FBB2}" type="datetime1">
              <a:rPr lang="da-DK" smtClean="0"/>
              <a:t>11-10-2021</a:t>
            </a:fld>
            <a:endParaRPr lang="da-DK" dirty="0"/>
          </a:p>
        </p:txBody>
      </p:sp>
      <p:sp>
        <p:nvSpPr>
          <p:cNvPr id="18" name="Footer Placeholder 4">
            <a:extLst>
              <a:ext uri="{FF2B5EF4-FFF2-40B4-BE49-F238E27FC236}">
                <a16:creationId xmlns:a16="http://schemas.microsoft.com/office/drawing/2014/main" id="{808B2FEC-6D96-4CBE-A19D-23056C5D67F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9" name="Slide Number Placeholder 5">
            <a:extLst>
              <a:ext uri="{FF2B5EF4-FFF2-40B4-BE49-F238E27FC236}">
                <a16:creationId xmlns:a16="http://schemas.microsoft.com/office/drawing/2014/main" id="{357DFA01-C955-413A-9A65-F9BBC98DD29F}"/>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20" name="Text Placeholder 19">
            <a:extLst>
              <a:ext uri="{FF2B5EF4-FFF2-40B4-BE49-F238E27FC236}">
                <a16:creationId xmlns:a16="http://schemas.microsoft.com/office/drawing/2014/main" id="{807CC6DD-9255-4D78-8591-0ECAB9300F5A}"/>
              </a:ext>
            </a:extLst>
          </p:cNvPr>
          <p:cNvSpPr>
            <a:spLocks noGrp="1"/>
          </p:cNvSpPr>
          <p:nvPr>
            <p:ph type="body" sz="quarter" idx="18" hasCustomPrompt="1"/>
          </p:nvPr>
        </p:nvSpPr>
        <p:spPr>
          <a:xfrm>
            <a:off x="11318400" y="543601"/>
            <a:ext cx="450000" cy="449955"/>
          </a:xfrm>
          <a:custGeom>
            <a:avLst/>
            <a:gdLst>
              <a:gd name="connsiteX0" fmla="*/ 121648 w 450000"/>
              <a:gd name="connsiteY0" fmla="*/ 304673 h 449955"/>
              <a:gd name="connsiteX1" fmla="*/ 328352 w 450000"/>
              <a:gd name="connsiteY1" fmla="*/ 304673 h 449955"/>
              <a:gd name="connsiteX2" fmla="*/ 328352 w 450000"/>
              <a:gd name="connsiteY2" fmla="*/ 328185 h 449955"/>
              <a:gd name="connsiteX3" fmla="*/ 121648 w 450000"/>
              <a:gd name="connsiteY3" fmla="*/ 328185 h 449955"/>
              <a:gd name="connsiteX4" fmla="*/ 300659 w 450000"/>
              <a:gd name="connsiteY4" fmla="*/ 179437 h 449955"/>
              <a:gd name="connsiteX5" fmla="*/ 328397 w 450000"/>
              <a:gd name="connsiteY5" fmla="*/ 179437 h 449955"/>
              <a:gd name="connsiteX6" fmla="*/ 354527 w 450000"/>
              <a:gd name="connsiteY6" fmla="*/ 220766 h 449955"/>
              <a:gd name="connsiteX7" fmla="*/ 353723 w 450000"/>
              <a:gd name="connsiteY7" fmla="*/ 246045 h 449955"/>
              <a:gd name="connsiteX8" fmla="*/ 328397 w 450000"/>
              <a:gd name="connsiteY8" fmla="*/ 285367 h 449955"/>
              <a:gd name="connsiteX9" fmla="*/ 300659 w 450000"/>
              <a:gd name="connsiteY9" fmla="*/ 285367 h 449955"/>
              <a:gd name="connsiteX10" fmla="*/ 331211 w 450000"/>
              <a:gd name="connsiteY10" fmla="*/ 238421 h 449955"/>
              <a:gd name="connsiteX11" fmla="*/ 332015 w 450000"/>
              <a:gd name="connsiteY11" fmla="*/ 227587 h 449955"/>
              <a:gd name="connsiteX12" fmla="*/ 300659 w 450000"/>
              <a:gd name="connsiteY12" fmla="*/ 179437 h 449955"/>
              <a:gd name="connsiteX13" fmla="*/ 248489 w 450000"/>
              <a:gd name="connsiteY13" fmla="*/ 179437 h 449955"/>
              <a:gd name="connsiteX14" fmla="*/ 276227 w 450000"/>
              <a:gd name="connsiteY14" fmla="*/ 179437 h 449955"/>
              <a:gd name="connsiteX15" fmla="*/ 302357 w 450000"/>
              <a:gd name="connsiteY15" fmla="*/ 220766 h 449955"/>
              <a:gd name="connsiteX16" fmla="*/ 301553 w 450000"/>
              <a:gd name="connsiteY16" fmla="*/ 246045 h 449955"/>
              <a:gd name="connsiteX17" fmla="*/ 276227 w 450000"/>
              <a:gd name="connsiteY17" fmla="*/ 285367 h 449955"/>
              <a:gd name="connsiteX18" fmla="*/ 248489 w 450000"/>
              <a:gd name="connsiteY18" fmla="*/ 285367 h 449955"/>
              <a:gd name="connsiteX19" fmla="*/ 278639 w 450000"/>
              <a:gd name="connsiteY19" fmla="*/ 238421 h 449955"/>
              <a:gd name="connsiteX20" fmla="*/ 279845 w 450000"/>
              <a:gd name="connsiteY20" fmla="*/ 227587 h 449955"/>
              <a:gd name="connsiteX21" fmla="*/ 248489 w 450000"/>
              <a:gd name="connsiteY21" fmla="*/ 179437 h 449955"/>
              <a:gd name="connsiteX22" fmla="*/ 213132 w 450000"/>
              <a:gd name="connsiteY22" fmla="*/ 179437 h 449955"/>
              <a:gd name="connsiteX23" fmla="*/ 236868 w 450000"/>
              <a:gd name="connsiteY23" fmla="*/ 179437 h 449955"/>
              <a:gd name="connsiteX24" fmla="*/ 236868 w 450000"/>
              <a:gd name="connsiteY24" fmla="*/ 285367 h 449955"/>
              <a:gd name="connsiteX25" fmla="*/ 213132 w 450000"/>
              <a:gd name="connsiteY25" fmla="*/ 285367 h 449955"/>
              <a:gd name="connsiteX26" fmla="*/ 173773 w 450000"/>
              <a:gd name="connsiteY26" fmla="*/ 179437 h 449955"/>
              <a:gd name="connsiteX27" fmla="*/ 201511 w 450000"/>
              <a:gd name="connsiteY27" fmla="*/ 179437 h 449955"/>
              <a:gd name="connsiteX28" fmla="*/ 170557 w 450000"/>
              <a:gd name="connsiteY28" fmla="*/ 227587 h 449955"/>
              <a:gd name="connsiteX29" fmla="*/ 171361 w 450000"/>
              <a:gd name="connsiteY29" fmla="*/ 238421 h 449955"/>
              <a:gd name="connsiteX30" fmla="*/ 201511 w 450000"/>
              <a:gd name="connsiteY30" fmla="*/ 285368 h 449955"/>
              <a:gd name="connsiteX31" fmla="*/ 173773 w 450000"/>
              <a:gd name="connsiteY31" fmla="*/ 285368 h 449955"/>
              <a:gd name="connsiteX32" fmla="*/ 148447 w 450000"/>
              <a:gd name="connsiteY32" fmla="*/ 246045 h 449955"/>
              <a:gd name="connsiteX33" fmla="*/ 147643 w 450000"/>
              <a:gd name="connsiteY33" fmla="*/ 220766 h 449955"/>
              <a:gd name="connsiteX34" fmla="*/ 173773 w 450000"/>
              <a:gd name="connsiteY34" fmla="*/ 179437 h 449955"/>
              <a:gd name="connsiteX35" fmla="*/ 121603 w 450000"/>
              <a:gd name="connsiteY35" fmla="*/ 179437 h 449955"/>
              <a:gd name="connsiteX36" fmla="*/ 149341 w 450000"/>
              <a:gd name="connsiteY36" fmla="*/ 179437 h 449955"/>
              <a:gd name="connsiteX37" fmla="*/ 118387 w 450000"/>
              <a:gd name="connsiteY37" fmla="*/ 227588 h 449955"/>
              <a:gd name="connsiteX38" fmla="*/ 119191 w 450000"/>
              <a:gd name="connsiteY38" fmla="*/ 238421 h 449955"/>
              <a:gd name="connsiteX39" fmla="*/ 149341 w 450000"/>
              <a:gd name="connsiteY39" fmla="*/ 285368 h 449955"/>
              <a:gd name="connsiteX40" fmla="*/ 121603 w 450000"/>
              <a:gd name="connsiteY40" fmla="*/ 285368 h 449955"/>
              <a:gd name="connsiteX41" fmla="*/ 96277 w 450000"/>
              <a:gd name="connsiteY41" fmla="*/ 246045 h 449955"/>
              <a:gd name="connsiteX42" fmla="*/ 95473 w 450000"/>
              <a:gd name="connsiteY42" fmla="*/ 220766 h 449955"/>
              <a:gd name="connsiteX43" fmla="*/ 121603 w 450000"/>
              <a:gd name="connsiteY43" fmla="*/ 179437 h 449955"/>
              <a:gd name="connsiteX44" fmla="*/ 213874 w 450000"/>
              <a:gd name="connsiteY44" fmla="*/ 82170 h 449955"/>
              <a:gd name="connsiteX45" fmla="*/ 236126 w 450000"/>
              <a:gd name="connsiteY45" fmla="*/ 82170 h 449955"/>
              <a:gd name="connsiteX46" fmla="*/ 236126 w 450000"/>
              <a:gd name="connsiteY46" fmla="*/ 110385 h 449955"/>
              <a:gd name="connsiteX47" fmla="*/ 264066 w 450000"/>
              <a:gd name="connsiteY47" fmla="*/ 110385 h 449955"/>
              <a:gd name="connsiteX48" fmla="*/ 264066 w 450000"/>
              <a:gd name="connsiteY48" fmla="*/ 131918 h 449955"/>
              <a:gd name="connsiteX49" fmla="*/ 236126 w 450000"/>
              <a:gd name="connsiteY49" fmla="*/ 131918 h 449955"/>
              <a:gd name="connsiteX50" fmla="*/ 236126 w 450000"/>
              <a:gd name="connsiteY50" fmla="*/ 160380 h 449955"/>
              <a:gd name="connsiteX51" fmla="*/ 213874 w 450000"/>
              <a:gd name="connsiteY51" fmla="*/ 160380 h 449955"/>
              <a:gd name="connsiteX52" fmla="*/ 213874 w 450000"/>
              <a:gd name="connsiteY52" fmla="*/ 131918 h 449955"/>
              <a:gd name="connsiteX53" fmla="*/ 185934 w 450000"/>
              <a:gd name="connsiteY53" fmla="*/ 131918 h 449955"/>
              <a:gd name="connsiteX54" fmla="*/ 185934 w 450000"/>
              <a:gd name="connsiteY54" fmla="*/ 110385 h 449955"/>
              <a:gd name="connsiteX55" fmla="*/ 213874 w 450000"/>
              <a:gd name="connsiteY55" fmla="*/ 110385 h 449955"/>
              <a:gd name="connsiteX56" fmla="*/ 225201 w 450000"/>
              <a:gd name="connsiteY56" fmla="*/ 26893 h 449955"/>
              <a:gd name="connsiteX57" fmla="*/ 26896 w 450000"/>
              <a:gd name="connsiteY57" fmla="*/ 225178 h 449955"/>
              <a:gd name="connsiteX58" fmla="*/ 225201 w 450000"/>
              <a:gd name="connsiteY58" fmla="*/ 423062 h 449955"/>
              <a:gd name="connsiteX59" fmla="*/ 423104 w 450000"/>
              <a:gd name="connsiteY59" fmla="*/ 225178 h 449955"/>
              <a:gd name="connsiteX60" fmla="*/ 225201 w 450000"/>
              <a:gd name="connsiteY60" fmla="*/ 26893 h 449955"/>
              <a:gd name="connsiteX61" fmla="*/ 225201 w 450000"/>
              <a:gd name="connsiteY61" fmla="*/ 0 h 449955"/>
              <a:gd name="connsiteX62" fmla="*/ 450000 w 450000"/>
              <a:gd name="connsiteY62" fmla="*/ 225178 h 449955"/>
              <a:gd name="connsiteX63" fmla="*/ 225201 w 450000"/>
              <a:gd name="connsiteY63" fmla="*/ 449955 h 449955"/>
              <a:gd name="connsiteX64" fmla="*/ 0 w 450000"/>
              <a:gd name="connsiteY64" fmla="*/ 225178 h 449955"/>
              <a:gd name="connsiteX65" fmla="*/ 225201 w 450000"/>
              <a:gd name="connsiteY65" fmla="*/ 0 h 4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50000" h="449955">
                <a:moveTo>
                  <a:pt x="121648" y="304673"/>
                </a:moveTo>
                <a:lnTo>
                  <a:pt x="328352" y="304673"/>
                </a:lnTo>
                <a:lnTo>
                  <a:pt x="328352" y="328185"/>
                </a:lnTo>
                <a:lnTo>
                  <a:pt x="121648" y="328185"/>
                </a:lnTo>
                <a:close/>
                <a:moveTo>
                  <a:pt x="300659" y="179437"/>
                </a:moveTo>
                <a:cubicBezTo>
                  <a:pt x="328397" y="179437"/>
                  <a:pt x="328397" y="179437"/>
                  <a:pt x="328397" y="179437"/>
                </a:cubicBezTo>
                <a:cubicBezTo>
                  <a:pt x="328397" y="179437"/>
                  <a:pt x="349301" y="212741"/>
                  <a:pt x="354527" y="220766"/>
                </a:cubicBezTo>
                <a:cubicBezTo>
                  <a:pt x="359753" y="228791"/>
                  <a:pt x="358145" y="239224"/>
                  <a:pt x="353723" y="246045"/>
                </a:cubicBezTo>
                <a:cubicBezTo>
                  <a:pt x="349301" y="252866"/>
                  <a:pt x="328397" y="285367"/>
                  <a:pt x="328397" y="285367"/>
                </a:cubicBezTo>
                <a:cubicBezTo>
                  <a:pt x="300659" y="285367"/>
                  <a:pt x="300659" y="285367"/>
                  <a:pt x="300659" y="285367"/>
                </a:cubicBezTo>
                <a:cubicBezTo>
                  <a:pt x="300659" y="285367"/>
                  <a:pt x="327995" y="242835"/>
                  <a:pt x="331211" y="238421"/>
                </a:cubicBezTo>
                <a:cubicBezTo>
                  <a:pt x="334025" y="234008"/>
                  <a:pt x="334025" y="230798"/>
                  <a:pt x="332015" y="227587"/>
                </a:cubicBezTo>
                <a:cubicBezTo>
                  <a:pt x="329603" y="223976"/>
                  <a:pt x="300659" y="179437"/>
                  <a:pt x="300659" y="179437"/>
                </a:cubicBezTo>
                <a:close/>
                <a:moveTo>
                  <a:pt x="248489" y="179437"/>
                </a:moveTo>
                <a:cubicBezTo>
                  <a:pt x="276227" y="179437"/>
                  <a:pt x="276227" y="179437"/>
                  <a:pt x="276227" y="179437"/>
                </a:cubicBezTo>
                <a:cubicBezTo>
                  <a:pt x="276227" y="179437"/>
                  <a:pt x="297131" y="212741"/>
                  <a:pt x="302357" y="220766"/>
                </a:cubicBezTo>
                <a:cubicBezTo>
                  <a:pt x="307583" y="228791"/>
                  <a:pt x="305975" y="239224"/>
                  <a:pt x="301553" y="246045"/>
                </a:cubicBezTo>
                <a:cubicBezTo>
                  <a:pt x="297131" y="252866"/>
                  <a:pt x="276227" y="285367"/>
                  <a:pt x="276227" y="285367"/>
                </a:cubicBezTo>
                <a:cubicBezTo>
                  <a:pt x="248489" y="285367"/>
                  <a:pt x="248489" y="285367"/>
                  <a:pt x="248489" y="285367"/>
                </a:cubicBezTo>
                <a:cubicBezTo>
                  <a:pt x="248489" y="285367"/>
                  <a:pt x="275825" y="242835"/>
                  <a:pt x="278639" y="238421"/>
                </a:cubicBezTo>
                <a:cubicBezTo>
                  <a:pt x="281855" y="234008"/>
                  <a:pt x="281855" y="230798"/>
                  <a:pt x="279845" y="227587"/>
                </a:cubicBezTo>
                <a:cubicBezTo>
                  <a:pt x="277433" y="223976"/>
                  <a:pt x="248489" y="179437"/>
                  <a:pt x="248489" y="179437"/>
                </a:cubicBezTo>
                <a:close/>
                <a:moveTo>
                  <a:pt x="213132" y="179437"/>
                </a:moveTo>
                <a:lnTo>
                  <a:pt x="236868" y="179437"/>
                </a:lnTo>
                <a:lnTo>
                  <a:pt x="236868" y="285367"/>
                </a:lnTo>
                <a:lnTo>
                  <a:pt x="213132" y="285367"/>
                </a:lnTo>
                <a:close/>
                <a:moveTo>
                  <a:pt x="173773" y="179437"/>
                </a:moveTo>
                <a:cubicBezTo>
                  <a:pt x="173773" y="179437"/>
                  <a:pt x="173773" y="179437"/>
                  <a:pt x="201511" y="179437"/>
                </a:cubicBezTo>
                <a:cubicBezTo>
                  <a:pt x="201511" y="179437"/>
                  <a:pt x="172567" y="223976"/>
                  <a:pt x="170557" y="227587"/>
                </a:cubicBezTo>
                <a:cubicBezTo>
                  <a:pt x="168145" y="230798"/>
                  <a:pt x="168547" y="234008"/>
                  <a:pt x="171361" y="238421"/>
                </a:cubicBezTo>
                <a:cubicBezTo>
                  <a:pt x="174175" y="242835"/>
                  <a:pt x="201511" y="285368"/>
                  <a:pt x="201511" y="285368"/>
                </a:cubicBezTo>
                <a:cubicBezTo>
                  <a:pt x="201511" y="285368"/>
                  <a:pt x="201511" y="285368"/>
                  <a:pt x="173773" y="285368"/>
                </a:cubicBezTo>
                <a:cubicBezTo>
                  <a:pt x="173773" y="285368"/>
                  <a:pt x="152869" y="252866"/>
                  <a:pt x="148447" y="246045"/>
                </a:cubicBezTo>
                <a:cubicBezTo>
                  <a:pt x="144026" y="239224"/>
                  <a:pt x="142418" y="228791"/>
                  <a:pt x="147643" y="220766"/>
                </a:cubicBezTo>
                <a:cubicBezTo>
                  <a:pt x="152869" y="212741"/>
                  <a:pt x="173773" y="179437"/>
                  <a:pt x="173773" y="179437"/>
                </a:cubicBezTo>
                <a:close/>
                <a:moveTo>
                  <a:pt x="121603" y="179437"/>
                </a:moveTo>
                <a:cubicBezTo>
                  <a:pt x="121603" y="179437"/>
                  <a:pt x="121603" y="179437"/>
                  <a:pt x="149341" y="179437"/>
                </a:cubicBezTo>
                <a:cubicBezTo>
                  <a:pt x="149341" y="179437"/>
                  <a:pt x="120397" y="223976"/>
                  <a:pt x="118387" y="227588"/>
                </a:cubicBezTo>
                <a:cubicBezTo>
                  <a:pt x="115975" y="230798"/>
                  <a:pt x="115975" y="234008"/>
                  <a:pt x="119191" y="238421"/>
                </a:cubicBezTo>
                <a:cubicBezTo>
                  <a:pt x="122005" y="242835"/>
                  <a:pt x="149341" y="285368"/>
                  <a:pt x="149341" y="285368"/>
                </a:cubicBezTo>
                <a:cubicBezTo>
                  <a:pt x="149341" y="285368"/>
                  <a:pt x="149341" y="285368"/>
                  <a:pt x="121603" y="285368"/>
                </a:cubicBezTo>
                <a:cubicBezTo>
                  <a:pt x="121603" y="285368"/>
                  <a:pt x="100699" y="252866"/>
                  <a:pt x="96277" y="246045"/>
                </a:cubicBezTo>
                <a:cubicBezTo>
                  <a:pt x="91855" y="239224"/>
                  <a:pt x="90247" y="228791"/>
                  <a:pt x="95473" y="220766"/>
                </a:cubicBezTo>
                <a:cubicBezTo>
                  <a:pt x="100699" y="212741"/>
                  <a:pt x="121603" y="179437"/>
                  <a:pt x="121603" y="179437"/>
                </a:cubicBezTo>
                <a:close/>
                <a:moveTo>
                  <a:pt x="213874" y="82170"/>
                </a:moveTo>
                <a:lnTo>
                  <a:pt x="236126" y="82170"/>
                </a:lnTo>
                <a:lnTo>
                  <a:pt x="236126" y="110385"/>
                </a:lnTo>
                <a:lnTo>
                  <a:pt x="264066" y="110385"/>
                </a:lnTo>
                <a:lnTo>
                  <a:pt x="264066" y="131918"/>
                </a:lnTo>
                <a:lnTo>
                  <a:pt x="236126" y="131918"/>
                </a:lnTo>
                <a:lnTo>
                  <a:pt x="236126" y="160380"/>
                </a:lnTo>
                <a:lnTo>
                  <a:pt x="213874" y="160380"/>
                </a:lnTo>
                <a:lnTo>
                  <a:pt x="213874" y="131918"/>
                </a:lnTo>
                <a:lnTo>
                  <a:pt x="185934" y="131918"/>
                </a:lnTo>
                <a:lnTo>
                  <a:pt x="185934" y="110385"/>
                </a:lnTo>
                <a:lnTo>
                  <a:pt x="213874" y="110385"/>
                </a:lnTo>
                <a:close/>
                <a:moveTo>
                  <a:pt x="225201" y="26893"/>
                </a:moveTo>
                <a:cubicBezTo>
                  <a:pt x="116012" y="26893"/>
                  <a:pt x="26896" y="116001"/>
                  <a:pt x="26896" y="225178"/>
                </a:cubicBezTo>
                <a:cubicBezTo>
                  <a:pt x="26896" y="333954"/>
                  <a:pt x="116012" y="423062"/>
                  <a:pt x="225201" y="423062"/>
                </a:cubicBezTo>
                <a:cubicBezTo>
                  <a:pt x="333987" y="423062"/>
                  <a:pt x="423104" y="333954"/>
                  <a:pt x="423104" y="225178"/>
                </a:cubicBezTo>
                <a:cubicBezTo>
                  <a:pt x="423104" y="116001"/>
                  <a:pt x="333987" y="26893"/>
                  <a:pt x="225201" y="26893"/>
                </a:cubicBezTo>
                <a:close/>
                <a:moveTo>
                  <a:pt x="225201" y="0"/>
                </a:moveTo>
                <a:cubicBezTo>
                  <a:pt x="349242" y="0"/>
                  <a:pt x="450000" y="100748"/>
                  <a:pt x="450000" y="225178"/>
                </a:cubicBezTo>
                <a:cubicBezTo>
                  <a:pt x="450000" y="349207"/>
                  <a:pt x="349242" y="449955"/>
                  <a:pt x="225201" y="449955"/>
                </a:cubicBezTo>
                <a:cubicBezTo>
                  <a:pt x="100758" y="449955"/>
                  <a:pt x="0" y="349207"/>
                  <a:pt x="0" y="225178"/>
                </a:cubicBezTo>
                <a:cubicBezTo>
                  <a:pt x="0" y="100748"/>
                  <a:pt x="100758" y="0"/>
                  <a:pt x="225201" y="0"/>
                </a:cubicBezTo>
                <a:close/>
              </a:path>
            </a:pathLst>
          </a:custGeom>
          <a:solidFill>
            <a:schemeClr val="bg1"/>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123144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og billede (blå)">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2FABB18-7B96-4450-B039-A58D47A74620}"/>
              </a:ext>
            </a:extLst>
          </p:cNvPr>
          <p:cNvSpPr/>
          <p:nvPr userDrawn="1"/>
        </p:nvSpPr>
        <p:spPr>
          <a:xfrm>
            <a:off x="6100764" y="0"/>
            <a:ext cx="61214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C593BB94-CAF7-46D6-BAAC-5F72D1CBE413}"/>
              </a:ext>
            </a:extLst>
          </p:cNvPr>
          <p:cNvSpPr>
            <a:spLocks noGrp="1"/>
          </p:cNvSpPr>
          <p:nvPr>
            <p:ph type="pic" sz="quarter" idx="17" hasCustomPrompt="1"/>
          </p:nvPr>
        </p:nvSpPr>
        <p:spPr>
          <a:xfrm>
            <a:off x="-4763" y="-1"/>
            <a:ext cx="6105526" cy="6861600"/>
          </a:xfrm>
        </p:spPr>
        <p:txBody>
          <a:bodyPr lIns="144000" tIns="108000" rIns="684000"/>
          <a:lstStyle>
            <a:lvl1pPr marL="0" indent="0" algn="l">
              <a:buNone/>
              <a:defRPr sz="1400"/>
            </a:lvl1pPr>
          </a:lstStyle>
          <a:p>
            <a:r>
              <a:rPr lang="da-DK" dirty="0"/>
              <a:t>Klik i det hvide felt for at indsætte billede fra </a:t>
            </a:r>
            <a:r>
              <a:rPr lang="da-DK" dirty="0" err="1"/>
              <a:t>EKF’s</a:t>
            </a:r>
            <a:r>
              <a:rPr lang="da-DK" dirty="0"/>
              <a:t> billedbibliotek i Templafy.</a:t>
            </a:r>
            <a:br>
              <a:rPr lang="da-DK" dirty="0"/>
            </a:br>
            <a:r>
              <a:rPr lang="da-DK" dirty="0"/>
              <a:t>Klik på ikonet for at indsætte billede fra skrivebordet på din computer</a:t>
            </a:r>
          </a:p>
        </p:txBody>
      </p:sp>
      <p:sp>
        <p:nvSpPr>
          <p:cNvPr id="2" name="Title 1"/>
          <p:cNvSpPr>
            <a:spLocks noGrp="1"/>
          </p:cNvSpPr>
          <p:nvPr>
            <p:ph type="title" hasCustomPrompt="1"/>
          </p:nvPr>
        </p:nvSpPr>
        <p:spPr>
          <a:xfrm>
            <a:off x="6640514" y="585015"/>
            <a:ext cx="4122736" cy="1027885"/>
          </a:xfrm>
        </p:spPr>
        <p:txBody>
          <a:bodyPr/>
          <a:lstStyle>
            <a:lvl1pPr>
              <a:defRPr>
                <a:solidFill>
                  <a:schemeClr val="accent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a:xfrm>
            <a:off x="6640514" y="1692275"/>
            <a:ext cx="4676659" cy="4717436"/>
          </a:xfrm>
        </p:spPr>
        <p:txBody>
          <a:bodyPr/>
          <a:lstStyle>
            <a:lvl1pPr marL="0" indent="0">
              <a:lnSpc>
                <a:spcPct val="105000"/>
              </a:lnSpc>
              <a:spcAft>
                <a:spcPts val="1300"/>
              </a:spcAft>
              <a:buFont typeface="Arial" panose="020B0604020202020204" pitchFamily="34" charset="0"/>
              <a:buChar char="​"/>
              <a:defRPr sz="2300">
                <a:solidFill>
                  <a:schemeClr val="bg1"/>
                </a:solidFill>
                <a:latin typeface="+mj-lt"/>
              </a:defRPr>
            </a:lvl1pPr>
            <a:lvl2pPr marL="0" indent="0">
              <a:lnSpc>
                <a:spcPct val="105000"/>
              </a:lnSpc>
              <a:spcBef>
                <a:spcPts val="0"/>
              </a:spcBef>
              <a:spcAft>
                <a:spcPts val="1300"/>
              </a:spcAft>
              <a:buFont typeface="Arial" panose="020B0604020202020204" pitchFamily="34" charset="0"/>
              <a:buChar char="​"/>
              <a:defRPr sz="2300" b="1">
                <a:solidFill>
                  <a:schemeClr val="accent1"/>
                </a:solidFill>
                <a:latin typeface="+mj-lt"/>
              </a:defRPr>
            </a:lvl2pPr>
            <a:lvl3pPr marL="0" indent="0">
              <a:lnSpc>
                <a:spcPct val="105000"/>
              </a:lnSpc>
              <a:spcBef>
                <a:spcPts val="0"/>
              </a:spcBef>
              <a:spcAft>
                <a:spcPts val="1300"/>
              </a:spcAft>
              <a:buFont typeface="Arial" panose="020B0604020202020204" pitchFamily="34" charset="0"/>
              <a:buChar char="​"/>
              <a:defRPr sz="2300">
                <a:solidFill>
                  <a:schemeClr val="accent1"/>
                </a:solidFill>
                <a:latin typeface="+mj-lt"/>
              </a:defRPr>
            </a:lvl3pPr>
            <a:lvl4pPr marL="0" indent="0">
              <a:lnSpc>
                <a:spcPct val="105000"/>
              </a:lnSpc>
              <a:spcBef>
                <a:spcPts val="0"/>
              </a:spcBef>
              <a:spcAft>
                <a:spcPts val="1300"/>
              </a:spcAft>
              <a:buFont typeface="Arial" panose="020B0604020202020204" pitchFamily="34" charset="0"/>
              <a:buChar char="​"/>
              <a:defRPr sz="2300">
                <a:solidFill>
                  <a:schemeClr val="accent1"/>
                </a:solidFill>
                <a:latin typeface="+mj-lt"/>
              </a:defRPr>
            </a:lvl4pPr>
            <a:lvl5pPr marL="0" indent="0">
              <a:lnSpc>
                <a:spcPct val="105000"/>
              </a:lnSpc>
              <a:spcBef>
                <a:spcPts val="0"/>
              </a:spcBef>
              <a:spcAft>
                <a:spcPts val="1300"/>
              </a:spcAft>
              <a:buFont typeface="Arial" panose="020B0604020202020204" pitchFamily="34" charset="0"/>
              <a:buChar char="​"/>
              <a:defRPr sz="2300">
                <a:solidFill>
                  <a:schemeClr val="accent1"/>
                </a:solidFill>
                <a:latin typeface="+mj-lt"/>
              </a:defRPr>
            </a:lvl5pPr>
            <a:lvl6pPr marL="0" indent="0">
              <a:spcBef>
                <a:spcPts val="1200"/>
              </a:spcBef>
              <a:buFont typeface="Arial" panose="020B0604020202020204" pitchFamily="34" charset="0"/>
              <a:buChar char="​"/>
              <a:defRPr sz="2000"/>
            </a:lvl6pPr>
            <a:lvl7pPr marL="0" indent="0">
              <a:spcBef>
                <a:spcPts val="1200"/>
              </a:spcBef>
              <a:buFont typeface="Arial" panose="020B0604020202020204" pitchFamily="34" charset="0"/>
              <a:buChar char="​"/>
              <a:defRPr sz="2000"/>
            </a:lvl7pPr>
            <a:lvl8pPr marL="0" indent="0">
              <a:spcBef>
                <a:spcPts val="1200"/>
              </a:spcBef>
              <a:buFont typeface="Arial" panose="020B0604020202020204" pitchFamily="34" charset="0"/>
              <a:buChar char="​"/>
              <a:defRPr sz="2000"/>
            </a:lvl8pPr>
            <a:lvl9pPr marL="0" indent="0">
              <a:spcBef>
                <a:spcPts val="1200"/>
              </a:spcBef>
              <a:buFont typeface="Arial" panose="020B0604020202020204" pitchFamily="34" charset="0"/>
              <a:buChar char="​"/>
              <a:defRPr sz="2000"/>
            </a:lvl9pPr>
          </a:lstStyle>
          <a:p>
            <a:pPr lvl="0"/>
            <a:r>
              <a:rPr lang="da-DK" noProof="0" dirty="0"/>
              <a:t>Klik for at tilføje tekst, brug rød tekst for at fremhæve punkt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pic>
        <p:nvPicPr>
          <p:cNvPr id="12" name="Picture 11">
            <a:extLst>
              <a:ext uri="{FF2B5EF4-FFF2-40B4-BE49-F238E27FC236}">
                <a16:creationId xmlns:a16="http://schemas.microsoft.com/office/drawing/2014/main" id="{89E318E6-183A-402E-ADE7-8CE14F8C54C1}"/>
              </a:ext>
            </a:extLst>
          </p:cNvPr>
          <p:cNvPicPr preferRelativeResize="0">
            <a:picLocks/>
          </p:cNvPicPr>
          <p:nvPr userDrawn="1"/>
        </p:nvPicPr>
        <p:blipFill>
          <a:blip r:embed="rId2">
            <a:extLst>
              <a:ext uri="{28A0092B-C50C-407E-A947-70E740481C1C}">
                <a14:useLocalDpi xmlns:a14="http://schemas.microsoft.com/office/drawing/2010/main" val="0"/>
              </a:ext>
            </a:extLst>
          </a:blip>
          <a:srcRect/>
          <a:stretch/>
        </p:blipFill>
        <p:spPr>
          <a:xfrm>
            <a:off x="11317173" y="544569"/>
            <a:ext cx="450000" cy="1070017"/>
          </a:xfrm>
          <a:prstGeom prst="rect">
            <a:avLst/>
          </a:prstGeom>
        </p:spPr>
      </p:pic>
      <p:sp>
        <p:nvSpPr>
          <p:cNvPr id="13" name="Date Placeholder 9">
            <a:extLst>
              <a:ext uri="{FF2B5EF4-FFF2-40B4-BE49-F238E27FC236}">
                <a16:creationId xmlns:a16="http://schemas.microsoft.com/office/drawing/2014/main" id="{2625AE20-CEFA-4E35-90D2-C6A310D471A5}"/>
              </a:ext>
            </a:extLst>
          </p:cNvPr>
          <p:cNvSpPr>
            <a:spLocks noGrp="1"/>
          </p:cNvSpPr>
          <p:nvPr>
            <p:ph type="dt" sz="half" idx="14"/>
          </p:nvPr>
        </p:nvSpPr>
        <p:spPr>
          <a:xfrm>
            <a:off x="0" y="6858000"/>
            <a:ext cx="0" cy="0"/>
          </a:xfrm>
        </p:spPr>
        <p:txBody>
          <a:bodyPr/>
          <a:lstStyle/>
          <a:p>
            <a:fld id="{C41327B8-BDF1-44CD-8B05-E09D88714ABF}" type="datetime1">
              <a:rPr lang="da-DK" smtClean="0"/>
              <a:t>11-10-2021</a:t>
            </a:fld>
            <a:endParaRPr lang="da-DK" dirty="0"/>
          </a:p>
        </p:txBody>
      </p:sp>
      <p:sp>
        <p:nvSpPr>
          <p:cNvPr id="16" name="Footer Placeholder 10">
            <a:extLst>
              <a:ext uri="{FF2B5EF4-FFF2-40B4-BE49-F238E27FC236}">
                <a16:creationId xmlns:a16="http://schemas.microsoft.com/office/drawing/2014/main" id="{920F4929-EBDD-4342-A929-20991310DEA1}"/>
              </a:ext>
            </a:extLst>
          </p:cNvPr>
          <p:cNvSpPr>
            <a:spLocks noGrp="1"/>
          </p:cNvSpPr>
          <p:nvPr>
            <p:ph type="ftr" sz="quarter" idx="15"/>
          </p:nvPr>
        </p:nvSpPr>
        <p:spPr>
          <a:xfrm>
            <a:off x="0" y="6858000"/>
            <a:ext cx="0" cy="0"/>
          </a:xfrm>
        </p:spPr>
        <p:txBody>
          <a:bodyPr/>
          <a:lstStyle/>
          <a:p>
            <a:endParaRPr lang="da-DK" dirty="0"/>
          </a:p>
        </p:txBody>
      </p:sp>
      <p:sp>
        <p:nvSpPr>
          <p:cNvPr id="20" name="Slide Number Placeholder 11">
            <a:extLst>
              <a:ext uri="{FF2B5EF4-FFF2-40B4-BE49-F238E27FC236}">
                <a16:creationId xmlns:a16="http://schemas.microsoft.com/office/drawing/2014/main" id="{EE80BE77-2CD1-4EBE-A81B-2CB38F481790}"/>
              </a:ext>
            </a:extLst>
          </p:cNvPr>
          <p:cNvSpPr>
            <a:spLocks noGrp="1"/>
          </p:cNvSpPr>
          <p:nvPr>
            <p:ph type="sldNum" sz="quarter" idx="16"/>
          </p:nvPr>
        </p:nvSpPr>
        <p:spPr>
          <a:xfrm>
            <a:off x="11279403" y="6128580"/>
            <a:ext cx="394920" cy="180000"/>
          </a:xfrm>
        </p:spPr>
        <p:txBody>
          <a:bodyPr/>
          <a:lstStyle>
            <a:lvl1pPr>
              <a:defRPr>
                <a:solidFill>
                  <a:schemeClr val="accent1"/>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8509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Et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585015"/>
            <a:ext cx="8675688" cy="1150938"/>
          </a:xfrm>
        </p:spPr>
        <p:txBody>
          <a:bodyPr/>
          <a:lstStyle>
            <a:lvl1pPr>
              <a:defRPr/>
            </a:lvl1pPr>
          </a:lstStyle>
          <a:p>
            <a:r>
              <a:rPr lang="da-DK" noProof="0" dirty="0"/>
              <a:t>Klik for at tilføje overskrift</a:t>
            </a:r>
          </a:p>
        </p:txBody>
      </p:sp>
      <p:sp>
        <p:nvSpPr>
          <p:cNvPr id="3" name="Content Placeholder 2"/>
          <p:cNvSpPr>
            <a:spLocks noGrp="1"/>
          </p:cNvSpPr>
          <p:nvPr>
            <p:ph idx="1" hasCustomPrompt="1"/>
          </p:nvPr>
        </p:nvSpPr>
        <p:spPr>
          <a:xfrm>
            <a:off x="647700" y="2227263"/>
            <a:ext cx="8675688" cy="4176000"/>
          </a:xfrm>
        </p:spPr>
        <p:txBody>
          <a:bodyPr/>
          <a:lstStyle>
            <a:lvl1pPr>
              <a:defRPr/>
            </a:lvl1pPr>
            <a:lvl5pPr>
              <a:defRPr/>
            </a:lvl5pPr>
            <a:lvl8pPr>
              <a:defRPr>
                <a:solidFill>
                  <a:schemeClr val="tx1"/>
                </a:solidFill>
              </a:defRPr>
            </a:lvl8pPr>
            <a:lvl9pPr>
              <a:defRPr>
                <a:solidFill>
                  <a:schemeClr val="accent1"/>
                </a:solidFill>
              </a:defRPr>
            </a:lvl9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7" name="Date Placeholder 6">
            <a:extLst>
              <a:ext uri="{FF2B5EF4-FFF2-40B4-BE49-F238E27FC236}">
                <a16:creationId xmlns:a16="http://schemas.microsoft.com/office/drawing/2014/main" id="{8A72272B-8BD9-444A-BE73-33FCBAA962D7}"/>
              </a:ext>
            </a:extLst>
          </p:cNvPr>
          <p:cNvSpPr>
            <a:spLocks noGrp="1"/>
          </p:cNvSpPr>
          <p:nvPr>
            <p:ph type="dt" sz="half" idx="10"/>
          </p:nvPr>
        </p:nvSpPr>
        <p:spPr/>
        <p:txBody>
          <a:bodyPr/>
          <a:lstStyle/>
          <a:p>
            <a:fld id="{A4634F56-677C-4687-B4A0-F41AF3C7B19D}" type="datetime1">
              <a:rPr lang="da-DK" smtClean="0"/>
              <a:t>11-10-2021</a:t>
            </a:fld>
            <a:endParaRPr lang="da-DK" dirty="0"/>
          </a:p>
        </p:txBody>
      </p:sp>
      <p:sp>
        <p:nvSpPr>
          <p:cNvPr id="8" name="Footer Placeholder 7">
            <a:extLst>
              <a:ext uri="{FF2B5EF4-FFF2-40B4-BE49-F238E27FC236}">
                <a16:creationId xmlns:a16="http://schemas.microsoft.com/office/drawing/2014/main" id="{F6A99F03-C6D8-491A-8A91-9E3009AAE61D}"/>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53E87457-AE4F-4E59-BBFF-B61B53566788}"/>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7700" y="2227264"/>
            <a:ext cx="10115550" cy="4176000"/>
          </a:xfrm>
          <a:prstGeom prst="rect">
            <a:avLst/>
          </a:prstGeom>
        </p:spPr>
        <p:txBody>
          <a:bodyPr vert="horz" lIns="0" tIns="0" rIns="0" bIns="0" rtlCol="0">
            <a:noAutofit/>
          </a:bodyPr>
          <a:lstStyle/>
          <a:p>
            <a:pPr lvl="0"/>
            <a:r>
              <a:rPr lang="da-DK" noProof="0" dirty="0"/>
              <a:t>Niveau 1, Bullet/Body tekst 18/23 pkt.</a:t>
            </a:r>
          </a:p>
          <a:p>
            <a:pPr lvl="1"/>
            <a:r>
              <a:rPr lang="da-DK" noProof="0" dirty="0"/>
              <a:t>Niveau 2, Bullet/Body tekst 18/23 pkt.</a:t>
            </a:r>
          </a:p>
          <a:p>
            <a:pPr lvl="2"/>
            <a:r>
              <a:rPr lang="da-DK" noProof="0" dirty="0"/>
              <a:t>Niveau 3, Bullet/body tekst 18/23 pkt.</a:t>
            </a:r>
          </a:p>
          <a:p>
            <a:pPr lvl="3"/>
            <a:r>
              <a:rPr lang="da-DK" noProof="0" dirty="0"/>
              <a:t>Niveau 4, Underoverskrift 18/23 pkt.</a:t>
            </a:r>
          </a:p>
          <a:p>
            <a:pPr lvl="4"/>
            <a:r>
              <a:rPr lang="da-DK" noProof="0" dirty="0"/>
              <a:t>Niveau 5, Underoverskrift 16/20 pkt.</a:t>
            </a:r>
          </a:p>
          <a:p>
            <a:pPr lvl="5"/>
            <a:r>
              <a:rPr lang="da-DK" noProof="0" dirty="0"/>
              <a:t>Niveau 6, Bullet/body tekst, 16/20 pkt.</a:t>
            </a:r>
          </a:p>
          <a:p>
            <a:pPr lvl="6"/>
            <a:r>
              <a:rPr lang="da-DK" noProof="0" dirty="0"/>
              <a:t>Niveau 7, Bullet/Body tekst 16/20 pkt.</a:t>
            </a:r>
          </a:p>
          <a:p>
            <a:pPr lvl="7"/>
            <a:r>
              <a:rPr lang="da-DK" noProof="0" dirty="0"/>
              <a:t>Niveau 8, Bullet/Body tekst 12/16 pkt.</a:t>
            </a:r>
          </a:p>
          <a:p>
            <a:pPr lvl="8"/>
            <a:r>
              <a:rPr lang="da-DK" noProof="0" dirty="0"/>
              <a:t>Niveau 9 Infografik 85 pkt.</a:t>
            </a:r>
          </a:p>
        </p:txBody>
      </p:sp>
      <p:sp>
        <p:nvSpPr>
          <p:cNvPr id="6" name="Slide Number Placeholder 5"/>
          <p:cNvSpPr>
            <a:spLocks noGrp="1"/>
          </p:cNvSpPr>
          <p:nvPr>
            <p:ph type="sldNum" sz="quarter" idx="4"/>
          </p:nvPr>
        </p:nvSpPr>
        <p:spPr>
          <a:xfrm>
            <a:off x="11279403" y="6128580"/>
            <a:ext cx="394920" cy="180000"/>
          </a:xfrm>
          <a:prstGeom prst="rect">
            <a:avLst/>
          </a:prstGeom>
        </p:spPr>
        <p:txBody>
          <a:bodyPr vert="horz" lIns="0" tIns="0" rIns="0" bIns="0" rtlCol="0" anchor="b" anchorCtr="0"/>
          <a:lstStyle>
            <a:lvl1pPr marL="0" indent="0" algn="r">
              <a:buFontTx/>
              <a:buNone/>
              <a:defRPr sz="750" b="1">
                <a:solidFill>
                  <a:schemeClr val="accent1"/>
                </a:solidFill>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47700" y="585015"/>
            <a:ext cx="8676000" cy="1150938"/>
          </a:xfrm>
          <a:prstGeom prst="rect">
            <a:avLst/>
          </a:prstGeom>
        </p:spPr>
        <p:txBody>
          <a:bodyPr vert="horz" lIns="0" tIns="0" rIns="0" bIns="0" rtlCol="0" anchor="t" anchorCtr="0">
            <a:noAutofit/>
          </a:bodyPr>
          <a:lstStyle/>
          <a:p>
            <a:r>
              <a:rPr lang="da-DK"/>
              <a:t>Klik for at redigere titeltypografien i masteren</a:t>
            </a:r>
            <a:endParaRPr lang="da-DK" dirty="0"/>
          </a:p>
        </p:txBody>
      </p:sp>
      <p:pic>
        <p:nvPicPr>
          <p:cNvPr id="16" name="Picture 15">
            <a:extLst>
              <a:ext uri="{FF2B5EF4-FFF2-40B4-BE49-F238E27FC236}">
                <a16:creationId xmlns:a16="http://schemas.microsoft.com/office/drawing/2014/main" id="{8B0BA09A-901F-4640-84DE-00247FB0B5C5}"/>
              </a:ext>
            </a:extLst>
          </p:cNvPr>
          <p:cNvPicPr>
            <a:picLocks noChangeAspect="1"/>
          </p:cNvPicPr>
          <p:nvPr userDrawn="1"/>
        </p:nvPicPr>
        <p:blipFill>
          <a:blip r:embed="rId46">
            <a:extLst>
              <a:ext uri="{28A0092B-C50C-407E-A947-70E740481C1C}">
                <a14:useLocalDpi xmlns:a14="http://schemas.microsoft.com/office/drawing/2010/main" val="0"/>
              </a:ext>
            </a:extLst>
          </a:blip>
          <a:srcRect/>
          <a:stretch/>
        </p:blipFill>
        <p:spPr>
          <a:xfrm>
            <a:off x="11317173" y="543600"/>
            <a:ext cx="450000" cy="1070017"/>
          </a:xfrm>
          <a:prstGeom prst="rect">
            <a:avLst/>
          </a:prstGeom>
        </p:spPr>
      </p:pic>
      <p:sp>
        <p:nvSpPr>
          <p:cNvPr id="8" name="Date Placeholder 3">
            <a:extLst>
              <a:ext uri="{FF2B5EF4-FFF2-40B4-BE49-F238E27FC236}">
                <a16:creationId xmlns:a16="http://schemas.microsoft.com/office/drawing/2014/main" id="{E63D3FD4-9510-45B1-8DBB-8907F1FE4466}"/>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414C310-2D44-4DB0-9345-06410AC47036}" type="datetime1">
              <a:rPr lang="da-DK" smtClean="0"/>
              <a:t>11-10-2021</a:t>
            </a:fld>
            <a:endParaRPr lang="da-DK" dirty="0"/>
          </a:p>
        </p:txBody>
      </p:sp>
      <p:sp>
        <p:nvSpPr>
          <p:cNvPr id="9" name="Footer Placeholder 4">
            <a:extLst>
              <a:ext uri="{FF2B5EF4-FFF2-40B4-BE49-F238E27FC236}">
                <a16:creationId xmlns:a16="http://schemas.microsoft.com/office/drawing/2014/main" id="{44E2DD4F-9D88-495C-9275-B1E73589E051}"/>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99" r:id="rId3"/>
    <p:sldLayoutId id="2147483800" r:id="rId4"/>
    <p:sldLayoutId id="2147483765" r:id="rId5"/>
    <p:sldLayoutId id="2147483737" r:id="rId6"/>
    <p:sldLayoutId id="2147483766" r:id="rId7"/>
    <p:sldLayoutId id="2147483767" r:id="rId8"/>
    <p:sldLayoutId id="2147483732" r:id="rId9"/>
    <p:sldLayoutId id="2147483776" r:id="rId10"/>
    <p:sldLayoutId id="2147483777" r:id="rId11"/>
    <p:sldLayoutId id="2147483775" r:id="rId12"/>
    <p:sldLayoutId id="2147483774" r:id="rId13"/>
    <p:sldLayoutId id="2147483755" r:id="rId14"/>
    <p:sldLayoutId id="2147483772" r:id="rId15"/>
    <p:sldLayoutId id="2147483771" r:id="rId16"/>
    <p:sldLayoutId id="2147483770" r:id="rId17"/>
    <p:sldLayoutId id="2147483769" r:id="rId18"/>
    <p:sldLayoutId id="2147483778" r:id="rId19"/>
    <p:sldLayoutId id="2147483779" r:id="rId20"/>
    <p:sldLayoutId id="2147483803" r:id="rId21"/>
    <p:sldLayoutId id="2147483781" r:id="rId22"/>
    <p:sldLayoutId id="2147483801" r:id="rId23"/>
    <p:sldLayoutId id="2147483782" r:id="rId24"/>
    <p:sldLayoutId id="2147483783" r:id="rId25"/>
    <p:sldLayoutId id="2147483802" r:id="rId26"/>
    <p:sldLayoutId id="2147483795" r:id="rId27"/>
    <p:sldLayoutId id="2147483739" r:id="rId28"/>
    <p:sldLayoutId id="2147483785" r:id="rId29"/>
    <p:sldLayoutId id="2147483786" r:id="rId30"/>
    <p:sldLayoutId id="2147483787" r:id="rId31"/>
    <p:sldLayoutId id="2147483788" r:id="rId32"/>
    <p:sldLayoutId id="2147483789" r:id="rId33"/>
    <p:sldLayoutId id="2147483792" r:id="rId34"/>
    <p:sldLayoutId id="2147483791" r:id="rId35"/>
    <p:sldLayoutId id="2147483731" r:id="rId36"/>
    <p:sldLayoutId id="2147483793" r:id="rId37"/>
    <p:sldLayoutId id="2147483794" r:id="rId38"/>
    <p:sldLayoutId id="2147483798" r:id="rId39"/>
    <p:sldLayoutId id="2147483743" r:id="rId40"/>
    <p:sldLayoutId id="2147483744" r:id="rId41"/>
    <p:sldLayoutId id="2147483796" r:id="rId42"/>
    <p:sldLayoutId id="2147483797" r:id="rId43"/>
    <p:sldLayoutId id="2147483804" r:id="rId44"/>
  </p:sldLayoutIdLst>
  <p:hf hdr="0"/>
  <p:txStyles>
    <p:titleStyle>
      <a:lvl1pPr algn="l" defTabSz="914400" rtl="0" eaLnBrk="1" latinLnBrk="0" hangingPunct="1">
        <a:lnSpc>
          <a:spcPct val="85000"/>
        </a:lnSpc>
        <a:spcBef>
          <a:spcPct val="0"/>
        </a:spcBef>
        <a:buNone/>
        <a:defRPr sz="3900" kern="1200">
          <a:solidFill>
            <a:schemeClr val="tx1"/>
          </a:solidFill>
          <a:latin typeface="+mj-lt"/>
          <a:ea typeface="+mj-ea"/>
          <a:cs typeface="+mj-cs"/>
        </a:defRPr>
      </a:lvl1pPr>
    </p:titleStyle>
    <p:bodyStyle>
      <a:lvl1pPr marL="234950" indent="-234950" algn="l" defTabSz="914400" rtl="0" eaLnBrk="1" latinLnBrk="0" hangingPunct="1">
        <a:lnSpc>
          <a:spcPct val="105000"/>
        </a:lnSpc>
        <a:spcBef>
          <a:spcPts val="0"/>
        </a:spcBef>
        <a:spcAft>
          <a:spcPts val="0"/>
        </a:spcAft>
        <a:buFont typeface="EKF Office" panose="00000500000000000000" pitchFamily="2" charset="0"/>
        <a:buChar char="•"/>
        <a:defRPr sz="1800" kern="1200">
          <a:solidFill>
            <a:schemeClr val="tx1"/>
          </a:solidFill>
          <a:latin typeface="+mn-lt"/>
          <a:ea typeface="+mn-ea"/>
          <a:cs typeface="+mn-cs"/>
        </a:defRPr>
      </a:lvl1pPr>
      <a:lvl2pPr marL="450000" marR="0" indent="-208800" algn="l" defTabSz="914400" rtl="0" eaLnBrk="1" fontAlgn="auto" latinLnBrk="0" hangingPunct="1">
        <a:lnSpc>
          <a:spcPct val="105000"/>
        </a:lnSpc>
        <a:spcBef>
          <a:spcPts val="0"/>
        </a:spcBef>
        <a:spcAft>
          <a:spcPts val="0"/>
        </a:spcAft>
        <a:buClrTx/>
        <a:buSzTx/>
        <a:buFont typeface="EKF Office" panose="00000500000000000000" pitchFamily="2" charset="0"/>
        <a:buChar char="−"/>
        <a:tabLst/>
        <a:defRPr sz="1800" kern="1200">
          <a:solidFill>
            <a:schemeClr val="tx1"/>
          </a:solidFill>
          <a:latin typeface="+mn-lt"/>
          <a:ea typeface="+mn-ea"/>
          <a:cs typeface="+mn-cs"/>
        </a:defRPr>
      </a:lvl2pPr>
      <a:lvl3pPr marL="666000" marR="0" indent="-208800" algn="l" defTabSz="914400" rtl="0" eaLnBrk="1" fontAlgn="auto" latinLnBrk="0" hangingPunct="1">
        <a:lnSpc>
          <a:spcPct val="105000"/>
        </a:lnSpc>
        <a:spcBef>
          <a:spcPts val="0"/>
        </a:spcBef>
        <a:spcAft>
          <a:spcPts val="0"/>
        </a:spcAft>
        <a:buClrTx/>
        <a:buSzTx/>
        <a:buFont typeface="EKF Office" panose="00000500000000000000" pitchFamily="2" charset="0"/>
        <a:buChar char="−"/>
        <a:tabLst/>
        <a:defRPr sz="1800" kern="1200">
          <a:solidFill>
            <a:schemeClr val="tx1"/>
          </a:solidFill>
          <a:latin typeface="+mn-lt"/>
          <a:ea typeface="+mn-ea"/>
          <a:cs typeface="+mn-cs"/>
        </a:defRPr>
      </a:lvl3pPr>
      <a:lvl4pPr marL="0" indent="0" algn="l" defTabSz="914400" rtl="0" eaLnBrk="1" latinLnBrk="0" hangingPunct="1">
        <a:lnSpc>
          <a:spcPct val="105000"/>
        </a:lnSpc>
        <a:spcBef>
          <a:spcPts val="0"/>
        </a:spcBef>
        <a:spcAft>
          <a:spcPts val="0"/>
        </a:spcAft>
        <a:buFont typeface="Arial" panose="020B0604020202020204" pitchFamily="34" charset="0"/>
        <a:buChar char="​"/>
        <a:defRPr sz="1800" b="1" kern="1200">
          <a:solidFill>
            <a:schemeClr val="accent1"/>
          </a:solidFill>
          <a:latin typeface="+mj-lt"/>
          <a:ea typeface="+mn-ea"/>
          <a:cs typeface="+mn-cs"/>
        </a:defRPr>
      </a:lvl4pPr>
      <a:lvl5pPr marL="0" marR="0" indent="0" algn="l" defTabSz="914400" rtl="0" eaLnBrk="1" fontAlgn="auto" latinLnBrk="0" hangingPunct="1">
        <a:lnSpc>
          <a:spcPct val="105000"/>
        </a:lnSpc>
        <a:spcBef>
          <a:spcPts val="0"/>
        </a:spcBef>
        <a:spcAft>
          <a:spcPts val="0"/>
        </a:spcAft>
        <a:buClrTx/>
        <a:buSzTx/>
        <a:buFont typeface="Arial" panose="020B0604020202020204" pitchFamily="34" charset="0"/>
        <a:buChar char="​"/>
        <a:tabLst/>
        <a:defRPr sz="1600" kern="1200">
          <a:solidFill>
            <a:schemeClr val="accent1"/>
          </a:solidFill>
          <a:latin typeface="+mj-lt"/>
          <a:ea typeface="+mn-ea"/>
          <a:cs typeface="+mn-cs"/>
        </a:defRPr>
      </a:lvl5pPr>
      <a:lvl6pPr marL="234000" indent="-234000" algn="l" defTabSz="914400" rtl="0" eaLnBrk="1" latinLnBrk="0" hangingPunct="1">
        <a:lnSpc>
          <a:spcPct val="105000"/>
        </a:lnSpc>
        <a:spcBef>
          <a:spcPts val="0"/>
        </a:spcBef>
        <a:spcAft>
          <a:spcPts val="0"/>
        </a:spcAft>
        <a:buFont typeface="EKF Office" panose="00000500000000000000" pitchFamily="2" charset="0"/>
        <a:buChar char="•"/>
        <a:defRPr sz="1600" kern="1200">
          <a:solidFill>
            <a:schemeClr val="tx1"/>
          </a:solidFill>
          <a:latin typeface="+mn-lt"/>
          <a:ea typeface="+mn-ea"/>
          <a:cs typeface="+mn-cs"/>
        </a:defRPr>
      </a:lvl6pPr>
      <a:lvl7pPr marL="450000" indent="-208800" algn="l" defTabSz="914400" rtl="0" eaLnBrk="1" latinLnBrk="0" hangingPunct="1">
        <a:lnSpc>
          <a:spcPct val="105000"/>
        </a:lnSpc>
        <a:spcBef>
          <a:spcPts val="0"/>
        </a:spcBef>
        <a:spcAft>
          <a:spcPts val="0"/>
        </a:spcAft>
        <a:buFont typeface="EKF Office" panose="00000500000000000000" pitchFamily="2" charset="0"/>
        <a:buChar char="−"/>
        <a:defRPr sz="1600" b="0" kern="1200" baseline="0">
          <a:solidFill>
            <a:schemeClr val="tx1"/>
          </a:solidFill>
          <a:latin typeface="+mn-lt"/>
          <a:ea typeface="+mn-ea"/>
          <a:cs typeface="+mn-cs"/>
        </a:defRPr>
      </a:lvl7pPr>
      <a:lvl8pPr marL="234000" indent="-234000" algn="l" defTabSz="914400" rtl="0" eaLnBrk="1" latinLnBrk="0" hangingPunct="1">
        <a:lnSpc>
          <a:spcPct val="105000"/>
        </a:lnSpc>
        <a:spcBef>
          <a:spcPts val="0"/>
        </a:spcBef>
        <a:spcAft>
          <a:spcPts val="0"/>
        </a:spcAft>
        <a:buFont typeface="EKF Office" panose="00000500000000000000" pitchFamily="2" charset="0"/>
        <a:buChar char="•"/>
        <a:defRPr sz="1200" kern="1200">
          <a:solidFill>
            <a:schemeClr val="tx1"/>
          </a:solidFill>
          <a:latin typeface="+mn-lt"/>
          <a:ea typeface="+mn-ea"/>
          <a:cs typeface="+mn-cs"/>
        </a:defRPr>
      </a:lvl8pPr>
      <a:lvl9pPr marL="0" indent="0" algn="l" defTabSz="914400" rtl="0" eaLnBrk="1" latinLnBrk="0" hangingPunct="1">
        <a:lnSpc>
          <a:spcPct val="86000"/>
        </a:lnSpc>
        <a:spcBef>
          <a:spcPts val="0"/>
        </a:spcBef>
        <a:spcAft>
          <a:spcPts val="0"/>
        </a:spcAft>
        <a:buFont typeface="Arial" panose="020B0604020202020204" pitchFamily="34" charset="0"/>
        <a:buChar char="​"/>
        <a:defRPr sz="85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408" userDrawn="1">
          <p15:clr>
            <a:srgbClr val="000000"/>
          </p15:clr>
        </p15:guide>
        <p15:guide id="8" pos="6780" userDrawn="1">
          <p15:clr>
            <a:srgbClr val="000000"/>
          </p15:clr>
        </p15:guide>
        <p15:guide id="9" orient="horz" pos="3957" userDrawn="1">
          <p15:clr>
            <a:srgbClr val="000000"/>
          </p15:clr>
        </p15:guide>
        <p15:guide id="10" orient="horz" pos="607" userDrawn="1">
          <p15:clr>
            <a:srgbClr val="000000"/>
          </p15:clr>
        </p15:guide>
        <p15:guide id="11" orient="horz" pos="392" userDrawn="1">
          <p15:clr>
            <a:srgbClr val="000000"/>
          </p15:clr>
        </p15:guide>
        <p15:guide id="12" pos="3843" userDrawn="1">
          <p15:clr>
            <a:srgbClr val="000000"/>
          </p15:clr>
        </p15:guide>
        <p15:guide id="13" pos="3503" userDrawn="1">
          <p15:clr>
            <a:srgbClr val="000000"/>
          </p15:clr>
        </p15:guide>
        <p15:guide id="14" pos="4183" userDrawn="1">
          <p15:clr>
            <a:srgbClr val="000000"/>
          </p15:clr>
        </p15:guide>
        <p15:guide id="17" orient="horz" pos="1403" userDrawn="1">
          <p15:clr>
            <a:srgbClr val="000000"/>
          </p15:clr>
        </p15:guide>
        <p15:guide id="18" pos="5873" userDrawn="1">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5.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0.xml"/><Relationship Id="rId1" Type="http://schemas.openxmlformats.org/officeDocument/2006/relationships/tags" Target="../tags/tag11.xml"/><Relationship Id="rId4" Type="http://schemas.openxmlformats.org/officeDocument/2006/relationships/image" Target="../media/image34.bin"/></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13.xml"/><Relationship Id="rId4" Type="http://schemas.openxmlformats.org/officeDocument/2006/relationships/image" Target="../media/image36.bin"/></Relationships>
</file>

<file path=ppt/slides/_rels/slide14.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slideLayout" Target="../slideLayouts/slideLayout27.xml"/><Relationship Id="rId1" Type="http://schemas.openxmlformats.org/officeDocument/2006/relationships/tags" Target="../tags/tag14.xml"/><Relationship Id="rId6" Type="http://schemas.openxmlformats.org/officeDocument/2006/relationships/image" Target="../media/image38.bin"/><Relationship Id="rId5" Type="http://schemas.openxmlformats.org/officeDocument/2006/relationships/hyperlink" Target="https://www.google.dk/imgres?imgurl=https%3A%2F%2Fcdn.images.express.co.uk%2Fimg%2Fdynamic%2F153%2F590x%2Ftyphoon-986609.jpg%3Fr%3D1532963117924&amp;imgrefurl=https%3A%2F%2Fwww.express.co.uk%2Fnews%2Fweather%2F986609%2FTyphoon-Maria-tracking-update-taiwan-super-typhoon-latest-where-storm-news&amp;docid=UUA4uM9IV_XwRM&amp;tbnid=RdOisEzvIwuJhM%3A&amp;vet=10ahUKEwjN25vGlOLlAhXkoIsKHePTCdgQMwhRKA4wDg..i&amp;w=590&amp;h=350&amp;bih=1087&amp;biw=1920&amp;q=Thypoon%20taiwan&amp;ved=0ahUKEwjN25vGlOLlAhXkoIsKHePTCdgQMwhRKA4wDg&amp;iact=mrc&amp;uact=8" TargetMode="External"/><Relationship Id="rId4" Type="http://schemas.openxmlformats.org/officeDocument/2006/relationships/image" Target="../media/image37.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9.bin"/><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slideLayout" Target="../slideLayouts/slideLayout27.xml"/><Relationship Id="rId1" Type="http://schemas.openxmlformats.org/officeDocument/2006/relationships/tags" Target="../tags/tag3.xml"/><Relationship Id="rId5" Type="http://schemas.openxmlformats.org/officeDocument/2006/relationships/image" Target="../media/image18.bin"/><Relationship Id="rId4" Type="http://schemas.openxmlformats.org/officeDocument/2006/relationships/image" Target="../media/image17.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0.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3.xml"/><Relationship Id="rId1" Type="http://schemas.openxmlformats.org/officeDocument/2006/relationships/tags" Target="../tags/tag6.xml"/><Relationship Id="rId4" Type="http://schemas.openxmlformats.org/officeDocument/2006/relationships/image" Target="../media/image19.bin"/></Relationships>
</file>

<file path=ppt/slides/_rels/slide6.xml.rels><?xml version="1.0" encoding="UTF-8" standalone="yes"?>
<Relationships xmlns="http://schemas.openxmlformats.org/package/2006/relationships"><Relationship Id="rId8" Type="http://schemas.openxmlformats.org/officeDocument/2006/relationships/image" Target="../media/image24.bin"/><Relationship Id="rId3" Type="http://schemas.openxmlformats.org/officeDocument/2006/relationships/notesSlide" Target="../notesSlides/notesSlide5.xml"/><Relationship Id="rId7" Type="http://schemas.openxmlformats.org/officeDocument/2006/relationships/image" Target="../media/image23.bin"/><Relationship Id="rId2" Type="http://schemas.openxmlformats.org/officeDocument/2006/relationships/slideLayout" Target="../slideLayouts/slideLayout9.xml"/><Relationship Id="rId1" Type="http://schemas.openxmlformats.org/officeDocument/2006/relationships/tags" Target="../tags/tag7.xml"/><Relationship Id="rId6" Type="http://schemas.openxmlformats.org/officeDocument/2006/relationships/image" Target="../media/image22.bin"/><Relationship Id="rId5" Type="http://schemas.openxmlformats.org/officeDocument/2006/relationships/image" Target="../media/image21.bin"/><Relationship Id="rId4" Type="http://schemas.openxmlformats.org/officeDocument/2006/relationships/image" Target="../media/image20.bin"/></Relationships>
</file>

<file path=ppt/slides/_rels/slide7.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slideLayout" Target="../slideLayouts/slideLayout9.xml"/><Relationship Id="rId1" Type="http://schemas.openxmlformats.org/officeDocument/2006/relationships/tags" Target="../tags/tag8.xml"/><Relationship Id="rId4" Type="http://schemas.openxmlformats.org/officeDocument/2006/relationships/image" Target="../media/image24.bin"/></Relationships>
</file>

<file path=ppt/slides/_rels/slide8.xml.rels><?xml version="1.0" encoding="UTF-8" standalone="yes"?>
<Relationships xmlns="http://schemas.openxmlformats.org/package/2006/relationships"><Relationship Id="rId8" Type="http://schemas.openxmlformats.org/officeDocument/2006/relationships/image" Target="../media/image30.bin"/><Relationship Id="rId3" Type="http://schemas.openxmlformats.org/officeDocument/2006/relationships/image" Target="../media/image25.bin"/><Relationship Id="rId7" Type="http://schemas.openxmlformats.org/officeDocument/2006/relationships/image" Target="../media/image29.bin"/><Relationship Id="rId2" Type="http://schemas.openxmlformats.org/officeDocument/2006/relationships/slideLayout" Target="../slideLayouts/slideLayout19.xml"/><Relationship Id="rId1" Type="http://schemas.openxmlformats.org/officeDocument/2006/relationships/tags" Target="../tags/tag9.xml"/><Relationship Id="rId6" Type="http://schemas.openxmlformats.org/officeDocument/2006/relationships/image" Target="../media/image28.bin"/><Relationship Id="rId5" Type="http://schemas.openxmlformats.org/officeDocument/2006/relationships/image" Target="../media/image27.bin"/><Relationship Id="rId4" Type="http://schemas.openxmlformats.org/officeDocument/2006/relationships/image" Target="../media/image26.bin"/></Relationships>
</file>

<file path=ppt/slides/_rels/slide9.xml.rels><?xml version="1.0" encoding="UTF-8" standalone="yes"?>
<Relationships xmlns="http://schemas.openxmlformats.org/package/2006/relationships"><Relationship Id="rId3" Type="http://schemas.openxmlformats.org/officeDocument/2006/relationships/image" Target="../media/image31.bin"/><Relationship Id="rId2" Type="http://schemas.openxmlformats.org/officeDocument/2006/relationships/slideLayout" Target="../slideLayouts/slideLayout20.xml"/><Relationship Id="rId1" Type="http://schemas.openxmlformats.org/officeDocument/2006/relationships/tags" Target="../tags/tag10.xml"/><Relationship Id="rId5" Type="http://schemas.openxmlformats.org/officeDocument/2006/relationships/image" Target="../media/image33.bin"/><Relationship Id="rId4" Type="http://schemas.openxmlformats.org/officeDocument/2006/relationships/image" Target="../media/image3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5">
            <a:extLst>
              <a:ext uri="{FF2B5EF4-FFF2-40B4-BE49-F238E27FC236}">
                <a16:creationId xmlns:a16="http://schemas.microsoft.com/office/drawing/2014/main" id="{C373B856-024E-46BB-B14F-C2502182A5EB}"/>
              </a:ext>
            </a:extLst>
          </p:cNvPr>
          <p:cNvPicPr>
            <a:picLocks noGrp="1" noChangeAspect="1"/>
          </p:cNvPicPr>
          <p:nvPr>
            <p:ph type="pic" sz="quarter" idx="13"/>
            <p:custDataLst>
              <p:tags r:id="rId2"/>
            </p:custDataLst>
          </p:nvPr>
        </p:nvPicPr>
        <p:blipFill rotWithShape="1">
          <a:blip r:embed="rId5">
            <a:extLst>
              <a:ext uri="{28A0092B-C50C-407E-A947-70E740481C1C}">
                <a14:useLocalDpi xmlns:a14="http://schemas.microsoft.com/office/drawing/2010/main" val="0"/>
              </a:ext>
            </a:extLst>
          </a:blip>
          <a:srcRect l="-29265" t="669" r="-9999" b="-9725"/>
          <a:stretch/>
        </p:blipFill>
        <p:spPr>
          <a:xfrm>
            <a:off x="2235544" y="1467272"/>
            <a:ext cx="7895591" cy="5879100"/>
          </a:xfrm>
          <a:prstGeom prst="rect">
            <a:avLst/>
          </a:prstGeom>
        </p:spPr>
      </p:pic>
      <p:sp>
        <p:nvSpPr>
          <p:cNvPr id="15" name="Text Placeholder 14">
            <a:extLst>
              <a:ext uri="{FF2B5EF4-FFF2-40B4-BE49-F238E27FC236}">
                <a16:creationId xmlns:a16="http://schemas.microsoft.com/office/drawing/2014/main" id="{44036F30-1B6D-43AD-9214-5B82B4998BF7}"/>
              </a:ext>
            </a:extLst>
          </p:cNvPr>
          <p:cNvSpPr>
            <a:spLocks noGrp="1"/>
          </p:cNvSpPr>
          <p:nvPr>
            <p:ph type="body" sz="quarter" idx="14"/>
          </p:nvPr>
        </p:nvSpPr>
        <p:spPr/>
        <p:txBody>
          <a:bodyPr/>
          <a:lstStyle/>
          <a:p>
            <a:endParaRPr lang="en-US" dirty="0"/>
          </a:p>
        </p:txBody>
      </p:sp>
      <p:sp>
        <p:nvSpPr>
          <p:cNvPr id="3" name="Title 2">
            <a:extLst>
              <a:ext uri="{FF2B5EF4-FFF2-40B4-BE49-F238E27FC236}">
                <a16:creationId xmlns:a16="http://schemas.microsoft.com/office/drawing/2014/main" id="{F5B33DFD-6DC1-4D31-9C8B-93136D184F39}"/>
              </a:ext>
            </a:extLst>
          </p:cNvPr>
          <p:cNvSpPr>
            <a:spLocks noGrp="1"/>
          </p:cNvSpPr>
          <p:nvPr>
            <p:ph type="ctrTitle"/>
          </p:nvPr>
        </p:nvSpPr>
        <p:spPr>
          <a:xfrm>
            <a:off x="374985" y="963613"/>
            <a:ext cx="8675689" cy="1909025"/>
          </a:xfrm>
        </p:spPr>
        <p:txBody>
          <a:bodyPr>
            <a:normAutofit/>
          </a:bodyPr>
          <a:lstStyle/>
          <a:p>
            <a:r>
              <a:rPr lang="en-US" sz="3600" dirty="0"/>
              <a:t>EKF Denmark’s Export Credit Agency: Financing offshore wind</a:t>
            </a:r>
          </a:p>
        </p:txBody>
      </p:sp>
      <p:sp>
        <p:nvSpPr>
          <p:cNvPr id="13" name="Subtitle 12">
            <a:extLst>
              <a:ext uri="{FF2B5EF4-FFF2-40B4-BE49-F238E27FC236}">
                <a16:creationId xmlns:a16="http://schemas.microsoft.com/office/drawing/2014/main" id="{DF5955C8-0C99-4A9E-804E-4BD8B47BA686}"/>
              </a:ext>
            </a:extLst>
          </p:cNvPr>
          <p:cNvSpPr>
            <a:spLocks noGrp="1"/>
          </p:cNvSpPr>
          <p:nvPr>
            <p:ph type="subTitle" idx="1"/>
          </p:nvPr>
        </p:nvSpPr>
        <p:spPr>
          <a:xfrm>
            <a:off x="374985" y="2152839"/>
            <a:ext cx="3787940" cy="829816"/>
          </a:xfrm>
        </p:spPr>
        <p:txBody>
          <a:bodyPr/>
          <a:lstStyle/>
          <a:p>
            <a:r>
              <a:rPr lang="en-US" dirty="0"/>
              <a:t>Colombia</a:t>
            </a:r>
          </a:p>
          <a:p>
            <a:endParaRPr lang="en-US" dirty="0"/>
          </a:p>
          <a:p>
            <a:r>
              <a:rPr lang="en-US" dirty="0"/>
              <a:t>/Patrick R. Jakobsen </a:t>
            </a:r>
          </a:p>
          <a:p>
            <a:endParaRPr lang="en-US" dirty="0"/>
          </a:p>
          <a:p>
            <a:endParaRPr lang="en-US" dirty="0"/>
          </a:p>
        </p:txBody>
      </p:sp>
      <p:sp>
        <p:nvSpPr>
          <p:cNvPr id="2" name="Date Placeholder 1">
            <a:extLst>
              <a:ext uri="{FF2B5EF4-FFF2-40B4-BE49-F238E27FC236}">
                <a16:creationId xmlns:a16="http://schemas.microsoft.com/office/drawing/2014/main" id="{85D59395-EA42-4AD6-86A5-7B9378912D97}"/>
              </a:ext>
            </a:extLst>
          </p:cNvPr>
          <p:cNvSpPr>
            <a:spLocks noGrp="1"/>
          </p:cNvSpPr>
          <p:nvPr>
            <p:ph type="dt" sz="half" idx="10"/>
          </p:nvPr>
        </p:nvSpPr>
        <p:spPr>
          <a:xfrm>
            <a:off x="374985" y="453600"/>
            <a:ext cx="627120" cy="180000"/>
          </a:xfrm>
        </p:spPr>
        <p:txBody>
          <a:bodyPr/>
          <a:lstStyle/>
          <a:p>
            <a:fld id="{4E0AB6FD-181C-4DDB-B368-C7E7C97844A5}" type="datetime1">
              <a:rPr lang="en-US"/>
              <a:pPr/>
              <a:t>10/11/2021</a:t>
            </a:fld>
            <a:endParaRPr lang="en-US"/>
          </a:p>
        </p:txBody>
      </p:sp>
      <p:sp>
        <p:nvSpPr>
          <p:cNvPr id="4" name="Rektangel 3">
            <a:extLst>
              <a:ext uri="{FF2B5EF4-FFF2-40B4-BE49-F238E27FC236}">
                <a16:creationId xmlns:a16="http://schemas.microsoft.com/office/drawing/2014/main" id="{77BB8345-BF92-4CFE-AC26-7CFE3DCA603E}"/>
              </a:ext>
            </a:extLst>
          </p:cNvPr>
          <p:cNvSpPr>
            <a:spLocks/>
          </p:cNvSpPr>
          <p:nvPr/>
        </p:nvSpPr>
        <p:spPr>
          <a:xfrm>
            <a:off x="280738" y="5616935"/>
            <a:ext cx="3510212" cy="679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indent="0">
              <a:buNone/>
            </a:pPr>
            <a:r>
              <a:rPr lang="en-US" sz="1200" b="1" dirty="0">
                <a:solidFill>
                  <a:schemeClr val="tx1"/>
                </a:solidFill>
              </a:rPr>
              <a:t>Copenhagen October 2021</a:t>
            </a:r>
          </a:p>
          <a:p>
            <a:pPr marL="0" indent="0">
              <a:buNone/>
            </a:pPr>
            <a:r>
              <a:rPr lang="en-US" sz="1200" b="1" dirty="0">
                <a:solidFill>
                  <a:schemeClr val="tx1"/>
                </a:solidFill>
              </a:rPr>
              <a:t>Offshore and Project Finance</a:t>
            </a:r>
          </a:p>
        </p:txBody>
      </p:sp>
      <p:sp>
        <p:nvSpPr>
          <p:cNvPr id="5" name="Pladsholder til slidenummer 4">
            <a:extLst>
              <a:ext uri="{FF2B5EF4-FFF2-40B4-BE49-F238E27FC236}">
                <a16:creationId xmlns:a16="http://schemas.microsoft.com/office/drawing/2014/main" id="{6B1A0088-5DBC-459E-B449-031744D46EA8}"/>
              </a:ext>
            </a:extLst>
          </p:cNvPr>
          <p:cNvSpPr>
            <a:spLocks noGrp="1"/>
          </p:cNvSpPr>
          <p:nvPr>
            <p:ph type="sldNum" sz="quarter" idx="4"/>
          </p:nvPr>
        </p:nvSpPr>
        <p:spPr/>
        <p:txBody>
          <a:bodyPr/>
          <a:lstStyle/>
          <a:p>
            <a:fld id="{24C8C45C-947F-4981-8B3F-4F32E973C901}" type="slidenum">
              <a:rPr lang="da-DK" smtClean="0"/>
              <a:pPr/>
              <a:t>1</a:t>
            </a:fld>
            <a:endParaRPr lang="da-DK" dirty="0"/>
          </a:p>
        </p:txBody>
      </p:sp>
      <p:sp>
        <p:nvSpPr>
          <p:cNvPr id="6" name="Pladsholder til sidefod 5">
            <a:extLst>
              <a:ext uri="{FF2B5EF4-FFF2-40B4-BE49-F238E27FC236}">
                <a16:creationId xmlns:a16="http://schemas.microsoft.com/office/drawing/2014/main" id="{02C3A264-0D56-407C-B18A-2B9CC042AE2E}"/>
              </a:ext>
            </a:extLst>
          </p:cNvPr>
          <p:cNvSpPr>
            <a:spLocks noGrp="1"/>
          </p:cNvSpPr>
          <p:nvPr>
            <p:ph type="ftr" sz="quarter" idx="11"/>
          </p:nvPr>
        </p:nvSpPr>
        <p:spPr/>
        <p:txBody>
          <a:bodyPr/>
          <a:lstStyle/>
          <a:p>
            <a:endParaRPr lang="da-DK" dirty="0"/>
          </a:p>
        </p:txBody>
      </p:sp>
    </p:spTree>
    <p:custDataLst>
      <p:tags r:id="rId1"/>
    </p:custDataLst>
    <p:extLst>
      <p:ext uri="{BB962C8B-B14F-4D97-AF65-F5344CB8AC3E}">
        <p14:creationId xmlns:p14="http://schemas.microsoft.com/office/powerpoint/2010/main" val="66922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699" y="585015"/>
            <a:ext cx="10605758" cy="1150938"/>
          </a:xfrm>
          <a:solidFill>
            <a:schemeClr val="bg1"/>
          </a:solidFill>
          <a:ln>
            <a:solidFill>
              <a:schemeClr val="bg1"/>
            </a:solidFill>
          </a:ln>
        </p:spPr>
        <p:txBody>
          <a:bodyPr/>
          <a:lstStyle/>
          <a:p>
            <a:r>
              <a:rPr lang="en-GB" sz="4000" dirty="0"/>
              <a:t>Offshore: From Europe to the whole world</a:t>
            </a:r>
          </a:p>
        </p:txBody>
      </p:sp>
      <p:grpSp>
        <p:nvGrpSpPr>
          <p:cNvPr id="836" name="Indien">
            <a:extLst>
              <a:ext uri="{FF2B5EF4-FFF2-40B4-BE49-F238E27FC236}">
                <a16:creationId xmlns:a16="http://schemas.microsoft.com/office/drawing/2014/main" id="{13D89BF0-EA8C-4AF3-A403-D3E6788524ED}"/>
              </a:ext>
            </a:extLst>
          </p:cNvPr>
          <p:cNvGrpSpPr>
            <a:grpSpLocks/>
          </p:cNvGrpSpPr>
          <p:nvPr/>
        </p:nvGrpSpPr>
        <p:grpSpPr bwMode="auto">
          <a:xfrm>
            <a:off x="5767250" y="3764491"/>
            <a:ext cx="619844" cy="666482"/>
            <a:chOff x="3717" y="2307"/>
            <a:chExt cx="449" cy="450"/>
          </a:xfrm>
          <a:solidFill>
            <a:schemeClr val="tx1"/>
          </a:solidFill>
        </p:grpSpPr>
        <p:sp>
          <p:nvSpPr>
            <p:cNvPr id="840" name="Freeform 8">
              <a:extLst>
                <a:ext uri="{FF2B5EF4-FFF2-40B4-BE49-F238E27FC236}">
                  <a16:creationId xmlns:a16="http://schemas.microsoft.com/office/drawing/2014/main" id="{D028DE2F-D177-4ED6-8AA8-D39763867F24}"/>
                </a:ext>
              </a:extLst>
            </p:cNvPr>
            <p:cNvSpPr>
              <a:spLocks/>
            </p:cNvSpPr>
            <p:nvPr/>
          </p:nvSpPr>
          <p:spPr bwMode="auto">
            <a:xfrm>
              <a:off x="3717" y="2307"/>
              <a:ext cx="449" cy="450"/>
            </a:xfrm>
            <a:custGeom>
              <a:avLst/>
              <a:gdLst>
                <a:gd name="T0" fmla="*/ 14 w 449"/>
                <a:gd name="T1" fmla="*/ 190 h 450"/>
                <a:gd name="T2" fmla="*/ 39 w 449"/>
                <a:gd name="T3" fmla="*/ 190 h 450"/>
                <a:gd name="T4" fmla="*/ 24 w 449"/>
                <a:gd name="T5" fmla="*/ 153 h 450"/>
                <a:gd name="T6" fmla="*/ 26 w 449"/>
                <a:gd name="T7" fmla="*/ 132 h 450"/>
                <a:gd name="T8" fmla="*/ 53 w 449"/>
                <a:gd name="T9" fmla="*/ 134 h 450"/>
                <a:gd name="T10" fmla="*/ 104 w 449"/>
                <a:gd name="T11" fmla="*/ 60 h 450"/>
                <a:gd name="T12" fmla="*/ 116 w 449"/>
                <a:gd name="T13" fmla="*/ 21 h 450"/>
                <a:gd name="T14" fmla="*/ 149 w 449"/>
                <a:gd name="T15" fmla="*/ 2 h 450"/>
                <a:gd name="T16" fmla="*/ 162 w 449"/>
                <a:gd name="T17" fmla="*/ 29 h 450"/>
                <a:gd name="T18" fmla="*/ 172 w 449"/>
                <a:gd name="T19" fmla="*/ 54 h 450"/>
                <a:gd name="T20" fmla="*/ 158 w 449"/>
                <a:gd name="T21" fmla="*/ 74 h 450"/>
                <a:gd name="T22" fmla="*/ 184 w 449"/>
                <a:gd name="T23" fmla="*/ 103 h 450"/>
                <a:gd name="T24" fmla="*/ 227 w 449"/>
                <a:gd name="T25" fmla="*/ 140 h 450"/>
                <a:gd name="T26" fmla="*/ 280 w 449"/>
                <a:gd name="T27" fmla="*/ 159 h 450"/>
                <a:gd name="T28" fmla="*/ 320 w 449"/>
                <a:gd name="T29" fmla="*/ 134 h 450"/>
                <a:gd name="T30" fmla="*/ 328 w 449"/>
                <a:gd name="T31" fmla="*/ 151 h 450"/>
                <a:gd name="T32" fmla="*/ 369 w 449"/>
                <a:gd name="T33" fmla="*/ 143 h 450"/>
                <a:gd name="T34" fmla="*/ 385 w 449"/>
                <a:gd name="T35" fmla="*/ 118 h 450"/>
                <a:gd name="T36" fmla="*/ 424 w 449"/>
                <a:gd name="T37" fmla="*/ 111 h 450"/>
                <a:gd name="T38" fmla="*/ 449 w 449"/>
                <a:gd name="T39" fmla="*/ 124 h 450"/>
                <a:gd name="T40" fmla="*/ 430 w 449"/>
                <a:gd name="T41" fmla="*/ 143 h 450"/>
                <a:gd name="T42" fmla="*/ 405 w 449"/>
                <a:gd name="T43" fmla="*/ 177 h 450"/>
                <a:gd name="T44" fmla="*/ 381 w 449"/>
                <a:gd name="T45" fmla="*/ 225 h 450"/>
                <a:gd name="T46" fmla="*/ 373 w 449"/>
                <a:gd name="T47" fmla="*/ 215 h 450"/>
                <a:gd name="T48" fmla="*/ 362 w 449"/>
                <a:gd name="T49" fmla="*/ 213 h 450"/>
                <a:gd name="T50" fmla="*/ 358 w 449"/>
                <a:gd name="T51" fmla="*/ 196 h 450"/>
                <a:gd name="T52" fmla="*/ 369 w 449"/>
                <a:gd name="T53" fmla="*/ 179 h 450"/>
                <a:gd name="T54" fmla="*/ 320 w 449"/>
                <a:gd name="T55" fmla="*/ 163 h 450"/>
                <a:gd name="T56" fmla="*/ 311 w 449"/>
                <a:gd name="T57" fmla="*/ 169 h 450"/>
                <a:gd name="T58" fmla="*/ 309 w 449"/>
                <a:gd name="T59" fmla="*/ 190 h 450"/>
                <a:gd name="T60" fmla="*/ 320 w 449"/>
                <a:gd name="T61" fmla="*/ 229 h 450"/>
                <a:gd name="T62" fmla="*/ 283 w 449"/>
                <a:gd name="T63" fmla="*/ 254 h 450"/>
                <a:gd name="T64" fmla="*/ 252 w 449"/>
                <a:gd name="T65" fmla="*/ 281 h 450"/>
                <a:gd name="T66" fmla="*/ 213 w 449"/>
                <a:gd name="T67" fmla="*/ 311 h 450"/>
                <a:gd name="T68" fmla="*/ 198 w 449"/>
                <a:gd name="T69" fmla="*/ 330 h 450"/>
                <a:gd name="T70" fmla="*/ 184 w 449"/>
                <a:gd name="T71" fmla="*/ 357 h 450"/>
                <a:gd name="T72" fmla="*/ 176 w 449"/>
                <a:gd name="T73" fmla="*/ 392 h 450"/>
                <a:gd name="T74" fmla="*/ 166 w 449"/>
                <a:gd name="T75" fmla="*/ 433 h 450"/>
                <a:gd name="T76" fmla="*/ 145 w 449"/>
                <a:gd name="T77" fmla="*/ 450 h 450"/>
                <a:gd name="T78" fmla="*/ 123 w 449"/>
                <a:gd name="T79" fmla="*/ 415 h 450"/>
                <a:gd name="T80" fmla="*/ 78 w 449"/>
                <a:gd name="T81" fmla="*/ 320 h 450"/>
                <a:gd name="T82" fmla="*/ 73 w 449"/>
                <a:gd name="T83" fmla="*/ 247 h 450"/>
                <a:gd name="T84" fmla="*/ 59 w 449"/>
                <a:gd name="T85" fmla="*/ 227 h 450"/>
                <a:gd name="T86" fmla="*/ 37 w 449"/>
                <a:gd name="T87" fmla="*/ 252 h 450"/>
                <a:gd name="T88" fmla="*/ 10 w 449"/>
                <a:gd name="T89" fmla="*/ 225 h 450"/>
                <a:gd name="T90" fmla="*/ 24 w 449"/>
                <a:gd name="T91" fmla="*/ 215 h 450"/>
                <a:gd name="T92" fmla="*/ 0 w 449"/>
                <a:gd name="T93" fmla="*/ 202 h 4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9" h="450">
                  <a:moveTo>
                    <a:pt x="0" y="202"/>
                  </a:moveTo>
                  <a:lnTo>
                    <a:pt x="6" y="190"/>
                  </a:lnTo>
                  <a:lnTo>
                    <a:pt x="14" y="190"/>
                  </a:lnTo>
                  <a:lnTo>
                    <a:pt x="22" y="196"/>
                  </a:lnTo>
                  <a:lnTo>
                    <a:pt x="26" y="190"/>
                  </a:lnTo>
                  <a:lnTo>
                    <a:pt x="39" y="190"/>
                  </a:lnTo>
                  <a:lnTo>
                    <a:pt x="39" y="180"/>
                  </a:lnTo>
                  <a:lnTo>
                    <a:pt x="28" y="167"/>
                  </a:lnTo>
                  <a:lnTo>
                    <a:pt x="24" y="153"/>
                  </a:lnTo>
                  <a:lnTo>
                    <a:pt x="16" y="153"/>
                  </a:lnTo>
                  <a:lnTo>
                    <a:pt x="16" y="143"/>
                  </a:lnTo>
                  <a:lnTo>
                    <a:pt x="26" y="132"/>
                  </a:lnTo>
                  <a:lnTo>
                    <a:pt x="33" y="132"/>
                  </a:lnTo>
                  <a:lnTo>
                    <a:pt x="41" y="136"/>
                  </a:lnTo>
                  <a:lnTo>
                    <a:pt x="53" y="134"/>
                  </a:lnTo>
                  <a:lnTo>
                    <a:pt x="96" y="79"/>
                  </a:lnTo>
                  <a:lnTo>
                    <a:pt x="98" y="66"/>
                  </a:lnTo>
                  <a:lnTo>
                    <a:pt x="104" y="60"/>
                  </a:lnTo>
                  <a:lnTo>
                    <a:pt x="88" y="46"/>
                  </a:lnTo>
                  <a:lnTo>
                    <a:pt x="86" y="17"/>
                  </a:lnTo>
                  <a:lnTo>
                    <a:pt x="116" y="21"/>
                  </a:lnTo>
                  <a:lnTo>
                    <a:pt x="131" y="17"/>
                  </a:lnTo>
                  <a:lnTo>
                    <a:pt x="137" y="0"/>
                  </a:lnTo>
                  <a:lnTo>
                    <a:pt x="149" y="2"/>
                  </a:lnTo>
                  <a:lnTo>
                    <a:pt x="151" y="15"/>
                  </a:lnTo>
                  <a:lnTo>
                    <a:pt x="160" y="21"/>
                  </a:lnTo>
                  <a:lnTo>
                    <a:pt x="162" y="29"/>
                  </a:lnTo>
                  <a:lnTo>
                    <a:pt x="162" y="39"/>
                  </a:lnTo>
                  <a:lnTo>
                    <a:pt x="174" y="46"/>
                  </a:lnTo>
                  <a:lnTo>
                    <a:pt x="172" y="54"/>
                  </a:lnTo>
                  <a:lnTo>
                    <a:pt x="162" y="56"/>
                  </a:lnTo>
                  <a:lnTo>
                    <a:pt x="158" y="66"/>
                  </a:lnTo>
                  <a:lnTo>
                    <a:pt x="158" y="74"/>
                  </a:lnTo>
                  <a:lnTo>
                    <a:pt x="184" y="85"/>
                  </a:lnTo>
                  <a:lnTo>
                    <a:pt x="196" y="95"/>
                  </a:lnTo>
                  <a:lnTo>
                    <a:pt x="184" y="103"/>
                  </a:lnTo>
                  <a:lnTo>
                    <a:pt x="180" y="118"/>
                  </a:lnTo>
                  <a:lnTo>
                    <a:pt x="199" y="124"/>
                  </a:lnTo>
                  <a:lnTo>
                    <a:pt x="227" y="140"/>
                  </a:lnTo>
                  <a:lnTo>
                    <a:pt x="250" y="142"/>
                  </a:lnTo>
                  <a:lnTo>
                    <a:pt x="266" y="153"/>
                  </a:lnTo>
                  <a:lnTo>
                    <a:pt x="280" y="159"/>
                  </a:lnTo>
                  <a:lnTo>
                    <a:pt x="307" y="157"/>
                  </a:lnTo>
                  <a:lnTo>
                    <a:pt x="305" y="134"/>
                  </a:lnTo>
                  <a:lnTo>
                    <a:pt x="320" y="134"/>
                  </a:lnTo>
                  <a:lnTo>
                    <a:pt x="320" y="142"/>
                  </a:lnTo>
                  <a:lnTo>
                    <a:pt x="322" y="147"/>
                  </a:lnTo>
                  <a:lnTo>
                    <a:pt x="328" y="151"/>
                  </a:lnTo>
                  <a:lnTo>
                    <a:pt x="336" y="153"/>
                  </a:lnTo>
                  <a:lnTo>
                    <a:pt x="366" y="149"/>
                  </a:lnTo>
                  <a:lnTo>
                    <a:pt x="369" y="143"/>
                  </a:lnTo>
                  <a:lnTo>
                    <a:pt x="366" y="134"/>
                  </a:lnTo>
                  <a:lnTo>
                    <a:pt x="375" y="132"/>
                  </a:lnTo>
                  <a:lnTo>
                    <a:pt x="385" y="118"/>
                  </a:lnTo>
                  <a:lnTo>
                    <a:pt x="397" y="118"/>
                  </a:lnTo>
                  <a:lnTo>
                    <a:pt x="403" y="111"/>
                  </a:lnTo>
                  <a:lnTo>
                    <a:pt x="424" y="111"/>
                  </a:lnTo>
                  <a:lnTo>
                    <a:pt x="434" y="109"/>
                  </a:lnTo>
                  <a:lnTo>
                    <a:pt x="434" y="122"/>
                  </a:lnTo>
                  <a:lnTo>
                    <a:pt x="449" y="124"/>
                  </a:lnTo>
                  <a:lnTo>
                    <a:pt x="443" y="134"/>
                  </a:lnTo>
                  <a:lnTo>
                    <a:pt x="443" y="143"/>
                  </a:lnTo>
                  <a:lnTo>
                    <a:pt x="430" y="143"/>
                  </a:lnTo>
                  <a:lnTo>
                    <a:pt x="414" y="157"/>
                  </a:lnTo>
                  <a:lnTo>
                    <a:pt x="412" y="169"/>
                  </a:lnTo>
                  <a:lnTo>
                    <a:pt x="405" y="177"/>
                  </a:lnTo>
                  <a:lnTo>
                    <a:pt x="401" y="196"/>
                  </a:lnTo>
                  <a:lnTo>
                    <a:pt x="387" y="198"/>
                  </a:lnTo>
                  <a:lnTo>
                    <a:pt x="381" y="225"/>
                  </a:lnTo>
                  <a:lnTo>
                    <a:pt x="375" y="231"/>
                  </a:lnTo>
                  <a:lnTo>
                    <a:pt x="373" y="225"/>
                  </a:lnTo>
                  <a:lnTo>
                    <a:pt x="373" y="215"/>
                  </a:lnTo>
                  <a:lnTo>
                    <a:pt x="375" y="204"/>
                  </a:lnTo>
                  <a:lnTo>
                    <a:pt x="366" y="202"/>
                  </a:lnTo>
                  <a:lnTo>
                    <a:pt x="362" y="213"/>
                  </a:lnTo>
                  <a:lnTo>
                    <a:pt x="354" y="210"/>
                  </a:lnTo>
                  <a:lnTo>
                    <a:pt x="354" y="202"/>
                  </a:lnTo>
                  <a:lnTo>
                    <a:pt x="358" y="196"/>
                  </a:lnTo>
                  <a:lnTo>
                    <a:pt x="362" y="194"/>
                  </a:lnTo>
                  <a:lnTo>
                    <a:pt x="369" y="190"/>
                  </a:lnTo>
                  <a:lnTo>
                    <a:pt x="369" y="179"/>
                  </a:lnTo>
                  <a:lnTo>
                    <a:pt x="336" y="179"/>
                  </a:lnTo>
                  <a:lnTo>
                    <a:pt x="330" y="167"/>
                  </a:lnTo>
                  <a:lnTo>
                    <a:pt x="320" y="163"/>
                  </a:lnTo>
                  <a:lnTo>
                    <a:pt x="317" y="157"/>
                  </a:lnTo>
                  <a:lnTo>
                    <a:pt x="311" y="163"/>
                  </a:lnTo>
                  <a:lnTo>
                    <a:pt x="311" y="169"/>
                  </a:lnTo>
                  <a:lnTo>
                    <a:pt x="319" y="177"/>
                  </a:lnTo>
                  <a:lnTo>
                    <a:pt x="307" y="182"/>
                  </a:lnTo>
                  <a:lnTo>
                    <a:pt x="309" y="190"/>
                  </a:lnTo>
                  <a:lnTo>
                    <a:pt x="315" y="194"/>
                  </a:lnTo>
                  <a:lnTo>
                    <a:pt x="317" y="208"/>
                  </a:lnTo>
                  <a:lnTo>
                    <a:pt x="320" y="229"/>
                  </a:lnTo>
                  <a:lnTo>
                    <a:pt x="311" y="235"/>
                  </a:lnTo>
                  <a:lnTo>
                    <a:pt x="289" y="239"/>
                  </a:lnTo>
                  <a:lnTo>
                    <a:pt x="283" y="254"/>
                  </a:lnTo>
                  <a:lnTo>
                    <a:pt x="270" y="266"/>
                  </a:lnTo>
                  <a:lnTo>
                    <a:pt x="256" y="270"/>
                  </a:lnTo>
                  <a:lnTo>
                    <a:pt x="252" y="281"/>
                  </a:lnTo>
                  <a:lnTo>
                    <a:pt x="229" y="303"/>
                  </a:lnTo>
                  <a:lnTo>
                    <a:pt x="217" y="305"/>
                  </a:lnTo>
                  <a:lnTo>
                    <a:pt x="213" y="311"/>
                  </a:lnTo>
                  <a:lnTo>
                    <a:pt x="211" y="318"/>
                  </a:lnTo>
                  <a:lnTo>
                    <a:pt x="199" y="322"/>
                  </a:lnTo>
                  <a:lnTo>
                    <a:pt x="198" y="330"/>
                  </a:lnTo>
                  <a:lnTo>
                    <a:pt x="186" y="332"/>
                  </a:lnTo>
                  <a:lnTo>
                    <a:pt x="178" y="340"/>
                  </a:lnTo>
                  <a:lnTo>
                    <a:pt x="184" y="357"/>
                  </a:lnTo>
                  <a:lnTo>
                    <a:pt x="182" y="365"/>
                  </a:lnTo>
                  <a:lnTo>
                    <a:pt x="184" y="377"/>
                  </a:lnTo>
                  <a:lnTo>
                    <a:pt x="176" y="392"/>
                  </a:lnTo>
                  <a:lnTo>
                    <a:pt x="176" y="411"/>
                  </a:lnTo>
                  <a:lnTo>
                    <a:pt x="162" y="423"/>
                  </a:lnTo>
                  <a:lnTo>
                    <a:pt x="166" y="433"/>
                  </a:lnTo>
                  <a:lnTo>
                    <a:pt x="156" y="433"/>
                  </a:lnTo>
                  <a:lnTo>
                    <a:pt x="153" y="439"/>
                  </a:lnTo>
                  <a:lnTo>
                    <a:pt x="145" y="450"/>
                  </a:lnTo>
                  <a:lnTo>
                    <a:pt x="133" y="446"/>
                  </a:lnTo>
                  <a:lnTo>
                    <a:pt x="121" y="427"/>
                  </a:lnTo>
                  <a:lnTo>
                    <a:pt x="123" y="415"/>
                  </a:lnTo>
                  <a:lnTo>
                    <a:pt x="102" y="378"/>
                  </a:lnTo>
                  <a:lnTo>
                    <a:pt x="100" y="363"/>
                  </a:lnTo>
                  <a:lnTo>
                    <a:pt x="78" y="320"/>
                  </a:lnTo>
                  <a:lnTo>
                    <a:pt x="73" y="270"/>
                  </a:lnTo>
                  <a:lnTo>
                    <a:pt x="67" y="254"/>
                  </a:lnTo>
                  <a:lnTo>
                    <a:pt x="73" y="247"/>
                  </a:lnTo>
                  <a:lnTo>
                    <a:pt x="71" y="239"/>
                  </a:lnTo>
                  <a:lnTo>
                    <a:pt x="67" y="227"/>
                  </a:lnTo>
                  <a:lnTo>
                    <a:pt x="59" y="227"/>
                  </a:lnTo>
                  <a:lnTo>
                    <a:pt x="57" y="239"/>
                  </a:lnTo>
                  <a:lnTo>
                    <a:pt x="45" y="250"/>
                  </a:lnTo>
                  <a:lnTo>
                    <a:pt x="37" y="252"/>
                  </a:lnTo>
                  <a:lnTo>
                    <a:pt x="24" y="244"/>
                  </a:lnTo>
                  <a:lnTo>
                    <a:pt x="20" y="237"/>
                  </a:lnTo>
                  <a:lnTo>
                    <a:pt x="10" y="225"/>
                  </a:lnTo>
                  <a:lnTo>
                    <a:pt x="26" y="225"/>
                  </a:lnTo>
                  <a:lnTo>
                    <a:pt x="31" y="217"/>
                  </a:lnTo>
                  <a:lnTo>
                    <a:pt x="24" y="215"/>
                  </a:lnTo>
                  <a:lnTo>
                    <a:pt x="10" y="215"/>
                  </a:lnTo>
                  <a:lnTo>
                    <a:pt x="4" y="210"/>
                  </a:lnTo>
                  <a:lnTo>
                    <a:pt x="0" y="202"/>
                  </a:lnTo>
                  <a:close/>
                </a:path>
              </a:pathLst>
            </a:custGeom>
            <a:grpFill/>
            <a:ln w="9525">
              <a:solidFill>
                <a:schemeClr val="tx1"/>
              </a:solidFill>
              <a:round/>
              <a:headEnd/>
              <a:tailEnd/>
            </a:ln>
          </p:spPr>
          <p:txBody>
            <a:bodyPr/>
            <a:lstStyle/>
            <a:p>
              <a:pPr>
                <a:defRPr/>
              </a:pPr>
              <a:endParaRPr lang="en-GB" dirty="0"/>
            </a:p>
          </p:txBody>
        </p:sp>
        <p:sp>
          <p:nvSpPr>
            <p:cNvPr id="841" name="Freeform 9">
              <a:extLst>
                <a:ext uri="{FF2B5EF4-FFF2-40B4-BE49-F238E27FC236}">
                  <a16:creationId xmlns:a16="http://schemas.microsoft.com/office/drawing/2014/main" id="{A98B4F01-E755-41B9-8D85-63B453A31F1E}"/>
                </a:ext>
              </a:extLst>
            </p:cNvPr>
            <p:cNvSpPr>
              <a:spLocks/>
            </p:cNvSpPr>
            <p:nvPr/>
          </p:nvSpPr>
          <p:spPr bwMode="auto">
            <a:xfrm>
              <a:off x="3717" y="2307"/>
              <a:ext cx="449" cy="450"/>
            </a:xfrm>
            <a:custGeom>
              <a:avLst/>
              <a:gdLst>
                <a:gd name="T0" fmla="*/ 14 w 449"/>
                <a:gd name="T1" fmla="*/ 190 h 450"/>
                <a:gd name="T2" fmla="*/ 39 w 449"/>
                <a:gd name="T3" fmla="*/ 190 h 450"/>
                <a:gd name="T4" fmla="*/ 24 w 449"/>
                <a:gd name="T5" fmla="*/ 153 h 450"/>
                <a:gd name="T6" fmla="*/ 26 w 449"/>
                <a:gd name="T7" fmla="*/ 132 h 450"/>
                <a:gd name="T8" fmla="*/ 53 w 449"/>
                <a:gd name="T9" fmla="*/ 134 h 450"/>
                <a:gd name="T10" fmla="*/ 104 w 449"/>
                <a:gd name="T11" fmla="*/ 60 h 450"/>
                <a:gd name="T12" fmla="*/ 116 w 449"/>
                <a:gd name="T13" fmla="*/ 21 h 450"/>
                <a:gd name="T14" fmla="*/ 149 w 449"/>
                <a:gd name="T15" fmla="*/ 2 h 450"/>
                <a:gd name="T16" fmla="*/ 162 w 449"/>
                <a:gd name="T17" fmla="*/ 29 h 450"/>
                <a:gd name="T18" fmla="*/ 172 w 449"/>
                <a:gd name="T19" fmla="*/ 54 h 450"/>
                <a:gd name="T20" fmla="*/ 158 w 449"/>
                <a:gd name="T21" fmla="*/ 74 h 450"/>
                <a:gd name="T22" fmla="*/ 184 w 449"/>
                <a:gd name="T23" fmla="*/ 103 h 450"/>
                <a:gd name="T24" fmla="*/ 227 w 449"/>
                <a:gd name="T25" fmla="*/ 140 h 450"/>
                <a:gd name="T26" fmla="*/ 280 w 449"/>
                <a:gd name="T27" fmla="*/ 159 h 450"/>
                <a:gd name="T28" fmla="*/ 320 w 449"/>
                <a:gd name="T29" fmla="*/ 134 h 450"/>
                <a:gd name="T30" fmla="*/ 328 w 449"/>
                <a:gd name="T31" fmla="*/ 151 h 450"/>
                <a:gd name="T32" fmla="*/ 369 w 449"/>
                <a:gd name="T33" fmla="*/ 143 h 450"/>
                <a:gd name="T34" fmla="*/ 385 w 449"/>
                <a:gd name="T35" fmla="*/ 118 h 450"/>
                <a:gd name="T36" fmla="*/ 424 w 449"/>
                <a:gd name="T37" fmla="*/ 111 h 450"/>
                <a:gd name="T38" fmla="*/ 449 w 449"/>
                <a:gd name="T39" fmla="*/ 124 h 450"/>
                <a:gd name="T40" fmla="*/ 430 w 449"/>
                <a:gd name="T41" fmla="*/ 143 h 450"/>
                <a:gd name="T42" fmla="*/ 405 w 449"/>
                <a:gd name="T43" fmla="*/ 177 h 450"/>
                <a:gd name="T44" fmla="*/ 381 w 449"/>
                <a:gd name="T45" fmla="*/ 225 h 450"/>
                <a:gd name="T46" fmla="*/ 373 w 449"/>
                <a:gd name="T47" fmla="*/ 215 h 450"/>
                <a:gd name="T48" fmla="*/ 362 w 449"/>
                <a:gd name="T49" fmla="*/ 213 h 450"/>
                <a:gd name="T50" fmla="*/ 358 w 449"/>
                <a:gd name="T51" fmla="*/ 196 h 450"/>
                <a:gd name="T52" fmla="*/ 369 w 449"/>
                <a:gd name="T53" fmla="*/ 179 h 450"/>
                <a:gd name="T54" fmla="*/ 320 w 449"/>
                <a:gd name="T55" fmla="*/ 163 h 450"/>
                <a:gd name="T56" fmla="*/ 311 w 449"/>
                <a:gd name="T57" fmla="*/ 169 h 450"/>
                <a:gd name="T58" fmla="*/ 309 w 449"/>
                <a:gd name="T59" fmla="*/ 190 h 450"/>
                <a:gd name="T60" fmla="*/ 320 w 449"/>
                <a:gd name="T61" fmla="*/ 229 h 450"/>
                <a:gd name="T62" fmla="*/ 283 w 449"/>
                <a:gd name="T63" fmla="*/ 254 h 450"/>
                <a:gd name="T64" fmla="*/ 252 w 449"/>
                <a:gd name="T65" fmla="*/ 281 h 450"/>
                <a:gd name="T66" fmla="*/ 213 w 449"/>
                <a:gd name="T67" fmla="*/ 311 h 450"/>
                <a:gd name="T68" fmla="*/ 198 w 449"/>
                <a:gd name="T69" fmla="*/ 330 h 450"/>
                <a:gd name="T70" fmla="*/ 184 w 449"/>
                <a:gd name="T71" fmla="*/ 357 h 450"/>
                <a:gd name="T72" fmla="*/ 176 w 449"/>
                <a:gd name="T73" fmla="*/ 392 h 450"/>
                <a:gd name="T74" fmla="*/ 166 w 449"/>
                <a:gd name="T75" fmla="*/ 433 h 450"/>
                <a:gd name="T76" fmla="*/ 145 w 449"/>
                <a:gd name="T77" fmla="*/ 450 h 450"/>
                <a:gd name="T78" fmla="*/ 123 w 449"/>
                <a:gd name="T79" fmla="*/ 415 h 450"/>
                <a:gd name="T80" fmla="*/ 78 w 449"/>
                <a:gd name="T81" fmla="*/ 320 h 450"/>
                <a:gd name="T82" fmla="*/ 73 w 449"/>
                <a:gd name="T83" fmla="*/ 247 h 450"/>
                <a:gd name="T84" fmla="*/ 59 w 449"/>
                <a:gd name="T85" fmla="*/ 227 h 450"/>
                <a:gd name="T86" fmla="*/ 37 w 449"/>
                <a:gd name="T87" fmla="*/ 252 h 450"/>
                <a:gd name="T88" fmla="*/ 10 w 449"/>
                <a:gd name="T89" fmla="*/ 225 h 450"/>
                <a:gd name="T90" fmla="*/ 24 w 449"/>
                <a:gd name="T91" fmla="*/ 215 h 450"/>
                <a:gd name="T92" fmla="*/ 0 w 449"/>
                <a:gd name="T93" fmla="*/ 202 h 4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9" h="450">
                  <a:moveTo>
                    <a:pt x="0" y="202"/>
                  </a:moveTo>
                  <a:lnTo>
                    <a:pt x="6" y="190"/>
                  </a:lnTo>
                  <a:lnTo>
                    <a:pt x="14" y="190"/>
                  </a:lnTo>
                  <a:lnTo>
                    <a:pt x="22" y="196"/>
                  </a:lnTo>
                  <a:lnTo>
                    <a:pt x="26" y="190"/>
                  </a:lnTo>
                  <a:lnTo>
                    <a:pt x="39" y="190"/>
                  </a:lnTo>
                  <a:lnTo>
                    <a:pt x="39" y="180"/>
                  </a:lnTo>
                  <a:lnTo>
                    <a:pt x="28" y="167"/>
                  </a:lnTo>
                  <a:lnTo>
                    <a:pt x="24" y="153"/>
                  </a:lnTo>
                  <a:lnTo>
                    <a:pt x="16" y="153"/>
                  </a:lnTo>
                  <a:lnTo>
                    <a:pt x="16" y="143"/>
                  </a:lnTo>
                  <a:lnTo>
                    <a:pt x="26" y="132"/>
                  </a:lnTo>
                  <a:lnTo>
                    <a:pt x="33" y="132"/>
                  </a:lnTo>
                  <a:lnTo>
                    <a:pt x="41" y="136"/>
                  </a:lnTo>
                  <a:lnTo>
                    <a:pt x="53" y="134"/>
                  </a:lnTo>
                  <a:lnTo>
                    <a:pt x="96" y="79"/>
                  </a:lnTo>
                  <a:lnTo>
                    <a:pt x="98" y="66"/>
                  </a:lnTo>
                  <a:lnTo>
                    <a:pt x="104" y="60"/>
                  </a:lnTo>
                  <a:lnTo>
                    <a:pt x="88" y="46"/>
                  </a:lnTo>
                  <a:lnTo>
                    <a:pt x="86" y="17"/>
                  </a:lnTo>
                  <a:lnTo>
                    <a:pt x="116" y="21"/>
                  </a:lnTo>
                  <a:lnTo>
                    <a:pt x="131" y="17"/>
                  </a:lnTo>
                  <a:lnTo>
                    <a:pt x="137" y="0"/>
                  </a:lnTo>
                  <a:lnTo>
                    <a:pt x="149" y="2"/>
                  </a:lnTo>
                  <a:lnTo>
                    <a:pt x="151" y="15"/>
                  </a:lnTo>
                  <a:lnTo>
                    <a:pt x="160" y="21"/>
                  </a:lnTo>
                  <a:lnTo>
                    <a:pt x="162" y="29"/>
                  </a:lnTo>
                  <a:lnTo>
                    <a:pt x="162" y="39"/>
                  </a:lnTo>
                  <a:lnTo>
                    <a:pt x="174" y="46"/>
                  </a:lnTo>
                  <a:lnTo>
                    <a:pt x="172" y="54"/>
                  </a:lnTo>
                  <a:lnTo>
                    <a:pt x="162" y="56"/>
                  </a:lnTo>
                  <a:lnTo>
                    <a:pt x="158" y="66"/>
                  </a:lnTo>
                  <a:lnTo>
                    <a:pt x="158" y="74"/>
                  </a:lnTo>
                  <a:lnTo>
                    <a:pt x="184" y="85"/>
                  </a:lnTo>
                  <a:lnTo>
                    <a:pt x="196" y="95"/>
                  </a:lnTo>
                  <a:lnTo>
                    <a:pt x="184" y="103"/>
                  </a:lnTo>
                  <a:lnTo>
                    <a:pt x="180" y="118"/>
                  </a:lnTo>
                  <a:lnTo>
                    <a:pt x="199" y="124"/>
                  </a:lnTo>
                  <a:lnTo>
                    <a:pt x="227" y="140"/>
                  </a:lnTo>
                  <a:lnTo>
                    <a:pt x="250" y="142"/>
                  </a:lnTo>
                  <a:lnTo>
                    <a:pt x="266" y="153"/>
                  </a:lnTo>
                  <a:lnTo>
                    <a:pt x="280" y="159"/>
                  </a:lnTo>
                  <a:lnTo>
                    <a:pt x="307" y="157"/>
                  </a:lnTo>
                  <a:lnTo>
                    <a:pt x="305" y="134"/>
                  </a:lnTo>
                  <a:lnTo>
                    <a:pt x="320" y="134"/>
                  </a:lnTo>
                  <a:lnTo>
                    <a:pt x="320" y="142"/>
                  </a:lnTo>
                  <a:lnTo>
                    <a:pt x="322" y="147"/>
                  </a:lnTo>
                  <a:lnTo>
                    <a:pt x="328" y="151"/>
                  </a:lnTo>
                  <a:lnTo>
                    <a:pt x="336" y="153"/>
                  </a:lnTo>
                  <a:lnTo>
                    <a:pt x="366" y="149"/>
                  </a:lnTo>
                  <a:lnTo>
                    <a:pt x="369" y="143"/>
                  </a:lnTo>
                  <a:lnTo>
                    <a:pt x="366" y="134"/>
                  </a:lnTo>
                  <a:lnTo>
                    <a:pt x="375" y="132"/>
                  </a:lnTo>
                  <a:lnTo>
                    <a:pt x="385" y="118"/>
                  </a:lnTo>
                  <a:lnTo>
                    <a:pt x="397" y="118"/>
                  </a:lnTo>
                  <a:lnTo>
                    <a:pt x="403" y="111"/>
                  </a:lnTo>
                  <a:lnTo>
                    <a:pt x="424" y="111"/>
                  </a:lnTo>
                  <a:lnTo>
                    <a:pt x="434" y="109"/>
                  </a:lnTo>
                  <a:lnTo>
                    <a:pt x="434" y="122"/>
                  </a:lnTo>
                  <a:lnTo>
                    <a:pt x="449" y="124"/>
                  </a:lnTo>
                  <a:lnTo>
                    <a:pt x="443" y="134"/>
                  </a:lnTo>
                  <a:lnTo>
                    <a:pt x="443" y="143"/>
                  </a:lnTo>
                  <a:lnTo>
                    <a:pt x="430" y="143"/>
                  </a:lnTo>
                  <a:lnTo>
                    <a:pt x="414" y="157"/>
                  </a:lnTo>
                  <a:lnTo>
                    <a:pt x="412" y="169"/>
                  </a:lnTo>
                  <a:lnTo>
                    <a:pt x="405" y="177"/>
                  </a:lnTo>
                  <a:lnTo>
                    <a:pt x="401" y="196"/>
                  </a:lnTo>
                  <a:lnTo>
                    <a:pt x="387" y="198"/>
                  </a:lnTo>
                  <a:lnTo>
                    <a:pt x="381" y="225"/>
                  </a:lnTo>
                  <a:lnTo>
                    <a:pt x="375" y="231"/>
                  </a:lnTo>
                  <a:lnTo>
                    <a:pt x="373" y="225"/>
                  </a:lnTo>
                  <a:lnTo>
                    <a:pt x="373" y="215"/>
                  </a:lnTo>
                  <a:lnTo>
                    <a:pt x="375" y="204"/>
                  </a:lnTo>
                  <a:lnTo>
                    <a:pt x="366" y="202"/>
                  </a:lnTo>
                  <a:lnTo>
                    <a:pt x="362" y="213"/>
                  </a:lnTo>
                  <a:lnTo>
                    <a:pt x="354" y="210"/>
                  </a:lnTo>
                  <a:lnTo>
                    <a:pt x="354" y="202"/>
                  </a:lnTo>
                  <a:lnTo>
                    <a:pt x="358" y="196"/>
                  </a:lnTo>
                  <a:lnTo>
                    <a:pt x="362" y="194"/>
                  </a:lnTo>
                  <a:lnTo>
                    <a:pt x="369" y="190"/>
                  </a:lnTo>
                  <a:lnTo>
                    <a:pt x="369" y="179"/>
                  </a:lnTo>
                  <a:lnTo>
                    <a:pt x="336" y="179"/>
                  </a:lnTo>
                  <a:lnTo>
                    <a:pt x="330" y="167"/>
                  </a:lnTo>
                  <a:lnTo>
                    <a:pt x="320" y="163"/>
                  </a:lnTo>
                  <a:lnTo>
                    <a:pt x="317" y="157"/>
                  </a:lnTo>
                  <a:lnTo>
                    <a:pt x="311" y="163"/>
                  </a:lnTo>
                  <a:lnTo>
                    <a:pt x="311" y="169"/>
                  </a:lnTo>
                  <a:lnTo>
                    <a:pt x="319" y="177"/>
                  </a:lnTo>
                  <a:lnTo>
                    <a:pt x="307" y="182"/>
                  </a:lnTo>
                  <a:lnTo>
                    <a:pt x="309" y="190"/>
                  </a:lnTo>
                  <a:lnTo>
                    <a:pt x="315" y="194"/>
                  </a:lnTo>
                  <a:lnTo>
                    <a:pt x="317" y="208"/>
                  </a:lnTo>
                  <a:lnTo>
                    <a:pt x="320" y="229"/>
                  </a:lnTo>
                  <a:lnTo>
                    <a:pt x="311" y="235"/>
                  </a:lnTo>
                  <a:lnTo>
                    <a:pt x="289" y="239"/>
                  </a:lnTo>
                  <a:lnTo>
                    <a:pt x="283" y="254"/>
                  </a:lnTo>
                  <a:lnTo>
                    <a:pt x="270" y="266"/>
                  </a:lnTo>
                  <a:lnTo>
                    <a:pt x="256" y="270"/>
                  </a:lnTo>
                  <a:lnTo>
                    <a:pt x="252" y="281"/>
                  </a:lnTo>
                  <a:lnTo>
                    <a:pt x="229" y="303"/>
                  </a:lnTo>
                  <a:lnTo>
                    <a:pt x="217" y="305"/>
                  </a:lnTo>
                  <a:lnTo>
                    <a:pt x="213" y="311"/>
                  </a:lnTo>
                  <a:lnTo>
                    <a:pt x="211" y="318"/>
                  </a:lnTo>
                  <a:lnTo>
                    <a:pt x="199" y="322"/>
                  </a:lnTo>
                  <a:lnTo>
                    <a:pt x="198" y="330"/>
                  </a:lnTo>
                  <a:lnTo>
                    <a:pt x="186" y="332"/>
                  </a:lnTo>
                  <a:lnTo>
                    <a:pt x="178" y="340"/>
                  </a:lnTo>
                  <a:lnTo>
                    <a:pt x="184" y="357"/>
                  </a:lnTo>
                  <a:lnTo>
                    <a:pt x="182" y="365"/>
                  </a:lnTo>
                  <a:lnTo>
                    <a:pt x="184" y="377"/>
                  </a:lnTo>
                  <a:lnTo>
                    <a:pt x="176" y="392"/>
                  </a:lnTo>
                  <a:lnTo>
                    <a:pt x="176" y="411"/>
                  </a:lnTo>
                  <a:lnTo>
                    <a:pt x="162" y="423"/>
                  </a:lnTo>
                  <a:lnTo>
                    <a:pt x="166" y="433"/>
                  </a:lnTo>
                  <a:lnTo>
                    <a:pt x="156" y="433"/>
                  </a:lnTo>
                  <a:lnTo>
                    <a:pt x="153" y="439"/>
                  </a:lnTo>
                  <a:lnTo>
                    <a:pt x="145" y="450"/>
                  </a:lnTo>
                  <a:lnTo>
                    <a:pt x="133" y="446"/>
                  </a:lnTo>
                  <a:lnTo>
                    <a:pt x="121" y="427"/>
                  </a:lnTo>
                  <a:lnTo>
                    <a:pt x="123" y="415"/>
                  </a:lnTo>
                  <a:lnTo>
                    <a:pt x="102" y="378"/>
                  </a:lnTo>
                  <a:lnTo>
                    <a:pt x="100" y="363"/>
                  </a:lnTo>
                  <a:lnTo>
                    <a:pt x="78" y="320"/>
                  </a:lnTo>
                  <a:lnTo>
                    <a:pt x="73" y="270"/>
                  </a:lnTo>
                  <a:lnTo>
                    <a:pt x="67" y="254"/>
                  </a:lnTo>
                  <a:lnTo>
                    <a:pt x="73" y="247"/>
                  </a:lnTo>
                  <a:lnTo>
                    <a:pt x="71" y="239"/>
                  </a:lnTo>
                  <a:lnTo>
                    <a:pt x="67" y="227"/>
                  </a:lnTo>
                  <a:lnTo>
                    <a:pt x="59" y="227"/>
                  </a:lnTo>
                  <a:lnTo>
                    <a:pt x="57" y="239"/>
                  </a:lnTo>
                  <a:lnTo>
                    <a:pt x="45" y="250"/>
                  </a:lnTo>
                  <a:lnTo>
                    <a:pt x="37" y="252"/>
                  </a:lnTo>
                  <a:lnTo>
                    <a:pt x="24" y="244"/>
                  </a:lnTo>
                  <a:lnTo>
                    <a:pt x="20" y="237"/>
                  </a:lnTo>
                  <a:lnTo>
                    <a:pt x="10" y="225"/>
                  </a:lnTo>
                  <a:lnTo>
                    <a:pt x="26" y="225"/>
                  </a:lnTo>
                  <a:lnTo>
                    <a:pt x="31" y="217"/>
                  </a:lnTo>
                  <a:lnTo>
                    <a:pt x="24" y="215"/>
                  </a:lnTo>
                  <a:lnTo>
                    <a:pt x="10" y="215"/>
                  </a:lnTo>
                  <a:lnTo>
                    <a:pt x="4" y="210"/>
                  </a:lnTo>
                  <a:lnTo>
                    <a:pt x="0" y="202"/>
                  </a:lnTo>
                  <a:close/>
                </a:path>
              </a:pathLst>
            </a:custGeom>
            <a:grpFill/>
            <a:ln w="7938" cap="rnd">
              <a:solidFill>
                <a:schemeClr val="tx1"/>
              </a:solidFill>
              <a:prstDash val="solid"/>
              <a:round/>
              <a:headEnd/>
              <a:tailEnd/>
            </a:ln>
          </p:spPr>
          <p:txBody>
            <a:bodyPr/>
            <a:lstStyle/>
            <a:p>
              <a:pPr>
                <a:defRPr/>
              </a:pPr>
              <a:endParaRPr lang="en-GB" dirty="0"/>
            </a:p>
          </p:txBody>
        </p:sp>
      </p:grpSp>
      <p:grpSp>
        <p:nvGrpSpPr>
          <p:cNvPr id="842" name="Iran">
            <a:extLst>
              <a:ext uri="{FF2B5EF4-FFF2-40B4-BE49-F238E27FC236}">
                <a16:creationId xmlns:a16="http://schemas.microsoft.com/office/drawing/2014/main" id="{D568B697-AA55-4963-9196-FC213CC04B76}"/>
              </a:ext>
            </a:extLst>
          </p:cNvPr>
          <p:cNvGrpSpPr>
            <a:grpSpLocks/>
          </p:cNvGrpSpPr>
          <p:nvPr/>
        </p:nvGrpSpPr>
        <p:grpSpPr bwMode="auto">
          <a:xfrm>
            <a:off x="5246803" y="3657854"/>
            <a:ext cx="412768" cy="370268"/>
            <a:chOff x="3340" y="2235"/>
            <a:chExt cx="299" cy="250"/>
          </a:xfrm>
          <a:solidFill>
            <a:schemeClr val="bg2"/>
          </a:solidFill>
        </p:grpSpPr>
        <p:sp>
          <p:nvSpPr>
            <p:cNvPr id="843" name="Freeform 14">
              <a:extLst>
                <a:ext uri="{FF2B5EF4-FFF2-40B4-BE49-F238E27FC236}">
                  <a16:creationId xmlns:a16="http://schemas.microsoft.com/office/drawing/2014/main" id="{F3D566A0-6DE4-46D7-93E1-68D78C2A29AA}"/>
                </a:ext>
              </a:extLst>
            </p:cNvPr>
            <p:cNvSpPr>
              <a:spLocks/>
            </p:cNvSpPr>
            <p:nvPr/>
          </p:nvSpPr>
          <p:spPr bwMode="auto">
            <a:xfrm>
              <a:off x="3340" y="2235"/>
              <a:ext cx="299" cy="250"/>
            </a:xfrm>
            <a:custGeom>
              <a:avLst/>
              <a:gdLst>
                <a:gd name="T0" fmla="*/ 79 w 299"/>
                <a:gd name="T1" fmla="*/ 36 h 250"/>
                <a:gd name="T2" fmla="*/ 110 w 299"/>
                <a:gd name="T3" fmla="*/ 54 h 250"/>
                <a:gd name="T4" fmla="*/ 153 w 299"/>
                <a:gd name="T5" fmla="*/ 46 h 250"/>
                <a:gd name="T6" fmla="*/ 200 w 299"/>
                <a:gd name="T7" fmla="*/ 27 h 250"/>
                <a:gd name="T8" fmla="*/ 250 w 299"/>
                <a:gd name="T9" fmla="*/ 50 h 250"/>
                <a:gd name="T10" fmla="*/ 268 w 299"/>
                <a:gd name="T11" fmla="*/ 75 h 250"/>
                <a:gd name="T12" fmla="*/ 256 w 299"/>
                <a:gd name="T13" fmla="*/ 122 h 250"/>
                <a:gd name="T14" fmla="*/ 276 w 299"/>
                <a:gd name="T15" fmla="*/ 145 h 250"/>
                <a:gd name="T16" fmla="*/ 260 w 299"/>
                <a:gd name="T17" fmla="*/ 171 h 250"/>
                <a:gd name="T18" fmla="*/ 280 w 299"/>
                <a:gd name="T19" fmla="*/ 196 h 250"/>
                <a:gd name="T20" fmla="*/ 291 w 299"/>
                <a:gd name="T21" fmla="*/ 217 h 250"/>
                <a:gd name="T22" fmla="*/ 299 w 299"/>
                <a:gd name="T23" fmla="*/ 225 h 250"/>
                <a:gd name="T24" fmla="*/ 272 w 299"/>
                <a:gd name="T25" fmla="*/ 235 h 250"/>
                <a:gd name="T26" fmla="*/ 231 w 299"/>
                <a:gd name="T27" fmla="*/ 246 h 250"/>
                <a:gd name="T28" fmla="*/ 202 w 299"/>
                <a:gd name="T29" fmla="*/ 223 h 250"/>
                <a:gd name="T30" fmla="*/ 184 w 299"/>
                <a:gd name="T31" fmla="*/ 217 h 250"/>
                <a:gd name="T32" fmla="*/ 161 w 299"/>
                <a:gd name="T33" fmla="*/ 227 h 250"/>
                <a:gd name="T34" fmla="*/ 116 w 299"/>
                <a:gd name="T35" fmla="*/ 200 h 250"/>
                <a:gd name="T36" fmla="*/ 96 w 299"/>
                <a:gd name="T37" fmla="*/ 171 h 250"/>
                <a:gd name="T38" fmla="*/ 69 w 299"/>
                <a:gd name="T39" fmla="*/ 171 h 250"/>
                <a:gd name="T40" fmla="*/ 61 w 299"/>
                <a:gd name="T41" fmla="*/ 161 h 250"/>
                <a:gd name="T42" fmla="*/ 59 w 299"/>
                <a:gd name="T43" fmla="*/ 136 h 250"/>
                <a:gd name="T44" fmla="*/ 38 w 299"/>
                <a:gd name="T45" fmla="*/ 122 h 250"/>
                <a:gd name="T46" fmla="*/ 26 w 299"/>
                <a:gd name="T47" fmla="*/ 87 h 250"/>
                <a:gd name="T48" fmla="*/ 30 w 299"/>
                <a:gd name="T49" fmla="*/ 75 h 250"/>
                <a:gd name="T50" fmla="*/ 26 w 299"/>
                <a:gd name="T51" fmla="*/ 68 h 250"/>
                <a:gd name="T52" fmla="*/ 10 w 299"/>
                <a:gd name="T53" fmla="*/ 42 h 250"/>
                <a:gd name="T54" fmla="*/ 4 w 299"/>
                <a:gd name="T55" fmla="*/ 23 h 250"/>
                <a:gd name="T56" fmla="*/ 0 w 299"/>
                <a:gd name="T57" fmla="*/ 7 h 250"/>
                <a:gd name="T58" fmla="*/ 10 w 299"/>
                <a:gd name="T59" fmla="*/ 2 h 250"/>
                <a:gd name="T60" fmla="*/ 32 w 299"/>
                <a:gd name="T61" fmla="*/ 17 h 250"/>
                <a:gd name="T62" fmla="*/ 41 w 299"/>
                <a:gd name="T63" fmla="*/ 13 h 250"/>
                <a:gd name="T64" fmla="*/ 59 w 299"/>
                <a:gd name="T65" fmla="*/ 0 h 250"/>
                <a:gd name="T66" fmla="*/ 63 w 299"/>
                <a:gd name="T67" fmla="*/ 9 h 250"/>
                <a:gd name="T68" fmla="*/ 61 w 299"/>
                <a:gd name="T69" fmla="*/ 17 h 250"/>
                <a:gd name="T70" fmla="*/ 75 w 299"/>
                <a:gd name="T71" fmla="*/ 23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9" h="250">
                  <a:moveTo>
                    <a:pt x="75" y="23"/>
                  </a:moveTo>
                  <a:lnTo>
                    <a:pt x="79" y="36"/>
                  </a:lnTo>
                  <a:lnTo>
                    <a:pt x="98" y="46"/>
                  </a:lnTo>
                  <a:lnTo>
                    <a:pt x="110" y="54"/>
                  </a:lnTo>
                  <a:lnTo>
                    <a:pt x="139" y="54"/>
                  </a:lnTo>
                  <a:lnTo>
                    <a:pt x="153" y="46"/>
                  </a:lnTo>
                  <a:lnTo>
                    <a:pt x="174" y="31"/>
                  </a:lnTo>
                  <a:lnTo>
                    <a:pt x="200" y="27"/>
                  </a:lnTo>
                  <a:lnTo>
                    <a:pt x="221" y="35"/>
                  </a:lnTo>
                  <a:lnTo>
                    <a:pt x="250" y="50"/>
                  </a:lnTo>
                  <a:lnTo>
                    <a:pt x="266" y="54"/>
                  </a:lnTo>
                  <a:lnTo>
                    <a:pt x="268" y="75"/>
                  </a:lnTo>
                  <a:lnTo>
                    <a:pt x="258" y="95"/>
                  </a:lnTo>
                  <a:lnTo>
                    <a:pt x="256" y="122"/>
                  </a:lnTo>
                  <a:lnTo>
                    <a:pt x="262" y="145"/>
                  </a:lnTo>
                  <a:lnTo>
                    <a:pt x="276" y="145"/>
                  </a:lnTo>
                  <a:lnTo>
                    <a:pt x="274" y="157"/>
                  </a:lnTo>
                  <a:lnTo>
                    <a:pt x="260" y="171"/>
                  </a:lnTo>
                  <a:lnTo>
                    <a:pt x="266" y="180"/>
                  </a:lnTo>
                  <a:lnTo>
                    <a:pt x="280" y="196"/>
                  </a:lnTo>
                  <a:lnTo>
                    <a:pt x="291" y="206"/>
                  </a:lnTo>
                  <a:lnTo>
                    <a:pt x="291" y="217"/>
                  </a:lnTo>
                  <a:lnTo>
                    <a:pt x="299" y="217"/>
                  </a:lnTo>
                  <a:lnTo>
                    <a:pt x="299" y="225"/>
                  </a:lnTo>
                  <a:lnTo>
                    <a:pt x="285" y="227"/>
                  </a:lnTo>
                  <a:lnTo>
                    <a:pt x="272" y="235"/>
                  </a:lnTo>
                  <a:lnTo>
                    <a:pt x="272" y="250"/>
                  </a:lnTo>
                  <a:lnTo>
                    <a:pt x="231" y="246"/>
                  </a:lnTo>
                  <a:lnTo>
                    <a:pt x="204" y="239"/>
                  </a:lnTo>
                  <a:lnTo>
                    <a:pt x="202" y="223"/>
                  </a:lnTo>
                  <a:lnTo>
                    <a:pt x="192" y="215"/>
                  </a:lnTo>
                  <a:lnTo>
                    <a:pt x="184" y="217"/>
                  </a:lnTo>
                  <a:lnTo>
                    <a:pt x="174" y="225"/>
                  </a:lnTo>
                  <a:lnTo>
                    <a:pt x="161" y="227"/>
                  </a:lnTo>
                  <a:lnTo>
                    <a:pt x="135" y="217"/>
                  </a:lnTo>
                  <a:lnTo>
                    <a:pt x="116" y="200"/>
                  </a:lnTo>
                  <a:lnTo>
                    <a:pt x="102" y="182"/>
                  </a:lnTo>
                  <a:lnTo>
                    <a:pt x="96" y="171"/>
                  </a:lnTo>
                  <a:lnTo>
                    <a:pt x="79" y="167"/>
                  </a:lnTo>
                  <a:lnTo>
                    <a:pt x="69" y="171"/>
                  </a:lnTo>
                  <a:lnTo>
                    <a:pt x="59" y="167"/>
                  </a:lnTo>
                  <a:lnTo>
                    <a:pt x="61" y="161"/>
                  </a:lnTo>
                  <a:lnTo>
                    <a:pt x="55" y="149"/>
                  </a:lnTo>
                  <a:lnTo>
                    <a:pt x="59" y="136"/>
                  </a:lnTo>
                  <a:lnTo>
                    <a:pt x="47" y="126"/>
                  </a:lnTo>
                  <a:lnTo>
                    <a:pt x="38" y="122"/>
                  </a:lnTo>
                  <a:lnTo>
                    <a:pt x="20" y="101"/>
                  </a:lnTo>
                  <a:lnTo>
                    <a:pt x="26" y="87"/>
                  </a:lnTo>
                  <a:lnTo>
                    <a:pt x="32" y="83"/>
                  </a:lnTo>
                  <a:lnTo>
                    <a:pt x="30" y="75"/>
                  </a:lnTo>
                  <a:lnTo>
                    <a:pt x="34" y="70"/>
                  </a:lnTo>
                  <a:lnTo>
                    <a:pt x="26" y="68"/>
                  </a:lnTo>
                  <a:lnTo>
                    <a:pt x="16" y="52"/>
                  </a:lnTo>
                  <a:lnTo>
                    <a:pt x="10" y="42"/>
                  </a:lnTo>
                  <a:lnTo>
                    <a:pt x="6" y="33"/>
                  </a:lnTo>
                  <a:lnTo>
                    <a:pt x="4" y="23"/>
                  </a:lnTo>
                  <a:lnTo>
                    <a:pt x="2" y="15"/>
                  </a:lnTo>
                  <a:lnTo>
                    <a:pt x="0" y="7"/>
                  </a:lnTo>
                  <a:lnTo>
                    <a:pt x="2" y="4"/>
                  </a:lnTo>
                  <a:lnTo>
                    <a:pt x="10" y="2"/>
                  </a:lnTo>
                  <a:lnTo>
                    <a:pt x="24" y="13"/>
                  </a:lnTo>
                  <a:lnTo>
                    <a:pt x="32" y="17"/>
                  </a:lnTo>
                  <a:lnTo>
                    <a:pt x="34" y="11"/>
                  </a:lnTo>
                  <a:lnTo>
                    <a:pt x="41" y="13"/>
                  </a:lnTo>
                  <a:lnTo>
                    <a:pt x="47" y="9"/>
                  </a:lnTo>
                  <a:lnTo>
                    <a:pt x="59" y="0"/>
                  </a:lnTo>
                  <a:lnTo>
                    <a:pt x="63" y="2"/>
                  </a:lnTo>
                  <a:lnTo>
                    <a:pt x="63" y="9"/>
                  </a:lnTo>
                  <a:lnTo>
                    <a:pt x="67" y="15"/>
                  </a:lnTo>
                  <a:lnTo>
                    <a:pt x="61" y="17"/>
                  </a:lnTo>
                  <a:lnTo>
                    <a:pt x="67" y="23"/>
                  </a:lnTo>
                  <a:lnTo>
                    <a:pt x="75" y="23"/>
                  </a:lnTo>
                  <a:close/>
                </a:path>
              </a:pathLst>
            </a:custGeom>
            <a:grpFill/>
            <a:ln w="9525">
              <a:solidFill>
                <a:schemeClr val="bg2"/>
              </a:solidFill>
              <a:round/>
              <a:headEnd/>
              <a:tailEnd/>
            </a:ln>
          </p:spPr>
          <p:txBody>
            <a:bodyPr/>
            <a:lstStyle/>
            <a:p>
              <a:pPr>
                <a:defRPr/>
              </a:pPr>
              <a:endParaRPr lang="en-GB" dirty="0"/>
            </a:p>
          </p:txBody>
        </p:sp>
        <p:sp>
          <p:nvSpPr>
            <p:cNvPr id="844" name="Freeform 15">
              <a:extLst>
                <a:ext uri="{FF2B5EF4-FFF2-40B4-BE49-F238E27FC236}">
                  <a16:creationId xmlns:a16="http://schemas.microsoft.com/office/drawing/2014/main" id="{1FF7F695-5CB8-4C2F-B6AE-B4D0E61E3C0B}"/>
                </a:ext>
              </a:extLst>
            </p:cNvPr>
            <p:cNvSpPr>
              <a:spLocks/>
            </p:cNvSpPr>
            <p:nvPr/>
          </p:nvSpPr>
          <p:spPr bwMode="auto">
            <a:xfrm>
              <a:off x="3340" y="2235"/>
              <a:ext cx="299" cy="250"/>
            </a:xfrm>
            <a:custGeom>
              <a:avLst/>
              <a:gdLst>
                <a:gd name="T0" fmla="*/ 79 w 299"/>
                <a:gd name="T1" fmla="*/ 36 h 250"/>
                <a:gd name="T2" fmla="*/ 110 w 299"/>
                <a:gd name="T3" fmla="*/ 54 h 250"/>
                <a:gd name="T4" fmla="*/ 153 w 299"/>
                <a:gd name="T5" fmla="*/ 46 h 250"/>
                <a:gd name="T6" fmla="*/ 200 w 299"/>
                <a:gd name="T7" fmla="*/ 27 h 250"/>
                <a:gd name="T8" fmla="*/ 250 w 299"/>
                <a:gd name="T9" fmla="*/ 50 h 250"/>
                <a:gd name="T10" fmla="*/ 268 w 299"/>
                <a:gd name="T11" fmla="*/ 75 h 250"/>
                <a:gd name="T12" fmla="*/ 256 w 299"/>
                <a:gd name="T13" fmla="*/ 122 h 250"/>
                <a:gd name="T14" fmla="*/ 276 w 299"/>
                <a:gd name="T15" fmla="*/ 145 h 250"/>
                <a:gd name="T16" fmla="*/ 260 w 299"/>
                <a:gd name="T17" fmla="*/ 171 h 250"/>
                <a:gd name="T18" fmla="*/ 280 w 299"/>
                <a:gd name="T19" fmla="*/ 196 h 250"/>
                <a:gd name="T20" fmla="*/ 291 w 299"/>
                <a:gd name="T21" fmla="*/ 217 h 250"/>
                <a:gd name="T22" fmla="*/ 299 w 299"/>
                <a:gd name="T23" fmla="*/ 225 h 250"/>
                <a:gd name="T24" fmla="*/ 272 w 299"/>
                <a:gd name="T25" fmla="*/ 235 h 250"/>
                <a:gd name="T26" fmla="*/ 231 w 299"/>
                <a:gd name="T27" fmla="*/ 246 h 250"/>
                <a:gd name="T28" fmla="*/ 202 w 299"/>
                <a:gd name="T29" fmla="*/ 223 h 250"/>
                <a:gd name="T30" fmla="*/ 184 w 299"/>
                <a:gd name="T31" fmla="*/ 217 h 250"/>
                <a:gd name="T32" fmla="*/ 161 w 299"/>
                <a:gd name="T33" fmla="*/ 227 h 250"/>
                <a:gd name="T34" fmla="*/ 116 w 299"/>
                <a:gd name="T35" fmla="*/ 200 h 250"/>
                <a:gd name="T36" fmla="*/ 96 w 299"/>
                <a:gd name="T37" fmla="*/ 171 h 250"/>
                <a:gd name="T38" fmla="*/ 69 w 299"/>
                <a:gd name="T39" fmla="*/ 171 h 250"/>
                <a:gd name="T40" fmla="*/ 61 w 299"/>
                <a:gd name="T41" fmla="*/ 161 h 250"/>
                <a:gd name="T42" fmla="*/ 59 w 299"/>
                <a:gd name="T43" fmla="*/ 136 h 250"/>
                <a:gd name="T44" fmla="*/ 38 w 299"/>
                <a:gd name="T45" fmla="*/ 122 h 250"/>
                <a:gd name="T46" fmla="*/ 26 w 299"/>
                <a:gd name="T47" fmla="*/ 87 h 250"/>
                <a:gd name="T48" fmla="*/ 30 w 299"/>
                <a:gd name="T49" fmla="*/ 75 h 250"/>
                <a:gd name="T50" fmla="*/ 26 w 299"/>
                <a:gd name="T51" fmla="*/ 68 h 250"/>
                <a:gd name="T52" fmla="*/ 10 w 299"/>
                <a:gd name="T53" fmla="*/ 42 h 250"/>
                <a:gd name="T54" fmla="*/ 4 w 299"/>
                <a:gd name="T55" fmla="*/ 23 h 250"/>
                <a:gd name="T56" fmla="*/ 0 w 299"/>
                <a:gd name="T57" fmla="*/ 7 h 250"/>
                <a:gd name="T58" fmla="*/ 10 w 299"/>
                <a:gd name="T59" fmla="*/ 2 h 250"/>
                <a:gd name="T60" fmla="*/ 32 w 299"/>
                <a:gd name="T61" fmla="*/ 17 h 250"/>
                <a:gd name="T62" fmla="*/ 41 w 299"/>
                <a:gd name="T63" fmla="*/ 13 h 250"/>
                <a:gd name="T64" fmla="*/ 59 w 299"/>
                <a:gd name="T65" fmla="*/ 0 h 250"/>
                <a:gd name="T66" fmla="*/ 63 w 299"/>
                <a:gd name="T67" fmla="*/ 9 h 250"/>
                <a:gd name="T68" fmla="*/ 61 w 299"/>
                <a:gd name="T69" fmla="*/ 17 h 250"/>
                <a:gd name="T70" fmla="*/ 75 w 299"/>
                <a:gd name="T71" fmla="*/ 23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9" h="250">
                  <a:moveTo>
                    <a:pt x="75" y="23"/>
                  </a:moveTo>
                  <a:lnTo>
                    <a:pt x="79" y="36"/>
                  </a:lnTo>
                  <a:lnTo>
                    <a:pt x="98" y="46"/>
                  </a:lnTo>
                  <a:lnTo>
                    <a:pt x="110" y="54"/>
                  </a:lnTo>
                  <a:lnTo>
                    <a:pt x="139" y="54"/>
                  </a:lnTo>
                  <a:lnTo>
                    <a:pt x="153" y="46"/>
                  </a:lnTo>
                  <a:lnTo>
                    <a:pt x="174" y="31"/>
                  </a:lnTo>
                  <a:lnTo>
                    <a:pt x="200" y="27"/>
                  </a:lnTo>
                  <a:lnTo>
                    <a:pt x="221" y="35"/>
                  </a:lnTo>
                  <a:lnTo>
                    <a:pt x="250" y="50"/>
                  </a:lnTo>
                  <a:lnTo>
                    <a:pt x="266" y="54"/>
                  </a:lnTo>
                  <a:lnTo>
                    <a:pt x="268" y="75"/>
                  </a:lnTo>
                  <a:lnTo>
                    <a:pt x="258" y="95"/>
                  </a:lnTo>
                  <a:lnTo>
                    <a:pt x="256" y="122"/>
                  </a:lnTo>
                  <a:lnTo>
                    <a:pt x="262" y="145"/>
                  </a:lnTo>
                  <a:lnTo>
                    <a:pt x="276" y="145"/>
                  </a:lnTo>
                  <a:lnTo>
                    <a:pt x="274" y="157"/>
                  </a:lnTo>
                  <a:lnTo>
                    <a:pt x="260" y="171"/>
                  </a:lnTo>
                  <a:lnTo>
                    <a:pt x="266" y="180"/>
                  </a:lnTo>
                  <a:lnTo>
                    <a:pt x="280" y="196"/>
                  </a:lnTo>
                  <a:lnTo>
                    <a:pt x="291" y="206"/>
                  </a:lnTo>
                  <a:lnTo>
                    <a:pt x="291" y="217"/>
                  </a:lnTo>
                  <a:lnTo>
                    <a:pt x="299" y="217"/>
                  </a:lnTo>
                  <a:lnTo>
                    <a:pt x="299" y="225"/>
                  </a:lnTo>
                  <a:lnTo>
                    <a:pt x="285" y="227"/>
                  </a:lnTo>
                  <a:lnTo>
                    <a:pt x="272" y="235"/>
                  </a:lnTo>
                  <a:lnTo>
                    <a:pt x="272" y="250"/>
                  </a:lnTo>
                  <a:lnTo>
                    <a:pt x="231" y="246"/>
                  </a:lnTo>
                  <a:lnTo>
                    <a:pt x="204" y="239"/>
                  </a:lnTo>
                  <a:lnTo>
                    <a:pt x="202" y="223"/>
                  </a:lnTo>
                  <a:lnTo>
                    <a:pt x="192" y="215"/>
                  </a:lnTo>
                  <a:lnTo>
                    <a:pt x="184" y="217"/>
                  </a:lnTo>
                  <a:lnTo>
                    <a:pt x="174" y="225"/>
                  </a:lnTo>
                  <a:lnTo>
                    <a:pt x="161" y="227"/>
                  </a:lnTo>
                  <a:lnTo>
                    <a:pt x="135" y="217"/>
                  </a:lnTo>
                  <a:lnTo>
                    <a:pt x="116" y="200"/>
                  </a:lnTo>
                  <a:lnTo>
                    <a:pt x="102" y="182"/>
                  </a:lnTo>
                  <a:lnTo>
                    <a:pt x="96" y="171"/>
                  </a:lnTo>
                  <a:lnTo>
                    <a:pt x="79" y="167"/>
                  </a:lnTo>
                  <a:lnTo>
                    <a:pt x="69" y="171"/>
                  </a:lnTo>
                  <a:lnTo>
                    <a:pt x="59" y="167"/>
                  </a:lnTo>
                  <a:lnTo>
                    <a:pt x="61" y="161"/>
                  </a:lnTo>
                  <a:lnTo>
                    <a:pt x="55" y="149"/>
                  </a:lnTo>
                  <a:lnTo>
                    <a:pt x="59" y="136"/>
                  </a:lnTo>
                  <a:lnTo>
                    <a:pt x="47" y="126"/>
                  </a:lnTo>
                  <a:lnTo>
                    <a:pt x="38" y="122"/>
                  </a:lnTo>
                  <a:lnTo>
                    <a:pt x="20" y="101"/>
                  </a:lnTo>
                  <a:lnTo>
                    <a:pt x="26" y="87"/>
                  </a:lnTo>
                  <a:lnTo>
                    <a:pt x="32" y="83"/>
                  </a:lnTo>
                  <a:lnTo>
                    <a:pt x="30" y="75"/>
                  </a:lnTo>
                  <a:lnTo>
                    <a:pt x="34" y="70"/>
                  </a:lnTo>
                  <a:lnTo>
                    <a:pt x="26" y="68"/>
                  </a:lnTo>
                  <a:lnTo>
                    <a:pt x="16" y="52"/>
                  </a:lnTo>
                  <a:lnTo>
                    <a:pt x="10" y="42"/>
                  </a:lnTo>
                  <a:lnTo>
                    <a:pt x="6" y="33"/>
                  </a:lnTo>
                  <a:lnTo>
                    <a:pt x="4" y="23"/>
                  </a:lnTo>
                  <a:lnTo>
                    <a:pt x="2" y="15"/>
                  </a:lnTo>
                  <a:lnTo>
                    <a:pt x="0" y="7"/>
                  </a:lnTo>
                  <a:lnTo>
                    <a:pt x="2" y="4"/>
                  </a:lnTo>
                  <a:lnTo>
                    <a:pt x="10" y="2"/>
                  </a:lnTo>
                  <a:lnTo>
                    <a:pt x="24" y="13"/>
                  </a:lnTo>
                  <a:lnTo>
                    <a:pt x="32" y="17"/>
                  </a:lnTo>
                  <a:lnTo>
                    <a:pt x="34" y="11"/>
                  </a:lnTo>
                  <a:lnTo>
                    <a:pt x="41" y="13"/>
                  </a:lnTo>
                  <a:lnTo>
                    <a:pt x="47" y="9"/>
                  </a:lnTo>
                  <a:lnTo>
                    <a:pt x="59" y="0"/>
                  </a:lnTo>
                  <a:lnTo>
                    <a:pt x="63" y="2"/>
                  </a:lnTo>
                  <a:lnTo>
                    <a:pt x="63" y="9"/>
                  </a:lnTo>
                  <a:lnTo>
                    <a:pt x="67" y="15"/>
                  </a:lnTo>
                  <a:lnTo>
                    <a:pt x="61" y="17"/>
                  </a:lnTo>
                  <a:lnTo>
                    <a:pt x="67" y="23"/>
                  </a:lnTo>
                  <a:lnTo>
                    <a:pt x="75" y="2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45" name="Island">
            <a:extLst>
              <a:ext uri="{FF2B5EF4-FFF2-40B4-BE49-F238E27FC236}">
                <a16:creationId xmlns:a16="http://schemas.microsoft.com/office/drawing/2014/main" id="{FDAC18F7-0DD6-44A5-9418-DE8FB5E16C70}"/>
              </a:ext>
            </a:extLst>
          </p:cNvPr>
          <p:cNvGrpSpPr>
            <a:grpSpLocks/>
          </p:cNvGrpSpPr>
          <p:nvPr/>
        </p:nvGrpSpPr>
        <p:grpSpPr bwMode="auto">
          <a:xfrm>
            <a:off x="3787617" y="2813643"/>
            <a:ext cx="223641" cy="118486"/>
            <a:chOff x="2284" y="1665"/>
            <a:chExt cx="162" cy="80"/>
          </a:xfrm>
          <a:solidFill>
            <a:schemeClr val="bg2"/>
          </a:solidFill>
        </p:grpSpPr>
        <p:sp>
          <p:nvSpPr>
            <p:cNvPr id="846" name="Freeform 17">
              <a:extLst>
                <a:ext uri="{FF2B5EF4-FFF2-40B4-BE49-F238E27FC236}">
                  <a16:creationId xmlns:a16="http://schemas.microsoft.com/office/drawing/2014/main" id="{13E8174B-58DF-44E2-ADD8-E417F50A6A2E}"/>
                </a:ext>
              </a:extLst>
            </p:cNvPr>
            <p:cNvSpPr>
              <a:spLocks/>
            </p:cNvSpPr>
            <p:nvPr/>
          </p:nvSpPr>
          <p:spPr bwMode="auto">
            <a:xfrm>
              <a:off x="2284" y="1665"/>
              <a:ext cx="162" cy="80"/>
            </a:xfrm>
            <a:custGeom>
              <a:avLst/>
              <a:gdLst>
                <a:gd name="T0" fmla="*/ 14 w 162"/>
                <a:gd name="T1" fmla="*/ 28 h 80"/>
                <a:gd name="T2" fmla="*/ 0 w 162"/>
                <a:gd name="T3" fmla="*/ 28 h 80"/>
                <a:gd name="T4" fmla="*/ 6 w 162"/>
                <a:gd name="T5" fmla="*/ 18 h 80"/>
                <a:gd name="T6" fmla="*/ 10 w 162"/>
                <a:gd name="T7" fmla="*/ 10 h 80"/>
                <a:gd name="T8" fmla="*/ 20 w 162"/>
                <a:gd name="T9" fmla="*/ 2 h 80"/>
                <a:gd name="T10" fmla="*/ 29 w 162"/>
                <a:gd name="T11" fmla="*/ 6 h 80"/>
                <a:gd name="T12" fmla="*/ 41 w 162"/>
                <a:gd name="T13" fmla="*/ 14 h 80"/>
                <a:gd name="T14" fmla="*/ 43 w 162"/>
                <a:gd name="T15" fmla="*/ 24 h 80"/>
                <a:gd name="T16" fmla="*/ 47 w 162"/>
                <a:gd name="T17" fmla="*/ 28 h 80"/>
                <a:gd name="T18" fmla="*/ 53 w 162"/>
                <a:gd name="T19" fmla="*/ 24 h 80"/>
                <a:gd name="T20" fmla="*/ 57 w 162"/>
                <a:gd name="T21" fmla="*/ 18 h 80"/>
                <a:gd name="T22" fmla="*/ 63 w 162"/>
                <a:gd name="T23" fmla="*/ 12 h 80"/>
                <a:gd name="T24" fmla="*/ 66 w 162"/>
                <a:gd name="T25" fmla="*/ 16 h 80"/>
                <a:gd name="T26" fmla="*/ 70 w 162"/>
                <a:gd name="T27" fmla="*/ 22 h 80"/>
                <a:gd name="T28" fmla="*/ 78 w 162"/>
                <a:gd name="T29" fmla="*/ 14 h 80"/>
                <a:gd name="T30" fmla="*/ 84 w 162"/>
                <a:gd name="T31" fmla="*/ 8 h 80"/>
                <a:gd name="T32" fmla="*/ 90 w 162"/>
                <a:gd name="T33" fmla="*/ 12 h 80"/>
                <a:gd name="T34" fmla="*/ 102 w 162"/>
                <a:gd name="T35" fmla="*/ 14 h 80"/>
                <a:gd name="T36" fmla="*/ 115 w 162"/>
                <a:gd name="T37" fmla="*/ 8 h 80"/>
                <a:gd name="T38" fmla="*/ 125 w 162"/>
                <a:gd name="T39" fmla="*/ 0 h 80"/>
                <a:gd name="T40" fmla="*/ 137 w 162"/>
                <a:gd name="T41" fmla="*/ 12 h 80"/>
                <a:gd name="T42" fmla="*/ 147 w 162"/>
                <a:gd name="T43" fmla="*/ 16 h 80"/>
                <a:gd name="T44" fmla="*/ 154 w 162"/>
                <a:gd name="T45" fmla="*/ 24 h 80"/>
                <a:gd name="T46" fmla="*/ 162 w 162"/>
                <a:gd name="T47" fmla="*/ 34 h 80"/>
                <a:gd name="T48" fmla="*/ 162 w 162"/>
                <a:gd name="T49" fmla="*/ 41 h 80"/>
                <a:gd name="T50" fmla="*/ 152 w 162"/>
                <a:gd name="T51" fmla="*/ 49 h 80"/>
                <a:gd name="T52" fmla="*/ 137 w 162"/>
                <a:gd name="T53" fmla="*/ 59 h 80"/>
                <a:gd name="T54" fmla="*/ 117 w 162"/>
                <a:gd name="T55" fmla="*/ 67 h 80"/>
                <a:gd name="T56" fmla="*/ 100 w 162"/>
                <a:gd name="T57" fmla="*/ 72 h 80"/>
                <a:gd name="T58" fmla="*/ 86 w 162"/>
                <a:gd name="T59" fmla="*/ 80 h 80"/>
                <a:gd name="T60" fmla="*/ 72 w 162"/>
                <a:gd name="T61" fmla="*/ 80 h 80"/>
                <a:gd name="T62" fmla="*/ 57 w 162"/>
                <a:gd name="T63" fmla="*/ 74 h 80"/>
                <a:gd name="T64" fmla="*/ 47 w 162"/>
                <a:gd name="T65" fmla="*/ 68 h 80"/>
                <a:gd name="T66" fmla="*/ 18 w 162"/>
                <a:gd name="T67" fmla="*/ 68 h 80"/>
                <a:gd name="T68" fmla="*/ 31 w 162"/>
                <a:gd name="T69" fmla="*/ 61 h 80"/>
                <a:gd name="T70" fmla="*/ 33 w 162"/>
                <a:gd name="T71" fmla="*/ 51 h 80"/>
                <a:gd name="T72" fmla="*/ 26 w 162"/>
                <a:gd name="T73" fmla="*/ 47 h 80"/>
                <a:gd name="T74" fmla="*/ 14 w 162"/>
                <a:gd name="T75" fmla="*/ 45 h 80"/>
                <a:gd name="T76" fmla="*/ 2 w 162"/>
                <a:gd name="T77" fmla="*/ 43 h 80"/>
                <a:gd name="T78" fmla="*/ 18 w 162"/>
                <a:gd name="T79" fmla="*/ 37 h 80"/>
                <a:gd name="T80" fmla="*/ 29 w 162"/>
                <a:gd name="T81" fmla="*/ 31 h 80"/>
                <a:gd name="T82" fmla="*/ 24 w 162"/>
                <a:gd name="T83" fmla="*/ 28 h 80"/>
                <a:gd name="T84" fmla="*/ 14 w 162"/>
                <a:gd name="T85" fmla="*/ 28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2" h="80">
                  <a:moveTo>
                    <a:pt x="14" y="28"/>
                  </a:moveTo>
                  <a:lnTo>
                    <a:pt x="0" y="28"/>
                  </a:lnTo>
                  <a:lnTo>
                    <a:pt x="6" y="18"/>
                  </a:lnTo>
                  <a:lnTo>
                    <a:pt x="10" y="10"/>
                  </a:lnTo>
                  <a:lnTo>
                    <a:pt x="20" y="2"/>
                  </a:lnTo>
                  <a:lnTo>
                    <a:pt x="29" y="6"/>
                  </a:lnTo>
                  <a:lnTo>
                    <a:pt x="41" y="14"/>
                  </a:lnTo>
                  <a:lnTo>
                    <a:pt x="43" y="24"/>
                  </a:lnTo>
                  <a:lnTo>
                    <a:pt x="47" y="28"/>
                  </a:lnTo>
                  <a:lnTo>
                    <a:pt x="53" y="24"/>
                  </a:lnTo>
                  <a:lnTo>
                    <a:pt x="57" y="18"/>
                  </a:lnTo>
                  <a:lnTo>
                    <a:pt x="63" y="12"/>
                  </a:lnTo>
                  <a:lnTo>
                    <a:pt x="66" y="16"/>
                  </a:lnTo>
                  <a:lnTo>
                    <a:pt x="70" y="22"/>
                  </a:lnTo>
                  <a:lnTo>
                    <a:pt x="78" y="14"/>
                  </a:lnTo>
                  <a:lnTo>
                    <a:pt x="84" y="8"/>
                  </a:lnTo>
                  <a:lnTo>
                    <a:pt x="90" y="12"/>
                  </a:lnTo>
                  <a:lnTo>
                    <a:pt x="102" y="14"/>
                  </a:lnTo>
                  <a:lnTo>
                    <a:pt x="115" y="8"/>
                  </a:lnTo>
                  <a:lnTo>
                    <a:pt x="125" y="0"/>
                  </a:lnTo>
                  <a:lnTo>
                    <a:pt x="137" y="12"/>
                  </a:lnTo>
                  <a:lnTo>
                    <a:pt x="147" y="16"/>
                  </a:lnTo>
                  <a:lnTo>
                    <a:pt x="154" y="24"/>
                  </a:lnTo>
                  <a:lnTo>
                    <a:pt x="162" y="34"/>
                  </a:lnTo>
                  <a:lnTo>
                    <a:pt x="162" y="41"/>
                  </a:lnTo>
                  <a:lnTo>
                    <a:pt x="152" y="49"/>
                  </a:lnTo>
                  <a:lnTo>
                    <a:pt x="137" y="59"/>
                  </a:lnTo>
                  <a:lnTo>
                    <a:pt x="117" y="67"/>
                  </a:lnTo>
                  <a:lnTo>
                    <a:pt x="100" y="72"/>
                  </a:lnTo>
                  <a:lnTo>
                    <a:pt x="86" y="80"/>
                  </a:lnTo>
                  <a:lnTo>
                    <a:pt x="72" y="80"/>
                  </a:lnTo>
                  <a:lnTo>
                    <a:pt x="57" y="74"/>
                  </a:lnTo>
                  <a:lnTo>
                    <a:pt x="47" y="68"/>
                  </a:lnTo>
                  <a:lnTo>
                    <a:pt x="18" y="68"/>
                  </a:lnTo>
                  <a:lnTo>
                    <a:pt x="31" y="61"/>
                  </a:lnTo>
                  <a:lnTo>
                    <a:pt x="33" y="51"/>
                  </a:lnTo>
                  <a:lnTo>
                    <a:pt x="26" y="47"/>
                  </a:lnTo>
                  <a:lnTo>
                    <a:pt x="14" y="45"/>
                  </a:lnTo>
                  <a:lnTo>
                    <a:pt x="2" y="43"/>
                  </a:lnTo>
                  <a:lnTo>
                    <a:pt x="18" y="37"/>
                  </a:lnTo>
                  <a:lnTo>
                    <a:pt x="29" y="31"/>
                  </a:lnTo>
                  <a:lnTo>
                    <a:pt x="24" y="28"/>
                  </a:lnTo>
                  <a:lnTo>
                    <a:pt x="14" y="28"/>
                  </a:lnTo>
                  <a:close/>
                </a:path>
              </a:pathLst>
            </a:custGeom>
            <a:grpFill/>
            <a:ln w="9525">
              <a:solidFill>
                <a:schemeClr val="bg2"/>
              </a:solidFill>
              <a:round/>
              <a:headEnd/>
              <a:tailEnd/>
            </a:ln>
          </p:spPr>
          <p:txBody>
            <a:bodyPr/>
            <a:lstStyle/>
            <a:p>
              <a:pPr>
                <a:defRPr/>
              </a:pPr>
              <a:endParaRPr lang="en-GB" dirty="0"/>
            </a:p>
          </p:txBody>
        </p:sp>
        <p:sp>
          <p:nvSpPr>
            <p:cNvPr id="847" name="Freeform 18">
              <a:extLst>
                <a:ext uri="{FF2B5EF4-FFF2-40B4-BE49-F238E27FC236}">
                  <a16:creationId xmlns:a16="http://schemas.microsoft.com/office/drawing/2014/main" id="{62B102A4-9EEE-47C9-98DB-5568BF7111CE}"/>
                </a:ext>
              </a:extLst>
            </p:cNvPr>
            <p:cNvSpPr>
              <a:spLocks/>
            </p:cNvSpPr>
            <p:nvPr/>
          </p:nvSpPr>
          <p:spPr bwMode="auto">
            <a:xfrm>
              <a:off x="2284" y="1665"/>
              <a:ext cx="162" cy="80"/>
            </a:xfrm>
            <a:custGeom>
              <a:avLst/>
              <a:gdLst>
                <a:gd name="T0" fmla="*/ 14 w 162"/>
                <a:gd name="T1" fmla="*/ 28 h 80"/>
                <a:gd name="T2" fmla="*/ 0 w 162"/>
                <a:gd name="T3" fmla="*/ 28 h 80"/>
                <a:gd name="T4" fmla="*/ 6 w 162"/>
                <a:gd name="T5" fmla="*/ 18 h 80"/>
                <a:gd name="T6" fmla="*/ 10 w 162"/>
                <a:gd name="T7" fmla="*/ 10 h 80"/>
                <a:gd name="T8" fmla="*/ 20 w 162"/>
                <a:gd name="T9" fmla="*/ 2 h 80"/>
                <a:gd name="T10" fmla="*/ 29 w 162"/>
                <a:gd name="T11" fmla="*/ 6 h 80"/>
                <a:gd name="T12" fmla="*/ 41 w 162"/>
                <a:gd name="T13" fmla="*/ 14 h 80"/>
                <a:gd name="T14" fmla="*/ 43 w 162"/>
                <a:gd name="T15" fmla="*/ 24 h 80"/>
                <a:gd name="T16" fmla="*/ 47 w 162"/>
                <a:gd name="T17" fmla="*/ 28 h 80"/>
                <a:gd name="T18" fmla="*/ 53 w 162"/>
                <a:gd name="T19" fmla="*/ 24 h 80"/>
                <a:gd name="T20" fmla="*/ 57 w 162"/>
                <a:gd name="T21" fmla="*/ 18 h 80"/>
                <a:gd name="T22" fmla="*/ 63 w 162"/>
                <a:gd name="T23" fmla="*/ 12 h 80"/>
                <a:gd name="T24" fmla="*/ 66 w 162"/>
                <a:gd name="T25" fmla="*/ 16 h 80"/>
                <a:gd name="T26" fmla="*/ 70 w 162"/>
                <a:gd name="T27" fmla="*/ 22 h 80"/>
                <a:gd name="T28" fmla="*/ 78 w 162"/>
                <a:gd name="T29" fmla="*/ 14 h 80"/>
                <a:gd name="T30" fmla="*/ 84 w 162"/>
                <a:gd name="T31" fmla="*/ 8 h 80"/>
                <a:gd name="T32" fmla="*/ 90 w 162"/>
                <a:gd name="T33" fmla="*/ 12 h 80"/>
                <a:gd name="T34" fmla="*/ 102 w 162"/>
                <a:gd name="T35" fmla="*/ 14 h 80"/>
                <a:gd name="T36" fmla="*/ 115 w 162"/>
                <a:gd name="T37" fmla="*/ 8 h 80"/>
                <a:gd name="T38" fmla="*/ 125 w 162"/>
                <a:gd name="T39" fmla="*/ 0 h 80"/>
                <a:gd name="T40" fmla="*/ 137 w 162"/>
                <a:gd name="T41" fmla="*/ 12 h 80"/>
                <a:gd name="T42" fmla="*/ 147 w 162"/>
                <a:gd name="T43" fmla="*/ 16 h 80"/>
                <a:gd name="T44" fmla="*/ 154 w 162"/>
                <a:gd name="T45" fmla="*/ 24 h 80"/>
                <a:gd name="T46" fmla="*/ 162 w 162"/>
                <a:gd name="T47" fmla="*/ 34 h 80"/>
                <a:gd name="T48" fmla="*/ 162 w 162"/>
                <a:gd name="T49" fmla="*/ 41 h 80"/>
                <a:gd name="T50" fmla="*/ 152 w 162"/>
                <a:gd name="T51" fmla="*/ 49 h 80"/>
                <a:gd name="T52" fmla="*/ 137 w 162"/>
                <a:gd name="T53" fmla="*/ 59 h 80"/>
                <a:gd name="T54" fmla="*/ 117 w 162"/>
                <a:gd name="T55" fmla="*/ 67 h 80"/>
                <a:gd name="T56" fmla="*/ 100 w 162"/>
                <a:gd name="T57" fmla="*/ 72 h 80"/>
                <a:gd name="T58" fmla="*/ 86 w 162"/>
                <a:gd name="T59" fmla="*/ 80 h 80"/>
                <a:gd name="T60" fmla="*/ 72 w 162"/>
                <a:gd name="T61" fmla="*/ 80 h 80"/>
                <a:gd name="T62" fmla="*/ 57 w 162"/>
                <a:gd name="T63" fmla="*/ 74 h 80"/>
                <a:gd name="T64" fmla="*/ 47 w 162"/>
                <a:gd name="T65" fmla="*/ 68 h 80"/>
                <a:gd name="T66" fmla="*/ 18 w 162"/>
                <a:gd name="T67" fmla="*/ 68 h 80"/>
                <a:gd name="T68" fmla="*/ 31 w 162"/>
                <a:gd name="T69" fmla="*/ 61 h 80"/>
                <a:gd name="T70" fmla="*/ 33 w 162"/>
                <a:gd name="T71" fmla="*/ 51 h 80"/>
                <a:gd name="T72" fmla="*/ 26 w 162"/>
                <a:gd name="T73" fmla="*/ 47 h 80"/>
                <a:gd name="T74" fmla="*/ 14 w 162"/>
                <a:gd name="T75" fmla="*/ 45 h 80"/>
                <a:gd name="T76" fmla="*/ 2 w 162"/>
                <a:gd name="T77" fmla="*/ 43 h 80"/>
                <a:gd name="T78" fmla="*/ 18 w 162"/>
                <a:gd name="T79" fmla="*/ 37 h 80"/>
                <a:gd name="T80" fmla="*/ 29 w 162"/>
                <a:gd name="T81" fmla="*/ 31 h 80"/>
                <a:gd name="T82" fmla="*/ 24 w 162"/>
                <a:gd name="T83" fmla="*/ 28 h 80"/>
                <a:gd name="T84" fmla="*/ 14 w 162"/>
                <a:gd name="T85" fmla="*/ 28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2" h="80">
                  <a:moveTo>
                    <a:pt x="14" y="28"/>
                  </a:moveTo>
                  <a:lnTo>
                    <a:pt x="0" y="28"/>
                  </a:lnTo>
                  <a:lnTo>
                    <a:pt x="6" y="18"/>
                  </a:lnTo>
                  <a:lnTo>
                    <a:pt x="10" y="10"/>
                  </a:lnTo>
                  <a:lnTo>
                    <a:pt x="20" y="2"/>
                  </a:lnTo>
                  <a:lnTo>
                    <a:pt x="29" y="6"/>
                  </a:lnTo>
                  <a:lnTo>
                    <a:pt x="41" y="14"/>
                  </a:lnTo>
                  <a:lnTo>
                    <a:pt x="43" y="24"/>
                  </a:lnTo>
                  <a:lnTo>
                    <a:pt x="47" y="28"/>
                  </a:lnTo>
                  <a:lnTo>
                    <a:pt x="53" y="24"/>
                  </a:lnTo>
                  <a:lnTo>
                    <a:pt x="57" y="18"/>
                  </a:lnTo>
                  <a:lnTo>
                    <a:pt x="63" y="12"/>
                  </a:lnTo>
                  <a:lnTo>
                    <a:pt x="66" y="16"/>
                  </a:lnTo>
                  <a:lnTo>
                    <a:pt x="70" y="22"/>
                  </a:lnTo>
                  <a:lnTo>
                    <a:pt x="78" y="14"/>
                  </a:lnTo>
                  <a:lnTo>
                    <a:pt x="84" y="8"/>
                  </a:lnTo>
                  <a:lnTo>
                    <a:pt x="90" y="12"/>
                  </a:lnTo>
                  <a:lnTo>
                    <a:pt x="102" y="14"/>
                  </a:lnTo>
                  <a:lnTo>
                    <a:pt x="115" y="8"/>
                  </a:lnTo>
                  <a:lnTo>
                    <a:pt x="125" y="0"/>
                  </a:lnTo>
                  <a:lnTo>
                    <a:pt x="137" y="12"/>
                  </a:lnTo>
                  <a:lnTo>
                    <a:pt x="147" y="16"/>
                  </a:lnTo>
                  <a:lnTo>
                    <a:pt x="154" y="24"/>
                  </a:lnTo>
                  <a:lnTo>
                    <a:pt x="162" y="34"/>
                  </a:lnTo>
                  <a:lnTo>
                    <a:pt x="162" y="41"/>
                  </a:lnTo>
                  <a:lnTo>
                    <a:pt x="152" y="49"/>
                  </a:lnTo>
                  <a:lnTo>
                    <a:pt x="137" y="59"/>
                  </a:lnTo>
                  <a:lnTo>
                    <a:pt x="117" y="67"/>
                  </a:lnTo>
                  <a:lnTo>
                    <a:pt x="100" y="72"/>
                  </a:lnTo>
                  <a:lnTo>
                    <a:pt x="86" y="80"/>
                  </a:lnTo>
                  <a:lnTo>
                    <a:pt x="72" y="80"/>
                  </a:lnTo>
                  <a:lnTo>
                    <a:pt x="57" y="74"/>
                  </a:lnTo>
                  <a:lnTo>
                    <a:pt x="47" y="68"/>
                  </a:lnTo>
                  <a:lnTo>
                    <a:pt x="18" y="68"/>
                  </a:lnTo>
                  <a:lnTo>
                    <a:pt x="31" y="61"/>
                  </a:lnTo>
                  <a:lnTo>
                    <a:pt x="33" y="51"/>
                  </a:lnTo>
                  <a:lnTo>
                    <a:pt x="26" y="47"/>
                  </a:lnTo>
                  <a:lnTo>
                    <a:pt x="14" y="45"/>
                  </a:lnTo>
                  <a:lnTo>
                    <a:pt x="2" y="43"/>
                  </a:lnTo>
                  <a:lnTo>
                    <a:pt x="18" y="37"/>
                  </a:lnTo>
                  <a:lnTo>
                    <a:pt x="29" y="31"/>
                  </a:lnTo>
                  <a:lnTo>
                    <a:pt x="24" y="28"/>
                  </a:lnTo>
                  <a:lnTo>
                    <a:pt x="14" y="28"/>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848" name="Grønland (Danmark)">
            <a:extLst>
              <a:ext uri="{FF2B5EF4-FFF2-40B4-BE49-F238E27FC236}">
                <a16:creationId xmlns:a16="http://schemas.microsoft.com/office/drawing/2014/main" id="{34DCF073-B524-4688-99AE-D5C5F5475AB5}"/>
              </a:ext>
            </a:extLst>
          </p:cNvPr>
          <p:cNvGrpSpPr>
            <a:grpSpLocks/>
          </p:cNvGrpSpPr>
          <p:nvPr/>
        </p:nvGrpSpPr>
        <p:grpSpPr bwMode="auto">
          <a:xfrm>
            <a:off x="2746721" y="2019789"/>
            <a:ext cx="1303190" cy="1036750"/>
            <a:chOff x="1530" y="1129"/>
            <a:chExt cx="944" cy="700"/>
          </a:xfrm>
          <a:solidFill>
            <a:schemeClr val="bg2"/>
          </a:solidFill>
        </p:grpSpPr>
        <p:sp>
          <p:nvSpPr>
            <p:cNvPr id="849" name="Freeform 20">
              <a:extLst>
                <a:ext uri="{FF2B5EF4-FFF2-40B4-BE49-F238E27FC236}">
                  <a16:creationId xmlns:a16="http://schemas.microsoft.com/office/drawing/2014/main" id="{153860E3-C9F7-48B6-A89B-39EE802F5E98}"/>
                </a:ext>
              </a:extLst>
            </p:cNvPr>
            <p:cNvSpPr>
              <a:spLocks/>
            </p:cNvSpPr>
            <p:nvPr/>
          </p:nvSpPr>
          <p:spPr bwMode="auto">
            <a:xfrm>
              <a:off x="1534" y="1133"/>
              <a:ext cx="940" cy="696"/>
            </a:xfrm>
            <a:custGeom>
              <a:avLst/>
              <a:gdLst>
                <a:gd name="T0" fmla="*/ 660 w 940"/>
                <a:gd name="T1" fmla="*/ 494 h 696"/>
                <a:gd name="T2" fmla="*/ 614 w 940"/>
                <a:gd name="T3" fmla="*/ 511 h 696"/>
                <a:gd name="T4" fmla="*/ 533 w 940"/>
                <a:gd name="T5" fmla="*/ 556 h 696"/>
                <a:gd name="T6" fmla="*/ 498 w 940"/>
                <a:gd name="T7" fmla="*/ 575 h 696"/>
                <a:gd name="T8" fmla="*/ 491 w 940"/>
                <a:gd name="T9" fmla="*/ 618 h 696"/>
                <a:gd name="T10" fmla="*/ 471 w 940"/>
                <a:gd name="T11" fmla="*/ 645 h 696"/>
                <a:gd name="T12" fmla="*/ 418 w 940"/>
                <a:gd name="T13" fmla="*/ 682 h 696"/>
                <a:gd name="T14" fmla="*/ 381 w 940"/>
                <a:gd name="T15" fmla="*/ 680 h 696"/>
                <a:gd name="T16" fmla="*/ 340 w 940"/>
                <a:gd name="T17" fmla="*/ 616 h 696"/>
                <a:gd name="T18" fmla="*/ 332 w 940"/>
                <a:gd name="T19" fmla="*/ 583 h 696"/>
                <a:gd name="T20" fmla="*/ 305 w 940"/>
                <a:gd name="T21" fmla="*/ 531 h 696"/>
                <a:gd name="T22" fmla="*/ 305 w 940"/>
                <a:gd name="T23" fmla="*/ 502 h 696"/>
                <a:gd name="T24" fmla="*/ 338 w 940"/>
                <a:gd name="T25" fmla="*/ 507 h 696"/>
                <a:gd name="T26" fmla="*/ 348 w 940"/>
                <a:gd name="T27" fmla="*/ 453 h 696"/>
                <a:gd name="T28" fmla="*/ 289 w 940"/>
                <a:gd name="T29" fmla="*/ 424 h 696"/>
                <a:gd name="T30" fmla="*/ 323 w 940"/>
                <a:gd name="T31" fmla="*/ 403 h 696"/>
                <a:gd name="T32" fmla="*/ 268 w 940"/>
                <a:gd name="T33" fmla="*/ 403 h 696"/>
                <a:gd name="T34" fmla="*/ 233 w 940"/>
                <a:gd name="T35" fmla="*/ 298 h 696"/>
                <a:gd name="T36" fmla="*/ 145 w 940"/>
                <a:gd name="T37" fmla="*/ 255 h 696"/>
                <a:gd name="T38" fmla="*/ 98 w 940"/>
                <a:gd name="T39" fmla="*/ 265 h 696"/>
                <a:gd name="T40" fmla="*/ 67 w 940"/>
                <a:gd name="T41" fmla="*/ 249 h 696"/>
                <a:gd name="T42" fmla="*/ 24 w 940"/>
                <a:gd name="T43" fmla="*/ 234 h 696"/>
                <a:gd name="T44" fmla="*/ 100 w 940"/>
                <a:gd name="T45" fmla="*/ 216 h 696"/>
                <a:gd name="T46" fmla="*/ 8 w 940"/>
                <a:gd name="T47" fmla="*/ 200 h 696"/>
                <a:gd name="T48" fmla="*/ 57 w 940"/>
                <a:gd name="T49" fmla="*/ 175 h 696"/>
                <a:gd name="T50" fmla="*/ 121 w 940"/>
                <a:gd name="T51" fmla="*/ 131 h 696"/>
                <a:gd name="T52" fmla="*/ 125 w 940"/>
                <a:gd name="T53" fmla="*/ 100 h 696"/>
                <a:gd name="T54" fmla="*/ 178 w 940"/>
                <a:gd name="T55" fmla="*/ 68 h 696"/>
                <a:gd name="T56" fmla="*/ 225 w 940"/>
                <a:gd name="T57" fmla="*/ 67 h 696"/>
                <a:gd name="T58" fmla="*/ 289 w 940"/>
                <a:gd name="T59" fmla="*/ 49 h 696"/>
                <a:gd name="T60" fmla="*/ 336 w 940"/>
                <a:gd name="T61" fmla="*/ 65 h 696"/>
                <a:gd name="T62" fmla="*/ 366 w 940"/>
                <a:gd name="T63" fmla="*/ 43 h 696"/>
                <a:gd name="T64" fmla="*/ 391 w 940"/>
                <a:gd name="T65" fmla="*/ 39 h 696"/>
                <a:gd name="T66" fmla="*/ 467 w 940"/>
                <a:gd name="T67" fmla="*/ 14 h 696"/>
                <a:gd name="T68" fmla="*/ 604 w 940"/>
                <a:gd name="T69" fmla="*/ 0 h 696"/>
                <a:gd name="T70" fmla="*/ 738 w 940"/>
                <a:gd name="T71" fmla="*/ 18 h 696"/>
                <a:gd name="T72" fmla="*/ 721 w 940"/>
                <a:gd name="T73" fmla="*/ 55 h 696"/>
                <a:gd name="T74" fmla="*/ 736 w 940"/>
                <a:gd name="T75" fmla="*/ 65 h 696"/>
                <a:gd name="T76" fmla="*/ 742 w 940"/>
                <a:gd name="T77" fmla="*/ 74 h 696"/>
                <a:gd name="T78" fmla="*/ 787 w 940"/>
                <a:gd name="T79" fmla="*/ 65 h 696"/>
                <a:gd name="T80" fmla="*/ 774 w 940"/>
                <a:gd name="T81" fmla="*/ 100 h 696"/>
                <a:gd name="T82" fmla="*/ 863 w 940"/>
                <a:gd name="T83" fmla="*/ 67 h 696"/>
                <a:gd name="T84" fmla="*/ 926 w 940"/>
                <a:gd name="T85" fmla="*/ 88 h 696"/>
                <a:gd name="T86" fmla="*/ 852 w 940"/>
                <a:gd name="T87" fmla="*/ 107 h 696"/>
                <a:gd name="T88" fmla="*/ 867 w 940"/>
                <a:gd name="T89" fmla="*/ 127 h 696"/>
                <a:gd name="T90" fmla="*/ 846 w 940"/>
                <a:gd name="T91" fmla="*/ 135 h 696"/>
                <a:gd name="T92" fmla="*/ 822 w 940"/>
                <a:gd name="T93" fmla="*/ 166 h 696"/>
                <a:gd name="T94" fmla="*/ 828 w 940"/>
                <a:gd name="T95" fmla="*/ 206 h 696"/>
                <a:gd name="T96" fmla="*/ 820 w 940"/>
                <a:gd name="T97" fmla="*/ 222 h 696"/>
                <a:gd name="T98" fmla="*/ 840 w 940"/>
                <a:gd name="T99" fmla="*/ 251 h 696"/>
                <a:gd name="T100" fmla="*/ 795 w 940"/>
                <a:gd name="T101" fmla="*/ 241 h 696"/>
                <a:gd name="T102" fmla="*/ 828 w 940"/>
                <a:gd name="T103" fmla="*/ 288 h 696"/>
                <a:gd name="T104" fmla="*/ 830 w 940"/>
                <a:gd name="T105" fmla="*/ 315 h 696"/>
                <a:gd name="T106" fmla="*/ 811 w 940"/>
                <a:gd name="T107" fmla="*/ 340 h 696"/>
                <a:gd name="T108" fmla="*/ 738 w 940"/>
                <a:gd name="T109" fmla="*/ 350 h 696"/>
                <a:gd name="T110" fmla="*/ 781 w 940"/>
                <a:gd name="T111" fmla="*/ 389 h 696"/>
                <a:gd name="T112" fmla="*/ 785 w 940"/>
                <a:gd name="T113" fmla="*/ 399 h 696"/>
                <a:gd name="T114" fmla="*/ 738 w 940"/>
                <a:gd name="T115" fmla="*/ 404 h 696"/>
                <a:gd name="T116" fmla="*/ 760 w 940"/>
                <a:gd name="T117" fmla="*/ 43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0" h="696">
                  <a:moveTo>
                    <a:pt x="772" y="449"/>
                  </a:moveTo>
                  <a:lnTo>
                    <a:pt x="735" y="471"/>
                  </a:lnTo>
                  <a:lnTo>
                    <a:pt x="719" y="482"/>
                  </a:lnTo>
                  <a:lnTo>
                    <a:pt x="660" y="494"/>
                  </a:lnTo>
                  <a:lnTo>
                    <a:pt x="643" y="498"/>
                  </a:lnTo>
                  <a:lnTo>
                    <a:pt x="631" y="492"/>
                  </a:lnTo>
                  <a:lnTo>
                    <a:pt x="627" y="500"/>
                  </a:lnTo>
                  <a:lnTo>
                    <a:pt x="614" y="511"/>
                  </a:lnTo>
                  <a:lnTo>
                    <a:pt x="594" y="536"/>
                  </a:lnTo>
                  <a:lnTo>
                    <a:pt x="568" y="548"/>
                  </a:lnTo>
                  <a:lnTo>
                    <a:pt x="547" y="556"/>
                  </a:lnTo>
                  <a:lnTo>
                    <a:pt x="533" y="556"/>
                  </a:lnTo>
                  <a:lnTo>
                    <a:pt x="512" y="560"/>
                  </a:lnTo>
                  <a:lnTo>
                    <a:pt x="506" y="566"/>
                  </a:lnTo>
                  <a:lnTo>
                    <a:pt x="506" y="572"/>
                  </a:lnTo>
                  <a:lnTo>
                    <a:pt x="498" y="575"/>
                  </a:lnTo>
                  <a:lnTo>
                    <a:pt x="500" y="589"/>
                  </a:lnTo>
                  <a:lnTo>
                    <a:pt x="493" y="595"/>
                  </a:lnTo>
                  <a:lnTo>
                    <a:pt x="496" y="603"/>
                  </a:lnTo>
                  <a:lnTo>
                    <a:pt x="491" y="618"/>
                  </a:lnTo>
                  <a:lnTo>
                    <a:pt x="475" y="630"/>
                  </a:lnTo>
                  <a:lnTo>
                    <a:pt x="463" y="632"/>
                  </a:lnTo>
                  <a:lnTo>
                    <a:pt x="469" y="640"/>
                  </a:lnTo>
                  <a:lnTo>
                    <a:pt x="471" y="645"/>
                  </a:lnTo>
                  <a:lnTo>
                    <a:pt x="465" y="667"/>
                  </a:lnTo>
                  <a:lnTo>
                    <a:pt x="451" y="696"/>
                  </a:lnTo>
                  <a:lnTo>
                    <a:pt x="434" y="694"/>
                  </a:lnTo>
                  <a:lnTo>
                    <a:pt x="418" y="682"/>
                  </a:lnTo>
                  <a:lnTo>
                    <a:pt x="416" y="671"/>
                  </a:lnTo>
                  <a:lnTo>
                    <a:pt x="406" y="674"/>
                  </a:lnTo>
                  <a:lnTo>
                    <a:pt x="397" y="674"/>
                  </a:lnTo>
                  <a:lnTo>
                    <a:pt x="381" y="680"/>
                  </a:lnTo>
                  <a:lnTo>
                    <a:pt x="366" y="653"/>
                  </a:lnTo>
                  <a:lnTo>
                    <a:pt x="348" y="636"/>
                  </a:lnTo>
                  <a:lnTo>
                    <a:pt x="354" y="626"/>
                  </a:lnTo>
                  <a:lnTo>
                    <a:pt x="340" y="616"/>
                  </a:lnTo>
                  <a:lnTo>
                    <a:pt x="340" y="601"/>
                  </a:lnTo>
                  <a:lnTo>
                    <a:pt x="352" y="587"/>
                  </a:lnTo>
                  <a:lnTo>
                    <a:pt x="346" y="577"/>
                  </a:lnTo>
                  <a:lnTo>
                    <a:pt x="332" y="583"/>
                  </a:lnTo>
                  <a:lnTo>
                    <a:pt x="317" y="572"/>
                  </a:lnTo>
                  <a:lnTo>
                    <a:pt x="305" y="556"/>
                  </a:lnTo>
                  <a:lnTo>
                    <a:pt x="297" y="544"/>
                  </a:lnTo>
                  <a:lnTo>
                    <a:pt x="305" y="531"/>
                  </a:lnTo>
                  <a:lnTo>
                    <a:pt x="309" y="525"/>
                  </a:lnTo>
                  <a:lnTo>
                    <a:pt x="297" y="525"/>
                  </a:lnTo>
                  <a:lnTo>
                    <a:pt x="295" y="513"/>
                  </a:lnTo>
                  <a:lnTo>
                    <a:pt x="305" y="502"/>
                  </a:lnTo>
                  <a:lnTo>
                    <a:pt x="311" y="502"/>
                  </a:lnTo>
                  <a:lnTo>
                    <a:pt x="328" y="505"/>
                  </a:lnTo>
                  <a:lnTo>
                    <a:pt x="334" y="507"/>
                  </a:lnTo>
                  <a:lnTo>
                    <a:pt x="338" y="507"/>
                  </a:lnTo>
                  <a:lnTo>
                    <a:pt x="340" y="505"/>
                  </a:lnTo>
                  <a:lnTo>
                    <a:pt x="336" y="486"/>
                  </a:lnTo>
                  <a:lnTo>
                    <a:pt x="336" y="465"/>
                  </a:lnTo>
                  <a:lnTo>
                    <a:pt x="348" y="453"/>
                  </a:lnTo>
                  <a:lnTo>
                    <a:pt x="344" y="443"/>
                  </a:lnTo>
                  <a:lnTo>
                    <a:pt x="323" y="443"/>
                  </a:lnTo>
                  <a:lnTo>
                    <a:pt x="303" y="432"/>
                  </a:lnTo>
                  <a:lnTo>
                    <a:pt x="289" y="424"/>
                  </a:lnTo>
                  <a:lnTo>
                    <a:pt x="311" y="422"/>
                  </a:lnTo>
                  <a:lnTo>
                    <a:pt x="334" y="430"/>
                  </a:lnTo>
                  <a:lnTo>
                    <a:pt x="336" y="418"/>
                  </a:lnTo>
                  <a:lnTo>
                    <a:pt x="323" y="403"/>
                  </a:lnTo>
                  <a:lnTo>
                    <a:pt x="313" y="399"/>
                  </a:lnTo>
                  <a:lnTo>
                    <a:pt x="297" y="389"/>
                  </a:lnTo>
                  <a:lnTo>
                    <a:pt x="289" y="401"/>
                  </a:lnTo>
                  <a:lnTo>
                    <a:pt x="268" y="403"/>
                  </a:lnTo>
                  <a:lnTo>
                    <a:pt x="268" y="387"/>
                  </a:lnTo>
                  <a:lnTo>
                    <a:pt x="281" y="368"/>
                  </a:lnTo>
                  <a:lnTo>
                    <a:pt x="258" y="323"/>
                  </a:lnTo>
                  <a:lnTo>
                    <a:pt x="233" y="298"/>
                  </a:lnTo>
                  <a:lnTo>
                    <a:pt x="223" y="286"/>
                  </a:lnTo>
                  <a:lnTo>
                    <a:pt x="221" y="276"/>
                  </a:lnTo>
                  <a:lnTo>
                    <a:pt x="192" y="267"/>
                  </a:lnTo>
                  <a:lnTo>
                    <a:pt x="145" y="255"/>
                  </a:lnTo>
                  <a:lnTo>
                    <a:pt x="135" y="259"/>
                  </a:lnTo>
                  <a:lnTo>
                    <a:pt x="116" y="267"/>
                  </a:lnTo>
                  <a:lnTo>
                    <a:pt x="104" y="257"/>
                  </a:lnTo>
                  <a:lnTo>
                    <a:pt x="98" y="265"/>
                  </a:lnTo>
                  <a:lnTo>
                    <a:pt x="92" y="268"/>
                  </a:lnTo>
                  <a:lnTo>
                    <a:pt x="75" y="265"/>
                  </a:lnTo>
                  <a:lnTo>
                    <a:pt x="51" y="255"/>
                  </a:lnTo>
                  <a:lnTo>
                    <a:pt x="67" y="249"/>
                  </a:lnTo>
                  <a:lnTo>
                    <a:pt x="75" y="245"/>
                  </a:lnTo>
                  <a:lnTo>
                    <a:pt x="61" y="243"/>
                  </a:lnTo>
                  <a:lnTo>
                    <a:pt x="41" y="243"/>
                  </a:lnTo>
                  <a:lnTo>
                    <a:pt x="24" y="234"/>
                  </a:lnTo>
                  <a:lnTo>
                    <a:pt x="30" y="228"/>
                  </a:lnTo>
                  <a:lnTo>
                    <a:pt x="59" y="228"/>
                  </a:lnTo>
                  <a:lnTo>
                    <a:pt x="98" y="224"/>
                  </a:lnTo>
                  <a:lnTo>
                    <a:pt x="100" y="216"/>
                  </a:lnTo>
                  <a:lnTo>
                    <a:pt x="82" y="216"/>
                  </a:lnTo>
                  <a:lnTo>
                    <a:pt x="61" y="218"/>
                  </a:lnTo>
                  <a:lnTo>
                    <a:pt x="39" y="214"/>
                  </a:lnTo>
                  <a:lnTo>
                    <a:pt x="8" y="200"/>
                  </a:lnTo>
                  <a:lnTo>
                    <a:pt x="0" y="191"/>
                  </a:lnTo>
                  <a:lnTo>
                    <a:pt x="8" y="183"/>
                  </a:lnTo>
                  <a:lnTo>
                    <a:pt x="32" y="179"/>
                  </a:lnTo>
                  <a:lnTo>
                    <a:pt x="57" y="175"/>
                  </a:lnTo>
                  <a:lnTo>
                    <a:pt x="75" y="166"/>
                  </a:lnTo>
                  <a:lnTo>
                    <a:pt x="104" y="166"/>
                  </a:lnTo>
                  <a:lnTo>
                    <a:pt x="119" y="152"/>
                  </a:lnTo>
                  <a:lnTo>
                    <a:pt x="121" y="131"/>
                  </a:lnTo>
                  <a:lnTo>
                    <a:pt x="110" y="136"/>
                  </a:lnTo>
                  <a:lnTo>
                    <a:pt x="80" y="125"/>
                  </a:lnTo>
                  <a:lnTo>
                    <a:pt x="100" y="111"/>
                  </a:lnTo>
                  <a:lnTo>
                    <a:pt x="125" y="100"/>
                  </a:lnTo>
                  <a:lnTo>
                    <a:pt x="156" y="90"/>
                  </a:lnTo>
                  <a:lnTo>
                    <a:pt x="180" y="98"/>
                  </a:lnTo>
                  <a:lnTo>
                    <a:pt x="186" y="78"/>
                  </a:lnTo>
                  <a:lnTo>
                    <a:pt x="178" y="68"/>
                  </a:lnTo>
                  <a:lnTo>
                    <a:pt x="207" y="65"/>
                  </a:lnTo>
                  <a:lnTo>
                    <a:pt x="217" y="74"/>
                  </a:lnTo>
                  <a:lnTo>
                    <a:pt x="233" y="78"/>
                  </a:lnTo>
                  <a:lnTo>
                    <a:pt x="225" y="67"/>
                  </a:lnTo>
                  <a:lnTo>
                    <a:pt x="221" y="61"/>
                  </a:lnTo>
                  <a:lnTo>
                    <a:pt x="219" y="59"/>
                  </a:lnTo>
                  <a:lnTo>
                    <a:pt x="219" y="57"/>
                  </a:lnTo>
                  <a:lnTo>
                    <a:pt x="289" y="49"/>
                  </a:lnTo>
                  <a:lnTo>
                    <a:pt x="297" y="68"/>
                  </a:lnTo>
                  <a:lnTo>
                    <a:pt x="309" y="65"/>
                  </a:lnTo>
                  <a:lnTo>
                    <a:pt x="305" y="47"/>
                  </a:lnTo>
                  <a:lnTo>
                    <a:pt x="336" y="65"/>
                  </a:lnTo>
                  <a:lnTo>
                    <a:pt x="358" y="65"/>
                  </a:lnTo>
                  <a:lnTo>
                    <a:pt x="342" y="55"/>
                  </a:lnTo>
                  <a:lnTo>
                    <a:pt x="350" y="43"/>
                  </a:lnTo>
                  <a:lnTo>
                    <a:pt x="366" y="43"/>
                  </a:lnTo>
                  <a:lnTo>
                    <a:pt x="395" y="55"/>
                  </a:lnTo>
                  <a:lnTo>
                    <a:pt x="432" y="72"/>
                  </a:lnTo>
                  <a:lnTo>
                    <a:pt x="440" y="67"/>
                  </a:lnTo>
                  <a:lnTo>
                    <a:pt x="391" y="39"/>
                  </a:lnTo>
                  <a:lnTo>
                    <a:pt x="412" y="33"/>
                  </a:lnTo>
                  <a:lnTo>
                    <a:pt x="414" y="24"/>
                  </a:lnTo>
                  <a:lnTo>
                    <a:pt x="440" y="16"/>
                  </a:lnTo>
                  <a:lnTo>
                    <a:pt x="467" y="14"/>
                  </a:lnTo>
                  <a:lnTo>
                    <a:pt x="498" y="18"/>
                  </a:lnTo>
                  <a:lnTo>
                    <a:pt x="522" y="16"/>
                  </a:lnTo>
                  <a:lnTo>
                    <a:pt x="549" y="4"/>
                  </a:lnTo>
                  <a:lnTo>
                    <a:pt x="604" y="0"/>
                  </a:lnTo>
                  <a:lnTo>
                    <a:pt x="664" y="0"/>
                  </a:lnTo>
                  <a:lnTo>
                    <a:pt x="699" y="4"/>
                  </a:lnTo>
                  <a:lnTo>
                    <a:pt x="729" y="12"/>
                  </a:lnTo>
                  <a:lnTo>
                    <a:pt x="738" y="18"/>
                  </a:lnTo>
                  <a:lnTo>
                    <a:pt x="742" y="24"/>
                  </a:lnTo>
                  <a:lnTo>
                    <a:pt x="795" y="37"/>
                  </a:lnTo>
                  <a:lnTo>
                    <a:pt x="781" y="47"/>
                  </a:lnTo>
                  <a:lnTo>
                    <a:pt x="721" y="55"/>
                  </a:lnTo>
                  <a:lnTo>
                    <a:pt x="660" y="57"/>
                  </a:lnTo>
                  <a:lnTo>
                    <a:pt x="653" y="68"/>
                  </a:lnTo>
                  <a:lnTo>
                    <a:pt x="678" y="63"/>
                  </a:lnTo>
                  <a:lnTo>
                    <a:pt x="736" y="65"/>
                  </a:lnTo>
                  <a:lnTo>
                    <a:pt x="723" y="74"/>
                  </a:lnTo>
                  <a:lnTo>
                    <a:pt x="709" y="78"/>
                  </a:lnTo>
                  <a:lnTo>
                    <a:pt x="717" y="80"/>
                  </a:lnTo>
                  <a:lnTo>
                    <a:pt x="742" y="74"/>
                  </a:lnTo>
                  <a:lnTo>
                    <a:pt x="756" y="67"/>
                  </a:lnTo>
                  <a:lnTo>
                    <a:pt x="764" y="57"/>
                  </a:lnTo>
                  <a:lnTo>
                    <a:pt x="781" y="57"/>
                  </a:lnTo>
                  <a:lnTo>
                    <a:pt x="787" y="65"/>
                  </a:lnTo>
                  <a:lnTo>
                    <a:pt x="787" y="80"/>
                  </a:lnTo>
                  <a:lnTo>
                    <a:pt x="756" y="101"/>
                  </a:lnTo>
                  <a:lnTo>
                    <a:pt x="752" y="111"/>
                  </a:lnTo>
                  <a:lnTo>
                    <a:pt x="774" y="100"/>
                  </a:lnTo>
                  <a:lnTo>
                    <a:pt x="801" y="84"/>
                  </a:lnTo>
                  <a:lnTo>
                    <a:pt x="817" y="72"/>
                  </a:lnTo>
                  <a:lnTo>
                    <a:pt x="848" y="82"/>
                  </a:lnTo>
                  <a:lnTo>
                    <a:pt x="863" y="67"/>
                  </a:lnTo>
                  <a:lnTo>
                    <a:pt x="893" y="65"/>
                  </a:lnTo>
                  <a:lnTo>
                    <a:pt x="924" y="68"/>
                  </a:lnTo>
                  <a:lnTo>
                    <a:pt x="940" y="78"/>
                  </a:lnTo>
                  <a:lnTo>
                    <a:pt x="926" y="88"/>
                  </a:lnTo>
                  <a:lnTo>
                    <a:pt x="901" y="96"/>
                  </a:lnTo>
                  <a:lnTo>
                    <a:pt x="895" y="103"/>
                  </a:lnTo>
                  <a:lnTo>
                    <a:pt x="885" y="107"/>
                  </a:lnTo>
                  <a:lnTo>
                    <a:pt x="852" y="107"/>
                  </a:lnTo>
                  <a:lnTo>
                    <a:pt x="832" y="113"/>
                  </a:lnTo>
                  <a:lnTo>
                    <a:pt x="850" y="117"/>
                  </a:lnTo>
                  <a:lnTo>
                    <a:pt x="875" y="119"/>
                  </a:lnTo>
                  <a:lnTo>
                    <a:pt x="867" y="127"/>
                  </a:lnTo>
                  <a:lnTo>
                    <a:pt x="830" y="125"/>
                  </a:lnTo>
                  <a:lnTo>
                    <a:pt x="813" y="129"/>
                  </a:lnTo>
                  <a:lnTo>
                    <a:pt x="820" y="136"/>
                  </a:lnTo>
                  <a:lnTo>
                    <a:pt x="846" y="135"/>
                  </a:lnTo>
                  <a:lnTo>
                    <a:pt x="856" y="135"/>
                  </a:lnTo>
                  <a:lnTo>
                    <a:pt x="848" y="142"/>
                  </a:lnTo>
                  <a:lnTo>
                    <a:pt x="824" y="148"/>
                  </a:lnTo>
                  <a:lnTo>
                    <a:pt x="822" y="166"/>
                  </a:lnTo>
                  <a:lnTo>
                    <a:pt x="803" y="175"/>
                  </a:lnTo>
                  <a:lnTo>
                    <a:pt x="793" y="202"/>
                  </a:lnTo>
                  <a:lnTo>
                    <a:pt x="803" y="204"/>
                  </a:lnTo>
                  <a:lnTo>
                    <a:pt x="828" y="206"/>
                  </a:lnTo>
                  <a:lnTo>
                    <a:pt x="817" y="214"/>
                  </a:lnTo>
                  <a:lnTo>
                    <a:pt x="817" y="218"/>
                  </a:lnTo>
                  <a:lnTo>
                    <a:pt x="818" y="220"/>
                  </a:lnTo>
                  <a:lnTo>
                    <a:pt x="820" y="222"/>
                  </a:lnTo>
                  <a:lnTo>
                    <a:pt x="834" y="228"/>
                  </a:lnTo>
                  <a:lnTo>
                    <a:pt x="848" y="232"/>
                  </a:lnTo>
                  <a:lnTo>
                    <a:pt x="844" y="243"/>
                  </a:lnTo>
                  <a:lnTo>
                    <a:pt x="840" y="251"/>
                  </a:lnTo>
                  <a:lnTo>
                    <a:pt x="838" y="253"/>
                  </a:lnTo>
                  <a:lnTo>
                    <a:pt x="826" y="245"/>
                  </a:lnTo>
                  <a:lnTo>
                    <a:pt x="817" y="237"/>
                  </a:lnTo>
                  <a:lnTo>
                    <a:pt x="795" y="241"/>
                  </a:lnTo>
                  <a:lnTo>
                    <a:pt x="795" y="255"/>
                  </a:lnTo>
                  <a:lnTo>
                    <a:pt x="815" y="261"/>
                  </a:lnTo>
                  <a:lnTo>
                    <a:pt x="830" y="272"/>
                  </a:lnTo>
                  <a:lnTo>
                    <a:pt x="828" y="288"/>
                  </a:lnTo>
                  <a:lnTo>
                    <a:pt x="809" y="290"/>
                  </a:lnTo>
                  <a:lnTo>
                    <a:pt x="820" y="304"/>
                  </a:lnTo>
                  <a:lnTo>
                    <a:pt x="826" y="311"/>
                  </a:lnTo>
                  <a:lnTo>
                    <a:pt x="830" y="315"/>
                  </a:lnTo>
                  <a:lnTo>
                    <a:pt x="830" y="319"/>
                  </a:lnTo>
                  <a:lnTo>
                    <a:pt x="818" y="325"/>
                  </a:lnTo>
                  <a:lnTo>
                    <a:pt x="807" y="327"/>
                  </a:lnTo>
                  <a:lnTo>
                    <a:pt x="811" y="340"/>
                  </a:lnTo>
                  <a:lnTo>
                    <a:pt x="793" y="346"/>
                  </a:lnTo>
                  <a:lnTo>
                    <a:pt x="772" y="346"/>
                  </a:lnTo>
                  <a:lnTo>
                    <a:pt x="750" y="344"/>
                  </a:lnTo>
                  <a:lnTo>
                    <a:pt x="738" y="350"/>
                  </a:lnTo>
                  <a:lnTo>
                    <a:pt x="750" y="362"/>
                  </a:lnTo>
                  <a:lnTo>
                    <a:pt x="781" y="362"/>
                  </a:lnTo>
                  <a:lnTo>
                    <a:pt x="785" y="371"/>
                  </a:lnTo>
                  <a:lnTo>
                    <a:pt x="781" y="389"/>
                  </a:lnTo>
                  <a:lnTo>
                    <a:pt x="764" y="375"/>
                  </a:lnTo>
                  <a:lnTo>
                    <a:pt x="756" y="375"/>
                  </a:lnTo>
                  <a:lnTo>
                    <a:pt x="758" y="381"/>
                  </a:lnTo>
                  <a:lnTo>
                    <a:pt x="785" y="399"/>
                  </a:lnTo>
                  <a:lnTo>
                    <a:pt x="791" y="434"/>
                  </a:lnTo>
                  <a:lnTo>
                    <a:pt x="772" y="432"/>
                  </a:lnTo>
                  <a:lnTo>
                    <a:pt x="752" y="418"/>
                  </a:lnTo>
                  <a:lnTo>
                    <a:pt x="738" y="404"/>
                  </a:lnTo>
                  <a:lnTo>
                    <a:pt x="733" y="403"/>
                  </a:lnTo>
                  <a:lnTo>
                    <a:pt x="733" y="420"/>
                  </a:lnTo>
                  <a:lnTo>
                    <a:pt x="738" y="434"/>
                  </a:lnTo>
                  <a:lnTo>
                    <a:pt x="760" y="439"/>
                  </a:lnTo>
                  <a:lnTo>
                    <a:pt x="785" y="441"/>
                  </a:lnTo>
                  <a:lnTo>
                    <a:pt x="772" y="449"/>
                  </a:lnTo>
                  <a:close/>
                </a:path>
              </a:pathLst>
            </a:custGeom>
            <a:grpFill/>
            <a:ln w="9525">
              <a:solidFill>
                <a:schemeClr val="bg2"/>
              </a:solidFill>
              <a:round/>
              <a:headEnd/>
              <a:tailEnd/>
            </a:ln>
          </p:spPr>
          <p:txBody>
            <a:bodyPr/>
            <a:lstStyle/>
            <a:p>
              <a:pPr>
                <a:defRPr/>
              </a:pPr>
              <a:endParaRPr lang="en-GB" dirty="0"/>
            </a:p>
          </p:txBody>
        </p:sp>
        <p:sp>
          <p:nvSpPr>
            <p:cNvPr id="850" name="Freeform 21">
              <a:extLst>
                <a:ext uri="{FF2B5EF4-FFF2-40B4-BE49-F238E27FC236}">
                  <a16:creationId xmlns:a16="http://schemas.microsoft.com/office/drawing/2014/main" id="{EFE6613F-330F-44C0-8D5C-2B2A65A98206}"/>
                </a:ext>
              </a:extLst>
            </p:cNvPr>
            <p:cNvSpPr>
              <a:spLocks/>
            </p:cNvSpPr>
            <p:nvPr/>
          </p:nvSpPr>
          <p:spPr bwMode="auto">
            <a:xfrm>
              <a:off x="1530" y="1129"/>
              <a:ext cx="940" cy="696"/>
            </a:xfrm>
            <a:custGeom>
              <a:avLst/>
              <a:gdLst>
                <a:gd name="T0" fmla="*/ 660 w 940"/>
                <a:gd name="T1" fmla="*/ 494 h 696"/>
                <a:gd name="T2" fmla="*/ 614 w 940"/>
                <a:gd name="T3" fmla="*/ 511 h 696"/>
                <a:gd name="T4" fmla="*/ 533 w 940"/>
                <a:gd name="T5" fmla="*/ 556 h 696"/>
                <a:gd name="T6" fmla="*/ 498 w 940"/>
                <a:gd name="T7" fmla="*/ 575 h 696"/>
                <a:gd name="T8" fmla="*/ 491 w 940"/>
                <a:gd name="T9" fmla="*/ 618 h 696"/>
                <a:gd name="T10" fmla="*/ 471 w 940"/>
                <a:gd name="T11" fmla="*/ 645 h 696"/>
                <a:gd name="T12" fmla="*/ 418 w 940"/>
                <a:gd name="T13" fmla="*/ 682 h 696"/>
                <a:gd name="T14" fmla="*/ 381 w 940"/>
                <a:gd name="T15" fmla="*/ 680 h 696"/>
                <a:gd name="T16" fmla="*/ 340 w 940"/>
                <a:gd name="T17" fmla="*/ 616 h 696"/>
                <a:gd name="T18" fmla="*/ 332 w 940"/>
                <a:gd name="T19" fmla="*/ 583 h 696"/>
                <a:gd name="T20" fmla="*/ 305 w 940"/>
                <a:gd name="T21" fmla="*/ 531 h 696"/>
                <a:gd name="T22" fmla="*/ 305 w 940"/>
                <a:gd name="T23" fmla="*/ 502 h 696"/>
                <a:gd name="T24" fmla="*/ 338 w 940"/>
                <a:gd name="T25" fmla="*/ 507 h 696"/>
                <a:gd name="T26" fmla="*/ 348 w 940"/>
                <a:gd name="T27" fmla="*/ 453 h 696"/>
                <a:gd name="T28" fmla="*/ 289 w 940"/>
                <a:gd name="T29" fmla="*/ 424 h 696"/>
                <a:gd name="T30" fmla="*/ 323 w 940"/>
                <a:gd name="T31" fmla="*/ 403 h 696"/>
                <a:gd name="T32" fmla="*/ 268 w 940"/>
                <a:gd name="T33" fmla="*/ 403 h 696"/>
                <a:gd name="T34" fmla="*/ 233 w 940"/>
                <a:gd name="T35" fmla="*/ 298 h 696"/>
                <a:gd name="T36" fmla="*/ 145 w 940"/>
                <a:gd name="T37" fmla="*/ 255 h 696"/>
                <a:gd name="T38" fmla="*/ 98 w 940"/>
                <a:gd name="T39" fmla="*/ 265 h 696"/>
                <a:gd name="T40" fmla="*/ 67 w 940"/>
                <a:gd name="T41" fmla="*/ 249 h 696"/>
                <a:gd name="T42" fmla="*/ 24 w 940"/>
                <a:gd name="T43" fmla="*/ 234 h 696"/>
                <a:gd name="T44" fmla="*/ 100 w 940"/>
                <a:gd name="T45" fmla="*/ 216 h 696"/>
                <a:gd name="T46" fmla="*/ 8 w 940"/>
                <a:gd name="T47" fmla="*/ 200 h 696"/>
                <a:gd name="T48" fmla="*/ 57 w 940"/>
                <a:gd name="T49" fmla="*/ 175 h 696"/>
                <a:gd name="T50" fmla="*/ 121 w 940"/>
                <a:gd name="T51" fmla="*/ 131 h 696"/>
                <a:gd name="T52" fmla="*/ 125 w 940"/>
                <a:gd name="T53" fmla="*/ 100 h 696"/>
                <a:gd name="T54" fmla="*/ 178 w 940"/>
                <a:gd name="T55" fmla="*/ 68 h 696"/>
                <a:gd name="T56" fmla="*/ 225 w 940"/>
                <a:gd name="T57" fmla="*/ 67 h 696"/>
                <a:gd name="T58" fmla="*/ 289 w 940"/>
                <a:gd name="T59" fmla="*/ 49 h 696"/>
                <a:gd name="T60" fmla="*/ 336 w 940"/>
                <a:gd name="T61" fmla="*/ 65 h 696"/>
                <a:gd name="T62" fmla="*/ 366 w 940"/>
                <a:gd name="T63" fmla="*/ 43 h 696"/>
                <a:gd name="T64" fmla="*/ 391 w 940"/>
                <a:gd name="T65" fmla="*/ 39 h 696"/>
                <a:gd name="T66" fmla="*/ 467 w 940"/>
                <a:gd name="T67" fmla="*/ 14 h 696"/>
                <a:gd name="T68" fmla="*/ 604 w 940"/>
                <a:gd name="T69" fmla="*/ 0 h 696"/>
                <a:gd name="T70" fmla="*/ 738 w 940"/>
                <a:gd name="T71" fmla="*/ 18 h 696"/>
                <a:gd name="T72" fmla="*/ 721 w 940"/>
                <a:gd name="T73" fmla="*/ 55 h 696"/>
                <a:gd name="T74" fmla="*/ 736 w 940"/>
                <a:gd name="T75" fmla="*/ 65 h 696"/>
                <a:gd name="T76" fmla="*/ 742 w 940"/>
                <a:gd name="T77" fmla="*/ 74 h 696"/>
                <a:gd name="T78" fmla="*/ 787 w 940"/>
                <a:gd name="T79" fmla="*/ 65 h 696"/>
                <a:gd name="T80" fmla="*/ 774 w 940"/>
                <a:gd name="T81" fmla="*/ 100 h 696"/>
                <a:gd name="T82" fmla="*/ 863 w 940"/>
                <a:gd name="T83" fmla="*/ 67 h 696"/>
                <a:gd name="T84" fmla="*/ 926 w 940"/>
                <a:gd name="T85" fmla="*/ 88 h 696"/>
                <a:gd name="T86" fmla="*/ 852 w 940"/>
                <a:gd name="T87" fmla="*/ 107 h 696"/>
                <a:gd name="T88" fmla="*/ 867 w 940"/>
                <a:gd name="T89" fmla="*/ 127 h 696"/>
                <a:gd name="T90" fmla="*/ 846 w 940"/>
                <a:gd name="T91" fmla="*/ 135 h 696"/>
                <a:gd name="T92" fmla="*/ 822 w 940"/>
                <a:gd name="T93" fmla="*/ 166 h 696"/>
                <a:gd name="T94" fmla="*/ 828 w 940"/>
                <a:gd name="T95" fmla="*/ 206 h 696"/>
                <a:gd name="T96" fmla="*/ 820 w 940"/>
                <a:gd name="T97" fmla="*/ 222 h 696"/>
                <a:gd name="T98" fmla="*/ 840 w 940"/>
                <a:gd name="T99" fmla="*/ 251 h 696"/>
                <a:gd name="T100" fmla="*/ 795 w 940"/>
                <a:gd name="T101" fmla="*/ 241 h 696"/>
                <a:gd name="T102" fmla="*/ 828 w 940"/>
                <a:gd name="T103" fmla="*/ 288 h 696"/>
                <a:gd name="T104" fmla="*/ 830 w 940"/>
                <a:gd name="T105" fmla="*/ 315 h 696"/>
                <a:gd name="T106" fmla="*/ 811 w 940"/>
                <a:gd name="T107" fmla="*/ 340 h 696"/>
                <a:gd name="T108" fmla="*/ 738 w 940"/>
                <a:gd name="T109" fmla="*/ 350 h 696"/>
                <a:gd name="T110" fmla="*/ 781 w 940"/>
                <a:gd name="T111" fmla="*/ 389 h 696"/>
                <a:gd name="T112" fmla="*/ 785 w 940"/>
                <a:gd name="T113" fmla="*/ 399 h 696"/>
                <a:gd name="T114" fmla="*/ 738 w 940"/>
                <a:gd name="T115" fmla="*/ 404 h 696"/>
                <a:gd name="T116" fmla="*/ 760 w 940"/>
                <a:gd name="T117" fmla="*/ 439 h 6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0" h="696">
                  <a:moveTo>
                    <a:pt x="772" y="449"/>
                  </a:moveTo>
                  <a:lnTo>
                    <a:pt x="735" y="471"/>
                  </a:lnTo>
                  <a:lnTo>
                    <a:pt x="719" y="482"/>
                  </a:lnTo>
                  <a:lnTo>
                    <a:pt x="660" y="494"/>
                  </a:lnTo>
                  <a:lnTo>
                    <a:pt x="643" y="498"/>
                  </a:lnTo>
                  <a:lnTo>
                    <a:pt x="631" y="492"/>
                  </a:lnTo>
                  <a:lnTo>
                    <a:pt x="627" y="500"/>
                  </a:lnTo>
                  <a:lnTo>
                    <a:pt x="614" y="511"/>
                  </a:lnTo>
                  <a:lnTo>
                    <a:pt x="594" y="536"/>
                  </a:lnTo>
                  <a:lnTo>
                    <a:pt x="568" y="548"/>
                  </a:lnTo>
                  <a:lnTo>
                    <a:pt x="547" y="556"/>
                  </a:lnTo>
                  <a:lnTo>
                    <a:pt x="533" y="556"/>
                  </a:lnTo>
                  <a:lnTo>
                    <a:pt x="512" y="560"/>
                  </a:lnTo>
                  <a:lnTo>
                    <a:pt x="506" y="566"/>
                  </a:lnTo>
                  <a:lnTo>
                    <a:pt x="506" y="572"/>
                  </a:lnTo>
                  <a:lnTo>
                    <a:pt x="498" y="575"/>
                  </a:lnTo>
                  <a:lnTo>
                    <a:pt x="500" y="589"/>
                  </a:lnTo>
                  <a:lnTo>
                    <a:pt x="493" y="595"/>
                  </a:lnTo>
                  <a:lnTo>
                    <a:pt x="496" y="603"/>
                  </a:lnTo>
                  <a:lnTo>
                    <a:pt x="491" y="618"/>
                  </a:lnTo>
                  <a:lnTo>
                    <a:pt x="475" y="630"/>
                  </a:lnTo>
                  <a:lnTo>
                    <a:pt x="463" y="632"/>
                  </a:lnTo>
                  <a:lnTo>
                    <a:pt x="469" y="640"/>
                  </a:lnTo>
                  <a:lnTo>
                    <a:pt x="471" y="645"/>
                  </a:lnTo>
                  <a:lnTo>
                    <a:pt x="465" y="667"/>
                  </a:lnTo>
                  <a:lnTo>
                    <a:pt x="451" y="696"/>
                  </a:lnTo>
                  <a:lnTo>
                    <a:pt x="434" y="694"/>
                  </a:lnTo>
                  <a:lnTo>
                    <a:pt x="418" y="682"/>
                  </a:lnTo>
                  <a:lnTo>
                    <a:pt x="416" y="671"/>
                  </a:lnTo>
                  <a:lnTo>
                    <a:pt x="406" y="674"/>
                  </a:lnTo>
                  <a:lnTo>
                    <a:pt x="397" y="674"/>
                  </a:lnTo>
                  <a:lnTo>
                    <a:pt x="381" y="680"/>
                  </a:lnTo>
                  <a:lnTo>
                    <a:pt x="366" y="653"/>
                  </a:lnTo>
                  <a:lnTo>
                    <a:pt x="348" y="636"/>
                  </a:lnTo>
                  <a:lnTo>
                    <a:pt x="354" y="626"/>
                  </a:lnTo>
                  <a:lnTo>
                    <a:pt x="340" y="616"/>
                  </a:lnTo>
                  <a:lnTo>
                    <a:pt x="340" y="601"/>
                  </a:lnTo>
                  <a:lnTo>
                    <a:pt x="352" y="587"/>
                  </a:lnTo>
                  <a:lnTo>
                    <a:pt x="346" y="577"/>
                  </a:lnTo>
                  <a:lnTo>
                    <a:pt x="332" y="583"/>
                  </a:lnTo>
                  <a:lnTo>
                    <a:pt x="317" y="572"/>
                  </a:lnTo>
                  <a:lnTo>
                    <a:pt x="305" y="556"/>
                  </a:lnTo>
                  <a:lnTo>
                    <a:pt x="297" y="544"/>
                  </a:lnTo>
                  <a:lnTo>
                    <a:pt x="305" y="531"/>
                  </a:lnTo>
                  <a:lnTo>
                    <a:pt x="309" y="525"/>
                  </a:lnTo>
                  <a:lnTo>
                    <a:pt x="297" y="525"/>
                  </a:lnTo>
                  <a:lnTo>
                    <a:pt x="295" y="513"/>
                  </a:lnTo>
                  <a:lnTo>
                    <a:pt x="305" y="502"/>
                  </a:lnTo>
                  <a:lnTo>
                    <a:pt x="311" y="502"/>
                  </a:lnTo>
                  <a:lnTo>
                    <a:pt x="328" y="505"/>
                  </a:lnTo>
                  <a:lnTo>
                    <a:pt x="334" y="507"/>
                  </a:lnTo>
                  <a:lnTo>
                    <a:pt x="338" y="507"/>
                  </a:lnTo>
                  <a:lnTo>
                    <a:pt x="340" y="505"/>
                  </a:lnTo>
                  <a:lnTo>
                    <a:pt x="336" y="486"/>
                  </a:lnTo>
                  <a:lnTo>
                    <a:pt x="336" y="465"/>
                  </a:lnTo>
                  <a:lnTo>
                    <a:pt x="348" y="453"/>
                  </a:lnTo>
                  <a:lnTo>
                    <a:pt x="344" y="443"/>
                  </a:lnTo>
                  <a:lnTo>
                    <a:pt x="323" y="443"/>
                  </a:lnTo>
                  <a:lnTo>
                    <a:pt x="303" y="432"/>
                  </a:lnTo>
                  <a:lnTo>
                    <a:pt x="289" y="424"/>
                  </a:lnTo>
                  <a:lnTo>
                    <a:pt x="311" y="422"/>
                  </a:lnTo>
                  <a:lnTo>
                    <a:pt x="334" y="430"/>
                  </a:lnTo>
                  <a:lnTo>
                    <a:pt x="336" y="418"/>
                  </a:lnTo>
                  <a:lnTo>
                    <a:pt x="323" y="403"/>
                  </a:lnTo>
                  <a:lnTo>
                    <a:pt x="313" y="399"/>
                  </a:lnTo>
                  <a:lnTo>
                    <a:pt x="297" y="389"/>
                  </a:lnTo>
                  <a:lnTo>
                    <a:pt x="289" y="401"/>
                  </a:lnTo>
                  <a:lnTo>
                    <a:pt x="268" y="403"/>
                  </a:lnTo>
                  <a:lnTo>
                    <a:pt x="268" y="387"/>
                  </a:lnTo>
                  <a:lnTo>
                    <a:pt x="281" y="368"/>
                  </a:lnTo>
                  <a:lnTo>
                    <a:pt x="258" y="323"/>
                  </a:lnTo>
                  <a:lnTo>
                    <a:pt x="233" y="298"/>
                  </a:lnTo>
                  <a:lnTo>
                    <a:pt x="223" y="286"/>
                  </a:lnTo>
                  <a:lnTo>
                    <a:pt x="221" y="276"/>
                  </a:lnTo>
                  <a:lnTo>
                    <a:pt x="192" y="267"/>
                  </a:lnTo>
                  <a:lnTo>
                    <a:pt x="145" y="255"/>
                  </a:lnTo>
                  <a:lnTo>
                    <a:pt x="135" y="259"/>
                  </a:lnTo>
                  <a:lnTo>
                    <a:pt x="116" y="267"/>
                  </a:lnTo>
                  <a:lnTo>
                    <a:pt x="104" y="257"/>
                  </a:lnTo>
                  <a:lnTo>
                    <a:pt x="98" y="265"/>
                  </a:lnTo>
                  <a:lnTo>
                    <a:pt x="92" y="268"/>
                  </a:lnTo>
                  <a:lnTo>
                    <a:pt x="75" y="265"/>
                  </a:lnTo>
                  <a:lnTo>
                    <a:pt x="51" y="255"/>
                  </a:lnTo>
                  <a:lnTo>
                    <a:pt x="67" y="249"/>
                  </a:lnTo>
                  <a:lnTo>
                    <a:pt x="75" y="245"/>
                  </a:lnTo>
                  <a:lnTo>
                    <a:pt x="61" y="243"/>
                  </a:lnTo>
                  <a:lnTo>
                    <a:pt x="41" y="243"/>
                  </a:lnTo>
                  <a:lnTo>
                    <a:pt x="24" y="234"/>
                  </a:lnTo>
                  <a:lnTo>
                    <a:pt x="30" y="228"/>
                  </a:lnTo>
                  <a:lnTo>
                    <a:pt x="59" y="228"/>
                  </a:lnTo>
                  <a:lnTo>
                    <a:pt x="98" y="224"/>
                  </a:lnTo>
                  <a:lnTo>
                    <a:pt x="100" y="216"/>
                  </a:lnTo>
                  <a:lnTo>
                    <a:pt x="82" y="216"/>
                  </a:lnTo>
                  <a:lnTo>
                    <a:pt x="61" y="218"/>
                  </a:lnTo>
                  <a:lnTo>
                    <a:pt x="39" y="214"/>
                  </a:lnTo>
                  <a:lnTo>
                    <a:pt x="8" y="200"/>
                  </a:lnTo>
                  <a:lnTo>
                    <a:pt x="0" y="191"/>
                  </a:lnTo>
                  <a:lnTo>
                    <a:pt x="8" y="183"/>
                  </a:lnTo>
                  <a:lnTo>
                    <a:pt x="32" y="179"/>
                  </a:lnTo>
                  <a:lnTo>
                    <a:pt x="57" y="175"/>
                  </a:lnTo>
                  <a:lnTo>
                    <a:pt x="75" y="166"/>
                  </a:lnTo>
                  <a:lnTo>
                    <a:pt x="104" y="166"/>
                  </a:lnTo>
                  <a:lnTo>
                    <a:pt x="119" y="152"/>
                  </a:lnTo>
                  <a:lnTo>
                    <a:pt x="121" y="131"/>
                  </a:lnTo>
                  <a:lnTo>
                    <a:pt x="110" y="136"/>
                  </a:lnTo>
                  <a:lnTo>
                    <a:pt x="80" y="125"/>
                  </a:lnTo>
                  <a:lnTo>
                    <a:pt x="100" y="111"/>
                  </a:lnTo>
                  <a:lnTo>
                    <a:pt x="125" y="100"/>
                  </a:lnTo>
                  <a:lnTo>
                    <a:pt x="156" y="90"/>
                  </a:lnTo>
                  <a:lnTo>
                    <a:pt x="180" y="98"/>
                  </a:lnTo>
                  <a:lnTo>
                    <a:pt x="186" y="78"/>
                  </a:lnTo>
                  <a:lnTo>
                    <a:pt x="178" y="68"/>
                  </a:lnTo>
                  <a:lnTo>
                    <a:pt x="207" y="65"/>
                  </a:lnTo>
                  <a:lnTo>
                    <a:pt x="217" y="74"/>
                  </a:lnTo>
                  <a:lnTo>
                    <a:pt x="233" y="78"/>
                  </a:lnTo>
                  <a:lnTo>
                    <a:pt x="225" y="67"/>
                  </a:lnTo>
                  <a:lnTo>
                    <a:pt x="221" y="61"/>
                  </a:lnTo>
                  <a:lnTo>
                    <a:pt x="219" y="59"/>
                  </a:lnTo>
                  <a:lnTo>
                    <a:pt x="219" y="57"/>
                  </a:lnTo>
                  <a:lnTo>
                    <a:pt x="289" y="49"/>
                  </a:lnTo>
                  <a:lnTo>
                    <a:pt x="297" y="68"/>
                  </a:lnTo>
                  <a:lnTo>
                    <a:pt x="309" y="65"/>
                  </a:lnTo>
                  <a:lnTo>
                    <a:pt x="305" y="47"/>
                  </a:lnTo>
                  <a:lnTo>
                    <a:pt x="336" y="65"/>
                  </a:lnTo>
                  <a:lnTo>
                    <a:pt x="358" y="65"/>
                  </a:lnTo>
                  <a:lnTo>
                    <a:pt x="342" y="55"/>
                  </a:lnTo>
                  <a:lnTo>
                    <a:pt x="350" y="43"/>
                  </a:lnTo>
                  <a:lnTo>
                    <a:pt x="366" y="43"/>
                  </a:lnTo>
                  <a:lnTo>
                    <a:pt x="395" y="55"/>
                  </a:lnTo>
                  <a:lnTo>
                    <a:pt x="432" y="72"/>
                  </a:lnTo>
                  <a:lnTo>
                    <a:pt x="440" y="67"/>
                  </a:lnTo>
                  <a:lnTo>
                    <a:pt x="391" y="39"/>
                  </a:lnTo>
                  <a:lnTo>
                    <a:pt x="412" y="33"/>
                  </a:lnTo>
                  <a:lnTo>
                    <a:pt x="414" y="24"/>
                  </a:lnTo>
                  <a:lnTo>
                    <a:pt x="440" y="16"/>
                  </a:lnTo>
                  <a:lnTo>
                    <a:pt x="467" y="14"/>
                  </a:lnTo>
                  <a:lnTo>
                    <a:pt x="498" y="18"/>
                  </a:lnTo>
                  <a:lnTo>
                    <a:pt x="522" y="16"/>
                  </a:lnTo>
                  <a:lnTo>
                    <a:pt x="549" y="4"/>
                  </a:lnTo>
                  <a:lnTo>
                    <a:pt x="604" y="0"/>
                  </a:lnTo>
                  <a:lnTo>
                    <a:pt x="664" y="0"/>
                  </a:lnTo>
                  <a:lnTo>
                    <a:pt x="699" y="4"/>
                  </a:lnTo>
                  <a:lnTo>
                    <a:pt x="729" y="12"/>
                  </a:lnTo>
                  <a:lnTo>
                    <a:pt x="738" y="18"/>
                  </a:lnTo>
                  <a:lnTo>
                    <a:pt x="742" y="24"/>
                  </a:lnTo>
                  <a:lnTo>
                    <a:pt x="795" y="37"/>
                  </a:lnTo>
                  <a:lnTo>
                    <a:pt x="781" y="47"/>
                  </a:lnTo>
                  <a:lnTo>
                    <a:pt x="721" y="55"/>
                  </a:lnTo>
                  <a:lnTo>
                    <a:pt x="660" y="57"/>
                  </a:lnTo>
                  <a:lnTo>
                    <a:pt x="653" y="68"/>
                  </a:lnTo>
                  <a:lnTo>
                    <a:pt x="678" y="63"/>
                  </a:lnTo>
                  <a:lnTo>
                    <a:pt x="736" y="65"/>
                  </a:lnTo>
                  <a:lnTo>
                    <a:pt x="723" y="74"/>
                  </a:lnTo>
                  <a:lnTo>
                    <a:pt x="709" y="78"/>
                  </a:lnTo>
                  <a:lnTo>
                    <a:pt x="717" y="80"/>
                  </a:lnTo>
                  <a:lnTo>
                    <a:pt x="742" y="74"/>
                  </a:lnTo>
                  <a:lnTo>
                    <a:pt x="756" y="67"/>
                  </a:lnTo>
                  <a:lnTo>
                    <a:pt x="764" y="57"/>
                  </a:lnTo>
                  <a:lnTo>
                    <a:pt x="781" y="57"/>
                  </a:lnTo>
                  <a:lnTo>
                    <a:pt x="787" y="65"/>
                  </a:lnTo>
                  <a:lnTo>
                    <a:pt x="787" y="80"/>
                  </a:lnTo>
                  <a:lnTo>
                    <a:pt x="756" y="101"/>
                  </a:lnTo>
                  <a:lnTo>
                    <a:pt x="752" y="111"/>
                  </a:lnTo>
                  <a:lnTo>
                    <a:pt x="774" y="100"/>
                  </a:lnTo>
                  <a:lnTo>
                    <a:pt x="801" y="84"/>
                  </a:lnTo>
                  <a:lnTo>
                    <a:pt x="817" y="72"/>
                  </a:lnTo>
                  <a:lnTo>
                    <a:pt x="848" y="82"/>
                  </a:lnTo>
                  <a:lnTo>
                    <a:pt x="863" y="67"/>
                  </a:lnTo>
                  <a:lnTo>
                    <a:pt x="893" y="65"/>
                  </a:lnTo>
                  <a:lnTo>
                    <a:pt x="924" y="68"/>
                  </a:lnTo>
                  <a:lnTo>
                    <a:pt x="940" y="78"/>
                  </a:lnTo>
                  <a:lnTo>
                    <a:pt x="926" y="88"/>
                  </a:lnTo>
                  <a:lnTo>
                    <a:pt x="901" y="96"/>
                  </a:lnTo>
                  <a:lnTo>
                    <a:pt x="895" y="103"/>
                  </a:lnTo>
                  <a:lnTo>
                    <a:pt x="885" y="107"/>
                  </a:lnTo>
                  <a:lnTo>
                    <a:pt x="852" y="107"/>
                  </a:lnTo>
                  <a:lnTo>
                    <a:pt x="832" y="113"/>
                  </a:lnTo>
                  <a:lnTo>
                    <a:pt x="850" y="117"/>
                  </a:lnTo>
                  <a:lnTo>
                    <a:pt x="875" y="119"/>
                  </a:lnTo>
                  <a:lnTo>
                    <a:pt x="867" y="127"/>
                  </a:lnTo>
                  <a:lnTo>
                    <a:pt x="830" y="125"/>
                  </a:lnTo>
                  <a:lnTo>
                    <a:pt x="813" y="129"/>
                  </a:lnTo>
                  <a:lnTo>
                    <a:pt x="820" y="136"/>
                  </a:lnTo>
                  <a:lnTo>
                    <a:pt x="846" y="135"/>
                  </a:lnTo>
                  <a:lnTo>
                    <a:pt x="856" y="135"/>
                  </a:lnTo>
                  <a:lnTo>
                    <a:pt x="848" y="142"/>
                  </a:lnTo>
                  <a:lnTo>
                    <a:pt x="824" y="148"/>
                  </a:lnTo>
                  <a:lnTo>
                    <a:pt x="822" y="166"/>
                  </a:lnTo>
                  <a:lnTo>
                    <a:pt x="803" y="175"/>
                  </a:lnTo>
                  <a:lnTo>
                    <a:pt x="793" y="202"/>
                  </a:lnTo>
                  <a:lnTo>
                    <a:pt x="803" y="204"/>
                  </a:lnTo>
                  <a:lnTo>
                    <a:pt x="828" y="206"/>
                  </a:lnTo>
                  <a:lnTo>
                    <a:pt x="817" y="214"/>
                  </a:lnTo>
                  <a:lnTo>
                    <a:pt x="817" y="218"/>
                  </a:lnTo>
                  <a:lnTo>
                    <a:pt x="818" y="220"/>
                  </a:lnTo>
                  <a:lnTo>
                    <a:pt x="820" y="222"/>
                  </a:lnTo>
                  <a:lnTo>
                    <a:pt x="834" y="228"/>
                  </a:lnTo>
                  <a:lnTo>
                    <a:pt x="848" y="232"/>
                  </a:lnTo>
                  <a:lnTo>
                    <a:pt x="844" y="243"/>
                  </a:lnTo>
                  <a:lnTo>
                    <a:pt x="840" y="251"/>
                  </a:lnTo>
                  <a:lnTo>
                    <a:pt x="838" y="253"/>
                  </a:lnTo>
                  <a:lnTo>
                    <a:pt x="826" y="245"/>
                  </a:lnTo>
                  <a:lnTo>
                    <a:pt x="817" y="237"/>
                  </a:lnTo>
                  <a:lnTo>
                    <a:pt x="795" y="241"/>
                  </a:lnTo>
                  <a:lnTo>
                    <a:pt x="795" y="255"/>
                  </a:lnTo>
                  <a:lnTo>
                    <a:pt x="815" y="261"/>
                  </a:lnTo>
                  <a:lnTo>
                    <a:pt x="830" y="272"/>
                  </a:lnTo>
                  <a:lnTo>
                    <a:pt x="828" y="288"/>
                  </a:lnTo>
                  <a:lnTo>
                    <a:pt x="809" y="290"/>
                  </a:lnTo>
                  <a:lnTo>
                    <a:pt x="820" y="304"/>
                  </a:lnTo>
                  <a:lnTo>
                    <a:pt x="826" y="311"/>
                  </a:lnTo>
                  <a:lnTo>
                    <a:pt x="830" y="315"/>
                  </a:lnTo>
                  <a:lnTo>
                    <a:pt x="830" y="319"/>
                  </a:lnTo>
                  <a:lnTo>
                    <a:pt x="818" y="325"/>
                  </a:lnTo>
                  <a:lnTo>
                    <a:pt x="807" y="327"/>
                  </a:lnTo>
                  <a:lnTo>
                    <a:pt x="811" y="340"/>
                  </a:lnTo>
                  <a:lnTo>
                    <a:pt x="793" y="346"/>
                  </a:lnTo>
                  <a:lnTo>
                    <a:pt x="772" y="346"/>
                  </a:lnTo>
                  <a:lnTo>
                    <a:pt x="750" y="344"/>
                  </a:lnTo>
                  <a:lnTo>
                    <a:pt x="738" y="350"/>
                  </a:lnTo>
                  <a:lnTo>
                    <a:pt x="750" y="362"/>
                  </a:lnTo>
                  <a:lnTo>
                    <a:pt x="781" y="362"/>
                  </a:lnTo>
                  <a:lnTo>
                    <a:pt x="785" y="371"/>
                  </a:lnTo>
                  <a:lnTo>
                    <a:pt x="781" y="389"/>
                  </a:lnTo>
                  <a:lnTo>
                    <a:pt x="764" y="375"/>
                  </a:lnTo>
                  <a:lnTo>
                    <a:pt x="756" y="375"/>
                  </a:lnTo>
                  <a:lnTo>
                    <a:pt x="758" y="381"/>
                  </a:lnTo>
                  <a:lnTo>
                    <a:pt x="785" y="399"/>
                  </a:lnTo>
                  <a:lnTo>
                    <a:pt x="791" y="434"/>
                  </a:lnTo>
                  <a:lnTo>
                    <a:pt x="772" y="432"/>
                  </a:lnTo>
                  <a:lnTo>
                    <a:pt x="752" y="418"/>
                  </a:lnTo>
                  <a:lnTo>
                    <a:pt x="738" y="404"/>
                  </a:lnTo>
                  <a:lnTo>
                    <a:pt x="733" y="403"/>
                  </a:lnTo>
                  <a:lnTo>
                    <a:pt x="733" y="420"/>
                  </a:lnTo>
                  <a:lnTo>
                    <a:pt x="738" y="434"/>
                  </a:lnTo>
                  <a:lnTo>
                    <a:pt x="760" y="439"/>
                  </a:lnTo>
                  <a:lnTo>
                    <a:pt x="785" y="441"/>
                  </a:lnTo>
                  <a:lnTo>
                    <a:pt x="772" y="449"/>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51" name="Mexico">
            <a:extLst>
              <a:ext uri="{FF2B5EF4-FFF2-40B4-BE49-F238E27FC236}">
                <a16:creationId xmlns:a16="http://schemas.microsoft.com/office/drawing/2014/main" id="{2D7E541D-8D18-45FE-B135-2D93FF19BF25}"/>
              </a:ext>
            </a:extLst>
          </p:cNvPr>
          <p:cNvGrpSpPr>
            <a:grpSpLocks/>
          </p:cNvGrpSpPr>
          <p:nvPr/>
        </p:nvGrpSpPr>
        <p:grpSpPr bwMode="auto">
          <a:xfrm>
            <a:off x="1796939" y="3841507"/>
            <a:ext cx="648834" cy="439878"/>
            <a:chOff x="842" y="2359"/>
            <a:chExt cx="470" cy="297"/>
          </a:xfrm>
          <a:solidFill>
            <a:schemeClr val="bg2"/>
          </a:solidFill>
        </p:grpSpPr>
        <p:sp>
          <p:nvSpPr>
            <p:cNvPr id="852" name="Freeform 23">
              <a:extLst>
                <a:ext uri="{FF2B5EF4-FFF2-40B4-BE49-F238E27FC236}">
                  <a16:creationId xmlns:a16="http://schemas.microsoft.com/office/drawing/2014/main" id="{E331D4B8-0F65-4E06-90F1-2E94CCD4B0C6}"/>
                </a:ext>
              </a:extLst>
            </p:cNvPr>
            <p:cNvSpPr>
              <a:spLocks/>
            </p:cNvSpPr>
            <p:nvPr/>
          </p:nvSpPr>
          <p:spPr bwMode="auto">
            <a:xfrm>
              <a:off x="842" y="2359"/>
              <a:ext cx="470" cy="297"/>
            </a:xfrm>
            <a:custGeom>
              <a:avLst/>
              <a:gdLst>
                <a:gd name="T0" fmla="*/ 74 w 470"/>
                <a:gd name="T1" fmla="*/ 18 h 297"/>
                <a:gd name="T2" fmla="*/ 142 w 470"/>
                <a:gd name="T3" fmla="*/ 18 h 297"/>
                <a:gd name="T4" fmla="*/ 191 w 470"/>
                <a:gd name="T5" fmla="*/ 37 h 297"/>
                <a:gd name="T6" fmla="*/ 220 w 470"/>
                <a:gd name="T7" fmla="*/ 60 h 297"/>
                <a:gd name="T8" fmla="*/ 251 w 470"/>
                <a:gd name="T9" fmla="*/ 56 h 297"/>
                <a:gd name="T10" fmla="*/ 275 w 470"/>
                <a:gd name="T11" fmla="*/ 93 h 297"/>
                <a:gd name="T12" fmla="*/ 310 w 470"/>
                <a:gd name="T13" fmla="*/ 113 h 297"/>
                <a:gd name="T14" fmla="*/ 300 w 470"/>
                <a:gd name="T15" fmla="*/ 148 h 297"/>
                <a:gd name="T16" fmla="*/ 304 w 470"/>
                <a:gd name="T17" fmla="*/ 186 h 297"/>
                <a:gd name="T18" fmla="*/ 329 w 470"/>
                <a:gd name="T19" fmla="*/ 227 h 297"/>
                <a:gd name="T20" fmla="*/ 366 w 470"/>
                <a:gd name="T21" fmla="*/ 237 h 297"/>
                <a:gd name="T22" fmla="*/ 413 w 470"/>
                <a:gd name="T23" fmla="*/ 214 h 297"/>
                <a:gd name="T24" fmla="*/ 431 w 470"/>
                <a:gd name="T25" fmla="*/ 186 h 297"/>
                <a:gd name="T26" fmla="*/ 470 w 470"/>
                <a:gd name="T27" fmla="*/ 188 h 297"/>
                <a:gd name="T28" fmla="*/ 458 w 470"/>
                <a:gd name="T29" fmla="*/ 214 h 297"/>
                <a:gd name="T30" fmla="*/ 452 w 470"/>
                <a:gd name="T31" fmla="*/ 239 h 297"/>
                <a:gd name="T32" fmla="*/ 440 w 470"/>
                <a:gd name="T33" fmla="*/ 239 h 297"/>
                <a:gd name="T34" fmla="*/ 405 w 470"/>
                <a:gd name="T35" fmla="*/ 247 h 297"/>
                <a:gd name="T36" fmla="*/ 413 w 470"/>
                <a:gd name="T37" fmla="*/ 264 h 297"/>
                <a:gd name="T38" fmla="*/ 402 w 470"/>
                <a:gd name="T39" fmla="*/ 274 h 297"/>
                <a:gd name="T40" fmla="*/ 392 w 470"/>
                <a:gd name="T41" fmla="*/ 280 h 297"/>
                <a:gd name="T42" fmla="*/ 382 w 470"/>
                <a:gd name="T43" fmla="*/ 291 h 297"/>
                <a:gd name="T44" fmla="*/ 355 w 470"/>
                <a:gd name="T45" fmla="*/ 272 h 297"/>
                <a:gd name="T46" fmla="*/ 329 w 470"/>
                <a:gd name="T47" fmla="*/ 276 h 297"/>
                <a:gd name="T48" fmla="*/ 290 w 470"/>
                <a:gd name="T49" fmla="*/ 268 h 297"/>
                <a:gd name="T50" fmla="*/ 248 w 470"/>
                <a:gd name="T51" fmla="*/ 253 h 297"/>
                <a:gd name="T52" fmla="*/ 212 w 470"/>
                <a:gd name="T53" fmla="*/ 233 h 297"/>
                <a:gd name="T54" fmla="*/ 181 w 470"/>
                <a:gd name="T55" fmla="*/ 206 h 297"/>
                <a:gd name="T56" fmla="*/ 187 w 470"/>
                <a:gd name="T57" fmla="*/ 181 h 297"/>
                <a:gd name="T58" fmla="*/ 152 w 470"/>
                <a:gd name="T59" fmla="*/ 142 h 297"/>
                <a:gd name="T60" fmla="*/ 123 w 470"/>
                <a:gd name="T61" fmla="*/ 117 h 297"/>
                <a:gd name="T62" fmla="*/ 97 w 470"/>
                <a:gd name="T63" fmla="*/ 84 h 297"/>
                <a:gd name="T64" fmla="*/ 70 w 470"/>
                <a:gd name="T65" fmla="*/ 47 h 297"/>
                <a:gd name="T66" fmla="*/ 49 w 470"/>
                <a:gd name="T67" fmla="*/ 19 h 297"/>
                <a:gd name="T68" fmla="*/ 39 w 470"/>
                <a:gd name="T69" fmla="*/ 37 h 297"/>
                <a:gd name="T70" fmla="*/ 62 w 470"/>
                <a:gd name="T71" fmla="*/ 74 h 297"/>
                <a:gd name="T72" fmla="*/ 88 w 470"/>
                <a:gd name="T73" fmla="*/ 105 h 297"/>
                <a:gd name="T74" fmla="*/ 103 w 470"/>
                <a:gd name="T75" fmla="*/ 142 h 297"/>
                <a:gd name="T76" fmla="*/ 117 w 470"/>
                <a:gd name="T77" fmla="*/ 152 h 297"/>
                <a:gd name="T78" fmla="*/ 105 w 470"/>
                <a:gd name="T79" fmla="*/ 154 h 297"/>
                <a:gd name="T80" fmla="*/ 82 w 470"/>
                <a:gd name="T81" fmla="*/ 130 h 297"/>
                <a:gd name="T82" fmla="*/ 70 w 470"/>
                <a:gd name="T83" fmla="*/ 105 h 297"/>
                <a:gd name="T84" fmla="*/ 47 w 470"/>
                <a:gd name="T85" fmla="*/ 95 h 297"/>
                <a:gd name="T86" fmla="*/ 41 w 470"/>
                <a:gd name="T87" fmla="*/ 82 h 297"/>
                <a:gd name="T88" fmla="*/ 45 w 470"/>
                <a:gd name="T89" fmla="*/ 72 h 297"/>
                <a:gd name="T90" fmla="*/ 29 w 470"/>
                <a:gd name="T91" fmla="*/ 55 h 297"/>
                <a:gd name="T92" fmla="*/ 12 w 470"/>
                <a:gd name="T93" fmla="*/ 23 h 2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70" h="297">
                  <a:moveTo>
                    <a:pt x="0" y="2"/>
                  </a:moveTo>
                  <a:lnTo>
                    <a:pt x="31" y="0"/>
                  </a:lnTo>
                  <a:lnTo>
                    <a:pt x="74" y="18"/>
                  </a:lnTo>
                  <a:lnTo>
                    <a:pt x="90" y="23"/>
                  </a:lnTo>
                  <a:lnTo>
                    <a:pt x="135" y="23"/>
                  </a:lnTo>
                  <a:lnTo>
                    <a:pt x="142" y="18"/>
                  </a:lnTo>
                  <a:lnTo>
                    <a:pt x="162" y="14"/>
                  </a:lnTo>
                  <a:lnTo>
                    <a:pt x="181" y="29"/>
                  </a:lnTo>
                  <a:lnTo>
                    <a:pt x="191" y="37"/>
                  </a:lnTo>
                  <a:lnTo>
                    <a:pt x="193" y="52"/>
                  </a:lnTo>
                  <a:lnTo>
                    <a:pt x="209" y="62"/>
                  </a:lnTo>
                  <a:lnTo>
                    <a:pt x="220" y="60"/>
                  </a:lnTo>
                  <a:lnTo>
                    <a:pt x="222" y="51"/>
                  </a:lnTo>
                  <a:lnTo>
                    <a:pt x="230" y="47"/>
                  </a:lnTo>
                  <a:lnTo>
                    <a:pt x="251" y="56"/>
                  </a:lnTo>
                  <a:lnTo>
                    <a:pt x="257" y="70"/>
                  </a:lnTo>
                  <a:lnTo>
                    <a:pt x="267" y="82"/>
                  </a:lnTo>
                  <a:lnTo>
                    <a:pt x="275" y="93"/>
                  </a:lnTo>
                  <a:lnTo>
                    <a:pt x="283" y="105"/>
                  </a:lnTo>
                  <a:lnTo>
                    <a:pt x="298" y="111"/>
                  </a:lnTo>
                  <a:lnTo>
                    <a:pt x="310" y="113"/>
                  </a:lnTo>
                  <a:lnTo>
                    <a:pt x="306" y="120"/>
                  </a:lnTo>
                  <a:lnTo>
                    <a:pt x="302" y="132"/>
                  </a:lnTo>
                  <a:lnTo>
                    <a:pt x="300" y="148"/>
                  </a:lnTo>
                  <a:lnTo>
                    <a:pt x="300" y="157"/>
                  </a:lnTo>
                  <a:lnTo>
                    <a:pt x="300" y="169"/>
                  </a:lnTo>
                  <a:lnTo>
                    <a:pt x="304" y="186"/>
                  </a:lnTo>
                  <a:lnTo>
                    <a:pt x="314" y="204"/>
                  </a:lnTo>
                  <a:lnTo>
                    <a:pt x="322" y="216"/>
                  </a:lnTo>
                  <a:lnTo>
                    <a:pt x="329" y="227"/>
                  </a:lnTo>
                  <a:lnTo>
                    <a:pt x="339" y="233"/>
                  </a:lnTo>
                  <a:lnTo>
                    <a:pt x="351" y="237"/>
                  </a:lnTo>
                  <a:lnTo>
                    <a:pt x="366" y="237"/>
                  </a:lnTo>
                  <a:lnTo>
                    <a:pt x="386" y="233"/>
                  </a:lnTo>
                  <a:lnTo>
                    <a:pt x="405" y="229"/>
                  </a:lnTo>
                  <a:lnTo>
                    <a:pt x="413" y="214"/>
                  </a:lnTo>
                  <a:lnTo>
                    <a:pt x="413" y="204"/>
                  </a:lnTo>
                  <a:lnTo>
                    <a:pt x="417" y="194"/>
                  </a:lnTo>
                  <a:lnTo>
                    <a:pt x="431" y="186"/>
                  </a:lnTo>
                  <a:lnTo>
                    <a:pt x="440" y="186"/>
                  </a:lnTo>
                  <a:lnTo>
                    <a:pt x="458" y="186"/>
                  </a:lnTo>
                  <a:lnTo>
                    <a:pt x="470" y="188"/>
                  </a:lnTo>
                  <a:lnTo>
                    <a:pt x="466" y="200"/>
                  </a:lnTo>
                  <a:lnTo>
                    <a:pt x="460" y="208"/>
                  </a:lnTo>
                  <a:lnTo>
                    <a:pt x="458" y="214"/>
                  </a:lnTo>
                  <a:lnTo>
                    <a:pt x="456" y="225"/>
                  </a:lnTo>
                  <a:lnTo>
                    <a:pt x="456" y="237"/>
                  </a:lnTo>
                  <a:lnTo>
                    <a:pt x="452" y="239"/>
                  </a:lnTo>
                  <a:lnTo>
                    <a:pt x="448" y="233"/>
                  </a:lnTo>
                  <a:lnTo>
                    <a:pt x="444" y="235"/>
                  </a:lnTo>
                  <a:lnTo>
                    <a:pt x="440" y="239"/>
                  </a:lnTo>
                  <a:lnTo>
                    <a:pt x="435" y="245"/>
                  </a:lnTo>
                  <a:lnTo>
                    <a:pt x="423" y="245"/>
                  </a:lnTo>
                  <a:lnTo>
                    <a:pt x="405" y="247"/>
                  </a:lnTo>
                  <a:lnTo>
                    <a:pt x="403" y="251"/>
                  </a:lnTo>
                  <a:lnTo>
                    <a:pt x="405" y="258"/>
                  </a:lnTo>
                  <a:lnTo>
                    <a:pt x="413" y="264"/>
                  </a:lnTo>
                  <a:lnTo>
                    <a:pt x="417" y="270"/>
                  </a:lnTo>
                  <a:lnTo>
                    <a:pt x="413" y="272"/>
                  </a:lnTo>
                  <a:lnTo>
                    <a:pt x="402" y="274"/>
                  </a:lnTo>
                  <a:lnTo>
                    <a:pt x="398" y="272"/>
                  </a:lnTo>
                  <a:lnTo>
                    <a:pt x="396" y="276"/>
                  </a:lnTo>
                  <a:lnTo>
                    <a:pt x="392" y="280"/>
                  </a:lnTo>
                  <a:lnTo>
                    <a:pt x="390" y="285"/>
                  </a:lnTo>
                  <a:lnTo>
                    <a:pt x="388" y="297"/>
                  </a:lnTo>
                  <a:lnTo>
                    <a:pt x="382" y="291"/>
                  </a:lnTo>
                  <a:lnTo>
                    <a:pt x="372" y="282"/>
                  </a:lnTo>
                  <a:lnTo>
                    <a:pt x="362" y="276"/>
                  </a:lnTo>
                  <a:lnTo>
                    <a:pt x="355" y="272"/>
                  </a:lnTo>
                  <a:lnTo>
                    <a:pt x="347" y="270"/>
                  </a:lnTo>
                  <a:lnTo>
                    <a:pt x="337" y="272"/>
                  </a:lnTo>
                  <a:lnTo>
                    <a:pt x="329" y="276"/>
                  </a:lnTo>
                  <a:lnTo>
                    <a:pt x="320" y="278"/>
                  </a:lnTo>
                  <a:lnTo>
                    <a:pt x="304" y="274"/>
                  </a:lnTo>
                  <a:lnTo>
                    <a:pt x="290" y="268"/>
                  </a:lnTo>
                  <a:lnTo>
                    <a:pt x="275" y="262"/>
                  </a:lnTo>
                  <a:lnTo>
                    <a:pt x="257" y="256"/>
                  </a:lnTo>
                  <a:lnTo>
                    <a:pt x="248" y="253"/>
                  </a:lnTo>
                  <a:lnTo>
                    <a:pt x="240" y="241"/>
                  </a:lnTo>
                  <a:lnTo>
                    <a:pt x="226" y="241"/>
                  </a:lnTo>
                  <a:lnTo>
                    <a:pt x="212" y="233"/>
                  </a:lnTo>
                  <a:lnTo>
                    <a:pt x="199" y="225"/>
                  </a:lnTo>
                  <a:lnTo>
                    <a:pt x="187" y="216"/>
                  </a:lnTo>
                  <a:lnTo>
                    <a:pt x="181" y="206"/>
                  </a:lnTo>
                  <a:lnTo>
                    <a:pt x="181" y="196"/>
                  </a:lnTo>
                  <a:lnTo>
                    <a:pt x="187" y="190"/>
                  </a:lnTo>
                  <a:lnTo>
                    <a:pt x="187" y="181"/>
                  </a:lnTo>
                  <a:lnTo>
                    <a:pt x="173" y="163"/>
                  </a:lnTo>
                  <a:lnTo>
                    <a:pt x="164" y="152"/>
                  </a:lnTo>
                  <a:lnTo>
                    <a:pt x="152" y="142"/>
                  </a:lnTo>
                  <a:lnTo>
                    <a:pt x="142" y="130"/>
                  </a:lnTo>
                  <a:lnTo>
                    <a:pt x="131" y="122"/>
                  </a:lnTo>
                  <a:lnTo>
                    <a:pt x="123" y="117"/>
                  </a:lnTo>
                  <a:lnTo>
                    <a:pt x="123" y="103"/>
                  </a:lnTo>
                  <a:lnTo>
                    <a:pt x="107" y="93"/>
                  </a:lnTo>
                  <a:lnTo>
                    <a:pt x="97" y="84"/>
                  </a:lnTo>
                  <a:lnTo>
                    <a:pt x="86" y="68"/>
                  </a:lnTo>
                  <a:lnTo>
                    <a:pt x="76" y="58"/>
                  </a:lnTo>
                  <a:lnTo>
                    <a:pt x="70" y="47"/>
                  </a:lnTo>
                  <a:lnTo>
                    <a:pt x="64" y="33"/>
                  </a:lnTo>
                  <a:lnTo>
                    <a:pt x="62" y="27"/>
                  </a:lnTo>
                  <a:lnTo>
                    <a:pt x="49" y="19"/>
                  </a:lnTo>
                  <a:lnTo>
                    <a:pt x="37" y="19"/>
                  </a:lnTo>
                  <a:lnTo>
                    <a:pt x="35" y="25"/>
                  </a:lnTo>
                  <a:lnTo>
                    <a:pt x="39" y="37"/>
                  </a:lnTo>
                  <a:lnTo>
                    <a:pt x="45" y="51"/>
                  </a:lnTo>
                  <a:lnTo>
                    <a:pt x="55" y="60"/>
                  </a:lnTo>
                  <a:lnTo>
                    <a:pt x="62" y="74"/>
                  </a:lnTo>
                  <a:lnTo>
                    <a:pt x="70" y="84"/>
                  </a:lnTo>
                  <a:lnTo>
                    <a:pt x="78" y="93"/>
                  </a:lnTo>
                  <a:lnTo>
                    <a:pt x="88" y="105"/>
                  </a:lnTo>
                  <a:lnTo>
                    <a:pt x="95" y="120"/>
                  </a:lnTo>
                  <a:lnTo>
                    <a:pt x="101" y="132"/>
                  </a:lnTo>
                  <a:lnTo>
                    <a:pt x="103" y="142"/>
                  </a:lnTo>
                  <a:lnTo>
                    <a:pt x="111" y="142"/>
                  </a:lnTo>
                  <a:lnTo>
                    <a:pt x="115" y="148"/>
                  </a:lnTo>
                  <a:lnTo>
                    <a:pt x="117" y="152"/>
                  </a:lnTo>
                  <a:lnTo>
                    <a:pt x="119" y="161"/>
                  </a:lnTo>
                  <a:lnTo>
                    <a:pt x="111" y="165"/>
                  </a:lnTo>
                  <a:lnTo>
                    <a:pt x="105" y="154"/>
                  </a:lnTo>
                  <a:lnTo>
                    <a:pt x="97" y="148"/>
                  </a:lnTo>
                  <a:lnTo>
                    <a:pt x="90" y="140"/>
                  </a:lnTo>
                  <a:lnTo>
                    <a:pt x="82" y="130"/>
                  </a:lnTo>
                  <a:lnTo>
                    <a:pt x="80" y="122"/>
                  </a:lnTo>
                  <a:lnTo>
                    <a:pt x="78" y="113"/>
                  </a:lnTo>
                  <a:lnTo>
                    <a:pt x="70" y="105"/>
                  </a:lnTo>
                  <a:lnTo>
                    <a:pt x="64" y="101"/>
                  </a:lnTo>
                  <a:lnTo>
                    <a:pt x="55" y="99"/>
                  </a:lnTo>
                  <a:lnTo>
                    <a:pt x="47" y="95"/>
                  </a:lnTo>
                  <a:lnTo>
                    <a:pt x="39" y="87"/>
                  </a:lnTo>
                  <a:lnTo>
                    <a:pt x="37" y="84"/>
                  </a:lnTo>
                  <a:lnTo>
                    <a:pt x="41" y="82"/>
                  </a:lnTo>
                  <a:lnTo>
                    <a:pt x="45" y="82"/>
                  </a:lnTo>
                  <a:lnTo>
                    <a:pt x="47" y="78"/>
                  </a:lnTo>
                  <a:lnTo>
                    <a:pt x="45" y="72"/>
                  </a:lnTo>
                  <a:lnTo>
                    <a:pt x="41" y="62"/>
                  </a:lnTo>
                  <a:lnTo>
                    <a:pt x="37" y="58"/>
                  </a:lnTo>
                  <a:lnTo>
                    <a:pt x="29" y="55"/>
                  </a:lnTo>
                  <a:lnTo>
                    <a:pt x="21" y="45"/>
                  </a:lnTo>
                  <a:lnTo>
                    <a:pt x="16" y="31"/>
                  </a:lnTo>
                  <a:lnTo>
                    <a:pt x="12" y="23"/>
                  </a:lnTo>
                  <a:lnTo>
                    <a:pt x="8" y="14"/>
                  </a:lnTo>
                  <a:lnTo>
                    <a:pt x="0" y="2"/>
                  </a:lnTo>
                  <a:close/>
                </a:path>
              </a:pathLst>
            </a:custGeom>
            <a:grpFill/>
            <a:ln w="9525">
              <a:solidFill>
                <a:schemeClr val="bg2"/>
              </a:solidFill>
              <a:round/>
              <a:headEnd/>
              <a:tailEnd/>
            </a:ln>
          </p:spPr>
          <p:txBody>
            <a:bodyPr/>
            <a:lstStyle/>
            <a:p>
              <a:pPr>
                <a:defRPr/>
              </a:pPr>
              <a:endParaRPr lang="en-GB" dirty="0"/>
            </a:p>
          </p:txBody>
        </p:sp>
        <p:sp>
          <p:nvSpPr>
            <p:cNvPr id="853" name="Freeform 24">
              <a:extLst>
                <a:ext uri="{FF2B5EF4-FFF2-40B4-BE49-F238E27FC236}">
                  <a16:creationId xmlns:a16="http://schemas.microsoft.com/office/drawing/2014/main" id="{E9C3C6CF-85C5-40F9-BDF9-5B1B8F0D8515}"/>
                </a:ext>
              </a:extLst>
            </p:cNvPr>
            <p:cNvSpPr>
              <a:spLocks/>
            </p:cNvSpPr>
            <p:nvPr/>
          </p:nvSpPr>
          <p:spPr bwMode="auto">
            <a:xfrm>
              <a:off x="842" y="2359"/>
              <a:ext cx="470" cy="297"/>
            </a:xfrm>
            <a:custGeom>
              <a:avLst/>
              <a:gdLst>
                <a:gd name="T0" fmla="*/ 74 w 470"/>
                <a:gd name="T1" fmla="*/ 18 h 297"/>
                <a:gd name="T2" fmla="*/ 142 w 470"/>
                <a:gd name="T3" fmla="*/ 18 h 297"/>
                <a:gd name="T4" fmla="*/ 191 w 470"/>
                <a:gd name="T5" fmla="*/ 37 h 297"/>
                <a:gd name="T6" fmla="*/ 220 w 470"/>
                <a:gd name="T7" fmla="*/ 60 h 297"/>
                <a:gd name="T8" fmla="*/ 251 w 470"/>
                <a:gd name="T9" fmla="*/ 56 h 297"/>
                <a:gd name="T10" fmla="*/ 275 w 470"/>
                <a:gd name="T11" fmla="*/ 93 h 297"/>
                <a:gd name="T12" fmla="*/ 310 w 470"/>
                <a:gd name="T13" fmla="*/ 113 h 297"/>
                <a:gd name="T14" fmla="*/ 300 w 470"/>
                <a:gd name="T15" fmla="*/ 148 h 297"/>
                <a:gd name="T16" fmla="*/ 304 w 470"/>
                <a:gd name="T17" fmla="*/ 186 h 297"/>
                <a:gd name="T18" fmla="*/ 329 w 470"/>
                <a:gd name="T19" fmla="*/ 227 h 297"/>
                <a:gd name="T20" fmla="*/ 366 w 470"/>
                <a:gd name="T21" fmla="*/ 237 h 297"/>
                <a:gd name="T22" fmla="*/ 413 w 470"/>
                <a:gd name="T23" fmla="*/ 214 h 297"/>
                <a:gd name="T24" fmla="*/ 431 w 470"/>
                <a:gd name="T25" fmla="*/ 186 h 297"/>
                <a:gd name="T26" fmla="*/ 470 w 470"/>
                <a:gd name="T27" fmla="*/ 188 h 297"/>
                <a:gd name="T28" fmla="*/ 458 w 470"/>
                <a:gd name="T29" fmla="*/ 214 h 297"/>
                <a:gd name="T30" fmla="*/ 452 w 470"/>
                <a:gd name="T31" fmla="*/ 239 h 297"/>
                <a:gd name="T32" fmla="*/ 440 w 470"/>
                <a:gd name="T33" fmla="*/ 239 h 297"/>
                <a:gd name="T34" fmla="*/ 405 w 470"/>
                <a:gd name="T35" fmla="*/ 247 h 297"/>
                <a:gd name="T36" fmla="*/ 413 w 470"/>
                <a:gd name="T37" fmla="*/ 264 h 297"/>
                <a:gd name="T38" fmla="*/ 402 w 470"/>
                <a:gd name="T39" fmla="*/ 274 h 297"/>
                <a:gd name="T40" fmla="*/ 392 w 470"/>
                <a:gd name="T41" fmla="*/ 280 h 297"/>
                <a:gd name="T42" fmla="*/ 382 w 470"/>
                <a:gd name="T43" fmla="*/ 291 h 297"/>
                <a:gd name="T44" fmla="*/ 355 w 470"/>
                <a:gd name="T45" fmla="*/ 272 h 297"/>
                <a:gd name="T46" fmla="*/ 329 w 470"/>
                <a:gd name="T47" fmla="*/ 276 h 297"/>
                <a:gd name="T48" fmla="*/ 290 w 470"/>
                <a:gd name="T49" fmla="*/ 268 h 297"/>
                <a:gd name="T50" fmla="*/ 248 w 470"/>
                <a:gd name="T51" fmla="*/ 253 h 297"/>
                <a:gd name="T52" fmla="*/ 212 w 470"/>
                <a:gd name="T53" fmla="*/ 233 h 297"/>
                <a:gd name="T54" fmla="*/ 181 w 470"/>
                <a:gd name="T55" fmla="*/ 206 h 297"/>
                <a:gd name="T56" fmla="*/ 187 w 470"/>
                <a:gd name="T57" fmla="*/ 181 h 297"/>
                <a:gd name="T58" fmla="*/ 152 w 470"/>
                <a:gd name="T59" fmla="*/ 142 h 297"/>
                <a:gd name="T60" fmla="*/ 123 w 470"/>
                <a:gd name="T61" fmla="*/ 117 h 297"/>
                <a:gd name="T62" fmla="*/ 97 w 470"/>
                <a:gd name="T63" fmla="*/ 84 h 297"/>
                <a:gd name="T64" fmla="*/ 70 w 470"/>
                <a:gd name="T65" fmla="*/ 47 h 297"/>
                <a:gd name="T66" fmla="*/ 49 w 470"/>
                <a:gd name="T67" fmla="*/ 19 h 297"/>
                <a:gd name="T68" fmla="*/ 39 w 470"/>
                <a:gd name="T69" fmla="*/ 37 h 297"/>
                <a:gd name="T70" fmla="*/ 62 w 470"/>
                <a:gd name="T71" fmla="*/ 74 h 297"/>
                <a:gd name="T72" fmla="*/ 88 w 470"/>
                <a:gd name="T73" fmla="*/ 105 h 297"/>
                <a:gd name="T74" fmla="*/ 103 w 470"/>
                <a:gd name="T75" fmla="*/ 142 h 297"/>
                <a:gd name="T76" fmla="*/ 117 w 470"/>
                <a:gd name="T77" fmla="*/ 152 h 297"/>
                <a:gd name="T78" fmla="*/ 105 w 470"/>
                <a:gd name="T79" fmla="*/ 154 h 297"/>
                <a:gd name="T80" fmla="*/ 82 w 470"/>
                <a:gd name="T81" fmla="*/ 130 h 297"/>
                <a:gd name="T82" fmla="*/ 70 w 470"/>
                <a:gd name="T83" fmla="*/ 105 h 297"/>
                <a:gd name="T84" fmla="*/ 47 w 470"/>
                <a:gd name="T85" fmla="*/ 95 h 297"/>
                <a:gd name="T86" fmla="*/ 41 w 470"/>
                <a:gd name="T87" fmla="*/ 82 h 297"/>
                <a:gd name="T88" fmla="*/ 45 w 470"/>
                <a:gd name="T89" fmla="*/ 72 h 297"/>
                <a:gd name="T90" fmla="*/ 29 w 470"/>
                <a:gd name="T91" fmla="*/ 55 h 297"/>
                <a:gd name="T92" fmla="*/ 12 w 470"/>
                <a:gd name="T93" fmla="*/ 23 h 2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70" h="297">
                  <a:moveTo>
                    <a:pt x="0" y="2"/>
                  </a:moveTo>
                  <a:lnTo>
                    <a:pt x="31" y="0"/>
                  </a:lnTo>
                  <a:lnTo>
                    <a:pt x="74" y="18"/>
                  </a:lnTo>
                  <a:lnTo>
                    <a:pt x="90" y="23"/>
                  </a:lnTo>
                  <a:lnTo>
                    <a:pt x="135" y="23"/>
                  </a:lnTo>
                  <a:lnTo>
                    <a:pt x="142" y="18"/>
                  </a:lnTo>
                  <a:lnTo>
                    <a:pt x="162" y="14"/>
                  </a:lnTo>
                  <a:lnTo>
                    <a:pt x="181" y="29"/>
                  </a:lnTo>
                  <a:lnTo>
                    <a:pt x="191" y="37"/>
                  </a:lnTo>
                  <a:lnTo>
                    <a:pt x="193" y="52"/>
                  </a:lnTo>
                  <a:lnTo>
                    <a:pt x="209" y="62"/>
                  </a:lnTo>
                  <a:lnTo>
                    <a:pt x="220" y="60"/>
                  </a:lnTo>
                  <a:lnTo>
                    <a:pt x="222" y="51"/>
                  </a:lnTo>
                  <a:lnTo>
                    <a:pt x="230" y="47"/>
                  </a:lnTo>
                  <a:lnTo>
                    <a:pt x="251" y="56"/>
                  </a:lnTo>
                  <a:lnTo>
                    <a:pt x="257" y="70"/>
                  </a:lnTo>
                  <a:lnTo>
                    <a:pt x="267" y="82"/>
                  </a:lnTo>
                  <a:lnTo>
                    <a:pt x="275" y="93"/>
                  </a:lnTo>
                  <a:lnTo>
                    <a:pt x="283" y="105"/>
                  </a:lnTo>
                  <a:lnTo>
                    <a:pt x="298" y="111"/>
                  </a:lnTo>
                  <a:lnTo>
                    <a:pt x="310" y="113"/>
                  </a:lnTo>
                  <a:lnTo>
                    <a:pt x="306" y="120"/>
                  </a:lnTo>
                  <a:lnTo>
                    <a:pt x="302" y="132"/>
                  </a:lnTo>
                  <a:lnTo>
                    <a:pt x="300" y="148"/>
                  </a:lnTo>
                  <a:lnTo>
                    <a:pt x="300" y="157"/>
                  </a:lnTo>
                  <a:lnTo>
                    <a:pt x="300" y="169"/>
                  </a:lnTo>
                  <a:lnTo>
                    <a:pt x="304" y="186"/>
                  </a:lnTo>
                  <a:lnTo>
                    <a:pt x="314" y="204"/>
                  </a:lnTo>
                  <a:lnTo>
                    <a:pt x="322" y="216"/>
                  </a:lnTo>
                  <a:lnTo>
                    <a:pt x="329" y="227"/>
                  </a:lnTo>
                  <a:lnTo>
                    <a:pt x="339" y="233"/>
                  </a:lnTo>
                  <a:lnTo>
                    <a:pt x="351" y="237"/>
                  </a:lnTo>
                  <a:lnTo>
                    <a:pt x="366" y="237"/>
                  </a:lnTo>
                  <a:lnTo>
                    <a:pt x="386" y="233"/>
                  </a:lnTo>
                  <a:lnTo>
                    <a:pt x="405" y="229"/>
                  </a:lnTo>
                  <a:lnTo>
                    <a:pt x="413" y="214"/>
                  </a:lnTo>
                  <a:lnTo>
                    <a:pt x="413" y="204"/>
                  </a:lnTo>
                  <a:lnTo>
                    <a:pt x="417" y="194"/>
                  </a:lnTo>
                  <a:lnTo>
                    <a:pt x="431" y="186"/>
                  </a:lnTo>
                  <a:lnTo>
                    <a:pt x="440" y="186"/>
                  </a:lnTo>
                  <a:lnTo>
                    <a:pt x="458" y="186"/>
                  </a:lnTo>
                  <a:lnTo>
                    <a:pt x="470" y="188"/>
                  </a:lnTo>
                  <a:lnTo>
                    <a:pt x="466" y="200"/>
                  </a:lnTo>
                  <a:lnTo>
                    <a:pt x="460" y="208"/>
                  </a:lnTo>
                  <a:lnTo>
                    <a:pt x="458" y="214"/>
                  </a:lnTo>
                  <a:lnTo>
                    <a:pt x="456" y="225"/>
                  </a:lnTo>
                  <a:lnTo>
                    <a:pt x="456" y="237"/>
                  </a:lnTo>
                  <a:lnTo>
                    <a:pt x="452" y="239"/>
                  </a:lnTo>
                  <a:lnTo>
                    <a:pt x="448" y="233"/>
                  </a:lnTo>
                  <a:lnTo>
                    <a:pt x="444" y="235"/>
                  </a:lnTo>
                  <a:lnTo>
                    <a:pt x="440" y="239"/>
                  </a:lnTo>
                  <a:lnTo>
                    <a:pt x="435" y="245"/>
                  </a:lnTo>
                  <a:lnTo>
                    <a:pt x="423" y="245"/>
                  </a:lnTo>
                  <a:lnTo>
                    <a:pt x="405" y="247"/>
                  </a:lnTo>
                  <a:lnTo>
                    <a:pt x="403" y="251"/>
                  </a:lnTo>
                  <a:lnTo>
                    <a:pt x="405" y="258"/>
                  </a:lnTo>
                  <a:lnTo>
                    <a:pt x="413" y="264"/>
                  </a:lnTo>
                  <a:lnTo>
                    <a:pt x="417" y="270"/>
                  </a:lnTo>
                  <a:lnTo>
                    <a:pt x="413" y="272"/>
                  </a:lnTo>
                  <a:lnTo>
                    <a:pt x="402" y="274"/>
                  </a:lnTo>
                  <a:lnTo>
                    <a:pt x="398" y="272"/>
                  </a:lnTo>
                  <a:lnTo>
                    <a:pt x="396" y="276"/>
                  </a:lnTo>
                  <a:lnTo>
                    <a:pt x="392" y="280"/>
                  </a:lnTo>
                  <a:lnTo>
                    <a:pt x="390" y="285"/>
                  </a:lnTo>
                  <a:lnTo>
                    <a:pt x="388" y="297"/>
                  </a:lnTo>
                  <a:lnTo>
                    <a:pt x="382" y="291"/>
                  </a:lnTo>
                  <a:lnTo>
                    <a:pt x="372" y="282"/>
                  </a:lnTo>
                  <a:lnTo>
                    <a:pt x="362" y="276"/>
                  </a:lnTo>
                  <a:lnTo>
                    <a:pt x="355" y="272"/>
                  </a:lnTo>
                  <a:lnTo>
                    <a:pt x="347" y="270"/>
                  </a:lnTo>
                  <a:lnTo>
                    <a:pt x="337" y="272"/>
                  </a:lnTo>
                  <a:lnTo>
                    <a:pt x="329" y="276"/>
                  </a:lnTo>
                  <a:lnTo>
                    <a:pt x="320" y="278"/>
                  </a:lnTo>
                  <a:lnTo>
                    <a:pt x="304" y="274"/>
                  </a:lnTo>
                  <a:lnTo>
                    <a:pt x="290" y="268"/>
                  </a:lnTo>
                  <a:lnTo>
                    <a:pt x="275" y="262"/>
                  </a:lnTo>
                  <a:lnTo>
                    <a:pt x="257" y="256"/>
                  </a:lnTo>
                  <a:lnTo>
                    <a:pt x="248" y="253"/>
                  </a:lnTo>
                  <a:lnTo>
                    <a:pt x="240" y="241"/>
                  </a:lnTo>
                  <a:lnTo>
                    <a:pt x="226" y="241"/>
                  </a:lnTo>
                  <a:lnTo>
                    <a:pt x="212" y="233"/>
                  </a:lnTo>
                  <a:lnTo>
                    <a:pt x="199" y="225"/>
                  </a:lnTo>
                  <a:lnTo>
                    <a:pt x="187" y="216"/>
                  </a:lnTo>
                  <a:lnTo>
                    <a:pt x="181" y="206"/>
                  </a:lnTo>
                  <a:lnTo>
                    <a:pt x="181" y="196"/>
                  </a:lnTo>
                  <a:lnTo>
                    <a:pt x="187" y="190"/>
                  </a:lnTo>
                  <a:lnTo>
                    <a:pt x="187" y="181"/>
                  </a:lnTo>
                  <a:lnTo>
                    <a:pt x="173" y="163"/>
                  </a:lnTo>
                  <a:lnTo>
                    <a:pt x="164" y="152"/>
                  </a:lnTo>
                  <a:lnTo>
                    <a:pt x="152" y="142"/>
                  </a:lnTo>
                  <a:lnTo>
                    <a:pt x="142" y="130"/>
                  </a:lnTo>
                  <a:lnTo>
                    <a:pt x="131" y="122"/>
                  </a:lnTo>
                  <a:lnTo>
                    <a:pt x="123" y="117"/>
                  </a:lnTo>
                  <a:lnTo>
                    <a:pt x="123" y="103"/>
                  </a:lnTo>
                  <a:lnTo>
                    <a:pt x="107" y="93"/>
                  </a:lnTo>
                  <a:lnTo>
                    <a:pt x="97" y="84"/>
                  </a:lnTo>
                  <a:lnTo>
                    <a:pt x="86" y="68"/>
                  </a:lnTo>
                  <a:lnTo>
                    <a:pt x="76" y="58"/>
                  </a:lnTo>
                  <a:lnTo>
                    <a:pt x="70" y="47"/>
                  </a:lnTo>
                  <a:lnTo>
                    <a:pt x="64" y="33"/>
                  </a:lnTo>
                  <a:lnTo>
                    <a:pt x="62" y="27"/>
                  </a:lnTo>
                  <a:lnTo>
                    <a:pt x="49" y="19"/>
                  </a:lnTo>
                  <a:lnTo>
                    <a:pt x="37" y="19"/>
                  </a:lnTo>
                  <a:lnTo>
                    <a:pt x="35" y="25"/>
                  </a:lnTo>
                  <a:lnTo>
                    <a:pt x="39" y="37"/>
                  </a:lnTo>
                  <a:lnTo>
                    <a:pt x="45" y="51"/>
                  </a:lnTo>
                  <a:lnTo>
                    <a:pt x="55" y="60"/>
                  </a:lnTo>
                  <a:lnTo>
                    <a:pt x="62" y="74"/>
                  </a:lnTo>
                  <a:lnTo>
                    <a:pt x="70" y="84"/>
                  </a:lnTo>
                  <a:lnTo>
                    <a:pt x="78" y="93"/>
                  </a:lnTo>
                  <a:lnTo>
                    <a:pt x="88" y="105"/>
                  </a:lnTo>
                  <a:lnTo>
                    <a:pt x="95" y="120"/>
                  </a:lnTo>
                  <a:lnTo>
                    <a:pt x="101" y="132"/>
                  </a:lnTo>
                  <a:lnTo>
                    <a:pt x="103" y="142"/>
                  </a:lnTo>
                  <a:lnTo>
                    <a:pt x="111" y="142"/>
                  </a:lnTo>
                  <a:lnTo>
                    <a:pt x="115" y="148"/>
                  </a:lnTo>
                  <a:lnTo>
                    <a:pt x="117" y="152"/>
                  </a:lnTo>
                  <a:lnTo>
                    <a:pt x="119" y="161"/>
                  </a:lnTo>
                  <a:lnTo>
                    <a:pt x="111" y="165"/>
                  </a:lnTo>
                  <a:lnTo>
                    <a:pt x="105" y="154"/>
                  </a:lnTo>
                  <a:lnTo>
                    <a:pt x="97" y="148"/>
                  </a:lnTo>
                  <a:lnTo>
                    <a:pt x="90" y="140"/>
                  </a:lnTo>
                  <a:lnTo>
                    <a:pt x="82" y="130"/>
                  </a:lnTo>
                  <a:lnTo>
                    <a:pt x="80" y="122"/>
                  </a:lnTo>
                  <a:lnTo>
                    <a:pt x="78" y="113"/>
                  </a:lnTo>
                  <a:lnTo>
                    <a:pt x="70" y="105"/>
                  </a:lnTo>
                  <a:lnTo>
                    <a:pt x="64" y="101"/>
                  </a:lnTo>
                  <a:lnTo>
                    <a:pt x="55" y="99"/>
                  </a:lnTo>
                  <a:lnTo>
                    <a:pt x="47" y="95"/>
                  </a:lnTo>
                  <a:lnTo>
                    <a:pt x="39" y="87"/>
                  </a:lnTo>
                  <a:lnTo>
                    <a:pt x="37" y="84"/>
                  </a:lnTo>
                  <a:lnTo>
                    <a:pt x="41" y="82"/>
                  </a:lnTo>
                  <a:lnTo>
                    <a:pt x="45" y="82"/>
                  </a:lnTo>
                  <a:lnTo>
                    <a:pt x="47" y="78"/>
                  </a:lnTo>
                  <a:lnTo>
                    <a:pt x="45" y="72"/>
                  </a:lnTo>
                  <a:lnTo>
                    <a:pt x="41" y="62"/>
                  </a:lnTo>
                  <a:lnTo>
                    <a:pt x="37" y="58"/>
                  </a:lnTo>
                  <a:lnTo>
                    <a:pt x="29" y="55"/>
                  </a:lnTo>
                  <a:lnTo>
                    <a:pt x="21" y="45"/>
                  </a:lnTo>
                  <a:lnTo>
                    <a:pt x="16" y="31"/>
                  </a:lnTo>
                  <a:lnTo>
                    <a:pt x="12" y="23"/>
                  </a:lnTo>
                  <a:lnTo>
                    <a:pt x="8" y="14"/>
                  </a:lnTo>
                  <a:lnTo>
                    <a:pt x="0"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54" name="Canada">
            <a:extLst>
              <a:ext uri="{FF2B5EF4-FFF2-40B4-BE49-F238E27FC236}">
                <a16:creationId xmlns:a16="http://schemas.microsoft.com/office/drawing/2014/main" id="{08C8808A-9F60-4562-A44F-C5682F78532A}"/>
              </a:ext>
            </a:extLst>
          </p:cNvPr>
          <p:cNvGrpSpPr>
            <a:grpSpLocks/>
          </p:cNvGrpSpPr>
          <p:nvPr/>
        </p:nvGrpSpPr>
        <p:grpSpPr bwMode="auto">
          <a:xfrm>
            <a:off x="1290297" y="2046448"/>
            <a:ext cx="1885760" cy="1580302"/>
            <a:chOff x="738188" y="1452563"/>
            <a:chExt cx="2168525" cy="1693862"/>
          </a:xfrm>
          <a:solidFill>
            <a:schemeClr val="bg2"/>
          </a:solidFill>
        </p:grpSpPr>
        <p:grpSp>
          <p:nvGrpSpPr>
            <p:cNvPr id="855" name="Canada">
              <a:extLst>
                <a:ext uri="{FF2B5EF4-FFF2-40B4-BE49-F238E27FC236}">
                  <a16:creationId xmlns:a16="http://schemas.microsoft.com/office/drawing/2014/main" id="{102D9912-0090-4B4A-B22D-4BE1064C12F4}"/>
                </a:ext>
              </a:extLst>
            </p:cNvPr>
            <p:cNvGrpSpPr>
              <a:grpSpLocks/>
            </p:cNvGrpSpPr>
            <p:nvPr/>
          </p:nvGrpSpPr>
          <p:grpSpPr bwMode="auto">
            <a:xfrm>
              <a:off x="2735263" y="2822575"/>
              <a:ext cx="171450" cy="153988"/>
              <a:chOff x="1733" y="2010"/>
              <a:chExt cx="108" cy="97"/>
            </a:xfrm>
            <a:grpFill/>
          </p:grpSpPr>
          <p:sp>
            <p:nvSpPr>
              <p:cNvPr id="946" name="Freeform 26">
                <a:extLst>
                  <a:ext uri="{FF2B5EF4-FFF2-40B4-BE49-F238E27FC236}">
                    <a16:creationId xmlns:a16="http://schemas.microsoft.com/office/drawing/2014/main" id="{123F6A24-E002-4F4D-9C1B-58CD8669C4D7}"/>
                  </a:ext>
                </a:extLst>
              </p:cNvPr>
              <p:cNvSpPr>
                <a:spLocks/>
              </p:cNvSpPr>
              <p:nvPr/>
            </p:nvSpPr>
            <p:spPr bwMode="auto">
              <a:xfrm>
                <a:off x="1733" y="2010"/>
                <a:ext cx="108" cy="97"/>
              </a:xfrm>
              <a:custGeom>
                <a:avLst/>
                <a:gdLst>
                  <a:gd name="T0" fmla="*/ 30 w 108"/>
                  <a:gd name="T1" fmla="*/ 35 h 97"/>
                  <a:gd name="T2" fmla="*/ 40 w 108"/>
                  <a:gd name="T3" fmla="*/ 19 h 97"/>
                  <a:gd name="T4" fmla="*/ 53 w 108"/>
                  <a:gd name="T5" fmla="*/ 6 h 97"/>
                  <a:gd name="T6" fmla="*/ 65 w 108"/>
                  <a:gd name="T7" fmla="*/ 0 h 97"/>
                  <a:gd name="T8" fmla="*/ 61 w 108"/>
                  <a:gd name="T9" fmla="*/ 7 h 97"/>
                  <a:gd name="T10" fmla="*/ 57 w 108"/>
                  <a:gd name="T11" fmla="*/ 19 h 97"/>
                  <a:gd name="T12" fmla="*/ 61 w 108"/>
                  <a:gd name="T13" fmla="*/ 33 h 97"/>
                  <a:gd name="T14" fmla="*/ 71 w 108"/>
                  <a:gd name="T15" fmla="*/ 43 h 97"/>
                  <a:gd name="T16" fmla="*/ 80 w 108"/>
                  <a:gd name="T17" fmla="*/ 37 h 97"/>
                  <a:gd name="T18" fmla="*/ 84 w 108"/>
                  <a:gd name="T19" fmla="*/ 43 h 97"/>
                  <a:gd name="T20" fmla="*/ 92 w 108"/>
                  <a:gd name="T21" fmla="*/ 44 h 97"/>
                  <a:gd name="T22" fmla="*/ 88 w 108"/>
                  <a:gd name="T23" fmla="*/ 52 h 97"/>
                  <a:gd name="T24" fmla="*/ 98 w 108"/>
                  <a:gd name="T25" fmla="*/ 62 h 97"/>
                  <a:gd name="T26" fmla="*/ 104 w 108"/>
                  <a:gd name="T27" fmla="*/ 64 h 97"/>
                  <a:gd name="T28" fmla="*/ 106 w 108"/>
                  <a:gd name="T29" fmla="*/ 72 h 97"/>
                  <a:gd name="T30" fmla="*/ 108 w 108"/>
                  <a:gd name="T31" fmla="*/ 83 h 97"/>
                  <a:gd name="T32" fmla="*/ 104 w 108"/>
                  <a:gd name="T33" fmla="*/ 93 h 97"/>
                  <a:gd name="T34" fmla="*/ 90 w 108"/>
                  <a:gd name="T35" fmla="*/ 97 h 97"/>
                  <a:gd name="T36" fmla="*/ 84 w 108"/>
                  <a:gd name="T37" fmla="*/ 87 h 97"/>
                  <a:gd name="T38" fmla="*/ 77 w 108"/>
                  <a:gd name="T39" fmla="*/ 79 h 97"/>
                  <a:gd name="T40" fmla="*/ 71 w 108"/>
                  <a:gd name="T41" fmla="*/ 85 h 97"/>
                  <a:gd name="T42" fmla="*/ 69 w 108"/>
                  <a:gd name="T43" fmla="*/ 91 h 97"/>
                  <a:gd name="T44" fmla="*/ 59 w 108"/>
                  <a:gd name="T45" fmla="*/ 87 h 97"/>
                  <a:gd name="T46" fmla="*/ 57 w 108"/>
                  <a:gd name="T47" fmla="*/ 75 h 97"/>
                  <a:gd name="T48" fmla="*/ 30 w 108"/>
                  <a:gd name="T49" fmla="*/ 79 h 97"/>
                  <a:gd name="T50" fmla="*/ 0 w 108"/>
                  <a:gd name="T51" fmla="*/ 77 h 97"/>
                  <a:gd name="T52" fmla="*/ 2 w 108"/>
                  <a:gd name="T53" fmla="*/ 64 h 97"/>
                  <a:gd name="T54" fmla="*/ 16 w 108"/>
                  <a:gd name="T55" fmla="*/ 50 h 97"/>
                  <a:gd name="T56" fmla="*/ 22 w 108"/>
                  <a:gd name="T57" fmla="*/ 43 h 97"/>
                  <a:gd name="T58" fmla="*/ 30 w 108"/>
                  <a:gd name="T59" fmla="*/ 35 h 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8" h="97">
                    <a:moveTo>
                      <a:pt x="30" y="35"/>
                    </a:moveTo>
                    <a:lnTo>
                      <a:pt x="40" y="19"/>
                    </a:lnTo>
                    <a:lnTo>
                      <a:pt x="53" y="6"/>
                    </a:lnTo>
                    <a:lnTo>
                      <a:pt x="65" y="0"/>
                    </a:lnTo>
                    <a:lnTo>
                      <a:pt x="61" y="7"/>
                    </a:lnTo>
                    <a:lnTo>
                      <a:pt x="57" y="19"/>
                    </a:lnTo>
                    <a:lnTo>
                      <a:pt x="61" y="33"/>
                    </a:lnTo>
                    <a:lnTo>
                      <a:pt x="71" y="43"/>
                    </a:lnTo>
                    <a:lnTo>
                      <a:pt x="80" y="37"/>
                    </a:lnTo>
                    <a:lnTo>
                      <a:pt x="84" y="43"/>
                    </a:lnTo>
                    <a:lnTo>
                      <a:pt x="92" y="44"/>
                    </a:lnTo>
                    <a:lnTo>
                      <a:pt x="88" y="52"/>
                    </a:lnTo>
                    <a:lnTo>
                      <a:pt x="98" y="62"/>
                    </a:lnTo>
                    <a:lnTo>
                      <a:pt x="104" y="64"/>
                    </a:lnTo>
                    <a:lnTo>
                      <a:pt x="106" y="72"/>
                    </a:lnTo>
                    <a:lnTo>
                      <a:pt x="108" y="83"/>
                    </a:lnTo>
                    <a:lnTo>
                      <a:pt x="104" y="93"/>
                    </a:lnTo>
                    <a:lnTo>
                      <a:pt x="90" y="97"/>
                    </a:lnTo>
                    <a:lnTo>
                      <a:pt x="84" y="87"/>
                    </a:lnTo>
                    <a:lnTo>
                      <a:pt x="77" y="79"/>
                    </a:lnTo>
                    <a:lnTo>
                      <a:pt x="71" y="85"/>
                    </a:lnTo>
                    <a:lnTo>
                      <a:pt x="69" y="91"/>
                    </a:lnTo>
                    <a:lnTo>
                      <a:pt x="59" y="87"/>
                    </a:lnTo>
                    <a:lnTo>
                      <a:pt x="57" y="75"/>
                    </a:lnTo>
                    <a:lnTo>
                      <a:pt x="30" y="79"/>
                    </a:lnTo>
                    <a:lnTo>
                      <a:pt x="0" y="77"/>
                    </a:lnTo>
                    <a:lnTo>
                      <a:pt x="2" y="64"/>
                    </a:lnTo>
                    <a:lnTo>
                      <a:pt x="16" y="50"/>
                    </a:lnTo>
                    <a:lnTo>
                      <a:pt x="22" y="43"/>
                    </a:lnTo>
                    <a:lnTo>
                      <a:pt x="30" y="35"/>
                    </a:lnTo>
                    <a:close/>
                  </a:path>
                </a:pathLst>
              </a:custGeom>
              <a:grpFill/>
              <a:ln w="9525">
                <a:solidFill>
                  <a:schemeClr val="bg2"/>
                </a:solidFill>
                <a:round/>
                <a:headEnd/>
                <a:tailEnd/>
              </a:ln>
            </p:spPr>
            <p:txBody>
              <a:bodyPr/>
              <a:lstStyle/>
              <a:p>
                <a:pPr>
                  <a:defRPr/>
                </a:pPr>
                <a:endParaRPr lang="en-GB" dirty="0"/>
              </a:p>
            </p:txBody>
          </p:sp>
          <p:sp>
            <p:nvSpPr>
              <p:cNvPr id="947" name="Freeform 27">
                <a:extLst>
                  <a:ext uri="{FF2B5EF4-FFF2-40B4-BE49-F238E27FC236}">
                    <a16:creationId xmlns:a16="http://schemas.microsoft.com/office/drawing/2014/main" id="{F459B36C-61F9-4307-8E8C-73A5FFB20E46}"/>
                  </a:ext>
                </a:extLst>
              </p:cNvPr>
              <p:cNvSpPr>
                <a:spLocks/>
              </p:cNvSpPr>
              <p:nvPr/>
            </p:nvSpPr>
            <p:spPr bwMode="auto">
              <a:xfrm>
                <a:off x="1733" y="2010"/>
                <a:ext cx="108" cy="97"/>
              </a:xfrm>
              <a:custGeom>
                <a:avLst/>
                <a:gdLst>
                  <a:gd name="T0" fmla="*/ 30 w 108"/>
                  <a:gd name="T1" fmla="*/ 35 h 97"/>
                  <a:gd name="T2" fmla="*/ 40 w 108"/>
                  <a:gd name="T3" fmla="*/ 19 h 97"/>
                  <a:gd name="T4" fmla="*/ 53 w 108"/>
                  <a:gd name="T5" fmla="*/ 6 h 97"/>
                  <a:gd name="T6" fmla="*/ 65 w 108"/>
                  <a:gd name="T7" fmla="*/ 0 h 97"/>
                  <a:gd name="T8" fmla="*/ 61 w 108"/>
                  <a:gd name="T9" fmla="*/ 7 h 97"/>
                  <a:gd name="T10" fmla="*/ 57 w 108"/>
                  <a:gd name="T11" fmla="*/ 19 h 97"/>
                  <a:gd name="T12" fmla="*/ 61 w 108"/>
                  <a:gd name="T13" fmla="*/ 33 h 97"/>
                  <a:gd name="T14" fmla="*/ 71 w 108"/>
                  <a:gd name="T15" fmla="*/ 43 h 97"/>
                  <a:gd name="T16" fmla="*/ 80 w 108"/>
                  <a:gd name="T17" fmla="*/ 37 h 97"/>
                  <a:gd name="T18" fmla="*/ 84 w 108"/>
                  <a:gd name="T19" fmla="*/ 43 h 97"/>
                  <a:gd name="T20" fmla="*/ 92 w 108"/>
                  <a:gd name="T21" fmla="*/ 44 h 97"/>
                  <a:gd name="T22" fmla="*/ 88 w 108"/>
                  <a:gd name="T23" fmla="*/ 52 h 97"/>
                  <a:gd name="T24" fmla="*/ 98 w 108"/>
                  <a:gd name="T25" fmla="*/ 62 h 97"/>
                  <a:gd name="T26" fmla="*/ 104 w 108"/>
                  <a:gd name="T27" fmla="*/ 64 h 97"/>
                  <a:gd name="T28" fmla="*/ 106 w 108"/>
                  <a:gd name="T29" fmla="*/ 72 h 97"/>
                  <a:gd name="T30" fmla="*/ 108 w 108"/>
                  <a:gd name="T31" fmla="*/ 83 h 97"/>
                  <a:gd name="T32" fmla="*/ 104 w 108"/>
                  <a:gd name="T33" fmla="*/ 93 h 97"/>
                  <a:gd name="T34" fmla="*/ 90 w 108"/>
                  <a:gd name="T35" fmla="*/ 97 h 97"/>
                  <a:gd name="T36" fmla="*/ 84 w 108"/>
                  <a:gd name="T37" fmla="*/ 87 h 97"/>
                  <a:gd name="T38" fmla="*/ 77 w 108"/>
                  <a:gd name="T39" fmla="*/ 79 h 97"/>
                  <a:gd name="T40" fmla="*/ 71 w 108"/>
                  <a:gd name="T41" fmla="*/ 85 h 97"/>
                  <a:gd name="T42" fmla="*/ 69 w 108"/>
                  <a:gd name="T43" fmla="*/ 91 h 97"/>
                  <a:gd name="T44" fmla="*/ 59 w 108"/>
                  <a:gd name="T45" fmla="*/ 87 h 97"/>
                  <a:gd name="T46" fmla="*/ 57 w 108"/>
                  <a:gd name="T47" fmla="*/ 75 h 97"/>
                  <a:gd name="T48" fmla="*/ 30 w 108"/>
                  <a:gd name="T49" fmla="*/ 79 h 97"/>
                  <a:gd name="T50" fmla="*/ 0 w 108"/>
                  <a:gd name="T51" fmla="*/ 77 h 97"/>
                  <a:gd name="T52" fmla="*/ 2 w 108"/>
                  <a:gd name="T53" fmla="*/ 64 h 97"/>
                  <a:gd name="T54" fmla="*/ 16 w 108"/>
                  <a:gd name="T55" fmla="*/ 50 h 97"/>
                  <a:gd name="T56" fmla="*/ 22 w 108"/>
                  <a:gd name="T57" fmla="*/ 43 h 97"/>
                  <a:gd name="T58" fmla="*/ 30 w 108"/>
                  <a:gd name="T59" fmla="*/ 3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97">
                    <a:moveTo>
                      <a:pt x="30" y="35"/>
                    </a:moveTo>
                    <a:lnTo>
                      <a:pt x="40" y="19"/>
                    </a:lnTo>
                    <a:lnTo>
                      <a:pt x="53" y="6"/>
                    </a:lnTo>
                    <a:lnTo>
                      <a:pt x="65" y="0"/>
                    </a:lnTo>
                    <a:lnTo>
                      <a:pt x="61" y="7"/>
                    </a:lnTo>
                    <a:lnTo>
                      <a:pt x="57" y="19"/>
                    </a:lnTo>
                    <a:lnTo>
                      <a:pt x="61" y="33"/>
                    </a:lnTo>
                    <a:lnTo>
                      <a:pt x="71" y="43"/>
                    </a:lnTo>
                    <a:lnTo>
                      <a:pt x="80" y="37"/>
                    </a:lnTo>
                    <a:lnTo>
                      <a:pt x="84" y="43"/>
                    </a:lnTo>
                    <a:lnTo>
                      <a:pt x="92" y="44"/>
                    </a:lnTo>
                    <a:lnTo>
                      <a:pt x="88" y="52"/>
                    </a:lnTo>
                    <a:lnTo>
                      <a:pt x="98" y="62"/>
                    </a:lnTo>
                    <a:lnTo>
                      <a:pt x="104" y="64"/>
                    </a:lnTo>
                    <a:lnTo>
                      <a:pt x="106" y="72"/>
                    </a:lnTo>
                    <a:lnTo>
                      <a:pt x="108" y="83"/>
                    </a:lnTo>
                    <a:lnTo>
                      <a:pt x="104" y="93"/>
                    </a:lnTo>
                    <a:lnTo>
                      <a:pt x="90" y="97"/>
                    </a:lnTo>
                    <a:lnTo>
                      <a:pt x="84" y="87"/>
                    </a:lnTo>
                    <a:lnTo>
                      <a:pt x="77" y="79"/>
                    </a:lnTo>
                    <a:lnTo>
                      <a:pt x="71" y="85"/>
                    </a:lnTo>
                    <a:lnTo>
                      <a:pt x="69" y="91"/>
                    </a:lnTo>
                    <a:lnTo>
                      <a:pt x="59" y="87"/>
                    </a:lnTo>
                    <a:lnTo>
                      <a:pt x="57" y="75"/>
                    </a:lnTo>
                    <a:lnTo>
                      <a:pt x="30" y="79"/>
                    </a:lnTo>
                    <a:lnTo>
                      <a:pt x="0" y="77"/>
                    </a:lnTo>
                    <a:lnTo>
                      <a:pt x="2" y="64"/>
                    </a:lnTo>
                    <a:lnTo>
                      <a:pt x="16" y="50"/>
                    </a:lnTo>
                    <a:lnTo>
                      <a:pt x="22" y="43"/>
                    </a:lnTo>
                    <a:lnTo>
                      <a:pt x="30" y="3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56" name="Canada">
              <a:extLst>
                <a:ext uri="{FF2B5EF4-FFF2-40B4-BE49-F238E27FC236}">
                  <a16:creationId xmlns:a16="http://schemas.microsoft.com/office/drawing/2014/main" id="{755762D5-9668-4ED2-9414-29C630F06598}"/>
                </a:ext>
              </a:extLst>
            </p:cNvPr>
            <p:cNvGrpSpPr>
              <a:grpSpLocks/>
            </p:cNvGrpSpPr>
            <p:nvPr/>
          </p:nvGrpSpPr>
          <p:grpSpPr bwMode="auto">
            <a:xfrm>
              <a:off x="1109663" y="1920875"/>
              <a:ext cx="257175" cy="161925"/>
              <a:chOff x="709" y="1442"/>
              <a:chExt cx="162" cy="102"/>
            </a:xfrm>
            <a:grpFill/>
          </p:grpSpPr>
          <p:sp>
            <p:nvSpPr>
              <p:cNvPr id="944" name="Freeform 29">
                <a:extLst>
                  <a:ext uri="{FF2B5EF4-FFF2-40B4-BE49-F238E27FC236}">
                    <a16:creationId xmlns:a16="http://schemas.microsoft.com/office/drawing/2014/main" id="{12AAEB26-D0F6-4DEC-B427-49E90D0A882C}"/>
                  </a:ext>
                </a:extLst>
              </p:cNvPr>
              <p:cNvSpPr>
                <a:spLocks/>
              </p:cNvSpPr>
              <p:nvPr/>
            </p:nvSpPr>
            <p:spPr bwMode="auto">
              <a:xfrm>
                <a:off x="709" y="1442"/>
                <a:ext cx="162" cy="102"/>
              </a:xfrm>
              <a:custGeom>
                <a:avLst/>
                <a:gdLst>
                  <a:gd name="T0" fmla="*/ 20 w 162"/>
                  <a:gd name="T1" fmla="*/ 6 h 102"/>
                  <a:gd name="T2" fmla="*/ 20 w 162"/>
                  <a:gd name="T3" fmla="*/ 14 h 102"/>
                  <a:gd name="T4" fmla="*/ 28 w 162"/>
                  <a:gd name="T5" fmla="*/ 22 h 102"/>
                  <a:gd name="T6" fmla="*/ 28 w 162"/>
                  <a:gd name="T7" fmla="*/ 27 h 102"/>
                  <a:gd name="T8" fmla="*/ 24 w 162"/>
                  <a:gd name="T9" fmla="*/ 33 h 102"/>
                  <a:gd name="T10" fmla="*/ 20 w 162"/>
                  <a:gd name="T11" fmla="*/ 43 h 102"/>
                  <a:gd name="T12" fmla="*/ 12 w 162"/>
                  <a:gd name="T13" fmla="*/ 53 h 102"/>
                  <a:gd name="T14" fmla="*/ 8 w 162"/>
                  <a:gd name="T15" fmla="*/ 66 h 102"/>
                  <a:gd name="T16" fmla="*/ 0 w 162"/>
                  <a:gd name="T17" fmla="*/ 74 h 102"/>
                  <a:gd name="T18" fmla="*/ 12 w 162"/>
                  <a:gd name="T19" fmla="*/ 78 h 102"/>
                  <a:gd name="T20" fmla="*/ 20 w 162"/>
                  <a:gd name="T21" fmla="*/ 82 h 102"/>
                  <a:gd name="T22" fmla="*/ 31 w 162"/>
                  <a:gd name="T23" fmla="*/ 90 h 102"/>
                  <a:gd name="T24" fmla="*/ 41 w 162"/>
                  <a:gd name="T25" fmla="*/ 102 h 102"/>
                  <a:gd name="T26" fmla="*/ 53 w 162"/>
                  <a:gd name="T27" fmla="*/ 98 h 102"/>
                  <a:gd name="T28" fmla="*/ 67 w 162"/>
                  <a:gd name="T29" fmla="*/ 90 h 102"/>
                  <a:gd name="T30" fmla="*/ 78 w 162"/>
                  <a:gd name="T31" fmla="*/ 90 h 102"/>
                  <a:gd name="T32" fmla="*/ 84 w 162"/>
                  <a:gd name="T33" fmla="*/ 80 h 102"/>
                  <a:gd name="T34" fmla="*/ 88 w 162"/>
                  <a:gd name="T35" fmla="*/ 70 h 102"/>
                  <a:gd name="T36" fmla="*/ 100 w 162"/>
                  <a:gd name="T37" fmla="*/ 65 h 102"/>
                  <a:gd name="T38" fmla="*/ 104 w 162"/>
                  <a:gd name="T39" fmla="*/ 57 h 102"/>
                  <a:gd name="T40" fmla="*/ 117 w 162"/>
                  <a:gd name="T41" fmla="*/ 49 h 102"/>
                  <a:gd name="T42" fmla="*/ 137 w 162"/>
                  <a:gd name="T43" fmla="*/ 39 h 102"/>
                  <a:gd name="T44" fmla="*/ 162 w 162"/>
                  <a:gd name="T45" fmla="*/ 32 h 102"/>
                  <a:gd name="T46" fmla="*/ 154 w 162"/>
                  <a:gd name="T47" fmla="*/ 26 h 102"/>
                  <a:gd name="T48" fmla="*/ 139 w 162"/>
                  <a:gd name="T49" fmla="*/ 16 h 102"/>
                  <a:gd name="T50" fmla="*/ 125 w 162"/>
                  <a:gd name="T51" fmla="*/ 8 h 102"/>
                  <a:gd name="T52" fmla="*/ 112 w 162"/>
                  <a:gd name="T53" fmla="*/ 10 h 102"/>
                  <a:gd name="T54" fmla="*/ 104 w 162"/>
                  <a:gd name="T55" fmla="*/ 16 h 102"/>
                  <a:gd name="T56" fmla="*/ 92 w 162"/>
                  <a:gd name="T57" fmla="*/ 14 h 102"/>
                  <a:gd name="T58" fmla="*/ 73 w 162"/>
                  <a:gd name="T59" fmla="*/ 6 h 102"/>
                  <a:gd name="T60" fmla="*/ 71 w 162"/>
                  <a:gd name="T61" fmla="*/ 0 h 102"/>
                  <a:gd name="T62" fmla="*/ 53 w 162"/>
                  <a:gd name="T63" fmla="*/ 0 h 102"/>
                  <a:gd name="T64" fmla="*/ 51 w 162"/>
                  <a:gd name="T65" fmla="*/ 6 h 102"/>
                  <a:gd name="T66" fmla="*/ 33 w 162"/>
                  <a:gd name="T67" fmla="*/ 4 h 102"/>
                  <a:gd name="T68" fmla="*/ 20 w 162"/>
                  <a:gd name="T69" fmla="*/ 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2" h="102">
                    <a:moveTo>
                      <a:pt x="20" y="6"/>
                    </a:moveTo>
                    <a:lnTo>
                      <a:pt x="20" y="14"/>
                    </a:lnTo>
                    <a:lnTo>
                      <a:pt x="28" y="22"/>
                    </a:lnTo>
                    <a:lnTo>
                      <a:pt x="28" y="27"/>
                    </a:lnTo>
                    <a:lnTo>
                      <a:pt x="24" y="33"/>
                    </a:lnTo>
                    <a:lnTo>
                      <a:pt x="20" y="43"/>
                    </a:lnTo>
                    <a:lnTo>
                      <a:pt x="12" y="53"/>
                    </a:lnTo>
                    <a:lnTo>
                      <a:pt x="8" y="66"/>
                    </a:lnTo>
                    <a:lnTo>
                      <a:pt x="0" y="74"/>
                    </a:lnTo>
                    <a:lnTo>
                      <a:pt x="12" y="78"/>
                    </a:lnTo>
                    <a:lnTo>
                      <a:pt x="20" y="82"/>
                    </a:lnTo>
                    <a:lnTo>
                      <a:pt x="31" y="90"/>
                    </a:lnTo>
                    <a:lnTo>
                      <a:pt x="41" y="102"/>
                    </a:lnTo>
                    <a:lnTo>
                      <a:pt x="53" y="98"/>
                    </a:lnTo>
                    <a:lnTo>
                      <a:pt x="67" y="90"/>
                    </a:lnTo>
                    <a:lnTo>
                      <a:pt x="78" y="90"/>
                    </a:lnTo>
                    <a:lnTo>
                      <a:pt x="84" y="80"/>
                    </a:lnTo>
                    <a:lnTo>
                      <a:pt x="88" y="70"/>
                    </a:lnTo>
                    <a:lnTo>
                      <a:pt x="100" y="65"/>
                    </a:lnTo>
                    <a:lnTo>
                      <a:pt x="104" y="57"/>
                    </a:lnTo>
                    <a:lnTo>
                      <a:pt x="117" y="49"/>
                    </a:lnTo>
                    <a:lnTo>
                      <a:pt x="137" y="39"/>
                    </a:lnTo>
                    <a:lnTo>
                      <a:pt x="162" y="32"/>
                    </a:lnTo>
                    <a:lnTo>
                      <a:pt x="154" y="26"/>
                    </a:lnTo>
                    <a:lnTo>
                      <a:pt x="139" y="16"/>
                    </a:lnTo>
                    <a:lnTo>
                      <a:pt x="125" y="8"/>
                    </a:lnTo>
                    <a:lnTo>
                      <a:pt x="112" y="10"/>
                    </a:lnTo>
                    <a:lnTo>
                      <a:pt x="104" y="16"/>
                    </a:lnTo>
                    <a:lnTo>
                      <a:pt x="92" y="14"/>
                    </a:lnTo>
                    <a:lnTo>
                      <a:pt x="73" y="6"/>
                    </a:lnTo>
                    <a:lnTo>
                      <a:pt x="71" y="0"/>
                    </a:lnTo>
                    <a:lnTo>
                      <a:pt x="53" y="0"/>
                    </a:lnTo>
                    <a:lnTo>
                      <a:pt x="51" y="6"/>
                    </a:lnTo>
                    <a:lnTo>
                      <a:pt x="33" y="4"/>
                    </a:lnTo>
                    <a:lnTo>
                      <a:pt x="20" y="6"/>
                    </a:lnTo>
                    <a:close/>
                  </a:path>
                </a:pathLst>
              </a:custGeom>
              <a:grpFill/>
              <a:ln w="9525">
                <a:solidFill>
                  <a:schemeClr val="bg2"/>
                </a:solidFill>
                <a:round/>
                <a:headEnd/>
                <a:tailEnd/>
              </a:ln>
            </p:spPr>
            <p:txBody>
              <a:bodyPr/>
              <a:lstStyle/>
              <a:p>
                <a:pPr>
                  <a:defRPr/>
                </a:pPr>
                <a:endParaRPr lang="en-GB" dirty="0"/>
              </a:p>
            </p:txBody>
          </p:sp>
          <p:sp>
            <p:nvSpPr>
              <p:cNvPr id="945" name="Freeform 30">
                <a:extLst>
                  <a:ext uri="{FF2B5EF4-FFF2-40B4-BE49-F238E27FC236}">
                    <a16:creationId xmlns:a16="http://schemas.microsoft.com/office/drawing/2014/main" id="{75A65EA0-5E37-4CC6-A20B-DCFB77E28B78}"/>
                  </a:ext>
                </a:extLst>
              </p:cNvPr>
              <p:cNvSpPr>
                <a:spLocks/>
              </p:cNvSpPr>
              <p:nvPr/>
            </p:nvSpPr>
            <p:spPr bwMode="auto">
              <a:xfrm>
                <a:off x="709" y="1442"/>
                <a:ext cx="162" cy="102"/>
              </a:xfrm>
              <a:custGeom>
                <a:avLst/>
                <a:gdLst>
                  <a:gd name="T0" fmla="*/ 20 w 162"/>
                  <a:gd name="T1" fmla="*/ 6 h 102"/>
                  <a:gd name="T2" fmla="*/ 20 w 162"/>
                  <a:gd name="T3" fmla="*/ 14 h 102"/>
                  <a:gd name="T4" fmla="*/ 28 w 162"/>
                  <a:gd name="T5" fmla="*/ 22 h 102"/>
                  <a:gd name="T6" fmla="*/ 28 w 162"/>
                  <a:gd name="T7" fmla="*/ 27 h 102"/>
                  <a:gd name="T8" fmla="*/ 24 w 162"/>
                  <a:gd name="T9" fmla="*/ 33 h 102"/>
                  <a:gd name="T10" fmla="*/ 20 w 162"/>
                  <a:gd name="T11" fmla="*/ 43 h 102"/>
                  <a:gd name="T12" fmla="*/ 12 w 162"/>
                  <a:gd name="T13" fmla="*/ 53 h 102"/>
                  <a:gd name="T14" fmla="*/ 8 w 162"/>
                  <a:gd name="T15" fmla="*/ 66 h 102"/>
                  <a:gd name="T16" fmla="*/ 0 w 162"/>
                  <a:gd name="T17" fmla="*/ 74 h 102"/>
                  <a:gd name="T18" fmla="*/ 12 w 162"/>
                  <a:gd name="T19" fmla="*/ 78 h 102"/>
                  <a:gd name="T20" fmla="*/ 20 w 162"/>
                  <a:gd name="T21" fmla="*/ 82 h 102"/>
                  <a:gd name="T22" fmla="*/ 31 w 162"/>
                  <a:gd name="T23" fmla="*/ 90 h 102"/>
                  <a:gd name="T24" fmla="*/ 41 w 162"/>
                  <a:gd name="T25" fmla="*/ 102 h 102"/>
                  <a:gd name="T26" fmla="*/ 53 w 162"/>
                  <a:gd name="T27" fmla="*/ 98 h 102"/>
                  <a:gd name="T28" fmla="*/ 67 w 162"/>
                  <a:gd name="T29" fmla="*/ 90 h 102"/>
                  <a:gd name="T30" fmla="*/ 78 w 162"/>
                  <a:gd name="T31" fmla="*/ 90 h 102"/>
                  <a:gd name="T32" fmla="*/ 84 w 162"/>
                  <a:gd name="T33" fmla="*/ 80 h 102"/>
                  <a:gd name="T34" fmla="*/ 88 w 162"/>
                  <a:gd name="T35" fmla="*/ 70 h 102"/>
                  <a:gd name="T36" fmla="*/ 100 w 162"/>
                  <a:gd name="T37" fmla="*/ 65 h 102"/>
                  <a:gd name="T38" fmla="*/ 104 w 162"/>
                  <a:gd name="T39" fmla="*/ 57 h 102"/>
                  <a:gd name="T40" fmla="*/ 117 w 162"/>
                  <a:gd name="T41" fmla="*/ 49 h 102"/>
                  <a:gd name="T42" fmla="*/ 137 w 162"/>
                  <a:gd name="T43" fmla="*/ 39 h 102"/>
                  <a:gd name="T44" fmla="*/ 162 w 162"/>
                  <a:gd name="T45" fmla="*/ 32 h 102"/>
                  <a:gd name="T46" fmla="*/ 154 w 162"/>
                  <a:gd name="T47" fmla="*/ 26 h 102"/>
                  <a:gd name="T48" fmla="*/ 139 w 162"/>
                  <a:gd name="T49" fmla="*/ 16 h 102"/>
                  <a:gd name="T50" fmla="*/ 125 w 162"/>
                  <a:gd name="T51" fmla="*/ 8 h 102"/>
                  <a:gd name="T52" fmla="*/ 112 w 162"/>
                  <a:gd name="T53" fmla="*/ 10 h 102"/>
                  <a:gd name="T54" fmla="*/ 104 w 162"/>
                  <a:gd name="T55" fmla="*/ 16 h 102"/>
                  <a:gd name="T56" fmla="*/ 92 w 162"/>
                  <a:gd name="T57" fmla="*/ 14 h 102"/>
                  <a:gd name="T58" fmla="*/ 73 w 162"/>
                  <a:gd name="T59" fmla="*/ 6 h 102"/>
                  <a:gd name="T60" fmla="*/ 71 w 162"/>
                  <a:gd name="T61" fmla="*/ 0 h 102"/>
                  <a:gd name="T62" fmla="*/ 53 w 162"/>
                  <a:gd name="T63" fmla="*/ 0 h 102"/>
                  <a:gd name="T64" fmla="*/ 51 w 162"/>
                  <a:gd name="T65" fmla="*/ 6 h 102"/>
                  <a:gd name="T66" fmla="*/ 33 w 162"/>
                  <a:gd name="T67" fmla="*/ 4 h 102"/>
                  <a:gd name="T68" fmla="*/ 20 w 162"/>
                  <a:gd name="T69"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102">
                    <a:moveTo>
                      <a:pt x="20" y="6"/>
                    </a:moveTo>
                    <a:lnTo>
                      <a:pt x="20" y="14"/>
                    </a:lnTo>
                    <a:lnTo>
                      <a:pt x="28" y="22"/>
                    </a:lnTo>
                    <a:lnTo>
                      <a:pt x="28" y="27"/>
                    </a:lnTo>
                    <a:lnTo>
                      <a:pt x="24" y="33"/>
                    </a:lnTo>
                    <a:lnTo>
                      <a:pt x="20" y="43"/>
                    </a:lnTo>
                    <a:lnTo>
                      <a:pt x="12" y="53"/>
                    </a:lnTo>
                    <a:lnTo>
                      <a:pt x="8" y="66"/>
                    </a:lnTo>
                    <a:lnTo>
                      <a:pt x="0" y="74"/>
                    </a:lnTo>
                    <a:lnTo>
                      <a:pt x="12" y="78"/>
                    </a:lnTo>
                    <a:lnTo>
                      <a:pt x="20" y="82"/>
                    </a:lnTo>
                    <a:lnTo>
                      <a:pt x="31" y="90"/>
                    </a:lnTo>
                    <a:lnTo>
                      <a:pt x="41" y="102"/>
                    </a:lnTo>
                    <a:lnTo>
                      <a:pt x="53" y="98"/>
                    </a:lnTo>
                    <a:lnTo>
                      <a:pt x="67" y="90"/>
                    </a:lnTo>
                    <a:lnTo>
                      <a:pt x="78" y="90"/>
                    </a:lnTo>
                    <a:lnTo>
                      <a:pt x="84" y="80"/>
                    </a:lnTo>
                    <a:lnTo>
                      <a:pt x="88" y="70"/>
                    </a:lnTo>
                    <a:lnTo>
                      <a:pt x="100" y="65"/>
                    </a:lnTo>
                    <a:lnTo>
                      <a:pt x="104" y="57"/>
                    </a:lnTo>
                    <a:lnTo>
                      <a:pt x="117" y="49"/>
                    </a:lnTo>
                    <a:lnTo>
                      <a:pt x="137" y="39"/>
                    </a:lnTo>
                    <a:lnTo>
                      <a:pt x="162" y="32"/>
                    </a:lnTo>
                    <a:lnTo>
                      <a:pt x="154" y="26"/>
                    </a:lnTo>
                    <a:lnTo>
                      <a:pt x="139" y="16"/>
                    </a:lnTo>
                    <a:lnTo>
                      <a:pt x="125" y="8"/>
                    </a:lnTo>
                    <a:lnTo>
                      <a:pt x="112" y="10"/>
                    </a:lnTo>
                    <a:lnTo>
                      <a:pt x="104" y="16"/>
                    </a:lnTo>
                    <a:lnTo>
                      <a:pt x="92" y="14"/>
                    </a:lnTo>
                    <a:lnTo>
                      <a:pt x="73" y="6"/>
                    </a:lnTo>
                    <a:lnTo>
                      <a:pt x="71" y="0"/>
                    </a:lnTo>
                    <a:lnTo>
                      <a:pt x="53" y="0"/>
                    </a:lnTo>
                    <a:lnTo>
                      <a:pt x="51" y="6"/>
                    </a:lnTo>
                    <a:lnTo>
                      <a:pt x="33" y="4"/>
                    </a:lnTo>
                    <a:lnTo>
                      <a:pt x="20" y="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57" name="Canada">
              <a:extLst>
                <a:ext uri="{FF2B5EF4-FFF2-40B4-BE49-F238E27FC236}">
                  <a16:creationId xmlns:a16="http://schemas.microsoft.com/office/drawing/2014/main" id="{98F999FC-DAD2-45C8-890B-7CB09D0303F0}"/>
                </a:ext>
              </a:extLst>
            </p:cNvPr>
            <p:cNvGrpSpPr>
              <a:grpSpLocks/>
            </p:cNvGrpSpPr>
            <p:nvPr/>
          </p:nvGrpSpPr>
          <p:grpSpPr bwMode="auto">
            <a:xfrm>
              <a:off x="1281113" y="1979613"/>
              <a:ext cx="439737" cy="209550"/>
              <a:chOff x="817" y="1479"/>
              <a:chExt cx="277" cy="132"/>
            </a:xfrm>
            <a:grpFill/>
          </p:grpSpPr>
          <p:sp>
            <p:nvSpPr>
              <p:cNvPr id="942" name="Freeform 32">
                <a:extLst>
                  <a:ext uri="{FF2B5EF4-FFF2-40B4-BE49-F238E27FC236}">
                    <a16:creationId xmlns:a16="http://schemas.microsoft.com/office/drawing/2014/main" id="{52CAD052-9290-4851-9A42-DC304E5EEE10}"/>
                  </a:ext>
                </a:extLst>
              </p:cNvPr>
              <p:cNvSpPr>
                <a:spLocks/>
              </p:cNvSpPr>
              <p:nvPr/>
            </p:nvSpPr>
            <p:spPr bwMode="auto">
              <a:xfrm>
                <a:off x="817" y="1479"/>
                <a:ext cx="277" cy="132"/>
              </a:xfrm>
              <a:custGeom>
                <a:avLst/>
                <a:gdLst>
                  <a:gd name="T0" fmla="*/ 101 w 277"/>
                  <a:gd name="T1" fmla="*/ 80 h 132"/>
                  <a:gd name="T2" fmla="*/ 50 w 277"/>
                  <a:gd name="T3" fmla="*/ 76 h 132"/>
                  <a:gd name="T4" fmla="*/ 9 w 277"/>
                  <a:gd name="T5" fmla="*/ 72 h 132"/>
                  <a:gd name="T6" fmla="*/ 29 w 277"/>
                  <a:gd name="T7" fmla="*/ 60 h 132"/>
                  <a:gd name="T8" fmla="*/ 54 w 277"/>
                  <a:gd name="T9" fmla="*/ 53 h 132"/>
                  <a:gd name="T10" fmla="*/ 33 w 277"/>
                  <a:gd name="T11" fmla="*/ 54 h 132"/>
                  <a:gd name="T12" fmla="*/ 13 w 277"/>
                  <a:gd name="T13" fmla="*/ 51 h 132"/>
                  <a:gd name="T14" fmla="*/ 0 w 277"/>
                  <a:gd name="T15" fmla="*/ 41 h 132"/>
                  <a:gd name="T16" fmla="*/ 11 w 277"/>
                  <a:gd name="T17" fmla="*/ 29 h 132"/>
                  <a:gd name="T18" fmla="*/ 25 w 277"/>
                  <a:gd name="T19" fmla="*/ 13 h 132"/>
                  <a:gd name="T20" fmla="*/ 72 w 277"/>
                  <a:gd name="T21" fmla="*/ 0 h 132"/>
                  <a:gd name="T22" fmla="*/ 72 w 277"/>
                  <a:gd name="T23" fmla="*/ 12 h 132"/>
                  <a:gd name="T24" fmla="*/ 82 w 277"/>
                  <a:gd name="T25" fmla="*/ 21 h 132"/>
                  <a:gd name="T26" fmla="*/ 103 w 277"/>
                  <a:gd name="T27" fmla="*/ 12 h 132"/>
                  <a:gd name="T28" fmla="*/ 115 w 277"/>
                  <a:gd name="T29" fmla="*/ 23 h 132"/>
                  <a:gd name="T30" fmla="*/ 125 w 277"/>
                  <a:gd name="T31" fmla="*/ 25 h 132"/>
                  <a:gd name="T32" fmla="*/ 140 w 277"/>
                  <a:gd name="T33" fmla="*/ 17 h 132"/>
                  <a:gd name="T34" fmla="*/ 138 w 277"/>
                  <a:gd name="T35" fmla="*/ 10 h 132"/>
                  <a:gd name="T36" fmla="*/ 158 w 277"/>
                  <a:gd name="T37" fmla="*/ 25 h 132"/>
                  <a:gd name="T38" fmla="*/ 168 w 277"/>
                  <a:gd name="T39" fmla="*/ 47 h 132"/>
                  <a:gd name="T40" fmla="*/ 171 w 277"/>
                  <a:gd name="T41" fmla="*/ 33 h 132"/>
                  <a:gd name="T42" fmla="*/ 166 w 277"/>
                  <a:gd name="T43" fmla="*/ 4 h 132"/>
                  <a:gd name="T44" fmla="*/ 187 w 277"/>
                  <a:gd name="T45" fmla="*/ 4 h 132"/>
                  <a:gd name="T46" fmla="*/ 211 w 277"/>
                  <a:gd name="T47" fmla="*/ 23 h 132"/>
                  <a:gd name="T48" fmla="*/ 224 w 277"/>
                  <a:gd name="T49" fmla="*/ 51 h 132"/>
                  <a:gd name="T50" fmla="*/ 222 w 277"/>
                  <a:gd name="T51" fmla="*/ 64 h 132"/>
                  <a:gd name="T52" fmla="*/ 242 w 277"/>
                  <a:gd name="T53" fmla="*/ 80 h 132"/>
                  <a:gd name="T54" fmla="*/ 261 w 277"/>
                  <a:gd name="T55" fmla="*/ 88 h 132"/>
                  <a:gd name="T56" fmla="*/ 273 w 277"/>
                  <a:gd name="T57" fmla="*/ 101 h 132"/>
                  <a:gd name="T58" fmla="*/ 248 w 277"/>
                  <a:gd name="T59" fmla="*/ 103 h 132"/>
                  <a:gd name="T60" fmla="*/ 261 w 277"/>
                  <a:gd name="T61" fmla="*/ 113 h 132"/>
                  <a:gd name="T62" fmla="*/ 256 w 277"/>
                  <a:gd name="T63" fmla="*/ 125 h 132"/>
                  <a:gd name="T64" fmla="*/ 211 w 277"/>
                  <a:gd name="T65" fmla="*/ 125 h 132"/>
                  <a:gd name="T66" fmla="*/ 197 w 277"/>
                  <a:gd name="T67" fmla="*/ 119 h 132"/>
                  <a:gd name="T68" fmla="*/ 179 w 277"/>
                  <a:gd name="T69" fmla="*/ 119 h 132"/>
                  <a:gd name="T70" fmla="*/ 148 w 277"/>
                  <a:gd name="T71" fmla="*/ 131 h 132"/>
                  <a:gd name="T72" fmla="*/ 82 w 277"/>
                  <a:gd name="T73" fmla="*/ 127 h 132"/>
                  <a:gd name="T74" fmla="*/ 39 w 277"/>
                  <a:gd name="T75" fmla="*/ 115 h 132"/>
                  <a:gd name="T76" fmla="*/ 29 w 277"/>
                  <a:gd name="T77" fmla="*/ 90 h 132"/>
                  <a:gd name="T78" fmla="*/ 78 w 277"/>
                  <a:gd name="T79" fmla="*/ 86 h 132"/>
                  <a:gd name="T80" fmla="*/ 107 w 277"/>
                  <a:gd name="T81" fmla="*/ 88 h 1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7" h="132">
                    <a:moveTo>
                      <a:pt x="107" y="88"/>
                    </a:moveTo>
                    <a:lnTo>
                      <a:pt x="101" y="80"/>
                    </a:lnTo>
                    <a:lnTo>
                      <a:pt x="84" y="74"/>
                    </a:lnTo>
                    <a:lnTo>
                      <a:pt x="50" y="76"/>
                    </a:lnTo>
                    <a:lnTo>
                      <a:pt x="27" y="78"/>
                    </a:lnTo>
                    <a:lnTo>
                      <a:pt x="9" y="72"/>
                    </a:lnTo>
                    <a:lnTo>
                      <a:pt x="13" y="60"/>
                    </a:lnTo>
                    <a:lnTo>
                      <a:pt x="29" y="60"/>
                    </a:lnTo>
                    <a:lnTo>
                      <a:pt x="44" y="56"/>
                    </a:lnTo>
                    <a:lnTo>
                      <a:pt x="54" y="53"/>
                    </a:lnTo>
                    <a:lnTo>
                      <a:pt x="44" y="51"/>
                    </a:lnTo>
                    <a:lnTo>
                      <a:pt x="33" y="54"/>
                    </a:lnTo>
                    <a:lnTo>
                      <a:pt x="19" y="54"/>
                    </a:lnTo>
                    <a:lnTo>
                      <a:pt x="13" y="51"/>
                    </a:lnTo>
                    <a:lnTo>
                      <a:pt x="0" y="49"/>
                    </a:lnTo>
                    <a:lnTo>
                      <a:pt x="0" y="41"/>
                    </a:lnTo>
                    <a:lnTo>
                      <a:pt x="7" y="35"/>
                    </a:lnTo>
                    <a:lnTo>
                      <a:pt x="11" y="29"/>
                    </a:lnTo>
                    <a:lnTo>
                      <a:pt x="9" y="21"/>
                    </a:lnTo>
                    <a:lnTo>
                      <a:pt x="25" y="13"/>
                    </a:lnTo>
                    <a:lnTo>
                      <a:pt x="48" y="4"/>
                    </a:lnTo>
                    <a:lnTo>
                      <a:pt x="72" y="0"/>
                    </a:lnTo>
                    <a:lnTo>
                      <a:pt x="74" y="8"/>
                    </a:lnTo>
                    <a:lnTo>
                      <a:pt x="72" y="12"/>
                    </a:lnTo>
                    <a:lnTo>
                      <a:pt x="68" y="17"/>
                    </a:lnTo>
                    <a:lnTo>
                      <a:pt x="82" y="21"/>
                    </a:lnTo>
                    <a:lnTo>
                      <a:pt x="88" y="8"/>
                    </a:lnTo>
                    <a:lnTo>
                      <a:pt x="103" y="12"/>
                    </a:lnTo>
                    <a:lnTo>
                      <a:pt x="119" y="17"/>
                    </a:lnTo>
                    <a:lnTo>
                      <a:pt x="115" y="23"/>
                    </a:lnTo>
                    <a:lnTo>
                      <a:pt x="117" y="27"/>
                    </a:lnTo>
                    <a:lnTo>
                      <a:pt x="125" y="25"/>
                    </a:lnTo>
                    <a:lnTo>
                      <a:pt x="138" y="25"/>
                    </a:lnTo>
                    <a:lnTo>
                      <a:pt x="140" y="17"/>
                    </a:lnTo>
                    <a:lnTo>
                      <a:pt x="132" y="12"/>
                    </a:lnTo>
                    <a:lnTo>
                      <a:pt x="138" y="10"/>
                    </a:lnTo>
                    <a:lnTo>
                      <a:pt x="150" y="15"/>
                    </a:lnTo>
                    <a:lnTo>
                      <a:pt x="158" y="25"/>
                    </a:lnTo>
                    <a:lnTo>
                      <a:pt x="162" y="37"/>
                    </a:lnTo>
                    <a:lnTo>
                      <a:pt x="168" y="47"/>
                    </a:lnTo>
                    <a:lnTo>
                      <a:pt x="177" y="43"/>
                    </a:lnTo>
                    <a:lnTo>
                      <a:pt x="171" y="33"/>
                    </a:lnTo>
                    <a:lnTo>
                      <a:pt x="168" y="15"/>
                    </a:lnTo>
                    <a:lnTo>
                      <a:pt x="166" y="4"/>
                    </a:lnTo>
                    <a:lnTo>
                      <a:pt x="173" y="0"/>
                    </a:lnTo>
                    <a:lnTo>
                      <a:pt x="187" y="4"/>
                    </a:lnTo>
                    <a:lnTo>
                      <a:pt x="201" y="12"/>
                    </a:lnTo>
                    <a:lnTo>
                      <a:pt x="211" y="23"/>
                    </a:lnTo>
                    <a:lnTo>
                      <a:pt x="216" y="39"/>
                    </a:lnTo>
                    <a:lnTo>
                      <a:pt x="224" y="51"/>
                    </a:lnTo>
                    <a:lnTo>
                      <a:pt x="224" y="58"/>
                    </a:lnTo>
                    <a:lnTo>
                      <a:pt x="222" y="64"/>
                    </a:lnTo>
                    <a:lnTo>
                      <a:pt x="232" y="76"/>
                    </a:lnTo>
                    <a:lnTo>
                      <a:pt x="242" y="80"/>
                    </a:lnTo>
                    <a:lnTo>
                      <a:pt x="254" y="82"/>
                    </a:lnTo>
                    <a:lnTo>
                      <a:pt x="261" y="88"/>
                    </a:lnTo>
                    <a:lnTo>
                      <a:pt x="277" y="97"/>
                    </a:lnTo>
                    <a:lnTo>
                      <a:pt x="273" y="101"/>
                    </a:lnTo>
                    <a:lnTo>
                      <a:pt x="257" y="101"/>
                    </a:lnTo>
                    <a:lnTo>
                      <a:pt x="248" y="103"/>
                    </a:lnTo>
                    <a:lnTo>
                      <a:pt x="250" y="109"/>
                    </a:lnTo>
                    <a:lnTo>
                      <a:pt x="261" y="113"/>
                    </a:lnTo>
                    <a:lnTo>
                      <a:pt x="265" y="123"/>
                    </a:lnTo>
                    <a:lnTo>
                      <a:pt x="256" y="125"/>
                    </a:lnTo>
                    <a:lnTo>
                      <a:pt x="234" y="127"/>
                    </a:lnTo>
                    <a:lnTo>
                      <a:pt x="211" y="125"/>
                    </a:lnTo>
                    <a:lnTo>
                      <a:pt x="207" y="119"/>
                    </a:lnTo>
                    <a:lnTo>
                      <a:pt x="197" y="119"/>
                    </a:lnTo>
                    <a:lnTo>
                      <a:pt x="191" y="105"/>
                    </a:lnTo>
                    <a:lnTo>
                      <a:pt x="179" y="119"/>
                    </a:lnTo>
                    <a:lnTo>
                      <a:pt x="164" y="123"/>
                    </a:lnTo>
                    <a:lnTo>
                      <a:pt x="148" y="131"/>
                    </a:lnTo>
                    <a:lnTo>
                      <a:pt x="88" y="132"/>
                    </a:lnTo>
                    <a:lnTo>
                      <a:pt x="82" y="127"/>
                    </a:lnTo>
                    <a:lnTo>
                      <a:pt x="80" y="115"/>
                    </a:lnTo>
                    <a:lnTo>
                      <a:pt x="39" y="115"/>
                    </a:lnTo>
                    <a:lnTo>
                      <a:pt x="21" y="97"/>
                    </a:lnTo>
                    <a:lnTo>
                      <a:pt x="29" y="90"/>
                    </a:lnTo>
                    <a:lnTo>
                      <a:pt x="46" y="88"/>
                    </a:lnTo>
                    <a:lnTo>
                      <a:pt x="78" y="86"/>
                    </a:lnTo>
                    <a:lnTo>
                      <a:pt x="95" y="88"/>
                    </a:lnTo>
                    <a:lnTo>
                      <a:pt x="107" y="88"/>
                    </a:lnTo>
                    <a:close/>
                  </a:path>
                </a:pathLst>
              </a:custGeom>
              <a:grpFill/>
              <a:ln w="9525">
                <a:solidFill>
                  <a:schemeClr val="bg2"/>
                </a:solidFill>
                <a:round/>
                <a:headEnd/>
                <a:tailEnd/>
              </a:ln>
            </p:spPr>
            <p:txBody>
              <a:bodyPr/>
              <a:lstStyle/>
              <a:p>
                <a:pPr>
                  <a:defRPr/>
                </a:pPr>
                <a:endParaRPr lang="en-GB" dirty="0"/>
              </a:p>
            </p:txBody>
          </p:sp>
          <p:sp>
            <p:nvSpPr>
              <p:cNvPr id="943" name="Freeform 33">
                <a:extLst>
                  <a:ext uri="{FF2B5EF4-FFF2-40B4-BE49-F238E27FC236}">
                    <a16:creationId xmlns:a16="http://schemas.microsoft.com/office/drawing/2014/main" id="{E03A2DDF-2C62-4F59-AABB-EF73E9894E62}"/>
                  </a:ext>
                </a:extLst>
              </p:cNvPr>
              <p:cNvSpPr>
                <a:spLocks/>
              </p:cNvSpPr>
              <p:nvPr/>
            </p:nvSpPr>
            <p:spPr bwMode="auto">
              <a:xfrm>
                <a:off x="817" y="1479"/>
                <a:ext cx="277" cy="132"/>
              </a:xfrm>
              <a:custGeom>
                <a:avLst/>
                <a:gdLst>
                  <a:gd name="T0" fmla="*/ 101 w 277"/>
                  <a:gd name="T1" fmla="*/ 80 h 132"/>
                  <a:gd name="T2" fmla="*/ 50 w 277"/>
                  <a:gd name="T3" fmla="*/ 76 h 132"/>
                  <a:gd name="T4" fmla="*/ 9 w 277"/>
                  <a:gd name="T5" fmla="*/ 72 h 132"/>
                  <a:gd name="T6" fmla="*/ 29 w 277"/>
                  <a:gd name="T7" fmla="*/ 60 h 132"/>
                  <a:gd name="T8" fmla="*/ 54 w 277"/>
                  <a:gd name="T9" fmla="*/ 53 h 132"/>
                  <a:gd name="T10" fmla="*/ 33 w 277"/>
                  <a:gd name="T11" fmla="*/ 54 h 132"/>
                  <a:gd name="T12" fmla="*/ 13 w 277"/>
                  <a:gd name="T13" fmla="*/ 51 h 132"/>
                  <a:gd name="T14" fmla="*/ 0 w 277"/>
                  <a:gd name="T15" fmla="*/ 41 h 132"/>
                  <a:gd name="T16" fmla="*/ 11 w 277"/>
                  <a:gd name="T17" fmla="*/ 29 h 132"/>
                  <a:gd name="T18" fmla="*/ 25 w 277"/>
                  <a:gd name="T19" fmla="*/ 13 h 132"/>
                  <a:gd name="T20" fmla="*/ 72 w 277"/>
                  <a:gd name="T21" fmla="*/ 0 h 132"/>
                  <a:gd name="T22" fmla="*/ 72 w 277"/>
                  <a:gd name="T23" fmla="*/ 12 h 132"/>
                  <a:gd name="T24" fmla="*/ 82 w 277"/>
                  <a:gd name="T25" fmla="*/ 21 h 132"/>
                  <a:gd name="T26" fmla="*/ 103 w 277"/>
                  <a:gd name="T27" fmla="*/ 12 h 132"/>
                  <a:gd name="T28" fmla="*/ 115 w 277"/>
                  <a:gd name="T29" fmla="*/ 23 h 132"/>
                  <a:gd name="T30" fmla="*/ 125 w 277"/>
                  <a:gd name="T31" fmla="*/ 25 h 132"/>
                  <a:gd name="T32" fmla="*/ 140 w 277"/>
                  <a:gd name="T33" fmla="*/ 17 h 132"/>
                  <a:gd name="T34" fmla="*/ 138 w 277"/>
                  <a:gd name="T35" fmla="*/ 10 h 132"/>
                  <a:gd name="T36" fmla="*/ 158 w 277"/>
                  <a:gd name="T37" fmla="*/ 25 h 132"/>
                  <a:gd name="T38" fmla="*/ 168 w 277"/>
                  <a:gd name="T39" fmla="*/ 47 h 132"/>
                  <a:gd name="T40" fmla="*/ 171 w 277"/>
                  <a:gd name="T41" fmla="*/ 33 h 132"/>
                  <a:gd name="T42" fmla="*/ 166 w 277"/>
                  <a:gd name="T43" fmla="*/ 4 h 132"/>
                  <a:gd name="T44" fmla="*/ 187 w 277"/>
                  <a:gd name="T45" fmla="*/ 4 h 132"/>
                  <a:gd name="T46" fmla="*/ 211 w 277"/>
                  <a:gd name="T47" fmla="*/ 23 h 132"/>
                  <a:gd name="T48" fmla="*/ 224 w 277"/>
                  <a:gd name="T49" fmla="*/ 51 h 132"/>
                  <a:gd name="T50" fmla="*/ 222 w 277"/>
                  <a:gd name="T51" fmla="*/ 64 h 132"/>
                  <a:gd name="T52" fmla="*/ 242 w 277"/>
                  <a:gd name="T53" fmla="*/ 80 h 132"/>
                  <a:gd name="T54" fmla="*/ 261 w 277"/>
                  <a:gd name="T55" fmla="*/ 88 h 132"/>
                  <a:gd name="T56" fmla="*/ 273 w 277"/>
                  <a:gd name="T57" fmla="*/ 101 h 132"/>
                  <a:gd name="T58" fmla="*/ 248 w 277"/>
                  <a:gd name="T59" fmla="*/ 103 h 132"/>
                  <a:gd name="T60" fmla="*/ 261 w 277"/>
                  <a:gd name="T61" fmla="*/ 113 h 132"/>
                  <a:gd name="T62" fmla="*/ 256 w 277"/>
                  <a:gd name="T63" fmla="*/ 125 h 132"/>
                  <a:gd name="T64" fmla="*/ 211 w 277"/>
                  <a:gd name="T65" fmla="*/ 125 h 132"/>
                  <a:gd name="T66" fmla="*/ 197 w 277"/>
                  <a:gd name="T67" fmla="*/ 119 h 132"/>
                  <a:gd name="T68" fmla="*/ 179 w 277"/>
                  <a:gd name="T69" fmla="*/ 119 h 132"/>
                  <a:gd name="T70" fmla="*/ 148 w 277"/>
                  <a:gd name="T71" fmla="*/ 131 h 132"/>
                  <a:gd name="T72" fmla="*/ 82 w 277"/>
                  <a:gd name="T73" fmla="*/ 127 h 132"/>
                  <a:gd name="T74" fmla="*/ 39 w 277"/>
                  <a:gd name="T75" fmla="*/ 115 h 132"/>
                  <a:gd name="T76" fmla="*/ 29 w 277"/>
                  <a:gd name="T77" fmla="*/ 90 h 132"/>
                  <a:gd name="T78" fmla="*/ 78 w 277"/>
                  <a:gd name="T79" fmla="*/ 86 h 132"/>
                  <a:gd name="T80" fmla="*/ 107 w 277"/>
                  <a:gd name="T81"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7" h="132">
                    <a:moveTo>
                      <a:pt x="107" y="88"/>
                    </a:moveTo>
                    <a:lnTo>
                      <a:pt x="101" y="80"/>
                    </a:lnTo>
                    <a:lnTo>
                      <a:pt x="84" y="74"/>
                    </a:lnTo>
                    <a:lnTo>
                      <a:pt x="50" y="76"/>
                    </a:lnTo>
                    <a:lnTo>
                      <a:pt x="27" y="78"/>
                    </a:lnTo>
                    <a:lnTo>
                      <a:pt x="9" y="72"/>
                    </a:lnTo>
                    <a:lnTo>
                      <a:pt x="13" y="60"/>
                    </a:lnTo>
                    <a:lnTo>
                      <a:pt x="29" y="60"/>
                    </a:lnTo>
                    <a:lnTo>
                      <a:pt x="44" y="56"/>
                    </a:lnTo>
                    <a:lnTo>
                      <a:pt x="54" y="53"/>
                    </a:lnTo>
                    <a:lnTo>
                      <a:pt x="44" y="51"/>
                    </a:lnTo>
                    <a:lnTo>
                      <a:pt x="33" y="54"/>
                    </a:lnTo>
                    <a:lnTo>
                      <a:pt x="19" y="54"/>
                    </a:lnTo>
                    <a:lnTo>
                      <a:pt x="13" y="51"/>
                    </a:lnTo>
                    <a:lnTo>
                      <a:pt x="0" y="49"/>
                    </a:lnTo>
                    <a:lnTo>
                      <a:pt x="0" y="41"/>
                    </a:lnTo>
                    <a:lnTo>
                      <a:pt x="7" y="35"/>
                    </a:lnTo>
                    <a:lnTo>
                      <a:pt x="11" y="29"/>
                    </a:lnTo>
                    <a:lnTo>
                      <a:pt x="9" y="21"/>
                    </a:lnTo>
                    <a:lnTo>
                      <a:pt x="25" y="13"/>
                    </a:lnTo>
                    <a:lnTo>
                      <a:pt x="48" y="4"/>
                    </a:lnTo>
                    <a:lnTo>
                      <a:pt x="72" y="0"/>
                    </a:lnTo>
                    <a:lnTo>
                      <a:pt x="74" y="8"/>
                    </a:lnTo>
                    <a:lnTo>
                      <a:pt x="72" y="12"/>
                    </a:lnTo>
                    <a:lnTo>
                      <a:pt x="68" y="17"/>
                    </a:lnTo>
                    <a:lnTo>
                      <a:pt x="82" y="21"/>
                    </a:lnTo>
                    <a:lnTo>
                      <a:pt x="88" y="8"/>
                    </a:lnTo>
                    <a:lnTo>
                      <a:pt x="103" y="12"/>
                    </a:lnTo>
                    <a:lnTo>
                      <a:pt x="119" y="17"/>
                    </a:lnTo>
                    <a:lnTo>
                      <a:pt x="115" y="23"/>
                    </a:lnTo>
                    <a:lnTo>
                      <a:pt x="117" y="27"/>
                    </a:lnTo>
                    <a:lnTo>
                      <a:pt x="125" y="25"/>
                    </a:lnTo>
                    <a:lnTo>
                      <a:pt x="138" y="25"/>
                    </a:lnTo>
                    <a:lnTo>
                      <a:pt x="140" y="17"/>
                    </a:lnTo>
                    <a:lnTo>
                      <a:pt x="132" y="12"/>
                    </a:lnTo>
                    <a:lnTo>
                      <a:pt x="138" y="10"/>
                    </a:lnTo>
                    <a:lnTo>
                      <a:pt x="150" y="15"/>
                    </a:lnTo>
                    <a:lnTo>
                      <a:pt x="158" y="25"/>
                    </a:lnTo>
                    <a:lnTo>
                      <a:pt x="162" y="37"/>
                    </a:lnTo>
                    <a:lnTo>
                      <a:pt x="168" y="47"/>
                    </a:lnTo>
                    <a:lnTo>
                      <a:pt x="177" y="43"/>
                    </a:lnTo>
                    <a:lnTo>
                      <a:pt x="171" y="33"/>
                    </a:lnTo>
                    <a:lnTo>
                      <a:pt x="168" y="15"/>
                    </a:lnTo>
                    <a:lnTo>
                      <a:pt x="166" y="4"/>
                    </a:lnTo>
                    <a:lnTo>
                      <a:pt x="173" y="0"/>
                    </a:lnTo>
                    <a:lnTo>
                      <a:pt x="187" y="4"/>
                    </a:lnTo>
                    <a:lnTo>
                      <a:pt x="201" y="12"/>
                    </a:lnTo>
                    <a:lnTo>
                      <a:pt x="211" y="23"/>
                    </a:lnTo>
                    <a:lnTo>
                      <a:pt x="216" y="39"/>
                    </a:lnTo>
                    <a:lnTo>
                      <a:pt x="224" y="51"/>
                    </a:lnTo>
                    <a:lnTo>
                      <a:pt x="224" y="58"/>
                    </a:lnTo>
                    <a:lnTo>
                      <a:pt x="222" y="64"/>
                    </a:lnTo>
                    <a:lnTo>
                      <a:pt x="232" y="76"/>
                    </a:lnTo>
                    <a:lnTo>
                      <a:pt x="242" y="80"/>
                    </a:lnTo>
                    <a:lnTo>
                      <a:pt x="254" y="82"/>
                    </a:lnTo>
                    <a:lnTo>
                      <a:pt x="261" y="88"/>
                    </a:lnTo>
                    <a:lnTo>
                      <a:pt x="277" y="97"/>
                    </a:lnTo>
                    <a:lnTo>
                      <a:pt x="273" y="101"/>
                    </a:lnTo>
                    <a:lnTo>
                      <a:pt x="257" y="101"/>
                    </a:lnTo>
                    <a:lnTo>
                      <a:pt x="248" y="103"/>
                    </a:lnTo>
                    <a:lnTo>
                      <a:pt x="250" y="109"/>
                    </a:lnTo>
                    <a:lnTo>
                      <a:pt x="261" y="113"/>
                    </a:lnTo>
                    <a:lnTo>
                      <a:pt x="265" y="123"/>
                    </a:lnTo>
                    <a:lnTo>
                      <a:pt x="256" y="125"/>
                    </a:lnTo>
                    <a:lnTo>
                      <a:pt x="234" y="127"/>
                    </a:lnTo>
                    <a:lnTo>
                      <a:pt x="211" y="125"/>
                    </a:lnTo>
                    <a:lnTo>
                      <a:pt x="207" y="119"/>
                    </a:lnTo>
                    <a:lnTo>
                      <a:pt x="197" y="119"/>
                    </a:lnTo>
                    <a:lnTo>
                      <a:pt x="191" y="105"/>
                    </a:lnTo>
                    <a:lnTo>
                      <a:pt x="179" y="119"/>
                    </a:lnTo>
                    <a:lnTo>
                      <a:pt x="164" y="123"/>
                    </a:lnTo>
                    <a:lnTo>
                      <a:pt x="148" y="131"/>
                    </a:lnTo>
                    <a:lnTo>
                      <a:pt x="88" y="132"/>
                    </a:lnTo>
                    <a:lnTo>
                      <a:pt x="82" y="127"/>
                    </a:lnTo>
                    <a:lnTo>
                      <a:pt x="80" y="115"/>
                    </a:lnTo>
                    <a:lnTo>
                      <a:pt x="39" y="115"/>
                    </a:lnTo>
                    <a:lnTo>
                      <a:pt x="21" y="97"/>
                    </a:lnTo>
                    <a:lnTo>
                      <a:pt x="29" y="90"/>
                    </a:lnTo>
                    <a:lnTo>
                      <a:pt x="46" y="88"/>
                    </a:lnTo>
                    <a:lnTo>
                      <a:pt x="78" y="86"/>
                    </a:lnTo>
                    <a:lnTo>
                      <a:pt x="95" y="88"/>
                    </a:lnTo>
                    <a:lnTo>
                      <a:pt x="107" y="88"/>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58" name="Canada">
              <a:extLst>
                <a:ext uri="{FF2B5EF4-FFF2-40B4-BE49-F238E27FC236}">
                  <a16:creationId xmlns:a16="http://schemas.microsoft.com/office/drawing/2014/main" id="{DBC6C331-9A98-4A66-8A77-8FDB5FC6A2D0}"/>
                </a:ext>
              </a:extLst>
            </p:cNvPr>
            <p:cNvGrpSpPr>
              <a:grpSpLocks/>
            </p:cNvGrpSpPr>
            <p:nvPr/>
          </p:nvGrpSpPr>
          <p:grpSpPr bwMode="auto">
            <a:xfrm>
              <a:off x="1314450" y="1803400"/>
              <a:ext cx="295275" cy="127000"/>
              <a:chOff x="838" y="1368"/>
              <a:chExt cx="186" cy="80"/>
            </a:xfrm>
            <a:grpFill/>
          </p:grpSpPr>
          <p:sp>
            <p:nvSpPr>
              <p:cNvPr id="940" name="Freeform 35">
                <a:extLst>
                  <a:ext uri="{FF2B5EF4-FFF2-40B4-BE49-F238E27FC236}">
                    <a16:creationId xmlns:a16="http://schemas.microsoft.com/office/drawing/2014/main" id="{4E9AD5EC-EC77-4725-8D38-54838CFF316A}"/>
                  </a:ext>
                </a:extLst>
              </p:cNvPr>
              <p:cNvSpPr>
                <a:spLocks/>
              </p:cNvSpPr>
              <p:nvPr/>
            </p:nvSpPr>
            <p:spPr bwMode="auto">
              <a:xfrm>
                <a:off x="838" y="1368"/>
                <a:ext cx="186" cy="80"/>
              </a:xfrm>
              <a:custGeom>
                <a:avLst/>
                <a:gdLst>
                  <a:gd name="T0" fmla="*/ 96 w 186"/>
                  <a:gd name="T1" fmla="*/ 55 h 80"/>
                  <a:gd name="T2" fmla="*/ 78 w 186"/>
                  <a:gd name="T3" fmla="*/ 55 h 80"/>
                  <a:gd name="T4" fmla="*/ 57 w 186"/>
                  <a:gd name="T5" fmla="*/ 55 h 80"/>
                  <a:gd name="T6" fmla="*/ 61 w 186"/>
                  <a:gd name="T7" fmla="*/ 47 h 80"/>
                  <a:gd name="T8" fmla="*/ 51 w 186"/>
                  <a:gd name="T9" fmla="*/ 49 h 80"/>
                  <a:gd name="T10" fmla="*/ 47 w 186"/>
                  <a:gd name="T11" fmla="*/ 57 h 80"/>
                  <a:gd name="T12" fmla="*/ 29 w 186"/>
                  <a:gd name="T13" fmla="*/ 61 h 80"/>
                  <a:gd name="T14" fmla="*/ 20 w 186"/>
                  <a:gd name="T15" fmla="*/ 57 h 80"/>
                  <a:gd name="T16" fmla="*/ 2 w 186"/>
                  <a:gd name="T17" fmla="*/ 55 h 80"/>
                  <a:gd name="T18" fmla="*/ 0 w 186"/>
                  <a:gd name="T19" fmla="*/ 47 h 80"/>
                  <a:gd name="T20" fmla="*/ 18 w 186"/>
                  <a:gd name="T21" fmla="*/ 45 h 80"/>
                  <a:gd name="T22" fmla="*/ 4 w 186"/>
                  <a:gd name="T23" fmla="*/ 41 h 80"/>
                  <a:gd name="T24" fmla="*/ 10 w 186"/>
                  <a:gd name="T25" fmla="*/ 35 h 80"/>
                  <a:gd name="T26" fmla="*/ 33 w 186"/>
                  <a:gd name="T27" fmla="*/ 33 h 80"/>
                  <a:gd name="T28" fmla="*/ 16 w 186"/>
                  <a:gd name="T29" fmla="*/ 30 h 80"/>
                  <a:gd name="T30" fmla="*/ 18 w 186"/>
                  <a:gd name="T31" fmla="*/ 24 h 80"/>
                  <a:gd name="T32" fmla="*/ 25 w 186"/>
                  <a:gd name="T33" fmla="*/ 20 h 80"/>
                  <a:gd name="T34" fmla="*/ 33 w 186"/>
                  <a:gd name="T35" fmla="*/ 16 h 80"/>
                  <a:gd name="T36" fmla="*/ 49 w 186"/>
                  <a:gd name="T37" fmla="*/ 14 h 80"/>
                  <a:gd name="T38" fmla="*/ 57 w 186"/>
                  <a:gd name="T39" fmla="*/ 22 h 80"/>
                  <a:gd name="T40" fmla="*/ 65 w 186"/>
                  <a:gd name="T41" fmla="*/ 20 h 80"/>
                  <a:gd name="T42" fmla="*/ 72 w 186"/>
                  <a:gd name="T43" fmla="*/ 20 h 80"/>
                  <a:gd name="T44" fmla="*/ 86 w 186"/>
                  <a:gd name="T45" fmla="*/ 28 h 80"/>
                  <a:gd name="T46" fmla="*/ 96 w 186"/>
                  <a:gd name="T47" fmla="*/ 35 h 80"/>
                  <a:gd name="T48" fmla="*/ 96 w 186"/>
                  <a:gd name="T49" fmla="*/ 39 h 80"/>
                  <a:gd name="T50" fmla="*/ 96 w 186"/>
                  <a:gd name="T51" fmla="*/ 41 h 80"/>
                  <a:gd name="T52" fmla="*/ 98 w 186"/>
                  <a:gd name="T53" fmla="*/ 43 h 80"/>
                  <a:gd name="T54" fmla="*/ 133 w 186"/>
                  <a:gd name="T55" fmla="*/ 43 h 80"/>
                  <a:gd name="T56" fmla="*/ 133 w 186"/>
                  <a:gd name="T57" fmla="*/ 37 h 80"/>
                  <a:gd name="T58" fmla="*/ 115 w 186"/>
                  <a:gd name="T59" fmla="*/ 33 h 80"/>
                  <a:gd name="T60" fmla="*/ 127 w 186"/>
                  <a:gd name="T61" fmla="*/ 28 h 80"/>
                  <a:gd name="T62" fmla="*/ 125 w 186"/>
                  <a:gd name="T63" fmla="*/ 24 h 80"/>
                  <a:gd name="T64" fmla="*/ 113 w 186"/>
                  <a:gd name="T65" fmla="*/ 20 h 80"/>
                  <a:gd name="T66" fmla="*/ 119 w 186"/>
                  <a:gd name="T67" fmla="*/ 10 h 80"/>
                  <a:gd name="T68" fmla="*/ 127 w 186"/>
                  <a:gd name="T69" fmla="*/ 0 h 80"/>
                  <a:gd name="T70" fmla="*/ 137 w 186"/>
                  <a:gd name="T71" fmla="*/ 2 h 80"/>
                  <a:gd name="T72" fmla="*/ 139 w 186"/>
                  <a:gd name="T73" fmla="*/ 8 h 80"/>
                  <a:gd name="T74" fmla="*/ 145 w 186"/>
                  <a:gd name="T75" fmla="*/ 16 h 80"/>
                  <a:gd name="T76" fmla="*/ 143 w 186"/>
                  <a:gd name="T77" fmla="*/ 22 h 80"/>
                  <a:gd name="T78" fmla="*/ 145 w 186"/>
                  <a:gd name="T79" fmla="*/ 30 h 80"/>
                  <a:gd name="T80" fmla="*/ 158 w 186"/>
                  <a:gd name="T81" fmla="*/ 33 h 80"/>
                  <a:gd name="T82" fmla="*/ 164 w 186"/>
                  <a:gd name="T83" fmla="*/ 33 h 80"/>
                  <a:gd name="T84" fmla="*/ 168 w 186"/>
                  <a:gd name="T85" fmla="*/ 28 h 80"/>
                  <a:gd name="T86" fmla="*/ 180 w 186"/>
                  <a:gd name="T87" fmla="*/ 28 h 80"/>
                  <a:gd name="T88" fmla="*/ 186 w 186"/>
                  <a:gd name="T89" fmla="*/ 33 h 80"/>
                  <a:gd name="T90" fmla="*/ 186 w 186"/>
                  <a:gd name="T91" fmla="*/ 47 h 80"/>
                  <a:gd name="T92" fmla="*/ 178 w 186"/>
                  <a:gd name="T93" fmla="*/ 57 h 80"/>
                  <a:gd name="T94" fmla="*/ 164 w 186"/>
                  <a:gd name="T95" fmla="*/ 63 h 80"/>
                  <a:gd name="T96" fmla="*/ 145 w 186"/>
                  <a:gd name="T97" fmla="*/ 57 h 80"/>
                  <a:gd name="T98" fmla="*/ 131 w 186"/>
                  <a:gd name="T99" fmla="*/ 63 h 80"/>
                  <a:gd name="T100" fmla="*/ 111 w 186"/>
                  <a:gd name="T101" fmla="*/ 65 h 80"/>
                  <a:gd name="T102" fmla="*/ 94 w 186"/>
                  <a:gd name="T103" fmla="*/ 74 h 80"/>
                  <a:gd name="T104" fmla="*/ 72 w 186"/>
                  <a:gd name="T105" fmla="*/ 80 h 80"/>
                  <a:gd name="T106" fmla="*/ 57 w 186"/>
                  <a:gd name="T107" fmla="*/ 76 h 80"/>
                  <a:gd name="T108" fmla="*/ 49 w 186"/>
                  <a:gd name="T109" fmla="*/ 68 h 80"/>
                  <a:gd name="T110" fmla="*/ 61 w 186"/>
                  <a:gd name="T111" fmla="*/ 63 h 80"/>
                  <a:gd name="T112" fmla="*/ 78 w 186"/>
                  <a:gd name="T113" fmla="*/ 63 h 80"/>
                  <a:gd name="T114" fmla="*/ 94 w 186"/>
                  <a:gd name="T115" fmla="*/ 61 h 80"/>
                  <a:gd name="T116" fmla="*/ 96 w 186"/>
                  <a:gd name="T117" fmla="*/ 55 h 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6" h="80">
                    <a:moveTo>
                      <a:pt x="96" y="55"/>
                    </a:moveTo>
                    <a:lnTo>
                      <a:pt x="78" y="55"/>
                    </a:lnTo>
                    <a:lnTo>
                      <a:pt x="57" y="55"/>
                    </a:lnTo>
                    <a:lnTo>
                      <a:pt x="61" y="47"/>
                    </a:lnTo>
                    <a:lnTo>
                      <a:pt x="51" y="49"/>
                    </a:lnTo>
                    <a:lnTo>
                      <a:pt x="47" y="57"/>
                    </a:lnTo>
                    <a:lnTo>
                      <a:pt x="29" y="61"/>
                    </a:lnTo>
                    <a:lnTo>
                      <a:pt x="20" y="57"/>
                    </a:lnTo>
                    <a:lnTo>
                      <a:pt x="2" y="55"/>
                    </a:lnTo>
                    <a:lnTo>
                      <a:pt x="0" y="47"/>
                    </a:lnTo>
                    <a:lnTo>
                      <a:pt x="18" y="45"/>
                    </a:lnTo>
                    <a:lnTo>
                      <a:pt x="4" y="41"/>
                    </a:lnTo>
                    <a:lnTo>
                      <a:pt x="10" y="35"/>
                    </a:lnTo>
                    <a:lnTo>
                      <a:pt x="33" y="33"/>
                    </a:lnTo>
                    <a:lnTo>
                      <a:pt x="16" y="30"/>
                    </a:lnTo>
                    <a:lnTo>
                      <a:pt x="18" y="24"/>
                    </a:lnTo>
                    <a:lnTo>
                      <a:pt x="25" y="20"/>
                    </a:lnTo>
                    <a:lnTo>
                      <a:pt x="33" y="16"/>
                    </a:lnTo>
                    <a:lnTo>
                      <a:pt x="49" y="14"/>
                    </a:lnTo>
                    <a:lnTo>
                      <a:pt x="57" y="22"/>
                    </a:lnTo>
                    <a:lnTo>
                      <a:pt x="65" y="20"/>
                    </a:lnTo>
                    <a:lnTo>
                      <a:pt x="72" y="20"/>
                    </a:lnTo>
                    <a:lnTo>
                      <a:pt x="86" y="28"/>
                    </a:lnTo>
                    <a:lnTo>
                      <a:pt x="96" y="35"/>
                    </a:lnTo>
                    <a:lnTo>
                      <a:pt x="96" y="39"/>
                    </a:lnTo>
                    <a:lnTo>
                      <a:pt x="96" y="41"/>
                    </a:lnTo>
                    <a:lnTo>
                      <a:pt x="98" y="43"/>
                    </a:lnTo>
                    <a:lnTo>
                      <a:pt x="133" y="43"/>
                    </a:lnTo>
                    <a:lnTo>
                      <a:pt x="133" y="37"/>
                    </a:lnTo>
                    <a:lnTo>
                      <a:pt x="115" y="33"/>
                    </a:lnTo>
                    <a:lnTo>
                      <a:pt x="127" y="28"/>
                    </a:lnTo>
                    <a:lnTo>
                      <a:pt x="125" y="24"/>
                    </a:lnTo>
                    <a:lnTo>
                      <a:pt x="113" y="20"/>
                    </a:lnTo>
                    <a:lnTo>
                      <a:pt x="119" y="10"/>
                    </a:lnTo>
                    <a:lnTo>
                      <a:pt x="127" y="0"/>
                    </a:lnTo>
                    <a:lnTo>
                      <a:pt x="137" y="2"/>
                    </a:lnTo>
                    <a:lnTo>
                      <a:pt x="139" y="8"/>
                    </a:lnTo>
                    <a:lnTo>
                      <a:pt x="145" y="16"/>
                    </a:lnTo>
                    <a:lnTo>
                      <a:pt x="143" y="22"/>
                    </a:lnTo>
                    <a:lnTo>
                      <a:pt x="145" y="30"/>
                    </a:lnTo>
                    <a:lnTo>
                      <a:pt x="158" y="33"/>
                    </a:lnTo>
                    <a:lnTo>
                      <a:pt x="164" y="33"/>
                    </a:lnTo>
                    <a:lnTo>
                      <a:pt x="168" y="28"/>
                    </a:lnTo>
                    <a:lnTo>
                      <a:pt x="180" y="28"/>
                    </a:lnTo>
                    <a:lnTo>
                      <a:pt x="186" y="33"/>
                    </a:lnTo>
                    <a:lnTo>
                      <a:pt x="186" y="47"/>
                    </a:lnTo>
                    <a:lnTo>
                      <a:pt x="178" y="57"/>
                    </a:lnTo>
                    <a:lnTo>
                      <a:pt x="164" y="63"/>
                    </a:lnTo>
                    <a:lnTo>
                      <a:pt x="145" y="57"/>
                    </a:lnTo>
                    <a:lnTo>
                      <a:pt x="131" y="63"/>
                    </a:lnTo>
                    <a:lnTo>
                      <a:pt x="111" y="65"/>
                    </a:lnTo>
                    <a:lnTo>
                      <a:pt x="94" y="74"/>
                    </a:lnTo>
                    <a:lnTo>
                      <a:pt x="72" y="80"/>
                    </a:lnTo>
                    <a:lnTo>
                      <a:pt x="57" y="76"/>
                    </a:lnTo>
                    <a:lnTo>
                      <a:pt x="49" y="68"/>
                    </a:lnTo>
                    <a:lnTo>
                      <a:pt x="61" y="63"/>
                    </a:lnTo>
                    <a:lnTo>
                      <a:pt x="78" y="63"/>
                    </a:lnTo>
                    <a:lnTo>
                      <a:pt x="94" y="61"/>
                    </a:lnTo>
                    <a:lnTo>
                      <a:pt x="96" y="55"/>
                    </a:lnTo>
                    <a:close/>
                  </a:path>
                </a:pathLst>
              </a:custGeom>
              <a:grpFill/>
              <a:ln w="9525">
                <a:solidFill>
                  <a:schemeClr val="bg2"/>
                </a:solidFill>
                <a:round/>
                <a:headEnd/>
                <a:tailEnd/>
              </a:ln>
            </p:spPr>
            <p:txBody>
              <a:bodyPr/>
              <a:lstStyle/>
              <a:p>
                <a:pPr>
                  <a:defRPr/>
                </a:pPr>
                <a:endParaRPr lang="en-GB" dirty="0"/>
              </a:p>
            </p:txBody>
          </p:sp>
          <p:sp>
            <p:nvSpPr>
              <p:cNvPr id="941" name="Freeform 36">
                <a:extLst>
                  <a:ext uri="{FF2B5EF4-FFF2-40B4-BE49-F238E27FC236}">
                    <a16:creationId xmlns:a16="http://schemas.microsoft.com/office/drawing/2014/main" id="{CBF64ED1-DCBF-462A-B13D-09B184AF8795}"/>
                  </a:ext>
                </a:extLst>
              </p:cNvPr>
              <p:cNvSpPr>
                <a:spLocks/>
              </p:cNvSpPr>
              <p:nvPr/>
            </p:nvSpPr>
            <p:spPr bwMode="auto">
              <a:xfrm>
                <a:off x="838" y="1368"/>
                <a:ext cx="186" cy="80"/>
              </a:xfrm>
              <a:custGeom>
                <a:avLst/>
                <a:gdLst>
                  <a:gd name="T0" fmla="*/ 96 w 186"/>
                  <a:gd name="T1" fmla="*/ 55 h 80"/>
                  <a:gd name="T2" fmla="*/ 78 w 186"/>
                  <a:gd name="T3" fmla="*/ 55 h 80"/>
                  <a:gd name="T4" fmla="*/ 57 w 186"/>
                  <a:gd name="T5" fmla="*/ 55 h 80"/>
                  <a:gd name="T6" fmla="*/ 61 w 186"/>
                  <a:gd name="T7" fmla="*/ 47 h 80"/>
                  <a:gd name="T8" fmla="*/ 51 w 186"/>
                  <a:gd name="T9" fmla="*/ 49 h 80"/>
                  <a:gd name="T10" fmla="*/ 47 w 186"/>
                  <a:gd name="T11" fmla="*/ 57 h 80"/>
                  <a:gd name="T12" fmla="*/ 29 w 186"/>
                  <a:gd name="T13" fmla="*/ 61 h 80"/>
                  <a:gd name="T14" fmla="*/ 20 w 186"/>
                  <a:gd name="T15" fmla="*/ 57 h 80"/>
                  <a:gd name="T16" fmla="*/ 2 w 186"/>
                  <a:gd name="T17" fmla="*/ 55 h 80"/>
                  <a:gd name="T18" fmla="*/ 0 w 186"/>
                  <a:gd name="T19" fmla="*/ 47 h 80"/>
                  <a:gd name="T20" fmla="*/ 18 w 186"/>
                  <a:gd name="T21" fmla="*/ 45 h 80"/>
                  <a:gd name="T22" fmla="*/ 4 w 186"/>
                  <a:gd name="T23" fmla="*/ 41 h 80"/>
                  <a:gd name="T24" fmla="*/ 10 w 186"/>
                  <a:gd name="T25" fmla="*/ 35 h 80"/>
                  <a:gd name="T26" fmla="*/ 33 w 186"/>
                  <a:gd name="T27" fmla="*/ 33 h 80"/>
                  <a:gd name="T28" fmla="*/ 16 w 186"/>
                  <a:gd name="T29" fmla="*/ 30 h 80"/>
                  <a:gd name="T30" fmla="*/ 18 w 186"/>
                  <a:gd name="T31" fmla="*/ 24 h 80"/>
                  <a:gd name="T32" fmla="*/ 25 w 186"/>
                  <a:gd name="T33" fmla="*/ 20 h 80"/>
                  <a:gd name="T34" fmla="*/ 33 w 186"/>
                  <a:gd name="T35" fmla="*/ 16 h 80"/>
                  <a:gd name="T36" fmla="*/ 49 w 186"/>
                  <a:gd name="T37" fmla="*/ 14 h 80"/>
                  <a:gd name="T38" fmla="*/ 57 w 186"/>
                  <a:gd name="T39" fmla="*/ 22 h 80"/>
                  <a:gd name="T40" fmla="*/ 65 w 186"/>
                  <a:gd name="T41" fmla="*/ 20 h 80"/>
                  <a:gd name="T42" fmla="*/ 72 w 186"/>
                  <a:gd name="T43" fmla="*/ 20 h 80"/>
                  <a:gd name="T44" fmla="*/ 86 w 186"/>
                  <a:gd name="T45" fmla="*/ 28 h 80"/>
                  <a:gd name="T46" fmla="*/ 96 w 186"/>
                  <a:gd name="T47" fmla="*/ 35 h 80"/>
                  <a:gd name="T48" fmla="*/ 96 w 186"/>
                  <a:gd name="T49" fmla="*/ 39 h 80"/>
                  <a:gd name="T50" fmla="*/ 96 w 186"/>
                  <a:gd name="T51" fmla="*/ 41 h 80"/>
                  <a:gd name="T52" fmla="*/ 98 w 186"/>
                  <a:gd name="T53" fmla="*/ 43 h 80"/>
                  <a:gd name="T54" fmla="*/ 133 w 186"/>
                  <a:gd name="T55" fmla="*/ 43 h 80"/>
                  <a:gd name="T56" fmla="*/ 133 w 186"/>
                  <a:gd name="T57" fmla="*/ 37 h 80"/>
                  <a:gd name="T58" fmla="*/ 115 w 186"/>
                  <a:gd name="T59" fmla="*/ 33 h 80"/>
                  <a:gd name="T60" fmla="*/ 127 w 186"/>
                  <a:gd name="T61" fmla="*/ 28 h 80"/>
                  <a:gd name="T62" fmla="*/ 125 w 186"/>
                  <a:gd name="T63" fmla="*/ 24 h 80"/>
                  <a:gd name="T64" fmla="*/ 113 w 186"/>
                  <a:gd name="T65" fmla="*/ 20 h 80"/>
                  <a:gd name="T66" fmla="*/ 119 w 186"/>
                  <a:gd name="T67" fmla="*/ 10 h 80"/>
                  <a:gd name="T68" fmla="*/ 127 w 186"/>
                  <a:gd name="T69" fmla="*/ 0 h 80"/>
                  <a:gd name="T70" fmla="*/ 137 w 186"/>
                  <a:gd name="T71" fmla="*/ 2 h 80"/>
                  <a:gd name="T72" fmla="*/ 139 w 186"/>
                  <a:gd name="T73" fmla="*/ 8 h 80"/>
                  <a:gd name="T74" fmla="*/ 145 w 186"/>
                  <a:gd name="T75" fmla="*/ 16 h 80"/>
                  <a:gd name="T76" fmla="*/ 143 w 186"/>
                  <a:gd name="T77" fmla="*/ 22 h 80"/>
                  <a:gd name="T78" fmla="*/ 145 w 186"/>
                  <a:gd name="T79" fmla="*/ 30 h 80"/>
                  <a:gd name="T80" fmla="*/ 158 w 186"/>
                  <a:gd name="T81" fmla="*/ 33 h 80"/>
                  <a:gd name="T82" fmla="*/ 164 w 186"/>
                  <a:gd name="T83" fmla="*/ 33 h 80"/>
                  <a:gd name="T84" fmla="*/ 168 w 186"/>
                  <a:gd name="T85" fmla="*/ 28 h 80"/>
                  <a:gd name="T86" fmla="*/ 180 w 186"/>
                  <a:gd name="T87" fmla="*/ 28 h 80"/>
                  <a:gd name="T88" fmla="*/ 186 w 186"/>
                  <a:gd name="T89" fmla="*/ 33 h 80"/>
                  <a:gd name="T90" fmla="*/ 186 w 186"/>
                  <a:gd name="T91" fmla="*/ 47 h 80"/>
                  <a:gd name="T92" fmla="*/ 178 w 186"/>
                  <a:gd name="T93" fmla="*/ 57 h 80"/>
                  <a:gd name="T94" fmla="*/ 164 w 186"/>
                  <a:gd name="T95" fmla="*/ 63 h 80"/>
                  <a:gd name="T96" fmla="*/ 145 w 186"/>
                  <a:gd name="T97" fmla="*/ 57 h 80"/>
                  <a:gd name="T98" fmla="*/ 131 w 186"/>
                  <a:gd name="T99" fmla="*/ 63 h 80"/>
                  <a:gd name="T100" fmla="*/ 111 w 186"/>
                  <a:gd name="T101" fmla="*/ 65 h 80"/>
                  <a:gd name="T102" fmla="*/ 94 w 186"/>
                  <a:gd name="T103" fmla="*/ 74 h 80"/>
                  <a:gd name="T104" fmla="*/ 72 w 186"/>
                  <a:gd name="T105" fmla="*/ 80 h 80"/>
                  <a:gd name="T106" fmla="*/ 57 w 186"/>
                  <a:gd name="T107" fmla="*/ 76 h 80"/>
                  <a:gd name="T108" fmla="*/ 49 w 186"/>
                  <a:gd name="T109" fmla="*/ 68 h 80"/>
                  <a:gd name="T110" fmla="*/ 61 w 186"/>
                  <a:gd name="T111" fmla="*/ 63 h 80"/>
                  <a:gd name="T112" fmla="*/ 78 w 186"/>
                  <a:gd name="T113" fmla="*/ 63 h 80"/>
                  <a:gd name="T114" fmla="*/ 94 w 186"/>
                  <a:gd name="T115" fmla="*/ 61 h 80"/>
                  <a:gd name="T116" fmla="*/ 96 w 186"/>
                  <a:gd name="T117" fmla="*/ 5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80">
                    <a:moveTo>
                      <a:pt x="96" y="55"/>
                    </a:moveTo>
                    <a:lnTo>
                      <a:pt x="78" y="55"/>
                    </a:lnTo>
                    <a:lnTo>
                      <a:pt x="57" y="55"/>
                    </a:lnTo>
                    <a:lnTo>
                      <a:pt x="61" y="47"/>
                    </a:lnTo>
                    <a:lnTo>
                      <a:pt x="51" y="49"/>
                    </a:lnTo>
                    <a:lnTo>
                      <a:pt x="47" y="57"/>
                    </a:lnTo>
                    <a:lnTo>
                      <a:pt x="29" y="61"/>
                    </a:lnTo>
                    <a:lnTo>
                      <a:pt x="20" y="57"/>
                    </a:lnTo>
                    <a:lnTo>
                      <a:pt x="2" y="55"/>
                    </a:lnTo>
                    <a:lnTo>
                      <a:pt x="0" y="47"/>
                    </a:lnTo>
                    <a:lnTo>
                      <a:pt x="18" y="45"/>
                    </a:lnTo>
                    <a:lnTo>
                      <a:pt x="4" y="41"/>
                    </a:lnTo>
                    <a:lnTo>
                      <a:pt x="10" y="35"/>
                    </a:lnTo>
                    <a:lnTo>
                      <a:pt x="33" y="33"/>
                    </a:lnTo>
                    <a:lnTo>
                      <a:pt x="16" y="30"/>
                    </a:lnTo>
                    <a:lnTo>
                      <a:pt x="18" y="24"/>
                    </a:lnTo>
                    <a:lnTo>
                      <a:pt x="25" y="20"/>
                    </a:lnTo>
                    <a:lnTo>
                      <a:pt x="33" y="16"/>
                    </a:lnTo>
                    <a:lnTo>
                      <a:pt x="49" y="14"/>
                    </a:lnTo>
                    <a:lnTo>
                      <a:pt x="57" y="22"/>
                    </a:lnTo>
                    <a:lnTo>
                      <a:pt x="65" y="20"/>
                    </a:lnTo>
                    <a:lnTo>
                      <a:pt x="72" y="20"/>
                    </a:lnTo>
                    <a:lnTo>
                      <a:pt x="86" y="28"/>
                    </a:lnTo>
                    <a:lnTo>
                      <a:pt x="96" y="35"/>
                    </a:lnTo>
                    <a:lnTo>
                      <a:pt x="96" y="39"/>
                    </a:lnTo>
                    <a:lnTo>
                      <a:pt x="96" y="41"/>
                    </a:lnTo>
                    <a:lnTo>
                      <a:pt x="98" y="43"/>
                    </a:lnTo>
                    <a:lnTo>
                      <a:pt x="133" y="43"/>
                    </a:lnTo>
                    <a:lnTo>
                      <a:pt x="133" y="37"/>
                    </a:lnTo>
                    <a:lnTo>
                      <a:pt x="115" y="33"/>
                    </a:lnTo>
                    <a:lnTo>
                      <a:pt x="127" y="28"/>
                    </a:lnTo>
                    <a:lnTo>
                      <a:pt x="125" y="24"/>
                    </a:lnTo>
                    <a:lnTo>
                      <a:pt x="113" y="20"/>
                    </a:lnTo>
                    <a:lnTo>
                      <a:pt x="119" y="10"/>
                    </a:lnTo>
                    <a:lnTo>
                      <a:pt x="127" y="0"/>
                    </a:lnTo>
                    <a:lnTo>
                      <a:pt x="137" y="2"/>
                    </a:lnTo>
                    <a:lnTo>
                      <a:pt x="139" y="8"/>
                    </a:lnTo>
                    <a:lnTo>
                      <a:pt x="145" y="16"/>
                    </a:lnTo>
                    <a:lnTo>
                      <a:pt x="143" y="22"/>
                    </a:lnTo>
                    <a:lnTo>
                      <a:pt x="145" y="30"/>
                    </a:lnTo>
                    <a:lnTo>
                      <a:pt x="158" y="33"/>
                    </a:lnTo>
                    <a:lnTo>
                      <a:pt x="164" y="33"/>
                    </a:lnTo>
                    <a:lnTo>
                      <a:pt x="168" y="28"/>
                    </a:lnTo>
                    <a:lnTo>
                      <a:pt x="180" y="28"/>
                    </a:lnTo>
                    <a:lnTo>
                      <a:pt x="186" y="33"/>
                    </a:lnTo>
                    <a:lnTo>
                      <a:pt x="186" y="47"/>
                    </a:lnTo>
                    <a:lnTo>
                      <a:pt x="178" y="57"/>
                    </a:lnTo>
                    <a:lnTo>
                      <a:pt x="164" y="63"/>
                    </a:lnTo>
                    <a:lnTo>
                      <a:pt x="145" y="57"/>
                    </a:lnTo>
                    <a:lnTo>
                      <a:pt x="131" y="63"/>
                    </a:lnTo>
                    <a:lnTo>
                      <a:pt x="111" y="65"/>
                    </a:lnTo>
                    <a:lnTo>
                      <a:pt x="94" y="74"/>
                    </a:lnTo>
                    <a:lnTo>
                      <a:pt x="72" y="80"/>
                    </a:lnTo>
                    <a:lnTo>
                      <a:pt x="57" y="76"/>
                    </a:lnTo>
                    <a:lnTo>
                      <a:pt x="49" y="68"/>
                    </a:lnTo>
                    <a:lnTo>
                      <a:pt x="61" y="63"/>
                    </a:lnTo>
                    <a:lnTo>
                      <a:pt x="78" y="63"/>
                    </a:lnTo>
                    <a:lnTo>
                      <a:pt x="94" y="61"/>
                    </a:lnTo>
                    <a:lnTo>
                      <a:pt x="96" y="5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59" name="Canada">
              <a:extLst>
                <a:ext uri="{FF2B5EF4-FFF2-40B4-BE49-F238E27FC236}">
                  <a16:creationId xmlns:a16="http://schemas.microsoft.com/office/drawing/2014/main" id="{231519C5-FD92-4730-AD9D-B73DD56EE1AB}"/>
                </a:ext>
              </a:extLst>
            </p:cNvPr>
            <p:cNvGrpSpPr>
              <a:grpSpLocks/>
            </p:cNvGrpSpPr>
            <p:nvPr/>
          </p:nvGrpSpPr>
          <p:grpSpPr bwMode="auto">
            <a:xfrm>
              <a:off x="1609725" y="1671638"/>
              <a:ext cx="163513" cy="85725"/>
              <a:chOff x="1024" y="1285"/>
              <a:chExt cx="103" cy="54"/>
            </a:xfrm>
            <a:grpFill/>
          </p:grpSpPr>
          <p:sp>
            <p:nvSpPr>
              <p:cNvPr id="938" name="Freeform 38">
                <a:extLst>
                  <a:ext uri="{FF2B5EF4-FFF2-40B4-BE49-F238E27FC236}">
                    <a16:creationId xmlns:a16="http://schemas.microsoft.com/office/drawing/2014/main" id="{F0974B3B-C2E7-4CC7-8DD9-4EDE51FB1D8F}"/>
                  </a:ext>
                </a:extLst>
              </p:cNvPr>
              <p:cNvSpPr>
                <a:spLocks/>
              </p:cNvSpPr>
              <p:nvPr/>
            </p:nvSpPr>
            <p:spPr bwMode="auto">
              <a:xfrm>
                <a:off x="1024" y="1285"/>
                <a:ext cx="103" cy="54"/>
              </a:xfrm>
              <a:custGeom>
                <a:avLst/>
                <a:gdLst>
                  <a:gd name="T0" fmla="*/ 0 w 103"/>
                  <a:gd name="T1" fmla="*/ 11 h 54"/>
                  <a:gd name="T2" fmla="*/ 15 w 103"/>
                  <a:gd name="T3" fmla="*/ 15 h 54"/>
                  <a:gd name="T4" fmla="*/ 25 w 103"/>
                  <a:gd name="T5" fmla="*/ 19 h 54"/>
                  <a:gd name="T6" fmla="*/ 33 w 103"/>
                  <a:gd name="T7" fmla="*/ 27 h 54"/>
                  <a:gd name="T8" fmla="*/ 31 w 103"/>
                  <a:gd name="T9" fmla="*/ 29 h 54"/>
                  <a:gd name="T10" fmla="*/ 17 w 103"/>
                  <a:gd name="T11" fmla="*/ 27 h 54"/>
                  <a:gd name="T12" fmla="*/ 9 w 103"/>
                  <a:gd name="T13" fmla="*/ 29 h 54"/>
                  <a:gd name="T14" fmla="*/ 7 w 103"/>
                  <a:gd name="T15" fmla="*/ 39 h 54"/>
                  <a:gd name="T16" fmla="*/ 19 w 103"/>
                  <a:gd name="T17" fmla="*/ 41 h 54"/>
                  <a:gd name="T18" fmla="*/ 33 w 103"/>
                  <a:gd name="T19" fmla="*/ 39 h 54"/>
                  <a:gd name="T20" fmla="*/ 49 w 103"/>
                  <a:gd name="T21" fmla="*/ 37 h 54"/>
                  <a:gd name="T22" fmla="*/ 64 w 103"/>
                  <a:gd name="T23" fmla="*/ 39 h 54"/>
                  <a:gd name="T24" fmla="*/ 72 w 103"/>
                  <a:gd name="T25" fmla="*/ 45 h 54"/>
                  <a:gd name="T26" fmla="*/ 80 w 103"/>
                  <a:gd name="T27" fmla="*/ 54 h 54"/>
                  <a:gd name="T28" fmla="*/ 95 w 103"/>
                  <a:gd name="T29" fmla="*/ 54 h 54"/>
                  <a:gd name="T30" fmla="*/ 103 w 103"/>
                  <a:gd name="T31" fmla="*/ 47 h 54"/>
                  <a:gd name="T32" fmla="*/ 91 w 103"/>
                  <a:gd name="T33" fmla="*/ 37 h 54"/>
                  <a:gd name="T34" fmla="*/ 87 w 103"/>
                  <a:gd name="T35" fmla="*/ 27 h 54"/>
                  <a:gd name="T36" fmla="*/ 78 w 103"/>
                  <a:gd name="T37" fmla="*/ 19 h 54"/>
                  <a:gd name="T38" fmla="*/ 68 w 103"/>
                  <a:gd name="T39" fmla="*/ 17 h 54"/>
                  <a:gd name="T40" fmla="*/ 62 w 103"/>
                  <a:gd name="T41" fmla="*/ 11 h 54"/>
                  <a:gd name="T42" fmla="*/ 49 w 103"/>
                  <a:gd name="T43" fmla="*/ 9 h 54"/>
                  <a:gd name="T44" fmla="*/ 43 w 103"/>
                  <a:gd name="T45" fmla="*/ 19 h 54"/>
                  <a:gd name="T46" fmla="*/ 41 w 103"/>
                  <a:gd name="T47" fmla="*/ 9 h 54"/>
                  <a:gd name="T48" fmla="*/ 39 w 103"/>
                  <a:gd name="T49" fmla="*/ 2 h 54"/>
                  <a:gd name="T50" fmla="*/ 17 w 103"/>
                  <a:gd name="T51" fmla="*/ 0 h 54"/>
                  <a:gd name="T52" fmla="*/ 0 w 103"/>
                  <a:gd name="T53" fmla="*/ 2 h 54"/>
                  <a:gd name="T54" fmla="*/ 0 w 103"/>
                  <a:gd name="T55" fmla="*/ 11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3" h="54">
                    <a:moveTo>
                      <a:pt x="0" y="11"/>
                    </a:moveTo>
                    <a:lnTo>
                      <a:pt x="15" y="15"/>
                    </a:lnTo>
                    <a:lnTo>
                      <a:pt x="25" y="19"/>
                    </a:lnTo>
                    <a:lnTo>
                      <a:pt x="33" y="27"/>
                    </a:lnTo>
                    <a:lnTo>
                      <a:pt x="31" y="29"/>
                    </a:lnTo>
                    <a:lnTo>
                      <a:pt x="17" y="27"/>
                    </a:lnTo>
                    <a:lnTo>
                      <a:pt x="9" y="29"/>
                    </a:lnTo>
                    <a:lnTo>
                      <a:pt x="7" y="39"/>
                    </a:lnTo>
                    <a:lnTo>
                      <a:pt x="19" y="41"/>
                    </a:lnTo>
                    <a:lnTo>
                      <a:pt x="33" y="39"/>
                    </a:lnTo>
                    <a:lnTo>
                      <a:pt x="49" y="37"/>
                    </a:lnTo>
                    <a:lnTo>
                      <a:pt x="64" y="39"/>
                    </a:lnTo>
                    <a:lnTo>
                      <a:pt x="72" y="45"/>
                    </a:lnTo>
                    <a:lnTo>
                      <a:pt x="80" y="54"/>
                    </a:lnTo>
                    <a:lnTo>
                      <a:pt x="95" y="54"/>
                    </a:lnTo>
                    <a:lnTo>
                      <a:pt x="103" y="47"/>
                    </a:lnTo>
                    <a:lnTo>
                      <a:pt x="91" y="37"/>
                    </a:lnTo>
                    <a:lnTo>
                      <a:pt x="87" y="27"/>
                    </a:lnTo>
                    <a:lnTo>
                      <a:pt x="78" y="19"/>
                    </a:lnTo>
                    <a:lnTo>
                      <a:pt x="68" y="17"/>
                    </a:lnTo>
                    <a:lnTo>
                      <a:pt x="62" y="11"/>
                    </a:lnTo>
                    <a:lnTo>
                      <a:pt x="49" y="9"/>
                    </a:lnTo>
                    <a:lnTo>
                      <a:pt x="43" y="19"/>
                    </a:lnTo>
                    <a:lnTo>
                      <a:pt x="41" y="9"/>
                    </a:lnTo>
                    <a:lnTo>
                      <a:pt x="39" y="2"/>
                    </a:lnTo>
                    <a:lnTo>
                      <a:pt x="17" y="0"/>
                    </a:lnTo>
                    <a:lnTo>
                      <a:pt x="0" y="2"/>
                    </a:lnTo>
                    <a:lnTo>
                      <a:pt x="0" y="11"/>
                    </a:lnTo>
                    <a:close/>
                  </a:path>
                </a:pathLst>
              </a:custGeom>
              <a:grpFill/>
              <a:ln w="9525">
                <a:solidFill>
                  <a:schemeClr val="bg2"/>
                </a:solidFill>
                <a:round/>
                <a:headEnd/>
                <a:tailEnd/>
              </a:ln>
            </p:spPr>
            <p:txBody>
              <a:bodyPr/>
              <a:lstStyle/>
              <a:p>
                <a:pPr>
                  <a:defRPr/>
                </a:pPr>
                <a:endParaRPr lang="en-GB" dirty="0"/>
              </a:p>
            </p:txBody>
          </p:sp>
          <p:sp>
            <p:nvSpPr>
              <p:cNvPr id="939" name="Freeform 39">
                <a:extLst>
                  <a:ext uri="{FF2B5EF4-FFF2-40B4-BE49-F238E27FC236}">
                    <a16:creationId xmlns:a16="http://schemas.microsoft.com/office/drawing/2014/main" id="{5C6071FE-7431-4FE8-95FC-8B093E3702B1}"/>
                  </a:ext>
                </a:extLst>
              </p:cNvPr>
              <p:cNvSpPr>
                <a:spLocks/>
              </p:cNvSpPr>
              <p:nvPr/>
            </p:nvSpPr>
            <p:spPr bwMode="auto">
              <a:xfrm>
                <a:off x="1024" y="1285"/>
                <a:ext cx="103" cy="54"/>
              </a:xfrm>
              <a:custGeom>
                <a:avLst/>
                <a:gdLst>
                  <a:gd name="T0" fmla="*/ 0 w 103"/>
                  <a:gd name="T1" fmla="*/ 11 h 54"/>
                  <a:gd name="T2" fmla="*/ 15 w 103"/>
                  <a:gd name="T3" fmla="*/ 15 h 54"/>
                  <a:gd name="T4" fmla="*/ 25 w 103"/>
                  <a:gd name="T5" fmla="*/ 19 h 54"/>
                  <a:gd name="T6" fmla="*/ 33 w 103"/>
                  <a:gd name="T7" fmla="*/ 27 h 54"/>
                  <a:gd name="T8" fmla="*/ 31 w 103"/>
                  <a:gd name="T9" fmla="*/ 29 h 54"/>
                  <a:gd name="T10" fmla="*/ 17 w 103"/>
                  <a:gd name="T11" fmla="*/ 27 h 54"/>
                  <a:gd name="T12" fmla="*/ 9 w 103"/>
                  <a:gd name="T13" fmla="*/ 29 h 54"/>
                  <a:gd name="T14" fmla="*/ 7 w 103"/>
                  <a:gd name="T15" fmla="*/ 39 h 54"/>
                  <a:gd name="T16" fmla="*/ 19 w 103"/>
                  <a:gd name="T17" fmla="*/ 41 h 54"/>
                  <a:gd name="T18" fmla="*/ 33 w 103"/>
                  <a:gd name="T19" fmla="*/ 39 h 54"/>
                  <a:gd name="T20" fmla="*/ 49 w 103"/>
                  <a:gd name="T21" fmla="*/ 37 h 54"/>
                  <a:gd name="T22" fmla="*/ 64 w 103"/>
                  <a:gd name="T23" fmla="*/ 39 h 54"/>
                  <a:gd name="T24" fmla="*/ 72 w 103"/>
                  <a:gd name="T25" fmla="*/ 45 h 54"/>
                  <a:gd name="T26" fmla="*/ 80 w 103"/>
                  <a:gd name="T27" fmla="*/ 54 h 54"/>
                  <a:gd name="T28" fmla="*/ 95 w 103"/>
                  <a:gd name="T29" fmla="*/ 54 h 54"/>
                  <a:gd name="T30" fmla="*/ 103 w 103"/>
                  <a:gd name="T31" fmla="*/ 47 h 54"/>
                  <a:gd name="T32" fmla="*/ 91 w 103"/>
                  <a:gd name="T33" fmla="*/ 37 h 54"/>
                  <a:gd name="T34" fmla="*/ 87 w 103"/>
                  <a:gd name="T35" fmla="*/ 27 h 54"/>
                  <a:gd name="T36" fmla="*/ 78 w 103"/>
                  <a:gd name="T37" fmla="*/ 19 h 54"/>
                  <a:gd name="T38" fmla="*/ 68 w 103"/>
                  <a:gd name="T39" fmla="*/ 17 h 54"/>
                  <a:gd name="T40" fmla="*/ 62 w 103"/>
                  <a:gd name="T41" fmla="*/ 11 h 54"/>
                  <a:gd name="T42" fmla="*/ 49 w 103"/>
                  <a:gd name="T43" fmla="*/ 9 h 54"/>
                  <a:gd name="T44" fmla="*/ 43 w 103"/>
                  <a:gd name="T45" fmla="*/ 19 h 54"/>
                  <a:gd name="T46" fmla="*/ 41 w 103"/>
                  <a:gd name="T47" fmla="*/ 9 h 54"/>
                  <a:gd name="T48" fmla="*/ 39 w 103"/>
                  <a:gd name="T49" fmla="*/ 2 h 54"/>
                  <a:gd name="T50" fmla="*/ 17 w 103"/>
                  <a:gd name="T51" fmla="*/ 0 h 54"/>
                  <a:gd name="T52" fmla="*/ 0 w 103"/>
                  <a:gd name="T53" fmla="*/ 2 h 54"/>
                  <a:gd name="T54" fmla="*/ 0 w 103"/>
                  <a:gd name="T5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54">
                    <a:moveTo>
                      <a:pt x="0" y="11"/>
                    </a:moveTo>
                    <a:lnTo>
                      <a:pt x="15" y="15"/>
                    </a:lnTo>
                    <a:lnTo>
                      <a:pt x="25" y="19"/>
                    </a:lnTo>
                    <a:lnTo>
                      <a:pt x="33" y="27"/>
                    </a:lnTo>
                    <a:lnTo>
                      <a:pt x="31" y="29"/>
                    </a:lnTo>
                    <a:lnTo>
                      <a:pt x="17" y="27"/>
                    </a:lnTo>
                    <a:lnTo>
                      <a:pt x="9" y="29"/>
                    </a:lnTo>
                    <a:lnTo>
                      <a:pt x="7" y="39"/>
                    </a:lnTo>
                    <a:lnTo>
                      <a:pt x="19" y="41"/>
                    </a:lnTo>
                    <a:lnTo>
                      <a:pt x="33" y="39"/>
                    </a:lnTo>
                    <a:lnTo>
                      <a:pt x="49" y="37"/>
                    </a:lnTo>
                    <a:lnTo>
                      <a:pt x="64" y="39"/>
                    </a:lnTo>
                    <a:lnTo>
                      <a:pt x="72" y="45"/>
                    </a:lnTo>
                    <a:lnTo>
                      <a:pt x="80" y="54"/>
                    </a:lnTo>
                    <a:lnTo>
                      <a:pt x="95" y="54"/>
                    </a:lnTo>
                    <a:lnTo>
                      <a:pt x="103" y="47"/>
                    </a:lnTo>
                    <a:lnTo>
                      <a:pt x="91" y="37"/>
                    </a:lnTo>
                    <a:lnTo>
                      <a:pt x="87" y="27"/>
                    </a:lnTo>
                    <a:lnTo>
                      <a:pt x="78" y="19"/>
                    </a:lnTo>
                    <a:lnTo>
                      <a:pt x="68" y="17"/>
                    </a:lnTo>
                    <a:lnTo>
                      <a:pt x="62" y="11"/>
                    </a:lnTo>
                    <a:lnTo>
                      <a:pt x="49" y="9"/>
                    </a:lnTo>
                    <a:lnTo>
                      <a:pt x="43" y="19"/>
                    </a:lnTo>
                    <a:lnTo>
                      <a:pt x="41" y="9"/>
                    </a:lnTo>
                    <a:lnTo>
                      <a:pt x="39" y="2"/>
                    </a:lnTo>
                    <a:lnTo>
                      <a:pt x="17" y="0"/>
                    </a:lnTo>
                    <a:lnTo>
                      <a:pt x="0" y="2"/>
                    </a:lnTo>
                    <a:lnTo>
                      <a:pt x="0" y="1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0" name="Canada">
              <a:extLst>
                <a:ext uri="{FF2B5EF4-FFF2-40B4-BE49-F238E27FC236}">
                  <a16:creationId xmlns:a16="http://schemas.microsoft.com/office/drawing/2014/main" id="{41008A7C-416F-4CF4-823B-9E1C3BFD77A7}"/>
                </a:ext>
              </a:extLst>
            </p:cNvPr>
            <p:cNvGrpSpPr>
              <a:grpSpLocks/>
            </p:cNvGrpSpPr>
            <p:nvPr/>
          </p:nvGrpSpPr>
          <p:grpSpPr bwMode="auto">
            <a:xfrm>
              <a:off x="1633538" y="1812925"/>
              <a:ext cx="173037" cy="85725"/>
              <a:chOff x="1039" y="1374"/>
              <a:chExt cx="109" cy="54"/>
            </a:xfrm>
            <a:grpFill/>
          </p:grpSpPr>
          <p:sp>
            <p:nvSpPr>
              <p:cNvPr id="936" name="Freeform 41">
                <a:extLst>
                  <a:ext uri="{FF2B5EF4-FFF2-40B4-BE49-F238E27FC236}">
                    <a16:creationId xmlns:a16="http://schemas.microsoft.com/office/drawing/2014/main" id="{4E94EC04-68B8-453F-B931-F769E0749479}"/>
                  </a:ext>
                </a:extLst>
              </p:cNvPr>
              <p:cNvSpPr>
                <a:spLocks/>
              </p:cNvSpPr>
              <p:nvPr/>
            </p:nvSpPr>
            <p:spPr bwMode="auto">
              <a:xfrm>
                <a:off x="1039" y="1374"/>
                <a:ext cx="109" cy="54"/>
              </a:xfrm>
              <a:custGeom>
                <a:avLst/>
                <a:gdLst>
                  <a:gd name="T0" fmla="*/ 101 w 109"/>
                  <a:gd name="T1" fmla="*/ 50 h 54"/>
                  <a:gd name="T2" fmla="*/ 89 w 109"/>
                  <a:gd name="T3" fmla="*/ 52 h 54"/>
                  <a:gd name="T4" fmla="*/ 68 w 109"/>
                  <a:gd name="T5" fmla="*/ 54 h 54"/>
                  <a:gd name="T6" fmla="*/ 64 w 109"/>
                  <a:gd name="T7" fmla="*/ 43 h 54"/>
                  <a:gd name="T8" fmla="*/ 72 w 109"/>
                  <a:gd name="T9" fmla="*/ 35 h 54"/>
                  <a:gd name="T10" fmla="*/ 66 w 109"/>
                  <a:gd name="T11" fmla="*/ 35 h 54"/>
                  <a:gd name="T12" fmla="*/ 56 w 109"/>
                  <a:gd name="T13" fmla="*/ 33 h 54"/>
                  <a:gd name="T14" fmla="*/ 47 w 109"/>
                  <a:gd name="T15" fmla="*/ 33 h 54"/>
                  <a:gd name="T16" fmla="*/ 35 w 109"/>
                  <a:gd name="T17" fmla="*/ 37 h 54"/>
                  <a:gd name="T18" fmla="*/ 25 w 109"/>
                  <a:gd name="T19" fmla="*/ 33 h 54"/>
                  <a:gd name="T20" fmla="*/ 8 w 109"/>
                  <a:gd name="T21" fmla="*/ 20 h 54"/>
                  <a:gd name="T22" fmla="*/ 0 w 109"/>
                  <a:gd name="T23" fmla="*/ 4 h 54"/>
                  <a:gd name="T24" fmla="*/ 8 w 109"/>
                  <a:gd name="T25" fmla="*/ 0 h 54"/>
                  <a:gd name="T26" fmla="*/ 18 w 109"/>
                  <a:gd name="T27" fmla="*/ 6 h 54"/>
                  <a:gd name="T28" fmla="*/ 25 w 109"/>
                  <a:gd name="T29" fmla="*/ 14 h 54"/>
                  <a:gd name="T30" fmla="*/ 39 w 109"/>
                  <a:gd name="T31" fmla="*/ 25 h 54"/>
                  <a:gd name="T32" fmla="*/ 47 w 109"/>
                  <a:gd name="T33" fmla="*/ 23 h 54"/>
                  <a:gd name="T34" fmla="*/ 39 w 109"/>
                  <a:gd name="T35" fmla="*/ 16 h 54"/>
                  <a:gd name="T36" fmla="*/ 39 w 109"/>
                  <a:gd name="T37" fmla="*/ 10 h 54"/>
                  <a:gd name="T38" fmla="*/ 47 w 109"/>
                  <a:gd name="T39" fmla="*/ 8 h 54"/>
                  <a:gd name="T40" fmla="*/ 56 w 109"/>
                  <a:gd name="T41" fmla="*/ 16 h 54"/>
                  <a:gd name="T42" fmla="*/ 68 w 109"/>
                  <a:gd name="T43" fmla="*/ 25 h 54"/>
                  <a:gd name="T44" fmla="*/ 72 w 109"/>
                  <a:gd name="T45" fmla="*/ 20 h 54"/>
                  <a:gd name="T46" fmla="*/ 66 w 109"/>
                  <a:gd name="T47" fmla="*/ 12 h 54"/>
                  <a:gd name="T48" fmla="*/ 60 w 109"/>
                  <a:gd name="T49" fmla="*/ 4 h 54"/>
                  <a:gd name="T50" fmla="*/ 62 w 109"/>
                  <a:gd name="T51" fmla="*/ 0 h 54"/>
                  <a:gd name="T52" fmla="*/ 76 w 109"/>
                  <a:gd name="T53" fmla="*/ 2 h 54"/>
                  <a:gd name="T54" fmla="*/ 82 w 109"/>
                  <a:gd name="T55" fmla="*/ 8 h 54"/>
                  <a:gd name="T56" fmla="*/ 89 w 109"/>
                  <a:gd name="T57" fmla="*/ 4 h 54"/>
                  <a:gd name="T58" fmla="*/ 101 w 109"/>
                  <a:gd name="T59" fmla="*/ 4 h 54"/>
                  <a:gd name="T60" fmla="*/ 105 w 109"/>
                  <a:gd name="T61" fmla="*/ 10 h 54"/>
                  <a:gd name="T62" fmla="*/ 107 w 109"/>
                  <a:gd name="T63" fmla="*/ 27 h 54"/>
                  <a:gd name="T64" fmla="*/ 109 w 109"/>
                  <a:gd name="T65" fmla="*/ 35 h 54"/>
                  <a:gd name="T66" fmla="*/ 101 w 109"/>
                  <a:gd name="T67" fmla="*/ 39 h 54"/>
                  <a:gd name="T68" fmla="*/ 101 w 109"/>
                  <a:gd name="T69" fmla="*/ 5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9" h="54">
                    <a:moveTo>
                      <a:pt x="101" y="50"/>
                    </a:moveTo>
                    <a:lnTo>
                      <a:pt x="89" y="52"/>
                    </a:lnTo>
                    <a:lnTo>
                      <a:pt x="68" y="54"/>
                    </a:lnTo>
                    <a:lnTo>
                      <a:pt x="64" y="43"/>
                    </a:lnTo>
                    <a:lnTo>
                      <a:pt x="72" y="35"/>
                    </a:lnTo>
                    <a:lnTo>
                      <a:pt x="66" y="35"/>
                    </a:lnTo>
                    <a:lnTo>
                      <a:pt x="56" y="33"/>
                    </a:lnTo>
                    <a:lnTo>
                      <a:pt x="47" y="33"/>
                    </a:lnTo>
                    <a:lnTo>
                      <a:pt x="35" y="37"/>
                    </a:lnTo>
                    <a:lnTo>
                      <a:pt x="25" y="33"/>
                    </a:lnTo>
                    <a:lnTo>
                      <a:pt x="8" y="20"/>
                    </a:lnTo>
                    <a:lnTo>
                      <a:pt x="0" y="4"/>
                    </a:lnTo>
                    <a:lnTo>
                      <a:pt x="8" y="0"/>
                    </a:lnTo>
                    <a:lnTo>
                      <a:pt x="18" y="6"/>
                    </a:lnTo>
                    <a:lnTo>
                      <a:pt x="25" y="14"/>
                    </a:lnTo>
                    <a:lnTo>
                      <a:pt x="39" y="25"/>
                    </a:lnTo>
                    <a:lnTo>
                      <a:pt x="47" y="23"/>
                    </a:lnTo>
                    <a:lnTo>
                      <a:pt x="39" y="16"/>
                    </a:lnTo>
                    <a:lnTo>
                      <a:pt x="39" y="10"/>
                    </a:lnTo>
                    <a:lnTo>
                      <a:pt x="47" y="8"/>
                    </a:lnTo>
                    <a:lnTo>
                      <a:pt x="56" y="16"/>
                    </a:lnTo>
                    <a:lnTo>
                      <a:pt x="68" y="25"/>
                    </a:lnTo>
                    <a:lnTo>
                      <a:pt x="72" y="20"/>
                    </a:lnTo>
                    <a:lnTo>
                      <a:pt x="66" y="12"/>
                    </a:lnTo>
                    <a:lnTo>
                      <a:pt x="60" y="4"/>
                    </a:lnTo>
                    <a:lnTo>
                      <a:pt x="62" y="0"/>
                    </a:lnTo>
                    <a:lnTo>
                      <a:pt x="76" y="2"/>
                    </a:lnTo>
                    <a:lnTo>
                      <a:pt x="82" y="8"/>
                    </a:lnTo>
                    <a:lnTo>
                      <a:pt x="89" y="4"/>
                    </a:lnTo>
                    <a:lnTo>
                      <a:pt x="101" y="4"/>
                    </a:lnTo>
                    <a:lnTo>
                      <a:pt x="105" y="10"/>
                    </a:lnTo>
                    <a:lnTo>
                      <a:pt x="107" y="27"/>
                    </a:lnTo>
                    <a:lnTo>
                      <a:pt x="109" y="35"/>
                    </a:lnTo>
                    <a:lnTo>
                      <a:pt x="101" y="39"/>
                    </a:lnTo>
                    <a:lnTo>
                      <a:pt x="101" y="50"/>
                    </a:lnTo>
                    <a:close/>
                  </a:path>
                </a:pathLst>
              </a:custGeom>
              <a:grpFill/>
              <a:ln w="9525">
                <a:solidFill>
                  <a:schemeClr val="bg2"/>
                </a:solidFill>
                <a:round/>
                <a:headEnd/>
                <a:tailEnd/>
              </a:ln>
            </p:spPr>
            <p:txBody>
              <a:bodyPr/>
              <a:lstStyle/>
              <a:p>
                <a:pPr>
                  <a:defRPr/>
                </a:pPr>
                <a:endParaRPr lang="en-GB" dirty="0"/>
              </a:p>
            </p:txBody>
          </p:sp>
          <p:sp>
            <p:nvSpPr>
              <p:cNvPr id="937" name="Freeform 42">
                <a:extLst>
                  <a:ext uri="{FF2B5EF4-FFF2-40B4-BE49-F238E27FC236}">
                    <a16:creationId xmlns:a16="http://schemas.microsoft.com/office/drawing/2014/main" id="{906B6D47-825E-4B6B-BAB6-F74E5219C0EA}"/>
                  </a:ext>
                </a:extLst>
              </p:cNvPr>
              <p:cNvSpPr>
                <a:spLocks/>
              </p:cNvSpPr>
              <p:nvPr/>
            </p:nvSpPr>
            <p:spPr bwMode="auto">
              <a:xfrm>
                <a:off x="1039" y="1374"/>
                <a:ext cx="109" cy="54"/>
              </a:xfrm>
              <a:custGeom>
                <a:avLst/>
                <a:gdLst>
                  <a:gd name="T0" fmla="*/ 101 w 109"/>
                  <a:gd name="T1" fmla="*/ 50 h 54"/>
                  <a:gd name="T2" fmla="*/ 89 w 109"/>
                  <a:gd name="T3" fmla="*/ 52 h 54"/>
                  <a:gd name="T4" fmla="*/ 68 w 109"/>
                  <a:gd name="T5" fmla="*/ 54 h 54"/>
                  <a:gd name="T6" fmla="*/ 64 w 109"/>
                  <a:gd name="T7" fmla="*/ 43 h 54"/>
                  <a:gd name="T8" fmla="*/ 72 w 109"/>
                  <a:gd name="T9" fmla="*/ 35 h 54"/>
                  <a:gd name="T10" fmla="*/ 66 w 109"/>
                  <a:gd name="T11" fmla="*/ 35 h 54"/>
                  <a:gd name="T12" fmla="*/ 56 w 109"/>
                  <a:gd name="T13" fmla="*/ 33 h 54"/>
                  <a:gd name="T14" fmla="*/ 47 w 109"/>
                  <a:gd name="T15" fmla="*/ 33 h 54"/>
                  <a:gd name="T16" fmla="*/ 35 w 109"/>
                  <a:gd name="T17" fmla="*/ 37 h 54"/>
                  <a:gd name="T18" fmla="*/ 25 w 109"/>
                  <a:gd name="T19" fmla="*/ 33 h 54"/>
                  <a:gd name="T20" fmla="*/ 8 w 109"/>
                  <a:gd name="T21" fmla="*/ 20 h 54"/>
                  <a:gd name="T22" fmla="*/ 0 w 109"/>
                  <a:gd name="T23" fmla="*/ 4 h 54"/>
                  <a:gd name="T24" fmla="*/ 8 w 109"/>
                  <a:gd name="T25" fmla="*/ 0 h 54"/>
                  <a:gd name="T26" fmla="*/ 18 w 109"/>
                  <a:gd name="T27" fmla="*/ 6 h 54"/>
                  <a:gd name="T28" fmla="*/ 25 w 109"/>
                  <a:gd name="T29" fmla="*/ 14 h 54"/>
                  <a:gd name="T30" fmla="*/ 39 w 109"/>
                  <a:gd name="T31" fmla="*/ 25 h 54"/>
                  <a:gd name="T32" fmla="*/ 47 w 109"/>
                  <a:gd name="T33" fmla="*/ 23 h 54"/>
                  <a:gd name="T34" fmla="*/ 39 w 109"/>
                  <a:gd name="T35" fmla="*/ 16 h 54"/>
                  <a:gd name="T36" fmla="*/ 39 w 109"/>
                  <a:gd name="T37" fmla="*/ 10 h 54"/>
                  <a:gd name="T38" fmla="*/ 47 w 109"/>
                  <a:gd name="T39" fmla="*/ 8 h 54"/>
                  <a:gd name="T40" fmla="*/ 56 w 109"/>
                  <a:gd name="T41" fmla="*/ 16 h 54"/>
                  <a:gd name="T42" fmla="*/ 68 w 109"/>
                  <a:gd name="T43" fmla="*/ 25 h 54"/>
                  <a:gd name="T44" fmla="*/ 72 w 109"/>
                  <a:gd name="T45" fmla="*/ 20 h 54"/>
                  <a:gd name="T46" fmla="*/ 66 w 109"/>
                  <a:gd name="T47" fmla="*/ 12 h 54"/>
                  <a:gd name="T48" fmla="*/ 60 w 109"/>
                  <a:gd name="T49" fmla="*/ 4 h 54"/>
                  <a:gd name="T50" fmla="*/ 62 w 109"/>
                  <a:gd name="T51" fmla="*/ 0 h 54"/>
                  <a:gd name="T52" fmla="*/ 76 w 109"/>
                  <a:gd name="T53" fmla="*/ 2 h 54"/>
                  <a:gd name="T54" fmla="*/ 82 w 109"/>
                  <a:gd name="T55" fmla="*/ 8 h 54"/>
                  <a:gd name="T56" fmla="*/ 89 w 109"/>
                  <a:gd name="T57" fmla="*/ 4 h 54"/>
                  <a:gd name="T58" fmla="*/ 101 w 109"/>
                  <a:gd name="T59" fmla="*/ 4 h 54"/>
                  <a:gd name="T60" fmla="*/ 105 w 109"/>
                  <a:gd name="T61" fmla="*/ 10 h 54"/>
                  <a:gd name="T62" fmla="*/ 107 w 109"/>
                  <a:gd name="T63" fmla="*/ 27 h 54"/>
                  <a:gd name="T64" fmla="*/ 109 w 109"/>
                  <a:gd name="T65" fmla="*/ 35 h 54"/>
                  <a:gd name="T66" fmla="*/ 101 w 109"/>
                  <a:gd name="T67" fmla="*/ 39 h 54"/>
                  <a:gd name="T68" fmla="*/ 101 w 109"/>
                  <a:gd name="T69"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54">
                    <a:moveTo>
                      <a:pt x="101" y="50"/>
                    </a:moveTo>
                    <a:lnTo>
                      <a:pt x="89" y="52"/>
                    </a:lnTo>
                    <a:lnTo>
                      <a:pt x="68" y="54"/>
                    </a:lnTo>
                    <a:lnTo>
                      <a:pt x="64" y="43"/>
                    </a:lnTo>
                    <a:lnTo>
                      <a:pt x="72" y="35"/>
                    </a:lnTo>
                    <a:lnTo>
                      <a:pt x="66" y="35"/>
                    </a:lnTo>
                    <a:lnTo>
                      <a:pt x="56" y="33"/>
                    </a:lnTo>
                    <a:lnTo>
                      <a:pt x="47" y="33"/>
                    </a:lnTo>
                    <a:lnTo>
                      <a:pt x="35" y="37"/>
                    </a:lnTo>
                    <a:lnTo>
                      <a:pt x="25" y="33"/>
                    </a:lnTo>
                    <a:lnTo>
                      <a:pt x="8" y="20"/>
                    </a:lnTo>
                    <a:lnTo>
                      <a:pt x="0" y="4"/>
                    </a:lnTo>
                    <a:lnTo>
                      <a:pt x="8" y="0"/>
                    </a:lnTo>
                    <a:lnTo>
                      <a:pt x="18" y="6"/>
                    </a:lnTo>
                    <a:lnTo>
                      <a:pt x="25" y="14"/>
                    </a:lnTo>
                    <a:lnTo>
                      <a:pt x="39" y="25"/>
                    </a:lnTo>
                    <a:lnTo>
                      <a:pt x="47" y="23"/>
                    </a:lnTo>
                    <a:lnTo>
                      <a:pt x="39" y="16"/>
                    </a:lnTo>
                    <a:lnTo>
                      <a:pt x="39" y="10"/>
                    </a:lnTo>
                    <a:lnTo>
                      <a:pt x="47" y="8"/>
                    </a:lnTo>
                    <a:lnTo>
                      <a:pt x="56" y="16"/>
                    </a:lnTo>
                    <a:lnTo>
                      <a:pt x="68" y="25"/>
                    </a:lnTo>
                    <a:lnTo>
                      <a:pt x="72" y="20"/>
                    </a:lnTo>
                    <a:lnTo>
                      <a:pt x="66" y="12"/>
                    </a:lnTo>
                    <a:lnTo>
                      <a:pt x="60" y="4"/>
                    </a:lnTo>
                    <a:lnTo>
                      <a:pt x="62" y="0"/>
                    </a:lnTo>
                    <a:lnTo>
                      <a:pt x="76" y="2"/>
                    </a:lnTo>
                    <a:lnTo>
                      <a:pt x="82" y="8"/>
                    </a:lnTo>
                    <a:lnTo>
                      <a:pt x="89" y="4"/>
                    </a:lnTo>
                    <a:lnTo>
                      <a:pt x="101" y="4"/>
                    </a:lnTo>
                    <a:lnTo>
                      <a:pt x="105" y="10"/>
                    </a:lnTo>
                    <a:lnTo>
                      <a:pt x="107" y="27"/>
                    </a:lnTo>
                    <a:lnTo>
                      <a:pt x="109" y="35"/>
                    </a:lnTo>
                    <a:lnTo>
                      <a:pt x="101" y="39"/>
                    </a:lnTo>
                    <a:lnTo>
                      <a:pt x="101" y="5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1" name="Canada">
              <a:extLst>
                <a:ext uri="{FF2B5EF4-FFF2-40B4-BE49-F238E27FC236}">
                  <a16:creationId xmlns:a16="http://schemas.microsoft.com/office/drawing/2014/main" id="{1956A968-19DA-43BE-9E3B-F72CD6C1D6F3}"/>
                </a:ext>
              </a:extLst>
            </p:cNvPr>
            <p:cNvGrpSpPr>
              <a:grpSpLocks/>
            </p:cNvGrpSpPr>
            <p:nvPr/>
          </p:nvGrpSpPr>
          <p:grpSpPr bwMode="auto">
            <a:xfrm>
              <a:off x="1827213" y="1792288"/>
              <a:ext cx="419100" cy="128587"/>
              <a:chOff x="1161" y="1361"/>
              <a:chExt cx="264" cy="81"/>
            </a:xfrm>
            <a:grpFill/>
          </p:grpSpPr>
          <p:sp>
            <p:nvSpPr>
              <p:cNvPr id="934" name="Freeform 44">
                <a:extLst>
                  <a:ext uri="{FF2B5EF4-FFF2-40B4-BE49-F238E27FC236}">
                    <a16:creationId xmlns:a16="http://schemas.microsoft.com/office/drawing/2014/main" id="{AB5083A1-11BB-47E9-81AA-29CB159CF7D0}"/>
                  </a:ext>
                </a:extLst>
              </p:cNvPr>
              <p:cNvSpPr>
                <a:spLocks/>
              </p:cNvSpPr>
              <p:nvPr/>
            </p:nvSpPr>
            <p:spPr bwMode="auto">
              <a:xfrm>
                <a:off x="1161" y="1361"/>
                <a:ext cx="264" cy="81"/>
              </a:xfrm>
              <a:custGeom>
                <a:avLst/>
                <a:gdLst>
                  <a:gd name="T0" fmla="*/ 47 w 264"/>
                  <a:gd name="T1" fmla="*/ 25 h 81"/>
                  <a:gd name="T2" fmla="*/ 34 w 264"/>
                  <a:gd name="T3" fmla="*/ 27 h 81"/>
                  <a:gd name="T4" fmla="*/ 20 w 264"/>
                  <a:gd name="T5" fmla="*/ 25 h 81"/>
                  <a:gd name="T6" fmla="*/ 6 w 264"/>
                  <a:gd name="T7" fmla="*/ 19 h 81"/>
                  <a:gd name="T8" fmla="*/ 0 w 264"/>
                  <a:gd name="T9" fmla="*/ 13 h 81"/>
                  <a:gd name="T10" fmla="*/ 2 w 264"/>
                  <a:gd name="T11" fmla="*/ 4 h 81"/>
                  <a:gd name="T12" fmla="*/ 14 w 264"/>
                  <a:gd name="T13" fmla="*/ 0 h 81"/>
                  <a:gd name="T14" fmla="*/ 32 w 264"/>
                  <a:gd name="T15" fmla="*/ 6 h 81"/>
                  <a:gd name="T16" fmla="*/ 47 w 264"/>
                  <a:gd name="T17" fmla="*/ 10 h 81"/>
                  <a:gd name="T18" fmla="*/ 53 w 264"/>
                  <a:gd name="T19" fmla="*/ 17 h 81"/>
                  <a:gd name="T20" fmla="*/ 69 w 264"/>
                  <a:gd name="T21" fmla="*/ 17 h 81"/>
                  <a:gd name="T22" fmla="*/ 86 w 264"/>
                  <a:gd name="T23" fmla="*/ 13 h 81"/>
                  <a:gd name="T24" fmla="*/ 94 w 264"/>
                  <a:gd name="T25" fmla="*/ 23 h 81"/>
                  <a:gd name="T26" fmla="*/ 94 w 264"/>
                  <a:gd name="T27" fmla="*/ 33 h 81"/>
                  <a:gd name="T28" fmla="*/ 98 w 264"/>
                  <a:gd name="T29" fmla="*/ 39 h 81"/>
                  <a:gd name="T30" fmla="*/ 117 w 264"/>
                  <a:gd name="T31" fmla="*/ 50 h 81"/>
                  <a:gd name="T32" fmla="*/ 147 w 264"/>
                  <a:gd name="T33" fmla="*/ 50 h 81"/>
                  <a:gd name="T34" fmla="*/ 168 w 264"/>
                  <a:gd name="T35" fmla="*/ 52 h 81"/>
                  <a:gd name="T36" fmla="*/ 194 w 264"/>
                  <a:gd name="T37" fmla="*/ 43 h 81"/>
                  <a:gd name="T38" fmla="*/ 231 w 264"/>
                  <a:gd name="T39" fmla="*/ 45 h 81"/>
                  <a:gd name="T40" fmla="*/ 250 w 264"/>
                  <a:gd name="T41" fmla="*/ 48 h 81"/>
                  <a:gd name="T42" fmla="*/ 264 w 264"/>
                  <a:gd name="T43" fmla="*/ 54 h 81"/>
                  <a:gd name="T44" fmla="*/ 262 w 264"/>
                  <a:gd name="T45" fmla="*/ 64 h 81"/>
                  <a:gd name="T46" fmla="*/ 256 w 264"/>
                  <a:gd name="T47" fmla="*/ 68 h 81"/>
                  <a:gd name="T48" fmla="*/ 254 w 264"/>
                  <a:gd name="T49" fmla="*/ 79 h 81"/>
                  <a:gd name="T50" fmla="*/ 217 w 264"/>
                  <a:gd name="T51" fmla="*/ 81 h 81"/>
                  <a:gd name="T52" fmla="*/ 207 w 264"/>
                  <a:gd name="T53" fmla="*/ 74 h 81"/>
                  <a:gd name="T54" fmla="*/ 201 w 264"/>
                  <a:gd name="T55" fmla="*/ 81 h 81"/>
                  <a:gd name="T56" fmla="*/ 129 w 264"/>
                  <a:gd name="T57" fmla="*/ 81 h 81"/>
                  <a:gd name="T58" fmla="*/ 127 w 264"/>
                  <a:gd name="T59" fmla="*/ 72 h 81"/>
                  <a:gd name="T60" fmla="*/ 123 w 264"/>
                  <a:gd name="T61" fmla="*/ 70 h 81"/>
                  <a:gd name="T62" fmla="*/ 117 w 264"/>
                  <a:gd name="T63" fmla="*/ 75 h 81"/>
                  <a:gd name="T64" fmla="*/ 113 w 264"/>
                  <a:gd name="T65" fmla="*/ 81 h 81"/>
                  <a:gd name="T66" fmla="*/ 90 w 264"/>
                  <a:gd name="T67" fmla="*/ 77 h 81"/>
                  <a:gd name="T68" fmla="*/ 86 w 264"/>
                  <a:gd name="T69" fmla="*/ 72 h 81"/>
                  <a:gd name="T70" fmla="*/ 82 w 264"/>
                  <a:gd name="T71" fmla="*/ 75 h 81"/>
                  <a:gd name="T72" fmla="*/ 76 w 264"/>
                  <a:gd name="T73" fmla="*/ 75 h 81"/>
                  <a:gd name="T74" fmla="*/ 71 w 264"/>
                  <a:gd name="T75" fmla="*/ 68 h 81"/>
                  <a:gd name="T76" fmla="*/ 67 w 264"/>
                  <a:gd name="T77" fmla="*/ 56 h 81"/>
                  <a:gd name="T78" fmla="*/ 67 w 264"/>
                  <a:gd name="T79" fmla="*/ 52 h 81"/>
                  <a:gd name="T80" fmla="*/ 71 w 264"/>
                  <a:gd name="T81" fmla="*/ 46 h 81"/>
                  <a:gd name="T82" fmla="*/ 63 w 264"/>
                  <a:gd name="T83" fmla="*/ 37 h 81"/>
                  <a:gd name="T84" fmla="*/ 57 w 264"/>
                  <a:gd name="T85" fmla="*/ 27 h 81"/>
                  <a:gd name="T86" fmla="*/ 47 w 264"/>
                  <a:gd name="T87" fmla="*/ 25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4" h="81">
                    <a:moveTo>
                      <a:pt x="47" y="25"/>
                    </a:moveTo>
                    <a:lnTo>
                      <a:pt x="34" y="27"/>
                    </a:lnTo>
                    <a:lnTo>
                      <a:pt x="20" y="25"/>
                    </a:lnTo>
                    <a:lnTo>
                      <a:pt x="6" y="19"/>
                    </a:lnTo>
                    <a:lnTo>
                      <a:pt x="0" y="13"/>
                    </a:lnTo>
                    <a:lnTo>
                      <a:pt x="2" y="4"/>
                    </a:lnTo>
                    <a:lnTo>
                      <a:pt x="14" y="0"/>
                    </a:lnTo>
                    <a:lnTo>
                      <a:pt x="32" y="6"/>
                    </a:lnTo>
                    <a:lnTo>
                      <a:pt x="47" y="10"/>
                    </a:lnTo>
                    <a:lnTo>
                      <a:pt x="53" y="17"/>
                    </a:lnTo>
                    <a:lnTo>
                      <a:pt x="69" y="17"/>
                    </a:lnTo>
                    <a:lnTo>
                      <a:pt x="86" y="13"/>
                    </a:lnTo>
                    <a:lnTo>
                      <a:pt x="94" y="23"/>
                    </a:lnTo>
                    <a:lnTo>
                      <a:pt x="94" y="33"/>
                    </a:lnTo>
                    <a:lnTo>
                      <a:pt x="98" y="39"/>
                    </a:lnTo>
                    <a:lnTo>
                      <a:pt x="117" y="50"/>
                    </a:lnTo>
                    <a:lnTo>
                      <a:pt x="147" y="50"/>
                    </a:lnTo>
                    <a:lnTo>
                      <a:pt x="168" y="52"/>
                    </a:lnTo>
                    <a:lnTo>
                      <a:pt x="194" y="43"/>
                    </a:lnTo>
                    <a:lnTo>
                      <a:pt x="231" y="45"/>
                    </a:lnTo>
                    <a:lnTo>
                      <a:pt x="250" y="48"/>
                    </a:lnTo>
                    <a:lnTo>
                      <a:pt x="264" y="54"/>
                    </a:lnTo>
                    <a:lnTo>
                      <a:pt x="262" y="64"/>
                    </a:lnTo>
                    <a:lnTo>
                      <a:pt x="256" y="68"/>
                    </a:lnTo>
                    <a:lnTo>
                      <a:pt x="254" y="79"/>
                    </a:lnTo>
                    <a:lnTo>
                      <a:pt x="217" y="81"/>
                    </a:lnTo>
                    <a:lnTo>
                      <a:pt x="207" y="74"/>
                    </a:lnTo>
                    <a:lnTo>
                      <a:pt x="201" y="81"/>
                    </a:lnTo>
                    <a:lnTo>
                      <a:pt x="129" y="81"/>
                    </a:lnTo>
                    <a:lnTo>
                      <a:pt x="127" y="72"/>
                    </a:lnTo>
                    <a:lnTo>
                      <a:pt x="123" y="70"/>
                    </a:lnTo>
                    <a:lnTo>
                      <a:pt x="117" y="75"/>
                    </a:lnTo>
                    <a:lnTo>
                      <a:pt x="113" y="81"/>
                    </a:lnTo>
                    <a:lnTo>
                      <a:pt x="90" y="77"/>
                    </a:lnTo>
                    <a:lnTo>
                      <a:pt x="86" y="72"/>
                    </a:lnTo>
                    <a:lnTo>
                      <a:pt x="82" y="75"/>
                    </a:lnTo>
                    <a:lnTo>
                      <a:pt x="76" y="75"/>
                    </a:lnTo>
                    <a:lnTo>
                      <a:pt x="71" y="68"/>
                    </a:lnTo>
                    <a:lnTo>
                      <a:pt x="67" y="56"/>
                    </a:lnTo>
                    <a:lnTo>
                      <a:pt x="67" y="52"/>
                    </a:lnTo>
                    <a:lnTo>
                      <a:pt x="71" y="46"/>
                    </a:lnTo>
                    <a:lnTo>
                      <a:pt x="63" y="37"/>
                    </a:lnTo>
                    <a:lnTo>
                      <a:pt x="57" y="27"/>
                    </a:lnTo>
                    <a:lnTo>
                      <a:pt x="47" y="25"/>
                    </a:lnTo>
                    <a:close/>
                  </a:path>
                </a:pathLst>
              </a:custGeom>
              <a:grpFill/>
              <a:ln w="9525">
                <a:solidFill>
                  <a:schemeClr val="bg2"/>
                </a:solidFill>
                <a:round/>
                <a:headEnd/>
                <a:tailEnd/>
              </a:ln>
            </p:spPr>
            <p:txBody>
              <a:bodyPr/>
              <a:lstStyle/>
              <a:p>
                <a:pPr>
                  <a:defRPr/>
                </a:pPr>
                <a:endParaRPr lang="en-GB" dirty="0"/>
              </a:p>
            </p:txBody>
          </p:sp>
          <p:sp>
            <p:nvSpPr>
              <p:cNvPr id="935" name="Freeform 45">
                <a:extLst>
                  <a:ext uri="{FF2B5EF4-FFF2-40B4-BE49-F238E27FC236}">
                    <a16:creationId xmlns:a16="http://schemas.microsoft.com/office/drawing/2014/main" id="{3FF1D588-9BB1-4FE9-A96C-7936502A71C2}"/>
                  </a:ext>
                </a:extLst>
              </p:cNvPr>
              <p:cNvSpPr>
                <a:spLocks/>
              </p:cNvSpPr>
              <p:nvPr/>
            </p:nvSpPr>
            <p:spPr bwMode="auto">
              <a:xfrm>
                <a:off x="1161" y="1361"/>
                <a:ext cx="264" cy="81"/>
              </a:xfrm>
              <a:custGeom>
                <a:avLst/>
                <a:gdLst>
                  <a:gd name="T0" fmla="*/ 47 w 264"/>
                  <a:gd name="T1" fmla="*/ 25 h 81"/>
                  <a:gd name="T2" fmla="*/ 34 w 264"/>
                  <a:gd name="T3" fmla="*/ 27 h 81"/>
                  <a:gd name="T4" fmla="*/ 20 w 264"/>
                  <a:gd name="T5" fmla="*/ 25 h 81"/>
                  <a:gd name="T6" fmla="*/ 6 w 264"/>
                  <a:gd name="T7" fmla="*/ 19 h 81"/>
                  <a:gd name="T8" fmla="*/ 0 w 264"/>
                  <a:gd name="T9" fmla="*/ 13 h 81"/>
                  <a:gd name="T10" fmla="*/ 2 w 264"/>
                  <a:gd name="T11" fmla="*/ 4 h 81"/>
                  <a:gd name="T12" fmla="*/ 14 w 264"/>
                  <a:gd name="T13" fmla="*/ 0 h 81"/>
                  <a:gd name="T14" fmla="*/ 32 w 264"/>
                  <a:gd name="T15" fmla="*/ 6 h 81"/>
                  <a:gd name="T16" fmla="*/ 47 w 264"/>
                  <a:gd name="T17" fmla="*/ 10 h 81"/>
                  <a:gd name="T18" fmla="*/ 53 w 264"/>
                  <a:gd name="T19" fmla="*/ 17 h 81"/>
                  <a:gd name="T20" fmla="*/ 69 w 264"/>
                  <a:gd name="T21" fmla="*/ 17 h 81"/>
                  <a:gd name="T22" fmla="*/ 86 w 264"/>
                  <a:gd name="T23" fmla="*/ 13 h 81"/>
                  <a:gd name="T24" fmla="*/ 94 w 264"/>
                  <a:gd name="T25" fmla="*/ 23 h 81"/>
                  <a:gd name="T26" fmla="*/ 94 w 264"/>
                  <a:gd name="T27" fmla="*/ 33 h 81"/>
                  <a:gd name="T28" fmla="*/ 98 w 264"/>
                  <a:gd name="T29" fmla="*/ 39 h 81"/>
                  <a:gd name="T30" fmla="*/ 117 w 264"/>
                  <a:gd name="T31" fmla="*/ 50 h 81"/>
                  <a:gd name="T32" fmla="*/ 147 w 264"/>
                  <a:gd name="T33" fmla="*/ 50 h 81"/>
                  <a:gd name="T34" fmla="*/ 168 w 264"/>
                  <a:gd name="T35" fmla="*/ 52 h 81"/>
                  <a:gd name="T36" fmla="*/ 194 w 264"/>
                  <a:gd name="T37" fmla="*/ 43 h 81"/>
                  <a:gd name="T38" fmla="*/ 231 w 264"/>
                  <a:gd name="T39" fmla="*/ 45 h 81"/>
                  <a:gd name="T40" fmla="*/ 250 w 264"/>
                  <a:gd name="T41" fmla="*/ 48 h 81"/>
                  <a:gd name="T42" fmla="*/ 264 w 264"/>
                  <a:gd name="T43" fmla="*/ 54 h 81"/>
                  <a:gd name="T44" fmla="*/ 262 w 264"/>
                  <a:gd name="T45" fmla="*/ 64 h 81"/>
                  <a:gd name="T46" fmla="*/ 256 w 264"/>
                  <a:gd name="T47" fmla="*/ 68 h 81"/>
                  <a:gd name="T48" fmla="*/ 254 w 264"/>
                  <a:gd name="T49" fmla="*/ 79 h 81"/>
                  <a:gd name="T50" fmla="*/ 217 w 264"/>
                  <a:gd name="T51" fmla="*/ 81 h 81"/>
                  <a:gd name="T52" fmla="*/ 207 w 264"/>
                  <a:gd name="T53" fmla="*/ 74 h 81"/>
                  <a:gd name="T54" fmla="*/ 201 w 264"/>
                  <a:gd name="T55" fmla="*/ 81 h 81"/>
                  <a:gd name="T56" fmla="*/ 129 w 264"/>
                  <a:gd name="T57" fmla="*/ 81 h 81"/>
                  <a:gd name="T58" fmla="*/ 127 w 264"/>
                  <a:gd name="T59" fmla="*/ 72 h 81"/>
                  <a:gd name="T60" fmla="*/ 123 w 264"/>
                  <a:gd name="T61" fmla="*/ 70 h 81"/>
                  <a:gd name="T62" fmla="*/ 117 w 264"/>
                  <a:gd name="T63" fmla="*/ 75 h 81"/>
                  <a:gd name="T64" fmla="*/ 113 w 264"/>
                  <a:gd name="T65" fmla="*/ 81 h 81"/>
                  <a:gd name="T66" fmla="*/ 90 w 264"/>
                  <a:gd name="T67" fmla="*/ 77 h 81"/>
                  <a:gd name="T68" fmla="*/ 86 w 264"/>
                  <a:gd name="T69" fmla="*/ 72 h 81"/>
                  <a:gd name="T70" fmla="*/ 82 w 264"/>
                  <a:gd name="T71" fmla="*/ 75 h 81"/>
                  <a:gd name="T72" fmla="*/ 76 w 264"/>
                  <a:gd name="T73" fmla="*/ 75 h 81"/>
                  <a:gd name="T74" fmla="*/ 71 w 264"/>
                  <a:gd name="T75" fmla="*/ 68 h 81"/>
                  <a:gd name="T76" fmla="*/ 67 w 264"/>
                  <a:gd name="T77" fmla="*/ 56 h 81"/>
                  <a:gd name="T78" fmla="*/ 67 w 264"/>
                  <a:gd name="T79" fmla="*/ 52 h 81"/>
                  <a:gd name="T80" fmla="*/ 71 w 264"/>
                  <a:gd name="T81" fmla="*/ 46 h 81"/>
                  <a:gd name="T82" fmla="*/ 63 w 264"/>
                  <a:gd name="T83" fmla="*/ 37 h 81"/>
                  <a:gd name="T84" fmla="*/ 57 w 264"/>
                  <a:gd name="T85" fmla="*/ 27 h 81"/>
                  <a:gd name="T86" fmla="*/ 47 w 264"/>
                  <a:gd name="T87" fmla="*/ 2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4" h="81">
                    <a:moveTo>
                      <a:pt x="47" y="25"/>
                    </a:moveTo>
                    <a:lnTo>
                      <a:pt x="34" y="27"/>
                    </a:lnTo>
                    <a:lnTo>
                      <a:pt x="20" y="25"/>
                    </a:lnTo>
                    <a:lnTo>
                      <a:pt x="6" y="19"/>
                    </a:lnTo>
                    <a:lnTo>
                      <a:pt x="0" y="13"/>
                    </a:lnTo>
                    <a:lnTo>
                      <a:pt x="2" y="4"/>
                    </a:lnTo>
                    <a:lnTo>
                      <a:pt x="14" y="0"/>
                    </a:lnTo>
                    <a:lnTo>
                      <a:pt x="32" y="6"/>
                    </a:lnTo>
                    <a:lnTo>
                      <a:pt x="47" y="10"/>
                    </a:lnTo>
                    <a:lnTo>
                      <a:pt x="53" y="17"/>
                    </a:lnTo>
                    <a:lnTo>
                      <a:pt x="69" y="17"/>
                    </a:lnTo>
                    <a:lnTo>
                      <a:pt x="86" y="13"/>
                    </a:lnTo>
                    <a:lnTo>
                      <a:pt x="94" y="23"/>
                    </a:lnTo>
                    <a:lnTo>
                      <a:pt x="94" y="33"/>
                    </a:lnTo>
                    <a:lnTo>
                      <a:pt x="98" y="39"/>
                    </a:lnTo>
                    <a:lnTo>
                      <a:pt x="117" y="50"/>
                    </a:lnTo>
                    <a:lnTo>
                      <a:pt x="147" y="50"/>
                    </a:lnTo>
                    <a:lnTo>
                      <a:pt x="168" y="52"/>
                    </a:lnTo>
                    <a:lnTo>
                      <a:pt x="194" y="43"/>
                    </a:lnTo>
                    <a:lnTo>
                      <a:pt x="231" y="45"/>
                    </a:lnTo>
                    <a:lnTo>
                      <a:pt x="250" y="48"/>
                    </a:lnTo>
                    <a:lnTo>
                      <a:pt x="264" y="54"/>
                    </a:lnTo>
                    <a:lnTo>
                      <a:pt x="262" y="64"/>
                    </a:lnTo>
                    <a:lnTo>
                      <a:pt x="256" y="68"/>
                    </a:lnTo>
                    <a:lnTo>
                      <a:pt x="254" y="79"/>
                    </a:lnTo>
                    <a:lnTo>
                      <a:pt x="217" y="81"/>
                    </a:lnTo>
                    <a:lnTo>
                      <a:pt x="207" y="74"/>
                    </a:lnTo>
                    <a:lnTo>
                      <a:pt x="201" y="81"/>
                    </a:lnTo>
                    <a:lnTo>
                      <a:pt x="129" y="81"/>
                    </a:lnTo>
                    <a:lnTo>
                      <a:pt x="127" y="72"/>
                    </a:lnTo>
                    <a:lnTo>
                      <a:pt x="123" y="70"/>
                    </a:lnTo>
                    <a:lnTo>
                      <a:pt x="117" y="75"/>
                    </a:lnTo>
                    <a:lnTo>
                      <a:pt x="113" y="81"/>
                    </a:lnTo>
                    <a:lnTo>
                      <a:pt x="90" y="77"/>
                    </a:lnTo>
                    <a:lnTo>
                      <a:pt x="86" y="72"/>
                    </a:lnTo>
                    <a:lnTo>
                      <a:pt x="82" y="75"/>
                    </a:lnTo>
                    <a:lnTo>
                      <a:pt x="76" y="75"/>
                    </a:lnTo>
                    <a:lnTo>
                      <a:pt x="71" y="68"/>
                    </a:lnTo>
                    <a:lnTo>
                      <a:pt x="67" y="56"/>
                    </a:lnTo>
                    <a:lnTo>
                      <a:pt x="67" y="52"/>
                    </a:lnTo>
                    <a:lnTo>
                      <a:pt x="71" y="46"/>
                    </a:lnTo>
                    <a:lnTo>
                      <a:pt x="63" y="37"/>
                    </a:lnTo>
                    <a:lnTo>
                      <a:pt x="57" y="27"/>
                    </a:lnTo>
                    <a:lnTo>
                      <a:pt x="47" y="2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2" name="Canada">
              <a:extLst>
                <a:ext uri="{FF2B5EF4-FFF2-40B4-BE49-F238E27FC236}">
                  <a16:creationId xmlns:a16="http://schemas.microsoft.com/office/drawing/2014/main" id="{7D6644D4-BB39-4166-919F-AB9B2DFEA680}"/>
                </a:ext>
              </a:extLst>
            </p:cNvPr>
            <p:cNvGrpSpPr>
              <a:grpSpLocks/>
            </p:cNvGrpSpPr>
            <p:nvPr/>
          </p:nvGrpSpPr>
          <p:grpSpPr bwMode="auto">
            <a:xfrm>
              <a:off x="1849438" y="1943100"/>
              <a:ext cx="139700" cy="98425"/>
              <a:chOff x="1175" y="1456"/>
              <a:chExt cx="88" cy="62"/>
            </a:xfrm>
            <a:grpFill/>
          </p:grpSpPr>
          <p:sp>
            <p:nvSpPr>
              <p:cNvPr id="932" name="Freeform 47">
                <a:extLst>
                  <a:ext uri="{FF2B5EF4-FFF2-40B4-BE49-F238E27FC236}">
                    <a16:creationId xmlns:a16="http://schemas.microsoft.com/office/drawing/2014/main" id="{C3FE3A65-34EB-46F2-A50F-D8B3EDDA2AF6}"/>
                  </a:ext>
                </a:extLst>
              </p:cNvPr>
              <p:cNvSpPr>
                <a:spLocks/>
              </p:cNvSpPr>
              <p:nvPr/>
            </p:nvSpPr>
            <p:spPr bwMode="auto">
              <a:xfrm>
                <a:off x="1175" y="1456"/>
                <a:ext cx="88" cy="62"/>
              </a:xfrm>
              <a:custGeom>
                <a:avLst/>
                <a:gdLst>
                  <a:gd name="T0" fmla="*/ 8 w 88"/>
                  <a:gd name="T1" fmla="*/ 1 h 62"/>
                  <a:gd name="T2" fmla="*/ 0 w 88"/>
                  <a:gd name="T3" fmla="*/ 13 h 62"/>
                  <a:gd name="T4" fmla="*/ 4 w 88"/>
                  <a:gd name="T5" fmla="*/ 35 h 62"/>
                  <a:gd name="T6" fmla="*/ 8 w 88"/>
                  <a:gd name="T7" fmla="*/ 48 h 62"/>
                  <a:gd name="T8" fmla="*/ 12 w 88"/>
                  <a:gd name="T9" fmla="*/ 60 h 62"/>
                  <a:gd name="T10" fmla="*/ 23 w 88"/>
                  <a:gd name="T11" fmla="*/ 62 h 62"/>
                  <a:gd name="T12" fmla="*/ 33 w 88"/>
                  <a:gd name="T13" fmla="*/ 50 h 62"/>
                  <a:gd name="T14" fmla="*/ 29 w 88"/>
                  <a:gd name="T15" fmla="*/ 40 h 62"/>
                  <a:gd name="T16" fmla="*/ 41 w 88"/>
                  <a:gd name="T17" fmla="*/ 38 h 62"/>
                  <a:gd name="T18" fmla="*/ 59 w 88"/>
                  <a:gd name="T19" fmla="*/ 38 h 62"/>
                  <a:gd name="T20" fmla="*/ 76 w 88"/>
                  <a:gd name="T21" fmla="*/ 17 h 62"/>
                  <a:gd name="T22" fmla="*/ 88 w 88"/>
                  <a:gd name="T23" fmla="*/ 1 h 62"/>
                  <a:gd name="T24" fmla="*/ 59 w 88"/>
                  <a:gd name="T25" fmla="*/ 1 h 62"/>
                  <a:gd name="T26" fmla="*/ 41 w 88"/>
                  <a:gd name="T27" fmla="*/ 0 h 62"/>
                  <a:gd name="T28" fmla="*/ 20 w 88"/>
                  <a:gd name="T29" fmla="*/ 0 h 62"/>
                  <a:gd name="T30" fmla="*/ 8 w 88"/>
                  <a:gd name="T31" fmla="*/ 1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62">
                    <a:moveTo>
                      <a:pt x="8" y="1"/>
                    </a:moveTo>
                    <a:lnTo>
                      <a:pt x="0" y="13"/>
                    </a:lnTo>
                    <a:lnTo>
                      <a:pt x="4" y="35"/>
                    </a:lnTo>
                    <a:lnTo>
                      <a:pt x="8" y="48"/>
                    </a:lnTo>
                    <a:lnTo>
                      <a:pt x="12" y="60"/>
                    </a:lnTo>
                    <a:lnTo>
                      <a:pt x="23" y="62"/>
                    </a:lnTo>
                    <a:lnTo>
                      <a:pt x="33" y="50"/>
                    </a:lnTo>
                    <a:lnTo>
                      <a:pt x="29" y="40"/>
                    </a:lnTo>
                    <a:lnTo>
                      <a:pt x="41" y="38"/>
                    </a:lnTo>
                    <a:lnTo>
                      <a:pt x="59" y="38"/>
                    </a:lnTo>
                    <a:lnTo>
                      <a:pt x="76" y="17"/>
                    </a:lnTo>
                    <a:lnTo>
                      <a:pt x="88" y="1"/>
                    </a:lnTo>
                    <a:lnTo>
                      <a:pt x="59" y="1"/>
                    </a:lnTo>
                    <a:lnTo>
                      <a:pt x="41" y="0"/>
                    </a:lnTo>
                    <a:lnTo>
                      <a:pt x="20" y="0"/>
                    </a:lnTo>
                    <a:lnTo>
                      <a:pt x="8" y="1"/>
                    </a:lnTo>
                    <a:close/>
                  </a:path>
                </a:pathLst>
              </a:custGeom>
              <a:grpFill/>
              <a:ln w="9525">
                <a:solidFill>
                  <a:schemeClr val="bg2"/>
                </a:solidFill>
                <a:round/>
                <a:headEnd/>
                <a:tailEnd/>
              </a:ln>
            </p:spPr>
            <p:txBody>
              <a:bodyPr/>
              <a:lstStyle/>
              <a:p>
                <a:pPr>
                  <a:defRPr/>
                </a:pPr>
                <a:endParaRPr lang="en-GB" dirty="0"/>
              </a:p>
            </p:txBody>
          </p:sp>
          <p:sp>
            <p:nvSpPr>
              <p:cNvPr id="933" name="Freeform 48">
                <a:extLst>
                  <a:ext uri="{FF2B5EF4-FFF2-40B4-BE49-F238E27FC236}">
                    <a16:creationId xmlns:a16="http://schemas.microsoft.com/office/drawing/2014/main" id="{E0A53FCB-F927-4886-B6D9-0BF8C3814412}"/>
                  </a:ext>
                </a:extLst>
              </p:cNvPr>
              <p:cNvSpPr>
                <a:spLocks/>
              </p:cNvSpPr>
              <p:nvPr/>
            </p:nvSpPr>
            <p:spPr bwMode="auto">
              <a:xfrm>
                <a:off x="1175" y="1456"/>
                <a:ext cx="88" cy="62"/>
              </a:xfrm>
              <a:custGeom>
                <a:avLst/>
                <a:gdLst>
                  <a:gd name="T0" fmla="*/ 8 w 88"/>
                  <a:gd name="T1" fmla="*/ 1 h 62"/>
                  <a:gd name="T2" fmla="*/ 0 w 88"/>
                  <a:gd name="T3" fmla="*/ 13 h 62"/>
                  <a:gd name="T4" fmla="*/ 4 w 88"/>
                  <a:gd name="T5" fmla="*/ 35 h 62"/>
                  <a:gd name="T6" fmla="*/ 8 w 88"/>
                  <a:gd name="T7" fmla="*/ 48 h 62"/>
                  <a:gd name="T8" fmla="*/ 12 w 88"/>
                  <a:gd name="T9" fmla="*/ 60 h 62"/>
                  <a:gd name="T10" fmla="*/ 23 w 88"/>
                  <a:gd name="T11" fmla="*/ 62 h 62"/>
                  <a:gd name="T12" fmla="*/ 33 w 88"/>
                  <a:gd name="T13" fmla="*/ 50 h 62"/>
                  <a:gd name="T14" fmla="*/ 29 w 88"/>
                  <a:gd name="T15" fmla="*/ 40 h 62"/>
                  <a:gd name="T16" fmla="*/ 41 w 88"/>
                  <a:gd name="T17" fmla="*/ 38 h 62"/>
                  <a:gd name="T18" fmla="*/ 59 w 88"/>
                  <a:gd name="T19" fmla="*/ 38 h 62"/>
                  <a:gd name="T20" fmla="*/ 76 w 88"/>
                  <a:gd name="T21" fmla="*/ 17 h 62"/>
                  <a:gd name="T22" fmla="*/ 88 w 88"/>
                  <a:gd name="T23" fmla="*/ 1 h 62"/>
                  <a:gd name="T24" fmla="*/ 59 w 88"/>
                  <a:gd name="T25" fmla="*/ 1 h 62"/>
                  <a:gd name="T26" fmla="*/ 41 w 88"/>
                  <a:gd name="T27" fmla="*/ 0 h 62"/>
                  <a:gd name="T28" fmla="*/ 20 w 88"/>
                  <a:gd name="T29" fmla="*/ 0 h 62"/>
                  <a:gd name="T30" fmla="*/ 8 w 88"/>
                  <a:gd name="T31"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62">
                    <a:moveTo>
                      <a:pt x="8" y="1"/>
                    </a:moveTo>
                    <a:lnTo>
                      <a:pt x="0" y="13"/>
                    </a:lnTo>
                    <a:lnTo>
                      <a:pt x="4" y="35"/>
                    </a:lnTo>
                    <a:lnTo>
                      <a:pt x="8" y="48"/>
                    </a:lnTo>
                    <a:lnTo>
                      <a:pt x="12" y="60"/>
                    </a:lnTo>
                    <a:lnTo>
                      <a:pt x="23" y="62"/>
                    </a:lnTo>
                    <a:lnTo>
                      <a:pt x="33" y="50"/>
                    </a:lnTo>
                    <a:lnTo>
                      <a:pt x="29" y="40"/>
                    </a:lnTo>
                    <a:lnTo>
                      <a:pt x="41" y="38"/>
                    </a:lnTo>
                    <a:lnTo>
                      <a:pt x="59" y="38"/>
                    </a:lnTo>
                    <a:lnTo>
                      <a:pt x="76" y="17"/>
                    </a:lnTo>
                    <a:lnTo>
                      <a:pt x="88" y="1"/>
                    </a:lnTo>
                    <a:lnTo>
                      <a:pt x="59" y="1"/>
                    </a:lnTo>
                    <a:lnTo>
                      <a:pt x="41" y="0"/>
                    </a:lnTo>
                    <a:lnTo>
                      <a:pt x="20" y="0"/>
                    </a:lnTo>
                    <a:lnTo>
                      <a:pt x="8" y="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3" name="Canada">
              <a:extLst>
                <a:ext uri="{FF2B5EF4-FFF2-40B4-BE49-F238E27FC236}">
                  <a16:creationId xmlns:a16="http://schemas.microsoft.com/office/drawing/2014/main" id="{574F5E3A-DAFB-4CBD-94C4-9E0308097394}"/>
                </a:ext>
              </a:extLst>
            </p:cNvPr>
            <p:cNvGrpSpPr>
              <a:grpSpLocks/>
            </p:cNvGrpSpPr>
            <p:nvPr/>
          </p:nvGrpSpPr>
          <p:grpSpPr bwMode="auto">
            <a:xfrm>
              <a:off x="1943100" y="1452563"/>
              <a:ext cx="758825" cy="388937"/>
              <a:chOff x="1234" y="1147"/>
              <a:chExt cx="478" cy="245"/>
            </a:xfrm>
            <a:grpFill/>
          </p:grpSpPr>
          <p:sp>
            <p:nvSpPr>
              <p:cNvPr id="930" name="Freeform 50">
                <a:extLst>
                  <a:ext uri="{FF2B5EF4-FFF2-40B4-BE49-F238E27FC236}">
                    <a16:creationId xmlns:a16="http://schemas.microsoft.com/office/drawing/2014/main" id="{4BAB2196-33FD-4E92-B349-D7214FC9F7B2}"/>
                  </a:ext>
                </a:extLst>
              </p:cNvPr>
              <p:cNvSpPr>
                <a:spLocks/>
              </p:cNvSpPr>
              <p:nvPr/>
            </p:nvSpPr>
            <p:spPr bwMode="auto">
              <a:xfrm>
                <a:off x="1234" y="1147"/>
                <a:ext cx="478" cy="245"/>
              </a:xfrm>
              <a:custGeom>
                <a:avLst/>
                <a:gdLst>
                  <a:gd name="T0" fmla="*/ 361 w 478"/>
                  <a:gd name="T1" fmla="*/ 91 h 245"/>
                  <a:gd name="T2" fmla="*/ 316 w 478"/>
                  <a:gd name="T3" fmla="*/ 126 h 245"/>
                  <a:gd name="T4" fmla="*/ 273 w 478"/>
                  <a:gd name="T5" fmla="*/ 122 h 245"/>
                  <a:gd name="T6" fmla="*/ 289 w 478"/>
                  <a:gd name="T7" fmla="*/ 134 h 245"/>
                  <a:gd name="T8" fmla="*/ 257 w 478"/>
                  <a:gd name="T9" fmla="*/ 136 h 245"/>
                  <a:gd name="T10" fmla="*/ 248 w 478"/>
                  <a:gd name="T11" fmla="*/ 144 h 245"/>
                  <a:gd name="T12" fmla="*/ 248 w 478"/>
                  <a:gd name="T13" fmla="*/ 149 h 245"/>
                  <a:gd name="T14" fmla="*/ 261 w 478"/>
                  <a:gd name="T15" fmla="*/ 165 h 245"/>
                  <a:gd name="T16" fmla="*/ 253 w 478"/>
                  <a:gd name="T17" fmla="*/ 179 h 245"/>
                  <a:gd name="T18" fmla="*/ 214 w 478"/>
                  <a:gd name="T19" fmla="*/ 200 h 245"/>
                  <a:gd name="T20" fmla="*/ 160 w 478"/>
                  <a:gd name="T21" fmla="*/ 210 h 245"/>
                  <a:gd name="T22" fmla="*/ 201 w 478"/>
                  <a:gd name="T23" fmla="*/ 225 h 245"/>
                  <a:gd name="T24" fmla="*/ 218 w 478"/>
                  <a:gd name="T25" fmla="*/ 229 h 245"/>
                  <a:gd name="T26" fmla="*/ 167 w 478"/>
                  <a:gd name="T27" fmla="*/ 245 h 245"/>
                  <a:gd name="T28" fmla="*/ 134 w 478"/>
                  <a:gd name="T29" fmla="*/ 231 h 245"/>
                  <a:gd name="T30" fmla="*/ 86 w 478"/>
                  <a:gd name="T31" fmla="*/ 237 h 245"/>
                  <a:gd name="T32" fmla="*/ 60 w 478"/>
                  <a:gd name="T33" fmla="*/ 237 h 245"/>
                  <a:gd name="T34" fmla="*/ 40 w 478"/>
                  <a:gd name="T35" fmla="*/ 218 h 245"/>
                  <a:gd name="T36" fmla="*/ 78 w 478"/>
                  <a:gd name="T37" fmla="*/ 206 h 245"/>
                  <a:gd name="T38" fmla="*/ 86 w 478"/>
                  <a:gd name="T39" fmla="*/ 190 h 245"/>
                  <a:gd name="T40" fmla="*/ 128 w 478"/>
                  <a:gd name="T41" fmla="*/ 206 h 245"/>
                  <a:gd name="T42" fmla="*/ 136 w 478"/>
                  <a:gd name="T43" fmla="*/ 188 h 245"/>
                  <a:gd name="T44" fmla="*/ 105 w 478"/>
                  <a:gd name="T45" fmla="*/ 188 h 245"/>
                  <a:gd name="T46" fmla="*/ 103 w 478"/>
                  <a:gd name="T47" fmla="*/ 175 h 245"/>
                  <a:gd name="T48" fmla="*/ 66 w 478"/>
                  <a:gd name="T49" fmla="*/ 171 h 245"/>
                  <a:gd name="T50" fmla="*/ 111 w 478"/>
                  <a:gd name="T51" fmla="*/ 155 h 245"/>
                  <a:gd name="T52" fmla="*/ 156 w 478"/>
                  <a:gd name="T53" fmla="*/ 153 h 245"/>
                  <a:gd name="T54" fmla="*/ 111 w 478"/>
                  <a:gd name="T55" fmla="*/ 134 h 245"/>
                  <a:gd name="T56" fmla="*/ 84 w 478"/>
                  <a:gd name="T57" fmla="*/ 111 h 245"/>
                  <a:gd name="T58" fmla="*/ 140 w 478"/>
                  <a:gd name="T59" fmla="*/ 117 h 245"/>
                  <a:gd name="T60" fmla="*/ 162 w 478"/>
                  <a:gd name="T61" fmla="*/ 122 h 245"/>
                  <a:gd name="T62" fmla="*/ 164 w 478"/>
                  <a:gd name="T63" fmla="*/ 101 h 245"/>
                  <a:gd name="T64" fmla="*/ 203 w 478"/>
                  <a:gd name="T65" fmla="*/ 83 h 245"/>
                  <a:gd name="T66" fmla="*/ 220 w 478"/>
                  <a:gd name="T67" fmla="*/ 66 h 245"/>
                  <a:gd name="T68" fmla="*/ 158 w 478"/>
                  <a:gd name="T69" fmla="*/ 93 h 245"/>
                  <a:gd name="T70" fmla="*/ 125 w 478"/>
                  <a:gd name="T71" fmla="*/ 97 h 245"/>
                  <a:gd name="T72" fmla="*/ 95 w 478"/>
                  <a:gd name="T73" fmla="*/ 80 h 245"/>
                  <a:gd name="T74" fmla="*/ 60 w 478"/>
                  <a:gd name="T75" fmla="*/ 76 h 245"/>
                  <a:gd name="T76" fmla="*/ 46 w 478"/>
                  <a:gd name="T77" fmla="*/ 64 h 245"/>
                  <a:gd name="T78" fmla="*/ 31 w 478"/>
                  <a:gd name="T79" fmla="*/ 64 h 245"/>
                  <a:gd name="T80" fmla="*/ 19 w 478"/>
                  <a:gd name="T81" fmla="*/ 54 h 245"/>
                  <a:gd name="T82" fmla="*/ 35 w 478"/>
                  <a:gd name="T83" fmla="*/ 49 h 245"/>
                  <a:gd name="T84" fmla="*/ 78 w 478"/>
                  <a:gd name="T85" fmla="*/ 45 h 245"/>
                  <a:gd name="T86" fmla="*/ 99 w 478"/>
                  <a:gd name="T87" fmla="*/ 27 h 245"/>
                  <a:gd name="T88" fmla="*/ 164 w 478"/>
                  <a:gd name="T89" fmla="*/ 39 h 245"/>
                  <a:gd name="T90" fmla="*/ 160 w 478"/>
                  <a:gd name="T91" fmla="*/ 17 h 245"/>
                  <a:gd name="T92" fmla="*/ 210 w 478"/>
                  <a:gd name="T93" fmla="*/ 10 h 245"/>
                  <a:gd name="T94" fmla="*/ 248 w 478"/>
                  <a:gd name="T95" fmla="*/ 21 h 245"/>
                  <a:gd name="T96" fmla="*/ 271 w 478"/>
                  <a:gd name="T97" fmla="*/ 4 h 245"/>
                  <a:gd name="T98" fmla="*/ 290 w 478"/>
                  <a:gd name="T99" fmla="*/ 2 h 245"/>
                  <a:gd name="T100" fmla="*/ 341 w 478"/>
                  <a:gd name="T101" fmla="*/ 2 h 245"/>
                  <a:gd name="T102" fmla="*/ 378 w 478"/>
                  <a:gd name="T103" fmla="*/ 15 h 245"/>
                  <a:gd name="T104" fmla="*/ 441 w 478"/>
                  <a:gd name="T105" fmla="*/ 13 h 245"/>
                  <a:gd name="T106" fmla="*/ 470 w 478"/>
                  <a:gd name="T107" fmla="*/ 39 h 245"/>
                  <a:gd name="T108" fmla="*/ 367 w 478"/>
                  <a:gd name="T109" fmla="*/ 60 h 245"/>
                  <a:gd name="T110" fmla="*/ 388 w 478"/>
                  <a:gd name="T111" fmla="*/ 68 h 2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8" h="245">
                    <a:moveTo>
                      <a:pt x="423" y="66"/>
                    </a:moveTo>
                    <a:lnTo>
                      <a:pt x="402" y="74"/>
                    </a:lnTo>
                    <a:lnTo>
                      <a:pt x="386" y="83"/>
                    </a:lnTo>
                    <a:lnTo>
                      <a:pt x="361" y="91"/>
                    </a:lnTo>
                    <a:lnTo>
                      <a:pt x="343" y="105"/>
                    </a:lnTo>
                    <a:lnTo>
                      <a:pt x="331" y="105"/>
                    </a:lnTo>
                    <a:lnTo>
                      <a:pt x="328" y="117"/>
                    </a:lnTo>
                    <a:lnTo>
                      <a:pt x="316" y="126"/>
                    </a:lnTo>
                    <a:lnTo>
                      <a:pt x="300" y="130"/>
                    </a:lnTo>
                    <a:lnTo>
                      <a:pt x="292" y="124"/>
                    </a:lnTo>
                    <a:lnTo>
                      <a:pt x="279" y="120"/>
                    </a:lnTo>
                    <a:lnTo>
                      <a:pt x="273" y="122"/>
                    </a:lnTo>
                    <a:lnTo>
                      <a:pt x="281" y="126"/>
                    </a:lnTo>
                    <a:lnTo>
                      <a:pt x="289" y="128"/>
                    </a:lnTo>
                    <a:lnTo>
                      <a:pt x="289" y="132"/>
                    </a:lnTo>
                    <a:lnTo>
                      <a:pt x="289" y="134"/>
                    </a:lnTo>
                    <a:lnTo>
                      <a:pt x="287" y="134"/>
                    </a:lnTo>
                    <a:lnTo>
                      <a:pt x="279" y="134"/>
                    </a:lnTo>
                    <a:lnTo>
                      <a:pt x="269" y="138"/>
                    </a:lnTo>
                    <a:lnTo>
                      <a:pt x="257" y="136"/>
                    </a:lnTo>
                    <a:lnTo>
                      <a:pt x="240" y="134"/>
                    </a:lnTo>
                    <a:lnTo>
                      <a:pt x="228" y="138"/>
                    </a:lnTo>
                    <a:lnTo>
                      <a:pt x="234" y="144"/>
                    </a:lnTo>
                    <a:lnTo>
                      <a:pt x="248" y="144"/>
                    </a:lnTo>
                    <a:lnTo>
                      <a:pt x="265" y="144"/>
                    </a:lnTo>
                    <a:lnTo>
                      <a:pt x="269" y="149"/>
                    </a:lnTo>
                    <a:lnTo>
                      <a:pt x="261" y="149"/>
                    </a:lnTo>
                    <a:lnTo>
                      <a:pt x="248" y="149"/>
                    </a:lnTo>
                    <a:lnTo>
                      <a:pt x="250" y="155"/>
                    </a:lnTo>
                    <a:lnTo>
                      <a:pt x="265" y="157"/>
                    </a:lnTo>
                    <a:lnTo>
                      <a:pt x="265" y="163"/>
                    </a:lnTo>
                    <a:lnTo>
                      <a:pt x="261" y="165"/>
                    </a:lnTo>
                    <a:lnTo>
                      <a:pt x="244" y="163"/>
                    </a:lnTo>
                    <a:lnTo>
                      <a:pt x="248" y="169"/>
                    </a:lnTo>
                    <a:lnTo>
                      <a:pt x="259" y="175"/>
                    </a:lnTo>
                    <a:lnTo>
                      <a:pt x="253" y="179"/>
                    </a:lnTo>
                    <a:lnTo>
                      <a:pt x="251" y="182"/>
                    </a:lnTo>
                    <a:lnTo>
                      <a:pt x="248" y="186"/>
                    </a:lnTo>
                    <a:lnTo>
                      <a:pt x="218" y="188"/>
                    </a:lnTo>
                    <a:lnTo>
                      <a:pt x="214" y="200"/>
                    </a:lnTo>
                    <a:lnTo>
                      <a:pt x="205" y="206"/>
                    </a:lnTo>
                    <a:lnTo>
                      <a:pt x="181" y="206"/>
                    </a:lnTo>
                    <a:lnTo>
                      <a:pt x="162" y="202"/>
                    </a:lnTo>
                    <a:lnTo>
                      <a:pt x="160" y="210"/>
                    </a:lnTo>
                    <a:lnTo>
                      <a:pt x="175" y="214"/>
                    </a:lnTo>
                    <a:lnTo>
                      <a:pt x="197" y="214"/>
                    </a:lnTo>
                    <a:lnTo>
                      <a:pt x="199" y="219"/>
                    </a:lnTo>
                    <a:lnTo>
                      <a:pt x="201" y="225"/>
                    </a:lnTo>
                    <a:lnTo>
                      <a:pt x="208" y="219"/>
                    </a:lnTo>
                    <a:lnTo>
                      <a:pt x="212" y="216"/>
                    </a:lnTo>
                    <a:lnTo>
                      <a:pt x="216" y="219"/>
                    </a:lnTo>
                    <a:lnTo>
                      <a:pt x="218" y="229"/>
                    </a:lnTo>
                    <a:lnTo>
                      <a:pt x="212" y="233"/>
                    </a:lnTo>
                    <a:lnTo>
                      <a:pt x="199" y="237"/>
                    </a:lnTo>
                    <a:lnTo>
                      <a:pt x="183" y="243"/>
                    </a:lnTo>
                    <a:lnTo>
                      <a:pt x="167" y="245"/>
                    </a:lnTo>
                    <a:lnTo>
                      <a:pt x="167" y="237"/>
                    </a:lnTo>
                    <a:lnTo>
                      <a:pt x="158" y="233"/>
                    </a:lnTo>
                    <a:lnTo>
                      <a:pt x="146" y="235"/>
                    </a:lnTo>
                    <a:lnTo>
                      <a:pt x="134" y="231"/>
                    </a:lnTo>
                    <a:lnTo>
                      <a:pt x="128" y="237"/>
                    </a:lnTo>
                    <a:lnTo>
                      <a:pt x="121" y="231"/>
                    </a:lnTo>
                    <a:lnTo>
                      <a:pt x="117" y="237"/>
                    </a:lnTo>
                    <a:lnTo>
                      <a:pt x="86" y="237"/>
                    </a:lnTo>
                    <a:lnTo>
                      <a:pt x="80" y="231"/>
                    </a:lnTo>
                    <a:lnTo>
                      <a:pt x="70" y="237"/>
                    </a:lnTo>
                    <a:lnTo>
                      <a:pt x="66" y="233"/>
                    </a:lnTo>
                    <a:lnTo>
                      <a:pt x="60" y="237"/>
                    </a:lnTo>
                    <a:lnTo>
                      <a:pt x="54" y="229"/>
                    </a:lnTo>
                    <a:lnTo>
                      <a:pt x="44" y="237"/>
                    </a:lnTo>
                    <a:lnTo>
                      <a:pt x="37" y="229"/>
                    </a:lnTo>
                    <a:lnTo>
                      <a:pt x="40" y="218"/>
                    </a:lnTo>
                    <a:lnTo>
                      <a:pt x="54" y="214"/>
                    </a:lnTo>
                    <a:lnTo>
                      <a:pt x="70" y="214"/>
                    </a:lnTo>
                    <a:lnTo>
                      <a:pt x="82" y="214"/>
                    </a:lnTo>
                    <a:lnTo>
                      <a:pt x="78" y="206"/>
                    </a:lnTo>
                    <a:lnTo>
                      <a:pt x="68" y="206"/>
                    </a:lnTo>
                    <a:lnTo>
                      <a:pt x="60" y="198"/>
                    </a:lnTo>
                    <a:lnTo>
                      <a:pt x="60" y="190"/>
                    </a:lnTo>
                    <a:lnTo>
                      <a:pt x="86" y="190"/>
                    </a:lnTo>
                    <a:lnTo>
                      <a:pt x="91" y="198"/>
                    </a:lnTo>
                    <a:lnTo>
                      <a:pt x="99" y="204"/>
                    </a:lnTo>
                    <a:lnTo>
                      <a:pt x="117" y="206"/>
                    </a:lnTo>
                    <a:lnTo>
                      <a:pt x="128" y="206"/>
                    </a:lnTo>
                    <a:lnTo>
                      <a:pt x="142" y="196"/>
                    </a:lnTo>
                    <a:lnTo>
                      <a:pt x="148" y="184"/>
                    </a:lnTo>
                    <a:lnTo>
                      <a:pt x="144" y="182"/>
                    </a:lnTo>
                    <a:lnTo>
                      <a:pt x="136" y="188"/>
                    </a:lnTo>
                    <a:lnTo>
                      <a:pt x="128" y="196"/>
                    </a:lnTo>
                    <a:lnTo>
                      <a:pt x="119" y="200"/>
                    </a:lnTo>
                    <a:lnTo>
                      <a:pt x="101" y="194"/>
                    </a:lnTo>
                    <a:lnTo>
                      <a:pt x="105" y="188"/>
                    </a:lnTo>
                    <a:lnTo>
                      <a:pt x="115" y="181"/>
                    </a:lnTo>
                    <a:lnTo>
                      <a:pt x="113" y="177"/>
                    </a:lnTo>
                    <a:lnTo>
                      <a:pt x="111" y="169"/>
                    </a:lnTo>
                    <a:lnTo>
                      <a:pt x="103" y="175"/>
                    </a:lnTo>
                    <a:lnTo>
                      <a:pt x="97" y="181"/>
                    </a:lnTo>
                    <a:lnTo>
                      <a:pt x="86" y="177"/>
                    </a:lnTo>
                    <a:lnTo>
                      <a:pt x="74" y="179"/>
                    </a:lnTo>
                    <a:lnTo>
                      <a:pt x="66" y="171"/>
                    </a:lnTo>
                    <a:lnTo>
                      <a:pt x="76" y="161"/>
                    </a:lnTo>
                    <a:lnTo>
                      <a:pt x="84" y="157"/>
                    </a:lnTo>
                    <a:lnTo>
                      <a:pt x="101" y="157"/>
                    </a:lnTo>
                    <a:lnTo>
                      <a:pt x="111" y="155"/>
                    </a:lnTo>
                    <a:lnTo>
                      <a:pt x="123" y="157"/>
                    </a:lnTo>
                    <a:lnTo>
                      <a:pt x="134" y="161"/>
                    </a:lnTo>
                    <a:lnTo>
                      <a:pt x="146" y="161"/>
                    </a:lnTo>
                    <a:lnTo>
                      <a:pt x="156" y="153"/>
                    </a:lnTo>
                    <a:lnTo>
                      <a:pt x="150" y="151"/>
                    </a:lnTo>
                    <a:lnTo>
                      <a:pt x="138" y="153"/>
                    </a:lnTo>
                    <a:lnTo>
                      <a:pt x="123" y="149"/>
                    </a:lnTo>
                    <a:lnTo>
                      <a:pt x="111" y="134"/>
                    </a:lnTo>
                    <a:lnTo>
                      <a:pt x="103" y="126"/>
                    </a:lnTo>
                    <a:lnTo>
                      <a:pt x="91" y="126"/>
                    </a:lnTo>
                    <a:lnTo>
                      <a:pt x="84" y="124"/>
                    </a:lnTo>
                    <a:lnTo>
                      <a:pt x="84" y="111"/>
                    </a:lnTo>
                    <a:lnTo>
                      <a:pt x="87" y="103"/>
                    </a:lnTo>
                    <a:lnTo>
                      <a:pt x="105" y="109"/>
                    </a:lnTo>
                    <a:lnTo>
                      <a:pt x="126" y="107"/>
                    </a:lnTo>
                    <a:lnTo>
                      <a:pt x="140" y="117"/>
                    </a:lnTo>
                    <a:lnTo>
                      <a:pt x="152" y="124"/>
                    </a:lnTo>
                    <a:lnTo>
                      <a:pt x="162" y="130"/>
                    </a:lnTo>
                    <a:lnTo>
                      <a:pt x="175" y="126"/>
                    </a:lnTo>
                    <a:lnTo>
                      <a:pt x="162" y="122"/>
                    </a:lnTo>
                    <a:lnTo>
                      <a:pt x="152" y="114"/>
                    </a:lnTo>
                    <a:lnTo>
                      <a:pt x="136" y="107"/>
                    </a:lnTo>
                    <a:lnTo>
                      <a:pt x="142" y="101"/>
                    </a:lnTo>
                    <a:lnTo>
                      <a:pt x="164" y="101"/>
                    </a:lnTo>
                    <a:lnTo>
                      <a:pt x="189" y="99"/>
                    </a:lnTo>
                    <a:lnTo>
                      <a:pt x="201" y="91"/>
                    </a:lnTo>
                    <a:lnTo>
                      <a:pt x="210" y="85"/>
                    </a:lnTo>
                    <a:lnTo>
                      <a:pt x="203" y="83"/>
                    </a:lnTo>
                    <a:lnTo>
                      <a:pt x="210" y="78"/>
                    </a:lnTo>
                    <a:lnTo>
                      <a:pt x="218" y="72"/>
                    </a:lnTo>
                    <a:lnTo>
                      <a:pt x="226" y="68"/>
                    </a:lnTo>
                    <a:lnTo>
                      <a:pt x="220" y="66"/>
                    </a:lnTo>
                    <a:lnTo>
                      <a:pt x="201" y="74"/>
                    </a:lnTo>
                    <a:lnTo>
                      <a:pt x="191" y="83"/>
                    </a:lnTo>
                    <a:lnTo>
                      <a:pt x="177" y="93"/>
                    </a:lnTo>
                    <a:lnTo>
                      <a:pt x="158" y="93"/>
                    </a:lnTo>
                    <a:lnTo>
                      <a:pt x="140" y="95"/>
                    </a:lnTo>
                    <a:lnTo>
                      <a:pt x="134" y="89"/>
                    </a:lnTo>
                    <a:lnTo>
                      <a:pt x="128" y="89"/>
                    </a:lnTo>
                    <a:lnTo>
                      <a:pt x="125" y="97"/>
                    </a:lnTo>
                    <a:lnTo>
                      <a:pt x="107" y="99"/>
                    </a:lnTo>
                    <a:lnTo>
                      <a:pt x="82" y="95"/>
                    </a:lnTo>
                    <a:lnTo>
                      <a:pt x="87" y="85"/>
                    </a:lnTo>
                    <a:lnTo>
                      <a:pt x="95" y="80"/>
                    </a:lnTo>
                    <a:lnTo>
                      <a:pt x="101" y="74"/>
                    </a:lnTo>
                    <a:lnTo>
                      <a:pt x="93" y="70"/>
                    </a:lnTo>
                    <a:lnTo>
                      <a:pt x="78" y="76"/>
                    </a:lnTo>
                    <a:lnTo>
                      <a:pt x="60" y="76"/>
                    </a:lnTo>
                    <a:lnTo>
                      <a:pt x="37" y="78"/>
                    </a:lnTo>
                    <a:lnTo>
                      <a:pt x="25" y="74"/>
                    </a:lnTo>
                    <a:lnTo>
                      <a:pt x="33" y="70"/>
                    </a:lnTo>
                    <a:lnTo>
                      <a:pt x="46" y="64"/>
                    </a:lnTo>
                    <a:lnTo>
                      <a:pt x="58" y="62"/>
                    </a:lnTo>
                    <a:lnTo>
                      <a:pt x="50" y="60"/>
                    </a:lnTo>
                    <a:lnTo>
                      <a:pt x="39" y="60"/>
                    </a:lnTo>
                    <a:lnTo>
                      <a:pt x="31" y="64"/>
                    </a:lnTo>
                    <a:lnTo>
                      <a:pt x="19" y="68"/>
                    </a:lnTo>
                    <a:lnTo>
                      <a:pt x="21" y="62"/>
                    </a:lnTo>
                    <a:lnTo>
                      <a:pt x="27" y="58"/>
                    </a:lnTo>
                    <a:lnTo>
                      <a:pt x="19" y="54"/>
                    </a:lnTo>
                    <a:lnTo>
                      <a:pt x="13" y="58"/>
                    </a:lnTo>
                    <a:lnTo>
                      <a:pt x="0" y="58"/>
                    </a:lnTo>
                    <a:lnTo>
                      <a:pt x="11" y="49"/>
                    </a:lnTo>
                    <a:lnTo>
                      <a:pt x="35" y="49"/>
                    </a:lnTo>
                    <a:lnTo>
                      <a:pt x="44" y="45"/>
                    </a:lnTo>
                    <a:lnTo>
                      <a:pt x="52" y="41"/>
                    </a:lnTo>
                    <a:lnTo>
                      <a:pt x="70" y="41"/>
                    </a:lnTo>
                    <a:lnTo>
                      <a:pt x="78" y="45"/>
                    </a:lnTo>
                    <a:lnTo>
                      <a:pt x="91" y="45"/>
                    </a:lnTo>
                    <a:lnTo>
                      <a:pt x="103" y="45"/>
                    </a:lnTo>
                    <a:lnTo>
                      <a:pt x="95" y="35"/>
                    </a:lnTo>
                    <a:lnTo>
                      <a:pt x="99" y="27"/>
                    </a:lnTo>
                    <a:lnTo>
                      <a:pt x="115" y="27"/>
                    </a:lnTo>
                    <a:lnTo>
                      <a:pt x="126" y="33"/>
                    </a:lnTo>
                    <a:lnTo>
                      <a:pt x="144" y="37"/>
                    </a:lnTo>
                    <a:lnTo>
                      <a:pt x="164" y="39"/>
                    </a:lnTo>
                    <a:lnTo>
                      <a:pt x="152" y="31"/>
                    </a:lnTo>
                    <a:lnTo>
                      <a:pt x="142" y="25"/>
                    </a:lnTo>
                    <a:lnTo>
                      <a:pt x="146" y="19"/>
                    </a:lnTo>
                    <a:lnTo>
                      <a:pt x="160" y="17"/>
                    </a:lnTo>
                    <a:lnTo>
                      <a:pt x="165" y="13"/>
                    </a:lnTo>
                    <a:lnTo>
                      <a:pt x="179" y="13"/>
                    </a:lnTo>
                    <a:lnTo>
                      <a:pt x="193" y="8"/>
                    </a:lnTo>
                    <a:lnTo>
                      <a:pt x="210" y="10"/>
                    </a:lnTo>
                    <a:lnTo>
                      <a:pt x="222" y="13"/>
                    </a:lnTo>
                    <a:lnTo>
                      <a:pt x="230" y="17"/>
                    </a:lnTo>
                    <a:lnTo>
                      <a:pt x="240" y="25"/>
                    </a:lnTo>
                    <a:lnTo>
                      <a:pt x="248" y="21"/>
                    </a:lnTo>
                    <a:lnTo>
                      <a:pt x="240" y="13"/>
                    </a:lnTo>
                    <a:lnTo>
                      <a:pt x="232" y="6"/>
                    </a:lnTo>
                    <a:lnTo>
                      <a:pt x="230" y="0"/>
                    </a:lnTo>
                    <a:lnTo>
                      <a:pt x="271" y="4"/>
                    </a:lnTo>
                    <a:lnTo>
                      <a:pt x="277" y="12"/>
                    </a:lnTo>
                    <a:lnTo>
                      <a:pt x="296" y="17"/>
                    </a:lnTo>
                    <a:lnTo>
                      <a:pt x="289" y="10"/>
                    </a:lnTo>
                    <a:lnTo>
                      <a:pt x="290" y="2"/>
                    </a:lnTo>
                    <a:lnTo>
                      <a:pt x="310" y="4"/>
                    </a:lnTo>
                    <a:lnTo>
                      <a:pt x="318" y="10"/>
                    </a:lnTo>
                    <a:lnTo>
                      <a:pt x="322" y="4"/>
                    </a:lnTo>
                    <a:lnTo>
                      <a:pt x="341" y="2"/>
                    </a:lnTo>
                    <a:lnTo>
                      <a:pt x="357" y="6"/>
                    </a:lnTo>
                    <a:lnTo>
                      <a:pt x="396" y="8"/>
                    </a:lnTo>
                    <a:lnTo>
                      <a:pt x="394" y="12"/>
                    </a:lnTo>
                    <a:lnTo>
                      <a:pt x="378" y="15"/>
                    </a:lnTo>
                    <a:lnTo>
                      <a:pt x="378" y="19"/>
                    </a:lnTo>
                    <a:lnTo>
                      <a:pt x="400" y="13"/>
                    </a:lnTo>
                    <a:lnTo>
                      <a:pt x="423" y="13"/>
                    </a:lnTo>
                    <a:lnTo>
                      <a:pt x="441" y="13"/>
                    </a:lnTo>
                    <a:lnTo>
                      <a:pt x="449" y="25"/>
                    </a:lnTo>
                    <a:lnTo>
                      <a:pt x="472" y="25"/>
                    </a:lnTo>
                    <a:lnTo>
                      <a:pt x="478" y="35"/>
                    </a:lnTo>
                    <a:lnTo>
                      <a:pt x="470" y="39"/>
                    </a:lnTo>
                    <a:lnTo>
                      <a:pt x="447" y="47"/>
                    </a:lnTo>
                    <a:lnTo>
                      <a:pt x="431" y="54"/>
                    </a:lnTo>
                    <a:lnTo>
                      <a:pt x="373" y="56"/>
                    </a:lnTo>
                    <a:lnTo>
                      <a:pt x="367" y="60"/>
                    </a:lnTo>
                    <a:lnTo>
                      <a:pt x="388" y="62"/>
                    </a:lnTo>
                    <a:lnTo>
                      <a:pt x="378" y="64"/>
                    </a:lnTo>
                    <a:lnTo>
                      <a:pt x="359" y="72"/>
                    </a:lnTo>
                    <a:lnTo>
                      <a:pt x="388" y="68"/>
                    </a:lnTo>
                    <a:lnTo>
                      <a:pt x="408" y="62"/>
                    </a:lnTo>
                    <a:lnTo>
                      <a:pt x="421" y="62"/>
                    </a:lnTo>
                    <a:lnTo>
                      <a:pt x="423" y="66"/>
                    </a:lnTo>
                    <a:close/>
                  </a:path>
                </a:pathLst>
              </a:custGeom>
              <a:grpFill/>
              <a:ln w="9525">
                <a:solidFill>
                  <a:schemeClr val="bg2"/>
                </a:solidFill>
                <a:round/>
                <a:headEnd/>
                <a:tailEnd/>
              </a:ln>
            </p:spPr>
            <p:txBody>
              <a:bodyPr/>
              <a:lstStyle/>
              <a:p>
                <a:pPr>
                  <a:defRPr/>
                </a:pPr>
                <a:endParaRPr lang="en-GB" dirty="0"/>
              </a:p>
            </p:txBody>
          </p:sp>
          <p:sp>
            <p:nvSpPr>
              <p:cNvPr id="931" name="Freeform 51">
                <a:extLst>
                  <a:ext uri="{FF2B5EF4-FFF2-40B4-BE49-F238E27FC236}">
                    <a16:creationId xmlns:a16="http://schemas.microsoft.com/office/drawing/2014/main" id="{E4B32858-68E3-44D6-8955-404047738557}"/>
                  </a:ext>
                </a:extLst>
              </p:cNvPr>
              <p:cNvSpPr>
                <a:spLocks/>
              </p:cNvSpPr>
              <p:nvPr/>
            </p:nvSpPr>
            <p:spPr bwMode="auto">
              <a:xfrm>
                <a:off x="1234" y="1147"/>
                <a:ext cx="478" cy="245"/>
              </a:xfrm>
              <a:custGeom>
                <a:avLst/>
                <a:gdLst>
                  <a:gd name="T0" fmla="*/ 361 w 478"/>
                  <a:gd name="T1" fmla="*/ 91 h 245"/>
                  <a:gd name="T2" fmla="*/ 316 w 478"/>
                  <a:gd name="T3" fmla="*/ 126 h 245"/>
                  <a:gd name="T4" fmla="*/ 273 w 478"/>
                  <a:gd name="T5" fmla="*/ 122 h 245"/>
                  <a:gd name="T6" fmla="*/ 289 w 478"/>
                  <a:gd name="T7" fmla="*/ 134 h 245"/>
                  <a:gd name="T8" fmla="*/ 257 w 478"/>
                  <a:gd name="T9" fmla="*/ 136 h 245"/>
                  <a:gd name="T10" fmla="*/ 248 w 478"/>
                  <a:gd name="T11" fmla="*/ 144 h 245"/>
                  <a:gd name="T12" fmla="*/ 248 w 478"/>
                  <a:gd name="T13" fmla="*/ 149 h 245"/>
                  <a:gd name="T14" fmla="*/ 261 w 478"/>
                  <a:gd name="T15" fmla="*/ 165 h 245"/>
                  <a:gd name="T16" fmla="*/ 253 w 478"/>
                  <a:gd name="T17" fmla="*/ 179 h 245"/>
                  <a:gd name="T18" fmla="*/ 214 w 478"/>
                  <a:gd name="T19" fmla="*/ 200 h 245"/>
                  <a:gd name="T20" fmla="*/ 160 w 478"/>
                  <a:gd name="T21" fmla="*/ 210 h 245"/>
                  <a:gd name="T22" fmla="*/ 201 w 478"/>
                  <a:gd name="T23" fmla="*/ 225 h 245"/>
                  <a:gd name="T24" fmla="*/ 218 w 478"/>
                  <a:gd name="T25" fmla="*/ 229 h 245"/>
                  <a:gd name="T26" fmla="*/ 167 w 478"/>
                  <a:gd name="T27" fmla="*/ 245 h 245"/>
                  <a:gd name="T28" fmla="*/ 134 w 478"/>
                  <a:gd name="T29" fmla="*/ 231 h 245"/>
                  <a:gd name="T30" fmla="*/ 86 w 478"/>
                  <a:gd name="T31" fmla="*/ 237 h 245"/>
                  <a:gd name="T32" fmla="*/ 60 w 478"/>
                  <a:gd name="T33" fmla="*/ 237 h 245"/>
                  <a:gd name="T34" fmla="*/ 40 w 478"/>
                  <a:gd name="T35" fmla="*/ 218 h 245"/>
                  <a:gd name="T36" fmla="*/ 78 w 478"/>
                  <a:gd name="T37" fmla="*/ 206 h 245"/>
                  <a:gd name="T38" fmla="*/ 86 w 478"/>
                  <a:gd name="T39" fmla="*/ 190 h 245"/>
                  <a:gd name="T40" fmla="*/ 128 w 478"/>
                  <a:gd name="T41" fmla="*/ 206 h 245"/>
                  <a:gd name="T42" fmla="*/ 136 w 478"/>
                  <a:gd name="T43" fmla="*/ 188 h 245"/>
                  <a:gd name="T44" fmla="*/ 105 w 478"/>
                  <a:gd name="T45" fmla="*/ 188 h 245"/>
                  <a:gd name="T46" fmla="*/ 103 w 478"/>
                  <a:gd name="T47" fmla="*/ 175 h 245"/>
                  <a:gd name="T48" fmla="*/ 66 w 478"/>
                  <a:gd name="T49" fmla="*/ 171 h 245"/>
                  <a:gd name="T50" fmla="*/ 111 w 478"/>
                  <a:gd name="T51" fmla="*/ 155 h 245"/>
                  <a:gd name="T52" fmla="*/ 156 w 478"/>
                  <a:gd name="T53" fmla="*/ 153 h 245"/>
                  <a:gd name="T54" fmla="*/ 111 w 478"/>
                  <a:gd name="T55" fmla="*/ 134 h 245"/>
                  <a:gd name="T56" fmla="*/ 84 w 478"/>
                  <a:gd name="T57" fmla="*/ 111 h 245"/>
                  <a:gd name="T58" fmla="*/ 140 w 478"/>
                  <a:gd name="T59" fmla="*/ 117 h 245"/>
                  <a:gd name="T60" fmla="*/ 162 w 478"/>
                  <a:gd name="T61" fmla="*/ 122 h 245"/>
                  <a:gd name="T62" fmla="*/ 164 w 478"/>
                  <a:gd name="T63" fmla="*/ 101 h 245"/>
                  <a:gd name="T64" fmla="*/ 203 w 478"/>
                  <a:gd name="T65" fmla="*/ 83 h 245"/>
                  <a:gd name="T66" fmla="*/ 220 w 478"/>
                  <a:gd name="T67" fmla="*/ 66 h 245"/>
                  <a:gd name="T68" fmla="*/ 158 w 478"/>
                  <a:gd name="T69" fmla="*/ 93 h 245"/>
                  <a:gd name="T70" fmla="*/ 125 w 478"/>
                  <a:gd name="T71" fmla="*/ 97 h 245"/>
                  <a:gd name="T72" fmla="*/ 95 w 478"/>
                  <a:gd name="T73" fmla="*/ 80 h 245"/>
                  <a:gd name="T74" fmla="*/ 60 w 478"/>
                  <a:gd name="T75" fmla="*/ 76 h 245"/>
                  <a:gd name="T76" fmla="*/ 46 w 478"/>
                  <a:gd name="T77" fmla="*/ 64 h 245"/>
                  <a:gd name="T78" fmla="*/ 31 w 478"/>
                  <a:gd name="T79" fmla="*/ 64 h 245"/>
                  <a:gd name="T80" fmla="*/ 19 w 478"/>
                  <a:gd name="T81" fmla="*/ 54 h 245"/>
                  <a:gd name="T82" fmla="*/ 35 w 478"/>
                  <a:gd name="T83" fmla="*/ 49 h 245"/>
                  <a:gd name="T84" fmla="*/ 78 w 478"/>
                  <a:gd name="T85" fmla="*/ 45 h 245"/>
                  <a:gd name="T86" fmla="*/ 99 w 478"/>
                  <a:gd name="T87" fmla="*/ 27 h 245"/>
                  <a:gd name="T88" fmla="*/ 164 w 478"/>
                  <a:gd name="T89" fmla="*/ 39 h 245"/>
                  <a:gd name="T90" fmla="*/ 160 w 478"/>
                  <a:gd name="T91" fmla="*/ 17 h 245"/>
                  <a:gd name="T92" fmla="*/ 210 w 478"/>
                  <a:gd name="T93" fmla="*/ 10 h 245"/>
                  <a:gd name="T94" fmla="*/ 248 w 478"/>
                  <a:gd name="T95" fmla="*/ 21 h 245"/>
                  <a:gd name="T96" fmla="*/ 271 w 478"/>
                  <a:gd name="T97" fmla="*/ 4 h 245"/>
                  <a:gd name="T98" fmla="*/ 290 w 478"/>
                  <a:gd name="T99" fmla="*/ 2 h 245"/>
                  <a:gd name="T100" fmla="*/ 341 w 478"/>
                  <a:gd name="T101" fmla="*/ 2 h 245"/>
                  <a:gd name="T102" fmla="*/ 378 w 478"/>
                  <a:gd name="T103" fmla="*/ 15 h 245"/>
                  <a:gd name="T104" fmla="*/ 441 w 478"/>
                  <a:gd name="T105" fmla="*/ 13 h 245"/>
                  <a:gd name="T106" fmla="*/ 470 w 478"/>
                  <a:gd name="T107" fmla="*/ 39 h 245"/>
                  <a:gd name="T108" fmla="*/ 367 w 478"/>
                  <a:gd name="T109" fmla="*/ 60 h 245"/>
                  <a:gd name="T110" fmla="*/ 388 w 478"/>
                  <a:gd name="T111" fmla="*/ 6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8" h="245">
                    <a:moveTo>
                      <a:pt x="423" y="66"/>
                    </a:moveTo>
                    <a:lnTo>
                      <a:pt x="402" y="74"/>
                    </a:lnTo>
                    <a:lnTo>
                      <a:pt x="386" y="83"/>
                    </a:lnTo>
                    <a:lnTo>
                      <a:pt x="361" y="91"/>
                    </a:lnTo>
                    <a:lnTo>
                      <a:pt x="343" y="105"/>
                    </a:lnTo>
                    <a:lnTo>
                      <a:pt x="331" y="105"/>
                    </a:lnTo>
                    <a:lnTo>
                      <a:pt x="328" y="117"/>
                    </a:lnTo>
                    <a:lnTo>
                      <a:pt x="316" y="126"/>
                    </a:lnTo>
                    <a:lnTo>
                      <a:pt x="300" y="130"/>
                    </a:lnTo>
                    <a:lnTo>
                      <a:pt x="292" y="124"/>
                    </a:lnTo>
                    <a:lnTo>
                      <a:pt x="279" y="120"/>
                    </a:lnTo>
                    <a:lnTo>
                      <a:pt x="273" y="122"/>
                    </a:lnTo>
                    <a:lnTo>
                      <a:pt x="281" y="126"/>
                    </a:lnTo>
                    <a:lnTo>
                      <a:pt x="289" y="128"/>
                    </a:lnTo>
                    <a:lnTo>
                      <a:pt x="289" y="132"/>
                    </a:lnTo>
                    <a:lnTo>
                      <a:pt x="289" y="134"/>
                    </a:lnTo>
                    <a:lnTo>
                      <a:pt x="287" y="134"/>
                    </a:lnTo>
                    <a:lnTo>
                      <a:pt x="279" y="134"/>
                    </a:lnTo>
                    <a:lnTo>
                      <a:pt x="269" y="138"/>
                    </a:lnTo>
                    <a:lnTo>
                      <a:pt x="257" y="136"/>
                    </a:lnTo>
                    <a:lnTo>
                      <a:pt x="240" y="134"/>
                    </a:lnTo>
                    <a:lnTo>
                      <a:pt x="228" y="138"/>
                    </a:lnTo>
                    <a:lnTo>
                      <a:pt x="234" y="144"/>
                    </a:lnTo>
                    <a:lnTo>
                      <a:pt x="248" y="144"/>
                    </a:lnTo>
                    <a:lnTo>
                      <a:pt x="265" y="144"/>
                    </a:lnTo>
                    <a:lnTo>
                      <a:pt x="269" y="149"/>
                    </a:lnTo>
                    <a:lnTo>
                      <a:pt x="261" y="149"/>
                    </a:lnTo>
                    <a:lnTo>
                      <a:pt x="248" y="149"/>
                    </a:lnTo>
                    <a:lnTo>
                      <a:pt x="250" y="155"/>
                    </a:lnTo>
                    <a:lnTo>
                      <a:pt x="265" y="157"/>
                    </a:lnTo>
                    <a:lnTo>
                      <a:pt x="265" y="163"/>
                    </a:lnTo>
                    <a:lnTo>
                      <a:pt x="261" y="165"/>
                    </a:lnTo>
                    <a:lnTo>
                      <a:pt x="244" y="163"/>
                    </a:lnTo>
                    <a:lnTo>
                      <a:pt x="248" y="169"/>
                    </a:lnTo>
                    <a:lnTo>
                      <a:pt x="259" y="175"/>
                    </a:lnTo>
                    <a:lnTo>
                      <a:pt x="253" y="179"/>
                    </a:lnTo>
                    <a:lnTo>
                      <a:pt x="251" y="182"/>
                    </a:lnTo>
                    <a:lnTo>
                      <a:pt x="248" y="186"/>
                    </a:lnTo>
                    <a:lnTo>
                      <a:pt x="218" y="188"/>
                    </a:lnTo>
                    <a:lnTo>
                      <a:pt x="214" y="200"/>
                    </a:lnTo>
                    <a:lnTo>
                      <a:pt x="205" y="206"/>
                    </a:lnTo>
                    <a:lnTo>
                      <a:pt x="181" y="206"/>
                    </a:lnTo>
                    <a:lnTo>
                      <a:pt x="162" y="202"/>
                    </a:lnTo>
                    <a:lnTo>
                      <a:pt x="160" y="210"/>
                    </a:lnTo>
                    <a:lnTo>
                      <a:pt x="175" y="214"/>
                    </a:lnTo>
                    <a:lnTo>
                      <a:pt x="197" y="214"/>
                    </a:lnTo>
                    <a:lnTo>
                      <a:pt x="199" y="219"/>
                    </a:lnTo>
                    <a:lnTo>
                      <a:pt x="201" y="225"/>
                    </a:lnTo>
                    <a:lnTo>
                      <a:pt x="208" y="219"/>
                    </a:lnTo>
                    <a:lnTo>
                      <a:pt x="212" y="216"/>
                    </a:lnTo>
                    <a:lnTo>
                      <a:pt x="216" y="219"/>
                    </a:lnTo>
                    <a:lnTo>
                      <a:pt x="218" y="229"/>
                    </a:lnTo>
                    <a:lnTo>
                      <a:pt x="212" y="233"/>
                    </a:lnTo>
                    <a:lnTo>
                      <a:pt x="199" y="237"/>
                    </a:lnTo>
                    <a:lnTo>
                      <a:pt x="183" y="243"/>
                    </a:lnTo>
                    <a:lnTo>
                      <a:pt x="167" y="245"/>
                    </a:lnTo>
                    <a:lnTo>
                      <a:pt x="167" y="237"/>
                    </a:lnTo>
                    <a:lnTo>
                      <a:pt x="158" y="233"/>
                    </a:lnTo>
                    <a:lnTo>
                      <a:pt x="146" y="235"/>
                    </a:lnTo>
                    <a:lnTo>
                      <a:pt x="134" y="231"/>
                    </a:lnTo>
                    <a:lnTo>
                      <a:pt x="128" y="237"/>
                    </a:lnTo>
                    <a:lnTo>
                      <a:pt x="121" y="231"/>
                    </a:lnTo>
                    <a:lnTo>
                      <a:pt x="117" y="237"/>
                    </a:lnTo>
                    <a:lnTo>
                      <a:pt x="86" y="237"/>
                    </a:lnTo>
                    <a:lnTo>
                      <a:pt x="80" y="231"/>
                    </a:lnTo>
                    <a:lnTo>
                      <a:pt x="70" y="237"/>
                    </a:lnTo>
                    <a:lnTo>
                      <a:pt x="66" y="233"/>
                    </a:lnTo>
                    <a:lnTo>
                      <a:pt x="60" y="237"/>
                    </a:lnTo>
                    <a:lnTo>
                      <a:pt x="54" y="229"/>
                    </a:lnTo>
                    <a:lnTo>
                      <a:pt x="44" y="237"/>
                    </a:lnTo>
                    <a:lnTo>
                      <a:pt x="37" y="229"/>
                    </a:lnTo>
                    <a:lnTo>
                      <a:pt x="40" y="218"/>
                    </a:lnTo>
                    <a:lnTo>
                      <a:pt x="54" y="214"/>
                    </a:lnTo>
                    <a:lnTo>
                      <a:pt x="70" y="214"/>
                    </a:lnTo>
                    <a:lnTo>
                      <a:pt x="82" y="214"/>
                    </a:lnTo>
                    <a:lnTo>
                      <a:pt x="78" y="206"/>
                    </a:lnTo>
                    <a:lnTo>
                      <a:pt x="68" y="206"/>
                    </a:lnTo>
                    <a:lnTo>
                      <a:pt x="60" y="198"/>
                    </a:lnTo>
                    <a:lnTo>
                      <a:pt x="60" y="190"/>
                    </a:lnTo>
                    <a:lnTo>
                      <a:pt x="86" y="190"/>
                    </a:lnTo>
                    <a:lnTo>
                      <a:pt x="91" y="198"/>
                    </a:lnTo>
                    <a:lnTo>
                      <a:pt x="99" y="204"/>
                    </a:lnTo>
                    <a:lnTo>
                      <a:pt x="117" y="206"/>
                    </a:lnTo>
                    <a:lnTo>
                      <a:pt x="128" y="206"/>
                    </a:lnTo>
                    <a:lnTo>
                      <a:pt x="142" y="196"/>
                    </a:lnTo>
                    <a:lnTo>
                      <a:pt x="148" y="184"/>
                    </a:lnTo>
                    <a:lnTo>
                      <a:pt x="144" y="182"/>
                    </a:lnTo>
                    <a:lnTo>
                      <a:pt x="136" y="188"/>
                    </a:lnTo>
                    <a:lnTo>
                      <a:pt x="128" y="196"/>
                    </a:lnTo>
                    <a:lnTo>
                      <a:pt x="119" y="200"/>
                    </a:lnTo>
                    <a:lnTo>
                      <a:pt x="101" y="194"/>
                    </a:lnTo>
                    <a:lnTo>
                      <a:pt x="105" y="188"/>
                    </a:lnTo>
                    <a:lnTo>
                      <a:pt x="115" y="181"/>
                    </a:lnTo>
                    <a:lnTo>
                      <a:pt x="113" y="177"/>
                    </a:lnTo>
                    <a:lnTo>
                      <a:pt x="111" y="169"/>
                    </a:lnTo>
                    <a:lnTo>
                      <a:pt x="103" y="175"/>
                    </a:lnTo>
                    <a:lnTo>
                      <a:pt x="97" y="181"/>
                    </a:lnTo>
                    <a:lnTo>
                      <a:pt x="86" y="177"/>
                    </a:lnTo>
                    <a:lnTo>
                      <a:pt x="74" y="179"/>
                    </a:lnTo>
                    <a:lnTo>
                      <a:pt x="66" y="171"/>
                    </a:lnTo>
                    <a:lnTo>
                      <a:pt x="76" y="161"/>
                    </a:lnTo>
                    <a:lnTo>
                      <a:pt x="84" y="157"/>
                    </a:lnTo>
                    <a:lnTo>
                      <a:pt x="101" y="157"/>
                    </a:lnTo>
                    <a:lnTo>
                      <a:pt x="111" y="155"/>
                    </a:lnTo>
                    <a:lnTo>
                      <a:pt x="123" y="157"/>
                    </a:lnTo>
                    <a:lnTo>
                      <a:pt x="134" y="161"/>
                    </a:lnTo>
                    <a:lnTo>
                      <a:pt x="146" y="161"/>
                    </a:lnTo>
                    <a:lnTo>
                      <a:pt x="156" y="153"/>
                    </a:lnTo>
                    <a:lnTo>
                      <a:pt x="150" y="151"/>
                    </a:lnTo>
                    <a:lnTo>
                      <a:pt x="138" y="153"/>
                    </a:lnTo>
                    <a:lnTo>
                      <a:pt x="123" y="149"/>
                    </a:lnTo>
                    <a:lnTo>
                      <a:pt x="111" y="134"/>
                    </a:lnTo>
                    <a:lnTo>
                      <a:pt x="103" y="126"/>
                    </a:lnTo>
                    <a:lnTo>
                      <a:pt x="91" y="126"/>
                    </a:lnTo>
                    <a:lnTo>
                      <a:pt x="84" y="124"/>
                    </a:lnTo>
                    <a:lnTo>
                      <a:pt x="84" y="111"/>
                    </a:lnTo>
                    <a:lnTo>
                      <a:pt x="87" y="103"/>
                    </a:lnTo>
                    <a:lnTo>
                      <a:pt x="105" y="109"/>
                    </a:lnTo>
                    <a:lnTo>
                      <a:pt x="126" y="107"/>
                    </a:lnTo>
                    <a:lnTo>
                      <a:pt x="140" y="117"/>
                    </a:lnTo>
                    <a:lnTo>
                      <a:pt x="152" y="124"/>
                    </a:lnTo>
                    <a:lnTo>
                      <a:pt x="162" y="130"/>
                    </a:lnTo>
                    <a:lnTo>
                      <a:pt x="175" y="126"/>
                    </a:lnTo>
                    <a:lnTo>
                      <a:pt x="162" y="122"/>
                    </a:lnTo>
                    <a:lnTo>
                      <a:pt x="152" y="114"/>
                    </a:lnTo>
                    <a:lnTo>
                      <a:pt x="136" y="107"/>
                    </a:lnTo>
                    <a:lnTo>
                      <a:pt x="142" y="101"/>
                    </a:lnTo>
                    <a:lnTo>
                      <a:pt x="164" y="101"/>
                    </a:lnTo>
                    <a:lnTo>
                      <a:pt x="189" y="99"/>
                    </a:lnTo>
                    <a:lnTo>
                      <a:pt x="201" y="91"/>
                    </a:lnTo>
                    <a:lnTo>
                      <a:pt x="210" y="85"/>
                    </a:lnTo>
                    <a:lnTo>
                      <a:pt x="203" y="83"/>
                    </a:lnTo>
                    <a:lnTo>
                      <a:pt x="210" y="78"/>
                    </a:lnTo>
                    <a:lnTo>
                      <a:pt x="218" y="72"/>
                    </a:lnTo>
                    <a:lnTo>
                      <a:pt x="226" y="68"/>
                    </a:lnTo>
                    <a:lnTo>
                      <a:pt x="220" y="66"/>
                    </a:lnTo>
                    <a:lnTo>
                      <a:pt x="201" y="74"/>
                    </a:lnTo>
                    <a:lnTo>
                      <a:pt x="191" y="83"/>
                    </a:lnTo>
                    <a:lnTo>
                      <a:pt x="177" y="93"/>
                    </a:lnTo>
                    <a:lnTo>
                      <a:pt x="158" y="93"/>
                    </a:lnTo>
                    <a:lnTo>
                      <a:pt x="140" y="95"/>
                    </a:lnTo>
                    <a:lnTo>
                      <a:pt x="134" y="89"/>
                    </a:lnTo>
                    <a:lnTo>
                      <a:pt x="128" y="89"/>
                    </a:lnTo>
                    <a:lnTo>
                      <a:pt x="125" y="97"/>
                    </a:lnTo>
                    <a:lnTo>
                      <a:pt x="107" y="99"/>
                    </a:lnTo>
                    <a:lnTo>
                      <a:pt x="82" y="95"/>
                    </a:lnTo>
                    <a:lnTo>
                      <a:pt x="87" y="85"/>
                    </a:lnTo>
                    <a:lnTo>
                      <a:pt x="95" y="80"/>
                    </a:lnTo>
                    <a:lnTo>
                      <a:pt x="101" y="74"/>
                    </a:lnTo>
                    <a:lnTo>
                      <a:pt x="93" y="70"/>
                    </a:lnTo>
                    <a:lnTo>
                      <a:pt x="78" y="76"/>
                    </a:lnTo>
                    <a:lnTo>
                      <a:pt x="60" y="76"/>
                    </a:lnTo>
                    <a:lnTo>
                      <a:pt x="37" y="78"/>
                    </a:lnTo>
                    <a:lnTo>
                      <a:pt x="25" y="74"/>
                    </a:lnTo>
                    <a:lnTo>
                      <a:pt x="33" y="70"/>
                    </a:lnTo>
                    <a:lnTo>
                      <a:pt x="46" y="64"/>
                    </a:lnTo>
                    <a:lnTo>
                      <a:pt x="58" y="62"/>
                    </a:lnTo>
                    <a:lnTo>
                      <a:pt x="50" y="60"/>
                    </a:lnTo>
                    <a:lnTo>
                      <a:pt x="39" y="60"/>
                    </a:lnTo>
                    <a:lnTo>
                      <a:pt x="31" y="64"/>
                    </a:lnTo>
                    <a:lnTo>
                      <a:pt x="19" y="68"/>
                    </a:lnTo>
                    <a:lnTo>
                      <a:pt x="21" y="62"/>
                    </a:lnTo>
                    <a:lnTo>
                      <a:pt x="27" y="58"/>
                    </a:lnTo>
                    <a:lnTo>
                      <a:pt x="19" y="54"/>
                    </a:lnTo>
                    <a:lnTo>
                      <a:pt x="13" y="58"/>
                    </a:lnTo>
                    <a:lnTo>
                      <a:pt x="0" y="58"/>
                    </a:lnTo>
                    <a:lnTo>
                      <a:pt x="11" y="49"/>
                    </a:lnTo>
                    <a:lnTo>
                      <a:pt x="35" y="49"/>
                    </a:lnTo>
                    <a:lnTo>
                      <a:pt x="44" y="45"/>
                    </a:lnTo>
                    <a:lnTo>
                      <a:pt x="52" y="41"/>
                    </a:lnTo>
                    <a:lnTo>
                      <a:pt x="70" y="41"/>
                    </a:lnTo>
                    <a:lnTo>
                      <a:pt x="78" y="45"/>
                    </a:lnTo>
                    <a:lnTo>
                      <a:pt x="91" y="45"/>
                    </a:lnTo>
                    <a:lnTo>
                      <a:pt x="103" y="45"/>
                    </a:lnTo>
                    <a:lnTo>
                      <a:pt x="95" y="35"/>
                    </a:lnTo>
                    <a:lnTo>
                      <a:pt x="99" y="27"/>
                    </a:lnTo>
                    <a:lnTo>
                      <a:pt x="115" y="27"/>
                    </a:lnTo>
                    <a:lnTo>
                      <a:pt x="126" y="33"/>
                    </a:lnTo>
                    <a:lnTo>
                      <a:pt x="144" y="37"/>
                    </a:lnTo>
                    <a:lnTo>
                      <a:pt x="164" y="39"/>
                    </a:lnTo>
                    <a:lnTo>
                      <a:pt x="152" y="31"/>
                    </a:lnTo>
                    <a:lnTo>
                      <a:pt x="142" y="25"/>
                    </a:lnTo>
                    <a:lnTo>
                      <a:pt x="146" y="19"/>
                    </a:lnTo>
                    <a:lnTo>
                      <a:pt x="160" y="17"/>
                    </a:lnTo>
                    <a:lnTo>
                      <a:pt x="165" y="13"/>
                    </a:lnTo>
                    <a:lnTo>
                      <a:pt x="179" y="13"/>
                    </a:lnTo>
                    <a:lnTo>
                      <a:pt x="193" y="8"/>
                    </a:lnTo>
                    <a:lnTo>
                      <a:pt x="210" y="10"/>
                    </a:lnTo>
                    <a:lnTo>
                      <a:pt x="222" y="13"/>
                    </a:lnTo>
                    <a:lnTo>
                      <a:pt x="230" y="17"/>
                    </a:lnTo>
                    <a:lnTo>
                      <a:pt x="240" y="25"/>
                    </a:lnTo>
                    <a:lnTo>
                      <a:pt x="248" y="21"/>
                    </a:lnTo>
                    <a:lnTo>
                      <a:pt x="240" y="13"/>
                    </a:lnTo>
                    <a:lnTo>
                      <a:pt x="232" y="6"/>
                    </a:lnTo>
                    <a:lnTo>
                      <a:pt x="230" y="0"/>
                    </a:lnTo>
                    <a:lnTo>
                      <a:pt x="271" y="4"/>
                    </a:lnTo>
                    <a:lnTo>
                      <a:pt x="277" y="12"/>
                    </a:lnTo>
                    <a:lnTo>
                      <a:pt x="296" y="17"/>
                    </a:lnTo>
                    <a:lnTo>
                      <a:pt x="289" y="10"/>
                    </a:lnTo>
                    <a:lnTo>
                      <a:pt x="290" y="2"/>
                    </a:lnTo>
                    <a:lnTo>
                      <a:pt x="310" y="4"/>
                    </a:lnTo>
                    <a:lnTo>
                      <a:pt x="318" y="10"/>
                    </a:lnTo>
                    <a:lnTo>
                      <a:pt x="322" y="4"/>
                    </a:lnTo>
                    <a:lnTo>
                      <a:pt x="341" y="2"/>
                    </a:lnTo>
                    <a:lnTo>
                      <a:pt x="357" y="6"/>
                    </a:lnTo>
                    <a:lnTo>
                      <a:pt x="396" y="8"/>
                    </a:lnTo>
                    <a:lnTo>
                      <a:pt x="394" y="12"/>
                    </a:lnTo>
                    <a:lnTo>
                      <a:pt x="378" y="15"/>
                    </a:lnTo>
                    <a:lnTo>
                      <a:pt x="378" y="19"/>
                    </a:lnTo>
                    <a:lnTo>
                      <a:pt x="400" y="13"/>
                    </a:lnTo>
                    <a:lnTo>
                      <a:pt x="423" y="13"/>
                    </a:lnTo>
                    <a:lnTo>
                      <a:pt x="441" y="13"/>
                    </a:lnTo>
                    <a:lnTo>
                      <a:pt x="449" y="25"/>
                    </a:lnTo>
                    <a:lnTo>
                      <a:pt x="472" y="25"/>
                    </a:lnTo>
                    <a:lnTo>
                      <a:pt x="478" y="35"/>
                    </a:lnTo>
                    <a:lnTo>
                      <a:pt x="470" y="39"/>
                    </a:lnTo>
                    <a:lnTo>
                      <a:pt x="447" y="47"/>
                    </a:lnTo>
                    <a:lnTo>
                      <a:pt x="431" y="54"/>
                    </a:lnTo>
                    <a:lnTo>
                      <a:pt x="373" y="56"/>
                    </a:lnTo>
                    <a:lnTo>
                      <a:pt x="367" y="60"/>
                    </a:lnTo>
                    <a:lnTo>
                      <a:pt x="388" y="62"/>
                    </a:lnTo>
                    <a:lnTo>
                      <a:pt x="378" y="64"/>
                    </a:lnTo>
                    <a:lnTo>
                      <a:pt x="359" y="72"/>
                    </a:lnTo>
                    <a:lnTo>
                      <a:pt x="388" y="68"/>
                    </a:lnTo>
                    <a:lnTo>
                      <a:pt x="408" y="62"/>
                    </a:lnTo>
                    <a:lnTo>
                      <a:pt x="421" y="62"/>
                    </a:lnTo>
                    <a:lnTo>
                      <a:pt x="423" y="6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4" name="Canada">
              <a:extLst>
                <a:ext uri="{FF2B5EF4-FFF2-40B4-BE49-F238E27FC236}">
                  <a16:creationId xmlns:a16="http://schemas.microsoft.com/office/drawing/2014/main" id="{0A675E97-11C6-4875-A2D7-707BB2F04AFF}"/>
                </a:ext>
              </a:extLst>
            </p:cNvPr>
            <p:cNvGrpSpPr>
              <a:grpSpLocks/>
            </p:cNvGrpSpPr>
            <p:nvPr/>
          </p:nvGrpSpPr>
          <p:grpSpPr bwMode="auto">
            <a:xfrm>
              <a:off x="738188" y="2051050"/>
              <a:ext cx="2116137" cy="1095375"/>
              <a:chOff x="475" y="1524"/>
              <a:chExt cx="1333" cy="690"/>
            </a:xfrm>
            <a:grpFill/>
          </p:grpSpPr>
          <p:sp>
            <p:nvSpPr>
              <p:cNvPr id="928" name="Freeform 53">
                <a:extLst>
                  <a:ext uri="{FF2B5EF4-FFF2-40B4-BE49-F238E27FC236}">
                    <a16:creationId xmlns:a16="http://schemas.microsoft.com/office/drawing/2014/main" id="{5853E235-D116-420F-95B0-EECDF628A656}"/>
                  </a:ext>
                </a:extLst>
              </p:cNvPr>
              <p:cNvSpPr>
                <a:spLocks/>
              </p:cNvSpPr>
              <p:nvPr/>
            </p:nvSpPr>
            <p:spPr bwMode="auto">
              <a:xfrm>
                <a:off x="475" y="1524"/>
                <a:ext cx="1317" cy="670"/>
              </a:xfrm>
              <a:custGeom>
                <a:avLst/>
                <a:gdLst>
                  <a:gd name="T0" fmla="*/ 1180 w 1317"/>
                  <a:gd name="T1" fmla="*/ 585 h 670"/>
                  <a:gd name="T2" fmla="*/ 1247 w 1317"/>
                  <a:gd name="T3" fmla="*/ 579 h 670"/>
                  <a:gd name="T4" fmla="*/ 1227 w 1317"/>
                  <a:gd name="T5" fmla="*/ 612 h 670"/>
                  <a:gd name="T6" fmla="*/ 1159 w 1317"/>
                  <a:gd name="T7" fmla="*/ 637 h 670"/>
                  <a:gd name="T8" fmla="*/ 1184 w 1317"/>
                  <a:gd name="T9" fmla="*/ 602 h 670"/>
                  <a:gd name="T10" fmla="*/ 1132 w 1317"/>
                  <a:gd name="T11" fmla="*/ 594 h 670"/>
                  <a:gd name="T12" fmla="*/ 1091 w 1317"/>
                  <a:gd name="T13" fmla="*/ 594 h 670"/>
                  <a:gd name="T14" fmla="*/ 989 w 1317"/>
                  <a:gd name="T15" fmla="*/ 633 h 670"/>
                  <a:gd name="T16" fmla="*/ 956 w 1317"/>
                  <a:gd name="T17" fmla="*/ 649 h 670"/>
                  <a:gd name="T18" fmla="*/ 897 w 1317"/>
                  <a:gd name="T19" fmla="*/ 668 h 670"/>
                  <a:gd name="T20" fmla="*/ 917 w 1317"/>
                  <a:gd name="T21" fmla="*/ 629 h 670"/>
                  <a:gd name="T22" fmla="*/ 939 w 1317"/>
                  <a:gd name="T23" fmla="*/ 604 h 670"/>
                  <a:gd name="T24" fmla="*/ 870 w 1317"/>
                  <a:gd name="T25" fmla="*/ 573 h 670"/>
                  <a:gd name="T26" fmla="*/ 823 w 1317"/>
                  <a:gd name="T27" fmla="*/ 538 h 670"/>
                  <a:gd name="T28" fmla="*/ 767 w 1317"/>
                  <a:gd name="T29" fmla="*/ 551 h 670"/>
                  <a:gd name="T30" fmla="*/ 704 w 1317"/>
                  <a:gd name="T31" fmla="*/ 528 h 670"/>
                  <a:gd name="T32" fmla="*/ 244 w 1317"/>
                  <a:gd name="T33" fmla="*/ 501 h 670"/>
                  <a:gd name="T34" fmla="*/ 203 w 1317"/>
                  <a:gd name="T35" fmla="*/ 472 h 670"/>
                  <a:gd name="T36" fmla="*/ 189 w 1317"/>
                  <a:gd name="T37" fmla="*/ 435 h 670"/>
                  <a:gd name="T38" fmla="*/ 176 w 1317"/>
                  <a:gd name="T39" fmla="*/ 408 h 670"/>
                  <a:gd name="T40" fmla="*/ 133 w 1317"/>
                  <a:gd name="T41" fmla="*/ 361 h 670"/>
                  <a:gd name="T42" fmla="*/ 57 w 1317"/>
                  <a:gd name="T43" fmla="*/ 320 h 670"/>
                  <a:gd name="T44" fmla="*/ 18 w 1317"/>
                  <a:gd name="T45" fmla="*/ 62 h 670"/>
                  <a:gd name="T46" fmla="*/ 135 w 1317"/>
                  <a:gd name="T47" fmla="*/ 58 h 670"/>
                  <a:gd name="T48" fmla="*/ 224 w 1317"/>
                  <a:gd name="T49" fmla="*/ 62 h 670"/>
                  <a:gd name="T50" fmla="*/ 320 w 1317"/>
                  <a:gd name="T51" fmla="*/ 64 h 670"/>
                  <a:gd name="T52" fmla="*/ 400 w 1317"/>
                  <a:gd name="T53" fmla="*/ 107 h 670"/>
                  <a:gd name="T54" fmla="*/ 515 w 1317"/>
                  <a:gd name="T55" fmla="*/ 138 h 670"/>
                  <a:gd name="T56" fmla="*/ 585 w 1317"/>
                  <a:gd name="T57" fmla="*/ 108 h 670"/>
                  <a:gd name="T58" fmla="*/ 659 w 1317"/>
                  <a:gd name="T59" fmla="*/ 102 h 670"/>
                  <a:gd name="T60" fmla="*/ 699 w 1317"/>
                  <a:gd name="T61" fmla="*/ 130 h 670"/>
                  <a:gd name="T62" fmla="*/ 722 w 1317"/>
                  <a:gd name="T63" fmla="*/ 62 h 670"/>
                  <a:gd name="T64" fmla="*/ 701 w 1317"/>
                  <a:gd name="T65" fmla="*/ 11 h 670"/>
                  <a:gd name="T66" fmla="*/ 757 w 1317"/>
                  <a:gd name="T67" fmla="*/ 46 h 670"/>
                  <a:gd name="T68" fmla="*/ 792 w 1317"/>
                  <a:gd name="T69" fmla="*/ 95 h 670"/>
                  <a:gd name="T70" fmla="*/ 814 w 1317"/>
                  <a:gd name="T71" fmla="*/ 108 h 670"/>
                  <a:gd name="T72" fmla="*/ 864 w 1317"/>
                  <a:gd name="T73" fmla="*/ 71 h 670"/>
                  <a:gd name="T74" fmla="*/ 917 w 1317"/>
                  <a:gd name="T75" fmla="*/ 91 h 670"/>
                  <a:gd name="T76" fmla="*/ 894 w 1317"/>
                  <a:gd name="T77" fmla="*/ 147 h 670"/>
                  <a:gd name="T78" fmla="*/ 849 w 1317"/>
                  <a:gd name="T79" fmla="*/ 151 h 670"/>
                  <a:gd name="T80" fmla="*/ 796 w 1317"/>
                  <a:gd name="T81" fmla="*/ 167 h 670"/>
                  <a:gd name="T82" fmla="*/ 810 w 1317"/>
                  <a:gd name="T83" fmla="*/ 204 h 670"/>
                  <a:gd name="T84" fmla="*/ 759 w 1317"/>
                  <a:gd name="T85" fmla="*/ 215 h 670"/>
                  <a:gd name="T86" fmla="*/ 718 w 1317"/>
                  <a:gd name="T87" fmla="*/ 326 h 670"/>
                  <a:gd name="T88" fmla="*/ 780 w 1317"/>
                  <a:gd name="T89" fmla="*/ 363 h 670"/>
                  <a:gd name="T90" fmla="*/ 882 w 1317"/>
                  <a:gd name="T91" fmla="*/ 406 h 670"/>
                  <a:gd name="T92" fmla="*/ 921 w 1317"/>
                  <a:gd name="T93" fmla="*/ 470 h 670"/>
                  <a:gd name="T94" fmla="*/ 960 w 1317"/>
                  <a:gd name="T95" fmla="*/ 448 h 670"/>
                  <a:gd name="T96" fmla="*/ 995 w 1317"/>
                  <a:gd name="T97" fmla="*/ 361 h 670"/>
                  <a:gd name="T98" fmla="*/ 979 w 1317"/>
                  <a:gd name="T99" fmla="*/ 295 h 670"/>
                  <a:gd name="T100" fmla="*/ 1018 w 1317"/>
                  <a:gd name="T101" fmla="*/ 250 h 670"/>
                  <a:gd name="T102" fmla="*/ 1106 w 1317"/>
                  <a:gd name="T103" fmla="*/ 281 h 670"/>
                  <a:gd name="T104" fmla="*/ 1139 w 1317"/>
                  <a:gd name="T105" fmla="*/ 342 h 670"/>
                  <a:gd name="T106" fmla="*/ 1198 w 1317"/>
                  <a:gd name="T107" fmla="*/ 318 h 670"/>
                  <a:gd name="T108" fmla="*/ 1225 w 1317"/>
                  <a:gd name="T109" fmla="*/ 386 h 670"/>
                  <a:gd name="T110" fmla="*/ 1286 w 1317"/>
                  <a:gd name="T111" fmla="*/ 417 h 670"/>
                  <a:gd name="T112" fmla="*/ 1253 w 1317"/>
                  <a:gd name="T113" fmla="*/ 445 h 670"/>
                  <a:gd name="T114" fmla="*/ 1315 w 1317"/>
                  <a:gd name="T115" fmla="*/ 445 h 670"/>
                  <a:gd name="T116" fmla="*/ 1255 w 1317"/>
                  <a:gd name="T117" fmla="*/ 509 h 670"/>
                  <a:gd name="T118" fmla="*/ 1124 w 1317"/>
                  <a:gd name="T119" fmla="*/ 532 h 670"/>
                  <a:gd name="T120" fmla="*/ 1089 w 1317"/>
                  <a:gd name="T121" fmla="*/ 573 h 670"/>
                  <a:gd name="T122" fmla="*/ 1173 w 1317"/>
                  <a:gd name="T123" fmla="*/ 532 h 6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17" h="670">
                    <a:moveTo>
                      <a:pt x="1188" y="546"/>
                    </a:moveTo>
                    <a:lnTo>
                      <a:pt x="1184" y="551"/>
                    </a:lnTo>
                    <a:lnTo>
                      <a:pt x="1175" y="553"/>
                    </a:lnTo>
                    <a:lnTo>
                      <a:pt x="1179" y="563"/>
                    </a:lnTo>
                    <a:lnTo>
                      <a:pt x="1175" y="571"/>
                    </a:lnTo>
                    <a:lnTo>
                      <a:pt x="1177" y="577"/>
                    </a:lnTo>
                    <a:lnTo>
                      <a:pt x="1180" y="585"/>
                    </a:lnTo>
                    <a:lnTo>
                      <a:pt x="1192" y="592"/>
                    </a:lnTo>
                    <a:lnTo>
                      <a:pt x="1206" y="596"/>
                    </a:lnTo>
                    <a:lnTo>
                      <a:pt x="1223" y="596"/>
                    </a:lnTo>
                    <a:lnTo>
                      <a:pt x="1231" y="594"/>
                    </a:lnTo>
                    <a:lnTo>
                      <a:pt x="1235" y="586"/>
                    </a:lnTo>
                    <a:lnTo>
                      <a:pt x="1239" y="579"/>
                    </a:lnTo>
                    <a:lnTo>
                      <a:pt x="1247" y="579"/>
                    </a:lnTo>
                    <a:lnTo>
                      <a:pt x="1247" y="586"/>
                    </a:lnTo>
                    <a:lnTo>
                      <a:pt x="1253" y="590"/>
                    </a:lnTo>
                    <a:lnTo>
                      <a:pt x="1253" y="598"/>
                    </a:lnTo>
                    <a:lnTo>
                      <a:pt x="1243" y="598"/>
                    </a:lnTo>
                    <a:lnTo>
                      <a:pt x="1237" y="598"/>
                    </a:lnTo>
                    <a:lnTo>
                      <a:pt x="1231" y="608"/>
                    </a:lnTo>
                    <a:lnTo>
                      <a:pt x="1227" y="612"/>
                    </a:lnTo>
                    <a:lnTo>
                      <a:pt x="1215" y="616"/>
                    </a:lnTo>
                    <a:lnTo>
                      <a:pt x="1200" y="621"/>
                    </a:lnTo>
                    <a:lnTo>
                      <a:pt x="1190" y="621"/>
                    </a:lnTo>
                    <a:lnTo>
                      <a:pt x="1182" y="629"/>
                    </a:lnTo>
                    <a:lnTo>
                      <a:pt x="1175" y="637"/>
                    </a:lnTo>
                    <a:lnTo>
                      <a:pt x="1169" y="643"/>
                    </a:lnTo>
                    <a:lnTo>
                      <a:pt x="1159" y="637"/>
                    </a:lnTo>
                    <a:lnTo>
                      <a:pt x="1157" y="629"/>
                    </a:lnTo>
                    <a:lnTo>
                      <a:pt x="1161" y="621"/>
                    </a:lnTo>
                    <a:lnTo>
                      <a:pt x="1173" y="614"/>
                    </a:lnTo>
                    <a:lnTo>
                      <a:pt x="1184" y="610"/>
                    </a:lnTo>
                    <a:lnTo>
                      <a:pt x="1186" y="608"/>
                    </a:lnTo>
                    <a:lnTo>
                      <a:pt x="1186" y="606"/>
                    </a:lnTo>
                    <a:lnTo>
                      <a:pt x="1184" y="602"/>
                    </a:lnTo>
                    <a:lnTo>
                      <a:pt x="1180" y="600"/>
                    </a:lnTo>
                    <a:lnTo>
                      <a:pt x="1169" y="606"/>
                    </a:lnTo>
                    <a:lnTo>
                      <a:pt x="1159" y="610"/>
                    </a:lnTo>
                    <a:lnTo>
                      <a:pt x="1143" y="614"/>
                    </a:lnTo>
                    <a:lnTo>
                      <a:pt x="1139" y="608"/>
                    </a:lnTo>
                    <a:lnTo>
                      <a:pt x="1134" y="602"/>
                    </a:lnTo>
                    <a:lnTo>
                      <a:pt x="1132" y="594"/>
                    </a:lnTo>
                    <a:lnTo>
                      <a:pt x="1134" y="579"/>
                    </a:lnTo>
                    <a:lnTo>
                      <a:pt x="1132" y="571"/>
                    </a:lnTo>
                    <a:lnTo>
                      <a:pt x="1118" y="567"/>
                    </a:lnTo>
                    <a:lnTo>
                      <a:pt x="1110" y="563"/>
                    </a:lnTo>
                    <a:lnTo>
                      <a:pt x="1102" y="571"/>
                    </a:lnTo>
                    <a:lnTo>
                      <a:pt x="1095" y="585"/>
                    </a:lnTo>
                    <a:lnTo>
                      <a:pt x="1091" y="594"/>
                    </a:lnTo>
                    <a:lnTo>
                      <a:pt x="1091" y="600"/>
                    </a:lnTo>
                    <a:lnTo>
                      <a:pt x="1085" y="608"/>
                    </a:lnTo>
                    <a:lnTo>
                      <a:pt x="1073" y="614"/>
                    </a:lnTo>
                    <a:lnTo>
                      <a:pt x="1016" y="614"/>
                    </a:lnTo>
                    <a:lnTo>
                      <a:pt x="1001" y="625"/>
                    </a:lnTo>
                    <a:lnTo>
                      <a:pt x="995" y="629"/>
                    </a:lnTo>
                    <a:lnTo>
                      <a:pt x="989" y="633"/>
                    </a:lnTo>
                    <a:lnTo>
                      <a:pt x="977" y="633"/>
                    </a:lnTo>
                    <a:lnTo>
                      <a:pt x="962" y="633"/>
                    </a:lnTo>
                    <a:lnTo>
                      <a:pt x="956" y="637"/>
                    </a:lnTo>
                    <a:lnTo>
                      <a:pt x="948" y="641"/>
                    </a:lnTo>
                    <a:lnTo>
                      <a:pt x="950" y="645"/>
                    </a:lnTo>
                    <a:lnTo>
                      <a:pt x="958" y="645"/>
                    </a:lnTo>
                    <a:lnTo>
                      <a:pt x="956" y="649"/>
                    </a:lnTo>
                    <a:lnTo>
                      <a:pt x="958" y="653"/>
                    </a:lnTo>
                    <a:lnTo>
                      <a:pt x="941" y="654"/>
                    </a:lnTo>
                    <a:lnTo>
                      <a:pt x="925" y="658"/>
                    </a:lnTo>
                    <a:lnTo>
                      <a:pt x="917" y="660"/>
                    </a:lnTo>
                    <a:lnTo>
                      <a:pt x="909" y="666"/>
                    </a:lnTo>
                    <a:lnTo>
                      <a:pt x="901" y="670"/>
                    </a:lnTo>
                    <a:lnTo>
                      <a:pt x="897" y="668"/>
                    </a:lnTo>
                    <a:lnTo>
                      <a:pt x="897" y="660"/>
                    </a:lnTo>
                    <a:lnTo>
                      <a:pt x="899" y="658"/>
                    </a:lnTo>
                    <a:lnTo>
                      <a:pt x="899" y="651"/>
                    </a:lnTo>
                    <a:lnTo>
                      <a:pt x="905" y="649"/>
                    </a:lnTo>
                    <a:lnTo>
                      <a:pt x="913" y="647"/>
                    </a:lnTo>
                    <a:lnTo>
                      <a:pt x="915" y="637"/>
                    </a:lnTo>
                    <a:lnTo>
                      <a:pt x="917" y="629"/>
                    </a:lnTo>
                    <a:lnTo>
                      <a:pt x="923" y="623"/>
                    </a:lnTo>
                    <a:lnTo>
                      <a:pt x="925" y="617"/>
                    </a:lnTo>
                    <a:lnTo>
                      <a:pt x="929" y="617"/>
                    </a:lnTo>
                    <a:lnTo>
                      <a:pt x="935" y="623"/>
                    </a:lnTo>
                    <a:lnTo>
                      <a:pt x="942" y="621"/>
                    </a:lnTo>
                    <a:lnTo>
                      <a:pt x="944" y="614"/>
                    </a:lnTo>
                    <a:lnTo>
                      <a:pt x="939" y="604"/>
                    </a:lnTo>
                    <a:lnTo>
                      <a:pt x="931" y="596"/>
                    </a:lnTo>
                    <a:lnTo>
                      <a:pt x="919" y="592"/>
                    </a:lnTo>
                    <a:lnTo>
                      <a:pt x="907" y="590"/>
                    </a:lnTo>
                    <a:lnTo>
                      <a:pt x="892" y="590"/>
                    </a:lnTo>
                    <a:lnTo>
                      <a:pt x="880" y="588"/>
                    </a:lnTo>
                    <a:lnTo>
                      <a:pt x="874" y="583"/>
                    </a:lnTo>
                    <a:lnTo>
                      <a:pt x="870" y="573"/>
                    </a:lnTo>
                    <a:lnTo>
                      <a:pt x="866" y="561"/>
                    </a:lnTo>
                    <a:lnTo>
                      <a:pt x="864" y="557"/>
                    </a:lnTo>
                    <a:lnTo>
                      <a:pt x="853" y="557"/>
                    </a:lnTo>
                    <a:lnTo>
                      <a:pt x="849" y="549"/>
                    </a:lnTo>
                    <a:lnTo>
                      <a:pt x="843" y="542"/>
                    </a:lnTo>
                    <a:lnTo>
                      <a:pt x="833" y="542"/>
                    </a:lnTo>
                    <a:lnTo>
                      <a:pt x="823" y="538"/>
                    </a:lnTo>
                    <a:lnTo>
                      <a:pt x="816" y="538"/>
                    </a:lnTo>
                    <a:lnTo>
                      <a:pt x="808" y="544"/>
                    </a:lnTo>
                    <a:lnTo>
                      <a:pt x="798" y="549"/>
                    </a:lnTo>
                    <a:lnTo>
                      <a:pt x="790" y="555"/>
                    </a:lnTo>
                    <a:lnTo>
                      <a:pt x="784" y="553"/>
                    </a:lnTo>
                    <a:lnTo>
                      <a:pt x="774" y="553"/>
                    </a:lnTo>
                    <a:lnTo>
                      <a:pt x="767" y="551"/>
                    </a:lnTo>
                    <a:lnTo>
                      <a:pt x="763" y="551"/>
                    </a:lnTo>
                    <a:lnTo>
                      <a:pt x="753" y="548"/>
                    </a:lnTo>
                    <a:lnTo>
                      <a:pt x="730" y="544"/>
                    </a:lnTo>
                    <a:lnTo>
                      <a:pt x="718" y="540"/>
                    </a:lnTo>
                    <a:lnTo>
                      <a:pt x="714" y="536"/>
                    </a:lnTo>
                    <a:lnTo>
                      <a:pt x="712" y="528"/>
                    </a:lnTo>
                    <a:lnTo>
                      <a:pt x="704" y="528"/>
                    </a:lnTo>
                    <a:lnTo>
                      <a:pt x="702" y="536"/>
                    </a:lnTo>
                    <a:lnTo>
                      <a:pt x="283" y="536"/>
                    </a:lnTo>
                    <a:lnTo>
                      <a:pt x="275" y="526"/>
                    </a:lnTo>
                    <a:lnTo>
                      <a:pt x="265" y="516"/>
                    </a:lnTo>
                    <a:lnTo>
                      <a:pt x="260" y="520"/>
                    </a:lnTo>
                    <a:lnTo>
                      <a:pt x="250" y="511"/>
                    </a:lnTo>
                    <a:lnTo>
                      <a:pt x="244" y="501"/>
                    </a:lnTo>
                    <a:lnTo>
                      <a:pt x="238" y="505"/>
                    </a:lnTo>
                    <a:lnTo>
                      <a:pt x="226" y="497"/>
                    </a:lnTo>
                    <a:lnTo>
                      <a:pt x="209" y="495"/>
                    </a:lnTo>
                    <a:lnTo>
                      <a:pt x="213" y="485"/>
                    </a:lnTo>
                    <a:lnTo>
                      <a:pt x="211" y="479"/>
                    </a:lnTo>
                    <a:lnTo>
                      <a:pt x="203" y="479"/>
                    </a:lnTo>
                    <a:lnTo>
                      <a:pt x="203" y="472"/>
                    </a:lnTo>
                    <a:lnTo>
                      <a:pt x="201" y="464"/>
                    </a:lnTo>
                    <a:lnTo>
                      <a:pt x="197" y="458"/>
                    </a:lnTo>
                    <a:lnTo>
                      <a:pt x="191" y="456"/>
                    </a:lnTo>
                    <a:lnTo>
                      <a:pt x="183" y="460"/>
                    </a:lnTo>
                    <a:lnTo>
                      <a:pt x="185" y="452"/>
                    </a:lnTo>
                    <a:lnTo>
                      <a:pt x="191" y="443"/>
                    </a:lnTo>
                    <a:lnTo>
                      <a:pt x="189" y="435"/>
                    </a:lnTo>
                    <a:lnTo>
                      <a:pt x="183" y="439"/>
                    </a:lnTo>
                    <a:lnTo>
                      <a:pt x="176" y="445"/>
                    </a:lnTo>
                    <a:lnTo>
                      <a:pt x="168" y="445"/>
                    </a:lnTo>
                    <a:lnTo>
                      <a:pt x="168" y="433"/>
                    </a:lnTo>
                    <a:lnTo>
                      <a:pt x="170" y="425"/>
                    </a:lnTo>
                    <a:lnTo>
                      <a:pt x="170" y="419"/>
                    </a:lnTo>
                    <a:lnTo>
                      <a:pt x="176" y="408"/>
                    </a:lnTo>
                    <a:lnTo>
                      <a:pt x="174" y="398"/>
                    </a:lnTo>
                    <a:lnTo>
                      <a:pt x="170" y="396"/>
                    </a:lnTo>
                    <a:lnTo>
                      <a:pt x="168" y="388"/>
                    </a:lnTo>
                    <a:lnTo>
                      <a:pt x="154" y="380"/>
                    </a:lnTo>
                    <a:lnTo>
                      <a:pt x="146" y="375"/>
                    </a:lnTo>
                    <a:lnTo>
                      <a:pt x="142" y="373"/>
                    </a:lnTo>
                    <a:lnTo>
                      <a:pt x="133" y="361"/>
                    </a:lnTo>
                    <a:lnTo>
                      <a:pt x="123" y="344"/>
                    </a:lnTo>
                    <a:lnTo>
                      <a:pt x="115" y="336"/>
                    </a:lnTo>
                    <a:lnTo>
                      <a:pt x="97" y="316"/>
                    </a:lnTo>
                    <a:lnTo>
                      <a:pt x="86" y="305"/>
                    </a:lnTo>
                    <a:lnTo>
                      <a:pt x="68" y="312"/>
                    </a:lnTo>
                    <a:lnTo>
                      <a:pt x="66" y="318"/>
                    </a:lnTo>
                    <a:lnTo>
                      <a:pt x="57" y="320"/>
                    </a:lnTo>
                    <a:lnTo>
                      <a:pt x="45" y="310"/>
                    </a:lnTo>
                    <a:lnTo>
                      <a:pt x="33" y="301"/>
                    </a:lnTo>
                    <a:lnTo>
                      <a:pt x="25" y="291"/>
                    </a:lnTo>
                    <a:lnTo>
                      <a:pt x="10" y="297"/>
                    </a:lnTo>
                    <a:lnTo>
                      <a:pt x="0" y="293"/>
                    </a:lnTo>
                    <a:lnTo>
                      <a:pt x="0" y="60"/>
                    </a:lnTo>
                    <a:lnTo>
                      <a:pt x="18" y="62"/>
                    </a:lnTo>
                    <a:lnTo>
                      <a:pt x="47" y="73"/>
                    </a:lnTo>
                    <a:lnTo>
                      <a:pt x="82" y="83"/>
                    </a:lnTo>
                    <a:lnTo>
                      <a:pt x="80" y="70"/>
                    </a:lnTo>
                    <a:lnTo>
                      <a:pt x="97" y="60"/>
                    </a:lnTo>
                    <a:lnTo>
                      <a:pt x="107" y="66"/>
                    </a:lnTo>
                    <a:lnTo>
                      <a:pt x="113" y="70"/>
                    </a:lnTo>
                    <a:lnTo>
                      <a:pt x="135" y="58"/>
                    </a:lnTo>
                    <a:lnTo>
                      <a:pt x="158" y="46"/>
                    </a:lnTo>
                    <a:lnTo>
                      <a:pt x="174" y="46"/>
                    </a:lnTo>
                    <a:lnTo>
                      <a:pt x="176" y="54"/>
                    </a:lnTo>
                    <a:lnTo>
                      <a:pt x="187" y="56"/>
                    </a:lnTo>
                    <a:lnTo>
                      <a:pt x="203" y="37"/>
                    </a:lnTo>
                    <a:lnTo>
                      <a:pt x="213" y="44"/>
                    </a:lnTo>
                    <a:lnTo>
                      <a:pt x="224" y="62"/>
                    </a:lnTo>
                    <a:lnTo>
                      <a:pt x="238" y="64"/>
                    </a:lnTo>
                    <a:lnTo>
                      <a:pt x="250" y="48"/>
                    </a:lnTo>
                    <a:lnTo>
                      <a:pt x="256" y="50"/>
                    </a:lnTo>
                    <a:lnTo>
                      <a:pt x="263" y="68"/>
                    </a:lnTo>
                    <a:lnTo>
                      <a:pt x="275" y="60"/>
                    </a:lnTo>
                    <a:lnTo>
                      <a:pt x="295" y="54"/>
                    </a:lnTo>
                    <a:lnTo>
                      <a:pt x="320" y="64"/>
                    </a:lnTo>
                    <a:lnTo>
                      <a:pt x="343" y="70"/>
                    </a:lnTo>
                    <a:lnTo>
                      <a:pt x="373" y="79"/>
                    </a:lnTo>
                    <a:lnTo>
                      <a:pt x="394" y="81"/>
                    </a:lnTo>
                    <a:lnTo>
                      <a:pt x="412" y="89"/>
                    </a:lnTo>
                    <a:lnTo>
                      <a:pt x="414" y="97"/>
                    </a:lnTo>
                    <a:lnTo>
                      <a:pt x="402" y="99"/>
                    </a:lnTo>
                    <a:lnTo>
                      <a:pt x="400" y="107"/>
                    </a:lnTo>
                    <a:lnTo>
                      <a:pt x="416" y="114"/>
                    </a:lnTo>
                    <a:lnTo>
                      <a:pt x="445" y="112"/>
                    </a:lnTo>
                    <a:lnTo>
                      <a:pt x="466" y="110"/>
                    </a:lnTo>
                    <a:lnTo>
                      <a:pt x="474" y="107"/>
                    </a:lnTo>
                    <a:lnTo>
                      <a:pt x="492" y="116"/>
                    </a:lnTo>
                    <a:lnTo>
                      <a:pt x="507" y="126"/>
                    </a:lnTo>
                    <a:lnTo>
                      <a:pt x="515" y="138"/>
                    </a:lnTo>
                    <a:lnTo>
                      <a:pt x="521" y="134"/>
                    </a:lnTo>
                    <a:lnTo>
                      <a:pt x="517" y="116"/>
                    </a:lnTo>
                    <a:lnTo>
                      <a:pt x="513" y="107"/>
                    </a:lnTo>
                    <a:lnTo>
                      <a:pt x="523" y="101"/>
                    </a:lnTo>
                    <a:lnTo>
                      <a:pt x="546" y="91"/>
                    </a:lnTo>
                    <a:lnTo>
                      <a:pt x="564" y="101"/>
                    </a:lnTo>
                    <a:lnTo>
                      <a:pt x="585" y="108"/>
                    </a:lnTo>
                    <a:lnTo>
                      <a:pt x="607" y="112"/>
                    </a:lnTo>
                    <a:lnTo>
                      <a:pt x="630" y="112"/>
                    </a:lnTo>
                    <a:lnTo>
                      <a:pt x="652" y="112"/>
                    </a:lnTo>
                    <a:lnTo>
                      <a:pt x="671" y="114"/>
                    </a:lnTo>
                    <a:lnTo>
                      <a:pt x="677" y="108"/>
                    </a:lnTo>
                    <a:lnTo>
                      <a:pt x="671" y="105"/>
                    </a:lnTo>
                    <a:lnTo>
                      <a:pt x="659" y="102"/>
                    </a:lnTo>
                    <a:lnTo>
                      <a:pt x="661" y="95"/>
                    </a:lnTo>
                    <a:lnTo>
                      <a:pt x="667" y="93"/>
                    </a:lnTo>
                    <a:lnTo>
                      <a:pt x="679" y="97"/>
                    </a:lnTo>
                    <a:lnTo>
                      <a:pt x="691" y="108"/>
                    </a:lnTo>
                    <a:lnTo>
                      <a:pt x="687" y="112"/>
                    </a:lnTo>
                    <a:lnTo>
                      <a:pt x="693" y="122"/>
                    </a:lnTo>
                    <a:lnTo>
                      <a:pt x="699" y="130"/>
                    </a:lnTo>
                    <a:lnTo>
                      <a:pt x="706" y="130"/>
                    </a:lnTo>
                    <a:lnTo>
                      <a:pt x="706" y="116"/>
                    </a:lnTo>
                    <a:lnTo>
                      <a:pt x="704" y="105"/>
                    </a:lnTo>
                    <a:lnTo>
                      <a:pt x="724" y="99"/>
                    </a:lnTo>
                    <a:lnTo>
                      <a:pt x="734" y="87"/>
                    </a:lnTo>
                    <a:lnTo>
                      <a:pt x="732" y="75"/>
                    </a:lnTo>
                    <a:lnTo>
                      <a:pt x="722" y="62"/>
                    </a:lnTo>
                    <a:lnTo>
                      <a:pt x="704" y="58"/>
                    </a:lnTo>
                    <a:lnTo>
                      <a:pt x="691" y="50"/>
                    </a:lnTo>
                    <a:lnTo>
                      <a:pt x="687" y="42"/>
                    </a:lnTo>
                    <a:lnTo>
                      <a:pt x="695" y="31"/>
                    </a:lnTo>
                    <a:lnTo>
                      <a:pt x="687" y="25"/>
                    </a:lnTo>
                    <a:lnTo>
                      <a:pt x="691" y="11"/>
                    </a:lnTo>
                    <a:lnTo>
                      <a:pt x="701" y="11"/>
                    </a:lnTo>
                    <a:lnTo>
                      <a:pt x="704" y="3"/>
                    </a:lnTo>
                    <a:lnTo>
                      <a:pt x="714" y="0"/>
                    </a:lnTo>
                    <a:lnTo>
                      <a:pt x="732" y="3"/>
                    </a:lnTo>
                    <a:lnTo>
                      <a:pt x="743" y="19"/>
                    </a:lnTo>
                    <a:lnTo>
                      <a:pt x="745" y="25"/>
                    </a:lnTo>
                    <a:lnTo>
                      <a:pt x="755" y="38"/>
                    </a:lnTo>
                    <a:lnTo>
                      <a:pt x="757" y="46"/>
                    </a:lnTo>
                    <a:lnTo>
                      <a:pt x="751" y="52"/>
                    </a:lnTo>
                    <a:lnTo>
                      <a:pt x="755" y="62"/>
                    </a:lnTo>
                    <a:lnTo>
                      <a:pt x="767" y="60"/>
                    </a:lnTo>
                    <a:lnTo>
                      <a:pt x="774" y="62"/>
                    </a:lnTo>
                    <a:lnTo>
                      <a:pt x="776" y="77"/>
                    </a:lnTo>
                    <a:lnTo>
                      <a:pt x="782" y="91"/>
                    </a:lnTo>
                    <a:lnTo>
                      <a:pt x="792" y="95"/>
                    </a:lnTo>
                    <a:lnTo>
                      <a:pt x="800" y="89"/>
                    </a:lnTo>
                    <a:lnTo>
                      <a:pt x="794" y="79"/>
                    </a:lnTo>
                    <a:lnTo>
                      <a:pt x="800" y="71"/>
                    </a:lnTo>
                    <a:lnTo>
                      <a:pt x="812" y="75"/>
                    </a:lnTo>
                    <a:lnTo>
                      <a:pt x="821" y="87"/>
                    </a:lnTo>
                    <a:lnTo>
                      <a:pt x="816" y="97"/>
                    </a:lnTo>
                    <a:lnTo>
                      <a:pt x="814" y="108"/>
                    </a:lnTo>
                    <a:lnTo>
                      <a:pt x="823" y="116"/>
                    </a:lnTo>
                    <a:lnTo>
                      <a:pt x="837" y="122"/>
                    </a:lnTo>
                    <a:lnTo>
                      <a:pt x="845" y="116"/>
                    </a:lnTo>
                    <a:lnTo>
                      <a:pt x="853" y="102"/>
                    </a:lnTo>
                    <a:lnTo>
                      <a:pt x="855" y="87"/>
                    </a:lnTo>
                    <a:lnTo>
                      <a:pt x="866" y="79"/>
                    </a:lnTo>
                    <a:lnTo>
                      <a:pt x="864" y="71"/>
                    </a:lnTo>
                    <a:lnTo>
                      <a:pt x="858" y="60"/>
                    </a:lnTo>
                    <a:lnTo>
                      <a:pt x="860" y="54"/>
                    </a:lnTo>
                    <a:lnTo>
                      <a:pt x="878" y="56"/>
                    </a:lnTo>
                    <a:lnTo>
                      <a:pt x="899" y="64"/>
                    </a:lnTo>
                    <a:lnTo>
                      <a:pt x="913" y="73"/>
                    </a:lnTo>
                    <a:lnTo>
                      <a:pt x="923" y="87"/>
                    </a:lnTo>
                    <a:lnTo>
                      <a:pt x="917" y="91"/>
                    </a:lnTo>
                    <a:lnTo>
                      <a:pt x="909" y="93"/>
                    </a:lnTo>
                    <a:lnTo>
                      <a:pt x="911" y="102"/>
                    </a:lnTo>
                    <a:lnTo>
                      <a:pt x="917" y="110"/>
                    </a:lnTo>
                    <a:lnTo>
                      <a:pt x="923" y="122"/>
                    </a:lnTo>
                    <a:lnTo>
                      <a:pt x="915" y="132"/>
                    </a:lnTo>
                    <a:lnTo>
                      <a:pt x="903" y="141"/>
                    </a:lnTo>
                    <a:lnTo>
                      <a:pt x="894" y="147"/>
                    </a:lnTo>
                    <a:lnTo>
                      <a:pt x="880" y="139"/>
                    </a:lnTo>
                    <a:lnTo>
                      <a:pt x="876" y="147"/>
                    </a:lnTo>
                    <a:lnTo>
                      <a:pt x="868" y="151"/>
                    </a:lnTo>
                    <a:lnTo>
                      <a:pt x="857" y="139"/>
                    </a:lnTo>
                    <a:lnTo>
                      <a:pt x="847" y="139"/>
                    </a:lnTo>
                    <a:lnTo>
                      <a:pt x="843" y="145"/>
                    </a:lnTo>
                    <a:lnTo>
                      <a:pt x="849" y="151"/>
                    </a:lnTo>
                    <a:lnTo>
                      <a:pt x="843" y="161"/>
                    </a:lnTo>
                    <a:lnTo>
                      <a:pt x="835" y="169"/>
                    </a:lnTo>
                    <a:lnTo>
                      <a:pt x="825" y="171"/>
                    </a:lnTo>
                    <a:lnTo>
                      <a:pt x="814" y="169"/>
                    </a:lnTo>
                    <a:lnTo>
                      <a:pt x="802" y="161"/>
                    </a:lnTo>
                    <a:lnTo>
                      <a:pt x="792" y="159"/>
                    </a:lnTo>
                    <a:lnTo>
                      <a:pt x="796" y="167"/>
                    </a:lnTo>
                    <a:lnTo>
                      <a:pt x="802" y="172"/>
                    </a:lnTo>
                    <a:lnTo>
                      <a:pt x="814" y="175"/>
                    </a:lnTo>
                    <a:lnTo>
                      <a:pt x="821" y="176"/>
                    </a:lnTo>
                    <a:lnTo>
                      <a:pt x="833" y="176"/>
                    </a:lnTo>
                    <a:lnTo>
                      <a:pt x="827" y="186"/>
                    </a:lnTo>
                    <a:lnTo>
                      <a:pt x="820" y="198"/>
                    </a:lnTo>
                    <a:lnTo>
                      <a:pt x="810" y="204"/>
                    </a:lnTo>
                    <a:lnTo>
                      <a:pt x="800" y="206"/>
                    </a:lnTo>
                    <a:lnTo>
                      <a:pt x="792" y="206"/>
                    </a:lnTo>
                    <a:lnTo>
                      <a:pt x="784" y="202"/>
                    </a:lnTo>
                    <a:lnTo>
                      <a:pt x="784" y="211"/>
                    </a:lnTo>
                    <a:lnTo>
                      <a:pt x="765" y="213"/>
                    </a:lnTo>
                    <a:lnTo>
                      <a:pt x="753" y="209"/>
                    </a:lnTo>
                    <a:lnTo>
                      <a:pt x="759" y="215"/>
                    </a:lnTo>
                    <a:lnTo>
                      <a:pt x="774" y="221"/>
                    </a:lnTo>
                    <a:lnTo>
                      <a:pt x="776" y="231"/>
                    </a:lnTo>
                    <a:lnTo>
                      <a:pt x="759" y="235"/>
                    </a:lnTo>
                    <a:lnTo>
                      <a:pt x="739" y="252"/>
                    </a:lnTo>
                    <a:lnTo>
                      <a:pt x="722" y="281"/>
                    </a:lnTo>
                    <a:lnTo>
                      <a:pt x="716" y="322"/>
                    </a:lnTo>
                    <a:lnTo>
                      <a:pt x="718" y="326"/>
                    </a:lnTo>
                    <a:lnTo>
                      <a:pt x="720" y="332"/>
                    </a:lnTo>
                    <a:lnTo>
                      <a:pt x="730" y="332"/>
                    </a:lnTo>
                    <a:lnTo>
                      <a:pt x="738" y="334"/>
                    </a:lnTo>
                    <a:lnTo>
                      <a:pt x="741" y="342"/>
                    </a:lnTo>
                    <a:lnTo>
                      <a:pt x="749" y="367"/>
                    </a:lnTo>
                    <a:lnTo>
                      <a:pt x="763" y="363"/>
                    </a:lnTo>
                    <a:lnTo>
                      <a:pt x="780" y="363"/>
                    </a:lnTo>
                    <a:lnTo>
                      <a:pt x="794" y="369"/>
                    </a:lnTo>
                    <a:lnTo>
                      <a:pt x="810" y="371"/>
                    </a:lnTo>
                    <a:lnTo>
                      <a:pt x="825" y="386"/>
                    </a:lnTo>
                    <a:lnTo>
                      <a:pt x="843" y="396"/>
                    </a:lnTo>
                    <a:lnTo>
                      <a:pt x="864" y="404"/>
                    </a:lnTo>
                    <a:lnTo>
                      <a:pt x="874" y="404"/>
                    </a:lnTo>
                    <a:lnTo>
                      <a:pt x="882" y="406"/>
                    </a:lnTo>
                    <a:lnTo>
                      <a:pt x="894" y="408"/>
                    </a:lnTo>
                    <a:lnTo>
                      <a:pt x="905" y="408"/>
                    </a:lnTo>
                    <a:lnTo>
                      <a:pt x="909" y="429"/>
                    </a:lnTo>
                    <a:lnTo>
                      <a:pt x="909" y="443"/>
                    </a:lnTo>
                    <a:lnTo>
                      <a:pt x="909" y="448"/>
                    </a:lnTo>
                    <a:lnTo>
                      <a:pt x="909" y="456"/>
                    </a:lnTo>
                    <a:lnTo>
                      <a:pt x="921" y="470"/>
                    </a:lnTo>
                    <a:lnTo>
                      <a:pt x="933" y="483"/>
                    </a:lnTo>
                    <a:lnTo>
                      <a:pt x="939" y="487"/>
                    </a:lnTo>
                    <a:lnTo>
                      <a:pt x="946" y="491"/>
                    </a:lnTo>
                    <a:lnTo>
                      <a:pt x="960" y="483"/>
                    </a:lnTo>
                    <a:lnTo>
                      <a:pt x="964" y="476"/>
                    </a:lnTo>
                    <a:lnTo>
                      <a:pt x="966" y="468"/>
                    </a:lnTo>
                    <a:lnTo>
                      <a:pt x="960" y="448"/>
                    </a:lnTo>
                    <a:lnTo>
                      <a:pt x="956" y="435"/>
                    </a:lnTo>
                    <a:lnTo>
                      <a:pt x="948" y="415"/>
                    </a:lnTo>
                    <a:lnTo>
                      <a:pt x="956" y="412"/>
                    </a:lnTo>
                    <a:lnTo>
                      <a:pt x="977" y="406"/>
                    </a:lnTo>
                    <a:lnTo>
                      <a:pt x="987" y="394"/>
                    </a:lnTo>
                    <a:lnTo>
                      <a:pt x="997" y="382"/>
                    </a:lnTo>
                    <a:lnTo>
                      <a:pt x="995" y="361"/>
                    </a:lnTo>
                    <a:lnTo>
                      <a:pt x="985" y="344"/>
                    </a:lnTo>
                    <a:lnTo>
                      <a:pt x="974" y="336"/>
                    </a:lnTo>
                    <a:lnTo>
                      <a:pt x="964" y="330"/>
                    </a:lnTo>
                    <a:lnTo>
                      <a:pt x="966" y="324"/>
                    </a:lnTo>
                    <a:lnTo>
                      <a:pt x="972" y="318"/>
                    </a:lnTo>
                    <a:lnTo>
                      <a:pt x="981" y="307"/>
                    </a:lnTo>
                    <a:lnTo>
                      <a:pt x="979" y="295"/>
                    </a:lnTo>
                    <a:lnTo>
                      <a:pt x="977" y="283"/>
                    </a:lnTo>
                    <a:lnTo>
                      <a:pt x="981" y="266"/>
                    </a:lnTo>
                    <a:lnTo>
                      <a:pt x="972" y="256"/>
                    </a:lnTo>
                    <a:lnTo>
                      <a:pt x="976" y="242"/>
                    </a:lnTo>
                    <a:lnTo>
                      <a:pt x="993" y="242"/>
                    </a:lnTo>
                    <a:lnTo>
                      <a:pt x="1009" y="248"/>
                    </a:lnTo>
                    <a:lnTo>
                      <a:pt x="1018" y="250"/>
                    </a:lnTo>
                    <a:lnTo>
                      <a:pt x="1032" y="248"/>
                    </a:lnTo>
                    <a:lnTo>
                      <a:pt x="1038" y="240"/>
                    </a:lnTo>
                    <a:lnTo>
                      <a:pt x="1050" y="248"/>
                    </a:lnTo>
                    <a:lnTo>
                      <a:pt x="1063" y="258"/>
                    </a:lnTo>
                    <a:lnTo>
                      <a:pt x="1071" y="270"/>
                    </a:lnTo>
                    <a:lnTo>
                      <a:pt x="1085" y="277"/>
                    </a:lnTo>
                    <a:lnTo>
                      <a:pt x="1106" y="281"/>
                    </a:lnTo>
                    <a:lnTo>
                      <a:pt x="1102" y="291"/>
                    </a:lnTo>
                    <a:lnTo>
                      <a:pt x="1102" y="305"/>
                    </a:lnTo>
                    <a:lnTo>
                      <a:pt x="1108" y="318"/>
                    </a:lnTo>
                    <a:lnTo>
                      <a:pt x="1108" y="326"/>
                    </a:lnTo>
                    <a:lnTo>
                      <a:pt x="1120" y="328"/>
                    </a:lnTo>
                    <a:lnTo>
                      <a:pt x="1128" y="336"/>
                    </a:lnTo>
                    <a:lnTo>
                      <a:pt x="1139" y="342"/>
                    </a:lnTo>
                    <a:lnTo>
                      <a:pt x="1153" y="330"/>
                    </a:lnTo>
                    <a:lnTo>
                      <a:pt x="1167" y="318"/>
                    </a:lnTo>
                    <a:lnTo>
                      <a:pt x="1167" y="307"/>
                    </a:lnTo>
                    <a:lnTo>
                      <a:pt x="1175" y="297"/>
                    </a:lnTo>
                    <a:lnTo>
                      <a:pt x="1180" y="291"/>
                    </a:lnTo>
                    <a:lnTo>
                      <a:pt x="1188" y="303"/>
                    </a:lnTo>
                    <a:lnTo>
                      <a:pt x="1198" y="318"/>
                    </a:lnTo>
                    <a:lnTo>
                      <a:pt x="1212" y="336"/>
                    </a:lnTo>
                    <a:lnTo>
                      <a:pt x="1214" y="344"/>
                    </a:lnTo>
                    <a:lnTo>
                      <a:pt x="1223" y="349"/>
                    </a:lnTo>
                    <a:lnTo>
                      <a:pt x="1225" y="361"/>
                    </a:lnTo>
                    <a:lnTo>
                      <a:pt x="1229" y="373"/>
                    </a:lnTo>
                    <a:lnTo>
                      <a:pt x="1223" y="378"/>
                    </a:lnTo>
                    <a:lnTo>
                      <a:pt x="1225" y="386"/>
                    </a:lnTo>
                    <a:lnTo>
                      <a:pt x="1241" y="396"/>
                    </a:lnTo>
                    <a:lnTo>
                      <a:pt x="1243" y="400"/>
                    </a:lnTo>
                    <a:lnTo>
                      <a:pt x="1243" y="406"/>
                    </a:lnTo>
                    <a:lnTo>
                      <a:pt x="1253" y="410"/>
                    </a:lnTo>
                    <a:lnTo>
                      <a:pt x="1266" y="414"/>
                    </a:lnTo>
                    <a:lnTo>
                      <a:pt x="1278" y="417"/>
                    </a:lnTo>
                    <a:lnTo>
                      <a:pt x="1286" y="417"/>
                    </a:lnTo>
                    <a:lnTo>
                      <a:pt x="1282" y="425"/>
                    </a:lnTo>
                    <a:lnTo>
                      <a:pt x="1268" y="431"/>
                    </a:lnTo>
                    <a:lnTo>
                      <a:pt x="1260" y="435"/>
                    </a:lnTo>
                    <a:lnTo>
                      <a:pt x="1249" y="441"/>
                    </a:lnTo>
                    <a:lnTo>
                      <a:pt x="1251" y="443"/>
                    </a:lnTo>
                    <a:lnTo>
                      <a:pt x="1251" y="445"/>
                    </a:lnTo>
                    <a:lnTo>
                      <a:pt x="1253" y="445"/>
                    </a:lnTo>
                    <a:lnTo>
                      <a:pt x="1268" y="437"/>
                    </a:lnTo>
                    <a:lnTo>
                      <a:pt x="1282" y="431"/>
                    </a:lnTo>
                    <a:lnTo>
                      <a:pt x="1292" y="429"/>
                    </a:lnTo>
                    <a:lnTo>
                      <a:pt x="1296" y="439"/>
                    </a:lnTo>
                    <a:lnTo>
                      <a:pt x="1298" y="439"/>
                    </a:lnTo>
                    <a:lnTo>
                      <a:pt x="1303" y="439"/>
                    </a:lnTo>
                    <a:lnTo>
                      <a:pt x="1315" y="445"/>
                    </a:lnTo>
                    <a:lnTo>
                      <a:pt x="1317" y="460"/>
                    </a:lnTo>
                    <a:lnTo>
                      <a:pt x="1315" y="474"/>
                    </a:lnTo>
                    <a:lnTo>
                      <a:pt x="1307" y="481"/>
                    </a:lnTo>
                    <a:lnTo>
                      <a:pt x="1298" y="487"/>
                    </a:lnTo>
                    <a:lnTo>
                      <a:pt x="1278" y="487"/>
                    </a:lnTo>
                    <a:lnTo>
                      <a:pt x="1270" y="497"/>
                    </a:lnTo>
                    <a:lnTo>
                      <a:pt x="1255" y="509"/>
                    </a:lnTo>
                    <a:lnTo>
                      <a:pt x="1233" y="513"/>
                    </a:lnTo>
                    <a:lnTo>
                      <a:pt x="1208" y="509"/>
                    </a:lnTo>
                    <a:lnTo>
                      <a:pt x="1188" y="509"/>
                    </a:lnTo>
                    <a:lnTo>
                      <a:pt x="1161" y="511"/>
                    </a:lnTo>
                    <a:lnTo>
                      <a:pt x="1145" y="516"/>
                    </a:lnTo>
                    <a:lnTo>
                      <a:pt x="1137" y="528"/>
                    </a:lnTo>
                    <a:lnTo>
                      <a:pt x="1124" y="532"/>
                    </a:lnTo>
                    <a:lnTo>
                      <a:pt x="1110" y="544"/>
                    </a:lnTo>
                    <a:lnTo>
                      <a:pt x="1100" y="553"/>
                    </a:lnTo>
                    <a:lnTo>
                      <a:pt x="1087" y="569"/>
                    </a:lnTo>
                    <a:lnTo>
                      <a:pt x="1085" y="573"/>
                    </a:lnTo>
                    <a:lnTo>
                      <a:pt x="1083" y="575"/>
                    </a:lnTo>
                    <a:lnTo>
                      <a:pt x="1083" y="577"/>
                    </a:lnTo>
                    <a:lnTo>
                      <a:pt x="1089" y="573"/>
                    </a:lnTo>
                    <a:lnTo>
                      <a:pt x="1093" y="571"/>
                    </a:lnTo>
                    <a:lnTo>
                      <a:pt x="1106" y="555"/>
                    </a:lnTo>
                    <a:lnTo>
                      <a:pt x="1122" y="546"/>
                    </a:lnTo>
                    <a:lnTo>
                      <a:pt x="1139" y="538"/>
                    </a:lnTo>
                    <a:lnTo>
                      <a:pt x="1145" y="534"/>
                    </a:lnTo>
                    <a:lnTo>
                      <a:pt x="1155" y="530"/>
                    </a:lnTo>
                    <a:lnTo>
                      <a:pt x="1173" y="532"/>
                    </a:lnTo>
                    <a:lnTo>
                      <a:pt x="1184" y="536"/>
                    </a:lnTo>
                    <a:lnTo>
                      <a:pt x="1188" y="546"/>
                    </a:lnTo>
                    <a:close/>
                  </a:path>
                </a:pathLst>
              </a:custGeom>
              <a:grpFill/>
              <a:ln w="9525">
                <a:solidFill>
                  <a:schemeClr val="bg2"/>
                </a:solidFill>
                <a:round/>
                <a:headEnd/>
                <a:tailEnd/>
              </a:ln>
            </p:spPr>
            <p:txBody>
              <a:bodyPr/>
              <a:lstStyle/>
              <a:p>
                <a:pPr>
                  <a:defRPr/>
                </a:pPr>
                <a:endParaRPr lang="en-GB" dirty="0"/>
              </a:p>
            </p:txBody>
          </p:sp>
          <p:sp>
            <p:nvSpPr>
              <p:cNvPr id="929" name="Freeform 54">
                <a:extLst>
                  <a:ext uri="{FF2B5EF4-FFF2-40B4-BE49-F238E27FC236}">
                    <a16:creationId xmlns:a16="http://schemas.microsoft.com/office/drawing/2014/main" id="{145842D6-B032-4553-8DC0-0695F3F3DD9E}"/>
                  </a:ext>
                </a:extLst>
              </p:cNvPr>
              <p:cNvSpPr>
                <a:spLocks/>
              </p:cNvSpPr>
              <p:nvPr/>
            </p:nvSpPr>
            <p:spPr bwMode="auto">
              <a:xfrm>
                <a:off x="491" y="1544"/>
                <a:ext cx="1317" cy="670"/>
              </a:xfrm>
              <a:custGeom>
                <a:avLst/>
                <a:gdLst>
                  <a:gd name="T0" fmla="*/ 1180 w 1317"/>
                  <a:gd name="T1" fmla="*/ 585 h 670"/>
                  <a:gd name="T2" fmla="*/ 1247 w 1317"/>
                  <a:gd name="T3" fmla="*/ 579 h 670"/>
                  <a:gd name="T4" fmla="*/ 1227 w 1317"/>
                  <a:gd name="T5" fmla="*/ 612 h 670"/>
                  <a:gd name="T6" fmla="*/ 1159 w 1317"/>
                  <a:gd name="T7" fmla="*/ 637 h 670"/>
                  <a:gd name="T8" fmla="*/ 1184 w 1317"/>
                  <a:gd name="T9" fmla="*/ 602 h 670"/>
                  <a:gd name="T10" fmla="*/ 1132 w 1317"/>
                  <a:gd name="T11" fmla="*/ 594 h 670"/>
                  <a:gd name="T12" fmla="*/ 1091 w 1317"/>
                  <a:gd name="T13" fmla="*/ 594 h 670"/>
                  <a:gd name="T14" fmla="*/ 989 w 1317"/>
                  <a:gd name="T15" fmla="*/ 633 h 670"/>
                  <a:gd name="T16" fmla="*/ 956 w 1317"/>
                  <a:gd name="T17" fmla="*/ 649 h 670"/>
                  <a:gd name="T18" fmla="*/ 897 w 1317"/>
                  <a:gd name="T19" fmla="*/ 668 h 670"/>
                  <a:gd name="T20" fmla="*/ 917 w 1317"/>
                  <a:gd name="T21" fmla="*/ 629 h 670"/>
                  <a:gd name="T22" fmla="*/ 939 w 1317"/>
                  <a:gd name="T23" fmla="*/ 604 h 670"/>
                  <a:gd name="T24" fmla="*/ 870 w 1317"/>
                  <a:gd name="T25" fmla="*/ 573 h 670"/>
                  <a:gd name="T26" fmla="*/ 823 w 1317"/>
                  <a:gd name="T27" fmla="*/ 538 h 670"/>
                  <a:gd name="T28" fmla="*/ 767 w 1317"/>
                  <a:gd name="T29" fmla="*/ 551 h 670"/>
                  <a:gd name="T30" fmla="*/ 704 w 1317"/>
                  <a:gd name="T31" fmla="*/ 528 h 670"/>
                  <a:gd name="T32" fmla="*/ 244 w 1317"/>
                  <a:gd name="T33" fmla="*/ 501 h 670"/>
                  <a:gd name="T34" fmla="*/ 203 w 1317"/>
                  <a:gd name="T35" fmla="*/ 472 h 670"/>
                  <a:gd name="T36" fmla="*/ 189 w 1317"/>
                  <a:gd name="T37" fmla="*/ 435 h 670"/>
                  <a:gd name="T38" fmla="*/ 176 w 1317"/>
                  <a:gd name="T39" fmla="*/ 408 h 670"/>
                  <a:gd name="T40" fmla="*/ 133 w 1317"/>
                  <a:gd name="T41" fmla="*/ 361 h 670"/>
                  <a:gd name="T42" fmla="*/ 57 w 1317"/>
                  <a:gd name="T43" fmla="*/ 320 h 670"/>
                  <a:gd name="T44" fmla="*/ 18 w 1317"/>
                  <a:gd name="T45" fmla="*/ 62 h 670"/>
                  <a:gd name="T46" fmla="*/ 135 w 1317"/>
                  <a:gd name="T47" fmla="*/ 58 h 670"/>
                  <a:gd name="T48" fmla="*/ 224 w 1317"/>
                  <a:gd name="T49" fmla="*/ 62 h 670"/>
                  <a:gd name="T50" fmla="*/ 320 w 1317"/>
                  <a:gd name="T51" fmla="*/ 64 h 670"/>
                  <a:gd name="T52" fmla="*/ 400 w 1317"/>
                  <a:gd name="T53" fmla="*/ 107 h 670"/>
                  <a:gd name="T54" fmla="*/ 515 w 1317"/>
                  <a:gd name="T55" fmla="*/ 138 h 670"/>
                  <a:gd name="T56" fmla="*/ 585 w 1317"/>
                  <a:gd name="T57" fmla="*/ 108 h 670"/>
                  <a:gd name="T58" fmla="*/ 659 w 1317"/>
                  <a:gd name="T59" fmla="*/ 102 h 670"/>
                  <a:gd name="T60" fmla="*/ 699 w 1317"/>
                  <a:gd name="T61" fmla="*/ 130 h 670"/>
                  <a:gd name="T62" fmla="*/ 722 w 1317"/>
                  <a:gd name="T63" fmla="*/ 62 h 670"/>
                  <a:gd name="T64" fmla="*/ 701 w 1317"/>
                  <a:gd name="T65" fmla="*/ 11 h 670"/>
                  <a:gd name="T66" fmla="*/ 757 w 1317"/>
                  <a:gd name="T67" fmla="*/ 46 h 670"/>
                  <a:gd name="T68" fmla="*/ 792 w 1317"/>
                  <a:gd name="T69" fmla="*/ 95 h 670"/>
                  <a:gd name="T70" fmla="*/ 814 w 1317"/>
                  <a:gd name="T71" fmla="*/ 108 h 670"/>
                  <a:gd name="T72" fmla="*/ 864 w 1317"/>
                  <a:gd name="T73" fmla="*/ 71 h 670"/>
                  <a:gd name="T74" fmla="*/ 917 w 1317"/>
                  <a:gd name="T75" fmla="*/ 91 h 670"/>
                  <a:gd name="T76" fmla="*/ 894 w 1317"/>
                  <a:gd name="T77" fmla="*/ 147 h 670"/>
                  <a:gd name="T78" fmla="*/ 849 w 1317"/>
                  <a:gd name="T79" fmla="*/ 151 h 670"/>
                  <a:gd name="T80" fmla="*/ 796 w 1317"/>
                  <a:gd name="T81" fmla="*/ 167 h 670"/>
                  <a:gd name="T82" fmla="*/ 810 w 1317"/>
                  <a:gd name="T83" fmla="*/ 204 h 670"/>
                  <a:gd name="T84" fmla="*/ 759 w 1317"/>
                  <a:gd name="T85" fmla="*/ 215 h 670"/>
                  <a:gd name="T86" fmla="*/ 718 w 1317"/>
                  <a:gd name="T87" fmla="*/ 326 h 670"/>
                  <a:gd name="T88" fmla="*/ 780 w 1317"/>
                  <a:gd name="T89" fmla="*/ 363 h 670"/>
                  <a:gd name="T90" fmla="*/ 882 w 1317"/>
                  <a:gd name="T91" fmla="*/ 406 h 670"/>
                  <a:gd name="T92" fmla="*/ 921 w 1317"/>
                  <a:gd name="T93" fmla="*/ 470 h 670"/>
                  <a:gd name="T94" fmla="*/ 960 w 1317"/>
                  <a:gd name="T95" fmla="*/ 448 h 670"/>
                  <a:gd name="T96" fmla="*/ 995 w 1317"/>
                  <a:gd name="T97" fmla="*/ 361 h 670"/>
                  <a:gd name="T98" fmla="*/ 979 w 1317"/>
                  <a:gd name="T99" fmla="*/ 295 h 670"/>
                  <a:gd name="T100" fmla="*/ 1018 w 1317"/>
                  <a:gd name="T101" fmla="*/ 250 h 670"/>
                  <a:gd name="T102" fmla="*/ 1106 w 1317"/>
                  <a:gd name="T103" fmla="*/ 281 h 670"/>
                  <a:gd name="T104" fmla="*/ 1139 w 1317"/>
                  <a:gd name="T105" fmla="*/ 342 h 670"/>
                  <a:gd name="T106" fmla="*/ 1198 w 1317"/>
                  <a:gd name="T107" fmla="*/ 318 h 670"/>
                  <a:gd name="T108" fmla="*/ 1225 w 1317"/>
                  <a:gd name="T109" fmla="*/ 386 h 670"/>
                  <a:gd name="T110" fmla="*/ 1286 w 1317"/>
                  <a:gd name="T111" fmla="*/ 417 h 670"/>
                  <a:gd name="T112" fmla="*/ 1253 w 1317"/>
                  <a:gd name="T113" fmla="*/ 445 h 670"/>
                  <a:gd name="T114" fmla="*/ 1315 w 1317"/>
                  <a:gd name="T115" fmla="*/ 445 h 670"/>
                  <a:gd name="T116" fmla="*/ 1255 w 1317"/>
                  <a:gd name="T117" fmla="*/ 509 h 670"/>
                  <a:gd name="T118" fmla="*/ 1124 w 1317"/>
                  <a:gd name="T119" fmla="*/ 532 h 670"/>
                  <a:gd name="T120" fmla="*/ 1089 w 1317"/>
                  <a:gd name="T121" fmla="*/ 573 h 670"/>
                  <a:gd name="T122" fmla="*/ 1173 w 1317"/>
                  <a:gd name="T123" fmla="*/ 532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7" h="670">
                    <a:moveTo>
                      <a:pt x="1188" y="546"/>
                    </a:moveTo>
                    <a:lnTo>
                      <a:pt x="1184" y="551"/>
                    </a:lnTo>
                    <a:lnTo>
                      <a:pt x="1175" y="553"/>
                    </a:lnTo>
                    <a:lnTo>
                      <a:pt x="1179" y="563"/>
                    </a:lnTo>
                    <a:lnTo>
                      <a:pt x="1175" y="571"/>
                    </a:lnTo>
                    <a:lnTo>
                      <a:pt x="1177" y="577"/>
                    </a:lnTo>
                    <a:lnTo>
                      <a:pt x="1180" y="585"/>
                    </a:lnTo>
                    <a:lnTo>
                      <a:pt x="1192" y="592"/>
                    </a:lnTo>
                    <a:lnTo>
                      <a:pt x="1206" y="596"/>
                    </a:lnTo>
                    <a:lnTo>
                      <a:pt x="1223" y="596"/>
                    </a:lnTo>
                    <a:lnTo>
                      <a:pt x="1231" y="594"/>
                    </a:lnTo>
                    <a:lnTo>
                      <a:pt x="1235" y="586"/>
                    </a:lnTo>
                    <a:lnTo>
                      <a:pt x="1239" y="579"/>
                    </a:lnTo>
                    <a:lnTo>
                      <a:pt x="1247" y="579"/>
                    </a:lnTo>
                    <a:lnTo>
                      <a:pt x="1247" y="586"/>
                    </a:lnTo>
                    <a:lnTo>
                      <a:pt x="1253" y="590"/>
                    </a:lnTo>
                    <a:lnTo>
                      <a:pt x="1253" y="598"/>
                    </a:lnTo>
                    <a:lnTo>
                      <a:pt x="1243" y="598"/>
                    </a:lnTo>
                    <a:lnTo>
                      <a:pt x="1237" y="598"/>
                    </a:lnTo>
                    <a:lnTo>
                      <a:pt x="1231" y="608"/>
                    </a:lnTo>
                    <a:lnTo>
                      <a:pt x="1227" y="612"/>
                    </a:lnTo>
                    <a:lnTo>
                      <a:pt x="1215" y="616"/>
                    </a:lnTo>
                    <a:lnTo>
                      <a:pt x="1200" y="621"/>
                    </a:lnTo>
                    <a:lnTo>
                      <a:pt x="1190" y="621"/>
                    </a:lnTo>
                    <a:lnTo>
                      <a:pt x="1182" y="629"/>
                    </a:lnTo>
                    <a:lnTo>
                      <a:pt x="1175" y="637"/>
                    </a:lnTo>
                    <a:lnTo>
                      <a:pt x="1169" y="643"/>
                    </a:lnTo>
                    <a:lnTo>
                      <a:pt x="1159" y="637"/>
                    </a:lnTo>
                    <a:lnTo>
                      <a:pt x="1157" y="629"/>
                    </a:lnTo>
                    <a:lnTo>
                      <a:pt x="1161" y="621"/>
                    </a:lnTo>
                    <a:lnTo>
                      <a:pt x="1173" y="614"/>
                    </a:lnTo>
                    <a:lnTo>
                      <a:pt x="1184" y="610"/>
                    </a:lnTo>
                    <a:lnTo>
                      <a:pt x="1186" y="608"/>
                    </a:lnTo>
                    <a:lnTo>
                      <a:pt x="1186" y="606"/>
                    </a:lnTo>
                    <a:lnTo>
                      <a:pt x="1184" y="602"/>
                    </a:lnTo>
                    <a:lnTo>
                      <a:pt x="1180" y="600"/>
                    </a:lnTo>
                    <a:lnTo>
                      <a:pt x="1169" y="606"/>
                    </a:lnTo>
                    <a:lnTo>
                      <a:pt x="1159" y="610"/>
                    </a:lnTo>
                    <a:lnTo>
                      <a:pt x="1143" y="614"/>
                    </a:lnTo>
                    <a:lnTo>
                      <a:pt x="1139" y="608"/>
                    </a:lnTo>
                    <a:lnTo>
                      <a:pt x="1134" y="602"/>
                    </a:lnTo>
                    <a:lnTo>
                      <a:pt x="1132" y="594"/>
                    </a:lnTo>
                    <a:lnTo>
                      <a:pt x="1134" y="579"/>
                    </a:lnTo>
                    <a:lnTo>
                      <a:pt x="1132" y="571"/>
                    </a:lnTo>
                    <a:lnTo>
                      <a:pt x="1118" y="567"/>
                    </a:lnTo>
                    <a:lnTo>
                      <a:pt x="1110" y="563"/>
                    </a:lnTo>
                    <a:lnTo>
                      <a:pt x="1102" y="571"/>
                    </a:lnTo>
                    <a:lnTo>
                      <a:pt x="1095" y="585"/>
                    </a:lnTo>
                    <a:lnTo>
                      <a:pt x="1091" y="594"/>
                    </a:lnTo>
                    <a:lnTo>
                      <a:pt x="1091" y="600"/>
                    </a:lnTo>
                    <a:lnTo>
                      <a:pt x="1085" y="608"/>
                    </a:lnTo>
                    <a:lnTo>
                      <a:pt x="1073" y="614"/>
                    </a:lnTo>
                    <a:lnTo>
                      <a:pt x="1016" y="614"/>
                    </a:lnTo>
                    <a:lnTo>
                      <a:pt x="1001" y="625"/>
                    </a:lnTo>
                    <a:lnTo>
                      <a:pt x="995" y="629"/>
                    </a:lnTo>
                    <a:lnTo>
                      <a:pt x="989" y="633"/>
                    </a:lnTo>
                    <a:lnTo>
                      <a:pt x="977" y="633"/>
                    </a:lnTo>
                    <a:lnTo>
                      <a:pt x="962" y="633"/>
                    </a:lnTo>
                    <a:lnTo>
                      <a:pt x="956" y="637"/>
                    </a:lnTo>
                    <a:lnTo>
                      <a:pt x="948" y="641"/>
                    </a:lnTo>
                    <a:lnTo>
                      <a:pt x="950" y="645"/>
                    </a:lnTo>
                    <a:lnTo>
                      <a:pt x="958" y="645"/>
                    </a:lnTo>
                    <a:lnTo>
                      <a:pt x="956" y="649"/>
                    </a:lnTo>
                    <a:lnTo>
                      <a:pt x="958" y="653"/>
                    </a:lnTo>
                    <a:lnTo>
                      <a:pt x="941" y="654"/>
                    </a:lnTo>
                    <a:lnTo>
                      <a:pt x="925" y="658"/>
                    </a:lnTo>
                    <a:lnTo>
                      <a:pt x="917" y="660"/>
                    </a:lnTo>
                    <a:lnTo>
                      <a:pt x="909" y="666"/>
                    </a:lnTo>
                    <a:lnTo>
                      <a:pt x="901" y="670"/>
                    </a:lnTo>
                    <a:lnTo>
                      <a:pt x="897" y="668"/>
                    </a:lnTo>
                    <a:lnTo>
                      <a:pt x="897" y="660"/>
                    </a:lnTo>
                    <a:lnTo>
                      <a:pt x="899" y="658"/>
                    </a:lnTo>
                    <a:lnTo>
                      <a:pt x="899" y="651"/>
                    </a:lnTo>
                    <a:lnTo>
                      <a:pt x="905" y="649"/>
                    </a:lnTo>
                    <a:lnTo>
                      <a:pt x="913" y="647"/>
                    </a:lnTo>
                    <a:lnTo>
                      <a:pt x="915" y="637"/>
                    </a:lnTo>
                    <a:lnTo>
                      <a:pt x="917" y="629"/>
                    </a:lnTo>
                    <a:lnTo>
                      <a:pt x="923" y="623"/>
                    </a:lnTo>
                    <a:lnTo>
                      <a:pt x="925" y="617"/>
                    </a:lnTo>
                    <a:lnTo>
                      <a:pt x="929" y="617"/>
                    </a:lnTo>
                    <a:lnTo>
                      <a:pt x="935" y="623"/>
                    </a:lnTo>
                    <a:lnTo>
                      <a:pt x="942" y="621"/>
                    </a:lnTo>
                    <a:lnTo>
                      <a:pt x="944" y="614"/>
                    </a:lnTo>
                    <a:lnTo>
                      <a:pt x="939" y="604"/>
                    </a:lnTo>
                    <a:lnTo>
                      <a:pt x="931" y="596"/>
                    </a:lnTo>
                    <a:lnTo>
                      <a:pt x="919" y="592"/>
                    </a:lnTo>
                    <a:lnTo>
                      <a:pt x="907" y="590"/>
                    </a:lnTo>
                    <a:lnTo>
                      <a:pt x="892" y="590"/>
                    </a:lnTo>
                    <a:lnTo>
                      <a:pt x="880" y="588"/>
                    </a:lnTo>
                    <a:lnTo>
                      <a:pt x="874" y="583"/>
                    </a:lnTo>
                    <a:lnTo>
                      <a:pt x="870" y="573"/>
                    </a:lnTo>
                    <a:lnTo>
                      <a:pt x="866" y="561"/>
                    </a:lnTo>
                    <a:lnTo>
                      <a:pt x="864" y="557"/>
                    </a:lnTo>
                    <a:lnTo>
                      <a:pt x="853" y="557"/>
                    </a:lnTo>
                    <a:lnTo>
                      <a:pt x="849" y="549"/>
                    </a:lnTo>
                    <a:lnTo>
                      <a:pt x="843" y="542"/>
                    </a:lnTo>
                    <a:lnTo>
                      <a:pt x="833" y="542"/>
                    </a:lnTo>
                    <a:lnTo>
                      <a:pt x="823" y="538"/>
                    </a:lnTo>
                    <a:lnTo>
                      <a:pt x="816" y="538"/>
                    </a:lnTo>
                    <a:lnTo>
                      <a:pt x="808" y="544"/>
                    </a:lnTo>
                    <a:lnTo>
                      <a:pt x="798" y="549"/>
                    </a:lnTo>
                    <a:lnTo>
                      <a:pt x="790" y="555"/>
                    </a:lnTo>
                    <a:lnTo>
                      <a:pt x="784" y="553"/>
                    </a:lnTo>
                    <a:lnTo>
                      <a:pt x="774" y="553"/>
                    </a:lnTo>
                    <a:lnTo>
                      <a:pt x="767" y="551"/>
                    </a:lnTo>
                    <a:lnTo>
                      <a:pt x="763" y="551"/>
                    </a:lnTo>
                    <a:lnTo>
                      <a:pt x="753" y="548"/>
                    </a:lnTo>
                    <a:lnTo>
                      <a:pt x="730" y="544"/>
                    </a:lnTo>
                    <a:lnTo>
                      <a:pt x="718" y="540"/>
                    </a:lnTo>
                    <a:lnTo>
                      <a:pt x="714" y="536"/>
                    </a:lnTo>
                    <a:lnTo>
                      <a:pt x="712" y="528"/>
                    </a:lnTo>
                    <a:lnTo>
                      <a:pt x="704" y="528"/>
                    </a:lnTo>
                    <a:lnTo>
                      <a:pt x="702" y="536"/>
                    </a:lnTo>
                    <a:lnTo>
                      <a:pt x="283" y="536"/>
                    </a:lnTo>
                    <a:lnTo>
                      <a:pt x="275" y="526"/>
                    </a:lnTo>
                    <a:lnTo>
                      <a:pt x="265" y="516"/>
                    </a:lnTo>
                    <a:lnTo>
                      <a:pt x="260" y="520"/>
                    </a:lnTo>
                    <a:lnTo>
                      <a:pt x="250" y="511"/>
                    </a:lnTo>
                    <a:lnTo>
                      <a:pt x="244" y="501"/>
                    </a:lnTo>
                    <a:lnTo>
                      <a:pt x="238" y="505"/>
                    </a:lnTo>
                    <a:lnTo>
                      <a:pt x="226" y="497"/>
                    </a:lnTo>
                    <a:lnTo>
                      <a:pt x="209" y="495"/>
                    </a:lnTo>
                    <a:lnTo>
                      <a:pt x="213" y="485"/>
                    </a:lnTo>
                    <a:lnTo>
                      <a:pt x="211" y="479"/>
                    </a:lnTo>
                    <a:lnTo>
                      <a:pt x="203" y="479"/>
                    </a:lnTo>
                    <a:lnTo>
                      <a:pt x="203" y="472"/>
                    </a:lnTo>
                    <a:lnTo>
                      <a:pt x="201" y="464"/>
                    </a:lnTo>
                    <a:lnTo>
                      <a:pt x="197" y="458"/>
                    </a:lnTo>
                    <a:lnTo>
                      <a:pt x="191" y="456"/>
                    </a:lnTo>
                    <a:lnTo>
                      <a:pt x="183" y="460"/>
                    </a:lnTo>
                    <a:lnTo>
                      <a:pt x="185" y="452"/>
                    </a:lnTo>
                    <a:lnTo>
                      <a:pt x="191" y="443"/>
                    </a:lnTo>
                    <a:lnTo>
                      <a:pt x="189" y="435"/>
                    </a:lnTo>
                    <a:lnTo>
                      <a:pt x="183" y="439"/>
                    </a:lnTo>
                    <a:lnTo>
                      <a:pt x="176" y="445"/>
                    </a:lnTo>
                    <a:lnTo>
                      <a:pt x="168" y="445"/>
                    </a:lnTo>
                    <a:lnTo>
                      <a:pt x="168" y="433"/>
                    </a:lnTo>
                    <a:lnTo>
                      <a:pt x="170" y="425"/>
                    </a:lnTo>
                    <a:lnTo>
                      <a:pt x="170" y="419"/>
                    </a:lnTo>
                    <a:lnTo>
                      <a:pt x="176" y="408"/>
                    </a:lnTo>
                    <a:lnTo>
                      <a:pt x="174" y="398"/>
                    </a:lnTo>
                    <a:lnTo>
                      <a:pt x="170" y="396"/>
                    </a:lnTo>
                    <a:lnTo>
                      <a:pt x="168" y="388"/>
                    </a:lnTo>
                    <a:lnTo>
                      <a:pt x="154" y="380"/>
                    </a:lnTo>
                    <a:lnTo>
                      <a:pt x="146" y="375"/>
                    </a:lnTo>
                    <a:lnTo>
                      <a:pt x="142" y="373"/>
                    </a:lnTo>
                    <a:lnTo>
                      <a:pt x="133" y="361"/>
                    </a:lnTo>
                    <a:lnTo>
                      <a:pt x="123" y="344"/>
                    </a:lnTo>
                    <a:lnTo>
                      <a:pt x="115" y="336"/>
                    </a:lnTo>
                    <a:lnTo>
                      <a:pt x="97" y="316"/>
                    </a:lnTo>
                    <a:lnTo>
                      <a:pt x="86" y="305"/>
                    </a:lnTo>
                    <a:lnTo>
                      <a:pt x="68" y="312"/>
                    </a:lnTo>
                    <a:lnTo>
                      <a:pt x="66" y="318"/>
                    </a:lnTo>
                    <a:lnTo>
                      <a:pt x="57" y="320"/>
                    </a:lnTo>
                    <a:lnTo>
                      <a:pt x="45" y="310"/>
                    </a:lnTo>
                    <a:lnTo>
                      <a:pt x="33" y="301"/>
                    </a:lnTo>
                    <a:lnTo>
                      <a:pt x="25" y="291"/>
                    </a:lnTo>
                    <a:lnTo>
                      <a:pt x="10" y="297"/>
                    </a:lnTo>
                    <a:lnTo>
                      <a:pt x="0" y="293"/>
                    </a:lnTo>
                    <a:lnTo>
                      <a:pt x="0" y="60"/>
                    </a:lnTo>
                    <a:lnTo>
                      <a:pt x="18" y="62"/>
                    </a:lnTo>
                    <a:lnTo>
                      <a:pt x="47" y="73"/>
                    </a:lnTo>
                    <a:lnTo>
                      <a:pt x="82" y="83"/>
                    </a:lnTo>
                    <a:lnTo>
                      <a:pt x="80" y="70"/>
                    </a:lnTo>
                    <a:lnTo>
                      <a:pt x="97" y="60"/>
                    </a:lnTo>
                    <a:lnTo>
                      <a:pt x="107" y="66"/>
                    </a:lnTo>
                    <a:lnTo>
                      <a:pt x="113" y="70"/>
                    </a:lnTo>
                    <a:lnTo>
                      <a:pt x="135" y="58"/>
                    </a:lnTo>
                    <a:lnTo>
                      <a:pt x="158" y="46"/>
                    </a:lnTo>
                    <a:lnTo>
                      <a:pt x="174" y="46"/>
                    </a:lnTo>
                    <a:lnTo>
                      <a:pt x="176" y="54"/>
                    </a:lnTo>
                    <a:lnTo>
                      <a:pt x="187" y="56"/>
                    </a:lnTo>
                    <a:lnTo>
                      <a:pt x="203" y="37"/>
                    </a:lnTo>
                    <a:lnTo>
                      <a:pt x="213" y="44"/>
                    </a:lnTo>
                    <a:lnTo>
                      <a:pt x="224" y="62"/>
                    </a:lnTo>
                    <a:lnTo>
                      <a:pt x="238" y="64"/>
                    </a:lnTo>
                    <a:lnTo>
                      <a:pt x="250" y="48"/>
                    </a:lnTo>
                    <a:lnTo>
                      <a:pt x="256" y="50"/>
                    </a:lnTo>
                    <a:lnTo>
                      <a:pt x="263" y="68"/>
                    </a:lnTo>
                    <a:lnTo>
                      <a:pt x="275" y="60"/>
                    </a:lnTo>
                    <a:lnTo>
                      <a:pt x="295" y="54"/>
                    </a:lnTo>
                    <a:lnTo>
                      <a:pt x="320" y="64"/>
                    </a:lnTo>
                    <a:lnTo>
                      <a:pt x="343" y="70"/>
                    </a:lnTo>
                    <a:lnTo>
                      <a:pt x="373" y="79"/>
                    </a:lnTo>
                    <a:lnTo>
                      <a:pt x="394" y="81"/>
                    </a:lnTo>
                    <a:lnTo>
                      <a:pt x="412" y="89"/>
                    </a:lnTo>
                    <a:lnTo>
                      <a:pt x="414" y="97"/>
                    </a:lnTo>
                    <a:lnTo>
                      <a:pt x="402" y="99"/>
                    </a:lnTo>
                    <a:lnTo>
                      <a:pt x="400" y="107"/>
                    </a:lnTo>
                    <a:lnTo>
                      <a:pt x="416" y="114"/>
                    </a:lnTo>
                    <a:lnTo>
                      <a:pt x="445" y="112"/>
                    </a:lnTo>
                    <a:lnTo>
                      <a:pt x="466" y="110"/>
                    </a:lnTo>
                    <a:lnTo>
                      <a:pt x="474" y="107"/>
                    </a:lnTo>
                    <a:lnTo>
                      <a:pt x="492" y="116"/>
                    </a:lnTo>
                    <a:lnTo>
                      <a:pt x="507" y="126"/>
                    </a:lnTo>
                    <a:lnTo>
                      <a:pt x="515" y="138"/>
                    </a:lnTo>
                    <a:lnTo>
                      <a:pt x="521" y="134"/>
                    </a:lnTo>
                    <a:lnTo>
                      <a:pt x="517" y="116"/>
                    </a:lnTo>
                    <a:lnTo>
                      <a:pt x="513" y="107"/>
                    </a:lnTo>
                    <a:lnTo>
                      <a:pt x="523" y="101"/>
                    </a:lnTo>
                    <a:lnTo>
                      <a:pt x="546" y="91"/>
                    </a:lnTo>
                    <a:lnTo>
                      <a:pt x="564" y="101"/>
                    </a:lnTo>
                    <a:lnTo>
                      <a:pt x="585" y="108"/>
                    </a:lnTo>
                    <a:lnTo>
                      <a:pt x="607" y="112"/>
                    </a:lnTo>
                    <a:lnTo>
                      <a:pt x="630" y="112"/>
                    </a:lnTo>
                    <a:lnTo>
                      <a:pt x="652" y="112"/>
                    </a:lnTo>
                    <a:lnTo>
                      <a:pt x="671" y="114"/>
                    </a:lnTo>
                    <a:lnTo>
                      <a:pt x="677" y="108"/>
                    </a:lnTo>
                    <a:lnTo>
                      <a:pt x="671" y="105"/>
                    </a:lnTo>
                    <a:lnTo>
                      <a:pt x="659" y="102"/>
                    </a:lnTo>
                    <a:lnTo>
                      <a:pt x="661" y="95"/>
                    </a:lnTo>
                    <a:lnTo>
                      <a:pt x="667" y="93"/>
                    </a:lnTo>
                    <a:lnTo>
                      <a:pt x="679" y="97"/>
                    </a:lnTo>
                    <a:lnTo>
                      <a:pt x="691" y="108"/>
                    </a:lnTo>
                    <a:lnTo>
                      <a:pt x="687" y="112"/>
                    </a:lnTo>
                    <a:lnTo>
                      <a:pt x="693" y="122"/>
                    </a:lnTo>
                    <a:lnTo>
                      <a:pt x="699" y="130"/>
                    </a:lnTo>
                    <a:lnTo>
                      <a:pt x="706" y="130"/>
                    </a:lnTo>
                    <a:lnTo>
                      <a:pt x="706" y="116"/>
                    </a:lnTo>
                    <a:lnTo>
                      <a:pt x="704" y="105"/>
                    </a:lnTo>
                    <a:lnTo>
                      <a:pt x="724" y="99"/>
                    </a:lnTo>
                    <a:lnTo>
                      <a:pt x="734" y="87"/>
                    </a:lnTo>
                    <a:lnTo>
                      <a:pt x="732" y="75"/>
                    </a:lnTo>
                    <a:lnTo>
                      <a:pt x="722" y="62"/>
                    </a:lnTo>
                    <a:lnTo>
                      <a:pt x="704" y="58"/>
                    </a:lnTo>
                    <a:lnTo>
                      <a:pt x="691" y="50"/>
                    </a:lnTo>
                    <a:lnTo>
                      <a:pt x="687" y="42"/>
                    </a:lnTo>
                    <a:lnTo>
                      <a:pt x="695" y="31"/>
                    </a:lnTo>
                    <a:lnTo>
                      <a:pt x="687" y="25"/>
                    </a:lnTo>
                    <a:lnTo>
                      <a:pt x="691" y="11"/>
                    </a:lnTo>
                    <a:lnTo>
                      <a:pt x="701" y="11"/>
                    </a:lnTo>
                    <a:lnTo>
                      <a:pt x="704" y="3"/>
                    </a:lnTo>
                    <a:lnTo>
                      <a:pt x="714" y="0"/>
                    </a:lnTo>
                    <a:lnTo>
                      <a:pt x="732" y="3"/>
                    </a:lnTo>
                    <a:lnTo>
                      <a:pt x="743" y="19"/>
                    </a:lnTo>
                    <a:lnTo>
                      <a:pt x="745" y="25"/>
                    </a:lnTo>
                    <a:lnTo>
                      <a:pt x="755" y="38"/>
                    </a:lnTo>
                    <a:lnTo>
                      <a:pt x="757" y="46"/>
                    </a:lnTo>
                    <a:lnTo>
                      <a:pt x="751" y="52"/>
                    </a:lnTo>
                    <a:lnTo>
                      <a:pt x="755" y="62"/>
                    </a:lnTo>
                    <a:lnTo>
                      <a:pt x="767" y="60"/>
                    </a:lnTo>
                    <a:lnTo>
                      <a:pt x="774" y="62"/>
                    </a:lnTo>
                    <a:lnTo>
                      <a:pt x="776" y="77"/>
                    </a:lnTo>
                    <a:lnTo>
                      <a:pt x="782" y="91"/>
                    </a:lnTo>
                    <a:lnTo>
                      <a:pt x="792" y="95"/>
                    </a:lnTo>
                    <a:lnTo>
                      <a:pt x="800" y="89"/>
                    </a:lnTo>
                    <a:lnTo>
                      <a:pt x="794" y="79"/>
                    </a:lnTo>
                    <a:lnTo>
                      <a:pt x="800" y="71"/>
                    </a:lnTo>
                    <a:lnTo>
                      <a:pt x="812" y="75"/>
                    </a:lnTo>
                    <a:lnTo>
                      <a:pt x="821" y="87"/>
                    </a:lnTo>
                    <a:lnTo>
                      <a:pt x="816" y="97"/>
                    </a:lnTo>
                    <a:lnTo>
                      <a:pt x="814" y="108"/>
                    </a:lnTo>
                    <a:lnTo>
                      <a:pt x="823" y="116"/>
                    </a:lnTo>
                    <a:lnTo>
                      <a:pt x="837" y="122"/>
                    </a:lnTo>
                    <a:lnTo>
                      <a:pt x="845" y="116"/>
                    </a:lnTo>
                    <a:lnTo>
                      <a:pt x="853" y="102"/>
                    </a:lnTo>
                    <a:lnTo>
                      <a:pt x="855" y="87"/>
                    </a:lnTo>
                    <a:lnTo>
                      <a:pt x="866" y="79"/>
                    </a:lnTo>
                    <a:lnTo>
                      <a:pt x="864" y="71"/>
                    </a:lnTo>
                    <a:lnTo>
                      <a:pt x="858" y="60"/>
                    </a:lnTo>
                    <a:lnTo>
                      <a:pt x="860" y="54"/>
                    </a:lnTo>
                    <a:lnTo>
                      <a:pt x="878" y="56"/>
                    </a:lnTo>
                    <a:lnTo>
                      <a:pt x="899" y="64"/>
                    </a:lnTo>
                    <a:lnTo>
                      <a:pt x="913" y="73"/>
                    </a:lnTo>
                    <a:lnTo>
                      <a:pt x="923" y="87"/>
                    </a:lnTo>
                    <a:lnTo>
                      <a:pt x="917" y="91"/>
                    </a:lnTo>
                    <a:lnTo>
                      <a:pt x="909" y="93"/>
                    </a:lnTo>
                    <a:lnTo>
                      <a:pt x="911" y="102"/>
                    </a:lnTo>
                    <a:lnTo>
                      <a:pt x="917" y="110"/>
                    </a:lnTo>
                    <a:lnTo>
                      <a:pt x="923" y="122"/>
                    </a:lnTo>
                    <a:lnTo>
                      <a:pt x="915" y="132"/>
                    </a:lnTo>
                    <a:lnTo>
                      <a:pt x="903" y="141"/>
                    </a:lnTo>
                    <a:lnTo>
                      <a:pt x="894" y="147"/>
                    </a:lnTo>
                    <a:lnTo>
                      <a:pt x="880" y="139"/>
                    </a:lnTo>
                    <a:lnTo>
                      <a:pt x="876" y="147"/>
                    </a:lnTo>
                    <a:lnTo>
                      <a:pt x="868" y="151"/>
                    </a:lnTo>
                    <a:lnTo>
                      <a:pt x="857" y="139"/>
                    </a:lnTo>
                    <a:lnTo>
                      <a:pt x="847" y="139"/>
                    </a:lnTo>
                    <a:lnTo>
                      <a:pt x="843" y="145"/>
                    </a:lnTo>
                    <a:lnTo>
                      <a:pt x="849" y="151"/>
                    </a:lnTo>
                    <a:lnTo>
                      <a:pt x="843" y="161"/>
                    </a:lnTo>
                    <a:lnTo>
                      <a:pt x="835" y="169"/>
                    </a:lnTo>
                    <a:lnTo>
                      <a:pt x="825" y="171"/>
                    </a:lnTo>
                    <a:lnTo>
                      <a:pt x="814" y="169"/>
                    </a:lnTo>
                    <a:lnTo>
                      <a:pt x="802" y="161"/>
                    </a:lnTo>
                    <a:lnTo>
                      <a:pt x="792" y="159"/>
                    </a:lnTo>
                    <a:lnTo>
                      <a:pt x="796" y="167"/>
                    </a:lnTo>
                    <a:lnTo>
                      <a:pt x="802" y="172"/>
                    </a:lnTo>
                    <a:lnTo>
                      <a:pt x="814" y="175"/>
                    </a:lnTo>
                    <a:lnTo>
                      <a:pt x="821" y="176"/>
                    </a:lnTo>
                    <a:lnTo>
                      <a:pt x="833" y="176"/>
                    </a:lnTo>
                    <a:lnTo>
                      <a:pt x="827" y="186"/>
                    </a:lnTo>
                    <a:lnTo>
                      <a:pt x="820" y="198"/>
                    </a:lnTo>
                    <a:lnTo>
                      <a:pt x="810" y="204"/>
                    </a:lnTo>
                    <a:lnTo>
                      <a:pt x="800" y="206"/>
                    </a:lnTo>
                    <a:lnTo>
                      <a:pt x="792" y="206"/>
                    </a:lnTo>
                    <a:lnTo>
                      <a:pt x="784" y="202"/>
                    </a:lnTo>
                    <a:lnTo>
                      <a:pt x="784" y="211"/>
                    </a:lnTo>
                    <a:lnTo>
                      <a:pt x="765" y="213"/>
                    </a:lnTo>
                    <a:lnTo>
                      <a:pt x="753" y="209"/>
                    </a:lnTo>
                    <a:lnTo>
                      <a:pt x="759" y="215"/>
                    </a:lnTo>
                    <a:lnTo>
                      <a:pt x="774" y="221"/>
                    </a:lnTo>
                    <a:lnTo>
                      <a:pt x="776" y="231"/>
                    </a:lnTo>
                    <a:lnTo>
                      <a:pt x="759" y="235"/>
                    </a:lnTo>
                    <a:lnTo>
                      <a:pt x="739" y="252"/>
                    </a:lnTo>
                    <a:lnTo>
                      <a:pt x="722" y="281"/>
                    </a:lnTo>
                    <a:lnTo>
                      <a:pt x="716" y="322"/>
                    </a:lnTo>
                    <a:lnTo>
                      <a:pt x="718" y="326"/>
                    </a:lnTo>
                    <a:lnTo>
                      <a:pt x="720" y="332"/>
                    </a:lnTo>
                    <a:lnTo>
                      <a:pt x="730" y="332"/>
                    </a:lnTo>
                    <a:lnTo>
                      <a:pt x="738" y="334"/>
                    </a:lnTo>
                    <a:lnTo>
                      <a:pt x="741" y="342"/>
                    </a:lnTo>
                    <a:lnTo>
                      <a:pt x="749" y="367"/>
                    </a:lnTo>
                    <a:lnTo>
                      <a:pt x="763" y="363"/>
                    </a:lnTo>
                    <a:lnTo>
                      <a:pt x="780" y="363"/>
                    </a:lnTo>
                    <a:lnTo>
                      <a:pt x="794" y="369"/>
                    </a:lnTo>
                    <a:lnTo>
                      <a:pt x="810" y="371"/>
                    </a:lnTo>
                    <a:lnTo>
                      <a:pt x="825" y="386"/>
                    </a:lnTo>
                    <a:lnTo>
                      <a:pt x="843" y="396"/>
                    </a:lnTo>
                    <a:lnTo>
                      <a:pt x="864" y="404"/>
                    </a:lnTo>
                    <a:lnTo>
                      <a:pt x="874" y="404"/>
                    </a:lnTo>
                    <a:lnTo>
                      <a:pt x="882" y="406"/>
                    </a:lnTo>
                    <a:lnTo>
                      <a:pt x="894" y="408"/>
                    </a:lnTo>
                    <a:lnTo>
                      <a:pt x="905" y="408"/>
                    </a:lnTo>
                    <a:lnTo>
                      <a:pt x="909" y="429"/>
                    </a:lnTo>
                    <a:lnTo>
                      <a:pt x="909" y="443"/>
                    </a:lnTo>
                    <a:lnTo>
                      <a:pt x="909" y="448"/>
                    </a:lnTo>
                    <a:lnTo>
                      <a:pt x="909" y="456"/>
                    </a:lnTo>
                    <a:lnTo>
                      <a:pt x="921" y="470"/>
                    </a:lnTo>
                    <a:lnTo>
                      <a:pt x="933" y="483"/>
                    </a:lnTo>
                    <a:lnTo>
                      <a:pt x="939" y="487"/>
                    </a:lnTo>
                    <a:lnTo>
                      <a:pt x="946" y="491"/>
                    </a:lnTo>
                    <a:lnTo>
                      <a:pt x="960" y="483"/>
                    </a:lnTo>
                    <a:lnTo>
                      <a:pt x="964" y="476"/>
                    </a:lnTo>
                    <a:lnTo>
                      <a:pt x="966" y="468"/>
                    </a:lnTo>
                    <a:lnTo>
                      <a:pt x="960" y="448"/>
                    </a:lnTo>
                    <a:lnTo>
                      <a:pt x="956" y="435"/>
                    </a:lnTo>
                    <a:lnTo>
                      <a:pt x="948" y="415"/>
                    </a:lnTo>
                    <a:lnTo>
                      <a:pt x="956" y="412"/>
                    </a:lnTo>
                    <a:lnTo>
                      <a:pt x="977" y="406"/>
                    </a:lnTo>
                    <a:lnTo>
                      <a:pt x="987" y="394"/>
                    </a:lnTo>
                    <a:lnTo>
                      <a:pt x="997" y="382"/>
                    </a:lnTo>
                    <a:lnTo>
                      <a:pt x="995" y="361"/>
                    </a:lnTo>
                    <a:lnTo>
                      <a:pt x="985" y="344"/>
                    </a:lnTo>
                    <a:lnTo>
                      <a:pt x="974" y="336"/>
                    </a:lnTo>
                    <a:lnTo>
                      <a:pt x="964" y="330"/>
                    </a:lnTo>
                    <a:lnTo>
                      <a:pt x="966" y="324"/>
                    </a:lnTo>
                    <a:lnTo>
                      <a:pt x="972" y="318"/>
                    </a:lnTo>
                    <a:lnTo>
                      <a:pt x="981" y="307"/>
                    </a:lnTo>
                    <a:lnTo>
                      <a:pt x="979" y="295"/>
                    </a:lnTo>
                    <a:lnTo>
                      <a:pt x="977" y="283"/>
                    </a:lnTo>
                    <a:lnTo>
                      <a:pt x="981" y="266"/>
                    </a:lnTo>
                    <a:lnTo>
                      <a:pt x="972" y="256"/>
                    </a:lnTo>
                    <a:lnTo>
                      <a:pt x="976" y="242"/>
                    </a:lnTo>
                    <a:lnTo>
                      <a:pt x="993" y="242"/>
                    </a:lnTo>
                    <a:lnTo>
                      <a:pt x="1009" y="248"/>
                    </a:lnTo>
                    <a:lnTo>
                      <a:pt x="1018" y="250"/>
                    </a:lnTo>
                    <a:lnTo>
                      <a:pt x="1032" y="248"/>
                    </a:lnTo>
                    <a:lnTo>
                      <a:pt x="1038" y="240"/>
                    </a:lnTo>
                    <a:lnTo>
                      <a:pt x="1050" y="248"/>
                    </a:lnTo>
                    <a:lnTo>
                      <a:pt x="1063" y="258"/>
                    </a:lnTo>
                    <a:lnTo>
                      <a:pt x="1071" y="270"/>
                    </a:lnTo>
                    <a:lnTo>
                      <a:pt x="1085" y="277"/>
                    </a:lnTo>
                    <a:lnTo>
                      <a:pt x="1106" y="281"/>
                    </a:lnTo>
                    <a:lnTo>
                      <a:pt x="1102" y="291"/>
                    </a:lnTo>
                    <a:lnTo>
                      <a:pt x="1102" y="305"/>
                    </a:lnTo>
                    <a:lnTo>
                      <a:pt x="1108" y="318"/>
                    </a:lnTo>
                    <a:lnTo>
                      <a:pt x="1108" y="326"/>
                    </a:lnTo>
                    <a:lnTo>
                      <a:pt x="1120" y="328"/>
                    </a:lnTo>
                    <a:lnTo>
                      <a:pt x="1128" y="336"/>
                    </a:lnTo>
                    <a:lnTo>
                      <a:pt x="1139" y="342"/>
                    </a:lnTo>
                    <a:lnTo>
                      <a:pt x="1153" y="330"/>
                    </a:lnTo>
                    <a:lnTo>
                      <a:pt x="1167" y="318"/>
                    </a:lnTo>
                    <a:lnTo>
                      <a:pt x="1167" y="307"/>
                    </a:lnTo>
                    <a:lnTo>
                      <a:pt x="1175" y="297"/>
                    </a:lnTo>
                    <a:lnTo>
                      <a:pt x="1180" y="291"/>
                    </a:lnTo>
                    <a:lnTo>
                      <a:pt x="1188" y="303"/>
                    </a:lnTo>
                    <a:lnTo>
                      <a:pt x="1198" y="318"/>
                    </a:lnTo>
                    <a:lnTo>
                      <a:pt x="1212" y="336"/>
                    </a:lnTo>
                    <a:lnTo>
                      <a:pt x="1214" y="344"/>
                    </a:lnTo>
                    <a:lnTo>
                      <a:pt x="1223" y="349"/>
                    </a:lnTo>
                    <a:lnTo>
                      <a:pt x="1225" y="361"/>
                    </a:lnTo>
                    <a:lnTo>
                      <a:pt x="1229" y="373"/>
                    </a:lnTo>
                    <a:lnTo>
                      <a:pt x="1223" y="378"/>
                    </a:lnTo>
                    <a:lnTo>
                      <a:pt x="1225" y="386"/>
                    </a:lnTo>
                    <a:lnTo>
                      <a:pt x="1241" y="396"/>
                    </a:lnTo>
                    <a:lnTo>
                      <a:pt x="1243" y="400"/>
                    </a:lnTo>
                    <a:lnTo>
                      <a:pt x="1243" y="406"/>
                    </a:lnTo>
                    <a:lnTo>
                      <a:pt x="1253" y="410"/>
                    </a:lnTo>
                    <a:lnTo>
                      <a:pt x="1266" y="414"/>
                    </a:lnTo>
                    <a:lnTo>
                      <a:pt x="1278" y="417"/>
                    </a:lnTo>
                    <a:lnTo>
                      <a:pt x="1286" y="417"/>
                    </a:lnTo>
                    <a:lnTo>
                      <a:pt x="1282" y="425"/>
                    </a:lnTo>
                    <a:lnTo>
                      <a:pt x="1268" y="431"/>
                    </a:lnTo>
                    <a:lnTo>
                      <a:pt x="1260" y="435"/>
                    </a:lnTo>
                    <a:lnTo>
                      <a:pt x="1249" y="441"/>
                    </a:lnTo>
                    <a:lnTo>
                      <a:pt x="1251" y="443"/>
                    </a:lnTo>
                    <a:lnTo>
                      <a:pt x="1251" y="445"/>
                    </a:lnTo>
                    <a:lnTo>
                      <a:pt x="1253" y="445"/>
                    </a:lnTo>
                    <a:lnTo>
                      <a:pt x="1268" y="437"/>
                    </a:lnTo>
                    <a:lnTo>
                      <a:pt x="1282" y="431"/>
                    </a:lnTo>
                    <a:lnTo>
                      <a:pt x="1292" y="429"/>
                    </a:lnTo>
                    <a:lnTo>
                      <a:pt x="1296" y="439"/>
                    </a:lnTo>
                    <a:lnTo>
                      <a:pt x="1298" y="439"/>
                    </a:lnTo>
                    <a:lnTo>
                      <a:pt x="1303" y="439"/>
                    </a:lnTo>
                    <a:lnTo>
                      <a:pt x="1315" y="445"/>
                    </a:lnTo>
                    <a:lnTo>
                      <a:pt x="1317" y="460"/>
                    </a:lnTo>
                    <a:lnTo>
                      <a:pt x="1315" y="474"/>
                    </a:lnTo>
                    <a:lnTo>
                      <a:pt x="1307" y="481"/>
                    </a:lnTo>
                    <a:lnTo>
                      <a:pt x="1298" y="487"/>
                    </a:lnTo>
                    <a:lnTo>
                      <a:pt x="1278" y="487"/>
                    </a:lnTo>
                    <a:lnTo>
                      <a:pt x="1270" y="497"/>
                    </a:lnTo>
                    <a:lnTo>
                      <a:pt x="1255" y="509"/>
                    </a:lnTo>
                    <a:lnTo>
                      <a:pt x="1233" y="513"/>
                    </a:lnTo>
                    <a:lnTo>
                      <a:pt x="1208" y="509"/>
                    </a:lnTo>
                    <a:lnTo>
                      <a:pt x="1188" y="509"/>
                    </a:lnTo>
                    <a:lnTo>
                      <a:pt x="1161" y="511"/>
                    </a:lnTo>
                    <a:lnTo>
                      <a:pt x="1145" y="516"/>
                    </a:lnTo>
                    <a:lnTo>
                      <a:pt x="1137" y="528"/>
                    </a:lnTo>
                    <a:lnTo>
                      <a:pt x="1124" y="532"/>
                    </a:lnTo>
                    <a:lnTo>
                      <a:pt x="1110" y="544"/>
                    </a:lnTo>
                    <a:lnTo>
                      <a:pt x="1100" y="553"/>
                    </a:lnTo>
                    <a:lnTo>
                      <a:pt x="1087" y="569"/>
                    </a:lnTo>
                    <a:lnTo>
                      <a:pt x="1085" y="573"/>
                    </a:lnTo>
                    <a:lnTo>
                      <a:pt x="1083" y="575"/>
                    </a:lnTo>
                    <a:lnTo>
                      <a:pt x="1083" y="577"/>
                    </a:lnTo>
                    <a:lnTo>
                      <a:pt x="1089" y="573"/>
                    </a:lnTo>
                    <a:lnTo>
                      <a:pt x="1093" y="571"/>
                    </a:lnTo>
                    <a:lnTo>
                      <a:pt x="1106" y="555"/>
                    </a:lnTo>
                    <a:lnTo>
                      <a:pt x="1122" y="546"/>
                    </a:lnTo>
                    <a:lnTo>
                      <a:pt x="1139" y="538"/>
                    </a:lnTo>
                    <a:lnTo>
                      <a:pt x="1145" y="534"/>
                    </a:lnTo>
                    <a:lnTo>
                      <a:pt x="1155" y="530"/>
                    </a:lnTo>
                    <a:lnTo>
                      <a:pt x="1173" y="532"/>
                    </a:lnTo>
                    <a:lnTo>
                      <a:pt x="1184" y="536"/>
                    </a:lnTo>
                    <a:lnTo>
                      <a:pt x="1188" y="546"/>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865" name="Canada">
              <a:extLst>
                <a:ext uri="{FF2B5EF4-FFF2-40B4-BE49-F238E27FC236}">
                  <a16:creationId xmlns:a16="http://schemas.microsoft.com/office/drawing/2014/main" id="{DAC13CBE-F630-43FB-924B-60995EE6A72B}"/>
                </a:ext>
              </a:extLst>
            </p:cNvPr>
            <p:cNvGrpSpPr>
              <a:grpSpLocks/>
            </p:cNvGrpSpPr>
            <p:nvPr/>
          </p:nvGrpSpPr>
          <p:grpSpPr bwMode="auto">
            <a:xfrm>
              <a:off x="1574800" y="1958975"/>
              <a:ext cx="58738" cy="42863"/>
              <a:chOff x="1002" y="1466"/>
              <a:chExt cx="37" cy="27"/>
            </a:xfrm>
            <a:grpFill/>
          </p:grpSpPr>
          <p:sp>
            <p:nvSpPr>
              <p:cNvPr id="926" name="Freeform 56">
                <a:extLst>
                  <a:ext uri="{FF2B5EF4-FFF2-40B4-BE49-F238E27FC236}">
                    <a16:creationId xmlns:a16="http://schemas.microsoft.com/office/drawing/2014/main" id="{FAAACECA-29C2-419B-A773-9AAC56902C5F}"/>
                  </a:ext>
                </a:extLst>
              </p:cNvPr>
              <p:cNvSpPr>
                <a:spLocks/>
              </p:cNvSpPr>
              <p:nvPr/>
            </p:nvSpPr>
            <p:spPr bwMode="auto">
              <a:xfrm>
                <a:off x="1002" y="1466"/>
                <a:ext cx="37" cy="27"/>
              </a:xfrm>
              <a:custGeom>
                <a:avLst/>
                <a:gdLst>
                  <a:gd name="T0" fmla="*/ 6 w 37"/>
                  <a:gd name="T1" fmla="*/ 0 h 27"/>
                  <a:gd name="T2" fmla="*/ 22 w 37"/>
                  <a:gd name="T3" fmla="*/ 0 h 27"/>
                  <a:gd name="T4" fmla="*/ 35 w 37"/>
                  <a:gd name="T5" fmla="*/ 0 h 27"/>
                  <a:gd name="T6" fmla="*/ 37 w 37"/>
                  <a:gd name="T7" fmla="*/ 7 h 27"/>
                  <a:gd name="T8" fmla="*/ 33 w 37"/>
                  <a:gd name="T9" fmla="*/ 19 h 27"/>
                  <a:gd name="T10" fmla="*/ 28 w 37"/>
                  <a:gd name="T11" fmla="*/ 27 h 27"/>
                  <a:gd name="T12" fmla="*/ 22 w 37"/>
                  <a:gd name="T13" fmla="*/ 23 h 27"/>
                  <a:gd name="T14" fmla="*/ 14 w 37"/>
                  <a:gd name="T15" fmla="*/ 13 h 27"/>
                  <a:gd name="T16" fmla="*/ 6 w 37"/>
                  <a:gd name="T17" fmla="*/ 9 h 27"/>
                  <a:gd name="T18" fmla="*/ 0 w 37"/>
                  <a:gd name="T19" fmla="*/ 3 h 27"/>
                  <a:gd name="T20" fmla="*/ 6 w 37"/>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7">
                    <a:moveTo>
                      <a:pt x="6" y="0"/>
                    </a:moveTo>
                    <a:lnTo>
                      <a:pt x="22" y="0"/>
                    </a:lnTo>
                    <a:lnTo>
                      <a:pt x="35" y="0"/>
                    </a:lnTo>
                    <a:lnTo>
                      <a:pt x="37" y="7"/>
                    </a:lnTo>
                    <a:lnTo>
                      <a:pt x="33" y="19"/>
                    </a:lnTo>
                    <a:lnTo>
                      <a:pt x="28" y="27"/>
                    </a:lnTo>
                    <a:lnTo>
                      <a:pt x="22" y="23"/>
                    </a:lnTo>
                    <a:lnTo>
                      <a:pt x="14" y="13"/>
                    </a:lnTo>
                    <a:lnTo>
                      <a:pt x="6" y="9"/>
                    </a:lnTo>
                    <a:lnTo>
                      <a:pt x="0" y="3"/>
                    </a:lnTo>
                    <a:lnTo>
                      <a:pt x="6" y="0"/>
                    </a:lnTo>
                    <a:close/>
                  </a:path>
                </a:pathLst>
              </a:custGeom>
              <a:grpFill/>
              <a:ln w="9525">
                <a:solidFill>
                  <a:schemeClr val="bg2"/>
                </a:solidFill>
                <a:round/>
                <a:headEnd/>
                <a:tailEnd/>
              </a:ln>
            </p:spPr>
            <p:txBody>
              <a:bodyPr/>
              <a:lstStyle/>
              <a:p>
                <a:pPr>
                  <a:defRPr/>
                </a:pPr>
                <a:endParaRPr lang="en-GB" dirty="0"/>
              </a:p>
            </p:txBody>
          </p:sp>
          <p:sp>
            <p:nvSpPr>
              <p:cNvPr id="927" name="Freeform 57">
                <a:extLst>
                  <a:ext uri="{FF2B5EF4-FFF2-40B4-BE49-F238E27FC236}">
                    <a16:creationId xmlns:a16="http://schemas.microsoft.com/office/drawing/2014/main" id="{5630C650-6DA6-485D-912B-31E0F4F75E7C}"/>
                  </a:ext>
                </a:extLst>
              </p:cNvPr>
              <p:cNvSpPr>
                <a:spLocks/>
              </p:cNvSpPr>
              <p:nvPr/>
            </p:nvSpPr>
            <p:spPr bwMode="auto">
              <a:xfrm>
                <a:off x="1002" y="1466"/>
                <a:ext cx="37" cy="27"/>
              </a:xfrm>
              <a:custGeom>
                <a:avLst/>
                <a:gdLst>
                  <a:gd name="T0" fmla="*/ 6 w 37"/>
                  <a:gd name="T1" fmla="*/ 0 h 27"/>
                  <a:gd name="T2" fmla="*/ 22 w 37"/>
                  <a:gd name="T3" fmla="*/ 0 h 27"/>
                  <a:gd name="T4" fmla="*/ 35 w 37"/>
                  <a:gd name="T5" fmla="*/ 0 h 27"/>
                  <a:gd name="T6" fmla="*/ 37 w 37"/>
                  <a:gd name="T7" fmla="*/ 7 h 27"/>
                  <a:gd name="T8" fmla="*/ 33 w 37"/>
                  <a:gd name="T9" fmla="*/ 19 h 27"/>
                  <a:gd name="T10" fmla="*/ 28 w 37"/>
                  <a:gd name="T11" fmla="*/ 27 h 27"/>
                  <a:gd name="T12" fmla="*/ 22 w 37"/>
                  <a:gd name="T13" fmla="*/ 23 h 27"/>
                  <a:gd name="T14" fmla="*/ 14 w 37"/>
                  <a:gd name="T15" fmla="*/ 13 h 27"/>
                  <a:gd name="T16" fmla="*/ 6 w 37"/>
                  <a:gd name="T17" fmla="*/ 9 h 27"/>
                  <a:gd name="T18" fmla="*/ 0 w 37"/>
                  <a:gd name="T19" fmla="*/ 3 h 27"/>
                  <a:gd name="T20" fmla="*/ 6 w 37"/>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7">
                    <a:moveTo>
                      <a:pt x="6" y="0"/>
                    </a:moveTo>
                    <a:lnTo>
                      <a:pt x="22" y="0"/>
                    </a:lnTo>
                    <a:lnTo>
                      <a:pt x="35" y="0"/>
                    </a:lnTo>
                    <a:lnTo>
                      <a:pt x="37" y="7"/>
                    </a:lnTo>
                    <a:lnTo>
                      <a:pt x="33" y="19"/>
                    </a:lnTo>
                    <a:lnTo>
                      <a:pt x="28" y="27"/>
                    </a:lnTo>
                    <a:lnTo>
                      <a:pt x="22" y="23"/>
                    </a:lnTo>
                    <a:lnTo>
                      <a:pt x="14" y="13"/>
                    </a:lnTo>
                    <a:lnTo>
                      <a:pt x="6" y="9"/>
                    </a:lnTo>
                    <a:lnTo>
                      <a:pt x="0" y="3"/>
                    </a:lnTo>
                    <a:lnTo>
                      <a:pt x="6"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6" name="Canada">
              <a:extLst>
                <a:ext uri="{FF2B5EF4-FFF2-40B4-BE49-F238E27FC236}">
                  <a16:creationId xmlns:a16="http://schemas.microsoft.com/office/drawing/2014/main" id="{5D35E57B-6C9C-47E1-B844-C5491F6CDAD4}"/>
                </a:ext>
              </a:extLst>
            </p:cNvPr>
            <p:cNvGrpSpPr>
              <a:grpSpLocks/>
            </p:cNvGrpSpPr>
            <p:nvPr/>
          </p:nvGrpSpPr>
          <p:grpSpPr bwMode="auto">
            <a:xfrm>
              <a:off x="1187450" y="1766888"/>
              <a:ext cx="173038" cy="90487"/>
              <a:chOff x="758" y="1345"/>
              <a:chExt cx="109" cy="57"/>
            </a:xfrm>
            <a:grpFill/>
          </p:grpSpPr>
          <p:sp>
            <p:nvSpPr>
              <p:cNvPr id="924" name="Freeform 59">
                <a:extLst>
                  <a:ext uri="{FF2B5EF4-FFF2-40B4-BE49-F238E27FC236}">
                    <a16:creationId xmlns:a16="http://schemas.microsoft.com/office/drawing/2014/main" id="{1955ECE9-1B8D-45B2-B3C1-229A1EA5445E}"/>
                  </a:ext>
                </a:extLst>
              </p:cNvPr>
              <p:cNvSpPr>
                <a:spLocks/>
              </p:cNvSpPr>
              <p:nvPr/>
            </p:nvSpPr>
            <p:spPr bwMode="auto">
              <a:xfrm>
                <a:off x="758" y="1345"/>
                <a:ext cx="109" cy="57"/>
              </a:xfrm>
              <a:custGeom>
                <a:avLst/>
                <a:gdLst>
                  <a:gd name="T0" fmla="*/ 0 w 109"/>
                  <a:gd name="T1" fmla="*/ 49 h 57"/>
                  <a:gd name="T2" fmla="*/ 4 w 109"/>
                  <a:gd name="T3" fmla="*/ 39 h 57"/>
                  <a:gd name="T4" fmla="*/ 16 w 109"/>
                  <a:gd name="T5" fmla="*/ 37 h 57"/>
                  <a:gd name="T6" fmla="*/ 26 w 109"/>
                  <a:gd name="T7" fmla="*/ 31 h 57"/>
                  <a:gd name="T8" fmla="*/ 35 w 109"/>
                  <a:gd name="T9" fmla="*/ 25 h 57"/>
                  <a:gd name="T10" fmla="*/ 49 w 109"/>
                  <a:gd name="T11" fmla="*/ 18 h 57"/>
                  <a:gd name="T12" fmla="*/ 57 w 109"/>
                  <a:gd name="T13" fmla="*/ 10 h 57"/>
                  <a:gd name="T14" fmla="*/ 74 w 109"/>
                  <a:gd name="T15" fmla="*/ 8 h 57"/>
                  <a:gd name="T16" fmla="*/ 84 w 109"/>
                  <a:gd name="T17" fmla="*/ 8 h 57"/>
                  <a:gd name="T18" fmla="*/ 90 w 109"/>
                  <a:gd name="T19" fmla="*/ 12 h 57"/>
                  <a:gd name="T20" fmla="*/ 94 w 109"/>
                  <a:gd name="T21" fmla="*/ 0 h 57"/>
                  <a:gd name="T22" fmla="*/ 103 w 109"/>
                  <a:gd name="T23" fmla="*/ 4 h 57"/>
                  <a:gd name="T24" fmla="*/ 109 w 109"/>
                  <a:gd name="T25" fmla="*/ 8 h 57"/>
                  <a:gd name="T26" fmla="*/ 105 w 109"/>
                  <a:gd name="T27" fmla="*/ 14 h 57"/>
                  <a:gd name="T28" fmla="*/ 98 w 109"/>
                  <a:gd name="T29" fmla="*/ 16 h 57"/>
                  <a:gd name="T30" fmla="*/ 103 w 109"/>
                  <a:gd name="T31" fmla="*/ 24 h 57"/>
                  <a:gd name="T32" fmla="*/ 102 w 109"/>
                  <a:gd name="T33" fmla="*/ 29 h 57"/>
                  <a:gd name="T34" fmla="*/ 94 w 109"/>
                  <a:gd name="T35" fmla="*/ 31 h 57"/>
                  <a:gd name="T36" fmla="*/ 88 w 109"/>
                  <a:gd name="T37" fmla="*/ 37 h 57"/>
                  <a:gd name="T38" fmla="*/ 82 w 109"/>
                  <a:gd name="T39" fmla="*/ 43 h 57"/>
                  <a:gd name="T40" fmla="*/ 72 w 109"/>
                  <a:gd name="T41" fmla="*/ 41 h 57"/>
                  <a:gd name="T42" fmla="*/ 74 w 109"/>
                  <a:gd name="T43" fmla="*/ 31 h 57"/>
                  <a:gd name="T44" fmla="*/ 70 w 109"/>
                  <a:gd name="T45" fmla="*/ 27 h 57"/>
                  <a:gd name="T46" fmla="*/ 65 w 109"/>
                  <a:gd name="T47" fmla="*/ 29 h 57"/>
                  <a:gd name="T48" fmla="*/ 63 w 109"/>
                  <a:gd name="T49" fmla="*/ 33 h 57"/>
                  <a:gd name="T50" fmla="*/ 63 w 109"/>
                  <a:gd name="T51" fmla="*/ 39 h 57"/>
                  <a:gd name="T52" fmla="*/ 59 w 109"/>
                  <a:gd name="T53" fmla="*/ 47 h 57"/>
                  <a:gd name="T54" fmla="*/ 53 w 109"/>
                  <a:gd name="T55" fmla="*/ 49 h 57"/>
                  <a:gd name="T56" fmla="*/ 47 w 109"/>
                  <a:gd name="T57" fmla="*/ 47 h 57"/>
                  <a:gd name="T58" fmla="*/ 47 w 109"/>
                  <a:gd name="T59" fmla="*/ 57 h 57"/>
                  <a:gd name="T60" fmla="*/ 33 w 109"/>
                  <a:gd name="T61" fmla="*/ 57 h 57"/>
                  <a:gd name="T62" fmla="*/ 31 w 109"/>
                  <a:gd name="T63" fmla="*/ 49 h 57"/>
                  <a:gd name="T64" fmla="*/ 24 w 109"/>
                  <a:gd name="T65" fmla="*/ 49 h 57"/>
                  <a:gd name="T66" fmla="*/ 24 w 109"/>
                  <a:gd name="T67" fmla="*/ 53 h 57"/>
                  <a:gd name="T68" fmla="*/ 8 w 109"/>
                  <a:gd name="T69" fmla="*/ 53 h 57"/>
                  <a:gd name="T70" fmla="*/ 0 w 109"/>
                  <a:gd name="T71" fmla="*/ 49 h 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9" h="57">
                    <a:moveTo>
                      <a:pt x="0" y="49"/>
                    </a:moveTo>
                    <a:lnTo>
                      <a:pt x="4" y="39"/>
                    </a:lnTo>
                    <a:lnTo>
                      <a:pt x="16" y="37"/>
                    </a:lnTo>
                    <a:lnTo>
                      <a:pt x="26" y="31"/>
                    </a:lnTo>
                    <a:lnTo>
                      <a:pt x="35" y="25"/>
                    </a:lnTo>
                    <a:lnTo>
                      <a:pt x="49" y="18"/>
                    </a:lnTo>
                    <a:lnTo>
                      <a:pt x="57" y="10"/>
                    </a:lnTo>
                    <a:lnTo>
                      <a:pt x="74" y="8"/>
                    </a:lnTo>
                    <a:lnTo>
                      <a:pt x="84" y="8"/>
                    </a:lnTo>
                    <a:lnTo>
                      <a:pt x="90" y="12"/>
                    </a:lnTo>
                    <a:lnTo>
                      <a:pt x="94" y="0"/>
                    </a:lnTo>
                    <a:lnTo>
                      <a:pt x="103" y="4"/>
                    </a:lnTo>
                    <a:lnTo>
                      <a:pt x="109" y="8"/>
                    </a:lnTo>
                    <a:lnTo>
                      <a:pt x="105" y="14"/>
                    </a:lnTo>
                    <a:lnTo>
                      <a:pt x="98" y="16"/>
                    </a:lnTo>
                    <a:lnTo>
                      <a:pt x="103" y="24"/>
                    </a:lnTo>
                    <a:lnTo>
                      <a:pt x="102" y="29"/>
                    </a:lnTo>
                    <a:lnTo>
                      <a:pt x="94" y="31"/>
                    </a:lnTo>
                    <a:lnTo>
                      <a:pt x="88" y="37"/>
                    </a:lnTo>
                    <a:lnTo>
                      <a:pt x="82" y="43"/>
                    </a:lnTo>
                    <a:lnTo>
                      <a:pt x="72" y="41"/>
                    </a:lnTo>
                    <a:lnTo>
                      <a:pt x="74" y="31"/>
                    </a:lnTo>
                    <a:lnTo>
                      <a:pt x="70" y="27"/>
                    </a:lnTo>
                    <a:lnTo>
                      <a:pt x="65" y="29"/>
                    </a:lnTo>
                    <a:lnTo>
                      <a:pt x="63" y="33"/>
                    </a:lnTo>
                    <a:lnTo>
                      <a:pt x="63" y="39"/>
                    </a:lnTo>
                    <a:lnTo>
                      <a:pt x="59" y="47"/>
                    </a:lnTo>
                    <a:lnTo>
                      <a:pt x="53" y="49"/>
                    </a:lnTo>
                    <a:lnTo>
                      <a:pt x="47" y="47"/>
                    </a:lnTo>
                    <a:lnTo>
                      <a:pt x="47" y="57"/>
                    </a:lnTo>
                    <a:lnTo>
                      <a:pt x="33" y="57"/>
                    </a:lnTo>
                    <a:lnTo>
                      <a:pt x="31" y="49"/>
                    </a:lnTo>
                    <a:lnTo>
                      <a:pt x="24" y="49"/>
                    </a:lnTo>
                    <a:lnTo>
                      <a:pt x="24" y="53"/>
                    </a:lnTo>
                    <a:lnTo>
                      <a:pt x="8" y="53"/>
                    </a:lnTo>
                    <a:lnTo>
                      <a:pt x="0" y="49"/>
                    </a:lnTo>
                    <a:close/>
                  </a:path>
                </a:pathLst>
              </a:custGeom>
              <a:grpFill/>
              <a:ln w="9525">
                <a:solidFill>
                  <a:schemeClr val="bg2"/>
                </a:solidFill>
                <a:round/>
                <a:headEnd/>
                <a:tailEnd/>
              </a:ln>
            </p:spPr>
            <p:txBody>
              <a:bodyPr/>
              <a:lstStyle/>
              <a:p>
                <a:pPr>
                  <a:defRPr/>
                </a:pPr>
                <a:endParaRPr lang="en-GB" dirty="0"/>
              </a:p>
            </p:txBody>
          </p:sp>
          <p:sp>
            <p:nvSpPr>
              <p:cNvPr id="925" name="Freeform 60">
                <a:extLst>
                  <a:ext uri="{FF2B5EF4-FFF2-40B4-BE49-F238E27FC236}">
                    <a16:creationId xmlns:a16="http://schemas.microsoft.com/office/drawing/2014/main" id="{9063A622-72C0-4BF2-9815-AF8A1E982341}"/>
                  </a:ext>
                </a:extLst>
              </p:cNvPr>
              <p:cNvSpPr>
                <a:spLocks/>
              </p:cNvSpPr>
              <p:nvPr/>
            </p:nvSpPr>
            <p:spPr bwMode="auto">
              <a:xfrm>
                <a:off x="758" y="1345"/>
                <a:ext cx="109" cy="57"/>
              </a:xfrm>
              <a:custGeom>
                <a:avLst/>
                <a:gdLst>
                  <a:gd name="T0" fmla="*/ 0 w 109"/>
                  <a:gd name="T1" fmla="*/ 49 h 57"/>
                  <a:gd name="T2" fmla="*/ 4 w 109"/>
                  <a:gd name="T3" fmla="*/ 39 h 57"/>
                  <a:gd name="T4" fmla="*/ 16 w 109"/>
                  <a:gd name="T5" fmla="*/ 37 h 57"/>
                  <a:gd name="T6" fmla="*/ 26 w 109"/>
                  <a:gd name="T7" fmla="*/ 31 h 57"/>
                  <a:gd name="T8" fmla="*/ 35 w 109"/>
                  <a:gd name="T9" fmla="*/ 25 h 57"/>
                  <a:gd name="T10" fmla="*/ 49 w 109"/>
                  <a:gd name="T11" fmla="*/ 18 h 57"/>
                  <a:gd name="T12" fmla="*/ 57 w 109"/>
                  <a:gd name="T13" fmla="*/ 10 h 57"/>
                  <a:gd name="T14" fmla="*/ 74 w 109"/>
                  <a:gd name="T15" fmla="*/ 8 h 57"/>
                  <a:gd name="T16" fmla="*/ 84 w 109"/>
                  <a:gd name="T17" fmla="*/ 8 h 57"/>
                  <a:gd name="T18" fmla="*/ 90 w 109"/>
                  <a:gd name="T19" fmla="*/ 12 h 57"/>
                  <a:gd name="T20" fmla="*/ 94 w 109"/>
                  <a:gd name="T21" fmla="*/ 0 h 57"/>
                  <a:gd name="T22" fmla="*/ 103 w 109"/>
                  <a:gd name="T23" fmla="*/ 4 h 57"/>
                  <a:gd name="T24" fmla="*/ 109 w 109"/>
                  <a:gd name="T25" fmla="*/ 8 h 57"/>
                  <a:gd name="T26" fmla="*/ 105 w 109"/>
                  <a:gd name="T27" fmla="*/ 14 h 57"/>
                  <a:gd name="T28" fmla="*/ 98 w 109"/>
                  <a:gd name="T29" fmla="*/ 16 h 57"/>
                  <a:gd name="T30" fmla="*/ 103 w 109"/>
                  <a:gd name="T31" fmla="*/ 24 h 57"/>
                  <a:gd name="T32" fmla="*/ 102 w 109"/>
                  <a:gd name="T33" fmla="*/ 29 h 57"/>
                  <a:gd name="T34" fmla="*/ 94 w 109"/>
                  <a:gd name="T35" fmla="*/ 31 h 57"/>
                  <a:gd name="T36" fmla="*/ 88 w 109"/>
                  <a:gd name="T37" fmla="*/ 37 h 57"/>
                  <a:gd name="T38" fmla="*/ 82 w 109"/>
                  <a:gd name="T39" fmla="*/ 43 h 57"/>
                  <a:gd name="T40" fmla="*/ 72 w 109"/>
                  <a:gd name="T41" fmla="*/ 41 h 57"/>
                  <a:gd name="T42" fmla="*/ 74 w 109"/>
                  <a:gd name="T43" fmla="*/ 31 h 57"/>
                  <a:gd name="T44" fmla="*/ 70 w 109"/>
                  <a:gd name="T45" fmla="*/ 27 h 57"/>
                  <a:gd name="T46" fmla="*/ 65 w 109"/>
                  <a:gd name="T47" fmla="*/ 29 h 57"/>
                  <a:gd name="T48" fmla="*/ 63 w 109"/>
                  <a:gd name="T49" fmla="*/ 33 h 57"/>
                  <a:gd name="T50" fmla="*/ 63 w 109"/>
                  <a:gd name="T51" fmla="*/ 39 h 57"/>
                  <a:gd name="T52" fmla="*/ 59 w 109"/>
                  <a:gd name="T53" fmla="*/ 47 h 57"/>
                  <a:gd name="T54" fmla="*/ 53 w 109"/>
                  <a:gd name="T55" fmla="*/ 49 h 57"/>
                  <a:gd name="T56" fmla="*/ 47 w 109"/>
                  <a:gd name="T57" fmla="*/ 47 h 57"/>
                  <a:gd name="T58" fmla="*/ 47 w 109"/>
                  <a:gd name="T59" fmla="*/ 57 h 57"/>
                  <a:gd name="T60" fmla="*/ 33 w 109"/>
                  <a:gd name="T61" fmla="*/ 57 h 57"/>
                  <a:gd name="T62" fmla="*/ 31 w 109"/>
                  <a:gd name="T63" fmla="*/ 49 h 57"/>
                  <a:gd name="T64" fmla="*/ 24 w 109"/>
                  <a:gd name="T65" fmla="*/ 49 h 57"/>
                  <a:gd name="T66" fmla="*/ 24 w 109"/>
                  <a:gd name="T67" fmla="*/ 53 h 57"/>
                  <a:gd name="T68" fmla="*/ 8 w 109"/>
                  <a:gd name="T69" fmla="*/ 53 h 57"/>
                  <a:gd name="T70" fmla="*/ 0 w 109"/>
                  <a:gd name="T71"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57">
                    <a:moveTo>
                      <a:pt x="0" y="49"/>
                    </a:moveTo>
                    <a:lnTo>
                      <a:pt x="4" y="39"/>
                    </a:lnTo>
                    <a:lnTo>
                      <a:pt x="16" y="37"/>
                    </a:lnTo>
                    <a:lnTo>
                      <a:pt x="26" y="31"/>
                    </a:lnTo>
                    <a:lnTo>
                      <a:pt x="35" y="25"/>
                    </a:lnTo>
                    <a:lnTo>
                      <a:pt x="49" y="18"/>
                    </a:lnTo>
                    <a:lnTo>
                      <a:pt x="57" y="10"/>
                    </a:lnTo>
                    <a:lnTo>
                      <a:pt x="74" y="8"/>
                    </a:lnTo>
                    <a:lnTo>
                      <a:pt x="84" y="8"/>
                    </a:lnTo>
                    <a:lnTo>
                      <a:pt x="90" y="12"/>
                    </a:lnTo>
                    <a:lnTo>
                      <a:pt x="94" y="0"/>
                    </a:lnTo>
                    <a:lnTo>
                      <a:pt x="103" y="4"/>
                    </a:lnTo>
                    <a:lnTo>
                      <a:pt x="109" y="8"/>
                    </a:lnTo>
                    <a:lnTo>
                      <a:pt x="105" y="14"/>
                    </a:lnTo>
                    <a:lnTo>
                      <a:pt x="98" y="16"/>
                    </a:lnTo>
                    <a:lnTo>
                      <a:pt x="103" y="24"/>
                    </a:lnTo>
                    <a:lnTo>
                      <a:pt x="102" y="29"/>
                    </a:lnTo>
                    <a:lnTo>
                      <a:pt x="94" y="31"/>
                    </a:lnTo>
                    <a:lnTo>
                      <a:pt x="88" y="37"/>
                    </a:lnTo>
                    <a:lnTo>
                      <a:pt x="82" y="43"/>
                    </a:lnTo>
                    <a:lnTo>
                      <a:pt x="72" y="41"/>
                    </a:lnTo>
                    <a:lnTo>
                      <a:pt x="74" y="31"/>
                    </a:lnTo>
                    <a:lnTo>
                      <a:pt x="70" y="27"/>
                    </a:lnTo>
                    <a:lnTo>
                      <a:pt x="65" y="29"/>
                    </a:lnTo>
                    <a:lnTo>
                      <a:pt x="63" y="33"/>
                    </a:lnTo>
                    <a:lnTo>
                      <a:pt x="63" y="39"/>
                    </a:lnTo>
                    <a:lnTo>
                      <a:pt x="59" y="47"/>
                    </a:lnTo>
                    <a:lnTo>
                      <a:pt x="53" y="49"/>
                    </a:lnTo>
                    <a:lnTo>
                      <a:pt x="47" y="47"/>
                    </a:lnTo>
                    <a:lnTo>
                      <a:pt x="47" y="57"/>
                    </a:lnTo>
                    <a:lnTo>
                      <a:pt x="33" y="57"/>
                    </a:lnTo>
                    <a:lnTo>
                      <a:pt x="31" y="49"/>
                    </a:lnTo>
                    <a:lnTo>
                      <a:pt x="24" y="49"/>
                    </a:lnTo>
                    <a:lnTo>
                      <a:pt x="24" y="53"/>
                    </a:lnTo>
                    <a:lnTo>
                      <a:pt x="8" y="53"/>
                    </a:lnTo>
                    <a:lnTo>
                      <a:pt x="0" y="49"/>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7" name="Canada">
              <a:extLst>
                <a:ext uri="{FF2B5EF4-FFF2-40B4-BE49-F238E27FC236}">
                  <a16:creationId xmlns:a16="http://schemas.microsoft.com/office/drawing/2014/main" id="{1EB1297E-4A9B-474C-827E-E8C1BF63723F}"/>
                </a:ext>
              </a:extLst>
            </p:cNvPr>
            <p:cNvGrpSpPr>
              <a:grpSpLocks/>
            </p:cNvGrpSpPr>
            <p:nvPr/>
          </p:nvGrpSpPr>
          <p:grpSpPr bwMode="auto">
            <a:xfrm>
              <a:off x="1271588" y="1843088"/>
              <a:ext cx="42862" cy="31750"/>
              <a:chOff x="811" y="1393"/>
              <a:chExt cx="27" cy="20"/>
            </a:xfrm>
            <a:grpFill/>
          </p:grpSpPr>
          <p:sp>
            <p:nvSpPr>
              <p:cNvPr id="922" name="Freeform 62">
                <a:extLst>
                  <a:ext uri="{FF2B5EF4-FFF2-40B4-BE49-F238E27FC236}">
                    <a16:creationId xmlns:a16="http://schemas.microsoft.com/office/drawing/2014/main" id="{EC127F6D-353B-466B-B4EC-31CD394B3DF1}"/>
                  </a:ext>
                </a:extLst>
              </p:cNvPr>
              <p:cNvSpPr>
                <a:spLocks/>
              </p:cNvSpPr>
              <p:nvPr/>
            </p:nvSpPr>
            <p:spPr bwMode="auto">
              <a:xfrm>
                <a:off x="811" y="1393"/>
                <a:ext cx="27" cy="20"/>
              </a:xfrm>
              <a:custGeom>
                <a:avLst/>
                <a:gdLst>
                  <a:gd name="T0" fmla="*/ 17 w 27"/>
                  <a:gd name="T1" fmla="*/ 0 h 20"/>
                  <a:gd name="T2" fmla="*/ 27 w 27"/>
                  <a:gd name="T3" fmla="*/ 2 h 20"/>
                  <a:gd name="T4" fmla="*/ 25 w 27"/>
                  <a:gd name="T5" fmla="*/ 8 h 20"/>
                  <a:gd name="T6" fmla="*/ 19 w 27"/>
                  <a:gd name="T7" fmla="*/ 18 h 20"/>
                  <a:gd name="T8" fmla="*/ 12 w 27"/>
                  <a:gd name="T9" fmla="*/ 20 h 20"/>
                  <a:gd name="T10" fmla="*/ 0 w 27"/>
                  <a:gd name="T11" fmla="*/ 16 h 20"/>
                  <a:gd name="T12" fmla="*/ 4 w 27"/>
                  <a:gd name="T13" fmla="*/ 8 h 20"/>
                  <a:gd name="T14" fmla="*/ 13 w 27"/>
                  <a:gd name="T15" fmla="*/ 2 h 20"/>
                  <a:gd name="T16" fmla="*/ 17 w 2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20">
                    <a:moveTo>
                      <a:pt x="17" y="0"/>
                    </a:moveTo>
                    <a:lnTo>
                      <a:pt x="27" y="2"/>
                    </a:lnTo>
                    <a:lnTo>
                      <a:pt x="25" y="8"/>
                    </a:lnTo>
                    <a:lnTo>
                      <a:pt x="19" y="18"/>
                    </a:lnTo>
                    <a:lnTo>
                      <a:pt x="12" y="20"/>
                    </a:lnTo>
                    <a:lnTo>
                      <a:pt x="0" y="16"/>
                    </a:lnTo>
                    <a:lnTo>
                      <a:pt x="4" y="8"/>
                    </a:lnTo>
                    <a:lnTo>
                      <a:pt x="13" y="2"/>
                    </a:lnTo>
                    <a:lnTo>
                      <a:pt x="17" y="0"/>
                    </a:lnTo>
                    <a:close/>
                  </a:path>
                </a:pathLst>
              </a:custGeom>
              <a:grpFill/>
              <a:ln w="9525">
                <a:solidFill>
                  <a:schemeClr val="bg2"/>
                </a:solidFill>
                <a:round/>
                <a:headEnd/>
                <a:tailEnd/>
              </a:ln>
            </p:spPr>
            <p:txBody>
              <a:bodyPr/>
              <a:lstStyle/>
              <a:p>
                <a:pPr>
                  <a:defRPr/>
                </a:pPr>
                <a:endParaRPr lang="en-GB" dirty="0"/>
              </a:p>
            </p:txBody>
          </p:sp>
          <p:sp>
            <p:nvSpPr>
              <p:cNvPr id="923" name="Freeform 63">
                <a:extLst>
                  <a:ext uri="{FF2B5EF4-FFF2-40B4-BE49-F238E27FC236}">
                    <a16:creationId xmlns:a16="http://schemas.microsoft.com/office/drawing/2014/main" id="{AD2798B1-52ED-490D-9BF1-594020D5B681}"/>
                  </a:ext>
                </a:extLst>
              </p:cNvPr>
              <p:cNvSpPr>
                <a:spLocks/>
              </p:cNvSpPr>
              <p:nvPr/>
            </p:nvSpPr>
            <p:spPr bwMode="auto">
              <a:xfrm>
                <a:off x="811" y="1393"/>
                <a:ext cx="27" cy="20"/>
              </a:xfrm>
              <a:custGeom>
                <a:avLst/>
                <a:gdLst>
                  <a:gd name="T0" fmla="*/ 17 w 27"/>
                  <a:gd name="T1" fmla="*/ 0 h 20"/>
                  <a:gd name="T2" fmla="*/ 27 w 27"/>
                  <a:gd name="T3" fmla="*/ 2 h 20"/>
                  <a:gd name="T4" fmla="*/ 25 w 27"/>
                  <a:gd name="T5" fmla="*/ 8 h 20"/>
                  <a:gd name="T6" fmla="*/ 19 w 27"/>
                  <a:gd name="T7" fmla="*/ 18 h 20"/>
                  <a:gd name="T8" fmla="*/ 12 w 27"/>
                  <a:gd name="T9" fmla="*/ 20 h 20"/>
                  <a:gd name="T10" fmla="*/ 0 w 27"/>
                  <a:gd name="T11" fmla="*/ 16 h 20"/>
                  <a:gd name="T12" fmla="*/ 4 w 27"/>
                  <a:gd name="T13" fmla="*/ 8 h 20"/>
                  <a:gd name="T14" fmla="*/ 13 w 27"/>
                  <a:gd name="T15" fmla="*/ 2 h 20"/>
                  <a:gd name="T16" fmla="*/ 17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17" y="0"/>
                    </a:moveTo>
                    <a:lnTo>
                      <a:pt x="27" y="2"/>
                    </a:lnTo>
                    <a:lnTo>
                      <a:pt x="25" y="8"/>
                    </a:lnTo>
                    <a:lnTo>
                      <a:pt x="19" y="18"/>
                    </a:lnTo>
                    <a:lnTo>
                      <a:pt x="12" y="20"/>
                    </a:lnTo>
                    <a:lnTo>
                      <a:pt x="0" y="16"/>
                    </a:lnTo>
                    <a:lnTo>
                      <a:pt x="4" y="8"/>
                    </a:lnTo>
                    <a:lnTo>
                      <a:pt x="13" y="2"/>
                    </a:lnTo>
                    <a:lnTo>
                      <a:pt x="17"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8" name="Canada">
              <a:extLst>
                <a:ext uri="{FF2B5EF4-FFF2-40B4-BE49-F238E27FC236}">
                  <a16:creationId xmlns:a16="http://schemas.microsoft.com/office/drawing/2014/main" id="{A2B7E7FD-51D5-45D0-94C3-9F49CC4DFECB}"/>
                </a:ext>
              </a:extLst>
            </p:cNvPr>
            <p:cNvGrpSpPr>
              <a:grpSpLocks/>
            </p:cNvGrpSpPr>
            <p:nvPr/>
          </p:nvGrpSpPr>
          <p:grpSpPr bwMode="auto">
            <a:xfrm>
              <a:off x="1420813" y="1741488"/>
              <a:ext cx="85725" cy="41275"/>
              <a:chOff x="905" y="1329"/>
              <a:chExt cx="54" cy="26"/>
            </a:xfrm>
            <a:grpFill/>
          </p:grpSpPr>
          <p:sp>
            <p:nvSpPr>
              <p:cNvPr id="920" name="Freeform 65">
                <a:extLst>
                  <a:ext uri="{FF2B5EF4-FFF2-40B4-BE49-F238E27FC236}">
                    <a16:creationId xmlns:a16="http://schemas.microsoft.com/office/drawing/2014/main" id="{82E83219-466F-44F5-A283-BCBD85A0F258}"/>
                  </a:ext>
                </a:extLst>
              </p:cNvPr>
              <p:cNvSpPr>
                <a:spLocks/>
              </p:cNvSpPr>
              <p:nvPr/>
            </p:nvSpPr>
            <p:spPr bwMode="auto">
              <a:xfrm>
                <a:off x="905" y="1329"/>
                <a:ext cx="54" cy="26"/>
              </a:xfrm>
              <a:custGeom>
                <a:avLst/>
                <a:gdLst>
                  <a:gd name="T0" fmla="*/ 0 w 54"/>
                  <a:gd name="T1" fmla="*/ 6 h 26"/>
                  <a:gd name="T2" fmla="*/ 13 w 54"/>
                  <a:gd name="T3" fmla="*/ 0 h 26"/>
                  <a:gd name="T4" fmla="*/ 31 w 54"/>
                  <a:gd name="T5" fmla="*/ 0 h 26"/>
                  <a:gd name="T6" fmla="*/ 52 w 54"/>
                  <a:gd name="T7" fmla="*/ 0 h 26"/>
                  <a:gd name="T8" fmla="*/ 54 w 54"/>
                  <a:gd name="T9" fmla="*/ 6 h 26"/>
                  <a:gd name="T10" fmla="*/ 43 w 54"/>
                  <a:gd name="T11" fmla="*/ 8 h 26"/>
                  <a:gd name="T12" fmla="*/ 39 w 54"/>
                  <a:gd name="T13" fmla="*/ 12 h 26"/>
                  <a:gd name="T14" fmla="*/ 48 w 54"/>
                  <a:gd name="T15" fmla="*/ 12 h 26"/>
                  <a:gd name="T16" fmla="*/ 48 w 54"/>
                  <a:gd name="T17" fmla="*/ 18 h 26"/>
                  <a:gd name="T18" fmla="*/ 43 w 54"/>
                  <a:gd name="T19" fmla="*/ 24 h 26"/>
                  <a:gd name="T20" fmla="*/ 31 w 54"/>
                  <a:gd name="T21" fmla="*/ 24 h 26"/>
                  <a:gd name="T22" fmla="*/ 21 w 54"/>
                  <a:gd name="T23" fmla="*/ 24 h 26"/>
                  <a:gd name="T24" fmla="*/ 15 w 54"/>
                  <a:gd name="T25" fmla="*/ 26 h 26"/>
                  <a:gd name="T26" fmla="*/ 4 w 54"/>
                  <a:gd name="T27" fmla="*/ 20 h 26"/>
                  <a:gd name="T28" fmla="*/ 0 w 54"/>
                  <a:gd name="T29" fmla="*/ 6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26">
                    <a:moveTo>
                      <a:pt x="0" y="6"/>
                    </a:moveTo>
                    <a:lnTo>
                      <a:pt x="13" y="0"/>
                    </a:lnTo>
                    <a:lnTo>
                      <a:pt x="31" y="0"/>
                    </a:lnTo>
                    <a:lnTo>
                      <a:pt x="52" y="0"/>
                    </a:lnTo>
                    <a:lnTo>
                      <a:pt x="54" y="6"/>
                    </a:lnTo>
                    <a:lnTo>
                      <a:pt x="43" y="8"/>
                    </a:lnTo>
                    <a:lnTo>
                      <a:pt x="39" y="12"/>
                    </a:lnTo>
                    <a:lnTo>
                      <a:pt x="48" y="12"/>
                    </a:lnTo>
                    <a:lnTo>
                      <a:pt x="48" y="18"/>
                    </a:lnTo>
                    <a:lnTo>
                      <a:pt x="43" y="24"/>
                    </a:lnTo>
                    <a:lnTo>
                      <a:pt x="31" y="24"/>
                    </a:lnTo>
                    <a:lnTo>
                      <a:pt x="21" y="24"/>
                    </a:lnTo>
                    <a:lnTo>
                      <a:pt x="15" y="26"/>
                    </a:lnTo>
                    <a:lnTo>
                      <a:pt x="4" y="20"/>
                    </a:lnTo>
                    <a:lnTo>
                      <a:pt x="0" y="6"/>
                    </a:lnTo>
                    <a:close/>
                  </a:path>
                </a:pathLst>
              </a:custGeom>
              <a:grpFill/>
              <a:ln w="9525">
                <a:solidFill>
                  <a:schemeClr val="bg2"/>
                </a:solidFill>
                <a:round/>
                <a:headEnd/>
                <a:tailEnd/>
              </a:ln>
            </p:spPr>
            <p:txBody>
              <a:bodyPr/>
              <a:lstStyle/>
              <a:p>
                <a:pPr>
                  <a:defRPr/>
                </a:pPr>
                <a:endParaRPr lang="en-GB" dirty="0"/>
              </a:p>
            </p:txBody>
          </p:sp>
          <p:sp>
            <p:nvSpPr>
              <p:cNvPr id="921" name="Freeform 66">
                <a:extLst>
                  <a:ext uri="{FF2B5EF4-FFF2-40B4-BE49-F238E27FC236}">
                    <a16:creationId xmlns:a16="http://schemas.microsoft.com/office/drawing/2014/main" id="{B5456D06-4985-4C07-B6C5-67DCA40DB553}"/>
                  </a:ext>
                </a:extLst>
              </p:cNvPr>
              <p:cNvSpPr>
                <a:spLocks/>
              </p:cNvSpPr>
              <p:nvPr/>
            </p:nvSpPr>
            <p:spPr bwMode="auto">
              <a:xfrm>
                <a:off x="905" y="1329"/>
                <a:ext cx="54" cy="26"/>
              </a:xfrm>
              <a:custGeom>
                <a:avLst/>
                <a:gdLst>
                  <a:gd name="T0" fmla="*/ 0 w 54"/>
                  <a:gd name="T1" fmla="*/ 6 h 26"/>
                  <a:gd name="T2" fmla="*/ 13 w 54"/>
                  <a:gd name="T3" fmla="*/ 0 h 26"/>
                  <a:gd name="T4" fmla="*/ 31 w 54"/>
                  <a:gd name="T5" fmla="*/ 0 h 26"/>
                  <a:gd name="T6" fmla="*/ 52 w 54"/>
                  <a:gd name="T7" fmla="*/ 0 h 26"/>
                  <a:gd name="T8" fmla="*/ 54 w 54"/>
                  <a:gd name="T9" fmla="*/ 6 h 26"/>
                  <a:gd name="T10" fmla="*/ 43 w 54"/>
                  <a:gd name="T11" fmla="*/ 8 h 26"/>
                  <a:gd name="T12" fmla="*/ 39 w 54"/>
                  <a:gd name="T13" fmla="*/ 12 h 26"/>
                  <a:gd name="T14" fmla="*/ 48 w 54"/>
                  <a:gd name="T15" fmla="*/ 12 h 26"/>
                  <a:gd name="T16" fmla="*/ 48 w 54"/>
                  <a:gd name="T17" fmla="*/ 18 h 26"/>
                  <a:gd name="T18" fmla="*/ 43 w 54"/>
                  <a:gd name="T19" fmla="*/ 24 h 26"/>
                  <a:gd name="T20" fmla="*/ 31 w 54"/>
                  <a:gd name="T21" fmla="*/ 24 h 26"/>
                  <a:gd name="T22" fmla="*/ 21 w 54"/>
                  <a:gd name="T23" fmla="*/ 24 h 26"/>
                  <a:gd name="T24" fmla="*/ 15 w 54"/>
                  <a:gd name="T25" fmla="*/ 26 h 26"/>
                  <a:gd name="T26" fmla="*/ 4 w 54"/>
                  <a:gd name="T27" fmla="*/ 20 h 26"/>
                  <a:gd name="T28" fmla="*/ 0 w 54"/>
                  <a:gd name="T2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26">
                    <a:moveTo>
                      <a:pt x="0" y="6"/>
                    </a:moveTo>
                    <a:lnTo>
                      <a:pt x="13" y="0"/>
                    </a:lnTo>
                    <a:lnTo>
                      <a:pt x="31" y="0"/>
                    </a:lnTo>
                    <a:lnTo>
                      <a:pt x="52" y="0"/>
                    </a:lnTo>
                    <a:lnTo>
                      <a:pt x="54" y="6"/>
                    </a:lnTo>
                    <a:lnTo>
                      <a:pt x="43" y="8"/>
                    </a:lnTo>
                    <a:lnTo>
                      <a:pt x="39" y="12"/>
                    </a:lnTo>
                    <a:lnTo>
                      <a:pt x="48" y="12"/>
                    </a:lnTo>
                    <a:lnTo>
                      <a:pt x="48" y="18"/>
                    </a:lnTo>
                    <a:lnTo>
                      <a:pt x="43" y="24"/>
                    </a:lnTo>
                    <a:lnTo>
                      <a:pt x="31" y="24"/>
                    </a:lnTo>
                    <a:lnTo>
                      <a:pt x="21" y="24"/>
                    </a:lnTo>
                    <a:lnTo>
                      <a:pt x="15" y="26"/>
                    </a:lnTo>
                    <a:lnTo>
                      <a:pt x="4" y="20"/>
                    </a:lnTo>
                    <a:lnTo>
                      <a:pt x="0" y="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9" name="Canada">
              <a:extLst>
                <a:ext uri="{FF2B5EF4-FFF2-40B4-BE49-F238E27FC236}">
                  <a16:creationId xmlns:a16="http://schemas.microsoft.com/office/drawing/2014/main" id="{F61223EA-C154-4C1E-96A5-34DD1D6041AC}"/>
                </a:ext>
              </a:extLst>
            </p:cNvPr>
            <p:cNvGrpSpPr>
              <a:grpSpLocks/>
            </p:cNvGrpSpPr>
            <p:nvPr/>
          </p:nvGrpSpPr>
          <p:grpSpPr bwMode="auto">
            <a:xfrm>
              <a:off x="1420813" y="1704975"/>
              <a:ext cx="98425" cy="28575"/>
              <a:chOff x="905" y="1306"/>
              <a:chExt cx="62" cy="18"/>
            </a:xfrm>
            <a:grpFill/>
          </p:grpSpPr>
          <p:sp>
            <p:nvSpPr>
              <p:cNvPr id="918" name="Freeform 68">
                <a:extLst>
                  <a:ext uri="{FF2B5EF4-FFF2-40B4-BE49-F238E27FC236}">
                    <a16:creationId xmlns:a16="http://schemas.microsoft.com/office/drawing/2014/main" id="{D5E57805-406E-462F-8EBE-AD1404A87A8B}"/>
                  </a:ext>
                </a:extLst>
              </p:cNvPr>
              <p:cNvSpPr>
                <a:spLocks/>
              </p:cNvSpPr>
              <p:nvPr/>
            </p:nvSpPr>
            <p:spPr bwMode="auto">
              <a:xfrm>
                <a:off x="905" y="1306"/>
                <a:ext cx="62" cy="18"/>
              </a:xfrm>
              <a:custGeom>
                <a:avLst/>
                <a:gdLst>
                  <a:gd name="T0" fmla="*/ 7 w 62"/>
                  <a:gd name="T1" fmla="*/ 12 h 18"/>
                  <a:gd name="T2" fmla="*/ 23 w 62"/>
                  <a:gd name="T3" fmla="*/ 6 h 18"/>
                  <a:gd name="T4" fmla="*/ 41 w 62"/>
                  <a:gd name="T5" fmla="*/ 0 h 18"/>
                  <a:gd name="T6" fmla="*/ 54 w 62"/>
                  <a:gd name="T7" fmla="*/ 2 h 18"/>
                  <a:gd name="T8" fmla="*/ 62 w 62"/>
                  <a:gd name="T9" fmla="*/ 8 h 18"/>
                  <a:gd name="T10" fmla="*/ 60 w 62"/>
                  <a:gd name="T11" fmla="*/ 14 h 18"/>
                  <a:gd name="T12" fmla="*/ 50 w 62"/>
                  <a:gd name="T13" fmla="*/ 16 h 18"/>
                  <a:gd name="T14" fmla="*/ 33 w 62"/>
                  <a:gd name="T15" fmla="*/ 16 h 18"/>
                  <a:gd name="T16" fmla="*/ 13 w 62"/>
                  <a:gd name="T17" fmla="*/ 18 h 18"/>
                  <a:gd name="T18" fmla="*/ 0 w 62"/>
                  <a:gd name="T19" fmla="*/ 18 h 18"/>
                  <a:gd name="T20" fmla="*/ 7 w 62"/>
                  <a:gd name="T21" fmla="*/ 1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18">
                    <a:moveTo>
                      <a:pt x="7" y="12"/>
                    </a:moveTo>
                    <a:lnTo>
                      <a:pt x="23" y="6"/>
                    </a:lnTo>
                    <a:lnTo>
                      <a:pt x="41" y="0"/>
                    </a:lnTo>
                    <a:lnTo>
                      <a:pt x="54" y="2"/>
                    </a:lnTo>
                    <a:lnTo>
                      <a:pt x="62" y="8"/>
                    </a:lnTo>
                    <a:lnTo>
                      <a:pt x="60" y="14"/>
                    </a:lnTo>
                    <a:lnTo>
                      <a:pt x="50" y="16"/>
                    </a:lnTo>
                    <a:lnTo>
                      <a:pt x="33" y="16"/>
                    </a:lnTo>
                    <a:lnTo>
                      <a:pt x="13" y="18"/>
                    </a:lnTo>
                    <a:lnTo>
                      <a:pt x="0" y="18"/>
                    </a:lnTo>
                    <a:lnTo>
                      <a:pt x="7" y="12"/>
                    </a:lnTo>
                    <a:close/>
                  </a:path>
                </a:pathLst>
              </a:custGeom>
              <a:grpFill/>
              <a:ln w="9525">
                <a:solidFill>
                  <a:schemeClr val="bg2"/>
                </a:solidFill>
                <a:round/>
                <a:headEnd/>
                <a:tailEnd/>
              </a:ln>
            </p:spPr>
            <p:txBody>
              <a:bodyPr/>
              <a:lstStyle/>
              <a:p>
                <a:pPr>
                  <a:defRPr/>
                </a:pPr>
                <a:endParaRPr lang="en-GB" dirty="0"/>
              </a:p>
            </p:txBody>
          </p:sp>
          <p:sp>
            <p:nvSpPr>
              <p:cNvPr id="919" name="Freeform 69">
                <a:extLst>
                  <a:ext uri="{FF2B5EF4-FFF2-40B4-BE49-F238E27FC236}">
                    <a16:creationId xmlns:a16="http://schemas.microsoft.com/office/drawing/2014/main" id="{8336E7D9-249B-4255-97B2-484045D69393}"/>
                  </a:ext>
                </a:extLst>
              </p:cNvPr>
              <p:cNvSpPr>
                <a:spLocks/>
              </p:cNvSpPr>
              <p:nvPr/>
            </p:nvSpPr>
            <p:spPr bwMode="auto">
              <a:xfrm>
                <a:off x="905" y="1306"/>
                <a:ext cx="62" cy="18"/>
              </a:xfrm>
              <a:custGeom>
                <a:avLst/>
                <a:gdLst>
                  <a:gd name="T0" fmla="*/ 7 w 62"/>
                  <a:gd name="T1" fmla="*/ 12 h 18"/>
                  <a:gd name="T2" fmla="*/ 23 w 62"/>
                  <a:gd name="T3" fmla="*/ 6 h 18"/>
                  <a:gd name="T4" fmla="*/ 41 w 62"/>
                  <a:gd name="T5" fmla="*/ 0 h 18"/>
                  <a:gd name="T6" fmla="*/ 54 w 62"/>
                  <a:gd name="T7" fmla="*/ 2 h 18"/>
                  <a:gd name="T8" fmla="*/ 62 w 62"/>
                  <a:gd name="T9" fmla="*/ 8 h 18"/>
                  <a:gd name="T10" fmla="*/ 60 w 62"/>
                  <a:gd name="T11" fmla="*/ 14 h 18"/>
                  <a:gd name="T12" fmla="*/ 50 w 62"/>
                  <a:gd name="T13" fmla="*/ 16 h 18"/>
                  <a:gd name="T14" fmla="*/ 33 w 62"/>
                  <a:gd name="T15" fmla="*/ 16 h 18"/>
                  <a:gd name="T16" fmla="*/ 13 w 62"/>
                  <a:gd name="T17" fmla="*/ 18 h 18"/>
                  <a:gd name="T18" fmla="*/ 0 w 62"/>
                  <a:gd name="T19" fmla="*/ 18 h 18"/>
                  <a:gd name="T20" fmla="*/ 7 w 62"/>
                  <a:gd name="T2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18">
                    <a:moveTo>
                      <a:pt x="7" y="12"/>
                    </a:moveTo>
                    <a:lnTo>
                      <a:pt x="23" y="6"/>
                    </a:lnTo>
                    <a:lnTo>
                      <a:pt x="41" y="0"/>
                    </a:lnTo>
                    <a:lnTo>
                      <a:pt x="54" y="2"/>
                    </a:lnTo>
                    <a:lnTo>
                      <a:pt x="62" y="8"/>
                    </a:lnTo>
                    <a:lnTo>
                      <a:pt x="60" y="14"/>
                    </a:lnTo>
                    <a:lnTo>
                      <a:pt x="50" y="16"/>
                    </a:lnTo>
                    <a:lnTo>
                      <a:pt x="33" y="16"/>
                    </a:lnTo>
                    <a:lnTo>
                      <a:pt x="13" y="18"/>
                    </a:lnTo>
                    <a:lnTo>
                      <a:pt x="0" y="18"/>
                    </a:lnTo>
                    <a:lnTo>
                      <a:pt x="7" y="1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0" name="Canada">
              <a:extLst>
                <a:ext uri="{FF2B5EF4-FFF2-40B4-BE49-F238E27FC236}">
                  <a16:creationId xmlns:a16="http://schemas.microsoft.com/office/drawing/2014/main" id="{46798B39-CB48-4B5F-90AD-1950D66F5C0B}"/>
                </a:ext>
              </a:extLst>
            </p:cNvPr>
            <p:cNvGrpSpPr>
              <a:grpSpLocks/>
            </p:cNvGrpSpPr>
            <p:nvPr/>
          </p:nvGrpSpPr>
          <p:grpSpPr bwMode="auto">
            <a:xfrm>
              <a:off x="1684338" y="1955800"/>
              <a:ext cx="146050" cy="119063"/>
              <a:chOff x="1071" y="1464"/>
              <a:chExt cx="92" cy="75"/>
            </a:xfrm>
            <a:grpFill/>
          </p:grpSpPr>
          <p:sp>
            <p:nvSpPr>
              <p:cNvPr id="916" name="Freeform 71">
                <a:extLst>
                  <a:ext uri="{FF2B5EF4-FFF2-40B4-BE49-F238E27FC236}">
                    <a16:creationId xmlns:a16="http://schemas.microsoft.com/office/drawing/2014/main" id="{47C357BD-0426-40E6-8D54-7F6EA0A4F3B0}"/>
                  </a:ext>
                </a:extLst>
              </p:cNvPr>
              <p:cNvSpPr>
                <a:spLocks/>
              </p:cNvSpPr>
              <p:nvPr/>
            </p:nvSpPr>
            <p:spPr bwMode="auto">
              <a:xfrm>
                <a:off x="1071" y="1464"/>
                <a:ext cx="92" cy="75"/>
              </a:xfrm>
              <a:custGeom>
                <a:avLst/>
                <a:gdLst>
                  <a:gd name="T0" fmla="*/ 59 w 92"/>
                  <a:gd name="T1" fmla="*/ 75 h 75"/>
                  <a:gd name="T2" fmla="*/ 48 w 92"/>
                  <a:gd name="T3" fmla="*/ 64 h 75"/>
                  <a:gd name="T4" fmla="*/ 32 w 92"/>
                  <a:gd name="T5" fmla="*/ 54 h 75"/>
                  <a:gd name="T6" fmla="*/ 25 w 92"/>
                  <a:gd name="T7" fmla="*/ 46 h 75"/>
                  <a:gd name="T8" fmla="*/ 9 w 92"/>
                  <a:gd name="T9" fmla="*/ 44 h 75"/>
                  <a:gd name="T10" fmla="*/ 1 w 92"/>
                  <a:gd name="T11" fmla="*/ 39 h 75"/>
                  <a:gd name="T12" fmla="*/ 0 w 92"/>
                  <a:gd name="T13" fmla="*/ 31 h 75"/>
                  <a:gd name="T14" fmla="*/ 3 w 92"/>
                  <a:gd name="T15" fmla="*/ 21 h 75"/>
                  <a:gd name="T16" fmla="*/ 11 w 92"/>
                  <a:gd name="T17" fmla="*/ 23 h 75"/>
                  <a:gd name="T18" fmla="*/ 17 w 92"/>
                  <a:gd name="T19" fmla="*/ 31 h 75"/>
                  <a:gd name="T20" fmla="*/ 27 w 92"/>
                  <a:gd name="T21" fmla="*/ 29 h 75"/>
                  <a:gd name="T22" fmla="*/ 36 w 92"/>
                  <a:gd name="T23" fmla="*/ 23 h 75"/>
                  <a:gd name="T24" fmla="*/ 32 w 92"/>
                  <a:gd name="T25" fmla="*/ 17 h 75"/>
                  <a:gd name="T26" fmla="*/ 19 w 92"/>
                  <a:gd name="T27" fmla="*/ 12 h 75"/>
                  <a:gd name="T28" fmla="*/ 31 w 92"/>
                  <a:gd name="T29" fmla="*/ 2 h 75"/>
                  <a:gd name="T30" fmla="*/ 44 w 92"/>
                  <a:gd name="T31" fmla="*/ 0 h 75"/>
                  <a:gd name="T32" fmla="*/ 48 w 92"/>
                  <a:gd name="T33" fmla="*/ 4 h 75"/>
                  <a:gd name="T34" fmla="*/ 56 w 92"/>
                  <a:gd name="T35" fmla="*/ 4 h 75"/>
                  <a:gd name="T36" fmla="*/ 63 w 92"/>
                  <a:gd name="T37" fmla="*/ 0 h 75"/>
                  <a:gd name="T38" fmla="*/ 88 w 92"/>
                  <a:gd name="T39" fmla="*/ 2 h 75"/>
                  <a:gd name="T40" fmla="*/ 83 w 92"/>
                  <a:gd name="T41" fmla="*/ 6 h 75"/>
                  <a:gd name="T42" fmla="*/ 75 w 92"/>
                  <a:gd name="T43" fmla="*/ 13 h 75"/>
                  <a:gd name="T44" fmla="*/ 65 w 92"/>
                  <a:gd name="T45" fmla="*/ 19 h 75"/>
                  <a:gd name="T46" fmla="*/ 61 w 92"/>
                  <a:gd name="T47" fmla="*/ 25 h 75"/>
                  <a:gd name="T48" fmla="*/ 71 w 92"/>
                  <a:gd name="T49" fmla="*/ 25 h 75"/>
                  <a:gd name="T50" fmla="*/ 77 w 92"/>
                  <a:gd name="T51" fmla="*/ 25 h 75"/>
                  <a:gd name="T52" fmla="*/ 83 w 92"/>
                  <a:gd name="T53" fmla="*/ 33 h 75"/>
                  <a:gd name="T54" fmla="*/ 90 w 92"/>
                  <a:gd name="T55" fmla="*/ 27 h 75"/>
                  <a:gd name="T56" fmla="*/ 92 w 92"/>
                  <a:gd name="T57" fmla="*/ 37 h 75"/>
                  <a:gd name="T58" fmla="*/ 88 w 92"/>
                  <a:gd name="T59" fmla="*/ 52 h 75"/>
                  <a:gd name="T60" fmla="*/ 81 w 92"/>
                  <a:gd name="T61" fmla="*/ 64 h 75"/>
                  <a:gd name="T62" fmla="*/ 75 w 92"/>
                  <a:gd name="T63" fmla="*/ 66 h 75"/>
                  <a:gd name="T64" fmla="*/ 67 w 92"/>
                  <a:gd name="T65" fmla="*/ 62 h 75"/>
                  <a:gd name="T66" fmla="*/ 65 w 92"/>
                  <a:gd name="T67" fmla="*/ 66 h 75"/>
                  <a:gd name="T68" fmla="*/ 59 w 92"/>
                  <a:gd name="T69" fmla="*/ 75 h 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2" h="75">
                    <a:moveTo>
                      <a:pt x="59" y="75"/>
                    </a:moveTo>
                    <a:lnTo>
                      <a:pt x="48" y="64"/>
                    </a:lnTo>
                    <a:lnTo>
                      <a:pt x="32" y="54"/>
                    </a:lnTo>
                    <a:lnTo>
                      <a:pt x="25" y="46"/>
                    </a:lnTo>
                    <a:lnTo>
                      <a:pt x="9" y="44"/>
                    </a:lnTo>
                    <a:lnTo>
                      <a:pt x="1" y="39"/>
                    </a:lnTo>
                    <a:lnTo>
                      <a:pt x="0" y="31"/>
                    </a:lnTo>
                    <a:lnTo>
                      <a:pt x="3" y="21"/>
                    </a:lnTo>
                    <a:lnTo>
                      <a:pt x="11" y="23"/>
                    </a:lnTo>
                    <a:lnTo>
                      <a:pt x="17" y="31"/>
                    </a:lnTo>
                    <a:lnTo>
                      <a:pt x="27" y="29"/>
                    </a:lnTo>
                    <a:lnTo>
                      <a:pt x="36" y="23"/>
                    </a:lnTo>
                    <a:lnTo>
                      <a:pt x="32" y="17"/>
                    </a:lnTo>
                    <a:lnTo>
                      <a:pt x="19" y="12"/>
                    </a:lnTo>
                    <a:lnTo>
                      <a:pt x="31" y="2"/>
                    </a:lnTo>
                    <a:lnTo>
                      <a:pt x="44" y="0"/>
                    </a:lnTo>
                    <a:lnTo>
                      <a:pt x="48" y="4"/>
                    </a:lnTo>
                    <a:lnTo>
                      <a:pt x="56" y="4"/>
                    </a:lnTo>
                    <a:lnTo>
                      <a:pt x="63" y="0"/>
                    </a:lnTo>
                    <a:lnTo>
                      <a:pt x="88" y="2"/>
                    </a:lnTo>
                    <a:lnTo>
                      <a:pt x="83" y="6"/>
                    </a:lnTo>
                    <a:lnTo>
                      <a:pt x="75" y="13"/>
                    </a:lnTo>
                    <a:lnTo>
                      <a:pt x="65" y="19"/>
                    </a:lnTo>
                    <a:lnTo>
                      <a:pt x="61" y="25"/>
                    </a:lnTo>
                    <a:lnTo>
                      <a:pt x="71" y="25"/>
                    </a:lnTo>
                    <a:lnTo>
                      <a:pt x="77" y="25"/>
                    </a:lnTo>
                    <a:lnTo>
                      <a:pt x="83" y="33"/>
                    </a:lnTo>
                    <a:lnTo>
                      <a:pt x="90" y="27"/>
                    </a:lnTo>
                    <a:lnTo>
                      <a:pt x="92" y="37"/>
                    </a:lnTo>
                    <a:lnTo>
                      <a:pt x="88" y="52"/>
                    </a:lnTo>
                    <a:lnTo>
                      <a:pt x="81" y="64"/>
                    </a:lnTo>
                    <a:lnTo>
                      <a:pt x="75" y="66"/>
                    </a:lnTo>
                    <a:lnTo>
                      <a:pt x="67" y="62"/>
                    </a:lnTo>
                    <a:lnTo>
                      <a:pt x="65" y="66"/>
                    </a:lnTo>
                    <a:lnTo>
                      <a:pt x="59" y="75"/>
                    </a:lnTo>
                    <a:close/>
                  </a:path>
                </a:pathLst>
              </a:custGeom>
              <a:grpFill/>
              <a:ln w="9525">
                <a:solidFill>
                  <a:schemeClr val="bg2"/>
                </a:solidFill>
                <a:round/>
                <a:headEnd/>
                <a:tailEnd/>
              </a:ln>
            </p:spPr>
            <p:txBody>
              <a:bodyPr/>
              <a:lstStyle/>
              <a:p>
                <a:pPr>
                  <a:defRPr/>
                </a:pPr>
                <a:endParaRPr lang="en-GB" dirty="0"/>
              </a:p>
            </p:txBody>
          </p:sp>
          <p:sp>
            <p:nvSpPr>
              <p:cNvPr id="917" name="Freeform 72">
                <a:extLst>
                  <a:ext uri="{FF2B5EF4-FFF2-40B4-BE49-F238E27FC236}">
                    <a16:creationId xmlns:a16="http://schemas.microsoft.com/office/drawing/2014/main" id="{97B6C790-EDA6-476A-87E7-262B76368DCB}"/>
                  </a:ext>
                </a:extLst>
              </p:cNvPr>
              <p:cNvSpPr>
                <a:spLocks/>
              </p:cNvSpPr>
              <p:nvPr/>
            </p:nvSpPr>
            <p:spPr bwMode="auto">
              <a:xfrm>
                <a:off x="1071" y="1464"/>
                <a:ext cx="92" cy="75"/>
              </a:xfrm>
              <a:custGeom>
                <a:avLst/>
                <a:gdLst>
                  <a:gd name="T0" fmla="*/ 59 w 92"/>
                  <a:gd name="T1" fmla="*/ 75 h 75"/>
                  <a:gd name="T2" fmla="*/ 48 w 92"/>
                  <a:gd name="T3" fmla="*/ 64 h 75"/>
                  <a:gd name="T4" fmla="*/ 32 w 92"/>
                  <a:gd name="T5" fmla="*/ 54 h 75"/>
                  <a:gd name="T6" fmla="*/ 25 w 92"/>
                  <a:gd name="T7" fmla="*/ 46 h 75"/>
                  <a:gd name="T8" fmla="*/ 9 w 92"/>
                  <a:gd name="T9" fmla="*/ 44 h 75"/>
                  <a:gd name="T10" fmla="*/ 1 w 92"/>
                  <a:gd name="T11" fmla="*/ 39 h 75"/>
                  <a:gd name="T12" fmla="*/ 0 w 92"/>
                  <a:gd name="T13" fmla="*/ 31 h 75"/>
                  <a:gd name="T14" fmla="*/ 3 w 92"/>
                  <a:gd name="T15" fmla="*/ 21 h 75"/>
                  <a:gd name="T16" fmla="*/ 11 w 92"/>
                  <a:gd name="T17" fmla="*/ 23 h 75"/>
                  <a:gd name="T18" fmla="*/ 17 w 92"/>
                  <a:gd name="T19" fmla="*/ 31 h 75"/>
                  <a:gd name="T20" fmla="*/ 27 w 92"/>
                  <a:gd name="T21" fmla="*/ 29 h 75"/>
                  <a:gd name="T22" fmla="*/ 36 w 92"/>
                  <a:gd name="T23" fmla="*/ 23 h 75"/>
                  <a:gd name="T24" fmla="*/ 32 w 92"/>
                  <a:gd name="T25" fmla="*/ 17 h 75"/>
                  <a:gd name="T26" fmla="*/ 19 w 92"/>
                  <a:gd name="T27" fmla="*/ 12 h 75"/>
                  <a:gd name="T28" fmla="*/ 31 w 92"/>
                  <a:gd name="T29" fmla="*/ 2 h 75"/>
                  <a:gd name="T30" fmla="*/ 44 w 92"/>
                  <a:gd name="T31" fmla="*/ 0 h 75"/>
                  <a:gd name="T32" fmla="*/ 48 w 92"/>
                  <a:gd name="T33" fmla="*/ 4 h 75"/>
                  <a:gd name="T34" fmla="*/ 56 w 92"/>
                  <a:gd name="T35" fmla="*/ 4 h 75"/>
                  <a:gd name="T36" fmla="*/ 63 w 92"/>
                  <a:gd name="T37" fmla="*/ 0 h 75"/>
                  <a:gd name="T38" fmla="*/ 88 w 92"/>
                  <a:gd name="T39" fmla="*/ 2 h 75"/>
                  <a:gd name="T40" fmla="*/ 83 w 92"/>
                  <a:gd name="T41" fmla="*/ 6 h 75"/>
                  <a:gd name="T42" fmla="*/ 75 w 92"/>
                  <a:gd name="T43" fmla="*/ 13 h 75"/>
                  <a:gd name="T44" fmla="*/ 65 w 92"/>
                  <a:gd name="T45" fmla="*/ 19 h 75"/>
                  <a:gd name="T46" fmla="*/ 61 w 92"/>
                  <a:gd name="T47" fmla="*/ 25 h 75"/>
                  <a:gd name="T48" fmla="*/ 71 w 92"/>
                  <a:gd name="T49" fmla="*/ 25 h 75"/>
                  <a:gd name="T50" fmla="*/ 77 w 92"/>
                  <a:gd name="T51" fmla="*/ 25 h 75"/>
                  <a:gd name="T52" fmla="*/ 83 w 92"/>
                  <a:gd name="T53" fmla="*/ 33 h 75"/>
                  <a:gd name="T54" fmla="*/ 90 w 92"/>
                  <a:gd name="T55" fmla="*/ 27 h 75"/>
                  <a:gd name="T56" fmla="*/ 92 w 92"/>
                  <a:gd name="T57" fmla="*/ 37 h 75"/>
                  <a:gd name="T58" fmla="*/ 88 w 92"/>
                  <a:gd name="T59" fmla="*/ 52 h 75"/>
                  <a:gd name="T60" fmla="*/ 81 w 92"/>
                  <a:gd name="T61" fmla="*/ 64 h 75"/>
                  <a:gd name="T62" fmla="*/ 75 w 92"/>
                  <a:gd name="T63" fmla="*/ 66 h 75"/>
                  <a:gd name="T64" fmla="*/ 67 w 92"/>
                  <a:gd name="T65" fmla="*/ 62 h 75"/>
                  <a:gd name="T66" fmla="*/ 65 w 92"/>
                  <a:gd name="T67" fmla="*/ 66 h 75"/>
                  <a:gd name="T68" fmla="*/ 59 w 92"/>
                  <a:gd name="T6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75">
                    <a:moveTo>
                      <a:pt x="59" y="75"/>
                    </a:moveTo>
                    <a:lnTo>
                      <a:pt x="48" y="64"/>
                    </a:lnTo>
                    <a:lnTo>
                      <a:pt x="32" y="54"/>
                    </a:lnTo>
                    <a:lnTo>
                      <a:pt x="25" y="46"/>
                    </a:lnTo>
                    <a:lnTo>
                      <a:pt x="9" y="44"/>
                    </a:lnTo>
                    <a:lnTo>
                      <a:pt x="1" y="39"/>
                    </a:lnTo>
                    <a:lnTo>
                      <a:pt x="0" y="31"/>
                    </a:lnTo>
                    <a:lnTo>
                      <a:pt x="3" y="21"/>
                    </a:lnTo>
                    <a:lnTo>
                      <a:pt x="11" y="23"/>
                    </a:lnTo>
                    <a:lnTo>
                      <a:pt x="17" y="31"/>
                    </a:lnTo>
                    <a:lnTo>
                      <a:pt x="27" y="29"/>
                    </a:lnTo>
                    <a:lnTo>
                      <a:pt x="36" y="23"/>
                    </a:lnTo>
                    <a:lnTo>
                      <a:pt x="32" y="17"/>
                    </a:lnTo>
                    <a:lnTo>
                      <a:pt x="19" y="12"/>
                    </a:lnTo>
                    <a:lnTo>
                      <a:pt x="31" y="2"/>
                    </a:lnTo>
                    <a:lnTo>
                      <a:pt x="44" y="0"/>
                    </a:lnTo>
                    <a:lnTo>
                      <a:pt x="48" y="4"/>
                    </a:lnTo>
                    <a:lnTo>
                      <a:pt x="56" y="4"/>
                    </a:lnTo>
                    <a:lnTo>
                      <a:pt x="63" y="0"/>
                    </a:lnTo>
                    <a:lnTo>
                      <a:pt x="88" y="2"/>
                    </a:lnTo>
                    <a:lnTo>
                      <a:pt x="83" y="6"/>
                    </a:lnTo>
                    <a:lnTo>
                      <a:pt x="75" y="13"/>
                    </a:lnTo>
                    <a:lnTo>
                      <a:pt x="65" y="19"/>
                    </a:lnTo>
                    <a:lnTo>
                      <a:pt x="61" y="25"/>
                    </a:lnTo>
                    <a:lnTo>
                      <a:pt x="71" y="25"/>
                    </a:lnTo>
                    <a:lnTo>
                      <a:pt x="77" y="25"/>
                    </a:lnTo>
                    <a:lnTo>
                      <a:pt x="83" y="33"/>
                    </a:lnTo>
                    <a:lnTo>
                      <a:pt x="90" y="27"/>
                    </a:lnTo>
                    <a:lnTo>
                      <a:pt x="92" y="37"/>
                    </a:lnTo>
                    <a:lnTo>
                      <a:pt x="88" y="52"/>
                    </a:lnTo>
                    <a:lnTo>
                      <a:pt x="81" y="64"/>
                    </a:lnTo>
                    <a:lnTo>
                      <a:pt x="75" y="66"/>
                    </a:lnTo>
                    <a:lnTo>
                      <a:pt x="67" y="62"/>
                    </a:lnTo>
                    <a:lnTo>
                      <a:pt x="65" y="66"/>
                    </a:lnTo>
                    <a:lnTo>
                      <a:pt x="59" y="7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1" name="Canada">
              <a:extLst>
                <a:ext uri="{FF2B5EF4-FFF2-40B4-BE49-F238E27FC236}">
                  <a16:creationId xmlns:a16="http://schemas.microsoft.com/office/drawing/2014/main" id="{01FF0717-33E1-40EE-BEA8-F8C3290174B3}"/>
                </a:ext>
              </a:extLst>
            </p:cNvPr>
            <p:cNvGrpSpPr>
              <a:grpSpLocks/>
            </p:cNvGrpSpPr>
            <p:nvPr/>
          </p:nvGrpSpPr>
          <p:grpSpPr bwMode="auto">
            <a:xfrm>
              <a:off x="1830388" y="1858963"/>
              <a:ext cx="71437" cy="52387"/>
              <a:chOff x="1163" y="1403"/>
              <a:chExt cx="45" cy="33"/>
            </a:xfrm>
            <a:grpFill/>
          </p:grpSpPr>
          <p:sp>
            <p:nvSpPr>
              <p:cNvPr id="914" name="Freeform 74">
                <a:extLst>
                  <a:ext uri="{FF2B5EF4-FFF2-40B4-BE49-F238E27FC236}">
                    <a16:creationId xmlns:a16="http://schemas.microsoft.com/office/drawing/2014/main" id="{DD19D421-B78A-4713-BEB9-117D3886F808}"/>
                  </a:ext>
                </a:extLst>
              </p:cNvPr>
              <p:cNvSpPr>
                <a:spLocks/>
              </p:cNvSpPr>
              <p:nvPr/>
            </p:nvSpPr>
            <p:spPr bwMode="auto">
              <a:xfrm>
                <a:off x="1163" y="1403"/>
                <a:ext cx="45" cy="33"/>
              </a:xfrm>
              <a:custGeom>
                <a:avLst/>
                <a:gdLst>
                  <a:gd name="T0" fmla="*/ 45 w 45"/>
                  <a:gd name="T1" fmla="*/ 33 h 33"/>
                  <a:gd name="T2" fmla="*/ 28 w 45"/>
                  <a:gd name="T3" fmla="*/ 32 h 33"/>
                  <a:gd name="T4" fmla="*/ 12 w 45"/>
                  <a:gd name="T5" fmla="*/ 30 h 33"/>
                  <a:gd name="T6" fmla="*/ 0 w 45"/>
                  <a:gd name="T7" fmla="*/ 22 h 33"/>
                  <a:gd name="T8" fmla="*/ 8 w 45"/>
                  <a:gd name="T9" fmla="*/ 12 h 33"/>
                  <a:gd name="T10" fmla="*/ 18 w 45"/>
                  <a:gd name="T11" fmla="*/ 6 h 33"/>
                  <a:gd name="T12" fmla="*/ 26 w 45"/>
                  <a:gd name="T13" fmla="*/ 0 h 33"/>
                  <a:gd name="T14" fmla="*/ 34 w 45"/>
                  <a:gd name="T15" fmla="*/ 6 h 33"/>
                  <a:gd name="T16" fmla="*/ 43 w 45"/>
                  <a:gd name="T17" fmla="*/ 14 h 33"/>
                  <a:gd name="T18" fmla="*/ 45 w 45"/>
                  <a:gd name="T19" fmla="*/ 22 h 33"/>
                  <a:gd name="T20" fmla="*/ 45 w 45"/>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33">
                    <a:moveTo>
                      <a:pt x="45" y="33"/>
                    </a:moveTo>
                    <a:lnTo>
                      <a:pt x="28" y="32"/>
                    </a:lnTo>
                    <a:lnTo>
                      <a:pt x="12" y="30"/>
                    </a:lnTo>
                    <a:lnTo>
                      <a:pt x="0" y="22"/>
                    </a:lnTo>
                    <a:lnTo>
                      <a:pt x="8" y="12"/>
                    </a:lnTo>
                    <a:lnTo>
                      <a:pt x="18" y="6"/>
                    </a:lnTo>
                    <a:lnTo>
                      <a:pt x="26" y="0"/>
                    </a:lnTo>
                    <a:lnTo>
                      <a:pt x="34" y="6"/>
                    </a:lnTo>
                    <a:lnTo>
                      <a:pt x="43" y="14"/>
                    </a:lnTo>
                    <a:lnTo>
                      <a:pt x="45" y="22"/>
                    </a:lnTo>
                    <a:lnTo>
                      <a:pt x="45" y="33"/>
                    </a:lnTo>
                    <a:close/>
                  </a:path>
                </a:pathLst>
              </a:custGeom>
              <a:grpFill/>
              <a:ln w="9525">
                <a:solidFill>
                  <a:schemeClr val="bg2"/>
                </a:solidFill>
                <a:round/>
                <a:headEnd/>
                <a:tailEnd/>
              </a:ln>
            </p:spPr>
            <p:txBody>
              <a:bodyPr/>
              <a:lstStyle/>
              <a:p>
                <a:pPr>
                  <a:defRPr/>
                </a:pPr>
                <a:endParaRPr lang="en-GB" dirty="0"/>
              </a:p>
            </p:txBody>
          </p:sp>
          <p:sp>
            <p:nvSpPr>
              <p:cNvPr id="915" name="Freeform 75">
                <a:extLst>
                  <a:ext uri="{FF2B5EF4-FFF2-40B4-BE49-F238E27FC236}">
                    <a16:creationId xmlns:a16="http://schemas.microsoft.com/office/drawing/2014/main" id="{69D353E9-4B91-4AD0-B756-50C3B5D836C9}"/>
                  </a:ext>
                </a:extLst>
              </p:cNvPr>
              <p:cNvSpPr>
                <a:spLocks/>
              </p:cNvSpPr>
              <p:nvPr/>
            </p:nvSpPr>
            <p:spPr bwMode="auto">
              <a:xfrm>
                <a:off x="1163" y="1403"/>
                <a:ext cx="45" cy="33"/>
              </a:xfrm>
              <a:custGeom>
                <a:avLst/>
                <a:gdLst>
                  <a:gd name="T0" fmla="*/ 45 w 45"/>
                  <a:gd name="T1" fmla="*/ 33 h 33"/>
                  <a:gd name="T2" fmla="*/ 28 w 45"/>
                  <a:gd name="T3" fmla="*/ 32 h 33"/>
                  <a:gd name="T4" fmla="*/ 12 w 45"/>
                  <a:gd name="T5" fmla="*/ 30 h 33"/>
                  <a:gd name="T6" fmla="*/ 0 w 45"/>
                  <a:gd name="T7" fmla="*/ 22 h 33"/>
                  <a:gd name="T8" fmla="*/ 8 w 45"/>
                  <a:gd name="T9" fmla="*/ 12 h 33"/>
                  <a:gd name="T10" fmla="*/ 18 w 45"/>
                  <a:gd name="T11" fmla="*/ 6 h 33"/>
                  <a:gd name="T12" fmla="*/ 26 w 45"/>
                  <a:gd name="T13" fmla="*/ 0 h 33"/>
                  <a:gd name="T14" fmla="*/ 34 w 45"/>
                  <a:gd name="T15" fmla="*/ 6 h 33"/>
                  <a:gd name="T16" fmla="*/ 43 w 45"/>
                  <a:gd name="T17" fmla="*/ 14 h 33"/>
                  <a:gd name="T18" fmla="*/ 45 w 45"/>
                  <a:gd name="T19" fmla="*/ 22 h 33"/>
                  <a:gd name="T20" fmla="*/ 45 w 45"/>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3">
                    <a:moveTo>
                      <a:pt x="45" y="33"/>
                    </a:moveTo>
                    <a:lnTo>
                      <a:pt x="28" y="32"/>
                    </a:lnTo>
                    <a:lnTo>
                      <a:pt x="12" y="30"/>
                    </a:lnTo>
                    <a:lnTo>
                      <a:pt x="0" y="22"/>
                    </a:lnTo>
                    <a:lnTo>
                      <a:pt x="8" y="12"/>
                    </a:lnTo>
                    <a:lnTo>
                      <a:pt x="18" y="6"/>
                    </a:lnTo>
                    <a:lnTo>
                      <a:pt x="26" y="0"/>
                    </a:lnTo>
                    <a:lnTo>
                      <a:pt x="34" y="6"/>
                    </a:lnTo>
                    <a:lnTo>
                      <a:pt x="43" y="14"/>
                    </a:lnTo>
                    <a:lnTo>
                      <a:pt x="45" y="22"/>
                    </a:lnTo>
                    <a:lnTo>
                      <a:pt x="45" y="3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2" name="Canada">
              <a:extLst>
                <a:ext uri="{FF2B5EF4-FFF2-40B4-BE49-F238E27FC236}">
                  <a16:creationId xmlns:a16="http://schemas.microsoft.com/office/drawing/2014/main" id="{0A69F2E2-EEEB-4D24-B23F-D6FC9BDF040B}"/>
                </a:ext>
              </a:extLst>
            </p:cNvPr>
            <p:cNvGrpSpPr>
              <a:grpSpLocks/>
            </p:cNvGrpSpPr>
            <p:nvPr/>
          </p:nvGrpSpPr>
          <p:grpSpPr bwMode="auto">
            <a:xfrm>
              <a:off x="1787525" y="1701800"/>
              <a:ext cx="84138" cy="49213"/>
              <a:chOff x="1136" y="1304"/>
              <a:chExt cx="53" cy="31"/>
            </a:xfrm>
            <a:grpFill/>
          </p:grpSpPr>
          <p:sp>
            <p:nvSpPr>
              <p:cNvPr id="912" name="Freeform 77">
                <a:extLst>
                  <a:ext uri="{FF2B5EF4-FFF2-40B4-BE49-F238E27FC236}">
                    <a16:creationId xmlns:a16="http://schemas.microsoft.com/office/drawing/2014/main" id="{0CBE08F3-7700-4B24-9FF2-C5EDD3CD02A0}"/>
                  </a:ext>
                </a:extLst>
              </p:cNvPr>
              <p:cNvSpPr>
                <a:spLocks/>
              </p:cNvSpPr>
              <p:nvPr/>
            </p:nvSpPr>
            <p:spPr bwMode="auto">
              <a:xfrm>
                <a:off x="1136" y="1304"/>
                <a:ext cx="53" cy="31"/>
              </a:xfrm>
              <a:custGeom>
                <a:avLst/>
                <a:gdLst>
                  <a:gd name="T0" fmla="*/ 4 w 53"/>
                  <a:gd name="T1" fmla="*/ 0 h 31"/>
                  <a:gd name="T2" fmla="*/ 21 w 53"/>
                  <a:gd name="T3" fmla="*/ 4 h 31"/>
                  <a:gd name="T4" fmla="*/ 35 w 53"/>
                  <a:gd name="T5" fmla="*/ 10 h 31"/>
                  <a:gd name="T6" fmla="*/ 47 w 53"/>
                  <a:gd name="T7" fmla="*/ 14 h 31"/>
                  <a:gd name="T8" fmla="*/ 53 w 53"/>
                  <a:gd name="T9" fmla="*/ 20 h 31"/>
                  <a:gd name="T10" fmla="*/ 47 w 53"/>
                  <a:gd name="T11" fmla="*/ 29 h 31"/>
                  <a:gd name="T12" fmla="*/ 35 w 53"/>
                  <a:gd name="T13" fmla="*/ 31 h 31"/>
                  <a:gd name="T14" fmla="*/ 19 w 53"/>
                  <a:gd name="T15" fmla="*/ 31 h 31"/>
                  <a:gd name="T16" fmla="*/ 15 w 53"/>
                  <a:gd name="T17" fmla="*/ 22 h 31"/>
                  <a:gd name="T18" fmla="*/ 6 w 53"/>
                  <a:gd name="T19" fmla="*/ 18 h 31"/>
                  <a:gd name="T20" fmla="*/ 0 w 53"/>
                  <a:gd name="T21" fmla="*/ 12 h 31"/>
                  <a:gd name="T22" fmla="*/ 0 w 53"/>
                  <a:gd name="T23" fmla="*/ 4 h 31"/>
                  <a:gd name="T24" fmla="*/ 4 w 53"/>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1">
                    <a:moveTo>
                      <a:pt x="4" y="0"/>
                    </a:moveTo>
                    <a:lnTo>
                      <a:pt x="21" y="4"/>
                    </a:lnTo>
                    <a:lnTo>
                      <a:pt x="35" y="10"/>
                    </a:lnTo>
                    <a:lnTo>
                      <a:pt x="47" y="14"/>
                    </a:lnTo>
                    <a:lnTo>
                      <a:pt x="53" y="20"/>
                    </a:lnTo>
                    <a:lnTo>
                      <a:pt x="47" y="29"/>
                    </a:lnTo>
                    <a:lnTo>
                      <a:pt x="35" y="31"/>
                    </a:lnTo>
                    <a:lnTo>
                      <a:pt x="19" y="31"/>
                    </a:lnTo>
                    <a:lnTo>
                      <a:pt x="15" y="22"/>
                    </a:lnTo>
                    <a:lnTo>
                      <a:pt x="6" y="18"/>
                    </a:lnTo>
                    <a:lnTo>
                      <a:pt x="0" y="12"/>
                    </a:lnTo>
                    <a:lnTo>
                      <a:pt x="0" y="4"/>
                    </a:lnTo>
                    <a:lnTo>
                      <a:pt x="4" y="0"/>
                    </a:lnTo>
                    <a:close/>
                  </a:path>
                </a:pathLst>
              </a:custGeom>
              <a:grpFill/>
              <a:ln w="9525">
                <a:solidFill>
                  <a:schemeClr val="bg2"/>
                </a:solidFill>
                <a:round/>
                <a:headEnd/>
                <a:tailEnd/>
              </a:ln>
            </p:spPr>
            <p:txBody>
              <a:bodyPr/>
              <a:lstStyle/>
              <a:p>
                <a:pPr>
                  <a:defRPr/>
                </a:pPr>
                <a:endParaRPr lang="en-GB" dirty="0"/>
              </a:p>
            </p:txBody>
          </p:sp>
          <p:sp>
            <p:nvSpPr>
              <p:cNvPr id="913" name="Freeform 78">
                <a:extLst>
                  <a:ext uri="{FF2B5EF4-FFF2-40B4-BE49-F238E27FC236}">
                    <a16:creationId xmlns:a16="http://schemas.microsoft.com/office/drawing/2014/main" id="{BD38E302-4DC1-4CCA-85AF-419FE84B58FE}"/>
                  </a:ext>
                </a:extLst>
              </p:cNvPr>
              <p:cNvSpPr>
                <a:spLocks/>
              </p:cNvSpPr>
              <p:nvPr/>
            </p:nvSpPr>
            <p:spPr bwMode="auto">
              <a:xfrm>
                <a:off x="1136" y="1304"/>
                <a:ext cx="53" cy="31"/>
              </a:xfrm>
              <a:custGeom>
                <a:avLst/>
                <a:gdLst>
                  <a:gd name="T0" fmla="*/ 4 w 53"/>
                  <a:gd name="T1" fmla="*/ 0 h 31"/>
                  <a:gd name="T2" fmla="*/ 21 w 53"/>
                  <a:gd name="T3" fmla="*/ 4 h 31"/>
                  <a:gd name="T4" fmla="*/ 35 w 53"/>
                  <a:gd name="T5" fmla="*/ 10 h 31"/>
                  <a:gd name="T6" fmla="*/ 47 w 53"/>
                  <a:gd name="T7" fmla="*/ 14 h 31"/>
                  <a:gd name="T8" fmla="*/ 53 w 53"/>
                  <a:gd name="T9" fmla="*/ 20 h 31"/>
                  <a:gd name="T10" fmla="*/ 47 w 53"/>
                  <a:gd name="T11" fmla="*/ 29 h 31"/>
                  <a:gd name="T12" fmla="*/ 35 w 53"/>
                  <a:gd name="T13" fmla="*/ 31 h 31"/>
                  <a:gd name="T14" fmla="*/ 19 w 53"/>
                  <a:gd name="T15" fmla="*/ 31 h 31"/>
                  <a:gd name="T16" fmla="*/ 15 w 53"/>
                  <a:gd name="T17" fmla="*/ 22 h 31"/>
                  <a:gd name="T18" fmla="*/ 6 w 53"/>
                  <a:gd name="T19" fmla="*/ 18 h 31"/>
                  <a:gd name="T20" fmla="*/ 0 w 53"/>
                  <a:gd name="T21" fmla="*/ 12 h 31"/>
                  <a:gd name="T22" fmla="*/ 0 w 53"/>
                  <a:gd name="T23" fmla="*/ 4 h 31"/>
                  <a:gd name="T24" fmla="*/ 4 w 5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1">
                    <a:moveTo>
                      <a:pt x="4" y="0"/>
                    </a:moveTo>
                    <a:lnTo>
                      <a:pt x="21" y="4"/>
                    </a:lnTo>
                    <a:lnTo>
                      <a:pt x="35" y="10"/>
                    </a:lnTo>
                    <a:lnTo>
                      <a:pt x="47" y="14"/>
                    </a:lnTo>
                    <a:lnTo>
                      <a:pt x="53" y="20"/>
                    </a:lnTo>
                    <a:lnTo>
                      <a:pt x="47" y="29"/>
                    </a:lnTo>
                    <a:lnTo>
                      <a:pt x="35" y="31"/>
                    </a:lnTo>
                    <a:lnTo>
                      <a:pt x="19" y="31"/>
                    </a:lnTo>
                    <a:lnTo>
                      <a:pt x="15" y="22"/>
                    </a:lnTo>
                    <a:lnTo>
                      <a:pt x="6" y="18"/>
                    </a:lnTo>
                    <a:lnTo>
                      <a:pt x="0" y="12"/>
                    </a:lnTo>
                    <a:lnTo>
                      <a:pt x="0" y="4"/>
                    </a:lnTo>
                    <a:lnTo>
                      <a:pt x="4"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3" name="Canada">
              <a:extLst>
                <a:ext uri="{FF2B5EF4-FFF2-40B4-BE49-F238E27FC236}">
                  <a16:creationId xmlns:a16="http://schemas.microsoft.com/office/drawing/2014/main" id="{E8FB4423-D7BB-49C1-8F6C-34D667E7E095}"/>
                </a:ext>
              </a:extLst>
            </p:cNvPr>
            <p:cNvGrpSpPr>
              <a:grpSpLocks/>
            </p:cNvGrpSpPr>
            <p:nvPr/>
          </p:nvGrpSpPr>
          <p:grpSpPr bwMode="auto">
            <a:xfrm>
              <a:off x="1824038" y="1560513"/>
              <a:ext cx="282575" cy="179387"/>
              <a:chOff x="1159" y="1215"/>
              <a:chExt cx="178" cy="113"/>
            </a:xfrm>
            <a:grpFill/>
          </p:grpSpPr>
          <p:sp>
            <p:nvSpPr>
              <p:cNvPr id="910" name="Freeform 80">
                <a:extLst>
                  <a:ext uri="{FF2B5EF4-FFF2-40B4-BE49-F238E27FC236}">
                    <a16:creationId xmlns:a16="http://schemas.microsoft.com/office/drawing/2014/main" id="{DF6E8CEC-CE91-4034-80BF-2CBB783C4279}"/>
                  </a:ext>
                </a:extLst>
              </p:cNvPr>
              <p:cNvSpPr>
                <a:spLocks/>
              </p:cNvSpPr>
              <p:nvPr/>
            </p:nvSpPr>
            <p:spPr bwMode="auto">
              <a:xfrm>
                <a:off x="1159" y="1215"/>
                <a:ext cx="178" cy="113"/>
              </a:xfrm>
              <a:custGeom>
                <a:avLst/>
                <a:gdLst>
                  <a:gd name="T0" fmla="*/ 114 w 178"/>
                  <a:gd name="T1" fmla="*/ 107 h 113"/>
                  <a:gd name="T2" fmla="*/ 100 w 178"/>
                  <a:gd name="T3" fmla="*/ 101 h 113"/>
                  <a:gd name="T4" fmla="*/ 94 w 178"/>
                  <a:gd name="T5" fmla="*/ 109 h 113"/>
                  <a:gd name="T6" fmla="*/ 65 w 178"/>
                  <a:gd name="T7" fmla="*/ 107 h 113"/>
                  <a:gd name="T8" fmla="*/ 76 w 178"/>
                  <a:gd name="T9" fmla="*/ 99 h 113"/>
                  <a:gd name="T10" fmla="*/ 61 w 178"/>
                  <a:gd name="T11" fmla="*/ 93 h 113"/>
                  <a:gd name="T12" fmla="*/ 39 w 178"/>
                  <a:gd name="T13" fmla="*/ 84 h 113"/>
                  <a:gd name="T14" fmla="*/ 69 w 178"/>
                  <a:gd name="T15" fmla="*/ 80 h 113"/>
                  <a:gd name="T16" fmla="*/ 94 w 178"/>
                  <a:gd name="T17" fmla="*/ 78 h 113"/>
                  <a:gd name="T18" fmla="*/ 76 w 178"/>
                  <a:gd name="T19" fmla="*/ 70 h 113"/>
                  <a:gd name="T20" fmla="*/ 49 w 178"/>
                  <a:gd name="T21" fmla="*/ 72 h 113"/>
                  <a:gd name="T22" fmla="*/ 24 w 178"/>
                  <a:gd name="T23" fmla="*/ 72 h 113"/>
                  <a:gd name="T24" fmla="*/ 0 w 178"/>
                  <a:gd name="T25" fmla="*/ 43 h 113"/>
                  <a:gd name="T26" fmla="*/ 14 w 178"/>
                  <a:gd name="T27" fmla="*/ 47 h 113"/>
                  <a:gd name="T28" fmla="*/ 36 w 178"/>
                  <a:gd name="T29" fmla="*/ 41 h 113"/>
                  <a:gd name="T30" fmla="*/ 16 w 178"/>
                  <a:gd name="T31" fmla="*/ 37 h 113"/>
                  <a:gd name="T32" fmla="*/ 24 w 178"/>
                  <a:gd name="T33" fmla="*/ 27 h 113"/>
                  <a:gd name="T34" fmla="*/ 41 w 178"/>
                  <a:gd name="T35" fmla="*/ 25 h 113"/>
                  <a:gd name="T36" fmla="*/ 24 w 178"/>
                  <a:gd name="T37" fmla="*/ 17 h 113"/>
                  <a:gd name="T38" fmla="*/ 34 w 178"/>
                  <a:gd name="T39" fmla="*/ 10 h 113"/>
                  <a:gd name="T40" fmla="*/ 57 w 178"/>
                  <a:gd name="T41" fmla="*/ 10 h 113"/>
                  <a:gd name="T42" fmla="*/ 41 w 178"/>
                  <a:gd name="T43" fmla="*/ 4 h 113"/>
                  <a:gd name="T44" fmla="*/ 69 w 178"/>
                  <a:gd name="T45" fmla="*/ 2 h 113"/>
                  <a:gd name="T46" fmla="*/ 115 w 178"/>
                  <a:gd name="T47" fmla="*/ 33 h 113"/>
                  <a:gd name="T48" fmla="*/ 123 w 178"/>
                  <a:gd name="T49" fmla="*/ 47 h 113"/>
                  <a:gd name="T50" fmla="*/ 135 w 178"/>
                  <a:gd name="T51" fmla="*/ 33 h 113"/>
                  <a:gd name="T52" fmla="*/ 139 w 178"/>
                  <a:gd name="T53" fmla="*/ 45 h 113"/>
                  <a:gd name="T54" fmla="*/ 149 w 178"/>
                  <a:gd name="T55" fmla="*/ 56 h 113"/>
                  <a:gd name="T56" fmla="*/ 161 w 178"/>
                  <a:gd name="T57" fmla="*/ 64 h 113"/>
                  <a:gd name="T58" fmla="*/ 172 w 178"/>
                  <a:gd name="T59" fmla="*/ 66 h 113"/>
                  <a:gd name="T60" fmla="*/ 174 w 178"/>
                  <a:gd name="T61" fmla="*/ 78 h 113"/>
                  <a:gd name="T62" fmla="*/ 159 w 178"/>
                  <a:gd name="T63" fmla="*/ 80 h 113"/>
                  <a:gd name="T64" fmla="*/ 137 w 178"/>
                  <a:gd name="T65" fmla="*/ 95 h 113"/>
                  <a:gd name="T66" fmla="*/ 141 w 178"/>
                  <a:gd name="T67" fmla="*/ 80 h 113"/>
                  <a:gd name="T68" fmla="*/ 131 w 178"/>
                  <a:gd name="T69" fmla="*/ 89 h 113"/>
                  <a:gd name="T70" fmla="*/ 133 w 178"/>
                  <a:gd name="T71" fmla="*/ 99 h 113"/>
                  <a:gd name="T72" fmla="*/ 133 w 178"/>
                  <a:gd name="T73" fmla="*/ 105 h 113"/>
                  <a:gd name="T74" fmla="*/ 125 w 178"/>
                  <a:gd name="T75" fmla="*/ 103 h 113"/>
                  <a:gd name="T76" fmla="*/ 121 w 178"/>
                  <a:gd name="T77" fmla="*/ 113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 h="113">
                    <a:moveTo>
                      <a:pt x="121" y="113"/>
                    </a:moveTo>
                    <a:lnTo>
                      <a:pt x="114" y="107"/>
                    </a:lnTo>
                    <a:lnTo>
                      <a:pt x="106" y="97"/>
                    </a:lnTo>
                    <a:lnTo>
                      <a:pt x="100" y="101"/>
                    </a:lnTo>
                    <a:lnTo>
                      <a:pt x="102" y="107"/>
                    </a:lnTo>
                    <a:lnTo>
                      <a:pt x="94" y="109"/>
                    </a:lnTo>
                    <a:lnTo>
                      <a:pt x="82" y="113"/>
                    </a:lnTo>
                    <a:lnTo>
                      <a:pt x="65" y="107"/>
                    </a:lnTo>
                    <a:lnTo>
                      <a:pt x="63" y="97"/>
                    </a:lnTo>
                    <a:lnTo>
                      <a:pt x="76" y="99"/>
                    </a:lnTo>
                    <a:lnTo>
                      <a:pt x="75" y="95"/>
                    </a:lnTo>
                    <a:lnTo>
                      <a:pt x="61" y="93"/>
                    </a:lnTo>
                    <a:lnTo>
                      <a:pt x="55" y="95"/>
                    </a:lnTo>
                    <a:lnTo>
                      <a:pt x="39" y="84"/>
                    </a:lnTo>
                    <a:lnTo>
                      <a:pt x="51" y="80"/>
                    </a:lnTo>
                    <a:lnTo>
                      <a:pt x="69" y="80"/>
                    </a:lnTo>
                    <a:lnTo>
                      <a:pt x="82" y="80"/>
                    </a:lnTo>
                    <a:lnTo>
                      <a:pt x="94" y="78"/>
                    </a:lnTo>
                    <a:lnTo>
                      <a:pt x="88" y="72"/>
                    </a:lnTo>
                    <a:lnTo>
                      <a:pt x="76" y="70"/>
                    </a:lnTo>
                    <a:lnTo>
                      <a:pt x="61" y="70"/>
                    </a:lnTo>
                    <a:lnTo>
                      <a:pt x="49" y="72"/>
                    </a:lnTo>
                    <a:lnTo>
                      <a:pt x="34" y="70"/>
                    </a:lnTo>
                    <a:lnTo>
                      <a:pt x="24" y="72"/>
                    </a:lnTo>
                    <a:lnTo>
                      <a:pt x="6" y="52"/>
                    </a:lnTo>
                    <a:lnTo>
                      <a:pt x="0" y="43"/>
                    </a:lnTo>
                    <a:lnTo>
                      <a:pt x="8" y="43"/>
                    </a:lnTo>
                    <a:lnTo>
                      <a:pt x="14" y="47"/>
                    </a:lnTo>
                    <a:lnTo>
                      <a:pt x="30" y="49"/>
                    </a:lnTo>
                    <a:lnTo>
                      <a:pt x="36" y="41"/>
                    </a:lnTo>
                    <a:lnTo>
                      <a:pt x="24" y="39"/>
                    </a:lnTo>
                    <a:lnTo>
                      <a:pt x="16" y="37"/>
                    </a:lnTo>
                    <a:lnTo>
                      <a:pt x="14" y="27"/>
                    </a:lnTo>
                    <a:lnTo>
                      <a:pt x="24" y="27"/>
                    </a:lnTo>
                    <a:lnTo>
                      <a:pt x="36" y="29"/>
                    </a:lnTo>
                    <a:lnTo>
                      <a:pt x="41" y="25"/>
                    </a:lnTo>
                    <a:lnTo>
                      <a:pt x="34" y="21"/>
                    </a:lnTo>
                    <a:lnTo>
                      <a:pt x="24" y="17"/>
                    </a:lnTo>
                    <a:lnTo>
                      <a:pt x="26" y="10"/>
                    </a:lnTo>
                    <a:lnTo>
                      <a:pt x="34" y="10"/>
                    </a:lnTo>
                    <a:lnTo>
                      <a:pt x="41" y="12"/>
                    </a:lnTo>
                    <a:lnTo>
                      <a:pt x="57" y="10"/>
                    </a:lnTo>
                    <a:lnTo>
                      <a:pt x="55" y="6"/>
                    </a:lnTo>
                    <a:lnTo>
                      <a:pt x="41" y="4"/>
                    </a:lnTo>
                    <a:lnTo>
                      <a:pt x="45" y="0"/>
                    </a:lnTo>
                    <a:lnTo>
                      <a:pt x="69" y="2"/>
                    </a:lnTo>
                    <a:lnTo>
                      <a:pt x="96" y="29"/>
                    </a:lnTo>
                    <a:lnTo>
                      <a:pt x="115" y="33"/>
                    </a:lnTo>
                    <a:lnTo>
                      <a:pt x="115" y="41"/>
                    </a:lnTo>
                    <a:lnTo>
                      <a:pt x="123" y="47"/>
                    </a:lnTo>
                    <a:lnTo>
                      <a:pt x="127" y="37"/>
                    </a:lnTo>
                    <a:lnTo>
                      <a:pt x="135" y="33"/>
                    </a:lnTo>
                    <a:lnTo>
                      <a:pt x="141" y="35"/>
                    </a:lnTo>
                    <a:lnTo>
                      <a:pt x="139" y="45"/>
                    </a:lnTo>
                    <a:lnTo>
                      <a:pt x="147" y="51"/>
                    </a:lnTo>
                    <a:lnTo>
                      <a:pt x="149" y="56"/>
                    </a:lnTo>
                    <a:lnTo>
                      <a:pt x="147" y="66"/>
                    </a:lnTo>
                    <a:lnTo>
                      <a:pt x="161" y="64"/>
                    </a:lnTo>
                    <a:lnTo>
                      <a:pt x="168" y="66"/>
                    </a:lnTo>
                    <a:lnTo>
                      <a:pt x="172" y="66"/>
                    </a:lnTo>
                    <a:lnTo>
                      <a:pt x="178" y="72"/>
                    </a:lnTo>
                    <a:lnTo>
                      <a:pt x="174" y="78"/>
                    </a:lnTo>
                    <a:lnTo>
                      <a:pt x="168" y="82"/>
                    </a:lnTo>
                    <a:lnTo>
                      <a:pt x="159" y="80"/>
                    </a:lnTo>
                    <a:lnTo>
                      <a:pt x="153" y="82"/>
                    </a:lnTo>
                    <a:lnTo>
                      <a:pt x="137" y="95"/>
                    </a:lnTo>
                    <a:lnTo>
                      <a:pt x="137" y="89"/>
                    </a:lnTo>
                    <a:lnTo>
                      <a:pt x="141" y="80"/>
                    </a:lnTo>
                    <a:lnTo>
                      <a:pt x="135" y="80"/>
                    </a:lnTo>
                    <a:lnTo>
                      <a:pt x="131" y="89"/>
                    </a:lnTo>
                    <a:lnTo>
                      <a:pt x="131" y="93"/>
                    </a:lnTo>
                    <a:lnTo>
                      <a:pt x="133" y="99"/>
                    </a:lnTo>
                    <a:lnTo>
                      <a:pt x="133" y="103"/>
                    </a:lnTo>
                    <a:lnTo>
                      <a:pt x="133" y="105"/>
                    </a:lnTo>
                    <a:lnTo>
                      <a:pt x="131" y="107"/>
                    </a:lnTo>
                    <a:lnTo>
                      <a:pt x="125" y="103"/>
                    </a:lnTo>
                    <a:lnTo>
                      <a:pt x="123" y="101"/>
                    </a:lnTo>
                    <a:lnTo>
                      <a:pt x="121" y="113"/>
                    </a:lnTo>
                    <a:close/>
                  </a:path>
                </a:pathLst>
              </a:custGeom>
              <a:grpFill/>
              <a:ln w="9525">
                <a:solidFill>
                  <a:schemeClr val="bg2"/>
                </a:solidFill>
                <a:round/>
                <a:headEnd/>
                <a:tailEnd/>
              </a:ln>
            </p:spPr>
            <p:txBody>
              <a:bodyPr/>
              <a:lstStyle/>
              <a:p>
                <a:pPr>
                  <a:defRPr/>
                </a:pPr>
                <a:endParaRPr lang="en-GB" dirty="0"/>
              </a:p>
            </p:txBody>
          </p:sp>
          <p:sp>
            <p:nvSpPr>
              <p:cNvPr id="911" name="Freeform 81">
                <a:extLst>
                  <a:ext uri="{FF2B5EF4-FFF2-40B4-BE49-F238E27FC236}">
                    <a16:creationId xmlns:a16="http://schemas.microsoft.com/office/drawing/2014/main" id="{7CBC9B5D-23D1-4003-8005-BA3A217AB9DD}"/>
                  </a:ext>
                </a:extLst>
              </p:cNvPr>
              <p:cNvSpPr>
                <a:spLocks/>
              </p:cNvSpPr>
              <p:nvPr/>
            </p:nvSpPr>
            <p:spPr bwMode="auto">
              <a:xfrm>
                <a:off x="1159" y="1215"/>
                <a:ext cx="178" cy="113"/>
              </a:xfrm>
              <a:custGeom>
                <a:avLst/>
                <a:gdLst>
                  <a:gd name="T0" fmla="*/ 114 w 178"/>
                  <a:gd name="T1" fmla="*/ 107 h 113"/>
                  <a:gd name="T2" fmla="*/ 100 w 178"/>
                  <a:gd name="T3" fmla="*/ 101 h 113"/>
                  <a:gd name="T4" fmla="*/ 94 w 178"/>
                  <a:gd name="T5" fmla="*/ 109 h 113"/>
                  <a:gd name="T6" fmla="*/ 65 w 178"/>
                  <a:gd name="T7" fmla="*/ 107 h 113"/>
                  <a:gd name="T8" fmla="*/ 76 w 178"/>
                  <a:gd name="T9" fmla="*/ 99 h 113"/>
                  <a:gd name="T10" fmla="*/ 61 w 178"/>
                  <a:gd name="T11" fmla="*/ 93 h 113"/>
                  <a:gd name="T12" fmla="*/ 39 w 178"/>
                  <a:gd name="T13" fmla="*/ 84 h 113"/>
                  <a:gd name="T14" fmla="*/ 69 w 178"/>
                  <a:gd name="T15" fmla="*/ 80 h 113"/>
                  <a:gd name="T16" fmla="*/ 94 w 178"/>
                  <a:gd name="T17" fmla="*/ 78 h 113"/>
                  <a:gd name="T18" fmla="*/ 76 w 178"/>
                  <a:gd name="T19" fmla="*/ 70 h 113"/>
                  <a:gd name="T20" fmla="*/ 49 w 178"/>
                  <a:gd name="T21" fmla="*/ 72 h 113"/>
                  <a:gd name="T22" fmla="*/ 24 w 178"/>
                  <a:gd name="T23" fmla="*/ 72 h 113"/>
                  <a:gd name="T24" fmla="*/ 0 w 178"/>
                  <a:gd name="T25" fmla="*/ 43 h 113"/>
                  <a:gd name="T26" fmla="*/ 14 w 178"/>
                  <a:gd name="T27" fmla="*/ 47 h 113"/>
                  <a:gd name="T28" fmla="*/ 36 w 178"/>
                  <a:gd name="T29" fmla="*/ 41 h 113"/>
                  <a:gd name="T30" fmla="*/ 16 w 178"/>
                  <a:gd name="T31" fmla="*/ 37 h 113"/>
                  <a:gd name="T32" fmla="*/ 24 w 178"/>
                  <a:gd name="T33" fmla="*/ 27 h 113"/>
                  <a:gd name="T34" fmla="*/ 41 w 178"/>
                  <a:gd name="T35" fmla="*/ 25 h 113"/>
                  <a:gd name="T36" fmla="*/ 24 w 178"/>
                  <a:gd name="T37" fmla="*/ 17 h 113"/>
                  <a:gd name="T38" fmla="*/ 34 w 178"/>
                  <a:gd name="T39" fmla="*/ 10 h 113"/>
                  <a:gd name="T40" fmla="*/ 57 w 178"/>
                  <a:gd name="T41" fmla="*/ 10 h 113"/>
                  <a:gd name="T42" fmla="*/ 41 w 178"/>
                  <a:gd name="T43" fmla="*/ 4 h 113"/>
                  <a:gd name="T44" fmla="*/ 69 w 178"/>
                  <a:gd name="T45" fmla="*/ 2 h 113"/>
                  <a:gd name="T46" fmla="*/ 115 w 178"/>
                  <a:gd name="T47" fmla="*/ 33 h 113"/>
                  <a:gd name="T48" fmla="*/ 123 w 178"/>
                  <a:gd name="T49" fmla="*/ 47 h 113"/>
                  <a:gd name="T50" fmla="*/ 135 w 178"/>
                  <a:gd name="T51" fmla="*/ 33 h 113"/>
                  <a:gd name="T52" fmla="*/ 139 w 178"/>
                  <a:gd name="T53" fmla="*/ 45 h 113"/>
                  <a:gd name="T54" fmla="*/ 149 w 178"/>
                  <a:gd name="T55" fmla="*/ 56 h 113"/>
                  <a:gd name="T56" fmla="*/ 161 w 178"/>
                  <a:gd name="T57" fmla="*/ 64 h 113"/>
                  <a:gd name="T58" fmla="*/ 172 w 178"/>
                  <a:gd name="T59" fmla="*/ 66 h 113"/>
                  <a:gd name="T60" fmla="*/ 174 w 178"/>
                  <a:gd name="T61" fmla="*/ 78 h 113"/>
                  <a:gd name="T62" fmla="*/ 159 w 178"/>
                  <a:gd name="T63" fmla="*/ 80 h 113"/>
                  <a:gd name="T64" fmla="*/ 137 w 178"/>
                  <a:gd name="T65" fmla="*/ 95 h 113"/>
                  <a:gd name="T66" fmla="*/ 141 w 178"/>
                  <a:gd name="T67" fmla="*/ 80 h 113"/>
                  <a:gd name="T68" fmla="*/ 131 w 178"/>
                  <a:gd name="T69" fmla="*/ 89 h 113"/>
                  <a:gd name="T70" fmla="*/ 133 w 178"/>
                  <a:gd name="T71" fmla="*/ 99 h 113"/>
                  <a:gd name="T72" fmla="*/ 133 w 178"/>
                  <a:gd name="T73" fmla="*/ 105 h 113"/>
                  <a:gd name="T74" fmla="*/ 125 w 178"/>
                  <a:gd name="T75" fmla="*/ 103 h 113"/>
                  <a:gd name="T76" fmla="*/ 121 w 178"/>
                  <a:gd name="T7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113">
                    <a:moveTo>
                      <a:pt x="121" y="113"/>
                    </a:moveTo>
                    <a:lnTo>
                      <a:pt x="114" y="107"/>
                    </a:lnTo>
                    <a:lnTo>
                      <a:pt x="106" y="97"/>
                    </a:lnTo>
                    <a:lnTo>
                      <a:pt x="100" y="101"/>
                    </a:lnTo>
                    <a:lnTo>
                      <a:pt x="102" y="107"/>
                    </a:lnTo>
                    <a:lnTo>
                      <a:pt x="94" y="109"/>
                    </a:lnTo>
                    <a:lnTo>
                      <a:pt x="82" y="113"/>
                    </a:lnTo>
                    <a:lnTo>
                      <a:pt x="65" y="107"/>
                    </a:lnTo>
                    <a:lnTo>
                      <a:pt x="63" y="97"/>
                    </a:lnTo>
                    <a:lnTo>
                      <a:pt x="76" y="99"/>
                    </a:lnTo>
                    <a:lnTo>
                      <a:pt x="75" y="95"/>
                    </a:lnTo>
                    <a:lnTo>
                      <a:pt x="61" y="93"/>
                    </a:lnTo>
                    <a:lnTo>
                      <a:pt x="55" y="95"/>
                    </a:lnTo>
                    <a:lnTo>
                      <a:pt x="39" y="84"/>
                    </a:lnTo>
                    <a:lnTo>
                      <a:pt x="51" y="80"/>
                    </a:lnTo>
                    <a:lnTo>
                      <a:pt x="69" y="80"/>
                    </a:lnTo>
                    <a:lnTo>
                      <a:pt x="82" y="80"/>
                    </a:lnTo>
                    <a:lnTo>
                      <a:pt x="94" y="78"/>
                    </a:lnTo>
                    <a:lnTo>
                      <a:pt x="88" y="72"/>
                    </a:lnTo>
                    <a:lnTo>
                      <a:pt x="76" y="70"/>
                    </a:lnTo>
                    <a:lnTo>
                      <a:pt x="61" y="70"/>
                    </a:lnTo>
                    <a:lnTo>
                      <a:pt x="49" y="72"/>
                    </a:lnTo>
                    <a:lnTo>
                      <a:pt x="34" y="70"/>
                    </a:lnTo>
                    <a:lnTo>
                      <a:pt x="24" y="72"/>
                    </a:lnTo>
                    <a:lnTo>
                      <a:pt x="6" y="52"/>
                    </a:lnTo>
                    <a:lnTo>
                      <a:pt x="0" y="43"/>
                    </a:lnTo>
                    <a:lnTo>
                      <a:pt x="8" y="43"/>
                    </a:lnTo>
                    <a:lnTo>
                      <a:pt x="14" y="47"/>
                    </a:lnTo>
                    <a:lnTo>
                      <a:pt x="30" y="49"/>
                    </a:lnTo>
                    <a:lnTo>
                      <a:pt x="36" y="41"/>
                    </a:lnTo>
                    <a:lnTo>
                      <a:pt x="24" y="39"/>
                    </a:lnTo>
                    <a:lnTo>
                      <a:pt x="16" y="37"/>
                    </a:lnTo>
                    <a:lnTo>
                      <a:pt x="14" y="27"/>
                    </a:lnTo>
                    <a:lnTo>
                      <a:pt x="24" y="27"/>
                    </a:lnTo>
                    <a:lnTo>
                      <a:pt x="36" y="29"/>
                    </a:lnTo>
                    <a:lnTo>
                      <a:pt x="41" y="25"/>
                    </a:lnTo>
                    <a:lnTo>
                      <a:pt x="34" y="21"/>
                    </a:lnTo>
                    <a:lnTo>
                      <a:pt x="24" y="17"/>
                    </a:lnTo>
                    <a:lnTo>
                      <a:pt x="26" y="10"/>
                    </a:lnTo>
                    <a:lnTo>
                      <a:pt x="34" y="10"/>
                    </a:lnTo>
                    <a:lnTo>
                      <a:pt x="41" y="12"/>
                    </a:lnTo>
                    <a:lnTo>
                      <a:pt x="57" y="10"/>
                    </a:lnTo>
                    <a:lnTo>
                      <a:pt x="55" y="6"/>
                    </a:lnTo>
                    <a:lnTo>
                      <a:pt x="41" y="4"/>
                    </a:lnTo>
                    <a:lnTo>
                      <a:pt x="45" y="0"/>
                    </a:lnTo>
                    <a:lnTo>
                      <a:pt x="69" y="2"/>
                    </a:lnTo>
                    <a:lnTo>
                      <a:pt x="96" y="29"/>
                    </a:lnTo>
                    <a:lnTo>
                      <a:pt x="115" y="33"/>
                    </a:lnTo>
                    <a:lnTo>
                      <a:pt x="115" y="41"/>
                    </a:lnTo>
                    <a:lnTo>
                      <a:pt x="123" y="47"/>
                    </a:lnTo>
                    <a:lnTo>
                      <a:pt x="127" y="37"/>
                    </a:lnTo>
                    <a:lnTo>
                      <a:pt x="135" y="33"/>
                    </a:lnTo>
                    <a:lnTo>
                      <a:pt x="141" y="35"/>
                    </a:lnTo>
                    <a:lnTo>
                      <a:pt x="139" y="45"/>
                    </a:lnTo>
                    <a:lnTo>
                      <a:pt x="147" y="51"/>
                    </a:lnTo>
                    <a:lnTo>
                      <a:pt x="149" y="56"/>
                    </a:lnTo>
                    <a:lnTo>
                      <a:pt x="147" y="66"/>
                    </a:lnTo>
                    <a:lnTo>
                      <a:pt x="161" y="64"/>
                    </a:lnTo>
                    <a:lnTo>
                      <a:pt x="168" y="66"/>
                    </a:lnTo>
                    <a:lnTo>
                      <a:pt x="172" y="66"/>
                    </a:lnTo>
                    <a:lnTo>
                      <a:pt x="178" y="72"/>
                    </a:lnTo>
                    <a:lnTo>
                      <a:pt x="174" y="78"/>
                    </a:lnTo>
                    <a:lnTo>
                      <a:pt x="168" y="82"/>
                    </a:lnTo>
                    <a:lnTo>
                      <a:pt x="159" y="80"/>
                    </a:lnTo>
                    <a:lnTo>
                      <a:pt x="153" y="82"/>
                    </a:lnTo>
                    <a:lnTo>
                      <a:pt x="137" y="95"/>
                    </a:lnTo>
                    <a:lnTo>
                      <a:pt x="137" y="89"/>
                    </a:lnTo>
                    <a:lnTo>
                      <a:pt x="141" y="80"/>
                    </a:lnTo>
                    <a:lnTo>
                      <a:pt x="135" y="80"/>
                    </a:lnTo>
                    <a:lnTo>
                      <a:pt x="131" y="89"/>
                    </a:lnTo>
                    <a:lnTo>
                      <a:pt x="131" y="93"/>
                    </a:lnTo>
                    <a:lnTo>
                      <a:pt x="133" y="99"/>
                    </a:lnTo>
                    <a:lnTo>
                      <a:pt x="133" y="103"/>
                    </a:lnTo>
                    <a:lnTo>
                      <a:pt x="133" y="105"/>
                    </a:lnTo>
                    <a:lnTo>
                      <a:pt x="131" y="107"/>
                    </a:lnTo>
                    <a:lnTo>
                      <a:pt x="125" y="103"/>
                    </a:lnTo>
                    <a:lnTo>
                      <a:pt x="123" y="101"/>
                    </a:lnTo>
                    <a:lnTo>
                      <a:pt x="121" y="11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4" name="Canada">
              <a:extLst>
                <a:ext uri="{FF2B5EF4-FFF2-40B4-BE49-F238E27FC236}">
                  <a16:creationId xmlns:a16="http://schemas.microsoft.com/office/drawing/2014/main" id="{940A1CC8-625E-40F5-A2BC-1CF33562ED38}"/>
                </a:ext>
              </a:extLst>
            </p:cNvPr>
            <p:cNvGrpSpPr>
              <a:grpSpLocks/>
            </p:cNvGrpSpPr>
            <p:nvPr/>
          </p:nvGrpSpPr>
          <p:grpSpPr bwMode="auto">
            <a:xfrm>
              <a:off x="1736725" y="1627188"/>
              <a:ext cx="39688" cy="25400"/>
              <a:chOff x="1104" y="1257"/>
              <a:chExt cx="25" cy="16"/>
            </a:xfrm>
            <a:grpFill/>
          </p:grpSpPr>
          <p:sp>
            <p:nvSpPr>
              <p:cNvPr id="908" name="Freeform 83">
                <a:extLst>
                  <a:ext uri="{FF2B5EF4-FFF2-40B4-BE49-F238E27FC236}">
                    <a16:creationId xmlns:a16="http://schemas.microsoft.com/office/drawing/2014/main" id="{B6830A04-E9B9-4E10-91D6-220118744CC8}"/>
                  </a:ext>
                </a:extLst>
              </p:cNvPr>
              <p:cNvSpPr>
                <a:spLocks/>
              </p:cNvSpPr>
              <p:nvPr/>
            </p:nvSpPr>
            <p:spPr bwMode="auto">
              <a:xfrm>
                <a:off x="1104" y="1257"/>
                <a:ext cx="25" cy="16"/>
              </a:xfrm>
              <a:custGeom>
                <a:avLst/>
                <a:gdLst>
                  <a:gd name="T0" fmla="*/ 7 w 25"/>
                  <a:gd name="T1" fmla="*/ 0 h 16"/>
                  <a:gd name="T2" fmla="*/ 17 w 25"/>
                  <a:gd name="T3" fmla="*/ 0 h 16"/>
                  <a:gd name="T4" fmla="*/ 25 w 25"/>
                  <a:gd name="T5" fmla="*/ 6 h 16"/>
                  <a:gd name="T6" fmla="*/ 25 w 25"/>
                  <a:gd name="T7" fmla="*/ 16 h 16"/>
                  <a:gd name="T8" fmla="*/ 17 w 25"/>
                  <a:gd name="T9" fmla="*/ 16 h 16"/>
                  <a:gd name="T10" fmla="*/ 13 w 25"/>
                  <a:gd name="T11" fmla="*/ 12 h 16"/>
                  <a:gd name="T12" fmla="*/ 4 w 25"/>
                  <a:gd name="T13" fmla="*/ 12 h 16"/>
                  <a:gd name="T14" fmla="*/ 0 w 25"/>
                  <a:gd name="T15" fmla="*/ 4 h 16"/>
                  <a:gd name="T16" fmla="*/ 7 w 25"/>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16">
                    <a:moveTo>
                      <a:pt x="7" y="0"/>
                    </a:moveTo>
                    <a:lnTo>
                      <a:pt x="17" y="0"/>
                    </a:lnTo>
                    <a:lnTo>
                      <a:pt x="25" y="6"/>
                    </a:lnTo>
                    <a:lnTo>
                      <a:pt x="25" y="16"/>
                    </a:lnTo>
                    <a:lnTo>
                      <a:pt x="17" y="16"/>
                    </a:lnTo>
                    <a:lnTo>
                      <a:pt x="13" y="12"/>
                    </a:lnTo>
                    <a:lnTo>
                      <a:pt x="4" y="12"/>
                    </a:lnTo>
                    <a:lnTo>
                      <a:pt x="0" y="4"/>
                    </a:lnTo>
                    <a:lnTo>
                      <a:pt x="7" y="0"/>
                    </a:lnTo>
                    <a:close/>
                  </a:path>
                </a:pathLst>
              </a:custGeom>
              <a:grpFill/>
              <a:ln w="9525">
                <a:solidFill>
                  <a:schemeClr val="bg2"/>
                </a:solidFill>
                <a:round/>
                <a:headEnd/>
                <a:tailEnd/>
              </a:ln>
            </p:spPr>
            <p:txBody>
              <a:bodyPr/>
              <a:lstStyle/>
              <a:p>
                <a:pPr>
                  <a:defRPr/>
                </a:pPr>
                <a:endParaRPr lang="en-GB" dirty="0"/>
              </a:p>
            </p:txBody>
          </p:sp>
          <p:sp>
            <p:nvSpPr>
              <p:cNvPr id="909" name="Freeform 84">
                <a:extLst>
                  <a:ext uri="{FF2B5EF4-FFF2-40B4-BE49-F238E27FC236}">
                    <a16:creationId xmlns:a16="http://schemas.microsoft.com/office/drawing/2014/main" id="{77C88108-7ED0-4BDB-AABA-52242D91CFE5}"/>
                  </a:ext>
                </a:extLst>
              </p:cNvPr>
              <p:cNvSpPr>
                <a:spLocks/>
              </p:cNvSpPr>
              <p:nvPr/>
            </p:nvSpPr>
            <p:spPr bwMode="auto">
              <a:xfrm>
                <a:off x="1104" y="1257"/>
                <a:ext cx="25" cy="16"/>
              </a:xfrm>
              <a:custGeom>
                <a:avLst/>
                <a:gdLst>
                  <a:gd name="T0" fmla="*/ 7 w 25"/>
                  <a:gd name="T1" fmla="*/ 0 h 16"/>
                  <a:gd name="T2" fmla="*/ 17 w 25"/>
                  <a:gd name="T3" fmla="*/ 0 h 16"/>
                  <a:gd name="T4" fmla="*/ 25 w 25"/>
                  <a:gd name="T5" fmla="*/ 6 h 16"/>
                  <a:gd name="T6" fmla="*/ 25 w 25"/>
                  <a:gd name="T7" fmla="*/ 16 h 16"/>
                  <a:gd name="T8" fmla="*/ 17 w 25"/>
                  <a:gd name="T9" fmla="*/ 16 h 16"/>
                  <a:gd name="T10" fmla="*/ 13 w 25"/>
                  <a:gd name="T11" fmla="*/ 12 h 16"/>
                  <a:gd name="T12" fmla="*/ 4 w 25"/>
                  <a:gd name="T13" fmla="*/ 12 h 16"/>
                  <a:gd name="T14" fmla="*/ 0 w 25"/>
                  <a:gd name="T15" fmla="*/ 4 h 16"/>
                  <a:gd name="T16" fmla="*/ 7 w 2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6">
                    <a:moveTo>
                      <a:pt x="7" y="0"/>
                    </a:moveTo>
                    <a:lnTo>
                      <a:pt x="17" y="0"/>
                    </a:lnTo>
                    <a:lnTo>
                      <a:pt x="25" y="6"/>
                    </a:lnTo>
                    <a:lnTo>
                      <a:pt x="25" y="16"/>
                    </a:lnTo>
                    <a:lnTo>
                      <a:pt x="17" y="16"/>
                    </a:lnTo>
                    <a:lnTo>
                      <a:pt x="13" y="12"/>
                    </a:lnTo>
                    <a:lnTo>
                      <a:pt x="4" y="12"/>
                    </a:lnTo>
                    <a:lnTo>
                      <a:pt x="0" y="4"/>
                    </a:lnTo>
                    <a:lnTo>
                      <a:pt x="7"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5" name="Canada">
              <a:extLst>
                <a:ext uri="{FF2B5EF4-FFF2-40B4-BE49-F238E27FC236}">
                  <a16:creationId xmlns:a16="http://schemas.microsoft.com/office/drawing/2014/main" id="{DCC25D54-333B-4AC3-8A24-B8E9F40D2CC4}"/>
                </a:ext>
              </a:extLst>
            </p:cNvPr>
            <p:cNvGrpSpPr>
              <a:grpSpLocks/>
            </p:cNvGrpSpPr>
            <p:nvPr/>
          </p:nvGrpSpPr>
          <p:grpSpPr bwMode="auto">
            <a:xfrm>
              <a:off x="2217738" y="1960563"/>
              <a:ext cx="109537" cy="44450"/>
              <a:chOff x="1407" y="1467"/>
              <a:chExt cx="69" cy="28"/>
            </a:xfrm>
            <a:grpFill/>
          </p:grpSpPr>
          <p:sp>
            <p:nvSpPr>
              <p:cNvPr id="906" name="Freeform 86">
                <a:extLst>
                  <a:ext uri="{FF2B5EF4-FFF2-40B4-BE49-F238E27FC236}">
                    <a16:creationId xmlns:a16="http://schemas.microsoft.com/office/drawing/2014/main" id="{DB81486C-8B07-47DD-B57F-536AC74CC56E}"/>
                  </a:ext>
                </a:extLst>
              </p:cNvPr>
              <p:cNvSpPr>
                <a:spLocks/>
              </p:cNvSpPr>
              <p:nvPr/>
            </p:nvSpPr>
            <p:spPr bwMode="auto">
              <a:xfrm>
                <a:off x="1407" y="1467"/>
                <a:ext cx="69" cy="28"/>
              </a:xfrm>
              <a:custGeom>
                <a:avLst/>
                <a:gdLst>
                  <a:gd name="T0" fmla="*/ 4 w 69"/>
                  <a:gd name="T1" fmla="*/ 0 h 28"/>
                  <a:gd name="T2" fmla="*/ 22 w 69"/>
                  <a:gd name="T3" fmla="*/ 0 h 28"/>
                  <a:gd name="T4" fmla="*/ 41 w 69"/>
                  <a:gd name="T5" fmla="*/ 2 h 28"/>
                  <a:gd name="T6" fmla="*/ 61 w 69"/>
                  <a:gd name="T7" fmla="*/ 12 h 28"/>
                  <a:gd name="T8" fmla="*/ 69 w 69"/>
                  <a:gd name="T9" fmla="*/ 22 h 28"/>
                  <a:gd name="T10" fmla="*/ 59 w 69"/>
                  <a:gd name="T11" fmla="*/ 24 h 28"/>
                  <a:gd name="T12" fmla="*/ 45 w 69"/>
                  <a:gd name="T13" fmla="*/ 24 h 28"/>
                  <a:gd name="T14" fmla="*/ 32 w 69"/>
                  <a:gd name="T15" fmla="*/ 24 h 28"/>
                  <a:gd name="T16" fmla="*/ 26 w 69"/>
                  <a:gd name="T17" fmla="*/ 28 h 28"/>
                  <a:gd name="T18" fmla="*/ 14 w 69"/>
                  <a:gd name="T19" fmla="*/ 26 h 28"/>
                  <a:gd name="T20" fmla="*/ 10 w 69"/>
                  <a:gd name="T21" fmla="*/ 16 h 28"/>
                  <a:gd name="T22" fmla="*/ 0 w 69"/>
                  <a:gd name="T23" fmla="*/ 10 h 28"/>
                  <a:gd name="T24" fmla="*/ 0 w 69"/>
                  <a:gd name="T25" fmla="*/ 0 h 28"/>
                  <a:gd name="T26" fmla="*/ 4 w 69"/>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 h="28">
                    <a:moveTo>
                      <a:pt x="4" y="0"/>
                    </a:moveTo>
                    <a:lnTo>
                      <a:pt x="22" y="0"/>
                    </a:lnTo>
                    <a:lnTo>
                      <a:pt x="41" y="2"/>
                    </a:lnTo>
                    <a:lnTo>
                      <a:pt x="61" y="12"/>
                    </a:lnTo>
                    <a:lnTo>
                      <a:pt x="69" y="22"/>
                    </a:lnTo>
                    <a:lnTo>
                      <a:pt x="59" y="24"/>
                    </a:lnTo>
                    <a:lnTo>
                      <a:pt x="45" y="24"/>
                    </a:lnTo>
                    <a:lnTo>
                      <a:pt x="32" y="24"/>
                    </a:lnTo>
                    <a:lnTo>
                      <a:pt x="26" y="28"/>
                    </a:lnTo>
                    <a:lnTo>
                      <a:pt x="14" y="26"/>
                    </a:lnTo>
                    <a:lnTo>
                      <a:pt x="10" y="16"/>
                    </a:lnTo>
                    <a:lnTo>
                      <a:pt x="0" y="10"/>
                    </a:lnTo>
                    <a:lnTo>
                      <a:pt x="0" y="0"/>
                    </a:lnTo>
                    <a:lnTo>
                      <a:pt x="4" y="0"/>
                    </a:lnTo>
                    <a:close/>
                  </a:path>
                </a:pathLst>
              </a:custGeom>
              <a:grpFill/>
              <a:ln w="9525">
                <a:solidFill>
                  <a:schemeClr val="bg2"/>
                </a:solidFill>
                <a:round/>
                <a:headEnd/>
                <a:tailEnd/>
              </a:ln>
            </p:spPr>
            <p:txBody>
              <a:bodyPr/>
              <a:lstStyle/>
              <a:p>
                <a:pPr>
                  <a:defRPr/>
                </a:pPr>
                <a:endParaRPr lang="en-GB" dirty="0"/>
              </a:p>
            </p:txBody>
          </p:sp>
          <p:sp>
            <p:nvSpPr>
              <p:cNvPr id="907" name="Freeform 87">
                <a:extLst>
                  <a:ext uri="{FF2B5EF4-FFF2-40B4-BE49-F238E27FC236}">
                    <a16:creationId xmlns:a16="http://schemas.microsoft.com/office/drawing/2014/main" id="{9520BF00-EBEE-42AC-B3E6-699B4EE48874}"/>
                  </a:ext>
                </a:extLst>
              </p:cNvPr>
              <p:cNvSpPr>
                <a:spLocks/>
              </p:cNvSpPr>
              <p:nvPr/>
            </p:nvSpPr>
            <p:spPr bwMode="auto">
              <a:xfrm>
                <a:off x="1407" y="1467"/>
                <a:ext cx="69" cy="28"/>
              </a:xfrm>
              <a:custGeom>
                <a:avLst/>
                <a:gdLst>
                  <a:gd name="T0" fmla="*/ 4 w 69"/>
                  <a:gd name="T1" fmla="*/ 0 h 28"/>
                  <a:gd name="T2" fmla="*/ 22 w 69"/>
                  <a:gd name="T3" fmla="*/ 0 h 28"/>
                  <a:gd name="T4" fmla="*/ 41 w 69"/>
                  <a:gd name="T5" fmla="*/ 2 h 28"/>
                  <a:gd name="T6" fmla="*/ 61 w 69"/>
                  <a:gd name="T7" fmla="*/ 12 h 28"/>
                  <a:gd name="T8" fmla="*/ 69 w 69"/>
                  <a:gd name="T9" fmla="*/ 22 h 28"/>
                  <a:gd name="T10" fmla="*/ 59 w 69"/>
                  <a:gd name="T11" fmla="*/ 24 h 28"/>
                  <a:gd name="T12" fmla="*/ 45 w 69"/>
                  <a:gd name="T13" fmla="*/ 24 h 28"/>
                  <a:gd name="T14" fmla="*/ 32 w 69"/>
                  <a:gd name="T15" fmla="*/ 24 h 28"/>
                  <a:gd name="T16" fmla="*/ 26 w 69"/>
                  <a:gd name="T17" fmla="*/ 28 h 28"/>
                  <a:gd name="T18" fmla="*/ 14 w 69"/>
                  <a:gd name="T19" fmla="*/ 26 h 28"/>
                  <a:gd name="T20" fmla="*/ 10 w 69"/>
                  <a:gd name="T21" fmla="*/ 16 h 28"/>
                  <a:gd name="T22" fmla="*/ 0 w 69"/>
                  <a:gd name="T23" fmla="*/ 10 h 28"/>
                  <a:gd name="T24" fmla="*/ 0 w 69"/>
                  <a:gd name="T25" fmla="*/ 0 h 28"/>
                  <a:gd name="T26" fmla="*/ 4 w 69"/>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
                    <a:moveTo>
                      <a:pt x="4" y="0"/>
                    </a:moveTo>
                    <a:lnTo>
                      <a:pt x="22" y="0"/>
                    </a:lnTo>
                    <a:lnTo>
                      <a:pt x="41" y="2"/>
                    </a:lnTo>
                    <a:lnTo>
                      <a:pt x="61" y="12"/>
                    </a:lnTo>
                    <a:lnTo>
                      <a:pt x="69" y="22"/>
                    </a:lnTo>
                    <a:lnTo>
                      <a:pt x="59" y="24"/>
                    </a:lnTo>
                    <a:lnTo>
                      <a:pt x="45" y="24"/>
                    </a:lnTo>
                    <a:lnTo>
                      <a:pt x="32" y="24"/>
                    </a:lnTo>
                    <a:lnTo>
                      <a:pt x="26" y="28"/>
                    </a:lnTo>
                    <a:lnTo>
                      <a:pt x="14" y="26"/>
                    </a:lnTo>
                    <a:lnTo>
                      <a:pt x="10" y="16"/>
                    </a:lnTo>
                    <a:lnTo>
                      <a:pt x="0" y="10"/>
                    </a:lnTo>
                    <a:lnTo>
                      <a:pt x="0" y="0"/>
                    </a:lnTo>
                    <a:lnTo>
                      <a:pt x="4"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6" name="Canada">
              <a:extLst>
                <a:ext uri="{FF2B5EF4-FFF2-40B4-BE49-F238E27FC236}">
                  <a16:creationId xmlns:a16="http://schemas.microsoft.com/office/drawing/2014/main" id="{4BD9D3C1-08FC-4570-9B27-BC2A96748ED3}"/>
                </a:ext>
              </a:extLst>
            </p:cNvPr>
            <p:cNvGrpSpPr>
              <a:grpSpLocks/>
            </p:cNvGrpSpPr>
            <p:nvPr/>
          </p:nvGrpSpPr>
          <p:grpSpPr bwMode="auto">
            <a:xfrm>
              <a:off x="2301875" y="2201863"/>
              <a:ext cx="55563" cy="46037"/>
              <a:chOff x="1460" y="1619"/>
              <a:chExt cx="35" cy="29"/>
            </a:xfrm>
            <a:grpFill/>
          </p:grpSpPr>
          <p:sp>
            <p:nvSpPr>
              <p:cNvPr id="904" name="Freeform 89">
                <a:extLst>
                  <a:ext uri="{FF2B5EF4-FFF2-40B4-BE49-F238E27FC236}">
                    <a16:creationId xmlns:a16="http://schemas.microsoft.com/office/drawing/2014/main" id="{C70A5887-550C-4C0A-A51A-988A00796CFE}"/>
                  </a:ext>
                </a:extLst>
              </p:cNvPr>
              <p:cNvSpPr>
                <a:spLocks/>
              </p:cNvSpPr>
              <p:nvPr/>
            </p:nvSpPr>
            <p:spPr bwMode="auto">
              <a:xfrm>
                <a:off x="1460" y="1619"/>
                <a:ext cx="35" cy="29"/>
              </a:xfrm>
              <a:custGeom>
                <a:avLst/>
                <a:gdLst>
                  <a:gd name="T0" fmla="*/ 35 w 35"/>
                  <a:gd name="T1" fmla="*/ 4 h 29"/>
                  <a:gd name="T2" fmla="*/ 35 w 35"/>
                  <a:gd name="T3" fmla="*/ 10 h 29"/>
                  <a:gd name="T4" fmla="*/ 33 w 35"/>
                  <a:gd name="T5" fmla="*/ 19 h 29"/>
                  <a:gd name="T6" fmla="*/ 25 w 35"/>
                  <a:gd name="T7" fmla="*/ 25 h 29"/>
                  <a:gd name="T8" fmla="*/ 14 w 35"/>
                  <a:gd name="T9" fmla="*/ 29 h 29"/>
                  <a:gd name="T10" fmla="*/ 0 w 35"/>
                  <a:gd name="T11" fmla="*/ 25 h 29"/>
                  <a:gd name="T12" fmla="*/ 2 w 35"/>
                  <a:gd name="T13" fmla="*/ 12 h 29"/>
                  <a:gd name="T14" fmla="*/ 6 w 35"/>
                  <a:gd name="T15" fmla="*/ 4 h 29"/>
                  <a:gd name="T16" fmla="*/ 12 w 35"/>
                  <a:gd name="T17" fmla="*/ 2 h 29"/>
                  <a:gd name="T18" fmla="*/ 24 w 35"/>
                  <a:gd name="T19" fmla="*/ 0 h 29"/>
                  <a:gd name="T20" fmla="*/ 35 w 35"/>
                  <a:gd name="T21" fmla="*/ 4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9">
                    <a:moveTo>
                      <a:pt x="35" y="4"/>
                    </a:moveTo>
                    <a:lnTo>
                      <a:pt x="35" y="10"/>
                    </a:lnTo>
                    <a:lnTo>
                      <a:pt x="33" y="19"/>
                    </a:lnTo>
                    <a:lnTo>
                      <a:pt x="25" y="25"/>
                    </a:lnTo>
                    <a:lnTo>
                      <a:pt x="14" y="29"/>
                    </a:lnTo>
                    <a:lnTo>
                      <a:pt x="0" y="25"/>
                    </a:lnTo>
                    <a:lnTo>
                      <a:pt x="2" y="12"/>
                    </a:lnTo>
                    <a:lnTo>
                      <a:pt x="6" y="4"/>
                    </a:lnTo>
                    <a:lnTo>
                      <a:pt x="12" y="2"/>
                    </a:lnTo>
                    <a:lnTo>
                      <a:pt x="24" y="0"/>
                    </a:lnTo>
                    <a:lnTo>
                      <a:pt x="35" y="4"/>
                    </a:lnTo>
                    <a:close/>
                  </a:path>
                </a:pathLst>
              </a:custGeom>
              <a:grpFill/>
              <a:ln w="9525">
                <a:solidFill>
                  <a:schemeClr val="bg2"/>
                </a:solidFill>
                <a:round/>
                <a:headEnd/>
                <a:tailEnd/>
              </a:ln>
            </p:spPr>
            <p:txBody>
              <a:bodyPr/>
              <a:lstStyle/>
              <a:p>
                <a:pPr>
                  <a:defRPr/>
                </a:pPr>
                <a:endParaRPr lang="en-GB" dirty="0"/>
              </a:p>
            </p:txBody>
          </p:sp>
          <p:sp>
            <p:nvSpPr>
              <p:cNvPr id="905" name="Freeform 90">
                <a:extLst>
                  <a:ext uri="{FF2B5EF4-FFF2-40B4-BE49-F238E27FC236}">
                    <a16:creationId xmlns:a16="http://schemas.microsoft.com/office/drawing/2014/main" id="{76C2D45C-097E-417F-A010-C6A5C9809FDF}"/>
                  </a:ext>
                </a:extLst>
              </p:cNvPr>
              <p:cNvSpPr>
                <a:spLocks/>
              </p:cNvSpPr>
              <p:nvPr/>
            </p:nvSpPr>
            <p:spPr bwMode="auto">
              <a:xfrm>
                <a:off x="1460" y="1619"/>
                <a:ext cx="35" cy="29"/>
              </a:xfrm>
              <a:custGeom>
                <a:avLst/>
                <a:gdLst>
                  <a:gd name="T0" fmla="*/ 35 w 35"/>
                  <a:gd name="T1" fmla="*/ 4 h 29"/>
                  <a:gd name="T2" fmla="*/ 35 w 35"/>
                  <a:gd name="T3" fmla="*/ 10 h 29"/>
                  <a:gd name="T4" fmla="*/ 33 w 35"/>
                  <a:gd name="T5" fmla="*/ 19 h 29"/>
                  <a:gd name="T6" fmla="*/ 25 w 35"/>
                  <a:gd name="T7" fmla="*/ 25 h 29"/>
                  <a:gd name="T8" fmla="*/ 14 w 35"/>
                  <a:gd name="T9" fmla="*/ 29 h 29"/>
                  <a:gd name="T10" fmla="*/ 0 w 35"/>
                  <a:gd name="T11" fmla="*/ 25 h 29"/>
                  <a:gd name="T12" fmla="*/ 2 w 35"/>
                  <a:gd name="T13" fmla="*/ 12 h 29"/>
                  <a:gd name="T14" fmla="*/ 6 w 35"/>
                  <a:gd name="T15" fmla="*/ 4 h 29"/>
                  <a:gd name="T16" fmla="*/ 12 w 35"/>
                  <a:gd name="T17" fmla="*/ 2 h 29"/>
                  <a:gd name="T18" fmla="*/ 24 w 35"/>
                  <a:gd name="T19" fmla="*/ 0 h 29"/>
                  <a:gd name="T20" fmla="*/ 35 w 35"/>
                  <a:gd name="T21"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
                    <a:moveTo>
                      <a:pt x="35" y="4"/>
                    </a:moveTo>
                    <a:lnTo>
                      <a:pt x="35" y="10"/>
                    </a:lnTo>
                    <a:lnTo>
                      <a:pt x="33" y="19"/>
                    </a:lnTo>
                    <a:lnTo>
                      <a:pt x="25" y="25"/>
                    </a:lnTo>
                    <a:lnTo>
                      <a:pt x="14" y="29"/>
                    </a:lnTo>
                    <a:lnTo>
                      <a:pt x="0" y="25"/>
                    </a:lnTo>
                    <a:lnTo>
                      <a:pt x="2" y="12"/>
                    </a:lnTo>
                    <a:lnTo>
                      <a:pt x="6" y="4"/>
                    </a:lnTo>
                    <a:lnTo>
                      <a:pt x="12" y="2"/>
                    </a:lnTo>
                    <a:lnTo>
                      <a:pt x="24" y="0"/>
                    </a:lnTo>
                    <a:lnTo>
                      <a:pt x="35" y="4"/>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7" name="Canada">
              <a:extLst>
                <a:ext uri="{FF2B5EF4-FFF2-40B4-BE49-F238E27FC236}">
                  <a16:creationId xmlns:a16="http://schemas.microsoft.com/office/drawing/2014/main" id="{BCC39EB3-D667-407A-8BD2-E8BA5B0D2497}"/>
                </a:ext>
              </a:extLst>
            </p:cNvPr>
            <p:cNvGrpSpPr>
              <a:grpSpLocks/>
            </p:cNvGrpSpPr>
            <p:nvPr/>
          </p:nvGrpSpPr>
          <p:grpSpPr bwMode="auto">
            <a:xfrm>
              <a:off x="2057400" y="2303463"/>
              <a:ext cx="169863" cy="107950"/>
              <a:chOff x="1306" y="1683"/>
              <a:chExt cx="107" cy="68"/>
            </a:xfrm>
            <a:grpFill/>
          </p:grpSpPr>
          <p:sp>
            <p:nvSpPr>
              <p:cNvPr id="902" name="Freeform 92">
                <a:extLst>
                  <a:ext uri="{FF2B5EF4-FFF2-40B4-BE49-F238E27FC236}">
                    <a16:creationId xmlns:a16="http://schemas.microsoft.com/office/drawing/2014/main" id="{8BB3EED7-E3D2-41A7-8C9F-7571746C82DB}"/>
                  </a:ext>
                </a:extLst>
              </p:cNvPr>
              <p:cNvSpPr>
                <a:spLocks/>
              </p:cNvSpPr>
              <p:nvPr/>
            </p:nvSpPr>
            <p:spPr bwMode="auto">
              <a:xfrm>
                <a:off x="1306" y="1683"/>
                <a:ext cx="107" cy="68"/>
              </a:xfrm>
              <a:custGeom>
                <a:avLst/>
                <a:gdLst>
                  <a:gd name="T0" fmla="*/ 17 w 107"/>
                  <a:gd name="T1" fmla="*/ 16 h 68"/>
                  <a:gd name="T2" fmla="*/ 17 w 107"/>
                  <a:gd name="T3" fmla="*/ 6 h 68"/>
                  <a:gd name="T4" fmla="*/ 27 w 107"/>
                  <a:gd name="T5" fmla="*/ 0 h 68"/>
                  <a:gd name="T6" fmla="*/ 39 w 107"/>
                  <a:gd name="T7" fmla="*/ 0 h 68"/>
                  <a:gd name="T8" fmla="*/ 39 w 107"/>
                  <a:gd name="T9" fmla="*/ 8 h 68"/>
                  <a:gd name="T10" fmla="*/ 41 w 107"/>
                  <a:gd name="T11" fmla="*/ 12 h 68"/>
                  <a:gd name="T12" fmla="*/ 51 w 107"/>
                  <a:gd name="T13" fmla="*/ 13 h 68"/>
                  <a:gd name="T14" fmla="*/ 53 w 107"/>
                  <a:gd name="T15" fmla="*/ 16 h 68"/>
                  <a:gd name="T16" fmla="*/ 54 w 107"/>
                  <a:gd name="T17" fmla="*/ 19 h 68"/>
                  <a:gd name="T18" fmla="*/ 60 w 107"/>
                  <a:gd name="T19" fmla="*/ 21 h 68"/>
                  <a:gd name="T20" fmla="*/ 68 w 107"/>
                  <a:gd name="T21" fmla="*/ 29 h 68"/>
                  <a:gd name="T22" fmla="*/ 82 w 107"/>
                  <a:gd name="T23" fmla="*/ 31 h 68"/>
                  <a:gd name="T24" fmla="*/ 84 w 107"/>
                  <a:gd name="T25" fmla="*/ 37 h 68"/>
                  <a:gd name="T26" fmla="*/ 86 w 107"/>
                  <a:gd name="T27" fmla="*/ 45 h 68"/>
                  <a:gd name="T28" fmla="*/ 95 w 107"/>
                  <a:gd name="T29" fmla="*/ 45 h 68"/>
                  <a:gd name="T30" fmla="*/ 105 w 107"/>
                  <a:gd name="T31" fmla="*/ 47 h 68"/>
                  <a:gd name="T32" fmla="*/ 107 w 107"/>
                  <a:gd name="T33" fmla="*/ 50 h 68"/>
                  <a:gd name="T34" fmla="*/ 107 w 107"/>
                  <a:gd name="T35" fmla="*/ 54 h 68"/>
                  <a:gd name="T36" fmla="*/ 105 w 107"/>
                  <a:gd name="T37" fmla="*/ 54 h 68"/>
                  <a:gd name="T38" fmla="*/ 103 w 107"/>
                  <a:gd name="T39" fmla="*/ 58 h 68"/>
                  <a:gd name="T40" fmla="*/ 99 w 107"/>
                  <a:gd name="T41" fmla="*/ 58 h 68"/>
                  <a:gd name="T42" fmla="*/ 97 w 107"/>
                  <a:gd name="T43" fmla="*/ 60 h 68"/>
                  <a:gd name="T44" fmla="*/ 88 w 107"/>
                  <a:gd name="T45" fmla="*/ 58 h 68"/>
                  <a:gd name="T46" fmla="*/ 82 w 107"/>
                  <a:gd name="T47" fmla="*/ 56 h 68"/>
                  <a:gd name="T48" fmla="*/ 74 w 107"/>
                  <a:gd name="T49" fmla="*/ 50 h 68"/>
                  <a:gd name="T50" fmla="*/ 66 w 107"/>
                  <a:gd name="T51" fmla="*/ 45 h 68"/>
                  <a:gd name="T52" fmla="*/ 62 w 107"/>
                  <a:gd name="T53" fmla="*/ 41 h 68"/>
                  <a:gd name="T54" fmla="*/ 58 w 107"/>
                  <a:gd name="T55" fmla="*/ 43 h 68"/>
                  <a:gd name="T56" fmla="*/ 56 w 107"/>
                  <a:gd name="T57" fmla="*/ 47 h 68"/>
                  <a:gd name="T58" fmla="*/ 51 w 107"/>
                  <a:gd name="T59" fmla="*/ 54 h 68"/>
                  <a:gd name="T60" fmla="*/ 39 w 107"/>
                  <a:gd name="T61" fmla="*/ 66 h 68"/>
                  <a:gd name="T62" fmla="*/ 23 w 107"/>
                  <a:gd name="T63" fmla="*/ 68 h 68"/>
                  <a:gd name="T64" fmla="*/ 25 w 107"/>
                  <a:gd name="T65" fmla="*/ 54 h 68"/>
                  <a:gd name="T66" fmla="*/ 14 w 107"/>
                  <a:gd name="T67" fmla="*/ 54 h 68"/>
                  <a:gd name="T68" fmla="*/ 10 w 107"/>
                  <a:gd name="T69" fmla="*/ 54 h 68"/>
                  <a:gd name="T70" fmla="*/ 6 w 107"/>
                  <a:gd name="T71" fmla="*/ 60 h 68"/>
                  <a:gd name="T72" fmla="*/ 0 w 107"/>
                  <a:gd name="T73" fmla="*/ 54 h 68"/>
                  <a:gd name="T74" fmla="*/ 6 w 107"/>
                  <a:gd name="T75" fmla="*/ 47 h 68"/>
                  <a:gd name="T76" fmla="*/ 15 w 107"/>
                  <a:gd name="T77" fmla="*/ 37 h 68"/>
                  <a:gd name="T78" fmla="*/ 15 w 107"/>
                  <a:gd name="T79" fmla="*/ 25 h 68"/>
                  <a:gd name="T80" fmla="*/ 17 w 107"/>
                  <a:gd name="T81" fmla="*/ 21 h 68"/>
                  <a:gd name="T82" fmla="*/ 17 w 107"/>
                  <a:gd name="T83" fmla="*/ 16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7" h="68">
                    <a:moveTo>
                      <a:pt x="17" y="16"/>
                    </a:moveTo>
                    <a:lnTo>
                      <a:pt x="17" y="6"/>
                    </a:lnTo>
                    <a:lnTo>
                      <a:pt x="27" y="0"/>
                    </a:lnTo>
                    <a:lnTo>
                      <a:pt x="39" y="0"/>
                    </a:lnTo>
                    <a:lnTo>
                      <a:pt x="39" y="8"/>
                    </a:lnTo>
                    <a:lnTo>
                      <a:pt x="41" y="12"/>
                    </a:lnTo>
                    <a:lnTo>
                      <a:pt x="51" y="13"/>
                    </a:lnTo>
                    <a:lnTo>
                      <a:pt x="53" y="16"/>
                    </a:lnTo>
                    <a:lnTo>
                      <a:pt x="54" y="19"/>
                    </a:lnTo>
                    <a:lnTo>
                      <a:pt x="60" y="21"/>
                    </a:lnTo>
                    <a:lnTo>
                      <a:pt x="68" y="29"/>
                    </a:lnTo>
                    <a:lnTo>
                      <a:pt x="82" y="31"/>
                    </a:lnTo>
                    <a:lnTo>
                      <a:pt x="84" y="37"/>
                    </a:lnTo>
                    <a:lnTo>
                      <a:pt x="86" y="45"/>
                    </a:lnTo>
                    <a:lnTo>
                      <a:pt x="95" y="45"/>
                    </a:lnTo>
                    <a:lnTo>
                      <a:pt x="105" y="47"/>
                    </a:lnTo>
                    <a:lnTo>
                      <a:pt x="107" y="50"/>
                    </a:lnTo>
                    <a:lnTo>
                      <a:pt x="107" y="54"/>
                    </a:lnTo>
                    <a:lnTo>
                      <a:pt x="105" y="54"/>
                    </a:lnTo>
                    <a:lnTo>
                      <a:pt x="103" y="58"/>
                    </a:lnTo>
                    <a:lnTo>
                      <a:pt x="99" y="58"/>
                    </a:lnTo>
                    <a:lnTo>
                      <a:pt x="97" y="60"/>
                    </a:lnTo>
                    <a:lnTo>
                      <a:pt x="88" y="58"/>
                    </a:lnTo>
                    <a:lnTo>
                      <a:pt x="82" y="56"/>
                    </a:lnTo>
                    <a:lnTo>
                      <a:pt x="74" y="50"/>
                    </a:lnTo>
                    <a:lnTo>
                      <a:pt x="66" y="45"/>
                    </a:lnTo>
                    <a:lnTo>
                      <a:pt x="62" y="41"/>
                    </a:lnTo>
                    <a:lnTo>
                      <a:pt x="58" y="43"/>
                    </a:lnTo>
                    <a:lnTo>
                      <a:pt x="56" y="47"/>
                    </a:lnTo>
                    <a:lnTo>
                      <a:pt x="51" y="54"/>
                    </a:lnTo>
                    <a:lnTo>
                      <a:pt x="39" y="66"/>
                    </a:lnTo>
                    <a:lnTo>
                      <a:pt x="23" y="68"/>
                    </a:lnTo>
                    <a:lnTo>
                      <a:pt x="25" y="54"/>
                    </a:lnTo>
                    <a:lnTo>
                      <a:pt x="14" y="54"/>
                    </a:lnTo>
                    <a:lnTo>
                      <a:pt x="10" y="54"/>
                    </a:lnTo>
                    <a:lnTo>
                      <a:pt x="6" y="60"/>
                    </a:lnTo>
                    <a:lnTo>
                      <a:pt x="0" y="54"/>
                    </a:lnTo>
                    <a:lnTo>
                      <a:pt x="6" y="47"/>
                    </a:lnTo>
                    <a:lnTo>
                      <a:pt x="15" y="37"/>
                    </a:lnTo>
                    <a:lnTo>
                      <a:pt x="15" y="25"/>
                    </a:lnTo>
                    <a:lnTo>
                      <a:pt x="17" y="21"/>
                    </a:lnTo>
                    <a:lnTo>
                      <a:pt x="17" y="16"/>
                    </a:lnTo>
                    <a:close/>
                  </a:path>
                </a:pathLst>
              </a:custGeom>
              <a:grpFill/>
              <a:ln w="9525">
                <a:solidFill>
                  <a:schemeClr val="bg2"/>
                </a:solidFill>
                <a:round/>
                <a:headEnd/>
                <a:tailEnd/>
              </a:ln>
            </p:spPr>
            <p:txBody>
              <a:bodyPr/>
              <a:lstStyle/>
              <a:p>
                <a:pPr>
                  <a:defRPr/>
                </a:pPr>
                <a:endParaRPr lang="en-GB" dirty="0"/>
              </a:p>
            </p:txBody>
          </p:sp>
          <p:sp>
            <p:nvSpPr>
              <p:cNvPr id="903" name="Freeform 93">
                <a:extLst>
                  <a:ext uri="{FF2B5EF4-FFF2-40B4-BE49-F238E27FC236}">
                    <a16:creationId xmlns:a16="http://schemas.microsoft.com/office/drawing/2014/main" id="{B474443A-4BF0-410C-ABF4-90D30346120C}"/>
                  </a:ext>
                </a:extLst>
              </p:cNvPr>
              <p:cNvSpPr>
                <a:spLocks/>
              </p:cNvSpPr>
              <p:nvPr/>
            </p:nvSpPr>
            <p:spPr bwMode="auto">
              <a:xfrm>
                <a:off x="1306" y="1683"/>
                <a:ext cx="107" cy="68"/>
              </a:xfrm>
              <a:custGeom>
                <a:avLst/>
                <a:gdLst>
                  <a:gd name="T0" fmla="*/ 17 w 107"/>
                  <a:gd name="T1" fmla="*/ 16 h 68"/>
                  <a:gd name="T2" fmla="*/ 17 w 107"/>
                  <a:gd name="T3" fmla="*/ 6 h 68"/>
                  <a:gd name="T4" fmla="*/ 27 w 107"/>
                  <a:gd name="T5" fmla="*/ 0 h 68"/>
                  <a:gd name="T6" fmla="*/ 39 w 107"/>
                  <a:gd name="T7" fmla="*/ 0 h 68"/>
                  <a:gd name="T8" fmla="*/ 39 w 107"/>
                  <a:gd name="T9" fmla="*/ 8 h 68"/>
                  <a:gd name="T10" fmla="*/ 41 w 107"/>
                  <a:gd name="T11" fmla="*/ 12 h 68"/>
                  <a:gd name="T12" fmla="*/ 51 w 107"/>
                  <a:gd name="T13" fmla="*/ 13 h 68"/>
                  <a:gd name="T14" fmla="*/ 53 w 107"/>
                  <a:gd name="T15" fmla="*/ 16 h 68"/>
                  <a:gd name="T16" fmla="*/ 54 w 107"/>
                  <a:gd name="T17" fmla="*/ 19 h 68"/>
                  <a:gd name="T18" fmla="*/ 60 w 107"/>
                  <a:gd name="T19" fmla="*/ 21 h 68"/>
                  <a:gd name="T20" fmla="*/ 68 w 107"/>
                  <a:gd name="T21" fmla="*/ 29 h 68"/>
                  <a:gd name="T22" fmla="*/ 82 w 107"/>
                  <a:gd name="T23" fmla="*/ 31 h 68"/>
                  <a:gd name="T24" fmla="*/ 84 w 107"/>
                  <a:gd name="T25" fmla="*/ 37 h 68"/>
                  <a:gd name="T26" fmla="*/ 86 w 107"/>
                  <a:gd name="T27" fmla="*/ 45 h 68"/>
                  <a:gd name="T28" fmla="*/ 95 w 107"/>
                  <a:gd name="T29" fmla="*/ 45 h 68"/>
                  <a:gd name="T30" fmla="*/ 105 w 107"/>
                  <a:gd name="T31" fmla="*/ 47 h 68"/>
                  <a:gd name="T32" fmla="*/ 107 w 107"/>
                  <a:gd name="T33" fmla="*/ 50 h 68"/>
                  <a:gd name="T34" fmla="*/ 107 w 107"/>
                  <a:gd name="T35" fmla="*/ 54 h 68"/>
                  <a:gd name="T36" fmla="*/ 105 w 107"/>
                  <a:gd name="T37" fmla="*/ 54 h 68"/>
                  <a:gd name="T38" fmla="*/ 103 w 107"/>
                  <a:gd name="T39" fmla="*/ 58 h 68"/>
                  <a:gd name="T40" fmla="*/ 99 w 107"/>
                  <a:gd name="T41" fmla="*/ 58 h 68"/>
                  <a:gd name="T42" fmla="*/ 97 w 107"/>
                  <a:gd name="T43" fmla="*/ 60 h 68"/>
                  <a:gd name="T44" fmla="*/ 88 w 107"/>
                  <a:gd name="T45" fmla="*/ 58 h 68"/>
                  <a:gd name="T46" fmla="*/ 82 w 107"/>
                  <a:gd name="T47" fmla="*/ 56 h 68"/>
                  <a:gd name="T48" fmla="*/ 74 w 107"/>
                  <a:gd name="T49" fmla="*/ 50 h 68"/>
                  <a:gd name="T50" fmla="*/ 66 w 107"/>
                  <a:gd name="T51" fmla="*/ 45 h 68"/>
                  <a:gd name="T52" fmla="*/ 62 w 107"/>
                  <a:gd name="T53" fmla="*/ 41 h 68"/>
                  <a:gd name="T54" fmla="*/ 58 w 107"/>
                  <a:gd name="T55" fmla="*/ 43 h 68"/>
                  <a:gd name="T56" fmla="*/ 56 w 107"/>
                  <a:gd name="T57" fmla="*/ 47 h 68"/>
                  <a:gd name="T58" fmla="*/ 51 w 107"/>
                  <a:gd name="T59" fmla="*/ 54 h 68"/>
                  <a:gd name="T60" fmla="*/ 39 w 107"/>
                  <a:gd name="T61" fmla="*/ 66 h 68"/>
                  <a:gd name="T62" fmla="*/ 23 w 107"/>
                  <a:gd name="T63" fmla="*/ 68 h 68"/>
                  <a:gd name="T64" fmla="*/ 25 w 107"/>
                  <a:gd name="T65" fmla="*/ 54 h 68"/>
                  <a:gd name="T66" fmla="*/ 14 w 107"/>
                  <a:gd name="T67" fmla="*/ 54 h 68"/>
                  <a:gd name="T68" fmla="*/ 10 w 107"/>
                  <a:gd name="T69" fmla="*/ 54 h 68"/>
                  <a:gd name="T70" fmla="*/ 6 w 107"/>
                  <a:gd name="T71" fmla="*/ 60 h 68"/>
                  <a:gd name="T72" fmla="*/ 0 w 107"/>
                  <a:gd name="T73" fmla="*/ 54 h 68"/>
                  <a:gd name="T74" fmla="*/ 6 w 107"/>
                  <a:gd name="T75" fmla="*/ 47 h 68"/>
                  <a:gd name="T76" fmla="*/ 15 w 107"/>
                  <a:gd name="T77" fmla="*/ 37 h 68"/>
                  <a:gd name="T78" fmla="*/ 15 w 107"/>
                  <a:gd name="T79" fmla="*/ 25 h 68"/>
                  <a:gd name="T80" fmla="*/ 17 w 107"/>
                  <a:gd name="T81" fmla="*/ 21 h 68"/>
                  <a:gd name="T82" fmla="*/ 17 w 107"/>
                  <a:gd name="T83"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68">
                    <a:moveTo>
                      <a:pt x="17" y="16"/>
                    </a:moveTo>
                    <a:lnTo>
                      <a:pt x="17" y="6"/>
                    </a:lnTo>
                    <a:lnTo>
                      <a:pt x="27" y="0"/>
                    </a:lnTo>
                    <a:lnTo>
                      <a:pt x="39" y="0"/>
                    </a:lnTo>
                    <a:lnTo>
                      <a:pt x="39" y="8"/>
                    </a:lnTo>
                    <a:lnTo>
                      <a:pt x="41" y="12"/>
                    </a:lnTo>
                    <a:lnTo>
                      <a:pt x="51" y="13"/>
                    </a:lnTo>
                    <a:lnTo>
                      <a:pt x="53" y="16"/>
                    </a:lnTo>
                    <a:lnTo>
                      <a:pt x="54" y="19"/>
                    </a:lnTo>
                    <a:lnTo>
                      <a:pt x="60" y="21"/>
                    </a:lnTo>
                    <a:lnTo>
                      <a:pt x="68" y="29"/>
                    </a:lnTo>
                    <a:lnTo>
                      <a:pt x="82" y="31"/>
                    </a:lnTo>
                    <a:lnTo>
                      <a:pt x="84" y="37"/>
                    </a:lnTo>
                    <a:lnTo>
                      <a:pt x="86" y="45"/>
                    </a:lnTo>
                    <a:lnTo>
                      <a:pt x="95" y="45"/>
                    </a:lnTo>
                    <a:lnTo>
                      <a:pt x="105" y="47"/>
                    </a:lnTo>
                    <a:lnTo>
                      <a:pt x="107" y="50"/>
                    </a:lnTo>
                    <a:lnTo>
                      <a:pt x="107" y="54"/>
                    </a:lnTo>
                    <a:lnTo>
                      <a:pt x="105" y="54"/>
                    </a:lnTo>
                    <a:lnTo>
                      <a:pt x="103" y="58"/>
                    </a:lnTo>
                    <a:lnTo>
                      <a:pt x="99" y="58"/>
                    </a:lnTo>
                    <a:lnTo>
                      <a:pt x="97" y="60"/>
                    </a:lnTo>
                    <a:lnTo>
                      <a:pt x="88" y="58"/>
                    </a:lnTo>
                    <a:lnTo>
                      <a:pt x="82" y="56"/>
                    </a:lnTo>
                    <a:lnTo>
                      <a:pt x="74" y="50"/>
                    </a:lnTo>
                    <a:lnTo>
                      <a:pt x="66" y="45"/>
                    </a:lnTo>
                    <a:lnTo>
                      <a:pt x="62" y="41"/>
                    </a:lnTo>
                    <a:lnTo>
                      <a:pt x="58" y="43"/>
                    </a:lnTo>
                    <a:lnTo>
                      <a:pt x="56" y="47"/>
                    </a:lnTo>
                    <a:lnTo>
                      <a:pt x="51" y="54"/>
                    </a:lnTo>
                    <a:lnTo>
                      <a:pt x="39" y="66"/>
                    </a:lnTo>
                    <a:lnTo>
                      <a:pt x="23" y="68"/>
                    </a:lnTo>
                    <a:lnTo>
                      <a:pt x="25" y="54"/>
                    </a:lnTo>
                    <a:lnTo>
                      <a:pt x="14" y="54"/>
                    </a:lnTo>
                    <a:lnTo>
                      <a:pt x="10" y="54"/>
                    </a:lnTo>
                    <a:lnTo>
                      <a:pt x="6" y="60"/>
                    </a:lnTo>
                    <a:lnTo>
                      <a:pt x="0" y="54"/>
                    </a:lnTo>
                    <a:lnTo>
                      <a:pt x="6" y="47"/>
                    </a:lnTo>
                    <a:lnTo>
                      <a:pt x="15" y="37"/>
                    </a:lnTo>
                    <a:lnTo>
                      <a:pt x="15" y="25"/>
                    </a:lnTo>
                    <a:lnTo>
                      <a:pt x="17" y="21"/>
                    </a:lnTo>
                    <a:lnTo>
                      <a:pt x="17" y="1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8" name="Canada">
              <a:extLst>
                <a:ext uri="{FF2B5EF4-FFF2-40B4-BE49-F238E27FC236}">
                  <a16:creationId xmlns:a16="http://schemas.microsoft.com/office/drawing/2014/main" id="{2656AC87-57C5-48C5-9F63-647726C0E205}"/>
                </a:ext>
              </a:extLst>
            </p:cNvPr>
            <p:cNvGrpSpPr>
              <a:grpSpLocks/>
            </p:cNvGrpSpPr>
            <p:nvPr/>
          </p:nvGrpSpPr>
          <p:grpSpPr bwMode="auto">
            <a:xfrm>
              <a:off x="1760538" y="2136775"/>
              <a:ext cx="104775" cy="55563"/>
              <a:chOff x="1119" y="1578"/>
              <a:chExt cx="66" cy="35"/>
            </a:xfrm>
            <a:grpFill/>
          </p:grpSpPr>
          <p:sp>
            <p:nvSpPr>
              <p:cNvPr id="900" name="Freeform 95">
                <a:extLst>
                  <a:ext uri="{FF2B5EF4-FFF2-40B4-BE49-F238E27FC236}">
                    <a16:creationId xmlns:a16="http://schemas.microsoft.com/office/drawing/2014/main" id="{815F3E90-414B-4A98-81E0-7FBC6F3F5742}"/>
                  </a:ext>
                </a:extLst>
              </p:cNvPr>
              <p:cNvSpPr>
                <a:spLocks/>
              </p:cNvSpPr>
              <p:nvPr/>
            </p:nvSpPr>
            <p:spPr bwMode="auto">
              <a:xfrm>
                <a:off x="1119" y="1578"/>
                <a:ext cx="66" cy="35"/>
              </a:xfrm>
              <a:custGeom>
                <a:avLst/>
                <a:gdLst>
                  <a:gd name="T0" fmla="*/ 6 w 66"/>
                  <a:gd name="T1" fmla="*/ 26 h 35"/>
                  <a:gd name="T2" fmla="*/ 0 w 66"/>
                  <a:gd name="T3" fmla="*/ 24 h 35"/>
                  <a:gd name="T4" fmla="*/ 10 w 66"/>
                  <a:gd name="T5" fmla="*/ 16 h 35"/>
                  <a:gd name="T6" fmla="*/ 18 w 66"/>
                  <a:gd name="T7" fmla="*/ 10 h 35"/>
                  <a:gd name="T8" fmla="*/ 20 w 66"/>
                  <a:gd name="T9" fmla="*/ 0 h 35"/>
                  <a:gd name="T10" fmla="*/ 27 w 66"/>
                  <a:gd name="T11" fmla="*/ 2 h 35"/>
                  <a:gd name="T12" fmla="*/ 37 w 66"/>
                  <a:gd name="T13" fmla="*/ 6 h 35"/>
                  <a:gd name="T14" fmla="*/ 47 w 66"/>
                  <a:gd name="T15" fmla="*/ 14 h 35"/>
                  <a:gd name="T16" fmla="*/ 58 w 66"/>
                  <a:gd name="T17" fmla="*/ 18 h 35"/>
                  <a:gd name="T18" fmla="*/ 64 w 66"/>
                  <a:gd name="T19" fmla="*/ 24 h 35"/>
                  <a:gd name="T20" fmla="*/ 66 w 66"/>
                  <a:gd name="T21" fmla="*/ 31 h 35"/>
                  <a:gd name="T22" fmla="*/ 62 w 66"/>
                  <a:gd name="T23" fmla="*/ 33 h 35"/>
                  <a:gd name="T24" fmla="*/ 54 w 66"/>
                  <a:gd name="T25" fmla="*/ 35 h 35"/>
                  <a:gd name="T26" fmla="*/ 43 w 66"/>
                  <a:gd name="T27" fmla="*/ 35 h 35"/>
                  <a:gd name="T28" fmla="*/ 27 w 66"/>
                  <a:gd name="T29" fmla="*/ 33 h 35"/>
                  <a:gd name="T30" fmla="*/ 18 w 66"/>
                  <a:gd name="T31" fmla="*/ 29 h 35"/>
                  <a:gd name="T32" fmla="*/ 6 w 66"/>
                  <a:gd name="T33" fmla="*/ 26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6" h="35">
                    <a:moveTo>
                      <a:pt x="6" y="26"/>
                    </a:moveTo>
                    <a:lnTo>
                      <a:pt x="0" y="24"/>
                    </a:lnTo>
                    <a:lnTo>
                      <a:pt x="10" y="16"/>
                    </a:lnTo>
                    <a:lnTo>
                      <a:pt x="18" y="10"/>
                    </a:lnTo>
                    <a:lnTo>
                      <a:pt x="20" y="0"/>
                    </a:lnTo>
                    <a:lnTo>
                      <a:pt x="27" y="2"/>
                    </a:lnTo>
                    <a:lnTo>
                      <a:pt x="37" y="6"/>
                    </a:lnTo>
                    <a:lnTo>
                      <a:pt x="47" y="14"/>
                    </a:lnTo>
                    <a:lnTo>
                      <a:pt x="58" y="18"/>
                    </a:lnTo>
                    <a:lnTo>
                      <a:pt x="64" y="24"/>
                    </a:lnTo>
                    <a:lnTo>
                      <a:pt x="66" y="31"/>
                    </a:lnTo>
                    <a:lnTo>
                      <a:pt x="62" y="33"/>
                    </a:lnTo>
                    <a:lnTo>
                      <a:pt x="54" y="35"/>
                    </a:lnTo>
                    <a:lnTo>
                      <a:pt x="43" y="35"/>
                    </a:lnTo>
                    <a:lnTo>
                      <a:pt x="27" y="33"/>
                    </a:lnTo>
                    <a:lnTo>
                      <a:pt x="18" y="29"/>
                    </a:lnTo>
                    <a:lnTo>
                      <a:pt x="6" y="26"/>
                    </a:lnTo>
                    <a:close/>
                  </a:path>
                </a:pathLst>
              </a:custGeom>
              <a:grpFill/>
              <a:ln w="9525">
                <a:solidFill>
                  <a:schemeClr val="bg2"/>
                </a:solidFill>
                <a:round/>
                <a:headEnd/>
                <a:tailEnd/>
              </a:ln>
            </p:spPr>
            <p:txBody>
              <a:bodyPr/>
              <a:lstStyle/>
              <a:p>
                <a:pPr>
                  <a:defRPr/>
                </a:pPr>
                <a:endParaRPr lang="en-GB" dirty="0"/>
              </a:p>
            </p:txBody>
          </p:sp>
          <p:sp>
            <p:nvSpPr>
              <p:cNvPr id="901" name="Freeform 96">
                <a:extLst>
                  <a:ext uri="{FF2B5EF4-FFF2-40B4-BE49-F238E27FC236}">
                    <a16:creationId xmlns:a16="http://schemas.microsoft.com/office/drawing/2014/main" id="{B1C5137E-54C9-4B5D-B7E1-71007BAA21F3}"/>
                  </a:ext>
                </a:extLst>
              </p:cNvPr>
              <p:cNvSpPr>
                <a:spLocks/>
              </p:cNvSpPr>
              <p:nvPr/>
            </p:nvSpPr>
            <p:spPr bwMode="auto">
              <a:xfrm>
                <a:off x="1119" y="1578"/>
                <a:ext cx="66" cy="35"/>
              </a:xfrm>
              <a:custGeom>
                <a:avLst/>
                <a:gdLst>
                  <a:gd name="T0" fmla="*/ 6 w 66"/>
                  <a:gd name="T1" fmla="*/ 26 h 35"/>
                  <a:gd name="T2" fmla="*/ 0 w 66"/>
                  <a:gd name="T3" fmla="*/ 24 h 35"/>
                  <a:gd name="T4" fmla="*/ 10 w 66"/>
                  <a:gd name="T5" fmla="*/ 16 h 35"/>
                  <a:gd name="T6" fmla="*/ 18 w 66"/>
                  <a:gd name="T7" fmla="*/ 10 h 35"/>
                  <a:gd name="T8" fmla="*/ 20 w 66"/>
                  <a:gd name="T9" fmla="*/ 0 h 35"/>
                  <a:gd name="T10" fmla="*/ 27 w 66"/>
                  <a:gd name="T11" fmla="*/ 2 h 35"/>
                  <a:gd name="T12" fmla="*/ 37 w 66"/>
                  <a:gd name="T13" fmla="*/ 6 h 35"/>
                  <a:gd name="T14" fmla="*/ 47 w 66"/>
                  <a:gd name="T15" fmla="*/ 14 h 35"/>
                  <a:gd name="T16" fmla="*/ 58 w 66"/>
                  <a:gd name="T17" fmla="*/ 18 h 35"/>
                  <a:gd name="T18" fmla="*/ 64 w 66"/>
                  <a:gd name="T19" fmla="*/ 24 h 35"/>
                  <a:gd name="T20" fmla="*/ 66 w 66"/>
                  <a:gd name="T21" fmla="*/ 31 h 35"/>
                  <a:gd name="T22" fmla="*/ 62 w 66"/>
                  <a:gd name="T23" fmla="*/ 33 h 35"/>
                  <a:gd name="T24" fmla="*/ 54 w 66"/>
                  <a:gd name="T25" fmla="*/ 35 h 35"/>
                  <a:gd name="T26" fmla="*/ 43 w 66"/>
                  <a:gd name="T27" fmla="*/ 35 h 35"/>
                  <a:gd name="T28" fmla="*/ 27 w 66"/>
                  <a:gd name="T29" fmla="*/ 33 h 35"/>
                  <a:gd name="T30" fmla="*/ 18 w 66"/>
                  <a:gd name="T31" fmla="*/ 29 h 35"/>
                  <a:gd name="T32" fmla="*/ 6 w 66"/>
                  <a:gd name="T33"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5">
                    <a:moveTo>
                      <a:pt x="6" y="26"/>
                    </a:moveTo>
                    <a:lnTo>
                      <a:pt x="0" y="24"/>
                    </a:lnTo>
                    <a:lnTo>
                      <a:pt x="10" y="16"/>
                    </a:lnTo>
                    <a:lnTo>
                      <a:pt x="18" y="10"/>
                    </a:lnTo>
                    <a:lnTo>
                      <a:pt x="20" y="0"/>
                    </a:lnTo>
                    <a:lnTo>
                      <a:pt x="27" y="2"/>
                    </a:lnTo>
                    <a:lnTo>
                      <a:pt x="37" y="6"/>
                    </a:lnTo>
                    <a:lnTo>
                      <a:pt x="47" y="14"/>
                    </a:lnTo>
                    <a:lnTo>
                      <a:pt x="58" y="18"/>
                    </a:lnTo>
                    <a:lnTo>
                      <a:pt x="64" y="24"/>
                    </a:lnTo>
                    <a:lnTo>
                      <a:pt x="66" y="31"/>
                    </a:lnTo>
                    <a:lnTo>
                      <a:pt x="62" y="33"/>
                    </a:lnTo>
                    <a:lnTo>
                      <a:pt x="54" y="35"/>
                    </a:lnTo>
                    <a:lnTo>
                      <a:pt x="43" y="35"/>
                    </a:lnTo>
                    <a:lnTo>
                      <a:pt x="27" y="33"/>
                    </a:lnTo>
                    <a:lnTo>
                      <a:pt x="18" y="29"/>
                    </a:lnTo>
                    <a:lnTo>
                      <a:pt x="6" y="2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9" name="Canada">
              <a:extLst>
                <a:ext uri="{FF2B5EF4-FFF2-40B4-BE49-F238E27FC236}">
                  <a16:creationId xmlns:a16="http://schemas.microsoft.com/office/drawing/2014/main" id="{3AD7685B-DFB7-4019-B6DD-41A93EB722A5}"/>
                </a:ext>
              </a:extLst>
            </p:cNvPr>
            <p:cNvGrpSpPr>
              <a:grpSpLocks/>
            </p:cNvGrpSpPr>
            <p:nvPr/>
          </p:nvGrpSpPr>
          <p:grpSpPr bwMode="auto">
            <a:xfrm>
              <a:off x="1992313" y="1955800"/>
              <a:ext cx="712787" cy="506413"/>
              <a:chOff x="1265" y="1464"/>
              <a:chExt cx="449" cy="319"/>
            </a:xfrm>
            <a:grpFill/>
          </p:grpSpPr>
          <p:sp>
            <p:nvSpPr>
              <p:cNvPr id="898" name="Freeform 98">
                <a:extLst>
                  <a:ext uri="{FF2B5EF4-FFF2-40B4-BE49-F238E27FC236}">
                    <a16:creationId xmlns:a16="http://schemas.microsoft.com/office/drawing/2014/main" id="{8FB2C678-25CA-46DF-842C-BF26D1D1E2DE}"/>
                  </a:ext>
                </a:extLst>
              </p:cNvPr>
              <p:cNvSpPr>
                <a:spLocks/>
              </p:cNvSpPr>
              <p:nvPr/>
            </p:nvSpPr>
            <p:spPr bwMode="auto">
              <a:xfrm>
                <a:off x="1265" y="1464"/>
                <a:ext cx="449" cy="319"/>
              </a:xfrm>
              <a:custGeom>
                <a:avLst/>
                <a:gdLst>
                  <a:gd name="T0" fmla="*/ 144 w 449"/>
                  <a:gd name="T1" fmla="*/ 29 h 319"/>
                  <a:gd name="T2" fmla="*/ 150 w 449"/>
                  <a:gd name="T3" fmla="*/ 50 h 319"/>
                  <a:gd name="T4" fmla="*/ 179 w 449"/>
                  <a:gd name="T5" fmla="*/ 35 h 319"/>
                  <a:gd name="T6" fmla="*/ 232 w 449"/>
                  <a:gd name="T7" fmla="*/ 43 h 319"/>
                  <a:gd name="T8" fmla="*/ 244 w 449"/>
                  <a:gd name="T9" fmla="*/ 52 h 319"/>
                  <a:gd name="T10" fmla="*/ 252 w 449"/>
                  <a:gd name="T11" fmla="*/ 56 h 319"/>
                  <a:gd name="T12" fmla="*/ 273 w 449"/>
                  <a:gd name="T13" fmla="*/ 66 h 319"/>
                  <a:gd name="T14" fmla="*/ 277 w 449"/>
                  <a:gd name="T15" fmla="*/ 83 h 319"/>
                  <a:gd name="T16" fmla="*/ 298 w 449"/>
                  <a:gd name="T17" fmla="*/ 87 h 319"/>
                  <a:gd name="T18" fmla="*/ 324 w 449"/>
                  <a:gd name="T19" fmla="*/ 89 h 319"/>
                  <a:gd name="T20" fmla="*/ 316 w 449"/>
                  <a:gd name="T21" fmla="*/ 105 h 319"/>
                  <a:gd name="T22" fmla="*/ 351 w 449"/>
                  <a:gd name="T23" fmla="*/ 113 h 319"/>
                  <a:gd name="T24" fmla="*/ 334 w 449"/>
                  <a:gd name="T25" fmla="*/ 118 h 319"/>
                  <a:gd name="T26" fmla="*/ 359 w 449"/>
                  <a:gd name="T27" fmla="*/ 130 h 319"/>
                  <a:gd name="T28" fmla="*/ 338 w 449"/>
                  <a:gd name="T29" fmla="*/ 132 h 319"/>
                  <a:gd name="T30" fmla="*/ 338 w 449"/>
                  <a:gd name="T31" fmla="*/ 146 h 319"/>
                  <a:gd name="T32" fmla="*/ 373 w 449"/>
                  <a:gd name="T33" fmla="*/ 155 h 319"/>
                  <a:gd name="T34" fmla="*/ 394 w 449"/>
                  <a:gd name="T35" fmla="*/ 169 h 319"/>
                  <a:gd name="T36" fmla="*/ 423 w 449"/>
                  <a:gd name="T37" fmla="*/ 184 h 319"/>
                  <a:gd name="T38" fmla="*/ 449 w 449"/>
                  <a:gd name="T39" fmla="*/ 202 h 319"/>
                  <a:gd name="T40" fmla="*/ 423 w 449"/>
                  <a:gd name="T41" fmla="*/ 210 h 319"/>
                  <a:gd name="T42" fmla="*/ 410 w 449"/>
                  <a:gd name="T43" fmla="*/ 233 h 319"/>
                  <a:gd name="T44" fmla="*/ 377 w 449"/>
                  <a:gd name="T45" fmla="*/ 215 h 319"/>
                  <a:gd name="T46" fmla="*/ 349 w 449"/>
                  <a:gd name="T47" fmla="*/ 223 h 319"/>
                  <a:gd name="T48" fmla="*/ 398 w 449"/>
                  <a:gd name="T49" fmla="*/ 276 h 319"/>
                  <a:gd name="T50" fmla="*/ 384 w 449"/>
                  <a:gd name="T51" fmla="*/ 282 h 319"/>
                  <a:gd name="T52" fmla="*/ 347 w 449"/>
                  <a:gd name="T53" fmla="*/ 282 h 319"/>
                  <a:gd name="T54" fmla="*/ 357 w 449"/>
                  <a:gd name="T55" fmla="*/ 297 h 319"/>
                  <a:gd name="T56" fmla="*/ 345 w 449"/>
                  <a:gd name="T57" fmla="*/ 313 h 319"/>
                  <a:gd name="T58" fmla="*/ 302 w 449"/>
                  <a:gd name="T59" fmla="*/ 305 h 319"/>
                  <a:gd name="T60" fmla="*/ 281 w 449"/>
                  <a:gd name="T61" fmla="*/ 272 h 319"/>
                  <a:gd name="T62" fmla="*/ 250 w 449"/>
                  <a:gd name="T63" fmla="*/ 251 h 319"/>
                  <a:gd name="T64" fmla="*/ 232 w 449"/>
                  <a:gd name="T65" fmla="*/ 252 h 319"/>
                  <a:gd name="T66" fmla="*/ 203 w 449"/>
                  <a:gd name="T67" fmla="*/ 262 h 319"/>
                  <a:gd name="T68" fmla="*/ 197 w 449"/>
                  <a:gd name="T69" fmla="*/ 229 h 319"/>
                  <a:gd name="T70" fmla="*/ 232 w 449"/>
                  <a:gd name="T71" fmla="*/ 233 h 319"/>
                  <a:gd name="T72" fmla="*/ 240 w 449"/>
                  <a:gd name="T73" fmla="*/ 215 h 319"/>
                  <a:gd name="T74" fmla="*/ 265 w 449"/>
                  <a:gd name="T75" fmla="*/ 167 h 319"/>
                  <a:gd name="T76" fmla="*/ 240 w 449"/>
                  <a:gd name="T77" fmla="*/ 151 h 319"/>
                  <a:gd name="T78" fmla="*/ 213 w 449"/>
                  <a:gd name="T79" fmla="*/ 146 h 319"/>
                  <a:gd name="T80" fmla="*/ 207 w 449"/>
                  <a:gd name="T81" fmla="*/ 120 h 319"/>
                  <a:gd name="T82" fmla="*/ 181 w 449"/>
                  <a:gd name="T83" fmla="*/ 103 h 319"/>
                  <a:gd name="T84" fmla="*/ 174 w 449"/>
                  <a:gd name="T85" fmla="*/ 109 h 319"/>
                  <a:gd name="T86" fmla="*/ 127 w 449"/>
                  <a:gd name="T87" fmla="*/ 113 h 319"/>
                  <a:gd name="T88" fmla="*/ 55 w 449"/>
                  <a:gd name="T89" fmla="*/ 107 h 319"/>
                  <a:gd name="T90" fmla="*/ 19 w 449"/>
                  <a:gd name="T91" fmla="*/ 99 h 319"/>
                  <a:gd name="T92" fmla="*/ 31 w 449"/>
                  <a:gd name="T93" fmla="*/ 83 h 319"/>
                  <a:gd name="T94" fmla="*/ 0 w 449"/>
                  <a:gd name="T95" fmla="*/ 70 h 319"/>
                  <a:gd name="T96" fmla="*/ 37 w 449"/>
                  <a:gd name="T97" fmla="*/ 2 h 319"/>
                  <a:gd name="T98" fmla="*/ 62 w 449"/>
                  <a:gd name="T99" fmla="*/ 12 h 319"/>
                  <a:gd name="T100" fmla="*/ 66 w 449"/>
                  <a:gd name="T101" fmla="*/ 74 h 319"/>
                  <a:gd name="T102" fmla="*/ 76 w 449"/>
                  <a:gd name="T103" fmla="*/ 45 h 319"/>
                  <a:gd name="T104" fmla="*/ 105 w 449"/>
                  <a:gd name="T105" fmla="*/ 4 h 3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49" h="319">
                    <a:moveTo>
                      <a:pt x="131" y="6"/>
                    </a:moveTo>
                    <a:lnTo>
                      <a:pt x="136" y="13"/>
                    </a:lnTo>
                    <a:lnTo>
                      <a:pt x="142" y="21"/>
                    </a:lnTo>
                    <a:lnTo>
                      <a:pt x="144" y="29"/>
                    </a:lnTo>
                    <a:lnTo>
                      <a:pt x="144" y="37"/>
                    </a:lnTo>
                    <a:lnTo>
                      <a:pt x="140" y="41"/>
                    </a:lnTo>
                    <a:lnTo>
                      <a:pt x="140" y="50"/>
                    </a:lnTo>
                    <a:lnTo>
                      <a:pt x="150" y="50"/>
                    </a:lnTo>
                    <a:lnTo>
                      <a:pt x="154" y="41"/>
                    </a:lnTo>
                    <a:lnTo>
                      <a:pt x="164" y="41"/>
                    </a:lnTo>
                    <a:lnTo>
                      <a:pt x="176" y="48"/>
                    </a:lnTo>
                    <a:lnTo>
                      <a:pt x="179" y="35"/>
                    </a:lnTo>
                    <a:lnTo>
                      <a:pt x="193" y="33"/>
                    </a:lnTo>
                    <a:lnTo>
                      <a:pt x="209" y="33"/>
                    </a:lnTo>
                    <a:lnTo>
                      <a:pt x="224" y="39"/>
                    </a:lnTo>
                    <a:lnTo>
                      <a:pt x="232" y="43"/>
                    </a:lnTo>
                    <a:lnTo>
                      <a:pt x="222" y="48"/>
                    </a:lnTo>
                    <a:lnTo>
                      <a:pt x="220" y="56"/>
                    </a:lnTo>
                    <a:lnTo>
                      <a:pt x="234" y="50"/>
                    </a:lnTo>
                    <a:lnTo>
                      <a:pt x="244" y="52"/>
                    </a:lnTo>
                    <a:lnTo>
                      <a:pt x="238" y="58"/>
                    </a:lnTo>
                    <a:lnTo>
                      <a:pt x="232" y="66"/>
                    </a:lnTo>
                    <a:lnTo>
                      <a:pt x="240" y="64"/>
                    </a:lnTo>
                    <a:lnTo>
                      <a:pt x="252" y="56"/>
                    </a:lnTo>
                    <a:lnTo>
                      <a:pt x="254" y="64"/>
                    </a:lnTo>
                    <a:lnTo>
                      <a:pt x="248" y="72"/>
                    </a:lnTo>
                    <a:lnTo>
                      <a:pt x="258" y="72"/>
                    </a:lnTo>
                    <a:lnTo>
                      <a:pt x="273" y="66"/>
                    </a:lnTo>
                    <a:lnTo>
                      <a:pt x="283" y="68"/>
                    </a:lnTo>
                    <a:lnTo>
                      <a:pt x="289" y="74"/>
                    </a:lnTo>
                    <a:lnTo>
                      <a:pt x="285" y="77"/>
                    </a:lnTo>
                    <a:lnTo>
                      <a:pt x="277" y="83"/>
                    </a:lnTo>
                    <a:lnTo>
                      <a:pt x="283" y="87"/>
                    </a:lnTo>
                    <a:lnTo>
                      <a:pt x="293" y="83"/>
                    </a:lnTo>
                    <a:lnTo>
                      <a:pt x="298" y="81"/>
                    </a:lnTo>
                    <a:lnTo>
                      <a:pt x="298" y="87"/>
                    </a:lnTo>
                    <a:lnTo>
                      <a:pt x="291" y="95"/>
                    </a:lnTo>
                    <a:lnTo>
                      <a:pt x="297" y="95"/>
                    </a:lnTo>
                    <a:lnTo>
                      <a:pt x="312" y="89"/>
                    </a:lnTo>
                    <a:lnTo>
                      <a:pt x="324" y="89"/>
                    </a:lnTo>
                    <a:lnTo>
                      <a:pt x="334" y="93"/>
                    </a:lnTo>
                    <a:lnTo>
                      <a:pt x="334" y="97"/>
                    </a:lnTo>
                    <a:lnTo>
                      <a:pt x="326" y="101"/>
                    </a:lnTo>
                    <a:lnTo>
                      <a:pt x="316" y="105"/>
                    </a:lnTo>
                    <a:lnTo>
                      <a:pt x="324" y="109"/>
                    </a:lnTo>
                    <a:lnTo>
                      <a:pt x="342" y="105"/>
                    </a:lnTo>
                    <a:lnTo>
                      <a:pt x="347" y="107"/>
                    </a:lnTo>
                    <a:lnTo>
                      <a:pt x="351" y="113"/>
                    </a:lnTo>
                    <a:lnTo>
                      <a:pt x="353" y="118"/>
                    </a:lnTo>
                    <a:lnTo>
                      <a:pt x="345" y="118"/>
                    </a:lnTo>
                    <a:lnTo>
                      <a:pt x="340" y="118"/>
                    </a:lnTo>
                    <a:lnTo>
                      <a:pt x="334" y="118"/>
                    </a:lnTo>
                    <a:lnTo>
                      <a:pt x="334" y="124"/>
                    </a:lnTo>
                    <a:lnTo>
                      <a:pt x="344" y="124"/>
                    </a:lnTo>
                    <a:lnTo>
                      <a:pt x="353" y="124"/>
                    </a:lnTo>
                    <a:lnTo>
                      <a:pt x="359" y="130"/>
                    </a:lnTo>
                    <a:lnTo>
                      <a:pt x="361" y="134"/>
                    </a:lnTo>
                    <a:lnTo>
                      <a:pt x="359" y="134"/>
                    </a:lnTo>
                    <a:lnTo>
                      <a:pt x="353" y="134"/>
                    </a:lnTo>
                    <a:lnTo>
                      <a:pt x="338" y="132"/>
                    </a:lnTo>
                    <a:lnTo>
                      <a:pt x="336" y="134"/>
                    </a:lnTo>
                    <a:lnTo>
                      <a:pt x="334" y="136"/>
                    </a:lnTo>
                    <a:lnTo>
                      <a:pt x="334" y="140"/>
                    </a:lnTo>
                    <a:lnTo>
                      <a:pt x="338" y="146"/>
                    </a:lnTo>
                    <a:lnTo>
                      <a:pt x="345" y="151"/>
                    </a:lnTo>
                    <a:lnTo>
                      <a:pt x="353" y="151"/>
                    </a:lnTo>
                    <a:lnTo>
                      <a:pt x="361" y="150"/>
                    </a:lnTo>
                    <a:lnTo>
                      <a:pt x="373" y="155"/>
                    </a:lnTo>
                    <a:lnTo>
                      <a:pt x="373" y="161"/>
                    </a:lnTo>
                    <a:lnTo>
                      <a:pt x="379" y="163"/>
                    </a:lnTo>
                    <a:lnTo>
                      <a:pt x="388" y="165"/>
                    </a:lnTo>
                    <a:lnTo>
                      <a:pt x="394" y="169"/>
                    </a:lnTo>
                    <a:lnTo>
                      <a:pt x="396" y="175"/>
                    </a:lnTo>
                    <a:lnTo>
                      <a:pt x="406" y="175"/>
                    </a:lnTo>
                    <a:lnTo>
                      <a:pt x="414" y="177"/>
                    </a:lnTo>
                    <a:lnTo>
                      <a:pt x="423" y="184"/>
                    </a:lnTo>
                    <a:lnTo>
                      <a:pt x="427" y="188"/>
                    </a:lnTo>
                    <a:lnTo>
                      <a:pt x="439" y="190"/>
                    </a:lnTo>
                    <a:lnTo>
                      <a:pt x="449" y="198"/>
                    </a:lnTo>
                    <a:lnTo>
                      <a:pt x="449" y="202"/>
                    </a:lnTo>
                    <a:lnTo>
                      <a:pt x="449" y="206"/>
                    </a:lnTo>
                    <a:lnTo>
                      <a:pt x="447" y="208"/>
                    </a:lnTo>
                    <a:lnTo>
                      <a:pt x="433" y="210"/>
                    </a:lnTo>
                    <a:lnTo>
                      <a:pt x="423" y="210"/>
                    </a:lnTo>
                    <a:lnTo>
                      <a:pt x="425" y="219"/>
                    </a:lnTo>
                    <a:lnTo>
                      <a:pt x="420" y="225"/>
                    </a:lnTo>
                    <a:lnTo>
                      <a:pt x="410" y="225"/>
                    </a:lnTo>
                    <a:lnTo>
                      <a:pt x="410" y="233"/>
                    </a:lnTo>
                    <a:lnTo>
                      <a:pt x="404" y="241"/>
                    </a:lnTo>
                    <a:lnTo>
                      <a:pt x="388" y="233"/>
                    </a:lnTo>
                    <a:lnTo>
                      <a:pt x="381" y="223"/>
                    </a:lnTo>
                    <a:lnTo>
                      <a:pt x="377" y="215"/>
                    </a:lnTo>
                    <a:lnTo>
                      <a:pt x="355" y="202"/>
                    </a:lnTo>
                    <a:lnTo>
                      <a:pt x="347" y="206"/>
                    </a:lnTo>
                    <a:lnTo>
                      <a:pt x="351" y="215"/>
                    </a:lnTo>
                    <a:lnTo>
                      <a:pt x="349" y="223"/>
                    </a:lnTo>
                    <a:lnTo>
                      <a:pt x="355" y="237"/>
                    </a:lnTo>
                    <a:lnTo>
                      <a:pt x="367" y="249"/>
                    </a:lnTo>
                    <a:lnTo>
                      <a:pt x="384" y="262"/>
                    </a:lnTo>
                    <a:lnTo>
                      <a:pt x="398" y="276"/>
                    </a:lnTo>
                    <a:lnTo>
                      <a:pt x="396" y="282"/>
                    </a:lnTo>
                    <a:lnTo>
                      <a:pt x="390" y="280"/>
                    </a:lnTo>
                    <a:lnTo>
                      <a:pt x="386" y="280"/>
                    </a:lnTo>
                    <a:lnTo>
                      <a:pt x="384" y="282"/>
                    </a:lnTo>
                    <a:lnTo>
                      <a:pt x="390" y="295"/>
                    </a:lnTo>
                    <a:lnTo>
                      <a:pt x="384" y="301"/>
                    </a:lnTo>
                    <a:lnTo>
                      <a:pt x="369" y="293"/>
                    </a:lnTo>
                    <a:lnTo>
                      <a:pt x="347" y="282"/>
                    </a:lnTo>
                    <a:lnTo>
                      <a:pt x="336" y="270"/>
                    </a:lnTo>
                    <a:lnTo>
                      <a:pt x="330" y="274"/>
                    </a:lnTo>
                    <a:lnTo>
                      <a:pt x="340" y="283"/>
                    </a:lnTo>
                    <a:lnTo>
                      <a:pt x="357" y="297"/>
                    </a:lnTo>
                    <a:lnTo>
                      <a:pt x="361" y="303"/>
                    </a:lnTo>
                    <a:lnTo>
                      <a:pt x="365" y="311"/>
                    </a:lnTo>
                    <a:lnTo>
                      <a:pt x="369" y="319"/>
                    </a:lnTo>
                    <a:lnTo>
                      <a:pt x="345" y="313"/>
                    </a:lnTo>
                    <a:lnTo>
                      <a:pt x="326" y="305"/>
                    </a:lnTo>
                    <a:lnTo>
                      <a:pt x="312" y="295"/>
                    </a:lnTo>
                    <a:lnTo>
                      <a:pt x="304" y="295"/>
                    </a:lnTo>
                    <a:lnTo>
                      <a:pt x="302" y="305"/>
                    </a:lnTo>
                    <a:lnTo>
                      <a:pt x="289" y="289"/>
                    </a:lnTo>
                    <a:lnTo>
                      <a:pt x="283" y="282"/>
                    </a:lnTo>
                    <a:lnTo>
                      <a:pt x="287" y="278"/>
                    </a:lnTo>
                    <a:lnTo>
                      <a:pt x="281" y="272"/>
                    </a:lnTo>
                    <a:lnTo>
                      <a:pt x="273" y="274"/>
                    </a:lnTo>
                    <a:lnTo>
                      <a:pt x="265" y="266"/>
                    </a:lnTo>
                    <a:lnTo>
                      <a:pt x="256" y="256"/>
                    </a:lnTo>
                    <a:lnTo>
                      <a:pt x="250" y="251"/>
                    </a:lnTo>
                    <a:lnTo>
                      <a:pt x="238" y="246"/>
                    </a:lnTo>
                    <a:lnTo>
                      <a:pt x="232" y="243"/>
                    </a:lnTo>
                    <a:lnTo>
                      <a:pt x="232" y="251"/>
                    </a:lnTo>
                    <a:lnTo>
                      <a:pt x="232" y="252"/>
                    </a:lnTo>
                    <a:lnTo>
                      <a:pt x="230" y="254"/>
                    </a:lnTo>
                    <a:lnTo>
                      <a:pt x="219" y="254"/>
                    </a:lnTo>
                    <a:lnTo>
                      <a:pt x="213" y="258"/>
                    </a:lnTo>
                    <a:lnTo>
                      <a:pt x="203" y="262"/>
                    </a:lnTo>
                    <a:lnTo>
                      <a:pt x="189" y="260"/>
                    </a:lnTo>
                    <a:lnTo>
                      <a:pt x="181" y="251"/>
                    </a:lnTo>
                    <a:lnTo>
                      <a:pt x="183" y="239"/>
                    </a:lnTo>
                    <a:lnTo>
                      <a:pt x="197" y="229"/>
                    </a:lnTo>
                    <a:lnTo>
                      <a:pt x="209" y="231"/>
                    </a:lnTo>
                    <a:lnTo>
                      <a:pt x="220" y="235"/>
                    </a:lnTo>
                    <a:lnTo>
                      <a:pt x="226" y="239"/>
                    </a:lnTo>
                    <a:lnTo>
                      <a:pt x="232" y="233"/>
                    </a:lnTo>
                    <a:lnTo>
                      <a:pt x="240" y="229"/>
                    </a:lnTo>
                    <a:lnTo>
                      <a:pt x="252" y="225"/>
                    </a:lnTo>
                    <a:lnTo>
                      <a:pt x="248" y="221"/>
                    </a:lnTo>
                    <a:lnTo>
                      <a:pt x="240" y="215"/>
                    </a:lnTo>
                    <a:lnTo>
                      <a:pt x="248" y="204"/>
                    </a:lnTo>
                    <a:lnTo>
                      <a:pt x="261" y="196"/>
                    </a:lnTo>
                    <a:lnTo>
                      <a:pt x="273" y="184"/>
                    </a:lnTo>
                    <a:lnTo>
                      <a:pt x="265" y="167"/>
                    </a:lnTo>
                    <a:lnTo>
                      <a:pt x="258" y="155"/>
                    </a:lnTo>
                    <a:lnTo>
                      <a:pt x="250" y="155"/>
                    </a:lnTo>
                    <a:lnTo>
                      <a:pt x="248" y="147"/>
                    </a:lnTo>
                    <a:lnTo>
                      <a:pt x="240" y="151"/>
                    </a:lnTo>
                    <a:lnTo>
                      <a:pt x="234" y="144"/>
                    </a:lnTo>
                    <a:lnTo>
                      <a:pt x="234" y="138"/>
                    </a:lnTo>
                    <a:lnTo>
                      <a:pt x="222" y="138"/>
                    </a:lnTo>
                    <a:lnTo>
                      <a:pt x="213" y="146"/>
                    </a:lnTo>
                    <a:lnTo>
                      <a:pt x="205" y="138"/>
                    </a:lnTo>
                    <a:lnTo>
                      <a:pt x="217" y="130"/>
                    </a:lnTo>
                    <a:lnTo>
                      <a:pt x="213" y="124"/>
                    </a:lnTo>
                    <a:lnTo>
                      <a:pt x="207" y="120"/>
                    </a:lnTo>
                    <a:lnTo>
                      <a:pt x="197" y="111"/>
                    </a:lnTo>
                    <a:lnTo>
                      <a:pt x="191" y="116"/>
                    </a:lnTo>
                    <a:lnTo>
                      <a:pt x="185" y="109"/>
                    </a:lnTo>
                    <a:lnTo>
                      <a:pt x="181" y="103"/>
                    </a:lnTo>
                    <a:lnTo>
                      <a:pt x="174" y="95"/>
                    </a:lnTo>
                    <a:lnTo>
                      <a:pt x="168" y="97"/>
                    </a:lnTo>
                    <a:lnTo>
                      <a:pt x="172" y="103"/>
                    </a:lnTo>
                    <a:lnTo>
                      <a:pt x="174" y="109"/>
                    </a:lnTo>
                    <a:lnTo>
                      <a:pt x="168" y="113"/>
                    </a:lnTo>
                    <a:lnTo>
                      <a:pt x="154" y="113"/>
                    </a:lnTo>
                    <a:lnTo>
                      <a:pt x="133" y="107"/>
                    </a:lnTo>
                    <a:lnTo>
                      <a:pt x="127" y="113"/>
                    </a:lnTo>
                    <a:lnTo>
                      <a:pt x="115" y="114"/>
                    </a:lnTo>
                    <a:lnTo>
                      <a:pt x="88" y="111"/>
                    </a:lnTo>
                    <a:lnTo>
                      <a:pt x="72" y="107"/>
                    </a:lnTo>
                    <a:lnTo>
                      <a:pt x="55" y="107"/>
                    </a:lnTo>
                    <a:lnTo>
                      <a:pt x="47" y="101"/>
                    </a:lnTo>
                    <a:lnTo>
                      <a:pt x="39" y="97"/>
                    </a:lnTo>
                    <a:lnTo>
                      <a:pt x="31" y="103"/>
                    </a:lnTo>
                    <a:lnTo>
                      <a:pt x="19" y="99"/>
                    </a:lnTo>
                    <a:lnTo>
                      <a:pt x="8" y="91"/>
                    </a:lnTo>
                    <a:lnTo>
                      <a:pt x="8" y="81"/>
                    </a:lnTo>
                    <a:lnTo>
                      <a:pt x="15" y="81"/>
                    </a:lnTo>
                    <a:lnTo>
                      <a:pt x="31" y="83"/>
                    </a:lnTo>
                    <a:lnTo>
                      <a:pt x="37" y="80"/>
                    </a:lnTo>
                    <a:lnTo>
                      <a:pt x="31" y="74"/>
                    </a:lnTo>
                    <a:lnTo>
                      <a:pt x="15" y="76"/>
                    </a:lnTo>
                    <a:lnTo>
                      <a:pt x="0" y="70"/>
                    </a:lnTo>
                    <a:lnTo>
                      <a:pt x="0" y="48"/>
                    </a:lnTo>
                    <a:lnTo>
                      <a:pt x="8" y="29"/>
                    </a:lnTo>
                    <a:lnTo>
                      <a:pt x="19" y="13"/>
                    </a:lnTo>
                    <a:lnTo>
                      <a:pt x="37" y="2"/>
                    </a:lnTo>
                    <a:lnTo>
                      <a:pt x="51" y="0"/>
                    </a:lnTo>
                    <a:lnTo>
                      <a:pt x="80" y="2"/>
                    </a:lnTo>
                    <a:lnTo>
                      <a:pt x="74" y="8"/>
                    </a:lnTo>
                    <a:lnTo>
                      <a:pt x="62" y="12"/>
                    </a:lnTo>
                    <a:lnTo>
                      <a:pt x="53" y="27"/>
                    </a:lnTo>
                    <a:lnTo>
                      <a:pt x="53" y="39"/>
                    </a:lnTo>
                    <a:lnTo>
                      <a:pt x="53" y="48"/>
                    </a:lnTo>
                    <a:lnTo>
                      <a:pt x="66" y="74"/>
                    </a:lnTo>
                    <a:lnTo>
                      <a:pt x="80" y="70"/>
                    </a:lnTo>
                    <a:lnTo>
                      <a:pt x="74" y="62"/>
                    </a:lnTo>
                    <a:lnTo>
                      <a:pt x="64" y="48"/>
                    </a:lnTo>
                    <a:lnTo>
                      <a:pt x="76" y="45"/>
                    </a:lnTo>
                    <a:lnTo>
                      <a:pt x="68" y="37"/>
                    </a:lnTo>
                    <a:lnTo>
                      <a:pt x="70" y="25"/>
                    </a:lnTo>
                    <a:lnTo>
                      <a:pt x="82" y="15"/>
                    </a:lnTo>
                    <a:lnTo>
                      <a:pt x="105" y="4"/>
                    </a:lnTo>
                    <a:lnTo>
                      <a:pt x="119" y="2"/>
                    </a:lnTo>
                    <a:lnTo>
                      <a:pt x="131" y="6"/>
                    </a:lnTo>
                    <a:close/>
                  </a:path>
                </a:pathLst>
              </a:custGeom>
              <a:grpFill/>
              <a:ln w="9525">
                <a:solidFill>
                  <a:schemeClr val="bg2"/>
                </a:solidFill>
                <a:round/>
                <a:headEnd/>
                <a:tailEnd/>
              </a:ln>
            </p:spPr>
            <p:txBody>
              <a:bodyPr/>
              <a:lstStyle/>
              <a:p>
                <a:pPr>
                  <a:defRPr/>
                </a:pPr>
                <a:endParaRPr lang="en-GB" dirty="0"/>
              </a:p>
            </p:txBody>
          </p:sp>
          <p:sp>
            <p:nvSpPr>
              <p:cNvPr id="899" name="Freeform 99">
                <a:extLst>
                  <a:ext uri="{FF2B5EF4-FFF2-40B4-BE49-F238E27FC236}">
                    <a16:creationId xmlns:a16="http://schemas.microsoft.com/office/drawing/2014/main" id="{975A8AF6-9842-4BCE-B1D8-A9E73E8AE34E}"/>
                  </a:ext>
                </a:extLst>
              </p:cNvPr>
              <p:cNvSpPr>
                <a:spLocks/>
              </p:cNvSpPr>
              <p:nvPr/>
            </p:nvSpPr>
            <p:spPr bwMode="auto">
              <a:xfrm>
                <a:off x="1265" y="1464"/>
                <a:ext cx="449" cy="319"/>
              </a:xfrm>
              <a:custGeom>
                <a:avLst/>
                <a:gdLst>
                  <a:gd name="T0" fmla="*/ 144 w 449"/>
                  <a:gd name="T1" fmla="*/ 29 h 319"/>
                  <a:gd name="T2" fmla="*/ 150 w 449"/>
                  <a:gd name="T3" fmla="*/ 50 h 319"/>
                  <a:gd name="T4" fmla="*/ 179 w 449"/>
                  <a:gd name="T5" fmla="*/ 35 h 319"/>
                  <a:gd name="T6" fmla="*/ 232 w 449"/>
                  <a:gd name="T7" fmla="*/ 43 h 319"/>
                  <a:gd name="T8" fmla="*/ 244 w 449"/>
                  <a:gd name="T9" fmla="*/ 52 h 319"/>
                  <a:gd name="T10" fmla="*/ 252 w 449"/>
                  <a:gd name="T11" fmla="*/ 56 h 319"/>
                  <a:gd name="T12" fmla="*/ 273 w 449"/>
                  <a:gd name="T13" fmla="*/ 66 h 319"/>
                  <a:gd name="T14" fmla="*/ 277 w 449"/>
                  <a:gd name="T15" fmla="*/ 83 h 319"/>
                  <a:gd name="T16" fmla="*/ 298 w 449"/>
                  <a:gd name="T17" fmla="*/ 87 h 319"/>
                  <a:gd name="T18" fmla="*/ 324 w 449"/>
                  <a:gd name="T19" fmla="*/ 89 h 319"/>
                  <a:gd name="T20" fmla="*/ 316 w 449"/>
                  <a:gd name="T21" fmla="*/ 105 h 319"/>
                  <a:gd name="T22" fmla="*/ 351 w 449"/>
                  <a:gd name="T23" fmla="*/ 113 h 319"/>
                  <a:gd name="T24" fmla="*/ 334 w 449"/>
                  <a:gd name="T25" fmla="*/ 118 h 319"/>
                  <a:gd name="T26" fmla="*/ 359 w 449"/>
                  <a:gd name="T27" fmla="*/ 130 h 319"/>
                  <a:gd name="T28" fmla="*/ 338 w 449"/>
                  <a:gd name="T29" fmla="*/ 132 h 319"/>
                  <a:gd name="T30" fmla="*/ 338 w 449"/>
                  <a:gd name="T31" fmla="*/ 146 h 319"/>
                  <a:gd name="T32" fmla="*/ 373 w 449"/>
                  <a:gd name="T33" fmla="*/ 155 h 319"/>
                  <a:gd name="T34" fmla="*/ 394 w 449"/>
                  <a:gd name="T35" fmla="*/ 169 h 319"/>
                  <a:gd name="T36" fmla="*/ 423 w 449"/>
                  <a:gd name="T37" fmla="*/ 184 h 319"/>
                  <a:gd name="T38" fmla="*/ 449 w 449"/>
                  <a:gd name="T39" fmla="*/ 202 h 319"/>
                  <a:gd name="T40" fmla="*/ 423 w 449"/>
                  <a:gd name="T41" fmla="*/ 210 h 319"/>
                  <a:gd name="T42" fmla="*/ 410 w 449"/>
                  <a:gd name="T43" fmla="*/ 233 h 319"/>
                  <a:gd name="T44" fmla="*/ 377 w 449"/>
                  <a:gd name="T45" fmla="*/ 215 h 319"/>
                  <a:gd name="T46" fmla="*/ 349 w 449"/>
                  <a:gd name="T47" fmla="*/ 223 h 319"/>
                  <a:gd name="T48" fmla="*/ 398 w 449"/>
                  <a:gd name="T49" fmla="*/ 276 h 319"/>
                  <a:gd name="T50" fmla="*/ 384 w 449"/>
                  <a:gd name="T51" fmla="*/ 282 h 319"/>
                  <a:gd name="T52" fmla="*/ 347 w 449"/>
                  <a:gd name="T53" fmla="*/ 282 h 319"/>
                  <a:gd name="T54" fmla="*/ 357 w 449"/>
                  <a:gd name="T55" fmla="*/ 297 h 319"/>
                  <a:gd name="T56" fmla="*/ 345 w 449"/>
                  <a:gd name="T57" fmla="*/ 313 h 319"/>
                  <a:gd name="T58" fmla="*/ 302 w 449"/>
                  <a:gd name="T59" fmla="*/ 305 h 319"/>
                  <a:gd name="T60" fmla="*/ 281 w 449"/>
                  <a:gd name="T61" fmla="*/ 272 h 319"/>
                  <a:gd name="T62" fmla="*/ 250 w 449"/>
                  <a:gd name="T63" fmla="*/ 251 h 319"/>
                  <a:gd name="T64" fmla="*/ 232 w 449"/>
                  <a:gd name="T65" fmla="*/ 252 h 319"/>
                  <a:gd name="T66" fmla="*/ 203 w 449"/>
                  <a:gd name="T67" fmla="*/ 262 h 319"/>
                  <a:gd name="T68" fmla="*/ 197 w 449"/>
                  <a:gd name="T69" fmla="*/ 229 h 319"/>
                  <a:gd name="T70" fmla="*/ 232 w 449"/>
                  <a:gd name="T71" fmla="*/ 233 h 319"/>
                  <a:gd name="T72" fmla="*/ 240 w 449"/>
                  <a:gd name="T73" fmla="*/ 215 h 319"/>
                  <a:gd name="T74" fmla="*/ 265 w 449"/>
                  <a:gd name="T75" fmla="*/ 167 h 319"/>
                  <a:gd name="T76" fmla="*/ 240 w 449"/>
                  <a:gd name="T77" fmla="*/ 151 h 319"/>
                  <a:gd name="T78" fmla="*/ 213 w 449"/>
                  <a:gd name="T79" fmla="*/ 146 h 319"/>
                  <a:gd name="T80" fmla="*/ 207 w 449"/>
                  <a:gd name="T81" fmla="*/ 120 h 319"/>
                  <a:gd name="T82" fmla="*/ 181 w 449"/>
                  <a:gd name="T83" fmla="*/ 103 h 319"/>
                  <a:gd name="T84" fmla="*/ 174 w 449"/>
                  <a:gd name="T85" fmla="*/ 109 h 319"/>
                  <a:gd name="T86" fmla="*/ 127 w 449"/>
                  <a:gd name="T87" fmla="*/ 113 h 319"/>
                  <a:gd name="T88" fmla="*/ 55 w 449"/>
                  <a:gd name="T89" fmla="*/ 107 h 319"/>
                  <a:gd name="T90" fmla="*/ 19 w 449"/>
                  <a:gd name="T91" fmla="*/ 99 h 319"/>
                  <a:gd name="T92" fmla="*/ 31 w 449"/>
                  <a:gd name="T93" fmla="*/ 83 h 319"/>
                  <a:gd name="T94" fmla="*/ 0 w 449"/>
                  <a:gd name="T95" fmla="*/ 70 h 319"/>
                  <a:gd name="T96" fmla="*/ 37 w 449"/>
                  <a:gd name="T97" fmla="*/ 2 h 319"/>
                  <a:gd name="T98" fmla="*/ 62 w 449"/>
                  <a:gd name="T99" fmla="*/ 12 h 319"/>
                  <a:gd name="T100" fmla="*/ 66 w 449"/>
                  <a:gd name="T101" fmla="*/ 74 h 319"/>
                  <a:gd name="T102" fmla="*/ 76 w 449"/>
                  <a:gd name="T103" fmla="*/ 45 h 319"/>
                  <a:gd name="T104" fmla="*/ 105 w 449"/>
                  <a:gd name="T105" fmla="*/ 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9" h="319">
                    <a:moveTo>
                      <a:pt x="131" y="6"/>
                    </a:moveTo>
                    <a:lnTo>
                      <a:pt x="136" y="13"/>
                    </a:lnTo>
                    <a:lnTo>
                      <a:pt x="142" y="21"/>
                    </a:lnTo>
                    <a:lnTo>
                      <a:pt x="144" y="29"/>
                    </a:lnTo>
                    <a:lnTo>
                      <a:pt x="144" y="37"/>
                    </a:lnTo>
                    <a:lnTo>
                      <a:pt x="140" y="41"/>
                    </a:lnTo>
                    <a:lnTo>
                      <a:pt x="140" y="50"/>
                    </a:lnTo>
                    <a:lnTo>
                      <a:pt x="150" y="50"/>
                    </a:lnTo>
                    <a:lnTo>
                      <a:pt x="154" y="41"/>
                    </a:lnTo>
                    <a:lnTo>
                      <a:pt x="164" y="41"/>
                    </a:lnTo>
                    <a:lnTo>
                      <a:pt x="176" y="48"/>
                    </a:lnTo>
                    <a:lnTo>
                      <a:pt x="179" y="35"/>
                    </a:lnTo>
                    <a:lnTo>
                      <a:pt x="193" y="33"/>
                    </a:lnTo>
                    <a:lnTo>
                      <a:pt x="209" y="33"/>
                    </a:lnTo>
                    <a:lnTo>
                      <a:pt x="224" y="39"/>
                    </a:lnTo>
                    <a:lnTo>
                      <a:pt x="232" y="43"/>
                    </a:lnTo>
                    <a:lnTo>
                      <a:pt x="222" y="48"/>
                    </a:lnTo>
                    <a:lnTo>
                      <a:pt x="220" y="56"/>
                    </a:lnTo>
                    <a:lnTo>
                      <a:pt x="234" y="50"/>
                    </a:lnTo>
                    <a:lnTo>
                      <a:pt x="244" y="52"/>
                    </a:lnTo>
                    <a:lnTo>
                      <a:pt x="238" y="58"/>
                    </a:lnTo>
                    <a:lnTo>
                      <a:pt x="232" y="66"/>
                    </a:lnTo>
                    <a:lnTo>
                      <a:pt x="240" y="64"/>
                    </a:lnTo>
                    <a:lnTo>
                      <a:pt x="252" y="56"/>
                    </a:lnTo>
                    <a:lnTo>
                      <a:pt x="254" y="64"/>
                    </a:lnTo>
                    <a:lnTo>
                      <a:pt x="248" y="72"/>
                    </a:lnTo>
                    <a:lnTo>
                      <a:pt x="258" y="72"/>
                    </a:lnTo>
                    <a:lnTo>
                      <a:pt x="273" y="66"/>
                    </a:lnTo>
                    <a:lnTo>
                      <a:pt x="283" y="68"/>
                    </a:lnTo>
                    <a:lnTo>
                      <a:pt x="289" y="74"/>
                    </a:lnTo>
                    <a:lnTo>
                      <a:pt x="285" y="77"/>
                    </a:lnTo>
                    <a:lnTo>
                      <a:pt x="277" y="83"/>
                    </a:lnTo>
                    <a:lnTo>
                      <a:pt x="283" y="87"/>
                    </a:lnTo>
                    <a:lnTo>
                      <a:pt x="293" y="83"/>
                    </a:lnTo>
                    <a:lnTo>
                      <a:pt x="298" y="81"/>
                    </a:lnTo>
                    <a:lnTo>
                      <a:pt x="298" y="87"/>
                    </a:lnTo>
                    <a:lnTo>
                      <a:pt x="291" y="95"/>
                    </a:lnTo>
                    <a:lnTo>
                      <a:pt x="297" y="95"/>
                    </a:lnTo>
                    <a:lnTo>
                      <a:pt x="312" y="89"/>
                    </a:lnTo>
                    <a:lnTo>
                      <a:pt x="324" y="89"/>
                    </a:lnTo>
                    <a:lnTo>
                      <a:pt x="334" y="93"/>
                    </a:lnTo>
                    <a:lnTo>
                      <a:pt x="334" y="97"/>
                    </a:lnTo>
                    <a:lnTo>
                      <a:pt x="326" y="101"/>
                    </a:lnTo>
                    <a:lnTo>
                      <a:pt x="316" y="105"/>
                    </a:lnTo>
                    <a:lnTo>
                      <a:pt x="324" y="109"/>
                    </a:lnTo>
                    <a:lnTo>
                      <a:pt x="342" y="105"/>
                    </a:lnTo>
                    <a:lnTo>
                      <a:pt x="347" y="107"/>
                    </a:lnTo>
                    <a:lnTo>
                      <a:pt x="351" y="113"/>
                    </a:lnTo>
                    <a:lnTo>
                      <a:pt x="353" y="118"/>
                    </a:lnTo>
                    <a:lnTo>
                      <a:pt x="345" y="118"/>
                    </a:lnTo>
                    <a:lnTo>
                      <a:pt x="340" y="118"/>
                    </a:lnTo>
                    <a:lnTo>
                      <a:pt x="334" y="118"/>
                    </a:lnTo>
                    <a:lnTo>
                      <a:pt x="334" y="124"/>
                    </a:lnTo>
                    <a:lnTo>
                      <a:pt x="344" y="124"/>
                    </a:lnTo>
                    <a:lnTo>
                      <a:pt x="353" y="124"/>
                    </a:lnTo>
                    <a:lnTo>
                      <a:pt x="359" y="130"/>
                    </a:lnTo>
                    <a:lnTo>
                      <a:pt x="361" y="134"/>
                    </a:lnTo>
                    <a:lnTo>
                      <a:pt x="359" y="134"/>
                    </a:lnTo>
                    <a:lnTo>
                      <a:pt x="353" y="134"/>
                    </a:lnTo>
                    <a:lnTo>
                      <a:pt x="338" y="132"/>
                    </a:lnTo>
                    <a:lnTo>
                      <a:pt x="336" y="134"/>
                    </a:lnTo>
                    <a:lnTo>
                      <a:pt x="334" y="136"/>
                    </a:lnTo>
                    <a:lnTo>
                      <a:pt x="334" y="140"/>
                    </a:lnTo>
                    <a:lnTo>
                      <a:pt x="338" y="146"/>
                    </a:lnTo>
                    <a:lnTo>
                      <a:pt x="345" y="151"/>
                    </a:lnTo>
                    <a:lnTo>
                      <a:pt x="353" y="151"/>
                    </a:lnTo>
                    <a:lnTo>
                      <a:pt x="361" y="150"/>
                    </a:lnTo>
                    <a:lnTo>
                      <a:pt x="373" y="155"/>
                    </a:lnTo>
                    <a:lnTo>
                      <a:pt x="373" y="161"/>
                    </a:lnTo>
                    <a:lnTo>
                      <a:pt x="379" y="163"/>
                    </a:lnTo>
                    <a:lnTo>
                      <a:pt x="388" y="165"/>
                    </a:lnTo>
                    <a:lnTo>
                      <a:pt x="394" y="169"/>
                    </a:lnTo>
                    <a:lnTo>
                      <a:pt x="396" y="175"/>
                    </a:lnTo>
                    <a:lnTo>
                      <a:pt x="406" y="175"/>
                    </a:lnTo>
                    <a:lnTo>
                      <a:pt x="414" y="177"/>
                    </a:lnTo>
                    <a:lnTo>
                      <a:pt x="423" y="184"/>
                    </a:lnTo>
                    <a:lnTo>
                      <a:pt x="427" y="188"/>
                    </a:lnTo>
                    <a:lnTo>
                      <a:pt x="439" y="190"/>
                    </a:lnTo>
                    <a:lnTo>
                      <a:pt x="449" y="198"/>
                    </a:lnTo>
                    <a:lnTo>
                      <a:pt x="449" y="202"/>
                    </a:lnTo>
                    <a:lnTo>
                      <a:pt x="449" y="206"/>
                    </a:lnTo>
                    <a:lnTo>
                      <a:pt x="447" y="208"/>
                    </a:lnTo>
                    <a:lnTo>
                      <a:pt x="433" y="210"/>
                    </a:lnTo>
                    <a:lnTo>
                      <a:pt x="423" y="210"/>
                    </a:lnTo>
                    <a:lnTo>
                      <a:pt x="425" y="219"/>
                    </a:lnTo>
                    <a:lnTo>
                      <a:pt x="420" y="225"/>
                    </a:lnTo>
                    <a:lnTo>
                      <a:pt x="410" y="225"/>
                    </a:lnTo>
                    <a:lnTo>
                      <a:pt x="410" y="233"/>
                    </a:lnTo>
                    <a:lnTo>
                      <a:pt x="404" y="241"/>
                    </a:lnTo>
                    <a:lnTo>
                      <a:pt x="388" y="233"/>
                    </a:lnTo>
                    <a:lnTo>
                      <a:pt x="381" y="223"/>
                    </a:lnTo>
                    <a:lnTo>
                      <a:pt x="377" y="215"/>
                    </a:lnTo>
                    <a:lnTo>
                      <a:pt x="355" y="202"/>
                    </a:lnTo>
                    <a:lnTo>
                      <a:pt x="347" y="206"/>
                    </a:lnTo>
                    <a:lnTo>
                      <a:pt x="351" y="215"/>
                    </a:lnTo>
                    <a:lnTo>
                      <a:pt x="349" y="223"/>
                    </a:lnTo>
                    <a:lnTo>
                      <a:pt x="355" y="237"/>
                    </a:lnTo>
                    <a:lnTo>
                      <a:pt x="367" y="249"/>
                    </a:lnTo>
                    <a:lnTo>
                      <a:pt x="384" y="262"/>
                    </a:lnTo>
                    <a:lnTo>
                      <a:pt x="398" y="276"/>
                    </a:lnTo>
                    <a:lnTo>
                      <a:pt x="396" y="282"/>
                    </a:lnTo>
                    <a:lnTo>
                      <a:pt x="390" y="280"/>
                    </a:lnTo>
                    <a:lnTo>
                      <a:pt x="386" y="280"/>
                    </a:lnTo>
                    <a:lnTo>
                      <a:pt x="384" y="282"/>
                    </a:lnTo>
                    <a:lnTo>
                      <a:pt x="390" y="295"/>
                    </a:lnTo>
                    <a:lnTo>
                      <a:pt x="384" y="301"/>
                    </a:lnTo>
                    <a:lnTo>
                      <a:pt x="369" y="293"/>
                    </a:lnTo>
                    <a:lnTo>
                      <a:pt x="347" y="282"/>
                    </a:lnTo>
                    <a:lnTo>
                      <a:pt x="336" y="270"/>
                    </a:lnTo>
                    <a:lnTo>
                      <a:pt x="330" y="274"/>
                    </a:lnTo>
                    <a:lnTo>
                      <a:pt x="340" y="283"/>
                    </a:lnTo>
                    <a:lnTo>
                      <a:pt x="357" y="297"/>
                    </a:lnTo>
                    <a:lnTo>
                      <a:pt x="361" y="303"/>
                    </a:lnTo>
                    <a:lnTo>
                      <a:pt x="365" y="311"/>
                    </a:lnTo>
                    <a:lnTo>
                      <a:pt x="369" y="319"/>
                    </a:lnTo>
                    <a:lnTo>
                      <a:pt x="345" y="313"/>
                    </a:lnTo>
                    <a:lnTo>
                      <a:pt x="326" y="305"/>
                    </a:lnTo>
                    <a:lnTo>
                      <a:pt x="312" y="295"/>
                    </a:lnTo>
                    <a:lnTo>
                      <a:pt x="304" y="295"/>
                    </a:lnTo>
                    <a:lnTo>
                      <a:pt x="302" y="305"/>
                    </a:lnTo>
                    <a:lnTo>
                      <a:pt x="289" y="289"/>
                    </a:lnTo>
                    <a:lnTo>
                      <a:pt x="283" y="282"/>
                    </a:lnTo>
                    <a:lnTo>
                      <a:pt x="287" y="278"/>
                    </a:lnTo>
                    <a:lnTo>
                      <a:pt x="281" y="272"/>
                    </a:lnTo>
                    <a:lnTo>
                      <a:pt x="273" y="274"/>
                    </a:lnTo>
                    <a:lnTo>
                      <a:pt x="265" y="266"/>
                    </a:lnTo>
                    <a:lnTo>
                      <a:pt x="256" y="256"/>
                    </a:lnTo>
                    <a:lnTo>
                      <a:pt x="250" y="251"/>
                    </a:lnTo>
                    <a:lnTo>
                      <a:pt x="238" y="246"/>
                    </a:lnTo>
                    <a:lnTo>
                      <a:pt x="232" y="243"/>
                    </a:lnTo>
                    <a:lnTo>
                      <a:pt x="232" y="251"/>
                    </a:lnTo>
                    <a:lnTo>
                      <a:pt x="232" y="252"/>
                    </a:lnTo>
                    <a:lnTo>
                      <a:pt x="230" y="254"/>
                    </a:lnTo>
                    <a:lnTo>
                      <a:pt x="219" y="254"/>
                    </a:lnTo>
                    <a:lnTo>
                      <a:pt x="213" y="258"/>
                    </a:lnTo>
                    <a:lnTo>
                      <a:pt x="203" y="262"/>
                    </a:lnTo>
                    <a:lnTo>
                      <a:pt x="189" y="260"/>
                    </a:lnTo>
                    <a:lnTo>
                      <a:pt x="181" y="251"/>
                    </a:lnTo>
                    <a:lnTo>
                      <a:pt x="183" y="239"/>
                    </a:lnTo>
                    <a:lnTo>
                      <a:pt x="197" y="229"/>
                    </a:lnTo>
                    <a:lnTo>
                      <a:pt x="209" y="231"/>
                    </a:lnTo>
                    <a:lnTo>
                      <a:pt x="220" y="235"/>
                    </a:lnTo>
                    <a:lnTo>
                      <a:pt x="226" y="239"/>
                    </a:lnTo>
                    <a:lnTo>
                      <a:pt x="232" y="233"/>
                    </a:lnTo>
                    <a:lnTo>
                      <a:pt x="240" y="229"/>
                    </a:lnTo>
                    <a:lnTo>
                      <a:pt x="252" y="225"/>
                    </a:lnTo>
                    <a:lnTo>
                      <a:pt x="248" y="221"/>
                    </a:lnTo>
                    <a:lnTo>
                      <a:pt x="240" y="215"/>
                    </a:lnTo>
                    <a:lnTo>
                      <a:pt x="248" y="204"/>
                    </a:lnTo>
                    <a:lnTo>
                      <a:pt x="261" y="196"/>
                    </a:lnTo>
                    <a:lnTo>
                      <a:pt x="273" y="184"/>
                    </a:lnTo>
                    <a:lnTo>
                      <a:pt x="265" y="167"/>
                    </a:lnTo>
                    <a:lnTo>
                      <a:pt x="258" y="155"/>
                    </a:lnTo>
                    <a:lnTo>
                      <a:pt x="250" y="155"/>
                    </a:lnTo>
                    <a:lnTo>
                      <a:pt x="248" y="147"/>
                    </a:lnTo>
                    <a:lnTo>
                      <a:pt x="240" y="151"/>
                    </a:lnTo>
                    <a:lnTo>
                      <a:pt x="234" y="144"/>
                    </a:lnTo>
                    <a:lnTo>
                      <a:pt x="234" y="138"/>
                    </a:lnTo>
                    <a:lnTo>
                      <a:pt x="222" y="138"/>
                    </a:lnTo>
                    <a:lnTo>
                      <a:pt x="213" y="146"/>
                    </a:lnTo>
                    <a:lnTo>
                      <a:pt x="205" y="138"/>
                    </a:lnTo>
                    <a:lnTo>
                      <a:pt x="217" y="130"/>
                    </a:lnTo>
                    <a:lnTo>
                      <a:pt x="213" y="124"/>
                    </a:lnTo>
                    <a:lnTo>
                      <a:pt x="207" y="120"/>
                    </a:lnTo>
                    <a:lnTo>
                      <a:pt x="197" y="111"/>
                    </a:lnTo>
                    <a:lnTo>
                      <a:pt x="191" y="116"/>
                    </a:lnTo>
                    <a:lnTo>
                      <a:pt x="185" y="109"/>
                    </a:lnTo>
                    <a:lnTo>
                      <a:pt x="181" y="103"/>
                    </a:lnTo>
                    <a:lnTo>
                      <a:pt x="174" y="95"/>
                    </a:lnTo>
                    <a:lnTo>
                      <a:pt x="168" y="97"/>
                    </a:lnTo>
                    <a:lnTo>
                      <a:pt x="172" y="103"/>
                    </a:lnTo>
                    <a:lnTo>
                      <a:pt x="174" y="109"/>
                    </a:lnTo>
                    <a:lnTo>
                      <a:pt x="168" y="113"/>
                    </a:lnTo>
                    <a:lnTo>
                      <a:pt x="154" y="113"/>
                    </a:lnTo>
                    <a:lnTo>
                      <a:pt x="133" y="107"/>
                    </a:lnTo>
                    <a:lnTo>
                      <a:pt x="127" y="113"/>
                    </a:lnTo>
                    <a:lnTo>
                      <a:pt x="115" y="114"/>
                    </a:lnTo>
                    <a:lnTo>
                      <a:pt x="88" y="111"/>
                    </a:lnTo>
                    <a:lnTo>
                      <a:pt x="72" y="107"/>
                    </a:lnTo>
                    <a:lnTo>
                      <a:pt x="55" y="107"/>
                    </a:lnTo>
                    <a:lnTo>
                      <a:pt x="47" y="101"/>
                    </a:lnTo>
                    <a:lnTo>
                      <a:pt x="39" y="97"/>
                    </a:lnTo>
                    <a:lnTo>
                      <a:pt x="31" y="103"/>
                    </a:lnTo>
                    <a:lnTo>
                      <a:pt x="19" y="99"/>
                    </a:lnTo>
                    <a:lnTo>
                      <a:pt x="8" y="91"/>
                    </a:lnTo>
                    <a:lnTo>
                      <a:pt x="8" y="81"/>
                    </a:lnTo>
                    <a:lnTo>
                      <a:pt x="15" y="81"/>
                    </a:lnTo>
                    <a:lnTo>
                      <a:pt x="31" y="83"/>
                    </a:lnTo>
                    <a:lnTo>
                      <a:pt x="37" y="80"/>
                    </a:lnTo>
                    <a:lnTo>
                      <a:pt x="31" y="74"/>
                    </a:lnTo>
                    <a:lnTo>
                      <a:pt x="15" y="76"/>
                    </a:lnTo>
                    <a:lnTo>
                      <a:pt x="0" y="70"/>
                    </a:lnTo>
                    <a:lnTo>
                      <a:pt x="0" y="48"/>
                    </a:lnTo>
                    <a:lnTo>
                      <a:pt x="8" y="29"/>
                    </a:lnTo>
                    <a:lnTo>
                      <a:pt x="19" y="13"/>
                    </a:lnTo>
                    <a:lnTo>
                      <a:pt x="37" y="2"/>
                    </a:lnTo>
                    <a:lnTo>
                      <a:pt x="51" y="0"/>
                    </a:lnTo>
                    <a:lnTo>
                      <a:pt x="80" y="2"/>
                    </a:lnTo>
                    <a:lnTo>
                      <a:pt x="74" y="8"/>
                    </a:lnTo>
                    <a:lnTo>
                      <a:pt x="62" y="12"/>
                    </a:lnTo>
                    <a:lnTo>
                      <a:pt x="53" y="27"/>
                    </a:lnTo>
                    <a:lnTo>
                      <a:pt x="53" y="39"/>
                    </a:lnTo>
                    <a:lnTo>
                      <a:pt x="53" y="48"/>
                    </a:lnTo>
                    <a:lnTo>
                      <a:pt x="66" y="74"/>
                    </a:lnTo>
                    <a:lnTo>
                      <a:pt x="80" y="70"/>
                    </a:lnTo>
                    <a:lnTo>
                      <a:pt x="74" y="62"/>
                    </a:lnTo>
                    <a:lnTo>
                      <a:pt x="64" y="48"/>
                    </a:lnTo>
                    <a:lnTo>
                      <a:pt x="76" y="45"/>
                    </a:lnTo>
                    <a:lnTo>
                      <a:pt x="68" y="37"/>
                    </a:lnTo>
                    <a:lnTo>
                      <a:pt x="70" y="25"/>
                    </a:lnTo>
                    <a:lnTo>
                      <a:pt x="82" y="15"/>
                    </a:lnTo>
                    <a:lnTo>
                      <a:pt x="105" y="4"/>
                    </a:lnTo>
                    <a:lnTo>
                      <a:pt x="119" y="2"/>
                    </a:lnTo>
                    <a:lnTo>
                      <a:pt x="131" y="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80" name="Canada">
              <a:extLst>
                <a:ext uri="{FF2B5EF4-FFF2-40B4-BE49-F238E27FC236}">
                  <a16:creationId xmlns:a16="http://schemas.microsoft.com/office/drawing/2014/main" id="{712D9D9F-1305-483E-AC60-98B87814AE0C}"/>
                </a:ext>
              </a:extLst>
            </p:cNvPr>
            <p:cNvGrpSpPr>
              <a:grpSpLocks/>
            </p:cNvGrpSpPr>
            <p:nvPr/>
          </p:nvGrpSpPr>
          <p:grpSpPr bwMode="auto">
            <a:xfrm>
              <a:off x="2132013" y="2417763"/>
              <a:ext cx="55562" cy="34925"/>
              <a:chOff x="1353" y="1755"/>
              <a:chExt cx="35" cy="22"/>
            </a:xfrm>
            <a:grpFill/>
          </p:grpSpPr>
          <p:sp>
            <p:nvSpPr>
              <p:cNvPr id="896" name="Freeform 101">
                <a:extLst>
                  <a:ext uri="{FF2B5EF4-FFF2-40B4-BE49-F238E27FC236}">
                    <a16:creationId xmlns:a16="http://schemas.microsoft.com/office/drawing/2014/main" id="{8E298D96-8CD4-4686-96E1-3E948E473342}"/>
                  </a:ext>
                </a:extLst>
              </p:cNvPr>
              <p:cNvSpPr>
                <a:spLocks/>
              </p:cNvSpPr>
              <p:nvPr/>
            </p:nvSpPr>
            <p:spPr bwMode="auto">
              <a:xfrm>
                <a:off x="1353" y="1755"/>
                <a:ext cx="35" cy="22"/>
              </a:xfrm>
              <a:custGeom>
                <a:avLst/>
                <a:gdLst>
                  <a:gd name="T0" fmla="*/ 33 w 35"/>
                  <a:gd name="T1" fmla="*/ 0 h 22"/>
                  <a:gd name="T2" fmla="*/ 21 w 35"/>
                  <a:gd name="T3" fmla="*/ 0 h 22"/>
                  <a:gd name="T4" fmla="*/ 7 w 35"/>
                  <a:gd name="T5" fmla="*/ 6 h 22"/>
                  <a:gd name="T6" fmla="*/ 4 w 35"/>
                  <a:gd name="T7" fmla="*/ 10 h 22"/>
                  <a:gd name="T8" fmla="*/ 2 w 35"/>
                  <a:gd name="T9" fmla="*/ 12 h 22"/>
                  <a:gd name="T10" fmla="*/ 0 w 35"/>
                  <a:gd name="T11" fmla="*/ 14 h 22"/>
                  <a:gd name="T12" fmla="*/ 6 w 35"/>
                  <a:gd name="T13" fmla="*/ 18 h 22"/>
                  <a:gd name="T14" fmla="*/ 9 w 35"/>
                  <a:gd name="T15" fmla="*/ 22 h 22"/>
                  <a:gd name="T16" fmla="*/ 21 w 35"/>
                  <a:gd name="T17" fmla="*/ 18 h 22"/>
                  <a:gd name="T18" fmla="*/ 29 w 35"/>
                  <a:gd name="T19" fmla="*/ 12 h 22"/>
                  <a:gd name="T20" fmla="*/ 35 w 35"/>
                  <a:gd name="T21" fmla="*/ 4 h 22"/>
                  <a:gd name="T22" fmla="*/ 33 w 35"/>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2">
                    <a:moveTo>
                      <a:pt x="33" y="0"/>
                    </a:moveTo>
                    <a:lnTo>
                      <a:pt x="21" y="0"/>
                    </a:lnTo>
                    <a:lnTo>
                      <a:pt x="7" y="6"/>
                    </a:lnTo>
                    <a:lnTo>
                      <a:pt x="4" y="10"/>
                    </a:lnTo>
                    <a:lnTo>
                      <a:pt x="2" y="12"/>
                    </a:lnTo>
                    <a:lnTo>
                      <a:pt x="0" y="14"/>
                    </a:lnTo>
                    <a:lnTo>
                      <a:pt x="6" y="18"/>
                    </a:lnTo>
                    <a:lnTo>
                      <a:pt x="9" y="22"/>
                    </a:lnTo>
                    <a:lnTo>
                      <a:pt x="21" y="18"/>
                    </a:lnTo>
                    <a:lnTo>
                      <a:pt x="29" y="12"/>
                    </a:lnTo>
                    <a:lnTo>
                      <a:pt x="35" y="4"/>
                    </a:lnTo>
                    <a:lnTo>
                      <a:pt x="33" y="0"/>
                    </a:lnTo>
                    <a:close/>
                  </a:path>
                </a:pathLst>
              </a:custGeom>
              <a:grpFill/>
              <a:ln w="9525">
                <a:solidFill>
                  <a:schemeClr val="bg2"/>
                </a:solidFill>
                <a:round/>
                <a:headEnd/>
                <a:tailEnd/>
              </a:ln>
            </p:spPr>
            <p:txBody>
              <a:bodyPr/>
              <a:lstStyle/>
              <a:p>
                <a:pPr>
                  <a:defRPr/>
                </a:pPr>
                <a:endParaRPr lang="en-GB" dirty="0"/>
              </a:p>
            </p:txBody>
          </p:sp>
          <p:sp>
            <p:nvSpPr>
              <p:cNvPr id="897" name="Freeform 102">
                <a:extLst>
                  <a:ext uri="{FF2B5EF4-FFF2-40B4-BE49-F238E27FC236}">
                    <a16:creationId xmlns:a16="http://schemas.microsoft.com/office/drawing/2014/main" id="{2139B5FD-A5A8-42FF-9ADE-D172B793C12E}"/>
                  </a:ext>
                </a:extLst>
              </p:cNvPr>
              <p:cNvSpPr>
                <a:spLocks/>
              </p:cNvSpPr>
              <p:nvPr/>
            </p:nvSpPr>
            <p:spPr bwMode="auto">
              <a:xfrm>
                <a:off x="1353" y="1755"/>
                <a:ext cx="35" cy="22"/>
              </a:xfrm>
              <a:custGeom>
                <a:avLst/>
                <a:gdLst>
                  <a:gd name="T0" fmla="*/ 33 w 35"/>
                  <a:gd name="T1" fmla="*/ 0 h 22"/>
                  <a:gd name="T2" fmla="*/ 21 w 35"/>
                  <a:gd name="T3" fmla="*/ 0 h 22"/>
                  <a:gd name="T4" fmla="*/ 7 w 35"/>
                  <a:gd name="T5" fmla="*/ 6 h 22"/>
                  <a:gd name="T6" fmla="*/ 4 w 35"/>
                  <a:gd name="T7" fmla="*/ 10 h 22"/>
                  <a:gd name="T8" fmla="*/ 2 w 35"/>
                  <a:gd name="T9" fmla="*/ 12 h 22"/>
                  <a:gd name="T10" fmla="*/ 0 w 35"/>
                  <a:gd name="T11" fmla="*/ 14 h 22"/>
                  <a:gd name="T12" fmla="*/ 6 w 35"/>
                  <a:gd name="T13" fmla="*/ 18 h 22"/>
                  <a:gd name="T14" fmla="*/ 9 w 35"/>
                  <a:gd name="T15" fmla="*/ 22 h 22"/>
                  <a:gd name="T16" fmla="*/ 21 w 35"/>
                  <a:gd name="T17" fmla="*/ 18 h 22"/>
                  <a:gd name="T18" fmla="*/ 29 w 35"/>
                  <a:gd name="T19" fmla="*/ 12 h 22"/>
                  <a:gd name="T20" fmla="*/ 35 w 35"/>
                  <a:gd name="T21" fmla="*/ 4 h 22"/>
                  <a:gd name="T22" fmla="*/ 33 w 35"/>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2">
                    <a:moveTo>
                      <a:pt x="33" y="0"/>
                    </a:moveTo>
                    <a:lnTo>
                      <a:pt x="21" y="0"/>
                    </a:lnTo>
                    <a:lnTo>
                      <a:pt x="7" y="6"/>
                    </a:lnTo>
                    <a:lnTo>
                      <a:pt x="4" y="10"/>
                    </a:lnTo>
                    <a:lnTo>
                      <a:pt x="2" y="12"/>
                    </a:lnTo>
                    <a:lnTo>
                      <a:pt x="0" y="14"/>
                    </a:lnTo>
                    <a:lnTo>
                      <a:pt x="6" y="18"/>
                    </a:lnTo>
                    <a:lnTo>
                      <a:pt x="9" y="22"/>
                    </a:lnTo>
                    <a:lnTo>
                      <a:pt x="21" y="18"/>
                    </a:lnTo>
                    <a:lnTo>
                      <a:pt x="29" y="12"/>
                    </a:lnTo>
                    <a:lnTo>
                      <a:pt x="35" y="4"/>
                    </a:lnTo>
                    <a:lnTo>
                      <a:pt x="33"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81" name="Canada">
              <a:extLst>
                <a:ext uri="{FF2B5EF4-FFF2-40B4-BE49-F238E27FC236}">
                  <a16:creationId xmlns:a16="http://schemas.microsoft.com/office/drawing/2014/main" id="{8D55B9FD-A84B-4035-96F1-7624C9794548}"/>
                </a:ext>
              </a:extLst>
            </p:cNvPr>
            <p:cNvGrpSpPr>
              <a:grpSpLocks/>
            </p:cNvGrpSpPr>
            <p:nvPr/>
          </p:nvGrpSpPr>
          <p:grpSpPr bwMode="auto">
            <a:xfrm>
              <a:off x="2227263" y="2438400"/>
              <a:ext cx="28575" cy="34925"/>
              <a:chOff x="1413" y="1768"/>
              <a:chExt cx="18" cy="22"/>
            </a:xfrm>
            <a:grpFill/>
          </p:grpSpPr>
          <p:sp>
            <p:nvSpPr>
              <p:cNvPr id="894" name="Freeform 104">
                <a:extLst>
                  <a:ext uri="{FF2B5EF4-FFF2-40B4-BE49-F238E27FC236}">
                    <a16:creationId xmlns:a16="http://schemas.microsoft.com/office/drawing/2014/main" id="{64654705-29ED-4E83-87CE-EDD6EA6A1987}"/>
                  </a:ext>
                </a:extLst>
              </p:cNvPr>
              <p:cNvSpPr>
                <a:spLocks/>
              </p:cNvSpPr>
              <p:nvPr/>
            </p:nvSpPr>
            <p:spPr bwMode="auto">
              <a:xfrm>
                <a:off x="1413" y="1768"/>
                <a:ext cx="18" cy="22"/>
              </a:xfrm>
              <a:custGeom>
                <a:avLst/>
                <a:gdLst>
                  <a:gd name="T0" fmla="*/ 8 w 18"/>
                  <a:gd name="T1" fmla="*/ 0 h 22"/>
                  <a:gd name="T2" fmla="*/ 2 w 18"/>
                  <a:gd name="T3" fmla="*/ 6 h 22"/>
                  <a:gd name="T4" fmla="*/ 0 w 18"/>
                  <a:gd name="T5" fmla="*/ 14 h 22"/>
                  <a:gd name="T6" fmla="*/ 8 w 18"/>
                  <a:gd name="T7" fmla="*/ 22 h 22"/>
                  <a:gd name="T8" fmla="*/ 18 w 18"/>
                  <a:gd name="T9" fmla="*/ 10 h 22"/>
                  <a:gd name="T10" fmla="*/ 16 w 18"/>
                  <a:gd name="T11" fmla="*/ 2 h 22"/>
                  <a:gd name="T12" fmla="*/ 8 w 18"/>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2">
                    <a:moveTo>
                      <a:pt x="8" y="0"/>
                    </a:moveTo>
                    <a:lnTo>
                      <a:pt x="2" y="6"/>
                    </a:lnTo>
                    <a:lnTo>
                      <a:pt x="0" y="14"/>
                    </a:lnTo>
                    <a:lnTo>
                      <a:pt x="8" y="22"/>
                    </a:lnTo>
                    <a:lnTo>
                      <a:pt x="18" y="10"/>
                    </a:lnTo>
                    <a:lnTo>
                      <a:pt x="16" y="2"/>
                    </a:lnTo>
                    <a:lnTo>
                      <a:pt x="8" y="0"/>
                    </a:lnTo>
                    <a:close/>
                  </a:path>
                </a:pathLst>
              </a:custGeom>
              <a:grpFill/>
              <a:ln w="9525">
                <a:solidFill>
                  <a:schemeClr val="bg2"/>
                </a:solidFill>
                <a:round/>
                <a:headEnd/>
                <a:tailEnd/>
              </a:ln>
            </p:spPr>
            <p:txBody>
              <a:bodyPr/>
              <a:lstStyle/>
              <a:p>
                <a:pPr>
                  <a:defRPr/>
                </a:pPr>
                <a:endParaRPr lang="en-GB" dirty="0"/>
              </a:p>
            </p:txBody>
          </p:sp>
          <p:sp>
            <p:nvSpPr>
              <p:cNvPr id="895" name="Freeform 105">
                <a:extLst>
                  <a:ext uri="{FF2B5EF4-FFF2-40B4-BE49-F238E27FC236}">
                    <a16:creationId xmlns:a16="http://schemas.microsoft.com/office/drawing/2014/main" id="{00D15BE7-59E2-45E3-9417-FC80C3C39BE0}"/>
                  </a:ext>
                </a:extLst>
              </p:cNvPr>
              <p:cNvSpPr>
                <a:spLocks/>
              </p:cNvSpPr>
              <p:nvPr/>
            </p:nvSpPr>
            <p:spPr bwMode="auto">
              <a:xfrm>
                <a:off x="1413" y="1768"/>
                <a:ext cx="18" cy="22"/>
              </a:xfrm>
              <a:custGeom>
                <a:avLst/>
                <a:gdLst>
                  <a:gd name="T0" fmla="*/ 8 w 18"/>
                  <a:gd name="T1" fmla="*/ 0 h 22"/>
                  <a:gd name="T2" fmla="*/ 2 w 18"/>
                  <a:gd name="T3" fmla="*/ 6 h 22"/>
                  <a:gd name="T4" fmla="*/ 0 w 18"/>
                  <a:gd name="T5" fmla="*/ 14 h 22"/>
                  <a:gd name="T6" fmla="*/ 8 w 18"/>
                  <a:gd name="T7" fmla="*/ 22 h 22"/>
                  <a:gd name="T8" fmla="*/ 18 w 18"/>
                  <a:gd name="T9" fmla="*/ 10 h 22"/>
                  <a:gd name="T10" fmla="*/ 16 w 18"/>
                  <a:gd name="T11" fmla="*/ 2 h 22"/>
                  <a:gd name="T12" fmla="*/ 8 w 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8" h="22">
                    <a:moveTo>
                      <a:pt x="8" y="0"/>
                    </a:moveTo>
                    <a:lnTo>
                      <a:pt x="2" y="6"/>
                    </a:lnTo>
                    <a:lnTo>
                      <a:pt x="0" y="14"/>
                    </a:lnTo>
                    <a:lnTo>
                      <a:pt x="8" y="22"/>
                    </a:lnTo>
                    <a:lnTo>
                      <a:pt x="18" y="10"/>
                    </a:lnTo>
                    <a:lnTo>
                      <a:pt x="16" y="2"/>
                    </a:lnTo>
                    <a:lnTo>
                      <a:pt x="8"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82" name="Canada">
              <a:extLst>
                <a:ext uri="{FF2B5EF4-FFF2-40B4-BE49-F238E27FC236}">
                  <a16:creationId xmlns:a16="http://schemas.microsoft.com/office/drawing/2014/main" id="{BFE7C7E4-832D-4F3A-A169-D98FAC760088}"/>
                </a:ext>
              </a:extLst>
            </p:cNvPr>
            <p:cNvGrpSpPr>
              <a:grpSpLocks/>
            </p:cNvGrpSpPr>
            <p:nvPr/>
          </p:nvGrpSpPr>
          <p:grpSpPr bwMode="auto">
            <a:xfrm>
              <a:off x="1376363" y="1741488"/>
              <a:ext cx="34925" cy="22225"/>
              <a:chOff x="877" y="1329"/>
              <a:chExt cx="22" cy="14"/>
            </a:xfrm>
            <a:grpFill/>
          </p:grpSpPr>
          <p:sp>
            <p:nvSpPr>
              <p:cNvPr id="892" name="Freeform 107">
                <a:extLst>
                  <a:ext uri="{FF2B5EF4-FFF2-40B4-BE49-F238E27FC236}">
                    <a16:creationId xmlns:a16="http://schemas.microsoft.com/office/drawing/2014/main" id="{BFD3A57E-41E8-46D5-BBE8-BFFA368E8A3F}"/>
                  </a:ext>
                </a:extLst>
              </p:cNvPr>
              <p:cNvSpPr>
                <a:spLocks/>
              </p:cNvSpPr>
              <p:nvPr/>
            </p:nvSpPr>
            <p:spPr bwMode="auto">
              <a:xfrm>
                <a:off x="877" y="1329"/>
                <a:ext cx="22" cy="14"/>
              </a:xfrm>
              <a:custGeom>
                <a:avLst/>
                <a:gdLst>
                  <a:gd name="T0" fmla="*/ 8 w 22"/>
                  <a:gd name="T1" fmla="*/ 0 h 14"/>
                  <a:gd name="T2" fmla="*/ 16 w 22"/>
                  <a:gd name="T3" fmla="*/ 2 h 14"/>
                  <a:gd name="T4" fmla="*/ 22 w 22"/>
                  <a:gd name="T5" fmla="*/ 8 h 14"/>
                  <a:gd name="T6" fmla="*/ 20 w 22"/>
                  <a:gd name="T7" fmla="*/ 12 h 14"/>
                  <a:gd name="T8" fmla="*/ 10 w 22"/>
                  <a:gd name="T9" fmla="*/ 14 h 14"/>
                  <a:gd name="T10" fmla="*/ 2 w 22"/>
                  <a:gd name="T11" fmla="*/ 8 h 14"/>
                  <a:gd name="T12" fmla="*/ 0 w 22"/>
                  <a:gd name="T13" fmla="*/ 2 h 14"/>
                  <a:gd name="T14" fmla="*/ 8 w 22"/>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4">
                    <a:moveTo>
                      <a:pt x="8" y="0"/>
                    </a:moveTo>
                    <a:lnTo>
                      <a:pt x="16" y="2"/>
                    </a:lnTo>
                    <a:lnTo>
                      <a:pt x="22" y="8"/>
                    </a:lnTo>
                    <a:lnTo>
                      <a:pt x="20" y="12"/>
                    </a:lnTo>
                    <a:lnTo>
                      <a:pt x="10" y="14"/>
                    </a:lnTo>
                    <a:lnTo>
                      <a:pt x="2" y="8"/>
                    </a:lnTo>
                    <a:lnTo>
                      <a:pt x="0" y="2"/>
                    </a:lnTo>
                    <a:lnTo>
                      <a:pt x="8" y="0"/>
                    </a:lnTo>
                    <a:close/>
                  </a:path>
                </a:pathLst>
              </a:custGeom>
              <a:grpFill/>
              <a:ln w="9525">
                <a:solidFill>
                  <a:schemeClr val="bg2"/>
                </a:solidFill>
                <a:round/>
                <a:headEnd/>
                <a:tailEnd/>
              </a:ln>
            </p:spPr>
            <p:txBody>
              <a:bodyPr/>
              <a:lstStyle/>
              <a:p>
                <a:pPr>
                  <a:defRPr/>
                </a:pPr>
                <a:endParaRPr lang="en-GB" dirty="0"/>
              </a:p>
            </p:txBody>
          </p:sp>
          <p:sp>
            <p:nvSpPr>
              <p:cNvPr id="893" name="Freeform 108">
                <a:extLst>
                  <a:ext uri="{FF2B5EF4-FFF2-40B4-BE49-F238E27FC236}">
                    <a16:creationId xmlns:a16="http://schemas.microsoft.com/office/drawing/2014/main" id="{9CBE6A32-FC43-4954-B3ED-E306F042C833}"/>
                  </a:ext>
                </a:extLst>
              </p:cNvPr>
              <p:cNvSpPr>
                <a:spLocks/>
              </p:cNvSpPr>
              <p:nvPr/>
            </p:nvSpPr>
            <p:spPr bwMode="auto">
              <a:xfrm>
                <a:off x="877" y="1329"/>
                <a:ext cx="22" cy="14"/>
              </a:xfrm>
              <a:custGeom>
                <a:avLst/>
                <a:gdLst>
                  <a:gd name="T0" fmla="*/ 8 w 22"/>
                  <a:gd name="T1" fmla="*/ 0 h 14"/>
                  <a:gd name="T2" fmla="*/ 16 w 22"/>
                  <a:gd name="T3" fmla="*/ 2 h 14"/>
                  <a:gd name="T4" fmla="*/ 22 w 22"/>
                  <a:gd name="T5" fmla="*/ 8 h 14"/>
                  <a:gd name="T6" fmla="*/ 20 w 22"/>
                  <a:gd name="T7" fmla="*/ 12 h 14"/>
                  <a:gd name="T8" fmla="*/ 10 w 22"/>
                  <a:gd name="T9" fmla="*/ 14 h 14"/>
                  <a:gd name="T10" fmla="*/ 2 w 22"/>
                  <a:gd name="T11" fmla="*/ 8 h 14"/>
                  <a:gd name="T12" fmla="*/ 0 w 22"/>
                  <a:gd name="T13" fmla="*/ 2 h 14"/>
                  <a:gd name="T14" fmla="*/ 8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8" y="0"/>
                    </a:moveTo>
                    <a:lnTo>
                      <a:pt x="16" y="2"/>
                    </a:lnTo>
                    <a:lnTo>
                      <a:pt x="22" y="8"/>
                    </a:lnTo>
                    <a:lnTo>
                      <a:pt x="20" y="12"/>
                    </a:lnTo>
                    <a:lnTo>
                      <a:pt x="10" y="14"/>
                    </a:lnTo>
                    <a:lnTo>
                      <a:pt x="2" y="8"/>
                    </a:lnTo>
                    <a:lnTo>
                      <a:pt x="0" y="2"/>
                    </a:lnTo>
                    <a:lnTo>
                      <a:pt x="8"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83" name="Canada">
              <a:extLst>
                <a:ext uri="{FF2B5EF4-FFF2-40B4-BE49-F238E27FC236}">
                  <a16:creationId xmlns:a16="http://schemas.microsoft.com/office/drawing/2014/main" id="{66CE20DB-8AB3-4ED2-8FD9-4F1511A00925}"/>
                </a:ext>
              </a:extLst>
            </p:cNvPr>
            <p:cNvGrpSpPr>
              <a:grpSpLocks/>
            </p:cNvGrpSpPr>
            <p:nvPr/>
          </p:nvGrpSpPr>
          <p:grpSpPr bwMode="auto">
            <a:xfrm>
              <a:off x="2366963" y="2205038"/>
              <a:ext cx="31750" cy="23812"/>
              <a:chOff x="1501" y="1621"/>
              <a:chExt cx="20" cy="15"/>
            </a:xfrm>
            <a:grpFill/>
          </p:grpSpPr>
          <p:sp>
            <p:nvSpPr>
              <p:cNvPr id="890" name="Freeform 110">
                <a:extLst>
                  <a:ext uri="{FF2B5EF4-FFF2-40B4-BE49-F238E27FC236}">
                    <a16:creationId xmlns:a16="http://schemas.microsoft.com/office/drawing/2014/main" id="{613D0FC8-D29D-42AC-B5D2-3F5F537BC13F}"/>
                  </a:ext>
                </a:extLst>
              </p:cNvPr>
              <p:cNvSpPr>
                <a:spLocks/>
              </p:cNvSpPr>
              <p:nvPr/>
            </p:nvSpPr>
            <p:spPr bwMode="auto">
              <a:xfrm>
                <a:off x="1501" y="1621"/>
                <a:ext cx="20" cy="15"/>
              </a:xfrm>
              <a:custGeom>
                <a:avLst/>
                <a:gdLst>
                  <a:gd name="T0" fmla="*/ 8 w 20"/>
                  <a:gd name="T1" fmla="*/ 0 h 15"/>
                  <a:gd name="T2" fmla="*/ 16 w 20"/>
                  <a:gd name="T3" fmla="*/ 5 h 15"/>
                  <a:gd name="T4" fmla="*/ 20 w 20"/>
                  <a:gd name="T5" fmla="*/ 12 h 15"/>
                  <a:gd name="T6" fmla="*/ 16 w 20"/>
                  <a:gd name="T7" fmla="*/ 15 h 15"/>
                  <a:gd name="T8" fmla="*/ 6 w 20"/>
                  <a:gd name="T9" fmla="*/ 13 h 15"/>
                  <a:gd name="T10" fmla="*/ 0 w 20"/>
                  <a:gd name="T11" fmla="*/ 10 h 15"/>
                  <a:gd name="T12" fmla="*/ 0 w 20"/>
                  <a:gd name="T13" fmla="*/ 2 h 15"/>
                  <a:gd name="T14" fmla="*/ 8 w 20"/>
                  <a:gd name="T15" fmla="*/ 0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5">
                    <a:moveTo>
                      <a:pt x="8" y="0"/>
                    </a:moveTo>
                    <a:lnTo>
                      <a:pt x="16" y="5"/>
                    </a:lnTo>
                    <a:lnTo>
                      <a:pt x="20" y="12"/>
                    </a:lnTo>
                    <a:lnTo>
                      <a:pt x="16" y="15"/>
                    </a:lnTo>
                    <a:lnTo>
                      <a:pt x="6" y="13"/>
                    </a:lnTo>
                    <a:lnTo>
                      <a:pt x="0" y="10"/>
                    </a:lnTo>
                    <a:lnTo>
                      <a:pt x="0" y="2"/>
                    </a:lnTo>
                    <a:lnTo>
                      <a:pt x="8" y="0"/>
                    </a:lnTo>
                    <a:close/>
                  </a:path>
                </a:pathLst>
              </a:custGeom>
              <a:grpFill/>
              <a:ln w="9525">
                <a:solidFill>
                  <a:schemeClr val="bg2"/>
                </a:solidFill>
                <a:round/>
                <a:headEnd/>
                <a:tailEnd/>
              </a:ln>
            </p:spPr>
            <p:txBody>
              <a:bodyPr/>
              <a:lstStyle/>
              <a:p>
                <a:pPr>
                  <a:defRPr/>
                </a:pPr>
                <a:endParaRPr lang="en-GB" dirty="0"/>
              </a:p>
            </p:txBody>
          </p:sp>
          <p:sp>
            <p:nvSpPr>
              <p:cNvPr id="891" name="Freeform 111">
                <a:extLst>
                  <a:ext uri="{FF2B5EF4-FFF2-40B4-BE49-F238E27FC236}">
                    <a16:creationId xmlns:a16="http://schemas.microsoft.com/office/drawing/2014/main" id="{E61D361B-3816-42A6-B7DD-2ADF06DDA74D}"/>
                  </a:ext>
                </a:extLst>
              </p:cNvPr>
              <p:cNvSpPr>
                <a:spLocks/>
              </p:cNvSpPr>
              <p:nvPr/>
            </p:nvSpPr>
            <p:spPr bwMode="auto">
              <a:xfrm>
                <a:off x="1501" y="1621"/>
                <a:ext cx="20" cy="15"/>
              </a:xfrm>
              <a:custGeom>
                <a:avLst/>
                <a:gdLst>
                  <a:gd name="T0" fmla="*/ 8 w 20"/>
                  <a:gd name="T1" fmla="*/ 0 h 15"/>
                  <a:gd name="T2" fmla="*/ 16 w 20"/>
                  <a:gd name="T3" fmla="*/ 5 h 15"/>
                  <a:gd name="T4" fmla="*/ 20 w 20"/>
                  <a:gd name="T5" fmla="*/ 12 h 15"/>
                  <a:gd name="T6" fmla="*/ 16 w 20"/>
                  <a:gd name="T7" fmla="*/ 15 h 15"/>
                  <a:gd name="T8" fmla="*/ 6 w 20"/>
                  <a:gd name="T9" fmla="*/ 13 h 15"/>
                  <a:gd name="T10" fmla="*/ 0 w 20"/>
                  <a:gd name="T11" fmla="*/ 10 h 15"/>
                  <a:gd name="T12" fmla="*/ 0 w 20"/>
                  <a:gd name="T13" fmla="*/ 2 h 15"/>
                  <a:gd name="T14" fmla="*/ 8 w 20"/>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8" y="0"/>
                    </a:moveTo>
                    <a:lnTo>
                      <a:pt x="16" y="5"/>
                    </a:lnTo>
                    <a:lnTo>
                      <a:pt x="20" y="12"/>
                    </a:lnTo>
                    <a:lnTo>
                      <a:pt x="16" y="15"/>
                    </a:lnTo>
                    <a:lnTo>
                      <a:pt x="6" y="13"/>
                    </a:lnTo>
                    <a:lnTo>
                      <a:pt x="0" y="10"/>
                    </a:lnTo>
                    <a:lnTo>
                      <a:pt x="0" y="2"/>
                    </a:lnTo>
                    <a:lnTo>
                      <a:pt x="8"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84" name="Canada">
              <a:extLst>
                <a:ext uri="{FF2B5EF4-FFF2-40B4-BE49-F238E27FC236}">
                  <a16:creationId xmlns:a16="http://schemas.microsoft.com/office/drawing/2014/main" id="{8CBEF1A0-73B5-42AB-805D-C2CCD7AE3965}"/>
                </a:ext>
              </a:extLst>
            </p:cNvPr>
            <p:cNvGrpSpPr>
              <a:grpSpLocks/>
            </p:cNvGrpSpPr>
            <p:nvPr/>
          </p:nvGrpSpPr>
          <p:grpSpPr bwMode="auto">
            <a:xfrm>
              <a:off x="2624138" y="2873375"/>
              <a:ext cx="58737" cy="28575"/>
              <a:chOff x="1663" y="2042"/>
              <a:chExt cx="37" cy="18"/>
            </a:xfrm>
            <a:grpFill/>
          </p:grpSpPr>
          <p:sp>
            <p:nvSpPr>
              <p:cNvPr id="888" name="Freeform 113">
                <a:extLst>
                  <a:ext uri="{FF2B5EF4-FFF2-40B4-BE49-F238E27FC236}">
                    <a16:creationId xmlns:a16="http://schemas.microsoft.com/office/drawing/2014/main" id="{13788233-7F32-430B-B700-20B6E03495D3}"/>
                  </a:ext>
                </a:extLst>
              </p:cNvPr>
              <p:cNvSpPr>
                <a:spLocks/>
              </p:cNvSpPr>
              <p:nvPr/>
            </p:nvSpPr>
            <p:spPr bwMode="auto">
              <a:xfrm>
                <a:off x="1663" y="2042"/>
                <a:ext cx="37" cy="18"/>
              </a:xfrm>
              <a:custGeom>
                <a:avLst/>
                <a:gdLst>
                  <a:gd name="T0" fmla="*/ 0 w 37"/>
                  <a:gd name="T1" fmla="*/ 2 h 18"/>
                  <a:gd name="T2" fmla="*/ 8 w 37"/>
                  <a:gd name="T3" fmla="*/ 8 h 18"/>
                  <a:gd name="T4" fmla="*/ 18 w 37"/>
                  <a:gd name="T5" fmla="*/ 14 h 18"/>
                  <a:gd name="T6" fmla="*/ 33 w 37"/>
                  <a:gd name="T7" fmla="*/ 18 h 18"/>
                  <a:gd name="T8" fmla="*/ 37 w 37"/>
                  <a:gd name="T9" fmla="*/ 12 h 18"/>
                  <a:gd name="T10" fmla="*/ 29 w 37"/>
                  <a:gd name="T11" fmla="*/ 6 h 18"/>
                  <a:gd name="T12" fmla="*/ 22 w 37"/>
                  <a:gd name="T13" fmla="*/ 2 h 18"/>
                  <a:gd name="T14" fmla="*/ 14 w 37"/>
                  <a:gd name="T15" fmla="*/ 0 h 18"/>
                  <a:gd name="T16" fmla="*/ 8 w 37"/>
                  <a:gd name="T17" fmla="*/ 0 h 18"/>
                  <a:gd name="T18" fmla="*/ 0 w 37"/>
                  <a:gd name="T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8">
                    <a:moveTo>
                      <a:pt x="0" y="2"/>
                    </a:moveTo>
                    <a:lnTo>
                      <a:pt x="8" y="8"/>
                    </a:lnTo>
                    <a:lnTo>
                      <a:pt x="18" y="14"/>
                    </a:lnTo>
                    <a:lnTo>
                      <a:pt x="33" y="18"/>
                    </a:lnTo>
                    <a:lnTo>
                      <a:pt x="37" y="12"/>
                    </a:lnTo>
                    <a:lnTo>
                      <a:pt x="29" y="6"/>
                    </a:lnTo>
                    <a:lnTo>
                      <a:pt x="22" y="2"/>
                    </a:lnTo>
                    <a:lnTo>
                      <a:pt x="14" y="0"/>
                    </a:lnTo>
                    <a:lnTo>
                      <a:pt x="8" y="0"/>
                    </a:lnTo>
                    <a:lnTo>
                      <a:pt x="0" y="2"/>
                    </a:lnTo>
                    <a:close/>
                  </a:path>
                </a:pathLst>
              </a:custGeom>
              <a:grpFill/>
              <a:ln w="9525">
                <a:solidFill>
                  <a:schemeClr val="bg2"/>
                </a:solidFill>
                <a:round/>
                <a:headEnd/>
                <a:tailEnd/>
              </a:ln>
            </p:spPr>
            <p:txBody>
              <a:bodyPr/>
              <a:lstStyle/>
              <a:p>
                <a:pPr>
                  <a:defRPr/>
                </a:pPr>
                <a:endParaRPr lang="en-GB" dirty="0"/>
              </a:p>
            </p:txBody>
          </p:sp>
          <p:sp>
            <p:nvSpPr>
              <p:cNvPr id="889" name="Freeform 114">
                <a:extLst>
                  <a:ext uri="{FF2B5EF4-FFF2-40B4-BE49-F238E27FC236}">
                    <a16:creationId xmlns:a16="http://schemas.microsoft.com/office/drawing/2014/main" id="{E8E7C14E-F5A1-4AAB-ACA7-86660826C9A0}"/>
                  </a:ext>
                </a:extLst>
              </p:cNvPr>
              <p:cNvSpPr>
                <a:spLocks/>
              </p:cNvSpPr>
              <p:nvPr/>
            </p:nvSpPr>
            <p:spPr bwMode="auto">
              <a:xfrm>
                <a:off x="1663" y="2042"/>
                <a:ext cx="37" cy="18"/>
              </a:xfrm>
              <a:custGeom>
                <a:avLst/>
                <a:gdLst>
                  <a:gd name="T0" fmla="*/ 0 w 37"/>
                  <a:gd name="T1" fmla="*/ 2 h 18"/>
                  <a:gd name="T2" fmla="*/ 8 w 37"/>
                  <a:gd name="T3" fmla="*/ 8 h 18"/>
                  <a:gd name="T4" fmla="*/ 18 w 37"/>
                  <a:gd name="T5" fmla="*/ 14 h 18"/>
                  <a:gd name="T6" fmla="*/ 33 w 37"/>
                  <a:gd name="T7" fmla="*/ 18 h 18"/>
                  <a:gd name="T8" fmla="*/ 37 w 37"/>
                  <a:gd name="T9" fmla="*/ 12 h 18"/>
                  <a:gd name="T10" fmla="*/ 29 w 37"/>
                  <a:gd name="T11" fmla="*/ 6 h 18"/>
                  <a:gd name="T12" fmla="*/ 22 w 37"/>
                  <a:gd name="T13" fmla="*/ 2 h 18"/>
                  <a:gd name="T14" fmla="*/ 14 w 37"/>
                  <a:gd name="T15" fmla="*/ 0 h 18"/>
                  <a:gd name="T16" fmla="*/ 8 w 37"/>
                  <a:gd name="T17" fmla="*/ 0 h 18"/>
                  <a:gd name="T18" fmla="*/ 0 w 37"/>
                  <a:gd name="T19" fmla="*/ 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18">
                    <a:moveTo>
                      <a:pt x="0" y="2"/>
                    </a:moveTo>
                    <a:lnTo>
                      <a:pt x="8" y="8"/>
                    </a:lnTo>
                    <a:lnTo>
                      <a:pt x="18" y="14"/>
                    </a:lnTo>
                    <a:lnTo>
                      <a:pt x="33" y="18"/>
                    </a:lnTo>
                    <a:lnTo>
                      <a:pt x="37" y="12"/>
                    </a:lnTo>
                    <a:lnTo>
                      <a:pt x="29" y="6"/>
                    </a:lnTo>
                    <a:lnTo>
                      <a:pt x="22" y="2"/>
                    </a:lnTo>
                    <a:lnTo>
                      <a:pt x="14" y="0"/>
                    </a:lnTo>
                    <a:lnTo>
                      <a:pt x="8" y="0"/>
                    </a:lnTo>
                    <a:lnTo>
                      <a:pt x="0"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85" name="Canada">
              <a:extLst>
                <a:ext uri="{FF2B5EF4-FFF2-40B4-BE49-F238E27FC236}">
                  <a16:creationId xmlns:a16="http://schemas.microsoft.com/office/drawing/2014/main" id="{2F9239B7-C6F6-45DE-92CF-75CDEE74A84C}"/>
                </a:ext>
              </a:extLst>
            </p:cNvPr>
            <p:cNvGrpSpPr>
              <a:grpSpLocks/>
            </p:cNvGrpSpPr>
            <p:nvPr/>
          </p:nvGrpSpPr>
          <p:grpSpPr bwMode="auto">
            <a:xfrm>
              <a:off x="1054100" y="2843213"/>
              <a:ext cx="111125" cy="76200"/>
              <a:chOff x="674" y="2023"/>
              <a:chExt cx="70" cy="48"/>
            </a:xfrm>
            <a:grpFill/>
          </p:grpSpPr>
          <p:sp>
            <p:nvSpPr>
              <p:cNvPr id="886" name="Freeform 116">
                <a:extLst>
                  <a:ext uri="{FF2B5EF4-FFF2-40B4-BE49-F238E27FC236}">
                    <a16:creationId xmlns:a16="http://schemas.microsoft.com/office/drawing/2014/main" id="{9A3FA37D-D77D-47D4-B194-EDFD3038AC44}"/>
                  </a:ext>
                </a:extLst>
              </p:cNvPr>
              <p:cNvSpPr>
                <a:spLocks/>
              </p:cNvSpPr>
              <p:nvPr/>
            </p:nvSpPr>
            <p:spPr bwMode="auto">
              <a:xfrm>
                <a:off x="674" y="2023"/>
                <a:ext cx="70" cy="48"/>
              </a:xfrm>
              <a:custGeom>
                <a:avLst/>
                <a:gdLst>
                  <a:gd name="T0" fmla="*/ 0 w 70"/>
                  <a:gd name="T1" fmla="*/ 0 h 48"/>
                  <a:gd name="T2" fmla="*/ 12 w 70"/>
                  <a:gd name="T3" fmla="*/ 2 h 48"/>
                  <a:gd name="T4" fmla="*/ 24 w 70"/>
                  <a:gd name="T5" fmla="*/ 6 h 48"/>
                  <a:gd name="T6" fmla="*/ 31 w 70"/>
                  <a:gd name="T7" fmla="*/ 10 h 48"/>
                  <a:gd name="T8" fmla="*/ 41 w 70"/>
                  <a:gd name="T9" fmla="*/ 15 h 48"/>
                  <a:gd name="T10" fmla="*/ 49 w 70"/>
                  <a:gd name="T11" fmla="*/ 25 h 48"/>
                  <a:gd name="T12" fmla="*/ 55 w 70"/>
                  <a:gd name="T13" fmla="*/ 29 h 48"/>
                  <a:gd name="T14" fmla="*/ 65 w 70"/>
                  <a:gd name="T15" fmla="*/ 35 h 48"/>
                  <a:gd name="T16" fmla="*/ 68 w 70"/>
                  <a:gd name="T17" fmla="*/ 41 h 48"/>
                  <a:gd name="T18" fmla="*/ 70 w 70"/>
                  <a:gd name="T19" fmla="*/ 44 h 48"/>
                  <a:gd name="T20" fmla="*/ 65 w 70"/>
                  <a:gd name="T21" fmla="*/ 46 h 48"/>
                  <a:gd name="T22" fmla="*/ 55 w 70"/>
                  <a:gd name="T23" fmla="*/ 48 h 48"/>
                  <a:gd name="T24" fmla="*/ 45 w 70"/>
                  <a:gd name="T25" fmla="*/ 44 h 48"/>
                  <a:gd name="T26" fmla="*/ 45 w 70"/>
                  <a:gd name="T27" fmla="*/ 37 h 48"/>
                  <a:gd name="T28" fmla="*/ 39 w 70"/>
                  <a:gd name="T29" fmla="*/ 37 h 48"/>
                  <a:gd name="T30" fmla="*/ 33 w 70"/>
                  <a:gd name="T31" fmla="*/ 31 h 48"/>
                  <a:gd name="T32" fmla="*/ 27 w 70"/>
                  <a:gd name="T33" fmla="*/ 23 h 48"/>
                  <a:gd name="T34" fmla="*/ 22 w 70"/>
                  <a:gd name="T35" fmla="*/ 23 h 48"/>
                  <a:gd name="T36" fmla="*/ 20 w 70"/>
                  <a:gd name="T37" fmla="*/ 17 h 48"/>
                  <a:gd name="T38" fmla="*/ 14 w 70"/>
                  <a:gd name="T39" fmla="*/ 17 h 48"/>
                  <a:gd name="T40" fmla="*/ 6 w 70"/>
                  <a:gd name="T41" fmla="*/ 14 h 48"/>
                  <a:gd name="T42" fmla="*/ 0 w 70"/>
                  <a:gd name="T43" fmla="*/ 10 h 48"/>
                  <a:gd name="T44" fmla="*/ 0 w 70"/>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0" h="48">
                    <a:moveTo>
                      <a:pt x="0" y="0"/>
                    </a:moveTo>
                    <a:lnTo>
                      <a:pt x="12" y="2"/>
                    </a:lnTo>
                    <a:lnTo>
                      <a:pt x="24" y="6"/>
                    </a:lnTo>
                    <a:lnTo>
                      <a:pt x="31" y="10"/>
                    </a:lnTo>
                    <a:lnTo>
                      <a:pt x="41" y="15"/>
                    </a:lnTo>
                    <a:lnTo>
                      <a:pt x="49" y="25"/>
                    </a:lnTo>
                    <a:lnTo>
                      <a:pt x="55" y="29"/>
                    </a:lnTo>
                    <a:lnTo>
                      <a:pt x="65" y="35"/>
                    </a:lnTo>
                    <a:lnTo>
                      <a:pt x="68" y="41"/>
                    </a:lnTo>
                    <a:lnTo>
                      <a:pt x="70" y="44"/>
                    </a:lnTo>
                    <a:lnTo>
                      <a:pt x="65" y="46"/>
                    </a:lnTo>
                    <a:lnTo>
                      <a:pt x="55" y="48"/>
                    </a:lnTo>
                    <a:lnTo>
                      <a:pt x="45" y="44"/>
                    </a:lnTo>
                    <a:lnTo>
                      <a:pt x="45" y="37"/>
                    </a:lnTo>
                    <a:lnTo>
                      <a:pt x="39" y="37"/>
                    </a:lnTo>
                    <a:lnTo>
                      <a:pt x="33" y="31"/>
                    </a:lnTo>
                    <a:lnTo>
                      <a:pt x="27" y="23"/>
                    </a:lnTo>
                    <a:lnTo>
                      <a:pt x="22" y="23"/>
                    </a:lnTo>
                    <a:lnTo>
                      <a:pt x="20" y="17"/>
                    </a:lnTo>
                    <a:lnTo>
                      <a:pt x="14" y="17"/>
                    </a:lnTo>
                    <a:lnTo>
                      <a:pt x="6" y="14"/>
                    </a:lnTo>
                    <a:lnTo>
                      <a:pt x="0" y="10"/>
                    </a:lnTo>
                    <a:lnTo>
                      <a:pt x="0" y="0"/>
                    </a:lnTo>
                    <a:close/>
                  </a:path>
                </a:pathLst>
              </a:custGeom>
              <a:grpFill/>
              <a:ln w="9525">
                <a:solidFill>
                  <a:schemeClr val="bg2"/>
                </a:solidFill>
                <a:round/>
                <a:headEnd/>
                <a:tailEnd/>
              </a:ln>
            </p:spPr>
            <p:txBody>
              <a:bodyPr/>
              <a:lstStyle/>
              <a:p>
                <a:pPr>
                  <a:defRPr/>
                </a:pPr>
                <a:endParaRPr lang="en-GB" dirty="0"/>
              </a:p>
            </p:txBody>
          </p:sp>
          <p:sp>
            <p:nvSpPr>
              <p:cNvPr id="887" name="Freeform 117">
                <a:extLst>
                  <a:ext uri="{FF2B5EF4-FFF2-40B4-BE49-F238E27FC236}">
                    <a16:creationId xmlns:a16="http://schemas.microsoft.com/office/drawing/2014/main" id="{BA584AD0-2B12-49BC-97D5-BE0943C985B1}"/>
                  </a:ext>
                </a:extLst>
              </p:cNvPr>
              <p:cNvSpPr>
                <a:spLocks/>
              </p:cNvSpPr>
              <p:nvPr/>
            </p:nvSpPr>
            <p:spPr bwMode="auto">
              <a:xfrm>
                <a:off x="674" y="2023"/>
                <a:ext cx="70" cy="48"/>
              </a:xfrm>
              <a:custGeom>
                <a:avLst/>
                <a:gdLst>
                  <a:gd name="T0" fmla="*/ 0 w 70"/>
                  <a:gd name="T1" fmla="*/ 0 h 48"/>
                  <a:gd name="T2" fmla="*/ 12 w 70"/>
                  <a:gd name="T3" fmla="*/ 2 h 48"/>
                  <a:gd name="T4" fmla="*/ 24 w 70"/>
                  <a:gd name="T5" fmla="*/ 6 h 48"/>
                  <a:gd name="T6" fmla="*/ 31 w 70"/>
                  <a:gd name="T7" fmla="*/ 10 h 48"/>
                  <a:gd name="T8" fmla="*/ 41 w 70"/>
                  <a:gd name="T9" fmla="*/ 15 h 48"/>
                  <a:gd name="T10" fmla="*/ 49 w 70"/>
                  <a:gd name="T11" fmla="*/ 25 h 48"/>
                  <a:gd name="T12" fmla="*/ 55 w 70"/>
                  <a:gd name="T13" fmla="*/ 29 h 48"/>
                  <a:gd name="T14" fmla="*/ 65 w 70"/>
                  <a:gd name="T15" fmla="*/ 35 h 48"/>
                  <a:gd name="T16" fmla="*/ 68 w 70"/>
                  <a:gd name="T17" fmla="*/ 41 h 48"/>
                  <a:gd name="T18" fmla="*/ 70 w 70"/>
                  <a:gd name="T19" fmla="*/ 44 h 48"/>
                  <a:gd name="T20" fmla="*/ 65 w 70"/>
                  <a:gd name="T21" fmla="*/ 46 h 48"/>
                  <a:gd name="T22" fmla="*/ 55 w 70"/>
                  <a:gd name="T23" fmla="*/ 48 h 48"/>
                  <a:gd name="T24" fmla="*/ 45 w 70"/>
                  <a:gd name="T25" fmla="*/ 44 h 48"/>
                  <a:gd name="T26" fmla="*/ 45 w 70"/>
                  <a:gd name="T27" fmla="*/ 37 h 48"/>
                  <a:gd name="T28" fmla="*/ 39 w 70"/>
                  <a:gd name="T29" fmla="*/ 37 h 48"/>
                  <a:gd name="T30" fmla="*/ 33 w 70"/>
                  <a:gd name="T31" fmla="*/ 31 h 48"/>
                  <a:gd name="T32" fmla="*/ 27 w 70"/>
                  <a:gd name="T33" fmla="*/ 23 h 48"/>
                  <a:gd name="T34" fmla="*/ 22 w 70"/>
                  <a:gd name="T35" fmla="*/ 23 h 48"/>
                  <a:gd name="T36" fmla="*/ 20 w 70"/>
                  <a:gd name="T37" fmla="*/ 17 h 48"/>
                  <a:gd name="T38" fmla="*/ 14 w 70"/>
                  <a:gd name="T39" fmla="*/ 17 h 48"/>
                  <a:gd name="T40" fmla="*/ 6 w 70"/>
                  <a:gd name="T41" fmla="*/ 14 h 48"/>
                  <a:gd name="T42" fmla="*/ 0 w 70"/>
                  <a:gd name="T43" fmla="*/ 10 h 48"/>
                  <a:gd name="T44" fmla="*/ 0 w 70"/>
                  <a:gd name="T4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48">
                    <a:moveTo>
                      <a:pt x="0" y="0"/>
                    </a:moveTo>
                    <a:lnTo>
                      <a:pt x="12" y="2"/>
                    </a:lnTo>
                    <a:lnTo>
                      <a:pt x="24" y="6"/>
                    </a:lnTo>
                    <a:lnTo>
                      <a:pt x="31" y="10"/>
                    </a:lnTo>
                    <a:lnTo>
                      <a:pt x="41" y="15"/>
                    </a:lnTo>
                    <a:lnTo>
                      <a:pt x="49" y="25"/>
                    </a:lnTo>
                    <a:lnTo>
                      <a:pt x="55" y="29"/>
                    </a:lnTo>
                    <a:lnTo>
                      <a:pt x="65" y="35"/>
                    </a:lnTo>
                    <a:lnTo>
                      <a:pt x="68" y="41"/>
                    </a:lnTo>
                    <a:lnTo>
                      <a:pt x="70" y="44"/>
                    </a:lnTo>
                    <a:lnTo>
                      <a:pt x="65" y="46"/>
                    </a:lnTo>
                    <a:lnTo>
                      <a:pt x="55" y="48"/>
                    </a:lnTo>
                    <a:lnTo>
                      <a:pt x="45" y="44"/>
                    </a:lnTo>
                    <a:lnTo>
                      <a:pt x="45" y="37"/>
                    </a:lnTo>
                    <a:lnTo>
                      <a:pt x="39" y="37"/>
                    </a:lnTo>
                    <a:lnTo>
                      <a:pt x="33" y="31"/>
                    </a:lnTo>
                    <a:lnTo>
                      <a:pt x="27" y="23"/>
                    </a:lnTo>
                    <a:lnTo>
                      <a:pt x="22" y="23"/>
                    </a:lnTo>
                    <a:lnTo>
                      <a:pt x="20" y="17"/>
                    </a:lnTo>
                    <a:lnTo>
                      <a:pt x="14" y="17"/>
                    </a:lnTo>
                    <a:lnTo>
                      <a:pt x="6" y="14"/>
                    </a:lnTo>
                    <a:lnTo>
                      <a:pt x="0" y="10"/>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948" name="USA">
            <a:extLst>
              <a:ext uri="{FF2B5EF4-FFF2-40B4-BE49-F238E27FC236}">
                <a16:creationId xmlns:a16="http://schemas.microsoft.com/office/drawing/2014/main" id="{6B68863E-7CF5-4350-981E-A1BF88B6490F}"/>
              </a:ext>
            </a:extLst>
          </p:cNvPr>
          <p:cNvGrpSpPr>
            <a:grpSpLocks/>
          </p:cNvGrpSpPr>
          <p:nvPr/>
        </p:nvGrpSpPr>
        <p:grpSpPr>
          <a:xfrm>
            <a:off x="724293" y="2625548"/>
            <a:ext cx="2143912" cy="1552163"/>
            <a:chOff x="87313" y="2073275"/>
            <a:chExt cx="2465387" cy="1663700"/>
          </a:xfrm>
          <a:solidFill>
            <a:srgbClr val="00B050"/>
          </a:solidFill>
        </p:grpSpPr>
        <p:grpSp>
          <p:nvGrpSpPr>
            <p:cNvPr id="949" name="USA">
              <a:extLst>
                <a:ext uri="{FF2B5EF4-FFF2-40B4-BE49-F238E27FC236}">
                  <a16:creationId xmlns:a16="http://schemas.microsoft.com/office/drawing/2014/main" id="{D56B7D01-CF9F-4FC7-912F-CC5B2DED402E}"/>
                </a:ext>
              </a:extLst>
            </p:cNvPr>
            <p:cNvGrpSpPr>
              <a:grpSpLocks/>
            </p:cNvGrpSpPr>
            <p:nvPr/>
          </p:nvGrpSpPr>
          <p:grpSpPr bwMode="auto">
            <a:xfrm>
              <a:off x="87313" y="2073275"/>
              <a:ext cx="920750" cy="714375"/>
              <a:chOff x="65" y="1538"/>
              <a:chExt cx="580" cy="450"/>
            </a:xfrm>
            <a:grpFill/>
          </p:grpSpPr>
          <p:grpSp>
            <p:nvGrpSpPr>
              <p:cNvPr id="972" name="Group 119">
                <a:extLst>
                  <a:ext uri="{FF2B5EF4-FFF2-40B4-BE49-F238E27FC236}">
                    <a16:creationId xmlns:a16="http://schemas.microsoft.com/office/drawing/2014/main" id="{35C56769-1A5E-42B6-A401-6C15674D5603}"/>
                  </a:ext>
                </a:extLst>
              </p:cNvPr>
              <p:cNvGrpSpPr>
                <a:grpSpLocks/>
              </p:cNvGrpSpPr>
              <p:nvPr/>
            </p:nvGrpSpPr>
            <p:grpSpPr bwMode="auto">
              <a:xfrm>
                <a:off x="65" y="1538"/>
                <a:ext cx="580" cy="401"/>
                <a:chOff x="65" y="1538"/>
                <a:chExt cx="580" cy="401"/>
              </a:xfrm>
              <a:grpFill/>
            </p:grpSpPr>
            <p:sp>
              <p:nvSpPr>
                <p:cNvPr id="1006" name="Freeform 120">
                  <a:extLst>
                    <a:ext uri="{FF2B5EF4-FFF2-40B4-BE49-F238E27FC236}">
                      <a16:creationId xmlns:a16="http://schemas.microsoft.com/office/drawing/2014/main" id="{8D117F11-6033-4ED7-84F3-F01FC9F9AC7E}"/>
                    </a:ext>
                  </a:extLst>
                </p:cNvPr>
                <p:cNvSpPr>
                  <a:spLocks/>
                </p:cNvSpPr>
                <p:nvPr/>
              </p:nvSpPr>
              <p:spPr bwMode="auto">
                <a:xfrm>
                  <a:off x="65" y="1538"/>
                  <a:ext cx="580" cy="401"/>
                </a:xfrm>
                <a:custGeom>
                  <a:avLst/>
                  <a:gdLst>
                    <a:gd name="T0" fmla="*/ 527 w 580"/>
                    <a:gd name="T1" fmla="*/ 343 h 401"/>
                    <a:gd name="T2" fmla="*/ 498 w 580"/>
                    <a:gd name="T3" fmla="*/ 308 h 401"/>
                    <a:gd name="T4" fmla="*/ 488 w 580"/>
                    <a:gd name="T5" fmla="*/ 322 h 401"/>
                    <a:gd name="T6" fmla="*/ 453 w 580"/>
                    <a:gd name="T7" fmla="*/ 314 h 401"/>
                    <a:gd name="T8" fmla="*/ 404 w 580"/>
                    <a:gd name="T9" fmla="*/ 289 h 401"/>
                    <a:gd name="T10" fmla="*/ 353 w 580"/>
                    <a:gd name="T11" fmla="*/ 279 h 401"/>
                    <a:gd name="T12" fmla="*/ 310 w 580"/>
                    <a:gd name="T13" fmla="*/ 264 h 401"/>
                    <a:gd name="T14" fmla="*/ 307 w 580"/>
                    <a:gd name="T15" fmla="*/ 285 h 401"/>
                    <a:gd name="T16" fmla="*/ 271 w 580"/>
                    <a:gd name="T17" fmla="*/ 295 h 401"/>
                    <a:gd name="T18" fmla="*/ 246 w 580"/>
                    <a:gd name="T19" fmla="*/ 289 h 401"/>
                    <a:gd name="T20" fmla="*/ 263 w 580"/>
                    <a:gd name="T21" fmla="*/ 265 h 401"/>
                    <a:gd name="T22" fmla="*/ 267 w 580"/>
                    <a:gd name="T23" fmla="*/ 258 h 401"/>
                    <a:gd name="T24" fmla="*/ 230 w 580"/>
                    <a:gd name="T25" fmla="*/ 289 h 401"/>
                    <a:gd name="T26" fmla="*/ 217 w 580"/>
                    <a:gd name="T27" fmla="*/ 312 h 401"/>
                    <a:gd name="T28" fmla="*/ 191 w 580"/>
                    <a:gd name="T29" fmla="*/ 337 h 401"/>
                    <a:gd name="T30" fmla="*/ 142 w 580"/>
                    <a:gd name="T31" fmla="*/ 372 h 401"/>
                    <a:gd name="T32" fmla="*/ 109 w 580"/>
                    <a:gd name="T33" fmla="*/ 386 h 401"/>
                    <a:gd name="T34" fmla="*/ 88 w 580"/>
                    <a:gd name="T35" fmla="*/ 395 h 401"/>
                    <a:gd name="T36" fmla="*/ 82 w 580"/>
                    <a:gd name="T37" fmla="*/ 382 h 401"/>
                    <a:gd name="T38" fmla="*/ 111 w 580"/>
                    <a:gd name="T39" fmla="*/ 370 h 401"/>
                    <a:gd name="T40" fmla="*/ 152 w 580"/>
                    <a:gd name="T41" fmla="*/ 343 h 401"/>
                    <a:gd name="T42" fmla="*/ 166 w 580"/>
                    <a:gd name="T43" fmla="*/ 310 h 401"/>
                    <a:gd name="T44" fmla="*/ 135 w 580"/>
                    <a:gd name="T45" fmla="*/ 318 h 401"/>
                    <a:gd name="T46" fmla="*/ 97 w 580"/>
                    <a:gd name="T47" fmla="*/ 318 h 401"/>
                    <a:gd name="T48" fmla="*/ 84 w 580"/>
                    <a:gd name="T49" fmla="*/ 277 h 401"/>
                    <a:gd name="T50" fmla="*/ 55 w 580"/>
                    <a:gd name="T51" fmla="*/ 291 h 401"/>
                    <a:gd name="T52" fmla="*/ 47 w 580"/>
                    <a:gd name="T53" fmla="*/ 265 h 401"/>
                    <a:gd name="T54" fmla="*/ 23 w 580"/>
                    <a:gd name="T55" fmla="*/ 250 h 401"/>
                    <a:gd name="T56" fmla="*/ 45 w 580"/>
                    <a:gd name="T57" fmla="*/ 219 h 401"/>
                    <a:gd name="T58" fmla="*/ 78 w 580"/>
                    <a:gd name="T59" fmla="*/ 207 h 401"/>
                    <a:gd name="T60" fmla="*/ 99 w 580"/>
                    <a:gd name="T61" fmla="*/ 178 h 401"/>
                    <a:gd name="T62" fmla="*/ 84 w 580"/>
                    <a:gd name="T63" fmla="*/ 174 h 401"/>
                    <a:gd name="T64" fmla="*/ 20 w 580"/>
                    <a:gd name="T65" fmla="*/ 163 h 401"/>
                    <a:gd name="T66" fmla="*/ 10 w 580"/>
                    <a:gd name="T67" fmla="*/ 145 h 401"/>
                    <a:gd name="T68" fmla="*/ 58 w 580"/>
                    <a:gd name="T69" fmla="*/ 128 h 401"/>
                    <a:gd name="T70" fmla="*/ 97 w 580"/>
                    <a:gd name="T71" fmla="*/ 137 h 401"/>
                    <a:gd name="T72" fmla="*/ 99 w 580"/>
                    <a:gd name="T73" fmla="*/ 128 h 401"/>
                    <a:gd name="T74" fmla="*/ 82 w 580"/>
                    <a:gd name="T75" fmla="*/ 112 h 401"/>
                    <a:gd name="T76" fmla="*/ 43 w 580"/>
                    <a:gd name="T77" fmla="*/ 91 h 401"/>
                    <a:gd name="T78" fmla="*/ 21 w 580"/>
                    <a:gd name="T79" fmla="*/ 66 h 401"/>
                    <a:gd name="T80" fmla="*/ 86 w 580"/>
                    <a:gd name="T81" fmla="*/ 27 h 401"/>
                    <a:gd name="T82" fmla="*/ 129 w 580"/>
                    <a:gd name="T83" fmla="*/ 11 h 401"/>
                    <a:gd name="T84" fmla="*/ 182 w 580"/>
                    <a:gd name="T85" fmla="*/ 8 h 401"/>
                    <a:gd name="T86" fmla="*/ 238 w 580"/>
                    <a:gd name="T87" fmla="*/ 15 h 401"/>
                    <a:gd name="T88" fmla="*/ 310 w 580"/>
                    <a:gd name="T89" fmla="*/ 29 h 401"/>
                    <a:gd name="T90" fmla="*/ 390 w 580"/>
                    <a:gd name="T91" fmla="*/ 39 h 401"/>
                    <a:gd name="T92" fmla="*/ 428 w 580"/>
                    <a:gd name="T93" fmla="*/ 279 h 401"/>
                    <a:gd name="T94" fmla="*/ 467 w 580"/>
                    <a:gd name="T95" fmla="*/ 306 h 401"/>
                    <a:gd name="T96" fmla="*/ 496 w 580"/>
                    <a:gd name="T97" fmla="*/ 291 h 401"/>
                    <a:gd name="T98" fmla="*/ 543 w 580"/>
                    <a:gd name="T99" fmla="*/ 347 h 401"/>
                    <a:gd name="T100" fmla="*/ 580 w 580"/>
                    <a:gd name="T101" fmla="*/ 382 h 401"/>
                    <a:gd name="T102" fmla="*/ 568 w 580"/>
                    <a:gd name="T103" fmla="*/ 382 h 4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80" h="401">
                      <a:moveTo>
                        <a:pt x="554" y="372"/>
                      </a:moveTo>
                      <a:lnTo>
                        <a:pt x="539" y="359"/>
                      </a:lnTo>
                      <a:lnTo>
                        <a:pt x="529" y="351"/>
                      </a:lnTo>
                      <a:lnTo>
                        <a:pt x="527" y="343"/>
                      </a:lnTo>
                      <a:lnTo>
                        <a:pt x="517" y="331"/>
                      </a:lnTo>
                      <a:lnTo>
                        <a:pt x="509" y="326"/>
                      </a:lnTo>
                      <a:lnTo>
                        <a:pt x="506" y="320"/>
                      </a:lnTo>
                      <a:lnTo>
                        <a:pt x="498" y="308"/>
                      </a:lnTo>
                      <a:lnTo>
                        <a:pt x="494" y="312"/>
                      </a:lnTo>
                      <a:lnTo>
                        <a:pt x="498" y="324"/>
                      </a:lnTo>
                      <a:lnTo>
                        <a:pt x="494" y="328"/>
                      </a:lnTo>
                      <a:lnTo>
                        <a:pt x="488" y="322"/>
                      </a:lnTo>
                      <a:lnTo>
                        <a:pt x="484" y="318"/>
                      </a:lnTo>
                      <a:lnTo>
                        <a:pt x="480" y="326"/>
                      </a:lnTo>
                      <a:lnTo>
                        <a:pt x="469" y="322"/>
                      </a:lnTo>
                      <a:lnTo>
                        <a:pt x="453" y="314"/>
                      </a:lnTo>
                      <a:lnTo>
                        <a:pt x="430" y="300"/>
                      </a:lnTo>
                      <a:lnTo>
                        <a:pt x="428" y="293"/>
                      </a:lnTo>
                      <a:lnTo>
                        <a:pt x="416" y="295"/>
                      </a:lnTo>
                      <a:lnTo>
                        <a:pt x="404" y="289"/>
                      </a:lnTo>
                      <a:lnTo>
                        <a:pt x="390" y="287"/>
                      </a:lnTo>
                      <a:lnTo>
                        <a:pt x="369" y="287"/>
                      </a:lnTo>
                      <a:lnTo>
                        <a:pt x="359" y="287"/>
                      </a:lnTo>
                      <a:lnTo>
                        <a:pt x="353" y="279"/>
                      </a:lnTo>
                      <a:lnTo>
                        <a:pt x="340" y="277"/>
                      </a:lnTo>
                      <a:lnTo>
                        <a:pt x="336" y="271"/>
                      </a:lnTo>
                      <a:lnTo>
                        <a:pt x="324" y="265"/>
                      </a:lnTo>
                      <a:lnTo>
                        <a:pt x="310" y="264"/>
                      </a:lnTo>
                      <a:lnTo>
                        <a:pt x="299" y="264"/>
                      </a:lnTo>
                      <a:lnTo>
                        <a:pt x="299" y="271"/>
                      </a:lnTo>
                      <a:lnTo>
                        <a:pt x="303" y="277"/>
                      </a:lnTo>
                      <a:lnTo>
                        <a:pt x="307" y="285"/>
                      </a:lnTo>
                      <a:lnTo>
                        <a:pt x="303" y="287"/>
                      </a:lnTo>
                      <a:lnTo>
                        <a:pt x="287" y="287"/>
                      </a:lnTo>
                      <a:lnTo>
                        <a:pt x="279" y="289"/>
                      </a:lnTo>
                      <a:lnTo>
                        <a:pt x="271" y="295"/>
                      </a:lnTo>
                      <a:lnTo>
                        <a:pt x="262" y="302"/>
                      </a:lnTo>
                      <a:lnTo>
                        <a:pt x="250" y="306"/>
                      </a:lnTo>
                      <a:lnTo>
                        <a:pt x="244" y="298"/>
                      </a:lnTo>
                      <a:lnTo>
                        <a:pt x="246" y="289"/>
                      </a:lnTo>
                      <a:lnTo>
                        <a:pt x="250" y="281"/>
                      </a:lnTo>
                      <a:lnTo>
                        <a:pt x="252" y="271"/>
                      </a:lnTo>
                      <a:lnTo>
                        <a:pt x="256" y="267"/>
                      </a:lnTo>
                      <a:lnTo>
                        <a:pt x="263" y="265"/>
                      </a:lnTo>
                      <a:lnTo>
                        <a:pt x="273" y="264"/>
                      </a:lnTo>
                      <a:lnTo>
                        <a:pt x="277" y="256"/>
                      </a:lnTo>
                      <a:lnTo>
                        <a:pt x="279" y="252"/>
                      </a:lnTo>
                      <a:lnTo>
                        <a:pt x="267" y="258"/>
                      </a:lnTo>
                      <a:lnTo>
                        <a:pt x="258" y="260"/>
                      </a:lnTo>
                      <a:lnTo>
                        <a:pt x="238" y="273"/>
                      </a:lnTo>
                      <a:lnTo>
                        <a:pt x="230" y="281"/>
                      </a:lnTo>
                      <a:lnTo>
                        <a:pt x="230" y="289"/>
                      </a:lnTo>
                      <a:lnTo>
                        <a:pt x="224" y="295"/>
                      </a:lnTo>
                      <a:lnTo>
                        <a:pt x="215" y="296"/>
                      </a:lnTo>
                      <a:lnTo>
                        <a:pt x="211" y="304"/>
                      </a:lnTo>
                      <a:lnTo>
                        <a:pt x="217" y="312"/>
                      </a:lnTo>
                      <a:lnTo>
                        <a:pt x="219" y="316"/>
                      </a:lnTo>
                      <a:lnTo>
                        <a:pt x="213" y="322"/>
                      </a:lnTo>
                      <a:lnTo>
                        <a:pt x="203" y="330"/>
                      </a:lnTo>
                      <a:lnTo>
                        <a:pt x="191" y="337"/>
                      </a:lnTo>
                      <a:lnTo>
                        <a:pt x="172" y="349"/>
                      </a:lnTo>
                      <a:lnTo>
                        <a:pt x="150" y="361"/>
                      </a:lnTo>
                      <a:lnTo>
                        <a:pt x="144" y="366"/>
                      </a:lnTo>
                      <a:lnTo>
                        <a:pt x="142" y="372"/>
                      </a:lnTo>
                      <a:lnTo>
                        <a:pt x="131" y="378"/>
                      </a:lnTo>
                      <a:lnTo>
                        <a:pt x="127" y="382"/>
                      </a:lnTo>
                      <a:lnTo>
                        <a:pt x="113" y="382"/>
                      </a:lnTo>
                      <a:lnTo>
                        <a:pt x="109" y="386"/>
                      </a:lnTo>
                      <a:lnTo>
                        <a:pt x="101" y="390"/>
                      </a:lnTo>
                      <a:lnTo>
                        <a:pt x="96" y="386"/>
                      </a:lnTo>
                      <a:lnTo>
                        <a:pt x="92" y="388"/>
                      </a:lnTo>
                      <a:lnTo>
                        <a:pt x="88" y="395"/>
                      </a:lnTo>
                      <a:lnTo>
                        <a:pt x="82" y="399"/>
                      </a:lnTo>
                      <a:lnTo>
                        <a:pt x="74" y="397"/>
                      </a:lnTo>
                      <a:lnTo>
                        <a:pt x="76" y="390"/>
                      </a:lnTo>
                      <a:lnTo>
                        <a:pt x="82" y="382"/>
                      </a:lnTo>
                      <a:lnTo>
                        <a:pt x="88" y="378"/>
                      </a:lnTo>
                      <a:lnTo>
                        <a:pt x="97" y="376"/>
                      </a:lnTo>
                      <a:lnTo>
                        <a:pt x="107" y="376"/>
                      </a:lnTo>
                      <a:lnTo>
                        <a:pt x="111" y="370"/>
                      </a:lnTo>
                      <a:lnTo>
                        <a:pt x="121" y="366"/>
                      </a:lnTo>
                      <a:lnTo>
                        <a:pt x="137" y="355"/>
                      </a:lnTo>
                      <a:lnTo>
                        <a:pt x="146" y="345"/>
                      </a:lnTo>
                      <a:lnTo>
                        <a:pt x="152" y="343"/>
                      </a:lnTo>
                      <a:lnTo>
                        <a:pt x="156" y="331"/>
                      </a:lnTo>
                      <a:lnTo>
                        <a:pt x="156" y="322"/>
                      </a:lnTo>
                      <a:lnTo>
                        <a:pt x="164" y="318"/>
                      </a:lnTo>
                      <a:lnTo>
                        <a:pt x="166" y="310"/>
                      </a:lnTo>
                      <a:lnTo>
                        <a:pt x="156" y="312"/>
                      </a:lnTo>
                      <a:lnTo>
                        <a:pt x="144" y="318"/>
                      </a:lnTo>
                      <a:lnTo>
                        <a:pt x="139" y="312"/>
                      </a:lnTo>
                      <a:lnTo>
                        <a:pt x="135" y="318"/>
                      </a:lnTo>
                      <a:lnTo>
                        <a:pt x="131" y="320"/>
                      </a:lnTo>
                      <a:lnTo>
                        <a:pt x="123" y="312"/>
                      </a:lnTo>
                      <a:lnTo>
                        <a:pt x="107" y="310"/>
                      </a:lnTo>
                      <a:lnTo>
                        <a:pt x="97" y="318"/>
                      </a:lnTo>
                      <a:lnTo>
                        <a:pt x="88" y="320"/>
                      </a:lnTo>
                      <a:lnTo>
                        <a:pt x="86" y="295"/>
                      </a:lnTo>
                      <a:lnTo>
                        <a:pt x="84" y="287"/>
                      </a:lnTo>
                      <a:lnTo>
                        <a:pt x="84" y="277"/>
                      </a:lnTo>
                      <a:lnTo>
                        <a:pt x="78" y="277"/>
                      </a:lnTo>
                      <a:lnTo>
                        <a:pt x="76" y="287"/>
                      </a:lnTo>
                      <a:lnTo>
                        <a:pt x="72" y="291"/>
                      </a:lnTo>
                      <a:lnTo>
                        <a:pt x="55" y="291"/>
                      </a:lnTo>
                      <a:lnTo>
                        <a:pt x="47" y="283"/>
                      </a:lnTo>
                      <a:lnTo>
                        <a:pt x="39" y="271"/>
                      </a:lnTo>
                      <a:lnTo>
                        <a:pt x="41" y="265"/>
                      </a:lnTo>
                      <a:lnTo>
                        <a:pt x="47" y="265"/>
                      </a:lnTo>
                      <a:lnTo>
                        <a:pt x="39" y="260"/>
                      </a:lnTo>
                      <a:lnTo>
                        <a:pt x="39" y="252"/>
                      </a:lnTo>
                      <a:lnTo>
                        <a:pt x="35" y="260"/>
                      </a:lnTo>
                      <a:lnTo>
                        <a:pt x="23" y="250"/>
                      </a:lnTo>
                      <a:lnTo>
                        <a:pt x="29" y="238"/>
                      </a:lnTo>
                      <a:lnTo>
                        <a:pt x="33" y="234"/>
                      </a:lnTo>
                      <a:lnTo>
                        <a:pt x="45" y="227"/>
                      </a:lnTo>
                      <a:lnTo>
                        <a:pt x="45" y="219"/>
                      </a:lnTo>
                      <a:lnTo>
                        <a:pt x="49" y="213"/>
                      </a:lnTo>
                      <a:lnTo>
                        <a:pt x="57" y="213"/>
                      </a:lnTo>
                      <a:lnTo>
                        <a:pt x="70" y="215"/>
                      </a:lnTo>
                      <a:lnTo>
                        <a:pt x="78" y="207"/>
                      </a:lnTo>
                      <a:lnTo>
                        <a:pt x="86" y="203"/>
                      </a:lnTo>
                      <a:lnTo>
                        <a:pt x="107" y="202"/>
                      </a:lnTo>
                      <a:lnTo>
                        <a:pt x="105" y="188"/>
                      </a:lnTo>
                      <a:lnTo>
                        <a:pt x="99" y="178"/>
                      </a:lnTo>
                      <a:lnTo>
                        <a:pt x="105" y="172"/>
                      </a:lnTo>
                      <a:lnTo>
                        <a:pt x="101" y="168"/>
                      </a:lnTo>
                      <a:lnTo>
                        <a:pt x="92" y="168"/>
                      </a:lnTo>
                      <a:lnTo>
                        <a:pt x="84" y="174"/>
                      </a:lnTo>
                      <a:lnTo>
                        <a:pt x="74" y="180"/>
                      </a:lnTo>
                      <a:lnTo>
                        <a:pt x="21" y="178"/>
                      </a:lnTo>
                      <a:lnTo>
                        <a:pt x="14" y="170"/>
                      </a:lnTo>
                      <a:lnTo>
                        <a:pt x="20" y="163"/>
                      </a:lnTo>
                      <a:lnTo>
                        <a:pt x="20" y="159"/>
                      </a:lnTo>
                      <a:lnTo>
                        <a:pt x="4" y="159"/>
                      </a:lnTo>
                      <a:lnTo>
                        <a:pt x="0" y="151"/>
                      </a:lnTo>
                      <a:lnTo>
                        <a:pt x="10" y="145"/>
                      </a:lnTo>
                      <a:lnTo>
                        <a:pt x="21" y="136"/>
                      </a:lnTo>
                      <a:lnTo>
                        <a:pt x="35" y="132"/>
                      </a:lnTo>
                      <a:lnTo>
                        <a:pt x="51" y="126"/>
                      </a:lnTo>
                      <a:lnTo>
                        <a:pt x="58" y="128"/>
                      </a:lnTo>
                      <a:lnTo>
                        <a:pt x="60" y="136"/>
                      </a:lnTo>
                      <a:lnTo>
                        <a:pt x="70" y="141"/>
                      </a:lnTo>
                      <a:lnTo>
                        <a:pt x="86" y="139"/>
                      </a:lnTo>
                      <a:lnTo>
                        <a:pt x="97" y="137"/>
                      </a:lnTo>
                      <a:lnTo>
                        <a:pt x="111" y="132"/>
                      </a:lnTo>
                      <a:lnTo>
                        <a:pt x="115" y="126"/>
                      </a:lnTo>
                      <a:lnTo>
                        <a:pt x="105" y="124"/>
                      </a:lnTo>
                      <a:lnTo>
                        <a:pt x="99" y="128"/>
                      </a:lnTo>
                      <a:lnTo>
                        <a:pt x="86" y="126"/>
                      </a:lnTo>
                      <a:lnTo>
                        <a:pt x="86" y="118"/>
                      </a:lnTo>
                      <a:lnTo>
                        <a:pt x="90" y="114"/>
                      </a:lnTo>
                      <a:lnTo>
                        <a:pt x="82" y="112"/>
                      </a:lnTo>
                      <a:lnTo>
                        <a:pt x="64" y="116"/>
                      </a:lnTo>
                      <a:lnTo>
                        <a:pt x="58" y="105"/>
                      </a:lnTo>
                      <a:lnTo>
                        <a:pt x="49" y="97"/>
                      </a:lnTo>
                      <a:lnTo>
                        <a:pt x="43" y="91"/>
                      </a:lnTo>
                      <a:lnTo>
                        <a:pt x="37" y="87"/>
                      </a:lnTo>
                      <a:lnTo>
                        <a:pt x="25" y="87"/>
                      </a:lnTo>
                      <a:lnTo>
                        <a:pt x="20" y="79"/>
                      </a:lnTo>
                      <a:lnTo>
                        <a:pt x="21" y="66"/>
                      </a:lnTo>
                      <a:lnTo>
                        <a:pt x="57" y="62"/>
                      </a:lnTo>
                      <a:lnTo>
                        <a:pt x="68" y="52"/>
                      </a:lnTo>
                      <a:lnTo>
                        <a:pt x="72" y="40"/>
                      </a:lnTo>
                      <a:lnTo>
                        <a:pt x="86" y="27"/>
                      </a:lnTo>
                      <a:lnTo>
                        <a:pt x="101" y="27"/>
                      </a:lnTo>
                      <a:lnTo>
                        <a:pt x="117" y="19"/>
                      </a:lnTo>
                      <a:lnTo>
                        <a:pt x="125" y="19"/>
                      </a:lnTo>
                      <a:lnTo>
                        <a:pt x="129" y="11"/>
                      </a:lnTo>
                      <a:lnTo>
                        <a:pt x="154" y="9"/>
                      </a:lnTo>
                      <a:lnTo>
                        <a:pt x="172" y="0"/>
                      </a:lnTo>
                      <a:lnTo>
                        <a:pt x="185" y="2"/>
                      </a:lnTo>
                      <a:lnTo>
                        <a:pt x="182" y="8"/>
                      </a:lnTo>
                      <a:lnTo>
                        <a:pt x="185" y="13"/>
                      </a:lnTo>
                      <a:lnTo>
                        <a:pt x="199" y="8"/>
                      </a:lnTo>
                      <a:lnTo>
                        <a:pt x="207" y="11"/>
                      </a:lnTo>
                      <a:lnTo>
                        <a:pt x="238" y="15"/>
                      </a:lnTo>
                      <a:lnTo>
                        <a:pt x="238" y="21"/>
                      </a:lnTo>
                      <a:lnTo>
                        <a:pt x="262" y="23"/>
                      </a:lnTo>
                      <a:lnTo>
                        <a:pt x="289" y="23"/>
                      </a:lnTo>
                      <a:lnTo>
                        <a:pt x="310" y="29"/>
                      </a:lnTo>
                      <a:lnTo>
                        <a:pt x="336" y="35"/>
                      </a:lnTo>
                      <a:lnTo>
                        <a:pt x="355" y="39"/>
                      </a:lnTo>
                      <a:lnTo>
                        <a:pt x="384" y="35"/>
                      </a:lnTo>
                      <a:lnTo>
                        <a:pt x="390" y="39"/>
                      </a:lnTo>
                      <a:lnTo>
                        <a:pt x="410" y="46"/>
                      </a:lnTo>
                      <a:lnTo>
                        <a:pt x="410" y="279"/>
                      </a:lnTo>
                      <a:lnTo>
                        <a:pt x="420" y="283"/>
                      </a:lnTo>
                      <a:lnTo>
                        <a:pt x="428" y="279"/>
                      </a:lnTo>
                      <a:lnTo>
                        <a:pt x="435" y="277"/>
                      </a:lnTo>
                      <a:lnTo>
                        <a:pt x="443" y="287"/>
                      </a:lnTo>
                      <a:lnTo>
                        <a:pt x="459" y="298"/>
                      </a:lnTo>
                      <a:lnTo>
                        <a:pt x="467" y="306"/>
                      </a:lnTo>
                      <a:lnTo>
                        <a:pt x="476" y="304"/>
                      </a:lnTo>
                      <a:lnTo>
                        <a:pt x="478" y="298"/>
                      </a:lnTo>
                      <a:lnTo>
                        <a:pt x="486" y="295"/>
                      </a:lnTo>
                      <a:lnTo>
                        <a:pt x="496" y="291"/>
                      </a:lnTo>
                      <a:lnTo>
                        <a:pt x="508" y="302"/>
                      </a:lnTo>
                      <a:lnTo>
                        <a:pt x="517" y="312"/>
                      </a:lnTo>
                      <a:lnTo>
                        <a:pt x="533" y="328"/>
                      </a:lnTo>
                      <a:lnTo>
                        <a:pt x="543" y="347"/>
                      </a:lnTo>
                      <a:lnTo>
                        <a:pt x="553" y="359"/>
                      </a:lnTo>
                      <a:lnTo>
                        <a:pt x="564" y="366"/>
                      </a:lnTo>
                      <a:lnTo>
                        <a:pt x="578" y="374"/>
                      </a:lnTo>
                      <a:lnTo>
                        <a:pt x="580" y="382"/>
                      </a:lnTo>
                      <a:lnTo>
                        <a:pt x="576" y="397"/>
                      </a:lnTo>
                      <a:lnTo>
                        <a:pt x="562" y="401"/>
                      </a:lnTo>
                      <a:lnTo>
                        <a:pt x="566" y="392"/>
                      </a:lnTo>
                      <a:lnTo>
                        <a:pt x="568" y="382"/>
                      </a:lnTo>
                      <a:lnTo>
                        <a:pt x="562" y="380"/>
                      </a:lnTo>
                      <a:lnTo>
                        <a:pt x="556" y="374"/>
                      </a:lnTo>
                      <a:lnTo>
                        <a:pt x="554" y="372"/>
                      </a:lnTo>
                      <a:close/>
                    </a:path>
                  </a:pathLst>
                </a:custGeom>
                <a:grpFill/>
                <a:ln w="9525">
                  <a:solidFill>
                    <a:schemeClr val="bg2"/>
                  </a:solidFill>
                  <a:round/>
                  <a:headEnd/>
                  <a:tailEnd/>
                </a:ln>
              </p:spPr>
              <p:txBody>
                <a:bodyPr/>
                <a:lstStyle/>
                <a:p>
                  <a:pPr>
                    <a:defRPr/>
                  </a:pPr>
                  <a:endParaRPr lang="en-GB" dirty="0"/>
                </a:p>
              </p:txBody>
            </p:sp>
            <p:sp>
              <p:nvSpPr>
                <p:cNvPr id="1007" name="Freeform 121">
                  <a:extLst>
                    <a:ext uri="{FF2B5EF4-FFF2-40B4-BE49-F238E27FC236}">
                      <a16:creationId xmlns:a16="http://schemas.microsoft.com/office/drawing/2014/main" id="{101C473A-EB78-4DBF-B681-052978202CA7}"/>
                    </a:ext>
                  </a:extLst>
                </p:cNvPr>
                <p:cNvSpPr>
                  <a:spLocks/>
                </p:cNvSpPr>
                <p:nvPr/>
              </p:nvSpPr>
              <p:spPr bwMode="auto">
                <a:xfrm>
                  <a:off x="65" y="1538"/>
                  <a:ext cx="580" cy="401"/>
                </a:xfrm>
                <a:custGeom>
                  <a:avLst/>
                  <a:gdLst>
                    <a:gd name="T0" fmla="*/ 527 w 580"/>
                    <a:gd name="T1" fmla="*/ 343 h 401"/>
                    <a:gd name="T2" fmla="*/ 498 w 580"/>
                    <a:gd name="T3" fmla="*/ 308 h 401"/>
                    <a:gd name="T4" fmla="*/ 488 w 580"/>
                    <a:gd name="T5" fmla="*/ 322 h 401"/>
                    <a:gd name="T6" fmla="*/ 453 w 580"/>
                    <a:gd name="T7" fmla="*/ 314 h 401"/>
                    <a:gd name="T8" fmla="*/ 404 w 580"/>
                    <a:gd name="T9" fmla="*/ 289 h 401"/>
                    <a:gd name="T10" fmla="*/ 353 w 580"/>
                    <a:gd name="T11" fmla="*/ 279 h 401"/>
                    <a:gd name="T12" fmla="*/ 310 w 580"/>
                    <a:gd name="T13" fmla="*/ 264 h 401"/>
                    <a:gd name="T14" fmla="*/ 307 w 580"/>
                    <a:gd name="T15" fmla="*/ 285 h 401"/>
                    <a:gd name="T16" fmla="*/ 271 w 580"/>
                    <a:gd name="T17" fmla="*/ 295 h 401"/>
                    <a:gd name="T18" fmla="*/ 246 w 580"/>
                    <a:gd name="T19" fmla="*/ 289 h 401"/>
                    <a:gd name="T20" fmla="*/ 263 w 580"/>
                    <a:gd name="T21" fmla="*/ 265 h 401"/>
                    <a:gd name="T22" fmla="*/ 267 w 580"/>
                    <a:gd name="T23" fmla="*/ 258 h 401"/>
                    <a:gd name="T24" fmla="*/ 230 w 580"/>
                    <a:gd name="T25" fmla="*/ 289 h 401"/>
                    <a:gd name="T26" fmla="*/ 217 w 580"/>
                    <a:gd name="T27" fmla="*/ 312 h 401"/>
                    <a:gd name="T28" fmla="*/ 191 w 580"/>
                    <a:gd name="T29" fmla="*/ 337 h 401"/>
                    <a:gd name="T30" fmla="*/ 142 w 580"/>
                    <a:gd name="T31" fmla="*/ 372 h 401"/>
                    <a:gd name="T32" fmla="*/ 109 w 580"/>
                    <a:gd name="T33" fmla="*/ 386 h 401"/>
                    <a:gd name="T34" fmla="*/ 88 w 580"/>
                    <a:gd name="T35" fmla="*/ 395 h 401"/>
                    <a:gd name="T36" fmla="*/ 82 w 580"/>
                    <a:gd name="T37" fmla="*/ 382 h 401"/>
                    <a:gd name="T38" fmla="*/ 111 w 580"/>
                    <a:gd name="T39" fmla="*/ 370 h 401"/>
                    <a:gd name="T40" fmla="*/ 152 w 580"/>
                    <a:gd name="T41" fmla="*/ 343 h 401"/>
                    <a:gd name="T42" fmla="*/ 166 w 580"/>
                    <a:gd name="T43" fmla="*/ 310 h 401"/>
                    <a:gd name="T44" fmla="*/ 135 w 580"/>
                    <a:gd name="T45" fmla="*/ 318 h 401"/>
                    <a:gd name="T46" fmla="*/ 97 w 580"/>
                    <a:gd name="T47" fmla="*/ 318 h 401"/>
                    <a:gd name="T48" fmla="*/ 84 w 580"/>
                    <a:gd name="T49" fmla="*/ 277 h 401"/>
                    <a:gd name="T50" fmla="*/ 55 w 580"/>
                    <a:gd name="T51" fmla="*/ 291 h 401"/>
                    <a:gd name="T52" fmla="*/ 47 w 580"/>
                    <a:gd name="T53" fmla="*/ 265 h 401"/>
                    <a:gd name="T54" fmla="*/ 23 w 580"/>
                    <a:gd name="T55" fmla="*/ 250 h 401"/>
                    <a:gd name="T56" fmla="*/ 45 w 580"/>
                    <a:gd name="T57" fmla="*/ 219 h 401"/>
                    <a:gd name="T58" fmla="*/ 78 w 580"/>
                    <a:gd name="T59" fmla="*/ 207 h 401"/>
                    <a:gd name="T60" fmla="*/ 99 w 580"/>
                    <a:gd name="T61" fmla="*/ 178 h 401"/>
                    <a:gd name="T62" fmla="*/ 84 w 580"/>
                    <a:gd name="T63" fmla="*/ 174 h 401"/>
                    <a:gd name="T64" fmla="*/ 20 w 580"/>
                    <a:gd name="T65" fmla="*/ 163 h 401"/>
                    <a:gd name="T66" fmla="*/ 10 w 580"/>
                    <a:gd name="T67" fmla="*/ 145 h 401"/>
                    <a:gd name="T68" fmla="*/ 58 w 580"/>
                    <a:gd name="T69" fmla="*/ 128 h 401"/>
                    <a:gd name="T70" fmla="*/ 97 w 580"/>
                    <a:gd name="T71" fmla="*/ 137 h 401"/>
                    <a:gd name="T72" fmla="*/ 99 w 580"/>
                    <a:gd name="T73" fmla="*/ 128 h 401"/>
                    <a:gd name="T74" fmla="*/ 82 w 580"/>
                    <a:gd name="T75" fmla="*/ 112 h 401"/>
                    <a:gd name="T76" fmla="*/ 43 w 580"/>
                    <a:gd name="T77" fmla="*/ 91 h 401"/>
                    <a:gd name="T78" fmla="*/ 21 w 580"/>
                    <a:gd name="T79" fmla="*/ 66 h 401"/>
                    <a:gd name="T80" fmla="*/ 86 w 580"/>
                    <a:gd name="T81" fmla="*/ 27 h 401"/>
                    <a:gd name="T82" fmla="*/ 129 w 580"/>
                    <a:gd name="T83" fmla="*/ 11 h 401"/>
                    <a:gd name="T84" fmla="*/ 182 w 580"/>
                    <a:gd name="T85" fmla="*/ 8 h 401"/>
                    <a:gd name="T86" fmla="*/ 238 w 580"/>
                    <a:gd name="T87" fmla="*/ 15 h 401"/>
                    <a:gd name="T88" fmla="*/ 310 w 580"/>
                    <a:gd name="T89" fmla="*/ 29 h 401"/>
                    <a:gd name="T90" fmla="*/ 390 w 580"/>
                    <a:gd name="T91" fmla="*/ 39 h 401"/>
                    <a:gd name="T92" fmla="*/ 428 w 580"/>
                    <a:gd name="T93" fmla="*/ 279 h 401"/>
                    <a:gd name="T94" fmla="*/ 467 w 580"/>
                    <a:gd name="T95" fmla="*/ 306 h 401"/>
                    <a:gd name="T96" fmla="*/ 496 w 580"/>
                    <a:gd name="T97" fmla="*/ 291 h 401"/>
                    <a:gd name="T98" fmla="*/ 543 w 580"/>
                    <a:gd name="T99" fmla="*/ 347 h 401"/>
                    <a:gd name="T100" fmla="*/ 580 w 580"/>
                    <a:gd name="T101" fmla="*/ 382 h 401"/>
                    <a:gd name="T102" fmla="*/ 568 w 580"/>
                    <a:gd name="T103" fmla="*/ 382 h 4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80" h="401">
                      <a:moveTo>
                        <a:pt x="554" y="372"/>
                      </a:moveTo>
                      <a:lnTo>
                        <a:pt x="539" y="359"/>
                      </a:lnTo>
                      <a:lnTo>
                        <a:pt x="529" y="351"/>
                      </a:lnTo>
                      <a:lnTo>
                        <a:pt x="527" y="343"/>
                      </a:lnTo>
                      <a:lnTo>
                        <a:pt x="517" y="331"/>
                      </a:lnTo>
                      <a:lnTo>
                        <a:pt x="509" y="326"/>
                      </a:lnTo>
                      <a:lnTo>
                        <a:pt x="506" y="320"/>
                      </a:lnTo>
                      <a:lnTo>
                        <a:pt x="498" y="308"/>
                      </a:lnTo>
                      <a:lnTo>
                        <a:pt x="494" y="312"/>
                      </a:lnTo>
                      <a:lnTo>
                        <a:pt x="498" y="324"/>
                      </a:lnTo>
                      <a:lnTo>
                        <a:pt x="494" y="328"/>
                      </a:lnTo>
                      <a:lnTo>
                        <a:pt x="488" y="322"/>
                      </a:lnTo>
                      <a:lnTo>
                        <a:pt x="484" y="318"/>
                      </a:lnTo>
                      <a:lnTo>
                        <a:pt x="480" y="326"/>
                      </a:lnTo>
                      <a:lnTo>
                        <a:pt x="469" y="322"/>
                      </a:lnTo>
                      <a:lnTo>
                        <a:pt x="453" y="314"/>
                      </a:lnTo>
                      <a:lnTo>
                        <a:pt x="430" y="300"/>
                      </a:lnTo>
                      <a:lnTo>
                        <a:pt x="428" y="293"/>
                      </a:lnTo>
                      <a:lnTo>
                        <a:pt x="416" y="295"/>
                      </a:lnTo>
                      <a:lnTo>
                        <a:pt x="404" y="289"/>
                      </a:lnTo>
                      <a:lnTo>
                        <a:pt x="390" y="287"/>
                      </a:lnTo>
                      <a:lnTo>
                        <a:pt x="369" y="287"/>
                      </a:lnTo>
                      <a:lnTo>
                        <a:pt x="359" y="287"/>
                      </a:lnTo>
                      <a:lnTo>
                        <a:pt x="353" y="279"/>
                      </a:lnTo>
                      <a:lnTo>
                        <a:pt x="340" y="277"/>
                      </a:lnTo>
                      <a:lnTo>
                        <a:pt x="336" y="271"/>
                      </a:lnTo>
                      <a:lnTo>
                        <a:pt x="324" y="265"/>
                      </a:lnTo>
                      <a:lnTo>
                        <a:pt x="310" y="264"/>
                      </a:lnTo>
                      <a:lnTo>
                        <a:pt x="299" y="264"/>
                      </a:lnTo>
                      <a:lnTo>
                        <a:pt x="299" y="271"/>
                      </a:lnTo>
                      <a:lnTo>
                        <a:pt x="303" y="277"/>
                      </a:lnTo>
                      <a:lnTo>
                        <a:pt x="307" y="285"/>
                      </a:lnTo>
                      <a:lnTo>
                        <a:pt x="303" y="287"/>
                      </a:lnTo>
                      <a:lnTo>
                        <a:pt x="287" y="287"/>
                      </a:lnTo>
                      <a:lnTo>
                        <a:pt x="279" y="289"/>
                      </a:lnTo>
                      <a:lnTo>
                        <a:pt x="271" y="295"/>
                      </a:lnTo>
                      <a:lnTo>
                        <a:pt x="262" y="302"/>
                      </a:lnTo>
                      <a:lnTo>
                        <a:pt x="250" y="306"/>
                      </a:lnTo>
                      <a:lnTo>
                        <a:pt x="244" y="298"/>
                      </a:lnTo>
                      <a:lnTo>
                        <a:pt x="246" y="289"/>
                      </a:lnTo>
                      <a:lnTo>
                        <a:pt x="250" y="281"/>
                      </a:lnTo>
                      <a:lnTo>
                        <a:pt x="252" y="271"/>
                      </a:lnTo>
                      <a:lnTo>
                        <a:pt x="256" y="267"/>
                      </a:lnTo>
                      <a:lnTo>
                        <a:pt x="263" y="265"/>
                      </a:lnTo>
                      <a:lnTo>
                        <a:pt x="273" y="264"/>
                      </a:lnTo>
                      <a:lnTo>
                        <a:pt x="277" y="256"/>
                      </a:lnTo>
                      <a:lnTo>
                        <a:pt x="279" y="252"/>
                      </a:lnTo>
                      <a:lnTo>
                        <a:pt x="267" y="258"/>
                      </a:lnTo>
                      <a:lnTo>
                        <a:pt x="258" y="260"/>
                      </a:lnTo>
                      <a:lnTo>
                        <a:pt x="238" y="273"/>
                      </a:lnTo>
                      <a:lnTo>
                        <a:pt x="230" y="281"/>
                      </a:lnTo>
                      <a:lnTo>
                        <a:pt x="230" y="289"/>
                      </a:lnTo>
                      <a:lnTo>
                        <a:pt x="224" y="295"/>
                      </a:lnTo>
                      <a:lnTo>
                        <a:pt x="215" y="296"/>
                      </a:lnTo>
                      <a:lnTo>
                        <a:pt x="211" y="304"/>
                      </a:lnTo>
                      <a:lnTo>
                        <a:pt x="217" y="312"/>
                      </a:lnTo>
                      <a:lnTo>
                        <a:pt x="219" y="316"/>
                      </a:lnTo>
                      <a:lnTo>
                        <a:pt x="213" y="322"/>
                      </a:lnTo>
                      <a:lnTo>
                        <a:pt x="203" y="330"/>
                      </a:lnTo>
                      <a:lnTo>
                        <a:pt x="191" y="337"/>
                      </a:lnTo>
                      <a:lnTo>
                        <a:pt x="172" y="349"/>
                      </a:lnTo>
                      <a:lnTo>
                        <a:pt x="150" y="361"/>
                      </a:lnTo>
                      <a:lnTo>
                        <a:pt x="144" y="366"/>
                      </a:lnTo>
                      <a:lnTo>
                        <a:pt x="142" y="372"/>
                      </a:lnTo>
                      <a:lnTo>
                        <a:pt x="131" y="378"/>
                      </a:lnTo>
                      <a:lnTo>
                        <a:pt x="127" y="382"/>
                      </a:lnTo>
                      <a:lnTo>
                        <a:pt x="113" y="382"/>
                      </a:lnTo>
                      <a:lnTo>
                        <a:pt x="109" y="386"/>
                      </a:lnTo>
                      <a:lnTo>
                        <a:pt x="101" y="390"/>
                      </a:lnTo>
                      <a:lnTo>
                        <a:pt x="96" y="386"/>
                      </a:lnTo>
                      <a:lnTo>
                        <a:pt x="92" y="388"/>
                      </a:lnTo>
                      <a:lnTo>
                        <a:pt x="88" y="395"/>
                      </a:lnTo>
                      <a:lnTo>
                        <a:pt x="82" y="399"/>
                      </a:lnTo>
                      <a:lnTo>
                        <a:pt x="74" y="397"/>
                      </a:lnTo>
                      <a:lnTo>
                        <a:pt x="76" y="390"/>
                      </a:lnTo>
                      <a:lnTo>
                        <a:pt x="82" y="382"/>
                      </a:lnTo>
                      <a:lnTo>
                        <a:pt x="88" y="378"/>
                      </a:lnTo>
                      <a:lnTo>
                        <a:pt x="97" y="376"/>
                      </a:lnTo>
                      <a:lnTo>
                        <a:pt x="107" y="376"/>
                      </a:lnTo>
                      <a:lnTo>
                        <a:pt x="111" y="370"/>
                      </a:lnTo>
                      <a:lnTo>
                        <a:pt x="121" y="366"/>
                      </a:lnTo>
                      <a:lnTo>
                        <a:pt x="137" y="355"/>
                      </a:lnTo>
                      <a:lnTo>
                        <a:pt x="146" y="345"/>
                      </a:lnTo>
                      <a:lnTo>
                        <a:pt x="152" y="343"/>
                      </a:lnTo>
                      <a:lnTo>
                        <a:pt x="156" y="331"/>
                      </a:lnTo>
                      <a:lnTo>
                        <a:pt x="156" y="322"/>
                      </a:lnTo>
                      <a:lnTo>
                        <a:pt x="164" y="318"/>
                      </a:lnTo>
                      <a:lnTo>
                        <a:pt x="166" y="310"/>
                      </a:lnTo>
                      <a:lnTo>
                        <a:pt x="156" y="312"/>
                      </a:lnTo>
                      <a:lnTo>
                        <a:pt x="144" y="318"/>
                      </a:lnTo>
                      <a:lnTo>
                        <a:pt x="139" y="312"/>
                      </a:lnTo>
                      <a:lnTo>
                        <a:pt x="135" y="318"/>
                      </a:lnTo>
                      <a:lnTo>
                        <a:pt x="131" y="320"/>
                      </a:lnTo>
                      <a:lnTo>
                        <a:pt x="123" y="312"/>
                      </a:lnTo>
                      <a:lnTo>
                        <a:pt x="107" y="310"/>
                      </a:lnTo>
                      <a:lnTo>
                        <a:pt x="97" y="318"/>
                      </a:lnTo>
                      <a:lnTo>
                        <a:pt x="88" y="320"/>
                      </a:lnTo>
                      <a:lnTo>
                        <a:pt x="86" y="295"/>
                      </a:lnTo>
                      <a:lnTo>
                        <a:pt x="84" y="287"/>
                      </a:lnTo>
                      <a:lnTo>
                        <a:pt x="84" y="277"/>
                      </a:lnTo>
                      <a:lnTo>
                        <a:pt x="78" y="277"/>
                      </a:lnTo>
                      <a:lnTo>
                        <a:pt x="76" y="287"/>
                      </a:lnTo>
                      <a:lnTo>
                        <a:pt x="72" y="291"/>
                      </a:lnTo>
                      <a:lnTo>
                        <a:pt x="55" y="291"/>
                      </a:lnTo>
                      <a:lnTo>
                        <a:pt x="47" y="283"/>
                      </a:lnTo>
                      <a:lnTo>
                        <a:pt x="39" y="271"/>
                      </a:lnTo>
                      <a:lnTo>
                        <a:pt x="41" y="265"/>
                      </a:lnTo>
                      <a:lnTo>
                        <a:pt x="47" y="265"/>
                      </a:lnTo>
                      <a:lnTo>
                        <a:pt x="39" y="260"/>
                      </a:lnTo>
                      <a:lnTo>
                        <a:pt x="39" y="252"/>
                      </a:lnTo>
                      <a:lnTo>
                        <a:pt x="35" y="260"/>
                      </a:lnTo>
                      <a:lnTo>
                        <a:pt x="23" y="250"/>
                      </a:lnTo>
                      <a:lnTo>
                        <a:pt x="29" y="238"/>
                      </a:lnTo>
                      <a:lnTo>
                        <a:pt x="33" y="234"/>
                      </a:lnTo>
                      <a:lnTo>
                        <a:pt x="45" y="227"/>
                      </a:lnTo>
                      <a:lnTo>
                        <a:pt x="45" y="219"/>
                      </a:lnTo>
                      <a:lnTo>
                        <a:pt x="49" y="213"/>
                      </a:lnTo>
                      <a:lnTo>
                        <a:pt x="57" y="213"/>
                      </a:lnTo>
                      <a:lnTo>
                        <a:pt x="70" y="215"/>
                      </a:lnTo>
                      <a:lnTo>
                        <a:pt x="78" y="207"/>
                      </a:lnTo>
                      <a:lnTo>
                        <a:pt x="86" y="203"/>
                      </a:lnTo>
                      <a:lnTo>
                        <a:pt x="107" y="202"/>
                      </a:lnTo>
                      <a:lnTo>
                        <a:pt x="105" y="188"/>
                      </a:lnTo>
                      <a:lnTo>
                        <a:pt x="99" y="178"/>
                      </a:lnTo>
                      <a:lnTo>
                        <a:pt x="105" y="172"/>
                      </a:lnTo>
                      <a:lnTo>
                        <a:pt x="101" y="168"/>
                      </a:lnTo>
                      <a:lnTo>
                        <a:pt x="92" y="168"/>
                      </a:lnTo>
                      <a:lnTo>
                        <a:pt x="84" y="174"/>
                      </a:lnTo>
                      <a:lnTo>
                        <a:pt x="74" y="180"/>
                      </a:lnTo>
                      <a:lnTo>
                        <a:pt x="21" y="178"/>
                      </a:lnTo>
                      <a:lnTo>
                        <a:pt x="14" y="170"/>
                      </a:lnTo>
                      <a:lnTo>
                        <a:pt x="20" y="163"/>
                      </a:lnTo>
                      <a:lnTo>
                        <a:pt x="20" y="159"/>
                      </a:lnTo>
                      <a:lnTo>
                        <a:pt x="4" y="159"/>
                      </a:lnTo>
                      <a:lnTo>
                        <a:pt x="0" y="151"/>
                      </a:lnTo>
                      <a:lnTo>
                        <a:pt x="10" y="145"/>
                      </a:lnTo>
                      <a:lnTo>
                        <a:pt x="21" y="136"/>
                      </a:lnTo>
                      <a:lnTo>
                        <a:pt x="35" y="132"/>
                      </a:lnTo>
                      <a:lnTo>
                        <a:pt x="51" y="126"/>
                      </a:lnTo>
                      <a:lnTo>
                        <a:pt x="58" y="128"/>
                      </a:lnTo>
                      <a:lnTo>
                        <a:pt x="60" y="136"/>
                      </a:lnTo>
                      <a:lnTo>
                        <a:pt x="70" y="141"/>
                      </a:lnTo>
                      <a:lnTo>
                        <a:pt x="86" y="139"/>
                      </a:lnTo>
                      <a:lnTo>
                        <a:pt x="97" y="137"/>
                      </a:lnTo>
                      <a:lnTo>
                        <a:pt x="111" y="132"/>
                      </a:lnTo>
                      <a:lnTo>
                        <a:pt x="115" y="126"/>
                      </a:lnTo>
                      <a:lnTo>
                        <a:pt x="105" y="124"/>
                      </a:lnTo>
                      <a:lnTo>
                        <a:pt x="99" y="128"/>
                      </a:lnTo>
                      <a:lnTo>
                        <a:pt x="86" y="126"/>
                      </a:lnTo>
                      <a:lnTo>
                        <a:pt x="86" y="118"/>
                      </a:lnTo>
                      <a:lnTo>
                        <a:pt x="90" y="114"/>
                      </a:lnTo>
                      <a:lnTo>
                        <a:pt x="82" y="112"/>
                      </a:lnTo>
                      <a:lnTo>
                        <a:pt x="64" y="116"/>
                      </a:lnTo>
                      <a:lnTo>
                        <a:pt x="58" y="105"/>
                      </a:lnTo>
                      <a:lnTo>
                        <a:pt x="49" y="97"/>
                      </a:lnTo>
                      <a:lnTo>
                        <a:pt x="43" y="91"/>
                      </a:lnTo>
                      <a:lnTo>
                        <a:pt x="37" y="87"/>
                      </a:lnTo>
                      <a:lnTo>
                        <a:pt x="25" y="87"/>
                      </a:lnTo>
                      <a:lnTo>
                        <a:pt x="20" y="79"/>
                      </a:lnTo>
                      <a:lnTo>
                        <a:pt x="21" y="66"/>
                      </a:lnTo>
                      <a:lnTo>
                        <a:pt x="57" y="62"/>
                      </a:lnTo>
                      <a:lnTo>
                        <a:pt x="68" y="52"/>
                      </a:lnTo>
                      <a:lnTo>
                        <a:pt x="72" y="40"/>
                      </a:lnTo>
                      <a:lnTo>
                        <a:pt x="86" y="27"/>
                      </a:lnTo>
                      <a:lnTo>
                        <a:pt x="101" y="27"/>
                      </a:lnTo>
                      <a:lnTo>
                        <a:pt x="117" y="19"/>
                      </a:lnTo>
                      <a:lnTo>
                        <a:pt x="125" y="19"/>
                      </a:lnTo>
                      <a:lnTo>
                        <a:pt x="129" y="11"/>
                      </a:lnTo>
                      <a:lnTo>
                        <a:pt x="154" y="9"/>
                      </a:lnTo>
                      <a:lnTo>
                        <a:pt x="172" y="0"/>
                      </a:lnTo>
                      <a:lnTo>
                        <a:pt x="185" y="2"/>
                      </a:lnTo>
                      <a:lnTo>
                        <a:pt x="182" y="8"/>
                      </a:lnTo>
                      <a:lnTo>
                        <a:pt x="185" y="13"/>
                      </a:lnTo>
                      <a:lnTo>
                        <a:pt x="199" y="8"/>
                      </a:lnTo>
                      <a:lnTo>
                        <a:pt x="207" y="11"/>
                      </a:lnTo>
                      <a:lnTo>
                        <a:pt x="238" y="15"/>
                      </a:lnTo>
                      <a:lnTo>
                        <a:pt x="238" y="21"/>
                      </a:lnTo>
                      <a:lnTo>
                        <a:pt x="262" y="23"/>
                      </a:lnTo>
                      <a:lnTo>
                        <a:pt x="289" y="23"/>
                      </a:lnTo>
                      <a:lnTo>
                        <a:pt x="310" y="29"/>
                      </a:lnTo>
                      <a:lnTo>
                        <a:pt x="336" y="35"/>
                      </a:lnTo>
                      <a:lnTo>
                        <a:pt x="355" y="39"/>
                      </a:lnTo>
                      <a:lnTo>
                        <a:pt x="384" y="35"/>
                      </a:lnTo>
                      <a:lnTo>
                        <a:pt x="390" y="39"/>
                      </a:lnTo>
                      <a:lnTo>
                        <a:pt x="410" y="46"/>
                      </a:lnTo>
                      <a:lnTo>
                        <a:pt x="410" y="279"/>
                      </a:lnTo>
                      <a:lnTo>
                        <a:pt x="420" y="283"/>
                      </a:lnTo>
                      <a:lnTo>
                        <a:pt x="428" y="279"/>
                      </a:lnTo>
                      <a:lnTo>
                        <a:pt x="435" y="277"/>
                      </a:lnTo>
                      <a:lnTo>
                        <a:pt x="443" y="287"/>
                      </a:lnTo>
                      <a:lnTo>
                        <a:pt x="459" y="298"/>
                      </a:lnTo>
                      <a:lnTo>
                        <a:pt x="467" y="306"/>
                      </a:lnTo>
                      <a:lnTo>
                        <a:pt x="476" y="304"/>
                      </a:lnTo>
                      <a:lnTo>
                        <a:pt x="478" y="298"/>
                      </a:lnTo>
                      <a:lnTo>
                        <a:pt x="486" y="295"/>
                      </a:lnTo>
                      <a:lnTo>
                        <a:pt x="496" y="291"/>
                      </a:lnTo>
                      <a:lnTo>
                        <a:pt x="508" y="302"/>
                      </a:lnTo>
                      <a:lnTo>
                        <a:pt x="517" y="312"/>
                      </a:lnTo>
                      <a:lnTo>
                        <a:pt x="533" y="328"/>
                      </a:lnTo>
                      <a:lnTo>
                        <a:pt x="543" y="347"/>
                      </a:lnTo>
                      <a:lnTo>
                        <a:pt x="553" y="359"/>
                      </a:lnTo>
                      <a:lnTo>
                        <a:pt x="564" y="366"/>
                      </a:lnTo>
                      <a:lnTo>
                        <a:pt x="578" y="374"/>
                      </a:lnTo>
                      <a:lnTo>
                        <a:pt x="580" y="382"/>
                      </a:lnTo>
                      <a:lnTo>
                        <a:pt x="576" y="397"/>
                      </a:lnTo>
                      <a:lnTo>
                        <a:pt x="562" y="401"/>
                      </a:lnTo>
                      <a:lnTo>
                        <a:pt x="566" y="392"/>
                      </a:lnTo>
                      <a:lnTo>
                        <a:pt x="568" y="382"/>
                      </a:lnTo>
                      <a:lnTo>
                        <a:pt x="562" y="380"/>
                      </a:lnTo>
                      <a:lnTo>
                        <a:pt x="556" y="374"/>
                      </a:lnTo>
                      <a:lnTo>
                        <a:pt x="554" y="372"/>
                      </a:lnTo>
                      <a:close/>
                    </a:path>
                  </a:pathLst>
                </a:custGeom>
                <a:solidFill>
                  <a:schemeClr val="tx1"/>
                </a:solidFill>
                <a:ln w="6350" cap="rnd">
                  <a:solidFill>
                    <a:schemeClr val="tx1"/>
                  </a:solidFill>
                  <a:prstDash val="solid"/>
                  <a:round/>
                  <a:headEnd/>
                  <a:tailEnd/>
                </a:ln>
              </p:spPr>
              <p:txBody>
                <a:bodyPr/>
                <a:lstStyle/>
                <a:p>
                  <a:pPr>
                    <a:defRPr/>
                  </a:pPr>
                  <a:endParaRPr lang="en-GB" dirty="0"/>
                </a:p>
              </p:txBody>
            </p:sp>
          </p:grpSp>
          <p:grpSp>
            <p:nvGrpSpPr>
              <p:cNvPr id="973" name="Group 122">
                <a:extLst>
                  <a:ext uri="{FF2B5EF4-FFF2-40B4-BE49-F238E27FC236}">
                    <a16:creationId xmlns:a16="http://schemas.microsoft.com/office/drawing/2014/main" id="{597EC926-870F-4881-91CF-4F554BF8355A}"/>
                  </a:ext>
                </a:extLst>
              </p:cNvPr>
              <p:cNvGrpSpPr>
                <a:grpSpLocks/>
              </p:cNvGrpSpPr>
              <p:nvPr/>
            </p:nvGrpSpPr>
            <p:grpSpPr bwMode="auto">
              <a:xfrm>
                <a:off x="266" y="1870"/>
                <a:ext cx="37" cy="25"/>
                <a:chOff x="266" y="1870"/>
                <a:chExt cx="37" cy="25"/>
              </a:xfrm>
              <a:grpFill/>
            </p:grpSpPr>
            <p:sp>
              <p:nvSpPr>
                <p:cNvPr id="1004" name="Freeform 123">
                  <a:extLst>
                    <a:ext uri="{FF2B5EF4-FFF2-40B4-BE49-F238E27FC236}">
                      <a16:creationId xmlns:a16="http://schemas.microsoft.com/office/drawing/2014/main" id="{F4C2BF39-E5B7-4713-AC7C-4AAA20D76687}"/>
                    </a:ext>
                  </a:extLst>
                </p:cNvPr>
                <p:cNvSpPr>
                  <a:spLocks/>
                </p:cNvSpPr>
                <p:nvPr/>
              </p:nvSpPr>
              <p:spPr bwMode="auto">
                <a:xfrm>
                  <a:off x="266" y="1870"/>
                  <a:ext cx="37" cy="25"/>
                </a:xfrm>
                <a:custGeom>
                  <a:avLst/>
                  <a:gdLst>
                    <a:gd name="T0" fmla="*/ 27 w 37"/>
                    <a:gd name="T1" fmla="*/ 2 h 25"/>
                    <a:gd name="T2" fmla="*/ 20 w 37"/>
                    <a:gd name="T3" fmla="*/ 4 h 25"/>
                    <a:gd name="T4" fmla="*/ 14 w 37"/>
                    <a:gd name="T5" fmla="*/ 5 h 25"/>
                    <a:gd name="T6" fmla="*/ 14 w 37"/>
                    <a:gd name="T7" fmla="*/ 13 h 25"/>
                    <a:gd name="T8" fmla="*/ 8 w 37"/>
                    <a:gd name="T9" fmla="*/ 12 h 25"/>
                    <a:gd name="T10" fmla="*/ 4 w 37"/>
                    <a:gd name="T11" fmla="*/ 7 h 25"/>
                    <a:gd name="T12" fmla="*/ 0 w 37"/>
                    <a:gd name="T13" fmla="*/ 12 h 25"/>
                    <a:gd name="T14" fmla="*/ 2 w 37"/>
                    <a:gd name="T15" fmla="*/ 19 h 25"/>
                    <a:gd name="T16" fmla="*/ 8 w 37"/>
                    <a:gd name="T17" fmla="*/ 25 h 25"/>
                    <a:gd name="T18" fmla="*/ 25 w 37"/>
                    <a:gd name="T19" fmla="*/ 23 h 25"/>
                    <a:gd name="T20" fmla="*/ 31 w 37"/>
                    <a:gd name="T21" fmla="*/ 15 h 25"/>
                    <a:gd name="T22" fmla="*/ 37 w 37"/>
                    <a:gd name="T23" fmla="*/ 10 h 25"/>
                    <a:gd name="T24" fmla="*/ 33 w 37"/>
                    <a:gd name="T25" fmla="*/ 0 h 25"/>
                    <a:gd name="T26" fmla="*/ 27 w 37"/>
                    <a:gd name="T27" fmla="*/ 2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25">
                      <a:moveTo>
                        <a:pt x="27" y="2"/>
                      </a:moveTo>
                      <a:lnTo>
                        <a:pt x="20" y="4"/>
                      </a:lnTo>
                      <a:lnTo>
                        <a:pt x="14" y="5"/>
                      </a:lnTo>
                      <a:lnTo>
                        <a:pt x="14" y="13"/>
                      </a:lnTo>
                      <a:lnTo>
                        <a:pt x="8" y="12"/>
                      </a:lnTo>
                      <a:lnTo>
                        <a:pt x="4" y="7"/>
                      </a:lnTo>
                      <a:lnTo>
                        <a:pt x="0" y="12"/>
                      </a:lnTo>
                      <a:lnTo>
                        <a:pt x="2" y="19"/>
                      </a:lnTo>
                      <a:lnTo>
                        <a:pt x="8" y="25"/>
                      </a:lnTo>
                      <a:lnTo>
                        <a:pt x="25" y="23"/>
                      </a:lnTo>
                      <a:lnTo>
                        <a:pt x="31" y="15"/>
                      </a:lnTo>
                      <a:lnTo>
                        <a:pt x="37" y="10"/>
                      </a:lnTo>
                      <a:lnTo>
                        <a:pt x="33" y="0"/>
                      </a:lnTo>
                      <a:lnTo>
                        <a:pt x="27" y="2"/>
                      </a:lnTo>
                      <a:close/>
                    </a:path>
                  </a:pathLst>
                </a:custGeom>
                <a:grpFill/>
                <a:ln w="9525">
                  <a:solidFill>
                    <a:schemeClr val="bg2"/>
                  </a:solidFill>
                  <a:round/>
                  <a:headEnd/>
                  <a:tailEnd/>
                </a:ln>
              </p:spPr>
              <p:txBody>
                <a:bodyPr/>
                <a:lstStyle/>
                <a:p>
                  <a:pPr>
                    <a:defRPr/>
                  </a:pPr>
                  <a:endParaRPr lang="en-GB" dirty="0"/>
                </a:p>
              </p:txBody>
            </p:sp>
            <p:sp>
              <p:nvSpPr>
                <p:cNvPr id="1005" name="Freeform 124">
                  <a:extLst>
                    <a:ext uri="{FF2B5EF4-FFF2-40B4-BE49-F238E27FC236}">
                      <a16:creationId xmlns:a16="http://schemas.microsoft.com/office/drawing/2014/main" id="{51FB5C82-8AAC-4A54-AAA4-9729EC4F5753}"/>
                    </a:ext>
                  </a:extLst>
                </p:cNvPr>
                <p:cNvSpPr>
                  <a:spLocks/>
                </p:cNvSpPr>
                <p:nvPr/>
              </p:nvSpPr>
              <p:spPr bwMode="auto">
                <a:xfrm>
                  <a:off x="266" y="1870"/>
                  <a:ext cx="37" cy="25"/>
                </a:xfrm>
                <a:custGeom>
                  <a:avLst/>
                  <a:gdLst>
                    <a:gd name="T0" fmla="*/ 27 w 37"/>
                    <a:gd name="T1" fmla="*/ 2 h 25"/>
                    <a:gd name="T2" fmla="*/ 20 w 37"/>
                    <a:gd name="T3" fmla="*/ 4 h 25"/>
                    <a:gd name="T4" fmla="*/ 14 w 37"/>
                    <a:gd name="T5" fmla="*/ 5 h 25"/>
                    <a:gd name="T6" fmla="*/ 14 w 37"/>
                    <a:gd name="T7" fmla="*/ 13 h 25"/>
                    <a:gd name="T8" fmla="*/ 8 w 37"/>
                    <a:gd name="T9" fmla="*/ 12 h 25"/>
                    <a:gd name="T10" fmla="*/ 4 w 37"/>
                    <a:gd name="T11" fmla="*/ 7 h 25"/>
                    <a:gd name="T12" fmla="*/ 0 w 37"/>
                    <a:gd name="T13" fmla="*/ 12 h 25"/>
                    <a:gd name="T14" fmla="*/ 2 w 37"/>
                    <a:gd name="T15" fmla="*/ 19 h 25"/>
                    <a:gd name="T16" fmla="*/ 8 w 37"/>
                    <a:gd name="T17" fmla="*/ 25 h 25"/>
                    <a:gd name="T18" fmla="*/ 25 w 37"/>
                    <a:gd name="T19" fmla="*/ 23 h 25"/>
                    <a:gd name="T20" fmla="*/ 31 w 37"/>
                    <a:gd name="T21" fmla="*/ 15 h 25"/>
                    <a:gd name="T22" fmla="*/ 37 w 37"/>
                    <a:gd name="T23" fmla="*/ 10 h 25"/>
                    <a:gd name="T24" fmla="*/ 33 w 37"/>
                    <a:gd name="T25" fmla="*/ 0 h 25"/>
                    <a:gd name="T26" fmla="*/ 27 w 37"/>
                    <a:gd name="T27" fmla="*/ 2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25">
                      <a:moveTo>
                        <a:pt x="27" y="2"/>
                      </a:moveTo>
                      <a:lnTo>
                        <a:pt x="20" y="4"/>
                      </a:lnTo>
                      <a:lnTo>
                        <a:pt x="14" y="5"/>
                      </a:lnTo>
                      <a:lnTo>
                        <a:pt x="14" y="13"/>
                      </a:lnTo>
                      <a:lnTo>
                        <a:pt x="8" y="12"/>
                      </a:lnTo>
                      <a:lnTo>
                        <a:pt x="4" y="7"/>
                      </a:lnTo>
                      <a:lnTo>
                        <a:pt x="0" y="12"/>
                      </a:lnTo>
                      <a:lnTo>
                        <a:pt x="2" y="19"/>
                      </a:lnTo>
                      <a:lnTo>
                        <a:pt x="8" y="25"/>
                      </a:lnTo>
                      <a:lnTo>
                        <a:pt x="25" y="23"/>
                      </a:lnTo>
                      <a:lnTo>
                        <a:pt x="31" y="15"/>
                      </a:lnTo>
                      <a:lnTo>
                        <a:pt x="37" y="10"/>
                      </a:lnTo>
                      <a:lnTo>
                        <a:pt x="33" y="0"/>
                      </a:lnTo>
                      <a:lnTo>
                        <a:pt x="27" y="2"/>
                      </a:lnTo>
                      <a:close/>
                    </a:path>
                  </a:pathLst>
                </a:custGeom>
                <a:solidFill>
                  <a:schemeClr val="tx1"/>
                </a:solidFill>
                <a:ln w="6350" cap="rnd">
                  <a:solidFill>
                    <a:schemeClr val="tx1"/>
                  </a:solidFill>
                  <a:prstDash val="solid"/>
                  <a:round/>
                  <a:headEnd/>
                  <a:tailEnd/>
                </a:ln>
              </p:spPr>
              <p:txBody>
                <a:bodyPr/>
                <a:lstStyle/>
                <a:p>
                  <a:pPr>
                    <a:defRPr/>
                  </a:pPr>
                  <a:endParaRPr lang="en-GB" dirty="0"/>
                </a:p>
              </p:txBody>
            </p:sp>
          </p:grpSp>
          <p:grpSp>
            <p:nvGrpSpPr>
              <p:cNvPr id="974" name="Group 125">
                <a:extLst>
                  <a:ext uri="{FF2B5EF4-FFF2-40B4-BE49-F238E27FC236}">
                    <a16:creationId xmlns:a16="http://schemas.microsoft.com/office/drawing/2014/main" id="{DE0EF268-A41E-4370-B491-2B4CCB190A40}"/>
                  </a:ext>
                </a:extLst>
              </p:cNvPr>
              <p:cNvGrpSpPr>
                <a:grpSpLocks/>
              </p:cNvGrpSpPr>
              <p:nvPr/>
            </p:nvGrpSpPr>
            <p:grpSpPr bwMode="auto">
              <a:xfrm>
                <a:off x="71" y="1817"/>
                <a:ext cx="25" cy="16"/>
                <a:chOff x="71" y="1817"/>
                <a:chExt cx="25" cy="16"/>
              </a:xfrm>
              <a:grpFill/>
            </p:grpSpPr>
            <p:sp>
              <p:nvSpPr>
                <p:cNvPr id="1002" name="Freeform 126">
                  <a:extLst>
                    <a:ext uri="{FF2B5EF4-FFF2-40B4-BE49-F238E27FC236}">
                      <a16:creationId xmlns:a16="http://schemas.microsoft.com/office/drawing/2014/main" id="{9E47B2B7-F8C8-4F3C-B223-56FDA4225EB9}"/>
                    </a:ext>
                  </a:extLst>
                </p:cNvPr>
                <p:cNvSpPr>
                  <a:spLocks/>
                </p:cNvSpPr>
                <p:nvPr/>
              </p:nvSpPr>
              <p:spPr bwMode="auto">
                <a:xfrm>
                  <a:off x="71" y="1817"/>
                  <a:ext cx="25" cy="16"/>
                </a:xfrm>
                <a:custGeom>
                  <a:avLst/>
                  <a:gdLst>
                    <a:gd name="T0" fmla="*/ 21 w 25"/>
                    <a:gd name="T1" fmla="*/ 0 h 16"/>
                    <a:gd name="T2" fmla="*/ 25 w 25"/>
                    <a:gd name="T3" fmla="*/ 4 h 16"/>
                    <a:gd name="T4" fmla="*/ 25 w 25"/>
                    <a:gd name="T5" fmla="*/ 8 h 16"/>
                    <a:gd name="T6" fmla="*/ 21 w 25"/>
                    <a:gd name="T7" fmla="*/ 16 h 16"/>
                    <a:gd name="T8" fmla="*/ 14 w 25"/>
                    <a:gd name="T9" fmla="*/ 14 h 16"/>
                    <a:gd name="T10" fmla="*/ 10 w 25"/>
                    <a:gd name="T11" fmla="*/ 16 h 16"/>
                    <a:gd name="T12" fmla="*/ 4 w 25"/>
                    <a:gd name="T13" fmla="*/ 10 h 16"/>
                    <a:gd name="T14" fmla="*/ 0 w 25"/>
                    <a:gd name="T15" fmla="*/ 6 h 16"/>
                    <a:gd name="T16" fmla="*/ 2 w 25"/>
                    <a:gd name="T17" fmla="*/ 0 h 16"/>
                    <a:gd name="T18" fmla="*/ 8 w 25"/>
                    <a:gd name="T19" fmla="*/ 0 h 16"/>
                    <a:gd name="T20" fmla="*/ 21 w 25"/>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16">
                      <a:moveTo>
                        <a:pt x="21" y="0"/>
                      </a:moveTo>
                      <a:lnTo>
                        <a:pt x="25" y="4"/>
                      </a:lnTo>
                      <a:lnTo>
                        <a:pt x="25" y="8"/>
                      </a:lnTo>
                      <a:lnTo>
                        <a:pt x="21" y="16"/>
                      </a:lnTo>
                      <a:lnTo>
                        <a:pt x="14" y="14"/>
                      </a:lnTo>
                      <a:lnTo>
                        <a:pt x="10" y="16"/>
                      </a:lnTo>
                      <a:lnTo>
                        <a:pt x="4" y="10"/>
                      </a:lnTo>
                      <a:lnTo>
                        <a:pt x="0" y="6"/>
                      </a:lnTo>
                      <a:lnTo>
                        <a:pt x="2" y="0"/>
                      </a:lnTo>
                      <a:lnTo>
                        <a:pt x="8" y="0"/>
                      </a:lnTo>
                      <a:lnTo>
                        <a:pt x="21" y="0"/>
                      </a:lnTo>
                      <a:close/>
                    </a:path>
                  </a:pathLst>
                </a:custGeom>
                <a:grpFill/>
                <a:ln w="9525">
                  <a:solidFill>
                    <a:schemeClr val="bg2"/>
                  </a:solidFill>
                  <a:round/>
                  <a:headEnd/>
                  <a:tailEnd/>
                </a:ln>
              </p:spPr>
              <p:txBody>
                <a:bodyPr/>
                <a:lstStyle/>
                <a:p>
                  <a:pPr>
                    <a:defRPr/>
                  </a:pPr>
                  <a:endParaRPr lang="en-GB" dirty="0"/>
                </a:p>
              </p:txBody>
            </p:sp>
            <p:sp>
              <p:nvSpPr>
                <p:cNvPr id="1003" name="Freeform 127">
                  <a:extLst>
                    <a:ext uri="{FF2B5EF4-FFF2-40B4-BE49-F238E27FC236}">
                      <a16:creationId xmlns:a16="http://schemas.microsoft.com/office/drawing/2014/main" id="{D1A5196A-A09F-4756-A4FC-0A21E518CDA6}"/>
                    </a:ext>
                  </a:extLst>
                </p:cNvPr>
                <p:cNvSpPr>
                  <a:spLocks/>
                </p:cNvSpPr>
                <p:nvPr/>
              </p:nvSpPr>
              <p:spPr bwMode="auto">
                <a:xfrm>
                  <a:off x="71" y="1817"/>
                  <a:ext cx="25" cy="16"/>
                </a:xfrm>
                <a:custGeom>
                  <a:avLst/>
                  <a:gdLst>
                    <a:gd name="T0" fmla="*/ 21 w 25"/>
                    <a:gd name="T1" fmla="*/ 0 h 16"/>
                    <a:gd name="T2" fmla="*/ 25 w 25"/>
                    <a:gd name="T3" fmla="*/ 4 h 16"/>
                    <a:gd name="T4" fmla="*/ 25 w 25"/>
                    <a:gd name="T5" fmla="*/ 8 h 16"/>
                    <a:gd name="T6" fmla="*/ 21 w 25"/>
                    <a:gd name="T7" fmla="*/ 16 h 16"/>
                    <a:gd name="T8" fmla="*/ 14 w 25"/>
                    <a:gd name="T9" fmla="*/ 14 h 16"/>
                    <a:gd name="T10" fmla="*/ 10 w 25"/>
                    <a:gd name="T11" fmla="*/ 16 h 16"/>
                    <a:gd name="T12" fmla="*/ 4 w 25"/>
                    <a:gd name="T13" fmla="*/ 10 h 16"/>
                    <a:gd name="T14" fmla="*/ 0 w 25"/>
                    <a:gd name="T15" fmla="*/ 6 h 16"/>
                    <a:gd name="T16" fmla="*/ 2 w 25"/>
                    <a:gd name="T17" fmla="*/ 0 h 16"/>
                    <a:gd name="T18" fmla="*/ 8 w 25"/>
                    <a:gd name="T19" fmla="*/ 0 h 16"/>
                    <a:gd name="T20" fmla="*/ 21 w 25"/>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16">
                      <a:moveTo>
                        <a:pt x="21" y="0"/>
                      </a:moveTo>
                      <a:lnTo>
                        <a:pt x="25" y="4"/>
                      </a:lnTo>
                      <a:lnTo>
                        <a:pt x="25" y="8"/>
                      </a:lnTo>
                      <a:lnTo>
                        <a:pt x="21" y="16"/>
                      </a:lnTo>
                      <a:lnTo>
                        <a:pt x="14" y="14"/>
                      </a:lnTo>
                      <a:lnTo>
                        <a:pt x="10" y="16"/>
                      </a:lnTo>
                      <a:lnTo>
                        <a:pt x="4" y="10"/>
                      </a:lnTo>
                      <a:lnTo>
                        <a:pt x="0" y="6"/>
                      </a:lnTo>
                      <a:lnTo>
                        <a:pt x="2" y="0"/>
                      </a:lnTo>
                      <a:lnTo>
                        <a:pt x="8" y="0"/>
                      </a:lnTo>
                      <a:lnTo>
                        <a:pt x="21" y="0"/>
                      </a:lnTo>
                      <a:close/>
                    </a:path>
                  </a:pathLst>
                </a:custGeom>
                <a:solidFill>
                  <a:schemeClr val="tx1"/>
                </a:solidFill>
                <a:ln w="6350" cap="rnd">
                  <a:solidFill>
                    <a:schemeClr val="tx1"/>
                  </a:solidFill>
                  <a:prstDash val="solid"/>
                  <a:round/>
                  <a:headEnd/>
                  <a:tailEnd/>
                </a:ln>
              </p:spPr>
              <p:txBody>
                <a:bodyPr/>
                <a:lstStyle/>
                <a:p>
                  <a:pPr>
                    <a:defRPr/>
                  </a:pPr>
                  <a:endParaRPr lang="en-GB" dirty="0"/>
                </a:p>
              </p:txBody>
            </p:sp>
          </p:grpSp>
          <p:grpSp>
            <p:nvGrpSpPr>
              <p:cNvPr id="975" name="Group 128">
                <a:extLst>
                  <a:ext uri="{FF2B5EF4-FFF2-40B4-BE49-F238E27FC236}">
                    <a16:creationId xmlns:a16="http://schemas.microsoft.com/office/drawing/2014/main" id="{68E40689-B96A-4E52-B133-796A01D6AD8E}"/>
                  </a:ext>
                </a:extLst>
              </p:cNvPr>
              <p:cNvGrpSpPr>
                <a:grpSpLocks/>
              </p:cNvGrpSpPr>
              <p:nvPr/>
            </p:nvGrpSpPr>
            <p:grpSpPr bwMode="auto">
              <a:xfrm>
                <a:off x="549" y="1868"/>
                <a:ext cx="24" cy="39"/>
                <a:chOff x="549" y="1868"/>
                <a:chExt cx="24" cy="39"/>
              </a:xfrm>
              <a:grpFill/>
            </p:grpSpPr>
            <p:sp>
              <p:nvSpPr>
                <p:cNvPr id="1000" name="Freeform 129">
                  <a:extLst>
                    <a:ext uri="{FF2B5EF4-FFF2-40B4-BE49-F238E27FC236}">
                      <a16:creationId xmlns:a16="http://schemas.microsoft.com/office/drawing/2014/main" id="{0FFCB1B6-5DAC-4448-A9BB-7DDCDAF1BE96}"/>
                    </a:ext>
                  </a:extLst>
                </p:cNvPr>
                <p:cNvSpPr>
                  <a:spLocks/>
                </p:cNvSpPr>
                <p:nvPr/>
              </p:nvSpPr>
              <p:spPr bwMode="auto">
                <a:xfrm>
                  <a:off x="549" y="1868"/>
                  <a:ext cx="24" cy="39"/>
                </a:xfrm>
                <a:custGeom>
                  <a:avLst/>
                  <a:gdLst>
                    <a:gd name="T0" fmla="*/ 0 w 24"/>
                    <a:gd name="T1" fmla="*/ 0 h 39"/>
                    <a:gd name="T2" fmla="*/ 10 w 24"/>
                    <a:gd name="T3" fmla="*/ 2 h 39"/>
                    <a:gd name="T4" fmla="*/ 16 w 24"/>
                    <a:gd name="T5" fmla="*/ 6 h 39"/>
                    <a:gd name="T6" fmla="*/ 18 w 24"/>
                    <a:gd name="T7" fmla="*/ 19 h 39"/>
                    <a:gd name="T8" fmla="*/ 24 w 24"/>
                    <a:gd name="T9" fmla="*/ 29 h 39"/>
                    <a:gd name="T10" fmla="*/ 24 w 24"/>
                    <a:gd name="T11" fmla="*/ 39 h 39"/>
                    <a:gd name="T12" fmla="*/ 16 w 24"/>
                    <a:gd name="T13" fmla="*/ 31 h 39"/>
                    <a:gd name="T14" fmla="*/ 8 w 24"/>
                    <a:gd name="T15" fmla="*/ 21 h 39"/>
                    <a:gd name="T16" fmla="*/ 4 w 24"/>
                    <a:gd name="T17" fmla="*/ 16 h 39"/>
                    <a:gd name="T18" fmla="*/ 0 w 24"/>
                    <a:gd name="T19" fmla="*/ 8 h 39"/>
                    <a:gd name="T20" fmla="*/ 0 w 24"/>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39">
                      <a:moveTo>
                        <a:pt x="0" y="0"/>
                      </a:moveTo>
                      <a:lnTo>
                        <a:pt x="10" y="2"/>
                      </a:lnTo>
                      <a:lnTo>
                        <a:pt x="16" y="6"/>
                      </a:lnTo>
                      <a:lnTo>
                        <a:pt x="18" y="19"/>
                      </a:lnTo>
                      <a:lnTo>
                        <a:pt x="24" y="29"/>
                      </a:lnTo>
                      <a:lnTo>
                        <a:pt x="24" y="39"/>
                      </a:lnTo>
                      <a:lnTo>
                        <a:pt x="16" y="31"/>
                      </a:lnTo>
                      <a:lnTo>
                        <a:pt x="8" y="21"/>
                      </a:lnTo>
                      <a:lnTo>
                        <a:pt x="4" y="16"/>
                      </a:lnTo>
                      <a:lnTo>
                        <a:pt x="0" y="8"/>
                      </a:lnTo>
                      <a:lnTo>
                        <a:pt x="0" y="0"/>
                      </a:lnTo>
                      <a:close/>
                    </a:path>
                  </a:pathLst>
                </a:custGeom>
                <a:grpFill/>
                <a:ln w="9525">
                  <a:solidFill>
                    <a:schemeClr val="bg2"/>
                  </a:solidFill>
                  <a:round/>
                  <a:headEnd/>
                  <a:tailEnd/>
                </a:ln>
              </p:spPr>
              <p:txBody>
                <a:bodyPr/>
                <a:lstStyle/>
                <a:p>
                  <a:pPr>
                    <a:defRPr/>
                  </a:pPr>
                  <a:endParaRPr lang="en-GB" dirty="0"/>
                </a:p>
              </p:txBody>
            </p:sp>
            <p:sp>
              <p:nvSpPr>
                <p:cNvPr id="1001" name="Freeform 130">
                  <a:extLst>
                    <a:ext uri="{FF2B5EF4-FFF2-40B4-BE49-F238E27FC236}">
                      <a16:creationId xmlns:a16="http://schemas.microsoft.com/office/drawing/2014/main" id="{E77150A2-CACB-4619-B201-8EBEEA9BE0EC}"/>
                    </a:ext>
                  </a:extLst>
                </p:cNvPr>
                <p:cNvSpPr>
                  <a:spLocks/>
                </p:cNvSpPr>
                <p:nvPr/>
              </p:nvSpPr>
              <p:spPr bwMode="auto">
                <a:xfrm>
                  <a:off x="549" y="1868"/>
                  <a:ext cx="24" cy="39"/>
                </a:xfrm>
                <a:custGeom>
                  <a:avLst/>
                  <a:gdLst>
                    <a:gd name="T0" fmla="*/ 0 w 24"/>
                    <a:gd name="T1" fmla="*/ 0 h 39"/>
                    <a:gd name="T2" fmla="*/ 10 w 24"/>
                    <a:gd name="T3" fmla="*/ 2 h 39"/>
                    <a:gd name="T4" fmla="*/ 16 w 24"/>
                    <a:gd name="T5" fmla="*/ 6 h 39"/>
                    <a:gd name="T6" fmla="*/ 18 w 24"/>
                    <a:gd name="T7" fmla="*/ 19 h 39"/>
                    <a:gd name="T8" fmla="*/ 24 w 24"/>
                    <a:gd name="T9" fmla="*/ 29 h 39"/>
                    <a:gd name="T10" fmla="*/ 24 w 24"/>
                    <a:gd name="T11" fmla="*/ 39 h 39"/>
                    <a:gd name="T12" fmla="*/ 16 w 24"/>
                    <a:gd name="T13" fmla="*/ 31 h 39"/>
                    <a:gd name="T14" fmla="*/ 8 w 24"/>
                    <a:gd name="T15" fmla="*/ 21 h 39"/>
                    <a:gd name="T16" fmla="*/ 4 w 24"/>
                    <a:gd name="T17" fmla="*/ 16 h 39"/>
                    <a:gd name="T18" fmla="*/ 0 w 24"/>
                    <a:gd name="T19" fmla="*/ 8 h 39"/>
                    <a:gd name="T20" fmla="*/ 0 w 24"/>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39">
                      <a:moveTo>
                        <a:pt x="0" y="0"/>
                      </a:moveTo>
                      <a:lnTo>
                        <a:pt x="10" y="2"/>
                      </a:lnTo>
                      <a:lnTo>
                        <a:pt x="16" y="6"/>
                      </a:lnTo>
                      <a:lnTo>
                        <a:pt x="18" y="19"/>
                      </a:lnTo>
                      <a:lnTo>
                        <a:pt x="24" y="29"/>
                      </a:lnTo>
                      <a:lnTo>
                        <a:pt x="24" y="39"/>
                      </a:lnTo>
                      <a:lnTo>
                        <a:pt x="16" y="31"/>
                      </a:lnTo>
                      <a:lnTo>
                        <a:pt x="8" y="21"/>
                      </a:lnTo>
                      <a:lnTo>
                        <a:pt x="4" y="16"/>
                      </a:lnTo>
                      <a:lnTo>
                        <a:pt x="0" y="8"/>
                      </a:lnTo>
                      <a:lnTo>
                        <a:pt x="0" y="0"/>
                      </a:lnTo>
                      <a:close/>
                    </a:path>
                  </a:pathLst>
                </a:custGeom>
                <a:solidFill>
                  <a:schemeClr val="tx1"/>
                </a:solidFill>
                <a:ln w="6350" cap="rnd">
                  <a:solidFill>
                    <a:schemeClr val="tx1"/>
                  </a:solidFill>
                  <a:prstDash val="solid"/>
                  <a:round/>
                  <a:headEnd/>
                  <a:tailEnd/>
                </a:ln>
              </p:spPr>
              <p:txBody>
                <a:bodyPr/>
                <a:lstStyle/>
                <a:p>
                  <a:pPr>
                    <a:defRPr/>
                  </a:pPr>
                  <a:endParaRPr lang="en-GB" dirty="0"/>
                </a:p>
              </p:txBody>
            </p:sp>
          </p:grpSp>
          <p:grpSp>
            <p:nvGrpSpPr>
              <p:cNvPr id="976" name="Group 131">
                <a:extLst>
                  <a:ext uri="{FF2B5EF4-FFF2-40B4-BE49-F238E27FC236}">
                    <a16:creationId xmlns:a16="http://schemas.microsoft.com/office/drawing/2014/main" id="{E5F3F93E-F491-4CB6-9891-186998D2768D}"/>
                  </a:ext>
                </a:extLst>
              </p:cNvPr>
              <p:cNvGrpSpPr>
                <a:grpSpLocks/>
              </p:cNvGrpSpPr>
              <p:nvPr/>
            </p:nvGrpSpPr>
            <p:grpSpPr bwMode="auto">
              <a:xfrm>
                <a:off x="592" y="1907"/>
                <a:ext cx="22" cy="36"/>
                <a:chOff x="592" y="1907"/>
                <a:chExt cx="22" cy="36"/>
              </a:xfrm>
              <a:grpFill/>
            </p:grpSpPr>
            <p:sp>
              <p:nvSpPr>
                <p:cNvPr id="998" name="Freeform 132">
                  <a:extLst>
                    <a:ext uri="{FF2B5EF4-FFF2-40B4-BE49-F238E27FC236}">
                      <a16:creationId xmlns:a16="http://schemas.microsoft.com/office/drawing/2014/main" id="{4D69CEB2-2FC9-457D-AB19-463BB3DE4FDA}"/>
                    </a:ext>
                  </a:extLst>
                </p:cNvPr>
                <p:cNvSpPr>
                  <a:spLocks/>
                </p:cNvSpPr>
                <p:nvPr/>
              </p:nvSpPr>
              <p:spPr bwMode="auto">
                <a:xfrm>
                  <a:off x="592" y="1907"/>
                  <a:ext cx="22" cy="36"/>
                </a:xfrm>
                <a:custGeom>
                  <a:avLst/>
                  <a:gdLst>
                    <a:gd name="T0" fmla="*/ 0 w 22"/>
                    <a:gd name="T1" fmla="*/ 8 h 36"/>
                    <a:gd name="T2" fmla="*/ 0 w 22"/>
                    <a:gd name="T3" fmla="*/ 0 h 36"/>
                    <a:gd name="T4" fmla="*/ 8 w 22"/>
                    <a:gd name="T5" fmla="*/ 2 h 36"/>
                    <a:gd name="T6" fmla="*/ 14 w 22"/>
                    <a:gd name="T7" fmla="*/ 13 h 36"/>
                    <a:gd name="T8" fmla="*/ 22 w 22"/>
                    <a:gd name="T9" fmla="*/ 23 h 36"/>
                    <a:gd name="T10" fmla="*/ 22 w 22"/>
                    <a:gd name="T11" fmla="*/ 31 h 36"/>
                    <a:gd name="T12" fmla="*/ 18 w 22"/>
                    <a:gd name="T13" fmla="*/ 36 h 36"/>
                    <a:gd name="T14" fmla="*/ 12 w 22"/>
                    <a:gd name="T15" fmla="*/ 29 h 36"/>
                    <a:gd name="T16" fmla="*/ 6 w 22"/>
                    <a:gd name="T17" fmla="*/ 23 h 36"/>
                    <a:gd name="T18" fmla="*/ 4 w 22"/>
                    <a:gd name="T19" fmla="*/ 15 h 36"/>
                    <a:gd name="T20" fmla="*/ 0 w 22"/>
                    <a:gd name="T21" fmla="*/ 8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36">
                      <a:moveTo>
                        <a:pt x="0" y="8"/>
                      </a:moveTo>
                      <a:lnTo>
                        <a:pt x="0" y="0"/>
                      </a:lnTo>
                      <a:lnTo>
                        <a:pt x="8" y="2"/>
                      </a:lnTo>
                      <a:lnTo>
                        <a:pt x="14" y="13"/>
                      </a:lnTo>
                      <a:lnTo>
                        <a:pt x="22" y="23"/>
                      </a:lnTo>
                      <a:lnTo>
                        <a:pt x="22" y="31"/>
                      </a:lnTo>
                      <a:lnTo>
                        <a:pt x="18" y="36"/>
                      </a:lnTo>
                      <a:lnTo>
                        <a:pt x="12" y="29"/>
                      </a:lnTo>
                      <a:lnTo>
                        <a:pt x="6" y="23"/>
                      </a:lnTo>
                      <a:lnTo>
                        <a:pt x="4" y="15"/>
                      </a:lnTo>
                      <a:lnTo>
                        <a:pt x="0" y="8"/>
                      </a:lnTo>
                      <a:close/>
                    </a:path>
                  </a:pathLst>
                </a:custGeom>
                <a:grpFill/>
                <a:ln w="9525">
                  <a:solidFill>
                    <a:schemeClr val="bg2"/>
                  </a:solidFill>
                  <a:round/>
                  <a:headEnd/>
                  <a:tailEnd/>
                </a:ln>
              </p:spPr>
              <p:txBody>
                <a:bodyPr/>
                <a:lstStyle/>
                <a:p>
                  <a:pPr>
                    <a:defRPr/>
                  </a:pPr>
                  <a:endParaRPr lang="en-GB" dirty="0"/>
                </a:p>
              </p:txBody>
            </p:sp>
            <p:sp>
              <p:nvSpPr>
                <p:cNvPr id="999" name="Freeform 133">
                  <a:extLst>
                    <a:ext uri="{FF2B5EF4-FFF2-40B4-BE49-F238E27FC236}">
                      <a16:creationId xmlns:a16="http://schemas.microsoft.com/office/drawing/2014/main" id="{9666F2C3-A60C-44B4-8AE2-B93A0BDCB65B}"/>
                    </a:ext>
                  </a:extLst>
                </p:cNvPr>
                <p:cNvSpPr>
                  <a:spLocks/>
                </p:cNvSpPr>
                <p:nvPr/>
              </p:nvSpPr>
              <p:spPr bwMode="auto">
                <a:xfrm>
                  <a:off x="592" y="1907"/>
                  <a:ext cx="22" cy="36"/>
                </a:xfrm>
                <a:custGeom>
                  <a:avLst/>
                  <a:gdLst>
                    <a:gd name="T0" fmla="*/ 0 w 22"/>
                    <a:gd name="T1" fmla="*/ 8 h 36"/>
                    <a:gd name="T2" fmla="*/ 0 w 22"/>
                    <a:gd name="T3" fmla="*/ 0 h 36"/>
                    <a:gd name="T4" fmla="*/ 8 w 22"/>
                    <a:gd name="T5" fmla="*/ 2 h 36"/>
                    <a:gd name="T6" fmla="*/ 14 w 22"/>
                    <a:gd name="T7" fmla="*/ 13 h 36"/>
                    <a:gd name="T8" fmla="*/ 22 w 22"/>
                    <a:gd name="T9" fmla="*/ 23 h 36"/>
                    <a:gd name="T10" fmla="*/ 22 w 22"/>
                    <a:gd name="T11" fmla="*/ 31 h 36"/>
                    <a:gd name="T12" fmla="*/ 18 w 22"/>
                    <a:gd name="T13" fmla="*/ 36 h 36"/>
                    <a:gd name="T14" fmla="*/ 12 w 22"/>
                    <a:gd name="T15" fmla="*/ 29 h 36"/>
                    <a:gd name="T16" fmla="*/ 6 w 22"/>
                    <a:gd name="T17" fmla="*/ 23 h 36"/>
                    <a:gd name="T18" fmla="*/ 4 w 22"/>
                    <a:gd name="T19" fmla="*/ 15 h 36"/>
                    <a:gd name="T20" fmla="*/ 0 w 22"/>
                    <a:gd name="T21" fmla="*/ 8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36">
                      <a:moveTo>
                        <a:pt x="0" y="8"/>
                      </a:moveTo>
                      <a:lnTo>
                        <a:pt x="0" y="0"/>
                      </a:lnTo>
                      <a:lnTo>
                        <a:pt x="8" y="2"/>
                      </a:lnTo>
                      <a:lnTo>
                        <a:pt x="14" y="13"/>
                      </a:lnTo>
                      <a:lnTo>
                        <a:pt x="22" y="23"/>
                      </a:lnTo>
                      <a:lnTo>
                        <a:pt x="22" y="31"/>
                      </a:lnTo>
                      <a:lnTo>
                        <a:pt x="18" y="36"/>
                      </a:lnTo>
                      <a:lnTo>
                        <a:pt x="12" y="29"/>
                      </a:lnTo>
                      <a:lnTo>
                        <a:pt x="6" y="23"/>
                      </a:lnTo>
                      <a:lnTo>
                        <a:pt x="4" y="15"/>
                      </a:lnTo>
                      <a:lnTo>
                        <a:pt x="0" y="8"/>
                      </a:lnTo>
                      <a:close/>
                    </a:path>
                  </a:pathLst>
                </a:custGeom>
                <a:solidFill>
                  <a:schemeClr val="tx1"/>
                </a:solidFill>
                <a:ln w="6350" cap="rnd">
                  <a:solidFill>
                    <a:schemeClr val="tx1"/>
                  </a:solidFill>
                  <a:prstDash val="solid"/>
                  <a:round/>
                  <a:headEnd/>
                  <a:tailEnd/>
                </a:ln>
              </p:spPr>
              <p:txBody>
                <a:bodyPr/>
                <a:lstStyle/>
                <a:p>
                  <a:pPr>
                    <a:defRPr/>
                  </a:pPr>
                  <a:endParaRPr lang="en-GB" dirty="0"/>
                </a:p>
              </p:txBody>
            </p:sp>
          </p:grpSp>
          <p:grpSp>
            <p:nvGrpSpPr>
              <p:cNvPr id="977" name="Group 134">
                <a:extLst>
                  <a:ext uri="{FF2B5EF4-FFF2-40B4-BE49-F238E27FC236}">
                    <a16:creationId xmlns:a16="http://schemas.microsoft.com/office/drawing/2014/main" id="{280F9DEC-7A32-44E3-8C5E-EC37E76A2C6D}"/>
                  </a:ext>
                </a:extLst>
              </p:cNvPr>
              <p:cNvGrpSpPr>
                <a:grpSpLocks/>
              </p:cNvGrpSpPr>
              <p:nvPr/>
            </p:nvGrpSpPr>
            <p:grpSpPr bwMode="auto">
              <a:xfrm>
                <a:off x="596" y="1955"/>
                <a:ext cx="25" cy="33"/>
                <a:chOff x="596" y="1955"/>
                <a:chExt cx="25" cy="33"/>
              </a:xfrm>
              <a:grpFill/>
            </p:grpSpPr>
            <p:sp>
              <p:nvSpPr>
                <p:cNvPr id="996" name="Freeform 135">
                  <a:extLst>
                    <a:ext uri="{FF2B5EF4-FFF2-40B4-BE49-F238E27FC236}">
                      <a16:creationId xmlns:a16="http://schemas.microsoft.com/office/drawing/2014/main" id="{D2628A1C-0128-4AF5-B25E-C9E4F30F1133}"/>
                    </a:ext>
                  </a:extLst>
                </p:cNvPr>
                <p:cNvSpPr>
                  <a:spLocks/>
                </p:cNvSpPr>
                <p:nvPr/>
              </p:nvSpPr>
              <p:spPr bwMode="auto">
                <a:xfrm>
                  <a:off x="596" y="1955"/>
                  <a:ext cx="25" cy="33"/>
                </a:xfrm>
                <a:custGeom>
                  <a:avLst/>
                  <a:gdLst>
                    <a:gd name="T0" fmla="*/ 0 w 25"/>
                    <a:gd name="T1" fmla="*/ 0 h 33"/>
                    <a:gd name="T2" fmla="*/ 10 w 25"/>
                    <a:gd name="T3" fmla="*/ 4 h 33"/>
                    <a:gd name="T4" fmla="*/ 18 w 25"/>
                    <a:gd name="T5" fmla="*/ 4 h 33"/>
                    <a:gd name="T6" fmla="*/ 20 w 25"/>
                    <a:gd name="T7" fmla="*/ 8 h 33"/>
                    <a:gd name="T8" fmla="*/ 18 w 25"/>
                    <a:gd name="T9" fmla="*/ 16 h 33"/>
                    <a:gd name="T10" fmla="*/ 22 w 25"/>
                    <a:gd name="T11" fmla="*/ 21 h 33"/>
                    <a:gd name="T12" fmla="*/ 25 w 25"/>
                    <a:gd name="T13" fmla="*/ 33 h 33"/>
                    <a:gd name="T14" fmla="*/ 18 w 25"/>
                    <a:gd name="T15" fmla="*/ 31 h 33"/>
                    <a:gd name="T16" fmla="*/ 8 w 25"/>
                    <a:gd name="T17" fmla="*/ 20 h 33"/>
                    <a:gd name="T18" fmla="*/ 2 w 25"/>
                    <a:gd name="T19" fmla="*/ 12 h 33"/>
                    <a:gd name="T20" fmla="*/ 0 w 25"/>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33">
                      <a:moveTo>
                        <a:pt x="0" y="0"/>
                      </a:moveTo>
                      <a:lnTo>
                        <a:pt x="10" y="4"/>
                      </a:lnTo>
                      <a:lnTo>
                        <a:pt x="18" y="4"/>
                      </a:lnTo>
                      <a:lnTo>
                        <a:pt x="20" y="8"/>
                      </a:lnTo>
                      <a:lnTo>
                        <a:pt x="18" y="16"/>
                      </a:lnTo>
                      <a:lnTo>
                        <a:pt x="22" y="21"/>
                      </a:lnTo>
                      <a:lnTo>
                        <a:pt x="25" y="33"/>
                      </a:lnTo>
                      <a:lnTo>
                        <a:pt x="18" y="31"/>
                      </a:lnTo>
                      <a:lnTo>
                        <a:pt x="8" y="20"/>
                      </a:lnTo>
                      <a:lnTo>
                        <a:pt x="2" y="12"/>
                      </a:lnTo>
                      <a:lnTo>
                        <a:pt x="0" y="0"/>
                      </a:lnTo>
                      <a:close/>
                    </a:path>
                  </a:pathLst>
                </a:custGeom>
                <a:grpFill/>
                <a:ln w="9525">
                  <a:solidFill>
                    <a:schemeClr val="bg2"/>
                  </a:solidFill>
                  <a:round/>
                  <a:headEnd/>
                  <a:tailEnd/>
                </a:ln>
              </p:spPr>
              <p:txBody>
                <a:bodyPr/>
                <a:lstStyle/>
                <a:p>
                  <a:pPr>
                    <a:defRPr/>
                  </a:pPr>
                  <a:endParaRPr lang="en-GB" dirty="0"/>
                </a:p>
              </p:txBody>
            </p:sp>
            <p:sp>
              <p:nvSpPr>
                <p:cNvPr id="997" name="Freeform 136">
                  <a:extLst>
                    <a:ext uri="{FF2B5EF4-FFF2-40B4-BE49-F238E27FC236}">
                      <a16:creationId xmlns:a16="http://schemas.microsoft.com/office/drawing/2014/main" id="{EE21AB5E-9611-48EB-B7F6-9A3AD9C6D889}"/>
                    </a:ext>
                  </a:extLst>
                </p:cNvPr>
                <p:cNvSpPr>
                  <a:spLocks/>
                </p:cNvSpPr>
                <p:nvPr/>
              </p:nvSpPr>
              <p:spPr bwMode="auto">
                <a:xfrm>
                  <a:off x="596" y="1955"/>
                  <a:ext cx="25" cy="33"/>
                </a:xfrm>
                <a:custGeom>
                  <a:avLst/>
                  <a:gdLst>
                    <a:gd name="T0" fmla="*/ 0 w 25"/>
                    <a:gd name="T1" fmla="*/ 0 h 33"/>
                    <a:gd name="T2" fmla="*/ 10 w 25"/>
                    <a:gd name="T3" fmla="*/ 4 h 33"/>
                    <a:gd name="T4" fmla="*/ 18 w 25"/>
                    <a:gd name="T5" fmla="*/ 4 h 33"/>
                    <a:gd name="T6" fmla="*/ 20 w 25"/>
                    <a:gd name="T7" fmla="*/ 8 h 33"/>
                    <a:gd name="T8" fmla="*/ 18 w 25"/>
                    <a:gd name="T9" fmla="*/ 16 h 33"/>
                    <a:gd name="T10" fmla="*/ 22 w 25"/>
                    <a:gd name="T11" fmla="*/ 21 h 33"/>
                    <a:gd name="T12" fmla="*/ 25 w 25"/>
                    <a:gd name="T13" fmla="*/ 33 h 33"/>
                    <a:gd name="T14" fmla="*/ 18 w 25"/>
                    <a:gd name="T15" fmla="*/ 31 h 33"/>
                    <a:gd name="T16" fmla="*/ 8 w 25"/>
                    <a:gd name="T17" fmla="*/ 20 h 33"/>
                    <a:gd name="T18" fmla="*/ 2 w 25"/>
                    <a:gd name="T19" fmla="*/ 12 h 33"/>
                    <a:gd name="T20" fmla="*/ 0 w 25"/>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33">
                      <a:moveTo>
                        <a:pt x="0" y="0"/>
                      </a:moveTo>
                      <a:lnTo>
                        <a:pt x="10" y="4"/>
                      </a:lnTo>
                      <a:lnTo>
                        <a:pt x="18" y="4"/>
                      </a:lnTo>
                      <a:lnTo>
                        <a:pt x="20" y="8"/>
                      </a:lnTo>
                      <a:lnTo>
                        <a:pt x="18" y="16"/>
                      </a:lnTo>
                      <a:lnTo>
                        <a:pt x="22" y="21"/>
                      </a:lnTo>
                      <a:lnTo>
                        <a:pt x="25" y="33"/>
                      </a:lnTo>
                      <a:lnTo>
                        <a:pt x="18" y="31"/>
                      </a:lnTo>
                      <a:lnTo>
                        <a:pt x="8" y="20"/>
                      </a:lnTo>
                      <a:lnTo>
                        <a:pt x="2" y="12"/>
                      </a:lnTo>
                      <a:lnTo>
                        <a:pt x="0" y="0"/>
                      </a:lnTo>
                      <a:close/>
                    </a:path>
                  </a:pathLst>
                </a:custGeom>
                <a:solidFill>
                  <a:schemeClr val="tx1"/>
                </a:solidFill>
                <a:ln w="6350" cap="rnd">
                  <a:solidFill>
                    <a:schemeClr val="tx1"/>
                  </a:solidFill>
                  <a:prstDash val="solid"/>
                  <a:round/>
                  <a:headEnd/>
                  <a:tailEnd/>
                </a:ln>
              </p:spPr>
              <p:txBody>
                <a:bodyPr/>
                <a:lstStyle/>
                <a:p>
                  <a:pPr>
                    <a:defRPr/>
                  </a:pPr>
                  <a:endParaRPr lang="en-GB" dirty="0"/>
                </a:p>
              </p:txBody>
            </p:sp>
          </p:grpSp>
          <p:grpSp>
            <p:nvGrpSpPr>
              <p:cNvPr id="978" name="Group 137">
                <a:extLst>
                  <a:ext uri="{FF2B5EF4-FFF2-40B4-BE49-F238E27FC236}">
                    <a16:creationId xmlns:a16="http://schemas.microsoft.com/office/drawing/2014/main" id="{2A03797B-D737-43E5-B67A-03452BEB6EAA}"/>
                  </a:ext>
                </a:extLst>
              </p:cNvPr>
              <p:cNvGrpSpPr>
                <a:grpSpLocks/>
              </p:cNvGrpSpPr>
              <p:nvPr/>
            </p:nvGrpSpPr>
            <p:grpSpPr bwMode="auto">
              <a:xfrm>
                <a:off x="104" y="1932"/>
                <a:ext cx="31" cy="20"/>
                <a:chOff x="104" y="1932"/>
                <a:chExt cx="31" cy="20"/>
              </a:xfrm>
              <a:grpFill/>
            </p:grpSpPr>
            <p:sp>
              <p:nvSpPr>
                <p:cNvPr id="994" name="Freeform 138">
                  <a:extLst>
                    <a:ext uri="{FF2B5EF4-FFF2-40B4-BE49-F238E27FC236}">
                      <a16:creationId xmlns:a16="http://schemas.microsoft.com/office/drawing/2014/main" id="{DC4B22F0-001D-4456-82E8-BA43621D028E}"/>
                    </a:ext>
                  </a:extLst>
                </p:cNvPr>
                <p:cNvSpPr>
                  <a:spLocks/>
                </p:cNvSpPr>
                <p:nvPr/>
              </p:nvSpPr>
              <p:spPr bwMode="auto">
                <a:xfrm>
                  <a:off x="104" y="1932"/>
                  <a:ext cx="31" cy="20"/>
                </a:xfrm>
                <a:custGeom>
                  <a:avLst/>
                  <a:gdLst>
                    <a:gd name="T0" fmla="*/ 31 w 31"/>
                    <a:gd name="T1" fmla="*/ 4 h 20"/>
                    <a:gd name="T2" fmla="*/ 27 w 31"/>
                    <a:gd name="T3" fmla="*/ 10 h 20"/>
                    <a:gd name="T4" fmla="*/ 21 w 31"/>
                    <a:gd name="T5" fmla="*/ 12 h 20"/>
                    <a:gd name="T6" fmla="*/ 12 w 31"/>
                    <a:gd name="T7" fmla="*/ 14 h 20"/>
                    <a:gd name="T8" fmla="*/ 6 w 31"/>
                    <a:gd name="T9" fmla="*/ 20 h 20"/>
                    <a:gd name="T10" fmla="*/ 0 w 31"/>
                    <a:gd name="T11" fmla="*/ 18 h 20"/>
                    <a:gd name="T12" fmla="*/ 6 w 31"/>
                    <a:gd name="T13" fmla="*/ 8 h 20"/>
                    <a:gd name="T14" fmla="*/ 14 w 31"/>
                    <a:gd name="T15" fmla="*/ 4 h 20"/>
                    <a:gd name="T16" fmla="*/ 25 w 31"/>
                    <a:gd name="T17" fmla="*/ 0 h 20"/>
                    <a:gd name="T18" fmla="*/ 31 w 31"/>
                    <a:gd name="T19" fmla="*/ 4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0">
                      <a:moveTo>
                        <a:pt x="31" y="4"/>
                      </a:moveTo>
                      <a:lnTo>
                        <a:pt x="27" y="10"/>
                      </a:lnTo>
                      <a:lnTo>
                        <a:pt x="21" y="12"/>
                      </a:lnTo>
                      <a:lnTo>
                        <a:pt x="12" y="14"/>
                      </a:lnTo>
                      <a:lnTo>
                        <a:pt x="6" y="20"/>
                      </a:lnTo>
                      <a:lnTo>
                        <a:pt x="0" y="18"/>
                      </a:lnTo>
                      <a:lnTo>
                        <a:pt x="6" y="8"/>
                      </a:lnTo>
                      <a:lnTo>
                        <a:pt x="14" y="4"/>
                      </a:lnTo>
                      <a:lnTo>
                        <a:pt x="25" y="0"/>
                      </a:lnTo>
                      <a:lnTo>
                        <a:pt x="31" y="4"/>
                      </a:lnTo>
                      <a:close/>
                    </a:path>
                  </a:pathLst>
                </a:custGeom>
                <a:grpFill/>
                <a:ln w="9525">
                  <a:solidFill>
                    <a:schemeClr val="bg2"/>
                  </a:solidFill>
                  <a:round/>
                  <a:headEnd/>
                  <a:tailEnd/>
                </a:ln>
              </p:spPr>
              <p:txBody>
                <a:bodyPr/>
                <a:lstStyle/>
                <a:p>
                  <a:pPr>
                    <a:defRPr/>
                  </a:pPr>
                  <a:endParaRPr lang="en-GB" dirty="0"/>
                </a:p>
              </p:txBody>
            </p:sp>
            <p:sp>
              <p:nvSpPr>
                <p:cNvPr id="995" name="Freeform 139">
                  <a:extLst>
                    <a:ext uri="{FF2B5EF4-FFF2-40B4-BE49-F238E27FC236}">
                      <a16:creationId xmlns:a16="http://schemas.microsoft.com/office/drawing/2014/main" id="{A108E521-3F70-41D2-BCA0-EC1F58948524}"/>
                    </a:ext>
                  </a:extLst>
                </p:cNvPr>
                <p:cNvSpPr>
                  <a:spLocks/>
                </p:cNvSpPr>
                <p:nvPr/>
              </p:nvSpPr>
              <p:spPr bwMode="auto">
                <a:xfrm>
                  <a:off x="104" y="1932"/>
                  <a:ext cx="31" cy="20"/>
                </a:xfrm>
                <a:custGeom>
                  <a:avLst/>
                  <a:gdLst>
                    <a:gd name="T0" fmla="*/ 31 w 31"/>
                    <a:gd name="T1" fmla="*/ 4 h 20"/>
                    <a:gd name="T2" fmla="*/ 27 w 31"/>
                    <a:gd name="T3" fmla="*/ 10 h 20"/>
                    <a:gd name="T4" fmla="*/ 21 w 31"/>
                    <a:gd name="T5" fmla="*/ 12 h 20"/>
                    <a:gd name="T6" fmla="*/ 12 w 31"/>
                    <a:gd name="T7" fmla="*/ 14 h 20"/>
                    <a:gd name="T8" fmla="*/ 6 w 31"/>
                    <a:gd name="T9" fmla="*/ 20 h 20"/>
                    <a:gd name="T10" fmla="*/ 0 w 31"/>
                    <a:gd name="T11" fmla="*/ 18 h 20"/>
                    <a:gd name="T12" fmla="*/ 6 w 31"/>
                    <a:gd name="T13" fmla="*/ 8 h 20"/>
                    <a:gd name="T14" fmla="*/ 14 w 31"/>
                    <a:gd name="T15" fmla="*/ 4 h 20"/>
                    <a:gd name="T16" fmla="*/ 25 w 31"/>
                    <a:gd name="T17" fmla="*/ 0 h 20"/>
                    <a:gd name="T18" fmla="*/ 31 w 31"/>
                    <a:gd name="T19" fmla="*/ 4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0">
                      <a:moveTo>
                        <a:pt x="31" y="4"/>
                      </a:moveTo>
                      <a:lnTo>
                        <a:pt x="27" y="10"/>
                      </a:lnTo>
                      <a:lnTo>
                        <a:pt x="21" y="12"/>
                      </a:lnTo>
                      <a:lnTo>
                        <a:pt x="12" y="14"/>
                      </a:lnTo>
                      <a:lnTo>
                        <a:pt x="6" y="20"/>
                      </a:lnTo>
                      <a:lnTo>
                        <a:pt x="0" y="18"/>
                      </a:lnTo>
                      <a:lnTo>
                        <a:pt x="6" y="8"/>
                      </a:lnTo>
                      <a:lnTo>
                        <a:pt x="14" y="4"/>
                      </a:lnTo>
                      <a:lnTo>
                        <a:pt x="25" y="0"/>
                      </a:lnTo>
                      <a:lnTo>
                        <a:pt x="31" y="4"/>
                      </a:lnTo>
                      <a:close/>
                    </a:path>
                  </a:pathLst>
                </a:custGeom>
                <a:solidFill>
                  <a:schemeClr val="tx1"/>
                </a:solidFill>
                <a:ln w="6350" cap="rnd">
                  <a:solidFill>
                    <a:schemeClr val="tx1"/>
                  </a:solidFill>
                  <a:prstDash val="solid"/>
                  <a:round/>
                  <a:headEnd/>
                  <a:tailEnd/>
                </a:ln>
              </p:spPr>
              <p:txBody>
                <a:bodyPr/>
                <a:lstStyle/>
                <a:p>
                  <a:pPr>
                    <a:defRPr/>
                  </a:pPr>
                  <a:endParaRPr lang="en-GB" dirty="0"/>
                </a:p>
              </p:txBody>
            </p:sp>
          </p:grpSp>
          <p:grpSp>
            <p:nvGrpSpPr>
              <p:cNvPr id="979" name="Group 140">
                <a:extLst>
                  <a:ext uri="{FF2B5EF4-FFF2-40B4-BE49-F238E27FC236}">
                    <a16:creationId xmlns:a16="http://schemas.microsoft.com/office/drawing/2014/main" id="{99A93031-E4EA-42E3-9CAA-F66D936CD557}"/>
                  </a:ext>
                </a:extLst>
              </p:cNvPr>
              <p:cNvGrpSpPr>
                <a:grpSpLocks/>
              </p:cNvGrpSpPr>
              <p:nvPr/>
            </p:nvGrpSpPr>
            <p:grpSpPr bwMode="auto">
              <a:xfrm>
                <a:off x="569" y="1866"/>
                <a:ext cx="15" cy="29"/>
                <a:chOff x="569" y="1866"/>
                <a:chExt cx="15" cy="29"/>
              </a:xfrm>
              <a:grpFill/>
            </p:grpSpPr>
            <p:sp>
              <p:nvSpPr>
                <p:cNvPr id="992" name="Freeform 141">
                  <a:extLst>
                    <a:ext uri="{FF2B5EF4-FFF2-40B4-BE49-F238E27FC236}">
                      <a16:creationId xmlns:a16="http://schemas.microsoft.com/office/drawing/2014/main" id="{DAC5066F-443F-46E3-9331-D0CE14FF2FA7}"/>
                    </a:ext>
                  </a:extLst>
                </p:cNvPr>
                <p:cNvSpPr>
                  <a:spLocks/>
                </p:cNvSpPr>
                <p:nvPr/>
              </p:nvSpPr>
              <p:spPr bwMode="auto">
                <a:xfrm>
                  <a:off x="569" y="1866"/>
                  <a:ext cx="15" cy="29"/>
                </a:xfrm>
                <a:custGeom>
                  <a:avLst/>
                  <a:gdLst>
                    <a:gd name="T0" fmla="*/ 0 w 15"/>
                    <a:gd name="T1" fmla="*/ 0 h 29"/>
                    <a:gd name="T2" fmla="*/ 9 w 15"/>
                    <a:gd name="T3" fmla="*/ 4 h 29"/>
                    <a:gd name="T4" fmla="*/ 15 w 15"/>
                    <a:gd name="T5" fmla="*/ 16 h 29"/>
                    <a:gd name="T6" fmla="*/ 13 w 15"/>
                    <a:gd name="T7" fmla="*/ 23 h 29"/>
                    <a:gd name="T8" fmla="*/ 9 w 15"/>
                    <a:gd name="T9" fmla="*/ 29 h 29"/>
                    <a:gd name="T10" fmla="*/ 4 w 15"/>
                    <a:gd name="T11" fmla="*/ 22 h 29"/>
                    <a:gd name="T12" fmla="*/ 4 w 15"/>
                    <a:gd name="T13" fmla="*/ 16 h 29"/>
                    <a:gd name="T14" fmla="*/ 0 w 15"/>
                    <a:gd name="T15" fmla="*/ 8 h 29"/>
                    <a:gd name="T16" fmla="*/ 0 w 1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9">
                      <a:moveTo>
                        <a:pt x="0" y="0"/>
                      </a:moveTo>
                      <a:lnTo>
                        <a:pt x="9" y="4"/>
                      </a:lnTo>
                      <a:lnTo>
                        <a:pt x="15" y="16"/>
                      </a:lnTo>
                      <a:lnTo>
                        <a:pt x="13" y="23"/>
                      </a:lnTo>
                      <a:lnTo>
                        <a:pt x="9" y="29"/>
                      </a:lnTo>
                      <a:lnTo>
                        <a:pt x="4" y="22"/>
                      </a:lnTo>
                      <a:lnTo>
                        <a:pt x="4" y="16"/>
                      </a:lnTo>
                      <a:lnTo>
                        <a:pt x="0" y="8"/>
                      </a:lnTo>
                      <a:lnTo>
                        <a:pt x="0" y="0"/>
                      </a:lnTo>
                      <a:close/>
                    </a:path>
                  </a:pathLst>
                </a:custGeom>
                <a:grpFill/>
                <a:ln w="9525">
                  <a:solidFill>
                    <a:schemeClr val="bg2"/>
                  </a:solidFill>
                  <a:round/>
                  <a:headEnd/>
                  <a:tailEnd/>
                </a:ln>
              </p:spPr>
              <p:txBody>
                <a:bodyPr/>
                <a:lstStyle/>
                <a:p>
                  <a:pPr>
                    <a:defRPr/>
                  </a:pPr>
                  <a:endParaRPr lang="en-GB" dirty="0"/>
                </a:p>
              </p:txBody>
            </p:sp>
            <p:sp>
              <p:nvSpPr>
                <p:cNvPr id="993" name="Freeform 142">
                  <a:extLst>
                    <a:ext uri="{FF2B5EF4-FFF2-40B4-BE49-F238E27FC236}">
                      <a16:creationId xmlns:a16="http://schemas.microsoft.com/office/drawing/2014/main" id="{F449B329-A866-48DA-A06F-7BE162887D67}"/>
                    </a:ext>
                  </a:extLst>
                </p:cNvPr>
                <p:cNvSpPr>
                  <a:spLocks/>
                </p:cNvSpPr>
                <p:nvPr/>
              </p:nvSpPr>
              <p:spPr bwMode="auto">
                <a:xfrm>
                  <a:off x="569" y="1866"/>
                  <a:ext cx="15" cy="29"/>
                </a:xfrm>
                <a:custGeom>
                  <a:avLst/>
                  <a:gdLst>
                    <a:gd name="T0" fmla="*/ 0 w 15"/>
                    <a:gd name="T1" fmla="*/ 0 h 29"/>
                    <a:gd name="T2" fmla="*/ 9 w 15"/>
                    <a:gd name="T3" fmla="*/ 4 h 29"/>
                    <a:gd name="T4" fmla="*/ 15 w 15"/>
                    <a:gd name="T5" fmla="*/ 16 h 29"/>
                    <a:gd name="T6" fmla="*/ 13 w 15"/>
                    <a:gd name="T7" fmla="*/ 23 h 29"/>
                    <a:gd name="T8" fmla="*/ 9 w 15"/>
                    <a:gd name="T9" fmla="*/ 29 h 29"/>
                    <a:gd name="T10" fmla="*/ 4 w 15"/>
                    <a:gd name="T11" fmla="*/ 22 h 29"/>
                    <a:gd name="T12" fmla="*/ 4 w 15"/>
                    <a:gd name="T13" fmla="*/ 16 h 29"/>
                    <a:gd name="T14" fmla="*/ 0 w 15"/>
                    <a:gd name="T15" fmla="*/ 8 h 29"/>
                    <a:gd name="T16" fmla="*/ 0 w 1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9">
                      <a:moveTo>
                        <a:pt x="0" y="0"/>
                      </a:moveTo>
                      <a:lnTo>
                        <a:pt x="9" y="4"/>
                      </a:lnTo>
                      <a:lnTo>
                        <a:pt x="15" y="16"/>
                      </a:lnTo>
                      <a:lnTo>
                        <a:pt x="13" y="23"/>
                      </a:lnTo>
                      <a:lnTo>
                        <a:pt x="9" y="29"/>
                      </a:lnTo>
                      <a:lnTo>
                        <a:pt x="4" y="22"/>
                      </a:lnTo>
                      <a:lnTo>
                        <a:pt x="4" y="16"/>
                      </a:lnTo>
                      <a:lnTo>
                        <a:pt x="0" y="8"/>
                      </a:lnTo>
                      <a:lnTo>
                        <a:pt x="0" y="0"/>
                      </a:lnTo>
                      <a:close/>
                    </a:path>
                  </a:pathLst>
                </a:custGeom>
                <a:grpFill/>
                <a:ln w="6350" cap="rnd">
                  <a:solidFill>
                    <a:schemeClr val="bg2"/>
                  </a:solidFill>
                  <a:prstDash val="solid"/>
                  <a:round/>
                  <a:headEnd/>
                  <a:tailEnd/>
                </a:ln>
              </p:spPr>
              <p:txBody>
                <a:bodyPr/>
                <a:lstStyle/>
                <a:p>
                  <a:pPr>
                    <a:defRPr/>
                  </a:pPr>
                  <a:endParaRPr lang="en-GB" dirty="0"/>
                </a:p>
              </p:txBody>
            </p:sp>
          </p:grpSp>
          <p:grpSp>
            <p:nvGrpSpPr>
              <p:cNvPr id="980" name="Group 143">
                <a:extLst>
                  <a:ext uri="{FF2B5EF4-FFF2-40B4-BE49-F238E27FC236}">
                    <a16:creationId xmlns:a16="http://schemas.microsoft.com/office/drawing/2014/main" id="{4184BB54-2127-43D3-B776-269FE46541F1}"/>
                  </a:ext>
                </a:extLst>
              </p:cNvPr>
              <p:cNvGrpSpPr>
                <a:grpSpLocks/>
              </p:cNvGrpSpPr>
              <p:nvPr/>
            </p:nvGrpSpPr>
            <p:grpSpPr bwMode="auto">
              <a:xfrm>
                <a:off x="616" y="1916"/>
                <a:ext cx="13" cy="20"/>
                <a:chOff x="616" y="1916"/>
                <a:chExt cx="13" cy="20"/>
              </a:xfrm>
              <a:grpFill/>
            </p:grpSpPr>
            <p:sp>
              <p:nvSpPr>
                <p:cNvPr id="990" name="Freeform 144">
                  <a:extLst>
                    <a:ext uri="{FF2B5EF4-FFF2-40B4-BE49-F238E27FC236}">
                      <a16:creationId xmlns:a16="http://schemas.microsoft.com/office/drawing/2014/main" id="{90C72953-4112-49D0-B347-70612BF20EEA}"/>
                    </a:ext>
                  </a:extLst>
                </p:cNvPr>
                <p:cNvSpPr>
                  <a:spLocks/>
                </p:cNvSpPr>
                <p:nvPr/>
              </p:nvSpPr>
              <p:spPr bwMode="auto">
                <a:xfrm>
                  <a:off x="616" y="1916"/>
                  <a:ext cx="13" cy="20"/>
                </a:xfrm>
                <a:custGeom>
                  <a:avLst/>
                  <a:gdLst>
                    <a:gd name="T0" fmla="*/ 0 w 13"/>
                    <a:gd name="T1" fmla="*/ 0 h 20"/>
                    <a:gd name="T2" fmla="*/ 5 w 13"/>
                    <a:gd name="T3" fmla="*/ 4 h 20"/>
                    <a:gd name="T4" fmla="*/ 13 w 13"/>
                    <a:gd name="T5" fmla="*/ 6 h 20"/>
                    <a:gd name="T6" fmla="*/ 11 w 13"/>
                    <a:gd name="T7" fmla="*/ 16 h 20"/>
                    <a:gd name="T8" fmla="*/ 5 w 13"/>
                    <a:gd name="T9" fmla="*/ 20 h 20"/>
                    <a:gd name="T10" fmla="*/ 0 w 13"/>
                    <a:gd name="T11" fmla="*/ 12 h 20"/>
                    <a:gd name="T12" fmla="*/ 0 w 13"/>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0" y="0"/>
                      </a:moveTo>
                      <a:lnTo>
                        <a:pt x="5" y="4"/>
                      </a:lnTo>
                      <a:lnTo>
                        <a:pt x="13" y="6"/>
                      </a:lnTo>
                      <a:lnTo>
                        <a:pt x="11" y="16"/>
                      </a:lnTo>
                      <a:lnTo>
                        <a:pt x="5" y="20"/>
                      </a:lnTo>
                      <a:lnTo>
                        <a:pt x="0" y="12"/>
                      </a:lnTo>
                      <a:lnTo>
                        <a:pt x="0" y="0"/>
                      </a:lnTo>
                      <a:close/>
                    </a:path>
                  </a:pathLst>
                </a:custGeom>
                <a:grpFill/>
                <a:ln w="9525">
                  <a:solidFill>
                    <a:schemeClr val="bg2"/>
                  </a:solidFill>
                  <a:round/>
                  <a:headEnd/>
                  <a:tailEnd/>
                </a:ln>
              </p:spPr>
              <p:txBody>
                <a:bodyPr/>
                <a:lstStyle/>
                <a:p>
                  <a:pPr>
                    <a:defRPr/>
                  </a:pPr>
                  <a:endParaRPr lang="en-GB" dirty="0"/>
                </a:p>
              </p:txBody>
            </p:sp>
            <p:sp>
              <p:nvSpPr>
                <p:cNvPr id="991" name="Freeform 145">
                  <a:extLst>
                    <a:ext uri="{FF2B5EF4-FFF2-40B4-BE49-F238E27FC236}">
                      <a16:creationId xmlns:a16="http://schemas.microsoft.com/office/drawing/2014/main" id="{F274CE62-B7BA-4BE7-843D-910DE8D70D2F}"/>
                    </a:ext>
                  </a:extLst>
                </p:cNvPr>
                <p:cNvSpPr>
                  <a:spLocks/>
                </p:cNvSpPr>
                <p:nvPr/>
              </p:nvSpPr>
              <p:spPr bwMode="auto">
                <a:xfrm>
                  <a:off x="616" y="1916"/>
                  <a:ext cx="13" cy="20"/>
                </a:xfrm>
                <a:custGeom>
                  <a:avLst/>
                  <a:gdLst>
                    <a:gd name="T0" fmla="*/ 0 w 13"/>
                    <a:gd name="T1" fmla="*/ 0 h 20"/>
                    <a:gd name="T2" fmla="*/ 5 w 13"/>
                    <a:gd name="T3" fmla="*/ 4 h 20"/>
                    <a:gd name="T4" fmla="*/ 13 w 13"/>
                    <a:gd name="T5" fmla="*/ 6 h 20"/>
                    <a:gd name="T6" fmla="*/ 11 w 13"/>
                    <a:gd name="T7" fmla="*/ 16 h 20"/>
                    <a:gd name="T8" fmla="*/ 5 w 13"/>
                    <a:gd name="T9" fmla="*/ 20 h 20"/>
                    <a:gd name="T10" fmla="*/ 0 w 13"/>
                    <a:gd name="T11" fmla="*/ 12 h 20"/>
                    <a:gd name="T12" fmla="*/ 0 w 13"/>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0" y="0"/>
                      </a:moveTo>
                      <a:lnTo>
                        <a:pt x="5" y="4"/>
                      </a:lnTo>
                      <a:lnTo>
                        <a:pt x="13" y="6"/>
                      </a:lnTo>
                      <a:lnTo>
                        <a:pt x="11" y="16"/>
                      </a:lnTo>
                      <a:lnTo>
                        <a:pt x="5" y="20"/>
                      </a:lnTo>
                      <a:lnTo>
                        <a:pt x="0" y="12"/>
                      </a:lnTo>
                      <a:lnTo>
                        <a:pt x="0" y="0"/>
                      </a:lnTo>
                      <a:close/>
                    </a:path>
                  </a:pathLst>
                </a:custGeom>
                <a:grpFill/>
                <a:ln w="6350" cap="rnd">
                  <a:solidFill>
                    <a:schemeClr val="bg2"/>
                  </a:solidFill>
                  <a:prstDash val="solid"/>
                  <a:round/>
                  <a:headEnd/>
                  <a:tailEnd/>
                </a:ln>
              </p:spPr>
              <p:txBody>
                <a:bodyPr/>
                <a:lstStyle/>
                <a:p>
                  <a:pPr>
                    <a:defRPr/>
                  </a:pPr>
                  <a:endParaRPr lang="en-GB" dirty="0"/>
                </a:p>
              </p:txBody>
            </p:sp>
          </p:grpSp>
          <p:grpSp>
            <p:nvGrpSpPr>
              <p:cNvPr id="981" name="Group 146">
                <a:extLst>
                  <a:ext uri="{FF2B5EF4-FFF2-40B4-BE49-F238E27FC236}">
                    <a16:creationId xmlns:a16="http://schemas.microsoft.com/office/drawing/2014/main" id="{083252E8-644A-440D-B351-6A51A343BB03}"/>
                  </a:ext>
                </a:extLst>
              </p:cNvPr>
              <p:cNvGrpSpPr>
                <a:grpSpLocks/>
              </p:cNvGrpSpPr>
              <p:nvPr/>
            </p:nvGrpSpPr>
            <p:grpSpPr bwMode="auto">
              <a:xfrm>
                <a:off x="569" y="1866"/>
                <a:ext cx="15" cy="29"/>
                <a:chOff x="569" y="1866"/>
                <a:chExt cx="15" cy="29"/>
              </a:xfrm>
              <a:grpFill/>
            </p:grpSpPr>
            <p:sp>
              <p:nvSpPr>
                <p:cNvPr id="988" name="Freeform 147">
                  <a:extLst>
                    <a:ext uri="{FF2B5EF4-FFF2-40B4-BE49-F238E27FC236}">
                      <a16:creationId xmlns:a16="http://schemas.microsoft.com/office/drawing/2014/main" id="{51E88E2D-E5C3-439C-BA3E-C36A4A333404}"/>
                    </a:ext>
                  </a:extLst>
                </p:cNvPr>
                <p:cNvSpPr>
                  <a:spLocks/>
                </p:cNvSpPr>
                <p:nvPr/>
              </p:nvSpPr>
              <p:spPr bwMode="auto">
                <a:xfrm>
                  <a:off x="569" y="1866"/>
                  <a:ext cx="15" cy="29"/>
                </a:xfrm>
                <a:custGeom>
                  <a:avLst/>
                  <a:gdLst>
                    <a:gd name="T0" fmla="*/ 0 w 15"/>
                    <a:gd name="T1" fmla="*/ 0 h 29"/>
                    <a:gd name="T2" fmla="*/ 9 w 15"/>
                    <a:gd name="T3" fmla="*/ 4 h 29"/>
                    <a:gd name="T4" fmla="*/ 15 w 15"/>
                    <a:gd name="T5" fmla="*/ 16 h 29"/>
                    <a:gd name="T6" fmla="*/ 13 w 15"/>
                    <a:gd name="T7" fmla="*/ 23 h 29"/>
                    <a:gd name="T8" fmla="*/ 9 w 15"/>
                    <a:gd name="T9" fmla="*/ 29 h 29"/>
                    <a:gd name="T10" fmla="*/ 4 w 15"/>
                    <a:gd name="T11" fmla="*/ 22 h 29"/>
                    <a:gd name="T12" fmla="*/ 4 w 15"/>
                    <a:gd name="T13" fmla="*/ 16 h 29"/>
                    <a:gd name="T14" fmla="*/ 0 w 15"/>
                    <a:gd name="T15" fmla="*/ 8 h 29"/>
                    <a:gd name="T16" fmla="*/ 0 w 1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9">
                      <a:moveTo>
                        <a:pt x="0" y="0"/>
                      </a:moveTo>
                      <a:lnTo>
                        <a:pt x="9" y="4"/>
                      </a:lnTo>
                      <a:lnTo>
                        <a:pt x="15" y="16"/>
                      </a:lnTo>
                      <a:lnTo>
                        <a:pt x="13" y="23"/>
                      </a:lnTo>
                      <a:lnTo>
                        <a:pt x="9" y="29"/>
                      </a:lnTo>
                      <a:lnTo>
                        <a:pt x="4" y="22"/>
                      </a:lnTo>
                      <a:lnTo>
                        <a:pt x="4" y="16"/>
                      </a:lnTo>
                      <a:lnTo>
                        <a:pt x="0" y="8"/>
                      </a:lnTo>
                      <a:lnTo>
                        <a:pt x="0" y="0"/>
                      </a:lnTo>
                      <a:close/>
                    </a:path>
                  </a:pathLst>
                </a:custGeom>
                <a:grpFill/>
                <a:ln w="9525">
                  <a:solidFill>
                    <a:schemeClr val="bg2"/>
                  </a:solidFill>
                  <a:round/>
                  <a:headEnd/>
                  <a:tailEnd/>
                </a:ln>
              </p:spPr>
              <p:txBody>
                <a:bodyPr/>
                <a:lstStyle/>
                <a:p>
                  <a:pPr>
                    <a:defRPr/>
                  </a:pPr>
                  <a:endParaRPr lang="en-GB" dirty="0"/>
                </a:p>
              </p:txBody>
            </p:sp>
            <p:sp>
              <p:nvSpPr>
                <p:cNvPr id="989" name="Freeform 148">
                  <a:extLst>
                    <a:ext uri="{FF2B5EF4-FFF2-40B4-BE49-F238E27FC236}">
                      <a16:creationId xmlns:a16="http://schemas.microsoft.com/office/drawing/2014/main" id="{D1F4D8B5-ECD7-498F-9B1D-44C7B6F40124}"/>
                    </a:ext>
                  </a:extLst>
                </p:cNvPr>
                <p:cNvSpPr>
                  <a:spLocks/>
                </p:cNvSpPr>
                <p:nvPr/>
              </p:nvSpPr>
              <p:spPr bwMode="auto">
                <a:xfrm>
                  <a:off x="569" y="1866"/>
                  <a:ext cx="15" cy="29"/>
                </a:xfrm>
                <a:custGeom>
                  <a:avLst/>
                  <a:gdLst>
                    <a:gd name="T0" fmla="*/ 0 w 15"/>
                    <a:gd name="T1" fmla="*/ 0 h 29"/>
                    <a:gd name="T2" fmla="*/ 9 w 15"/>
                    <a:gd name="T3" fmla="*/ 4 h 29"/>
                    <a:gd name="T4" fmla="*/ 15 w 15"/>
                    <a:gd name="T5" fmla="*/ 16 h 29"/>
                    <a:gd name="T6" fmla="*/ 13 w 15"/>
                    <a:gd name="T7" fmla="*/ 23 h 29"/>
                    <a:gd name="T8" fmla="*/ 9 w 15"/>
                    <a:gd name="T9" fmla="*/ 29 h 29"/>
                    <a:gd name="T10" fmla="*/ 4 w 15"/>
                    <a:gd name="T11" fmla="*/ 22 h 29"/>
                    <a:gd name="T12" fmla="*/ 4 w 15"/>
                    <a:gd name="T13" fmla="*/ 16 h 29"/>
                    <a:gd name="T14" fmla="*/ 0 w 15"/>
                    <a:gd name="T15" fmla="*/ 8 h 29"/>
                    <a:gd name="T16" fmla="*/ 0 w 1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9">
                      <a:moveTo>
                        <a:pt x="0" y="0"/>
                      </a:moveTo>
                      <a:lnTo>
                        <a:pt x="9" y="4"/>
                      </a:lnTo>
                      <a:lnTo>
                        <a:pt x="15" y="16"/>
                      </a:lnTo>
                      <a:lnTo>
                        <a:pt x="13" y="23"/>
                      </a:lnTo>
                      <a:lnTo>
                        <a:pt x="9" y="29"/>
                      </a:lnTo>
                      <a:lnTo>
                        <a:pt x="4" y="22"/>
                      </a:lnTo>
                      <a:lnTo>
                        <a:pt x="4" y="16"/>
                      </a:lnTo>
                      <a:lnTo>
                        <a:pt x="0" y="8"/>
                      </a:lnTo>
                      <a:lnTo>
                        <a:pt x="0" y="0"/>
                      </a:lnTo>
                      <a:close/>
                    </a:path>
                  </a:pathLst>
                </a:custGeom>
                <a:solidFill>
                  <a:schemeClr val="tx1"/>
                </a:solidFill>
                <a:ln w="6350" cap="rnd">
                  <a:solidFill>
                    <a:schemeClr val="tx1"/>
                  </a:solidFill>
                  <a:prstDash val="solid"/>
                  <a:round/>
                  <a:headEnd/>
                  <a:tailEnd/>
                </a:ln>
              </p:spPr>
              <p:txBody>
                <a:bodyPr/>
                <a:lstStyle/>
                <a:p>
                  <a:pPr>
                    <a:defRPr/>
                  </a:pPr>
                  <a:endParaRPr lang="en-GB" dirty="0"/>
                </a:p>
              </p:txBody>
            </p:sp>
          </p:grpSp>
          <p:grpSp>
            <p:nvGrpSpPr>
              <p:cNvPr id="982" name="Group 149">
                <a:extLst>
                  <a:ext uri="{FF2B5EF4-FFF2-40B4-BE49-F238E27FC236}">
                    <a16:creationId xmlns:a16="http://schemas.microsoft.com/office/drawing/2014/main" id="{932764EB-312A-4625-AF35-CE043DC069D9}"/>
                  </a:ext>
                </a:extLst>
              </p:cNvPr>
              <p:cNvGrpSpPr>
                <a:grpSpLocks/>
              </p:cNvGrpSpPr>
              <p:nvPr/>
            </p:nvGrpSpPr>
            <p:grpSpPr bwMode="auto">
              <a:xfrm>
                <a:off x="616" y="1916"/>
                <a:ext cx="13" cy="20"/>
                <a:chOff x="616" y="1916"/>
                <a:chExt cx="13" cy="20"/>
              </a:xfrm>
              <a:grpFill/>
            </p:grpSpPr>
            <p:sp>
              <p:nvSpPr>
                <p:cNvPr id="986" name="Freeform 150">
                  <a:extLst>
                    <a:ext uri="{FF2B5EF4-FFF2-40B4-BE49-F238E27FC236}">
                      <a16:creationId xmlns:a16="http://schemas.microsoft.com/office/drawing/2014/main" id="{19922672-89E5-4B5A-957A-B219A1DFB959}"/>
                    </a:ext>
                  </a:extLst>
                </p:cNvPr>
                <p:cNvSpPr>
                  <a:spLocks/>
                </p:cNvSpPr>
                <p:nvPr/>
              </p:nvSpPr>
              <p:spPr bwMode="auto">
                <a:xfrm>
                  <a:off x="616" y="1916"/>
                  <a:ext cx="13" cy="20"/>
                </a:xfrm>
                <a:custGeom>
                  <a:avLst/>
                  <a:gdLst>
                    <a:gd name="T0" fmla="*/ 0 w 13"/>
                    <a:gd name="T1" fmla="*/ 0 h 20"/>
                    <a:gd name="T2" fmla="*/ 5 w 13"/>
                    <a:gd name="T3" fmla="*/ 4 h 20"/>
                    <a:gd name="T4" fmla="*/ 13 w 13"/>
                    <a:gd name="T5" fmla="*/ 6 h 20"/>
                    <a:gd name="T6" fmla="*/ 11 w 13"/>
                    <a:gd name="T7" fmla="*/ 16 h 20"/>
                    <a:gd name="T8" fmla="*/ 5 w 13"/>
                    <a:gd name="T9" fmla="*/ 20 h 20"/>
                    <a:gd name="T10" fmla="*/ 0 w 13"/>
                    <a:gd name="T11" fmla="*/ 12 h 20"/>
                    <a:gd name="T12" fmla="*/ 0 w 13"/>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0" y="0"/>
                      </a:moveTo>
                      <a:lnTo>
                        <a:pt x="5" y="4"/>
                      </a:lnTo>
                      <a:lnTo>
                        <a:pt x="13" y="6"/>
                      </a:lnTo>
                      <a:lnTo>
                        <a:pt x="11" y="16"/>
                      </a:lnTo>
                      <a:lnTo>
                        <a:pt x="5" y="20"/>
                      </a:lnTo>
                      <a:lnTo>
                        <a:pt x="0" y="12"/>
                      </a:lnTo>
                      <a:lnTo>
                        <a:pt x="0" y="0"/>
                      </a:lnTo>
                      <a:close/>
                    </a:path>
                  </a:pathLst>
                </a:custGeom>
                <a:grpFill/>
                <a:ln w="9525">
                  <a:solidFill>
                    <a:schemeClr val="bg2"/>
                  </a:solidFill>
                  <a:round/>
                  <a:headEnd/>
                  <a:tailEnd/>
                </a:ln>
              </p:spPr>
              <p:txBody>
                <a:bodyPr/>
                <a:lstStyle/>
                <a:p>
                  <a:pPr>
                    <a:defRPr/>
                  </a:pPr>
                  <a:endParaRPr lang="en-GB" dirty="0"/>
                </a:p>
              </p:txBody>
            </p:sp>
            <p:sp>
              <p:nvSpPr>
                <p:cNvPr id="987" name="Freeform 151">
                  <a:extLst>
                    <a:ext uri="{FF2B5EF4-FFF2-40B4-BE49-F238E27FC236}">
                      <a16:creationId xmlns:a16="http://schemas.microsoft.com/office/drawing/2014/main" id="{592AF96B-018A-429D-83A3-38EB314A9C2F}"/>
                    </a:ext>
                  </a:extLst>
                </p:cNvPr>
                <p:cNvSpPr>
                  <a:spLocks/>
                </p:cNvSpPr>
                <p:nvPr/>
              </p:nvSpPr>
              <p:spPr bwMode="auto">
                <a:xfrm>
                  <a:off x="616" y="1916"/>
                  <a:ext cx="13" cy="20"/>
                </a:xfrm>
                <a:custGeom>
                  <a:avLst/>
                  <a:gdLst>
                    <a:gd name="T0" fmla="*/ 0 w 13"/>
                    <a:gd name="T1" fmla="*/ 0 h 20"/>
                    <a:gd name="T2" fmla="*/ 5 w 13"/>
                    <a:gd name="T3" fmla="*/ 4 h 20"/>
                    <a:gd name="T4" fmla="*/ 13 w 13"/>
                    <a:gd name="T5" fmla="*/ 6 h 20"/>
                    <a:gd name="T6" fmla="*/ 11 w 13"/>
                    <a:gd name="T7" fmla="*/ 16 h 20"/>
                    <a:gd name="T8" fmla="*/ 5 w 13"/>
                    <a:gd name="T9" fmla="*/ 20 h 20"/>
                    <a:gd name="T10" fmla="*/ 0 w 13"/>
                    <a:gd name="T11" fmla="*/ 12 h 20"/>
                    <a:gd name="T12" fmla="*/ 0 w 13"/>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0" y="0"/>
                      </a:moveTo>
                      <a:lnTo>
                        <a:pt x="5" y="4"/>
                      </a:lnTo>
                      <a:lnTo>
                        <a:pt x="13" y="6"/>
                      </a:lnTo>
                      <a:lnTo>
                        <a:pt x="11" y="16"/>
                      </a:lnTo>
                      <a:lnTo>
                        <a:pt x="5" y="20"/>
                      </a:lnTo>
                      <a:lnTo>
                        <a:pt x="0" y="12"/>
                      </a:lnTo>
                      <a:lnTo>
                        <a:pt x="0" y="0"/>
                      </a:lnTo>
                      <a:close/>
                    </a:path>
                  </a:pathLst>
                </a:custGeom>
                <a:solidFill>
                  <a:schemeClr val="tx1"/>
                </a:solidFill>
                <a:ln w="6350" cap="rnd">
                  <a:solidFill>
                    <a:schemeClr val="tx1"/>
                  </a:solidFill>
                  <a:prstDash val="solid"/>
                  <a:round/>
                  <a:headEnd/>
                  <a:tailEnd/>
                </a:ln>
              </p:spPr>
              <p:txBody>
                <a:bodyPr/>
                <a:lstStyle/>
                <a:p>
                  <a:pPr>
                    <a:defRPr/>
                  </a:pPr>
                  <a:endParaRPr lang="en-GB" dirty="0"/>
                </a:p>
              </p:txBody>
            </p:sp>
          </p:grpSp>
          <p:grpSp>
            <p:nvGrpSpPr>
              <p:cNvPr id="983" name="Group 152">
                <a:extLst>
                  <a:ext uri="{FF2B5EF4-FFF2-40B4-BE49-F238E27FC236}">
                    <a16:creationId xmlns:a16="http://schemas.microsoft.com/office/drawing/2014/main" id="{D4F42FDA-2420-478F-B125-6EDAD192A431}"/>
                  </a:ext>
                </a:extLst>
              </p:cNvPr>
              <p:cNvGrpSpPr>
                <a:grpSpLocks/>
              </p:cNvGrpSpPr>
              <p:nvPr/>
            </p:nvGrpSpPr>
            <p:grpSpPr bwMode="auto">
              <a:xfrm>
                <a:off x="584" y="1893"/>
                <a:ext cx="14" cy="14"/>
                <a:chOff x="584" y="1893"/>
                <a:chExt cx="14" cy="14"/>
              </a:xfrm>
              <a:grpFill/>
            </p:grpSpPr>
            <p:sp>
              <p:nvSpPr>
                <p:cNvPr id="984" name="Freeform 153">
                  <a:extLst>
                    <a:ext uri="{FF2B5EF4-FFF2-40B4-BE49-F238E27FC236}">
                      <a16:creationId xmlns:a16="http://schemas.microsoft.com/office/drawing/2014/main" id="{32089EF6-C11A-441B-B667-9C62F1DD84BD}"/>
                    </a:ext>
                  </a:extLst>
                </p:cNvPr>
                <p:cNvSpPr>
                  <a:spLocks/>
                </p:cNvSpPr>
                <p:nvPr/>
              </p:nvSpPr>
              <p:spPr bwMode="auto">
                <a:xfrm>
                  <a:off x="584" y="1893"/>
                  <a:ext cx="14" cy="14"/>
                </a:xfrm>
                <a:custGeom>
                  <a:avLst/>
                  <a:gdLst>
                    <a:gd name="T0" fmla="*/ 4 w 14"/>
                    <a:gd name="T1" fmla="*/ 0 h 14"/>
                    <a:gd name="T2" fmla="*/ 8 w 14"/>
                    <a:gd name="T3" fmla="*/ 0 h 14"/>
                    <a:gd name="T4" fmla="*/ 14 w 14"/>
                    <a:gd name="T5" fmla="*/ 6 h 14"/>
                    <a:gd name="T6" fmla="*/ 8 w 14"/>
                    <a:gd name="T7" fmla="*/ 10 h 14"/>
                    <a:gd name="T8" fmla="*/ 2 w 14"/>
                    <a:gd name="T9" fmla="*/ 14 h 14"/>
                    <a:gd name="T10" fmla="*/ 0 w 14"/>
                    <a:gd name="T11" fmla="*/ 6 h 14"/>
                    <a:gd name="T12" fmla="*/ 4 w 1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4">
                      <a:moveTo>
                        <a:pt x="4" y="0"/>
                      </a:moveTo>
                      <a:lnTo>
                        <a:pt x="8" y="0"/>
                      </a:lnTo>
                      <a:lnTo>
                        <a:pt x="14" y="6"/>
                      </a:lnTo>
                      <a:lnTo>
                        <a:pt x="8" y="10"/>
                      </a:lnTo>
                      <a:lnTo>
                        <a:pt x="2" y="14"/>
                      </a:lnTo>
                      <a:lnTo>
                        <a:pt x="0" y="6"/>
                      </a:lnTo>
                      <a:lnTo>
                        <a:pt x="4" y="0"/>
                      </a:lnTo>
                      <a:close/>
                    </a:path>
                  </a:pathLst>
                </a:custGeom>
                <a:grpFill/>
                <a:ln w="9525">
                  <a:solidFill>
                    <a:schemeClr val="bg2"/>
                  </a:solidFill>
                  <a:round/>
                  <a:headEnd/>
                  <a:tailEnd/>
                </a:ln>
              </p:spPr>
              <p:txBody>
                <a:bodyPr/>
                <a:lstStyle/>
                <a:p>
                  <a:pPr>
                    <a:defRPr/>
                  </a:pPr>
                  <a:endParaRPr lang="en-GB" dirty="0"/>
                </a:p>
              </p:txBody>
            </p:sp>
            <p:sp>
              <p:nvSpPr>
                <p:cNvPr id="985" name="Freeform 154">
                  <a:extLst>
                    <a:ext uri="{FF2B5EF4-FFF2-40B4-BE49-F238E27FC236}">
                      <a16:creationId xmlns:a16="http://schemas.microsoft.com/office/drawing/2014/main" id="{A00A3D96-28DA-400A-923A-3D7CDF5D4A01}"/>
                    </a:ext>
                  </a:extLst>
                </p:cNvPr>
                <p:cNvSpPr>
                  <a:spLocks/>
                </p:cNvSpPr>
                <p:nvPr/>
              </p:nvSpPr>
              <p:spPr bwMode="auto">
                <a:xfrm>
                  <a:off x="584" y="1893"/>
                  <a:ext cx="14" cy="14"/>
                </a:xfrm>
                <a:custGeom>
                  <a:avLst/>
                  <a:gdLst>
                    <a:gd name="T0" fmla="*/ 4 w 14"/>
                    <a:gd name="T1" fmla="*/ 0 h 14"/>
                    <a:gd name="T2" fmla="*/ 8 w 14"/>
                    <a:gd name="T3" fmla="*/ 0 h 14"/>
                    <a:gd name="T4" fmla="*/ 14 w 14"/>
                    <a:gd name="T5" fmla="*/ 6 h 14"/>
                    <a:gd name="T6" fmla="*/ 8 w 14"/>
                    <a:gd name="T7" fmla="*/ 10 h 14"/>
                    <a:gd name="T8" fmla="*/ 2 w 14"/>
                    <a:gd name="T9" fmla="*/ 14 h 14"/>
                    <a:gd name="T10" fmla="*/ 0 w 14"/>
                    <a:gd name="T11" fmla="*/ 6 h 14"/>
                    <a:gd name="T12" fmla="*/ 4 w 1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4">
                      <a:moveTo>
                        <a:pt x="4" y="0"/>
                      </a:moveTo>
                      <a:lnTo>
                        <a:pt x="8" y="0"/>
                      </a:lnTo>
                      <a:lnTo>
                        <a:pt x="14" y="6"/>
                      </a:lnTo>
                      <a:lnTo>
                        <a:pt x="8" y="10"/>
                      </a:lnTo>
                      <a:lnTo>
                        <a:pt x="2" y="14"/>
                      </a:lnTo>
                      <a:lnTo>
                        <a:pt x="0" y="6"/>
                      </a:lnTo>
                      <a:lnTo>
                        <a:pt x="4" y="0"/>
                      </a:lnTo>
                      <a:close/>
                    </a:path>
                  </a:pathLst>
                </a:custGeom>
                <a:solidFill>
                  <a:schemeClr val="tx1"/>
                </a:solidFill>
                <a:ln w="6350" cap="rnd">
                  <a:solidFill>
                    <a:schemeClr val="tx1"/>
                  </a:solidFill>
                  <a:prstDash val="solid"/>
                  <a:round/>
                  <a:headEnd/>
                  <a:tailEnd/>
                </a:ln>
              </p:spPr>
              <p:txBody>
                <a:bodyPr/>
                <a:lstStyle/>
                <a:p>
                  <a:pPr>
                    <a:defRPr/>
                  </a:pPr>
                  <a:endParaRPr lang="en-GB" dirty="0"/>
                </a:p>
              </p:txBody>
            </p:sp>
          </p:grpSp>
        </p:grpSp>
        <p:grpSp>
          <p:nvGrpSpPr>
            <p:cNvPr id="950" name="USA">
              <a:extLst>
                <a:ext uri="{FF2B5EF4-FFF2-40B4-BE49-F238E27FC236}">
                  <a16:creationId xmlns:a16="http://schemas.microsoft.com/office/drawing/2014/main" id="{4D698857-FA72-45C1-B546-2FEE2D6D0F3A}"/>
                </a:ext>
              </a:extLst>
            </p:cNvPr>
            <p:cNvGrpSpPr>
              <a:grpSpLocks/>
            </p:cNvGrpSpPr>
            <p:nvPr/>
          </p:nvGrpSpPr>
          <p:grpSpPr bwMode="auto">
            <a:xfrm>
              <a:off x="1141413" y="2889250"/>
              <a:ext cx="1411287" cy="692150"/>
              <a:chOff x="729" y="2052"/>
              <a:chExt cx="889" cy="436"/>
            </a:xfrm>
            <a:grpFill/>
          </p:grpSpPr>
          <p:sp>
            <p:nvSpPr>
              <p:cNvPr id="970" name="Freeform 156">
                <a:extLst>
                  <a:ext uri="{FF2B5EF4-FFF2-40B4-BE49-F238E27FC236}">
                    <a16:creationId xmlns:a16="http://schemas.microsoft.com/office/drawing/2014/main" id="{97BD8E6F-7BF4-4EB1-8474-9B6F8318011D}"/>
                  </a:ext>
                </a:extLst>
              </p:cNvPr>
              <p:cNvSpPr>
                <a:spLocks/>
              </p:cNvSpPr>
              <p:nvPr/>
            </p:nvSpPr>
            <p:spPr bwMode="auto">
              <a:xfrm>
                <a:off x="729" y="2052"/>
                <a:ext cx="889" cy="436"/>
              </a:xfrm>
              <a:custGeom>
                <a:avLst/>
                <a:gdLst>
                  <a:gd name="T0" fmla="*/ 23 w 889"/>
                  <a:gd name="T1" fmla="*/ 29 h 436"/>
                  <a:gd name="T2" fmla="*/ 29 w 889"/>
                  <a:gd name="T3" fmla="*/ 20 h 436"/>
                  <a:gd name="T4" fmla="*/ 460 w 889"/>
                  <a:gd name="T5" fmla="*/ 8 h 436"/>
                  <a:gd name="T6" fmla="*/ 536 w 889"/>
                  <a:gd name="T7" fmla="*/ 27 h 436"/>
                  <a:gd name="T8" fmla="*/ 503 w 889"/>
                  <a:gd name="T9" fmla="*/ 51 h 436"/>
                  <a:gd name="T10" fmla="*/ 548 w 889"/>
                  <a:gd name="T11" fmla="*/ 47 h 436"/>
                  <a:gd name="T12" fmla="*/ 589 w 889"/>
                  <a:gd name="T13" fmla="*/ 55 h 436"/>
                  <a:gd name="T14" fmla="*/ 620 w 889"/>
                  <a:gd name="T15" fmla="*/ 66 h 436"/>
                  <a:gd name="T16" fmla="*/ 585 w 889"/>
                  <a:gd name="T17" fmla="*/ 66 h 436"/>
                  <a:gd name="T18" fmla="*/ 573 w 889"/>
                  <a:gd name="T19" fmla="*/ 91 h 436"/>
                  <a:gd name="T20" fmla="*/ 569 w 889"/>
                  <a:gd name="T21" fmla="*/ 150 h 436"/>
                  <a:gd name="T22" fmla="*/ 593 w 889"/>
                  <a:gd name="T23" fmla="*/ 109 h 436"/>
                  <a:gd name="T24" fmla="*/ 604 w 889"/>
                  <a:gd name="T25" fmla="*/ 82 h 436"/>
                  <a:gd name="T26" fmla="*/ 638 w 889"/>
                  <a:gd name="T27" fmla="*/ 88 h 436"/>
                  <a:gd name="T28" fmla="*/ 636 w 889"/>
                  <a:gd name="T29" fmla="*/ 109 h 436"/>
                  <a:gd name="T30" fmla="*/ 645 w 889"/>
                  <a:gd name="T31" fmla="*/ 130 h 436"/>
                  <a:gd name="T32" fmla="*/ 673 w 889"/>
                  <a:gd name="T33" fmla="*/ 144 h 436"/>
                  <a:gd name="T34" fmla="*/ 702 w 889"/>
                  <a:gd name="T35" fmla="*/ 121 h 436"/>
                  <a:gd name="T36" fmla="*/ 747 w 889"/>
                  <a:gd name="T37" fmla="*/ 97 h 436"/>
                  <a:gd name="T38" fmla="*/ 836 w 889"/>
                  <a:gd name="T39" fmla="*/ 72 h 436"/>
                  <a:gd name="T40" fmla="*/ 878 w 889"/>
                  <a:gd name="T41" fmla="*/ 43 h 436"/>
                  <a:gd name="T42" fmla="*/ 889 w 889"/>
                  <a:gd name="T43" fmla="*/ 88 h 436"/>
                  <a:gd name="T44" fmla="*/ 842 w 889"/>
                  <a:gd name="T45" fmla="*/ 107 h 436"/>
                  <a:gd name="T46" fmla="*/ 840 w 889"/>
                  <a:gd name="T47" fmla="*/ 144 h 436"/>
                  <a:gd name="T48" fmla="*/ 784 w 889"/>
                  <a:gd name="T49" fmla="*/ 161 h 436"/>
                  <a:gd name="T50" fmla="*/ 762 w 889"/>
                  <a:gd name="T51" fmla="*/ 193 h 436"/>
                  <a:gd name="T52" fmla="*/ 751 w 889"/>
                  <a:gd name="T53" fmla="*/ 214 h 436"/>
                  <a:gd name="T54" fmla="*/ 741 w 889"/>
                  <a:gd name="T55" fmla="*/ 208 h 436"/>
                  <a:gd name="T56" fmla="*/ 743 w 889"/>
                  <a:gd name="T57" fmla="*/ 228 h 436"/>
                  <a:gd name="T58" fmla="*/ 743 w 889"/>
                  <a:gd name="T59" fmla="*/ 263 h 436"/>
                  <a:gd name="T60" fmla="*/ 706 w 889"/>
                  <a:gd name="T61" fmla="*/ 290 h 436"/>
                  <a:gd name="T62" fmla="*/ 665 w 889"/>
                  <a:gd name="T63" fmla="*/ 340 h 436"/>
                  <a:gd name="T64" fmla="*/ 686 w 889"/>
                  <a:gd name="T65" fmla="*/ 412 h 436"/>
                  <a:gd name="T66" fmla="*/ 663 w 889"/>
                  <a:gd name="T67" fmla="*/ 416 h 436"/>
                  <a:gd name="T68" fmla="*/ 647 w 889"/>
                  <a:gd name="T69" fmla="*/ 371 h 436"/>
                  <a:gd name="T70" fmla="*/ 610 w 889"/>
                  <a:gd name="T71" fmla="*/ 362 h 436"/>
                  <a:gd name="T72" fmla="*/ 552 w 889"/>
                  <a:gd name="T73" fmla="*/ 344 h 436"/>
                  <a:gd name="T74" fmla="*/ 546 w 889"/>
                  <a:gd name="T75" fmla="*/ 364 h 436"/>
                  <a:gd name="T76" fmla="*/ 503 w 889"/>
                  <a:gd name="T77" fmla="*/ 358 h 436"/>
                  <a:gd name="T78" fmla="*/ 472 w 889"/>
                  <a:gd name="T79" fmla="*/ 362 h 436"/>
                  <a:gd name="T80" fmla="*/ 443 w 889"/>
                  <a:gd name="T81" fmla="*/ 377 h 436"/>
                  <a:gd name="T82" fmla="*/ 419 w 889"/>
                  <a:gd name="T83" fmla="*/ 408 h 436"/>
                  <a:gd name="T84" fmla="*/ 380 w 889"/>
                  <a:gd name="T85" fmla="*/ 389 h 436"/>
                  <a:gd name="T86" fmla="*/ 335 w 889"/>
                  <a:gd name="T87" fmla="*/ 358 h 436"/>
                  <a:gd name="T88" fmla="*/ 294 w 889"/>
                  <a:gd name="T89" fmla="*/ 337 h 436"/>
                  <a:gd name="T90" fmla="*/ 187 w 889"/>
                  <a:gd name="T91" fmla="*/ 325 h 436"/>
                  <a:gd name="T92" fmla="*/ 101 w 889"/>
                  <a:gd name="T93" fmla="*/ 290 h 436"/>
                  <a:gd name="T94" fmla="*/ 56 w 889"/>
                  <a:gd name="T95" fmla="*/ 265 h 436"/>
                  <a:gd name="T96" fmla="*/ 31 w 889"/>
                  <a:gd name="T97" fmla="*/ 222 h 436"/>
                  <a:gd name="T98" fmla="*/ 10 w 889"/>
                  <a:gd name="T99" fmla="*/ 181 h 436"/>
                  <a:gd name="T100" fmla="*/ 6 w 889"/>
                  <a:gd name="T101" fmla="*/ 109 h 436"/>
                  <a:gd name="T102" fmla="*/ 8 w 889"/>
                  <a:gd name="T103" fmla="*/ 41 h 4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9" h="436">
                    <a:moveTo>
                      <a:pt x="4" y="37"/>
                    </a:moveTo>
                    <a:lnTo>
                      <a:pt x="0" y="27"/>
                    </a:lnTo>
                    <a:lnTo>
                      <a:pt x="8" y="23"/>
                    </a:lnTo>
                    <a:lnTo>
                      <a:pt x="17" y="27"/>
                    </a:lnTo>
                    <a:lnTo>
                      <a:pt x="23" y="29"/>
                    </a:lnTo>
                    <a:lnTo>
                      <a:pt x="25" y="37"/>
                    </a:lnTo>
                    <a:lnTo>
                      <a:pt x="27" y="43"/>
                    </a:lnTo>
                    <a:lnTo>
                      <a:pt x="33" y="37"/>
                    </a:lnTo>
                    <a:lnTo>
                      <a:pt x="35" y="27"/>
                    </a:lnTo>
                    <a:lnTo>
                      <a:pt x="29" y="20"/>
                    </a:lnTo>
                    <a:lnTo>
                      <a:pt x="29" y="8"/>
                    </a:lnTo>
                    <a:lnTo>
                      <a:pt x="448" y="8"/>
                    </a:lnTo>
                    <a:lnTo>
                      <a:pt x="450" y="0"/>
                    </a:lnTo>
                    <a:lnTo>
                      <a:pt x="458" y="0"/>
                    </a:lnTo>
                    <a:lnTo>
                      <a:pt x="460" y="8"/>
                    </a:lnTo>
                    <a:lnTo>
                      <a:pt x="464" y="12"/>
                    </a:lnTo>
                    <a:lnTo>
                      <a:pt x="476" y="16"/>
                    </a:lnTo>
                    <a:lnTo>
                      <a:pt x="499" y="20"/>
                    </a:lnTo>
                    <a:lnTo>
                      <a:pt x="513" y="23"/>
                    </a:lnTo>
                    <a:lnTo>
                      <a:pt x="536" y="27"/>
                    </a:lnTo>
                    <a:lnTo>
                      <a:pt x="534" y="31"/>
                    </a:lnTo>
                    <a:lnTo>
                      <a:pt x="522" y="35"/>
                    </a:lnTo>
                    <a:lnTo>
                      <a:pt x="515" y="39"/>
                    </a:lnTo>
                    <a:lnTo>
                      <a:pt x="507" y="47"/>
                    </a:lnTo>
                    <a:lnTo>
                      <a:pt x="503" y="51"/>
                    </a:lnTo>
                    <a:lnTo>
                      <a:pt x="513" y="55"/>
                    </a:lnTo>
                    <a:lnTo>
                      <a:pt x="526" y="55"/>
                    </a:lnTo>
                    <a:lnTo>
                      <a:pt x="538" y="55"/>
                    </a:lnTo>
                    <a:lnTo>
                      <a:pt x="544" y="51"/>
                    </a:lnTo>
                    <a:lnTo>
                      <a:pt x="548" y="47"/>
                    </a:lnTo>
                    <a:lnTo>
                      <a:pt x="556" y="41"/>
                    </a:lnTo>
                    <a:lnTo>
                      <a:pt x="560" y="47"/>
                    </a:lnTo>
                    <a:lnTo>
                      <a:pt x="569" y="53"/>
                    </a:lnTo>
                    <a:lnTo>
                      <a:pt x="579" y="57"/>
                    </a:lnTo>
                    <a:lnTo>
                      <a:pt x="589" y="55"/>
                    </a:lnTo>
                    <a:lnTo>
                      <a:pt x="597" y="55"/>
                    </a:lnTo>
                    <a:lnTo>
                      <a:pt x="606" y="53"/>
                    </a:lnTo>
                    <a:lnTo>
                      <a:pt x="612" y="57"/>
                    </a:lnTo>
                    <a:lnTo>
                      <a:pt x="620" y="62"/>
                    </a:lnTo>
                    <a:lnTo>
                      <a:pt x="620" y="66"/>
                    </a:lnTo>
                    <a:lnTo>
                      <a:pt x="612" y="62"/>
                    </a:lnTo>
                    <a:lnTo>
                      <a:pt x="602" y="62"/>
                    </a:lnTo>
                    <a:lnTo>
                      <a:pt x="595" y="68"/>
                    </a:lnTo>
                    <a:lnTo>
                      <a:pt x="589" y="70"/>
                    </a:lnTo>
                    <a:lnTo>
                      <a:pt x="585" y="66"/>
                    </a:lnTo>
                    <a:lnTo>
                      <a:pt x="581" y="70"/>
                    </a:lnTo>
                    <a:lnTo>
                      <a:pt x="573" y="78"/>
                    </a:lnTo>
                    <a:lnTo>
                      <a:pt x="564" y="86"/>
                    </a:lnTo>
                    <a:lnTo>
                      <a:pt x="566" y="93"/>
                    </a:lnTo>
                    <a:lnTo>
                      <a:pt x="573" y="91"/>
                    </a:lnTo>
                    <a:lnTo>
                      <a:pt x="577" y="84"/>
                    </a:lnTo>
                    <a:lnTo>
                      <a:pt x="569" y="101"/>
                    </a:lnTo>
                    <a:lnTo>
                      <a:pt x="566" y="125"/>
                    </a:lnTo>
                    <a:lnTo>
                      <a:pt x="566" y="136"/>
                    </a:lnTo>
                    <a:lnTo>
                      <a:pt x="569" y="150"/>
                    </a:lnTo>
                    <a:lnTo>
                      <a:pt x="579" y="148"/>
                    </a:lnTo>
                    <a:lnTo>
                      <a:pt x="589" y="140"/>
                    </a:lnTo>
                    <a:lnTo>
                      <a:pt x="593" y="130"/>
                    </a:lnTo>
                    <a:lnTo>
                      <a:pt x="593" y="119"/>
                    </a:lnTo>
                    <a:lnTo>
                      <a:pt x="593" y="109"/>
                    </a:lnTo>
                    <a:lnTo>
                      <a:pt x="593" y="97"/>
                    </a:lnTo>
                    <a:lnTo>
                      <a:pt x="593" y="90"/>
                    </a:lnTo>
                    <a:lnTo>
                      <a:pt x="595" y="86"/>
                    </a:lnTo>
                    <a:lnTo>
                      <a:pt x="601" y="86"/>
                    </a:lnTo>
                    <a:lnTo>
                      <a:pt x="604" y="82"/>
                    </a:lnTo>
                    <a:lnTo>
                      <a:pt x="608" y="76"/>
                    </a:lnTo>
                    <a:lnTo>
                      <a:pt x="616" y="74"/>
                    </a:lnTo>
                    <a:lnTo>
                      <a:pt x="624" y="78"/>
                    </a:lnTo>
                    <a:lnTo>
                      <a:pt x="634" y="80"/>
                    </a:lnTo>
                    <a:lnTo>
                      <a:pt x="638" y="88"/>
                    </a:lnTo>
                    <a:lnTo>
                      <a:pt x="636" y="97"/>
                    </a:lnTo>
                    <a:lnTo>
                      <a:pt x="632" y="105"/>
                    </a:lnTo>
                    <a:lnTo>
                      <a:pt x="628" y="109"/>
                    </a:lnTo>
                    <a:lnTo>
                      <a:pt x="630" y="113"/>
                    </a:lnTo>
                    <a:lnTo>
                      <a:pt x="636" y="109"/>
                    </a:lnTo>
                    <a:lnTo>
                      <a:pt x="641" y="105"/>
                    </a:lnTo>
                    <a:lnTo>
                      <a:pt x="647" y="107"/>
                    </a:lnTo>
                    <a:lnTo>
                      <a:pt x="647" y="117"/>
                    </a:lnTo>
                    <a:lnTo>
                      <a:pt x="645" y="123"/>
                    </a:lnTo>
                    <a:lnTo>
                      <a:pt x="645" y="130"/>
                    </a:lnTo>
                    <a:lnTo>
                      <a:pt x="640" y="136"/>
                    </a:lnTo>
                    <a:lnTo>
                      <a:pt x="636" y="144"/>
                    </a:lnTo>
                    <a:lnTo>
                      <a:pt x="643" y="150"/>
                    </a:lnTo>
                    <a:lnTo>
                      <a:pt x="661" y="150"/>
                    </a:lnTo>
                    <a:lnTo>
                      <a:pt x="673" y="144"/>
                    </a:lnTo>
                    <a:lnTo>
                      <a:pt x="684" y="140"/>
                    </a:lnTo>
                    <a:lnTo>
                      <a:pt x="696" y="134"/>
                    </a:lnTo>
                    <a:lnTo>
                      <a:pt x="702" y="132"/>
                    </a:lnTo>
                    <a:lnTo>
                      <a:pt x="704" y="127"/>
                    </a:lnTo>
                    <a:lnTo>
                      <a:pt x="702" y="121"/>
                    </a:lnTo>
                    <a:lnTo>
                      <a:pt x="704" y="117"/>
                    </a:lnTo>
                    <a:lnTo>
                      <a:pt x="725" y="119"/>
                    </a:lnTo>
                    <a:lnTo>
                      <a:pt x="737" y="117"/>
                    </a:lnTo>
                    <a:lnTo>
                      <a:pt x="747" y="109"/>
                    </a:lnTo>
                    <a:lnTo>
                      <a:pt x="747" y="97"/>
                    </a:lnTo>
                    <a:lnTo>
                      <a:pt x="755" y="91"/>
                    </a:lnTo>
                    <a:lnTo>
                      <a:pt x="762" y="86"/>
                    </a:lnTo>
                    <a:lnTo>
                      <a:pt x="819" y="86"/>
                    </a:lnTo>
                    <a:lnTo>
                      <a:pt x="831" y="80"/>
                    </a:lnTo>
                    <a:lnTo>
                      <a:pt x="836" y="72"/>
                    </a:lnTo>
                    <a:lnTo>
                      <a:pt x="840" y="57"/>
                    </a:lnTo>
                    <a:lnTo>
                      <a:pt x="848" y="43"/>
                    </a:lnTo>
                    <a:lnTo>
                      <a:pt x="856" y="35"/>
                    </a:lnTo>
                    <a:lnTo>
                      <a:pt x="864" y="39"/>
                    </a:lnTo>
                    <a:lnTo>
                      <a:pt x="878" y="43"/>
                    </a:lnTo>
                    <a:lnTo>
                      <a:pt x="880" y="51"/>
                    </a:lnTo>
                    <a:lnTo>
                      <a:pt x="878" y="66"/>
                    </a:lnTo>
                    <a:lnTo>
                      <a:pt x="880" y="74"/>
                    </a:lnTo>
                    <a:lnTo>
                      <a:pt x="885" y="80"/>
                    </a:lnTo>
                    <a:lnTo>
                      <a:pt x="889" y="88"/>
                    </a:lnTo>
                    <a:lnTo>
                      <a:pt x="885" y="93"/>
                    </a:lnTo>
                    <a:lnTo>
                      <a:pt x="874" y="93"/>
                    </a:lnTo>
                    <a:lnTo>
                      <a:pt x="862" y="95"/>
                    </a:lnTo>
                    <a:lnTo>
                      <a:pt x="852" y="101"/>
                    </a:lnTo>
                    <a:lnTo>
                      <a:pt x="842" y="107"/>
                    </a:lnTo>
                    <a:lnTo>
                      <a:pt x="836" y="121"/>
                    </a:lnTo>
                    <a:lnTo>
                      <a:pt x="829" y="130"/>
                    </a:lnTo>
                    <a:lnTo>
                      <a:pt x="829" y="138"/>
                    </a:lnTo>
                    <a:lnTo>
                      <a:pt x="833" y="142"/>
                    </a:lnTo>
                    <a:lnTo>
                      <a:pt x="840" y="144"/>
                    </a:lnTo>
                    <a:lnTo>
                      <a:pt x="833" y="150"/>
                    </a:lnTo>
                    <a:lnTo>
                      <a:pt x="827" y="150"/>
                    </a:lnTo>
                    <a:lnTo>
                      <a:pt x="817" y="154"/>
                    </a:lnTo>
                    <a:lnTo>
                      <a:pt x="801" y="158"/>
                    </a:lnTo>
                    <a:lnTo>
                      <a:pt x="784" y="161"/>
                    </a:lnTo>
                    <a:lnTo>
                      <a:pt x="780" y="165"/>
                    </a:lnTo>
                    <a:lnTo>
                      <a:pt x="782" y="177"/>
                    </a:lnTo>
                    <a:lnTo>
                      <a:pt x="776" y="185"/>
                    </a:lnTo>
                    <a:lnTo>
                      <a:pt x="770" y="195"/>
                    </a:lnTo>
                    <a:lnTo>
                      <a:pt x="762" y="193"/>
                    </a:lnTo>
                    <a:lnTo>
                      <a:pt x="766" y="204"/>
                    </a:lnTo>
                    <a:lnTo>
                      <a:pt x="762" y="212"/>
                    </a:lnTo>
                    <a:lnTo>
                      <a:pt x="755" y="222"/>
                    </a:lnTo>
                    <a:lnTo>
                      <a:pt x="751" y="228"/>
                    </a:lnTo>
                    <a:lnTo>
                      <a:pt x="751" y="214"/>
                    </a:lnTo>
                    <a:lnTo>
                      <a:pt x="747" y="202"/>
                    </a:lnTo>
                    <a:lnTo>
                      <a:pt x="749" y="193"/>
                    </a:lnTo>
                    <a:lnTo>
                      <a:pt x="745" y="189"/>
                    </a:lnTo>
                    <a:lnTo>
                      <a:pt x="743" y="197"/>
                    </a:lnTo>
                    <a:lnTo>
                      <a:pt x="741" y="208"/>
                    </a:lnTo>
                    <a:lnTo>
                      <a:pt x="735" y="206"/>
                    </a:lnTo>
                    <a:lnTo>
                      <a:pt x="731" y="208"/>
                    </a:lnTo>
                    <a:lnTo>
                      <a:pt x="739" y="216"/>
                    </a:lnTo>
                    <a:lnTo>
                      <a:pt x="745" y="222"/>
                    </a:lnTo>
                    <a:lnTo>
                      <a:pt x="743" y="228"/>
                    </a:lnTo>
                    <a:lnTo>
                      <a:pt x="745" y="237"/>
                    </a:lnTo>
                    <a:lnTo>
                      <a:pt x="751" y="239"/>
                    </a:lnTo>
                    <a:lnTo>
                      <a:pt x="755" y="249"/>
                    </a:lnTo>
                    <a:lnTo>
                      <a:pt x="751" y="257"/>
                    </a:lnTo>
                    <a:lnTo>
                      <a:pt x="743" y="263"/>
                    </a:lnTo>
                    <a:lnTo>
                      <a:pt x="743" y="270"/>
                    </a:lnTo>
                    <a:lnTo>
                      <a:pt x="733" y="272"/>
                    </a:lnTo>
                    <a:lnTo>
                      <a:pt x="719" y="284"/>
                    </a:lnTo>
                    <a:lnTo>
                      <a:pt x="716" y="288"/>
                    </a:lnTo>
                    <a:lnTo>
                      <a:pt x="706" y="290"/>
                    </a:lnTo>
                    <a:lnTo>
                      <a:pt x="696" y="305"/>
                    </a:lnTo>
                    <a:lnTo>
                      <a:pt x="684" y="309"/>
                    </a:lnTo>
                    <a:lnTo>
                      <a:pt x="679" y="317"/>
                    </a:lnTo>
                    <a:lnTo>
                      <a:pt x="669" y="329"/>
                    </a:lnTo>
                    <a:lnTo>
                      <a:pt x="665" y="340"/>
                    </a:lnTo>
                    <a:lnTo>
                      <a:pt x="669" y="354"/>
                    </a:lnTo>
                    <a:lnTo>
                      <a:pt x="675" y="368"/>
                    </a:lnTo>
                    <a:lnTo>
                      <a:pt x="679" y="381"/>
                    </a:lnTo>
                    <a:lnTo>
                      <a:pt x="684" y="395"/>
                    </a:lnTo>
                    <a:lnTo>
                      <a:pt x="686" y="412"/>
                    </a:lnTo>
                    <a:lnTo>
                      <a:pt x="686" y="428"/>
                    </a:lnTo>
                    <a:lnTo>
                      <a:pt x="684" y="436"/>
                    </a:lnTo>
                    <a:lnTo>
                      <a:pt x="677" y="436"/>
                    </a:lnTo>
                    <a:lnTo>
                      <a:pt x="669" y="428"/>
                    </a:lnTo>
                    <a:lnTo>
                      <a:pt x="663" y="416"/>
                    </a:lnTo>
                    <a:lnTo>
                      <a:pt x="655" y="410"/>
                    </a:lnTo>
                    <a:lnTo>
                      <a:pt x="647" y="405"/>
                    </a:lnTo>
                    <a:lnTo>
                      <a:pt x="645" y="393"/>
                    </a:lnTo>
                    <a:lnTo>
                      <a:pt x="645" y="381"/>
                    </a:lnTo>
                    <a:lnTo>
                      <a:pt x="647" y="371"/>
                    </a:lnTo>
                    <a:lnTo>
                      <a:pt x="640" y="364"/>
                    </a:lnTo>
                    <a:lnTo>
                      <a:pt x="634" y="356"/>
                    </a:lnTo>
                    <a:lnTo>
                      <a:pt x="624" y="352"/>
                    </a:lnTo>
                    <a:lnTo>
                      <a:pt x="618" y="354"/>
                    </a:lnTo>
                    <a:lnTo>
                      <a:pt x="610" y="362"/>
                    </a:lnTo>
                    <a:lnTo>
                      <a:pt x="602" y="352"/>
                    </a:lnTo>
                    <a:lnTo>
                      <a:pt x="591" y="350"/>
                    </a:lnTo>
                    <a:lnTo>
                      <a:pt x="577" y="348"/>
                    </a:lnTo>
                    <a:lnTo>
                      <a:pt x="567" y="344"/>
                    </a:lnTo>
                    <a:lnTo>
                      <a:pt x="552" y="344"/>
                    </a:lnTo>
                    <a:lnTo>
                      <a:pt x="538" y="346"/>
                    </a:lnTo>
                    <a:lnTo>
                      <a:pt x="528" y="348"/>
                    </a:lnTo>
                    <a:lnTo>
                      <a:pt x="534" y="354"/>
                    </a:lnTo>
                    <a:lnTo>
                      <a:pt x="540" y="358"/>
                    </a:lnTo>
                    <a:lnTo>
                      <a:pt x="546" y="364"/>
                    </a:lnTo>
                    <a:lnTo>
                      <a:pt x="538" y="366"/>
                    </a:lnTo>
                    <a:lnTo>
                      <a:pt x="530" y="366"/>
                    </a:lnTo>
                    <a:lnTo>
                      <a:pt x="520" y="368"/>
                    </a:lnTo>
                    <a:lnTo>
                      <a:pt x="513" y="362"/>
                    </a:lnTo>
                    <a:lnTo>
                      <a:pt x="503" y="358"/>
                    </a:lnTo>
                    <a:lnTo>
                      <a:pt x="499" y="360"/>
                    </a:lnTo>
                    <a:lnTo>
                      <a:pt x="495" y="362"/>
                    </a:lnTo>
                    <a:lnTo>
                      <a:pt x="485" y="356"/>
                    </a:lnTo>
                    <a:lnTo>
                      <a:pt x="476" y="356"/>
                    </a:lnTo>
                    <a:lnTo>
                      <a:pt x="472" y="362"/>
                    </a:lnTo>
                    <a:lnTo>
                      <a:pt x="464" y="364"/>
                    </a:lnTo>
                    <a:lnTo>
                      <a:pt x="458" y="360"/>
                    </a:lnTo>
                    <a:lnTo>
                      <a:pt x="454" y="368"/>
                    </a:lnTo>
                    <a:lnTo>
                      <a:pt x="448" y="373"/>
                    </a:lnTo>
                    <a:lnTo>
                      <a:pt x="443" y="377"/>
                    </a:lnTo>
                    <a:lnTo>
                      <a:pt x="431" y="377"/>
                    </a:lnTo>
                    <a:lnTo>
                      <a:pt x="427" y="383"/>
                    </a:lnTo>
                    <a:lnTo>
                      <a:pt x="421" y="389"/>
                    </a:lnTo>
                    <a:lnTo>
                      <a:pt x="417" y="397"/>
                    </a:lnTo>
                    <a:lnTo>
                      <a:pt x="419" y="408"/>
                    </a:lnTo>
                    <a:lnTo>
                      <a:pt x="423" y="420"/>
                    </a:lnTo>
                    <a:lnTo>
                      <a:pt x="411" y="418"/>
                    </a:lnTo>
                    <a:lnTo>
                      <a:pt x="396" y="412"/>
                    </a:lnTo>
                    <a:lnTo>
                      <a:pt x="388" y="401"/>
                    </a:lnTo>
                    <a:lnTo>
                      <a:pt x="380" y="389"/>
                    </a:lnTo>
                    <a:lnTo>
                      <a:pt x="370" y="377"/>
                    </a:lnTo>
                    <a:lnTo>
                      <a:pt x="365" y="364"/>
                    </a:lnTo>
                    <a:lnTo>
                      <a:pt x="351" y="358"/>
                    </a:lnTo>
                    <a:lnTo>
                      <a:pt x="343" y="354"/>
                    </a:lnTo>
                    <a:lnTo>
                      <a:pt x="335" y="358"/>
                    </a:lnTo>
                    <a:lnTo>
                      <a:pt x="333" y="368"/>
                    </a:lnTo>
                    <a:lnTo>
                      <a:pt x="322" y="370"/>
                    </a:lnTo>
                    <a:lnTo>
                      <a:pt x="306" y="360"/>
                    </a:lnTo>
                    <a:lnTo>
                      <a:pt x="304" y="344"/>
                    </a:lnTo>
                    <a:lnTo>
                      <a:pt x="294" y="337"/>
                    </a:lnTo>
                    <a:lnTo>
                      <a:pt x="275" y="321"/>
                    </a:lnTo>
                    <a:lnTo>
                      <a:pt x="255" y="325"/>
                    </a:lnTo>
                    <a:lnTo>
                      <a:pt x="248" y="331"/>
                    </a:lnTo>
                    <a:lnTo>
                      <a:pt x="203" y="331"/>
                    </a:lnTo>
                    <a:lnTo>
                      <a:pt x="187" y="325"/>
                    </a:lnTo>
                    <a:lnTo>
                      <a:pt x="162" y="313"/>
                    </a:lnTo>
                    <a:lnTo>
                      <a:pt x="144" y="307"/>
                    </a:lnTo>
                    <a:lnTo>
                      <a:pt x="113" y="309"/>
                    </a:lnTo>
                    <a:lnTo>
                      <a:pt x="109" y="298"/>
                    </a:lnTo>
                    <a:lnTo>
                      <a:pt x="101" y="290"/>
                    </a:lnTo>
                    <a:lnTo>
                      <a:pt x="95" y="286"/>
                    </a:lnTo>
                    <a:lnTo>
                      <a:pt x="82" y="282"/>
                    </a:lnTo>
                    <a:lnTo>
                      <a:pt x="72" y="274"/>
                    </a:lnTo>
                    <a:lnTo>
                      <a:pt x="58" y="278"/>
                    </a:lnTo>
                    <a:lnTo>
                      <a:pt x="56" y="265"/>
                    </a:lnTo>
                    <a:lnTo>
                      <a:pt x="47" y="251"/>
                    </a:lnTo>
                    <a:lnTo>
                      <a:pt x="37" y="241"/>
                    </a:lnTo>
                    <a:lnTo>
                      <a:pt x="41" y="235"/>
                    </a:lnTo>
                    <a:lnTo>
                      <a:pt x="35" y="231"/>
                    </a:lnTo>
                    <a:lnTo>
                      <a:pt x="31" y="222"/>
                    </a:lnTo>
                    <a:lnTo>
                      <a:pt x="37" y="212"/>
                    </a:lnTo>
                    <a:lnTo>
                      <a:pt x="25" y="212"/>
                    </a:lnTo>
                    <a:lnTo>
                      <a:pt x="17" y="204"/>
                    </a:lnTo>
                    <a:lnTo>
                      <a:pt x="10" y="193"/>
                    </a:lnTo>
                    <a:lnTo>
                      <a:pt x="10" y="181"/>
                    </a:lnTo>
                    <a:lnTo>
                      <a:pt x="2" y="173"/>
                    </a:lnTo>
                    <a:lnTo>
                      <a:pt x="2" y="165"/>
                    </a:lnTo>
                    <a:lnTo>
                      <a:pt x="6" y="144"/>
                    </a:lnTo>
                    <a:lnTo>
                      <a:pt x="2" y="119"/>
                    </a:lnTo>
                    <a:lnTo>
                      <a:pt x="6" y="109"/>
                    </a:lnTo>
                    <a:lnTo>
                      <a:pt x="10" y="62"/>
                    </a:lnTo>
                    <a:lnTo>
                      <a:pt x="15" y="62"/>
                    </a:lnTo>
                    <a:lnTo>
                      <a:pt x="10" y="53"/>
                    </a:lnTo>
                    <a:lnTo>
                      <a:pt x="6" y="47"/>
                    </a:lnTo>
                    <a:lnTo>
                      <a:pt x="8" y="41"/>
                    </a:lnTo>
                    <a:lnTo>
                      <a:pt x="4" y="37"/>
                    </a:lnTo>
                    <a:close/>
                  </a:path>
                </a:pathLst>
              </a:custGeom>
              <a:grpFill/>
              <a:ln w="9525">
                <a:solidFill>
                  <a:schemeClr val="bg2"/>
                </a:solidFill>
                <a:round/>
                <a:headEnd/>
                <a:tailEnd/>
              </a:ln>
            </p:spPr>
            <p:txBody>
              <a:bodyPr/>
              <a:lstStyle/>
              <a:p>
                <a:pPr>
                  <a:defRPr/>
                </a:pPr>
                <a:endParaRPr lang="en-GB" dirty="0"/>
              </a:p>
            </p:txBody>
          </p:sp>
          <p:sp>
            <p:nvSpPr>
              <p:cNvPr id="971" name="Freeform 157">
                <a:extLst>
                  <a:ext uri="{FF2B5EF4-FFF2-40B4-BE49-F238E27FC236}">
                    <a16:creationId xmlns:a16="http://schemas.microsoft.com/office/drawing/2014/main" id="{5ADCC0C0-4C5B-4003-8556-F77268A1FA90}"/>
                  </a:ext>
                </a:extLst>
              </p:cNvPr>
              <p:cNvSpPr>
                <a:spLocks/>
              </p:cNvSpPr>
              <p:nvPr/>
            </p:nvSpPr>
            <p:spPr bwMode="auto">
              <a:xfrm>
                <a:off x="729" y="2052"/>
                <a:ext cx="889" cy="436"/>
              </a:xfrm>
              <a:custGeom>
                <a:avLst/>
                <a:gdLst>
                  <a:gd name="T0" fmla="*/ 23 w 889"/>
                  <a:gd name="T1" fmla="*/ 29 h 436"/>
                  <a:gd name="T2" fmla="*/ 29 w 889"/>
                  <a:gd name="T3" fmla="*/ 20 h 436"/>
                  <a:gd name="T4" fmla="*/ 460 w 889"/>
                  <a:gd name="T5" fmla="*/ 8 h 436"/>
                  <a:gd name="T6" fmla="*/ 536 w 889"/>
                  <a:gd name="T7" fmla="*/ 27 h 436"/>
                  <a:gd name="T8" fmla="*/ 503 w 889"/>
                  <a:gd name="T9" fmla="*/ 51 h 436"/>
                  <a:gd name="T10" fmla="*/ 548 w 889"/>
                  <a:gd name="T11" fmla="*/ 47 h 436"/>
                  <a:gd name="T12" fmla="*/ 589 w 889"/>
                  <a:gd name="T13" fmla="*/ 55 h 436"/>
                  <a:gd name="T14" fmla="*/ 620 w 889"/>
                  <a:gd name="T15" fmla="*/ 66 h 436"/>
                  <a:gd name="T16" fmla="*/ 585 w 889"/>
                  <a:gd name="T17" fmla="*/ 66 h 436"/>
                  <a:gd name="T18" fmla="*/ 573 w 889"/>
                  <a:gd name="T19" fmla="*/ 91 h 436"/>
                  <a:gd name="T20" fmla="*/ 569 w 889"/>
                  <a:gd name="T21" fmla="*/ 150 h 436"/>
                  <a:gd name="T22" fmla="*/ 593 w 889"/>
                  <a:gd name="T23" fmla="*/ 109 h 436"/>
                  <a:gd name="T24" fmla="*/ 604 w 889"/>
                  <a:gd name="T25" fmla="*/ 82 h 436"/>
                  <a:gd name="T26" fmla="*/ 638 w 889"/>
                  <a:gd name="T27" fmla="*/ 88 h 436"/>
                  <a:gd name="T28" fmla="*/ 636 w 889"/>
                  <a:gd name="T29" fmla="*/ 109 h 436"/>
                  <a:gd name="T30" fmla="*/ 645 w 889"/>
                  <a:gd name="T31" fmla="*/ 130 h 436"/>
                  <a:gd name="T32" fmla="*/ 673 w 889"/>
                  <a:gd name="T33" fmla="*/ 144 h 436"/>
                  <a:gd name="T34" fmla="*/ 702 w 889"/>
                  <a:gd name="T35" fmla="*/ 121 h 436"/>
                  <a:gd name="T36" fmla="*/ 747 w 889"/>
                  <a:gd name="T37" fmla="*/ 97 h 436"/>
                  <a:gd name="T38" fmla="*/ 836 w 889"/>
                  <a:gd name="T39" fmla="*/ 72 h 436"/>
                  <a:gd name="T40" fmla="*/ 878 w 889"/>
                  <a:gd name="T41" fmla="*/ 43 h 436"/>
                  <a:gd name="T42" fmla="*/ 889 w 889"/>
                  <a:gd name="T43" fmla="*/ 88 h 436"/>
                  <a:gd name="T44" fmla="*/ 842 w 889"/>
                  <a:gd name="T45" fmla="*/ 107 h 436"/>
                  <a:gd name="T46" fmla="*/ 840 w 889"/>
                  <a:gd name="T47" fmla="*/ 144 h 436"/>
                  <a:gd name="T48" fmla="*/ 784 w 889"/>
                  <a:gd name="T49" fmla="*/ 161 h 436"/>
                  <a:gd name="T50" fmla="*/ 762 w 889"/>
                  <a:gd name="T51" fmla="*/ 193 h 436"/>
                  <a:gd name="T52" fmla="*/ 751 w 889"/>
                  <a:gd name="T53" fmla="*/ 214 h 436"/>
                  <a:gd name="T54" fmla="*/ 741 w 889"/>
                  <a:gd name="T55" fmla="*/ 208 h 436"/>
                  <a:gd name="T56" fmla="*/ 743 w 889"/>
                  <a:gd name="T57" fmla="*/ 228 h 436"/>
                  <a:gd name="T58" fmla="*/ 743 w 889"/>
                  <a:gd name="T59" fmla="*/ 263 h 436"/>
                  <a:gd name="T60" fmla="*/ 706 w 889"/>
                  <a:gd name="T61" fmla="*/ 290 h 436"/>
                  <a:gd name="T62" fmla="*/ 665 w 889"/>
                  <a:gd name="T63" fmla="*/ 340 h 436"/>
                  <a:gd name="T64" fmla="*/ 686 w 889"/>
                  <a:gd name="T65" fmla="*/ 412 h 436"/>
                  <a:gd name="T66" fmla="*/ 663 w 889"/>
                  <a:gd name="T67" fmla="*/ 416 h 436"/>
                  <a:gd name="T68" fmla="*/ 647 w 889"/>
                  <a:gd name="T69" fmla="*/ 371 h 436"/>
                  <a:gd name="T70" fmla="*/ 610 w 889"/>
                  <a:gd name="T71" fmla="*/ 362 h 436"/>
                  <a:gd name="T72" fmla="*/ 552 w 889"/>
                  <a:gd name="T73" fmla="*/ 344 h 436"/>
                  <a:gd name="T74" fmla="*/ 546 w 889"/>
                  <a:gd name="T75" fmla="*/ 364 h 436"/>
                  <a:gd name="T76" fmla="*/ 503 w 889"/>
                  <a:gd name="T77" fmla="*/ 358 h 436"/>
                  <a:gd name="T78" fmla="*/ 472 w 889"/>
                  <a:gd name="T79" fmla="*/ 362 h 436"/>
                  <a:gd name="T80" fmla="*/ 443 w 889"/>
                  <a:gd name="T81" fmla="*/ 377 h 436"/>
                  <a:gd name="T82" fmla="*/ 419 w 889"/>
                  <a:gd name="T83" fmla="*/ 408 h 436"/>
                  <a:gd name="T84" fmla="*/ 380 w 889"/>
                  <a:gd name="T85" fmla="*/ 389 h 436"/>
                  <a:gd name="T86" fmla="*/ 335 w 889"/>
                  <a:gd name="T87" fmla="*/ 358 h 436"/>
                  <a:gd name="T88" fmla="*/ 294 w 889"/>
                  <a:gd name="T89" fmla="*/ 337 h 436"/>
                  <a:gd name="T90" fmla="*/ 187 w 889"/>
                  <a:gd name="T91" fmla="*/ 325 h 436"/>
                  <a:gd name="T92" fmla="*/ 101 w 889"/>
                  <a:gd name="T93" fmla="*/ 290 h 436"/>
                  <a:gd name="T94" fmla="*/ 56 w 889"/>
                  <a:gd name="T95" fmla="*/ 265 h 436"/>
                  <a:gd name="T96" fmla="*/ 31 w 889"/>
                  <a:gd name="T97" fmla="*/ 222 h 436"/>
                  <a:gd name="T98" fmla="*/ 10 w 889"/>
                  <a:gd name="T99" fmla="*/ 181 h 436"/>
                  <a:gd name="T100" fmla="*/ 6 w 889"/>
                  <a:gd name="T101" fmla="*/ 109 h 436"/>
                  <a:gd name="T102" fmla="*/ 8 w 889"/>
                  <a:gd name="T103" fmla="*/ 41 h 4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9" h="436">
                    <a:moveTo>
                      <a:pt x="4" y="37"/>
                    </a:moveTo>
                    <a:lnTo>
                      <a:pt x="0" y="27"/>
                    </a:lnTo>
                    <a:lnTo>
                      <a:pt x="8" y="23"/>
                    </a:lnTo>
                    <a:lnTo>
                      <a:pt x="17" y="27"/>
                    </a:lnTo>
                    <a:lnTo>
                      <a:pt x="23" y="29"/>
                    </a:lnTo>
                    <a:lnTo>
                      <a:pt x="25" y="37"/>
                    </a:lnTo>
                    <a:lnTo>
                      <a:pt x="27" y="43"/>
                    </a:lnTo>
                    <a:lnTo>
                      <a:pt x="33" y="37"/>
                    </a:lnTo>
                    <a:lnTo>
                      <a:pt x="35" y="27"/>
                    </a:lnTo>
                    <a:lnTo>
                      <a:pt x="29" y="20"/>
                    </a:lnTo>
                    <a:lnTo>
                      <a:pt x="29" y="8"/>
                    </a:lnTo>
                    <a:lnTo>
                      <a:pt x="448" y="8"/>
                    </a:lnTo>
                    <a:lnTo>
                      <a:pt x="450" y="0"/>
                    </a:lnTo>
                    <a:lnTo>
                      <a:pt x="458" y="0"/>
                    </a:lnTo>
                    <a:lnTo>
                      <a:pt x="460" y="8"/>
                    </a:lnTo>
                    <a:lnTo>
                      <a:pt x="464" y="12"/>
                    </a:lnTo>
                    <a:lnTo>
                      <a:pt x="476" y="16"/>
                    </a:lnTo>
                    <a:lnTo>
                      <a:pt x="499" y="20"/>
                    </a:lnTo>
                    <a:lnTo>
                      <a:pt x="513" y="23"/>
                    </a:lnTo>
                    <a:lnTo>
                      <a:pt x="536" y="27"/>
                    </a:lnTo>
                    <a:lnTo>
                      <a:pt x="534" y="31"/>
                    </a:lnTo>
                    <a:lnTo>
                      <a:pt x="522" y="35"/>
                    </a:lnTo>
                    <a:lnTo>
                      <a:pt x="515" y="39"/>
                    </a:lnTo>
                    <a:lnTo>
                      <a:pt x="507" y="47"/>
                    </a:lnTo>
                    <a:lnTo>
                      <a:pt x="503" y="51"/>
                    </a:lnTo>
                    <a:lnTo>
                      <a:pt x="513" y="55"/>
                    </a:lnTo>
                    <a:lnTo>
                      <a:pt x="526" y="55"/>
                    </a:lnTo>
                    <a:lnTo>
                      <a:pt x="538" y="55"/>
                    </a:lnTo>
                    <a:lnTo>
                      <a:pt x="544" y="51"/>
                    </a:lnTo>
                    <a:lnTo>
                      <a:pt x="548" y="47"/>
                    </a:lnTo>
                    <a:lnTo>
                      <a:pt x="556" y="41"/>
                    </a:lnTo>
                    <a:lnTo>
                      <a:pt x="560" y="47"/>
                    </a:lnTo>
                    <a:lnTo>
                      <a:pt x="569" y="53"/>
                    </a:lnTo>
                    <a:lnTo>
                      <a:pt x="579" y="57"/>
                    </a:lnTo>
                    <a:lnTo>
                      <a:pt x="589" y="55"/>
                    </a:lnTo>
                    <a:lnTo>
                      <a:pt x="597" y="55"/>
                    </a:lnTo>
                    <a:lnTo>
                      <a:pt x="606" y="53"/>
                    </a:lnTo>
                    <a:lnTo>
                      <a:pt x="612" y="57"/>
                    </a:lnTo>
                    <a:lnTo>
                      <a:pt x="620" y="62"/>
                    </a:lnTo>
                    <a:lnTo>
                      <a:pt x="620" y="66"/>
                    </a:lnTo>
                    <a:lnTo>
                      <a:pt x="612" y="62"/>
                    </a:lnTo>
                    <a:lnTo>
                      <a:pt x="602" y="62"/>
                    </a:lnTo>
                    <a:lnTo>
                      <a:pt x="595" y="68"/>
                    </a:lnTo>
                    <a:lnTo>
                      <a:pt x="589" y="70"/>
                    </a:lnTo>
                    <a:lnTo>
                      <a:pt x="585" y="66"/>
                    </a:lnTo>
                    <a:lnTo>
                      <a:pt x="581" y="70"/>
                    </a:lnTo>
                    <a:lnTo>
                      <a:pt x="573" y="78"/>
                    </a:lnTo>
                    <a:lnTo>
                      <a:pt x="564" y="86"/>
                    </a:lnTo>
                    <a:lnTo>
                      <a:pt x="566" y="93"/>
                    </a:lnTo>
                    <a:lnTo>
                      <a:pt x="573" y="91"/>
                    </a:lnTo>
                    <a:lnTo>
                      <a:pt x="577" y="84"/>
                    </a:lnTo>
                    <a:lnTo>
                      <a:pt x="569" y="101"/>
                    </a:lnTo>
                    <a:lnTo>
                      <a:pt x="566" y="125"/>
                    </a:lnTo>
                    <a:lnTo>
                      <a:pt x="566" y="136"/>
                    </a:lnTo>
                    <a:lnTo>
                      <a:pt x="569" y="150"/>
                    </a:lnTo>
                    <a:lnTo>
                      <a:pt x="579" y="148"/>
                    </a:lnTo>
                    <a:lnTo>
                      <a:pt x="589" y="140"/>
                    </a:lnTo>
                    <a:lnTo>
                      <a:pt x="593" y="130"/>
                    </a:lnTo>
                    <a:lnTo>
                      <a:pt x="593" y="119"/>
                    </a:lnTo>
                    <a:lnTo>
                      <a:pt x="593" y="109"/>
                    </a:lnTo>
                    <a:lnTo>
                      <a:pt x="593" y="97"/>
                    </a:lnTo>
                    <a:lnTo>
                      <a:pt x="593" y="90"/>
                    </a:lnTo>
                    <a:lnTo>
                      <a:pt x="595" y="86"/>
                    </a:lnTo>
                    <a:lnTo>
                      <a:pt x="601" y="86"/>
                    </a:lnTo>
                    <a:lnTo>
                      <a:pt x="604" y="82"/>
                    </a:lnTo>
                    <a:lnTo>
                      <a:pt x="608" y="76"/>
                    </a:lnTo>
                    <a:lnTo>
                      <a:pt x="616" y="74"/>
                    </a:lnTo>
                    <a:lnTo>
                      <a:pt x="624" y="78"/>
                    </a:lnTo>
                    <a:lnTo>
                      <a:pt x="634" y="80"/>
                    </a:lnTo>
                    <a:lnTo>
                      <a:pt x="638" y="88"/>
                    </a:lnTo>
                    <a:lnTo>
                      <a:pt x="636" y="97"/>
                    </a:lnTo>
                    <a:lnTo>
                      <a:pt x="632" y="105"/>
                    </a:lnTo>
                    <a:lnTo>
                      <a:pt x="628" y="109"/>
                    </a:lnTo>
                    <a:lnTo>
                      <a:pt x="630" y="113"/>
                    </a:lnTo>
                    <a:lnTo>
                      <a:pt x="636" y="109"/>
                    </a:lnTo>
                    <a:lnTo>
                      <a:pt x="641" y="105"/>
                    </a:lnTo>
                    <a:lnTo>
                      <a:pt x="647" y="107"/>
                    </a:lnTo>
                    <a:lnTo>
                      <a:pt x="647" y="117"/>
                    </a:lnTo>
                    <a:lnTo>
                      <a:pt x="645" y="123"/>
                    </a:lnTo>
                    <a:lnTo>
                      <a:pt x="645" y="130"/>
                    </a:lnTo>
                    <a:lnTo>
                      <a:pt x="640" y="136"/>
                    </a:lnTo>
                    <a:lnTo>
                      <a:pt x="636" y="144"/>
                    </a:lnTo>
                    <a:lnTo>
                      <a:pt x="643" y="150"/>
                    </a:lnTo>
                    <a:lnTo>
                      <a:pt x="661" y="150"/>
                    </a:lnTo>
                    <a:lnTo>
                      <a:pt x="673" y="144"/>
                    </a:lnTo>
                    <a:lnTo>
                      <a:pt x="684" y="140"/>
                    </a:lnTo>
                    <a:lnTo>
                      <a:pt x="696" y="134"/>
                    </a:lnTo>
                    <a:lnTo>
                      <a:pt x="702" y="132"/>
                    </a:lnTo>
                    <a:lnTo>
                      <a:pt x="704" y="127"/>
                    </a:lnTo>
                    <a:lnTo>
                      <a:pt x="702" y="121"/>
                    </a:lnTo>
                    <a:lnTo>
                      <a:pt x="704" y="117"/>
                    </a:lnTo>
                    <a:lnTo>
                      <a:pt x="725" y="119"/>
                    </a:lnTo>
                    <a:lnTo>
                      <a:pt x="737" y="117"/>
                    </a:lnTo>
                    <a:lnTo>
                      <a:pt x="747" y="109"/>
                    </a:lnTo>
                    <a:lnTo>
                      <a:pt x="747" y="97"/>
                    </a:lnTo>
                    <a:lnTo>
                      <a:pt x="755" y="91"/>
                    </a:lnTo>
                    <a:lnTo>
                      <a:pt x="762" y="86"/>
                    </a:lnTo>
                    <a:lnTo>
                      <a:pt x="819" y="86"/>
                    </a:lnTo>
                    <a:lnTo>
                      <a:pt x="831" y="80"/>
                    </a:lnTo>
                    <a:lnTo>
                      <a:pt x="836" y="72"/>
                    </a:lnTo>
                    <a:lnTo>
                      <a:pt x="840" y="57"/>
                    </a:lnTo>
                    <a:lnTo>
                      <a:pt x="848" y="43"/>
                    </a:lnTo>
                    <a:lnTo>
                      <a:pt x="856" y="35"/>
                    </a:lnTo>
                    <a:lnTo>
                      <a:pt x="864" y="39"/>
                    </a:lnTo>
                    <a:lnTo>
                      <a:pt x="878" y="43"/>
                    </a:lnTo>
                    <a:lnTo>
                      <a:pt x="880" y="51"/>
                    </a:lnTo>
                    <a:lnTo>
                      <a:pt x="878" y="66"/>
                    </a:lnTo>
                    <a:lnTo>
                      <a:pt x="880" y="74"/>
                    </a:lnTo>
                    <a:lnTo>
                      <a:pt x="885" y="80"/>
                    </a:lnTo>
                    <a:lnTo>
                      <a:pt x="889" y="88"/>
                    </a:lnTo>
                    <a:lnTo>
                      <a:pt x="885" y="93"/>
                    </a:lnTo>
                    <a:lnTo>
                      <a:pt x="874" y="93"/>
                    </a:lnTo>
                    <a:lnTo>
                      <a:pt x="862" y="95"/>
                    </a:lnTo>
                    <a:lnTo>
                      <a:pt x="852" y="101"/>
                    </a:lnTo>
                    <a:lnTo>
                      <a:pt x="842" y="107"/>
                    </a:lnTo>
                    <a:lnTo>
                      <a:pt x="836" y="121"/>
                    </a:lnTo>
                    <a:lnTo>
                      <a:pt x="829" y="130"/>
                    </a:lnTo>
                    <a:lnTo>
                      <a:pt x="829" y="138"/>
                    </a:lnTo>
                    <a:lnTo>
                      <a:pt x="833" y="142"/>
                    </a:lnTo>
                    <a:lnTo>
                      <a:pt x="840" y="144"/>
                    </a:lnTo>
                    <a:lnTo>
                      <a:pt x="833" y="150"/>
                    </a:lnTo>
                    <a:lnTo>
                      <a:pt x="827" y="150"/>
                    </a:lnTo>
                    <a:lnTo>
                      <a:pt x="817" y="154"/>
                    </a:lnTo>
                    <a:lnTo>
                      <a:pt x="801" y="158"/>
                    </a:lnTo>
                    <a:lnTo>
                      <a:pt x="784" y="161"/>
                    </a:lnTo>
                    <a:lnTo>
                      <a:pt x="780" y="165"/>
                    </a:lnTo>
                    <a:lnTo>
                      <a:pt x="782" y="177"/>
                    </a:lnTo>
                    <a:lnTo>
                      <a:pt x="776" y="185"/>
                    </a:lnTo>
                    <a:lnTo>
                      <a:pt x="770" y="195"/>
                    </a:lnTo>
                    <a:lnTo>
                      <a:pt x="762" y="193"/>
                    </a:lnTo>
                    <a:lnTo>
                      <a:pt x="766" y="204"/>
                    </a:lnTo>
                    <a:lnTo>
                      <a:pt x="762" y="212"/>
                    </a:lnTo>
                    <a:lnTo>
                      <a:pt x="755" y="222"/>
                    </a:lnTo>
                    <a:lnTo>
                      <a:pt x="751" y="228"/>
                    </a:lnTo>
                    <a:lnTo>
                      <a:pt x="751" y="214"/>
                    </a:lnTo>
                    <a:lnTo>
                      <a:pt x="747" y="202"/>
                    </a:lnTo>
                    <a:lnTo>
                      <a:pt x="749" y="193"/>
                    </a:lnTo>
                    <a:lnTo>
                      <a:pt x="745" y="189"/>
                    </a:lnTo>
                    <a:lnTo>
                      <a:pt x="743" y="197"/>
                    </a:lnTo>
                    <a:lnTo>
                      <a:pt x="741" y="208"/>
                    </a:lnTo>
                    <a:lnTo>
                      <a:pt x="735" y="206"/>
                    </a:lnTo>
                    <a:lnTo>
                      <a:pt x="731" y="208"/>
                    </a:lnTo>
                    <a:lnTo>
                      <a:pt x="739" y="216"/>
                    </a:lnTo>
                    <a:lnTo>
                      <a:pt x="745" y="222"/>
                    </a:lnTo>
                    <a:lnTo>
                      <a:pt x="743" y="228"/>
                    </a:lnTo>
                    <a:lnTo>
                      <a:pt x="745" y="237"/>
                    </a:lnTo>
                    <a:lnTo>
                      <a:pt x="751" y="239"/>
                    </a:lnTo>
                    <a:lnTo>
                      <a:pt x="755" y="249"/>
                    </a:lnTo>
                    <a:lnTo>
                      <a:pt x="751" y="257"/>
                    </a:lnTo>
                    <a:lnTo>
                      <a:pt x="743" y="263"/>
                    </a:lnTo>
                    <a:lnTo>
                      <a:pt x="743" y="270"/>
                    </a:lnTo>
                    <a:lnTo>
                      <a:pt x="733" y="272"/>
                    </a:lnTo>
                    <a:lnTo>
                      <a:pt x="719" y="284"/>
                    </a:lnTo>
                    <a:lnTo>
                      <a:pt x="716" y="288"/>
                    </a:lnTo>
                    <a:lnTo>
                      <a:pt x="706" y="290"/>
                    </a:lnTo>
                    <a:lnTo>
                      <a:pt x="696" y="305"/>
                    </a:lnTo>
                    <a:lnTo>
                      <a:pt x="684" y="309"/>
                    </a:lnTo>
                    <a:lnTo>
                      <a:pt x="679" y="317"/>
                    </a:lnTo>
                    <a:lnTo>
                      <a:pt x="669" y="329"/>
                    </a:lnTo>
                    <a:lnTo>
                      <a:pt x="665" y="340"/>
                    </a:lnTo>
                    <a:lnTo>
                      <a:pt x="669" y="354"/>
                    </a:lnTo>
                    <a:lnTo>
                      <a:pt x="675" y="368"/>
                    </a:lnTo>
                    <a:lnTo>
                      <a:pt x="679" y="381"/>
                    </a:lnTo>
                    <a:lnTo>
                      <a:pt x="684" y="395"/>
                    </a:lnTo>
                    <a:lnTo>
                      <a:pt x="686" y="412"/>
                    </a:lnTo>
                    <a:lnTo>
                      <a:pt x="686" y="428"/>
                    </a:lnTo>
                    <a:lnTo>
                      <a:pt x="684" y="436"/>
                    </a:lnTo>
                    <a:lnTo>
                      <a:pt x="677" y="436"/>
                    </a:lnTo>
                    <a:lnTo>
                      <a:pt x="669" y="428"/>
                    </a:lnTo>
                    <a:lnTo>
                      <a:pt x="663" y="416"/>
                    </a:lnTo>
                    <a:lnTo>
                      <a:pt x="655" y="410"/>
                    </a:lnTo>
                    <a:lnTo>
                      <a:pt x="647" y="405"/>
                    </a:lnTo>
                    <a:lnTo>
                      <a:pt x="645" y="393"/>
                    </a:lnTo>
                    <a:lnTo>
                      <a:pt x="645" y="381"/>
                    </a:lnTo>
                    <a:lnTo>
                      <a:pt x="647" y="371"/>
                    </a:lnTo>
                    <a:lnTo>
                      <a:pt x="640" y="364"/>
                    </a:lnTo>
                    <a:lnTo>
                      <a:pt x="634" y="356"/>
                    </a:lnTo>
                    <a:lnTo>
                      <a:pt x="624" y="352"/>
                    </a:lnTo>
                    <a:lnTo>
                      <a:pt x="618" y="354"/>
                    </a:lnTo>
                    <a:lnTo>
                      <a:pt x="610" y="362"/>
                    </a:lnTo>
                    <a:lnTo>
                      <a:pt x="602" y="352"/>
                    </a:lnTo>
                    <a:lnTo>
                      <a:pt x="591" y="350"/>
                    </a:lnTo>
                    <a:lnTo>
                      <a:pt x="577" y="348"/>
                    </a:lnTo>
                    <a:lnTo>
                      <a:pt x="567" y="344"/>
                    </a:lnTo>
                    <a:lnTo>
                      <a:pt x="552" y="344"/>
                    </a:lnTo>
                    <a:lnTo>
                      <a:pt x="538" y="346"/>
                    </a:lnTo>
                    <a:lnTo>
                      <a:pt x="528" y="348"/>
                    </a:lnTo>
                    <a:lnTo>
                      <a:pt x="534" y="354"/>
                    </a:lnTo>
                    <a:lnTo>
                      <a:pt x="540" y="358"/>
                    </a:lnTo>
                    <a:lnTo>
                      <a:pt x="546" y="364"/>
                    </a:lnTo>
                    <a:lnTo>
                      <a:pt x="538" y="366"/>
                    </a:lnTo>
                    <a:lnTo>
                      <a:pt x="530" y="366"/>
                    </a:lnTo>
                    <a:lnTo>
                      <a:pt x="520" y="368"/>
                    </a:lnTo>
                    <a:lnTo>
                      <a:pt x="513" y="362"/>
                    </a:lnTo>
                    <a:lnTo>
                      <a:pt x="503" y="358"/>
                    </a:lnTo>
                    <a:lnTo>
                      <a:pt x="499" y="360"/>
                    </a:lnTo>
                    <a:lnTo>
                      <a:pt x="495" y="362"/>
                    </a:lnTo>
                    <a:lnTo>
                      <a:pt x="485" y="356"/>
                    </a:lnTo>
                    <a:lnTo>
                      <a:pt x="476" y="356"/>
                    </a:lnTo>
                    <a:lnTo>
                      <a:pt x="472" y="362"/>
                    </a:lnTo>
                    <a:lnTo>
                      <a:pt x="464" y="364"/>
                    </a:lnTo>
                    <a:lnTo>
                      <a:pt x="458" y="360"/>
                    </a:lnTo>
                    <a:lnTo>
                      <a:pt x="454" y="368"/>
                    </a:lnTo>
                    <a:lnTo>
                      <a:pt x="448" y="373"/>
                    </a:lnTo>
                    <a:lnTo>
                      <a:pt x="443" y="377"/>
                    </a:lnTo>
                    <a:lnTo>
                      <a:pt x="431" y="377"/>
                    </a:lnTo>
                    <a:lnTo>
                      <a:pt x="427" y="383"/>
                    </a:lnTo>
                    <a:lnTo>
                      <a:pt x="421" y="389"/>
                    </a:lnTo>
                    <a:lnTo>
                      <a:pt x="417" y="397"/>
                    </a:lnTo>
                    <a:lnTo>
                      <a:pt x="419" y="408"/>
                    </a:lnTo>
                    <a:lnTo>
                      <a:pt x="423" y="420"/>
                    </a:lnTo>
                    <a:lnTo>
                      <a:pt x="411" y="418"/>
                    </a:lnTo>
                    <a:lnTo>
                      <a:pt x="396" y="412"/>
                    </a:lnTo>
                    <a:lnTo>
                      <a:pt x="388" y="401"/>
                    </a:lnTo>
                    <a:lnTo>
                      <a:pt x="380" y="389"/>
                    </a:lnTo>
                    <a:lnTo>
                      <a:pt x="370" y="377"/>
                    </a:lnTo>
                    <a:lnTo>
                      <a:pt x="365" y="364"/>
                    </a:lnTo>
                    <a:lnTo>
                      <a:pt x="351" y="358"/>
                    </a:lnTo>
                    <a:lnTo>
                      <a:pt x="343" y="354"/>
                    </a:lnTo>
                    <a:lnTo>
                      <a:pt x="335" y="358"/>
                    </a:lnTo>
                    <a:lnTo>
                      <a:pt x="333" y="368"/>
                    </a:lnTo>
                    <a:lnTo>
                      <a:pt x="322" y="370"/>
                    </a:lnTo>
                    <a:lnTo>
                      <a:pt x="306" y="360"/>
                    </a:lnTo>
                    <a:lnTo>
                      <a:pt x="304" y="344"/>
                    </a:lnTo>
                    <a:lnTo>
                      <a:pt x="294" y="337"/>
                    </a:lnTo>
                    <a:lnTo>
                      <a:pt x="275" y="321"/>
                    </a:lnTo>
                    <a:lnTo>
                      <a:pt x="255" y="325"/>
                    </a:lnTo>
                    <a:lnTo>
                      <a:pt x="248" y="331"/>
                    </a:lnTo>
                    <a:lnTo>
                      <a:pt x="203" y="331"/>
                    </a:lnTo>
                    <a:lnTo>
                      <a:pt x="187" y="325"/>
                    </a:lnTo>
                    <a:lnTo>
                      <a:pt x="162" y="313"/>
                    </a:lnTo>
                    <a:lnTo>
                      <a:pt x="144" y="307"/>
                    </a:lnTo>
                    <a:lnTo>
                      <a:pt x="113" y="309"/>
                    </a:lnTo>
                    <a:lnTo>
                      <a:pt x="109" y="298"/>
                    </a:lnTo>
                    <a:lnTo>
                      <a:pt x="101" y="290"/>
                    </a:lnTo>
                    <a:lnTo>
                      <a:pt x="95" y="286"/>
                    </a:lnTo>
                    <a:lnTo>
                      <a:pt x="82" y="282"/>
                    </a:lnTo>
                    <a:lnTo>
                      <a:pt x="72" y="274"/>
                    </a:lnTo>
                    <a:lnTo>
                      <a:pt x="58" y="278"/>
                    </a:lnTo>
                    <a:lnTo>
                      <a:pt x="56" y="265"/>
                    </a:lnTo>
                    <a:lnTo>
                      <a:pt x="47" y="251"/>
                    </a:lnTo>
                    <a:lnTo>
                      <a:pt x="37" y="241"/>
                    </a:lnTo>
                    <a:lnTo>
                      <a:pt x="41" y="235"/>
                    </a:lnTo>
                    <a:lnTo>
                      <a:pt x="35" y="231"/>
                    </a:lnTo>
                    <a:lnTo>
                      <a:pt x="31" y="222"/>
                    </a:lnTo>
                    <a:lnTo>
                      <a:pt x="37" y="212"/>
                    </a:lnTo>
                    <a:lnTo>
                      <a:pt x="25" y="212"/>
                    </a:lnTo>
                    <a:lnTo>
                      <a:pt x="17" y="204"/>
                    </a:lnTo>
                    <a:lnTo>
                      <a:pt x="10" y="193"/>
                    </a:lnTo>
                    <a:lnTo>
                      <a:pt x="10" y="181"/>
                    </a:lnTo>
                    <a:lnTo>
                      <a:pt x="2" y="173"/>
                    </a:lnTo>
                    <a:lnTo>
                      <a:pt x="2" y="165"/>
                    </a:lnTo>
                    <a:lnTo>
                      <a:pt x="6" y="144"/>
                    </a:lnTo>
                    <a:lnTo>
                      <a:pt x="2" y="119"/>
                    </a:lnTo>
                    <a:lnTo>
                      <a:pt x="6" y="109"/>
                    </a:lnTo>
                    <a:lnTo>
                      <a:pt x="10" y="62"/>
                    </a:lnTo>
                    <a:lnTo>
                      <a:pt x="15" y="62"/>
                    </a:lnTo>
                    <a:lnTo>
                      <a:pt x="10" y="53"/>
                    </a:lnTo>
                    <a:lnTo>
                      <a:pt x="6" y="47"/>
                    </a:lnTo>
                    <a:lnTo>
                      <a:pt x="8" y="41"/>
                    </a:lnTo>
                    <a:lnTo>
                      <a:pt x="4" y="37"/>
                    </a:lnTo>
                    <a:close/>
                  </a:path>
                </a:pathLst>
              </a:custGeom>
              <a:solidFill>
                <a:schemeClr val="tx1"/>
              </a:solidFill>
              <a:ln w="7938" cap="rnd">
                <a:solidFill>
                  <a:schemeClr val="tx1"/>
                </a:solidFill>
                <a:prstDash val="solid"/>
                <a:round/>
                <a:headEnd/>
                <a:tailEnd/>
              </a:ln>
            </p:spPr>
            <p:txBody>
              <a:bodyPr/>
              <a:lstStyle/>
              <a:p>
                <a:pPr>
                  <a:defRPr/>
                </a:pPr>
                <a:endParaRPr lang="en-GB" dirty="0"/>
              </a:p>
            </p:txBody>
          </p:sp>
        </p:grpSp>
        <p:grpSp>
          <p:nvGrpSpPr>
            <p:cNvPr id="951" name="USA">
              <a:extLst>
                <a:ext uri="{FF2B5EF4-FFF2-40B4-BE49-F238E27FC236}">
                  <a16:creationId xmlns:a16="http://schemas.microsoft.com/office/drawing/2014/main" id="{FF4E68C4-6F8D-483E-9974-9E250D051D43}"/>
                </a:ext>
              </a:extLst>
            </p:cNvPr>
            <p:cNvGrpSpPr>
              <a:grpSpLocks/>
            </p:cNvGrpSpPr>
            <p:nvPr/>
          </p:nvGrpSpPr>
          <p:grpSpPr bwMode="auto">
            <a:xfrm>
              <a:off x="282575" y="3654425"/>
              <a:ext cx="117475" cy="82550"/>
              <a:chOff x="188" y="2534"/>
              <a:chExt cx="74" cy="52"/>
            </a:xfrm>
            <a:grpFill/>
          </p:grpSpPr>
          <p:grpSp>
            <p:nvGrpSpPr>
              <p:cNvPr id="952" name="Group 159">
                <a:extLst>
                  <a:ext uri="{FF2B5EF4-FFF2-40B4-BE49-F238E27FC236}">
                    <a16:creationId xmlns:a16="http://schemas.microsoft.com/office/drawing/2014/main" id="{D36D09D2-318F-4B34-85B9-E5590AC5CFDA}"/>
                  </a:ext>
                </a:extLst>
              </p:cNvPr>
              <p:cNvGrpSpPr>
                <a:grpSpLocks/>
              </p:cNvGrpSpPr>
              <p:nvPr/>
            </p:nvGrpSpPr>
            <p:grpSpPr bwMode="auto">
              <a:xfrm>
                <a:off x="231" y="2553"/>
                <a:ext cx="12" cy="10"/>
                <a:chOff x="231" y="2553"/>
                <a:chExt cx="12" cy="10"/>
              </a:xfrm>
              <a:grpFill/>
            </p:grpSpPr>
            <p:sp>
              <p:nvSpPr>
                <p:cNvPr id="968" name="Freeform 160">
                  <a:extLst>
                    <a:ext uri="{FF2B5EF4-FFF2-40B4-BE49-F238E27FC236}">
                      <a16:creationId xmlns:a16="http://schemas.microsoft.com/office/drawing/2014/main" id="{F4EECB44-FA0B-45B9-B81E-82905FA40A98}"/>
                    </a:ext>
                  </a:extLst>
                </p:cNvPr>
                <p:cNvSpPr>
                  <a:spLocks/>
                </p:cNvSpPr>
                <p:nvPr/>
              </p:nvSpPr>
              <p:spPr bwMode="auto">
                <a:xfrm>
                  <a:off x="231" y="2553"/>
                  <a:ext cx="12" cy="10"/>
                </a:xfrm>
                <a:custGeom>
                  <a:avLst/>
                  <a:gdLst>
                    <a:gd name="T0" fmla="*/ 12 w 12"/>
                    <a:gd name="T1" fmla="*/ 6 h 10"/>
                    <a:gd name="T2" fmla="*/ 10 w 12"/>
                    <a:gd name="T3" fmla="*/ 2 h 10"/>
                    <a:gd name="T4" fmla="*/ 4 w 12"/>
                    <a:gd name="T5" fmla="*/ 0 h 10"/>
                    <a:gd name="T6" fmla="*/ 0 w 12"/>
                    <a:gd name="T7" fmla="*/ 4 h 10"/>
                    <a:gd name="T8" fmla="*/ 4 w 12"/>
                    <a:gd name="T9" fmla="*/ 6 h 10"/>
                    <a:gd name="T10" fmla="*/ 10 w 12"/>
                    <a:gd name="T11" fmla="*/ 10 h 10"/>
                    <a:gd name="T12" fmla="*/ 12 w 12"/>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12" y="6"/>
                      </a:moveTo>
                      <a:lnTo>
                        <a:pt x="10" y="2"/>
                      </a:lnTo>
                      <a:lnTo>
                        <a:pt x="4" y="0"/>
                      </a:lnTo>
                      <a:lnTo>
                        <a:pt x="0" y="4"/>
                      </a:lnTo>
                      <a:lnTo>
                        <a:pt x="4" y="6"/>
                      </a:lnTo>
                      <a:lnTo>
                        <a:pt x="10" y="10"/>
                      </a:lnTo>
                      <a:lnTo>
                        <a:pt x="12" y="6"/>
                      </a:lnTo>
                      <a:close/>
                    </a:path>
                  </a:pathLst>
                </a:custGeom>
                <a:grpFill/>
                <a:ln w="9525">
                  <a:solidFill>
                    <a:schemeClr val="bg2"/>
                  </a:solidFill>
                  <a:round/>
                  <a:headEnd/>
                  <a:tailEnd/>
                </a:ln>
              </p:spPr>
              <p:txBody>
                <a:bodyPr/>
                <a:lstStyle/>
                <a:p>
                  <a:pPr>
                    <a:defRPr/>
                  </a:pPr>
                  <a:endParaRPr lang="en-GB" dirty="0"/>
                </a:p>
              </p:txBody>
            </p:sp>
            <p:sp>
              <p:nvSpPr>
                <p:cNvPr id="969" name="Freeform 161">
                  <a:extLst>
                    <a:ext uri="{FF2B5EF4-FFF2-40B4-BE49-F238E27FC236}">
                      <a16:creationId xmlns:a16="http://schemas.microsoft.com/office/drawing/2014/main" id="{2215B653-6779-48C6-8528-948052709D31}"/>
                    </a:ext>
                  </a:extLst>
                </p:cNvPr>
                <p:cNvSpPr>
                  <a:spLocks/>
                </p:cNvSpPr>
                <p:nvPr/>
              </p:nvSpPr>
              <p:spPr bwMode="auto">
                <a:xfrm>
                  <a:off x="231" y="2553"/>
                  <a:ext cx="12" cy="10"/>
                </a:xfrm>
                <a:custGeom>
                  <a:avLst/>
                  <a:gdLst>
                    <a:gd name="T0" fmla="*/ 12 w 12"/>
                    <a:gd name="T1" fmla="*/ 6 h 10"/>
                    <a:gd name="T2" fmla="*/ 10 w 12"/>
                    <a:gd name="T3" fmla="*/ 2 h 10"/>
                    <a:gd name="T4" fmla="*/ 4 w 12"/>
                    <a:gd name="T5" fmla="*/ 0 h 10"/>
                    <a:gd name="T6" fmla="*/ 0 w 12"/>
                    <a:gd name="T7" fmla="*/ 4 h 10"/>
                    <a:gd name="T8" fmla="*/ 4 w 12"/>
                    <a:gd name="T9" fmla="*/ 6 h 10"/>
                    <a:gd name="T10" fmla="*/ 10 w 12"/>
                    <a:gd name="T11" fmla="*/ 10 h 10"/>
                    <a:gd name="T12" fmla="*/ 12 w 12"/>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12" y="6"/>
                      </a:moveTo>
                      <a:lnTo>
                        <a:pt x="10" y="2"/>
                      </a:lnTo>
                      <a:lnTo>
                        <a:pt x="4" y="0"/>
                      </a:lnTo>
                      <a:lnTo>
                        <a:pt x="0" y="4"/>
                      </a:lnTo>
                      <a:lnTo>
                        <a:pt x="4" y="6"/>
                      </a:lnTo>
                      <a:lnTo>
                        <a:pt x="10" y="10"/>
                      </a:lnTo>
                      <a:lnTo>
                        <a:pt x="12" y="6"/>
                      </a:lnTo>
                      <a:close/>
                    </a:path>
                  </a:pathLst>
                </a:custGeom>
                <a:grpFill/>
                <a:ln w="6350" cap="rnd">
                  <a:solidFill>
                    <a:schemeClr val="bg2"/>
                  </a:solidFill>
                  <a:prstDash val="solid"/>
                  <a:round/>
                  <a:headEnd/>
                  <a:tailEnd/>
                </a:ln>
              </p:spPr>
              <p:txBody>
                <a:bodyPr/>
                <a:lstStyle/>
                <a:p>
                  <a:pPr>
                    <a:defRPr/>
                  </a:pPr>
                  <a:endParaRPr lang="en-GB" dirty="0"/>
                </a:p>
              </p:txBody>
            </p:sp>
          </p:grpSp>
          <p:grpSp>
            <p:nvGrpSpPr>
              <p:cNvPr id="953" name="Group 162">
                <a:extLst>
                  <a:ext uri="{FF2B5EF4-FFF2-40B4-BE49-F238E27FC236}">
                    <a16:creationId xmlns:a16="http://schemas.microsoft.com/office/drawing/2014/main" id="{ADE43A19-D652-4CA0-B1FE-A8AB33328807}"/>
                  </a:ext>
                </a:extLst>
              </p:cNvPr>
              <p:cNvGrpSpPr>
                <a:grpSpLocks/>
              </p:cNvGrpSpPr>
              <p:nvPr/>
            </p:nvGrpSpPr>
            <p:grpSpPr bwMode="auto">
              <a:xfrm>
                <a:off x="247" y="2567"/>
                <a:ext cx="15" cy="19"/>
                <a:chOff x="247" y="2567"/>
                <a:chExt cx="15" cy="19"/>
              </a:xfrm>
              <a:grpFill/>
            </p:grpSpPr>
            <p:sp>
              <p:nvSpPr>
                <p:cNvPr id="966" name="Freeform 163">
                  <a:extLst>
                    <a:ext uri="{FF2B5EF4-FFF2-40B4-BE49-F238E27FC236}">
                      <a16:creationId xmlns:a16="http://schemas.microsoft.com/office/drawing/2014/main" id="{406A16BC-E5DA-4A41-AC2D-92F7B541396D}"/>
                    </a:ext>
                  </a:extLst>
                </p:cNvPr>
                <p:cNvSpPr>
                  <a:spLocks/>
                </p:cNvSpPr>
                <p:nvPr/>
              </p:nvSpPr>
              <p:spPr bwMode="auto">
                <a:xfrm>
                  <a:off x="247" y="2567"/>
                  <a:ext cx="15" cy="19"/>
                </a:xfrm>
                <a:custGeom>
                  <a:avLst/>
                  <a:gdLst>
                    <a:gd name="T0" fmla="*/ 15 w 15"/>
                    <a:gd name="T1" fmla="*/ 14 h 19"/>
                    <a:gd name="T2" fmla="*/ 7 w 15"/>
                    <a:gd name="T3" fmla="*/ 16 h 19"/>
                    <a:gd name="T4" fmla="*/ 3 w 15"/>
                    <a:gd name="T5" fmla="*/ 19 h 19"/>
                    <a:gd name="T6" fmla="*/ 0 w 15"/>
                    <a:gd name="T7" fmla="*/ 12 h 19"/>
                    <a:gd name="T8" fmla="*/ 0 w 15"/>
                    <a:gd name="T9" fmla="*/ 6 h 19"/>
                    <a:gd name="T10" fmla="*/ 3 w 15"/>
                    <a:gd name="T11" fmla="*/ 0 h 19"/>
                    <a:gd name="T12" fmla="*/ 7 w 15"/>
                    <a:gd name="T13" fmla="*/ 2 h 19"/>
                    <a:gd name="T14" fmla="*/ 13 w 15"/>
                    <a:gd name="T15" fmla="*/ 6 h 19"/>
                    <a:gd name="T16" fmla="*/ 15 w 15"/>
                    <a:gd name="T17" fmla="*/ 1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9">
                      <a:moveTo>
                        <a:pt x="15" y="14"/>
                      </a:moveTo>
                      <a:lnTo>
                        <a:pt x="7" y="16"/>
                      </a:lnTo>
                      <a:lnTo>
                        <a:pt x="3" y="19"/>
                      </a:lnTo>
                      <a:lnTo>
                        <a:pt x="0" y="12"/>
                      </a:lnTo>
                      <a:lnTo>
                        <a:pt x="0" y="6"/>
                      </a:lnTo>
                      <a:lnTo>
                        <a:pt x="3" y="0"/>
                      </a:lnTo>
                      <a:lnTo>
                        <a:pt x="7" y="2"/>
                      </a:lnTo>
                      <a:lnTo>
                        <a:pt x="13" y="6"/>
                      </a:lnTo>
                      <a:lnTo>
                        <a:pt x="15" y="14"/>
                      </a:lnTo>
                      <a:close/>
                    </a:path>
                  </a:pathLst>
                </a:custGeom>
                <a:grpFill/>
                <a:ln w="9525">
                  <a:solidFill>
                    <a:schemeClr val="bg2"/>
                  </a:solidFill>
                  <a:round/>
                  <a:headEnd/>
                  <a:tailEnd/>
                </a:ln>
              </p:spPr>
              <p:txBody>
                <a:bodyPr/>
                <a:lstStyle/>
                <a:p>
                  <a:pPr>
                    <a:defRPr/>
                  </a:pPr>
                  <a:endParaRPr lang="en-GB" dirty="0"/>
                </a:p>
              </p:txBody>
            </p:sp>
            <p:sp>
              <p:nvSpPr>
                <p:cNvPr id="967" name="Freeform 164">
                  <a:extLst>
                    <a:ext uri="{FF2B5EF4-FFF2-40B4-BE49-F238E27FC236}">
                      <a16:creationId xmlns:a16="http://schemas.microsoft.com/office/drawing/2014/main" id="{B660A957-0FBA-41E9-A3D7-5C43F0C554A1}"/>
                    </a:ext>
                  </a:extLst>
                </p:cNvPr>
                <p:cNvSpPr>
                  <a:spLocks/>
                </p:cNvSpPr>
                <p:nvPr/>
              </p:nvSpPr>
              <p:spPr bwMode="auto">
                <a:xfrm>
                  <a:off x="247" y="2567"/>
                  <a:ext cx="15" cy="19"/>
                </a:xfrm>
                <a:custGeom>
                  <a:avLst/>
                  <a:gdLst>
                    <a:gd name="T0" fmla="*/ 15 w 15"/>
                    <a:gd name="T1" fmla="*/ 14 h 19"/>
                    <a:gd name="T2" fmla="*/ 7 w 15"/>
                    <a:gd name="T3" fmla="*/ 16 h 19"/>
                    <a:gd name="T4" fmla="*/ 3 w 15"/>
                    <a:gd name="T5" fmla="*/ 19 h 19"/>
                    <a:gd name="T6" fmla="*/ 0 w 15"/>
                    <a:gd name="T7" fmla="*/ 12 h 19"/>
                    <a:gd name="T8" fmla="*/ 0 w 15"/>
                    <a:gd name="T9" fmla="*/ 6 h 19"/>
                    <a:gd name="T10" fmla="*/ 3 w 15"/>
                    <a:gd name="T11" fmla="*/ 0 h 19"/>
                    <a:gd name="T12" fmla="*/ 7 w 15"/>
                    <a:gd name="T13" fmla="*/ 2 h 19"/>
                    <a:gd name="T14" fmla="*/ 13 w 15"/>
                    <a:gd name="T15" fmla="*/ 6 h 19"/>
                    <a:gd name="T16" fmla="*/ 15 w 15"/>
                    <a:gd name="T17" fmla="*/ 1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9">
                      <a:moveTo>
                        <a:pt x="15" y="14"/>
                      </a:moveTo>
                      <a:lnTo>
                        <a:pt x="7" y="16"/>
                      </a:lnTo>
                      <a:lnTo>
                        <a:pt x="3" y="19"/>
                      </a:lnTo>
                      <a:lnTo>
                        <a:pt x="0" y="12"/>
                      </a:lnTo>
                      <a:lnTo>
                        <a:pt x="0" y="6"/>
                      </a:lnTo>
                      <a:lnTo>
                        <a:pt x="3" y="0"/>
                      </a:lnTo>
                      <a:lnTo>
                        <a:pt x="7" y="2"/>
                      </a:lnTo>
                      <a:lnTo>
                        <a:pt x="13" y="6"/>
                      </a:lnTo>
                      <a:lnTo>
                        <a:pt x="15" y="14"/>
                      </a:lnTo>
                      <a:close/>
                    </a:path>
                  </a:pathLst>
                </a:custGeom>
                <a:grpFill/>
                <a:ln w="6350" cap="rnd">
                  <a:solidFill>
                    <a:schemeClr val="bg2"/>
                  </a:solidFill>
                  <a:prstDash val="solid"/>
                  <a:round/>
                  <a:headEnd/>
                  <a:tailEnd/>
                </a:ln>
              </p:spPr>
              <p:txBody>
                <a:bodyPr/>
                <a:lstStyle/>
                <a:p>
                  <a:pPr>
                    <a:defRPr/>
                  </a:pPr>
                  <a:endParaRPr lang="en-GB" dirty="0"/>
                </a:p>
              </p:txBody>
            </p:sp>
          </p:grpSp>
          <p:grpSp>
            <p:nvGrpSpPr>
              <p:cNvPr id="954" name="Group 165">
                <a:extLst>
                  <a:ext uri="{FF2B5EF4-FFF2-40B4-BE49-F238E27FC236}">
                    <a16:creationId xmlns:a16="http://schemas.microsoft.com/office/drawing/2014/main" id="{9BBCB92A-4186-41F7-979D-5640FE1A3BD9}"/>
                  </a:ext>
                </a:extLst>
              </p:cNvPr>
              <p:cNvGrpSpPr>
                <a:grpSpLocks/>
              </p:cNvGrpSpPr>
              <p:nvPr/>
            </p:nvGrpSpPr>
            <p:grpSpPr bwMode="auto">
              <a:xfrm>
                <a:off x="211" y="2542"/>
                <a:ext cx="6" cy="8"/>
                <a:chOff x="211" y="2542"/>
                <a:chExt cx="6" cy="8"/>
              </a:xfrm>
              <a:grpFill/>
            </p:grpSpPr>
            <p:sp>
              <p:nvSpPr>
                <p:cNvPr id="964" name="Freeform 166">
                  <a:extLst>
                    <a:ext uri="{FF2B5EF4-FFF2-40B4-BE49-F238E27FC236}">
                      <a16:creationId xmlns:a16="http://schemas.microsoft.com/office/drawing/2014/main" id="{FED7ADD3-C02C-44F5-845C-F585463070BF}"/>
                    </a:ext>
                  </a:extLst>
                </p:cNvPr>
                <p:cNvSpPr>
                  <a:spLocks/>
                </p:cNvSpPr>
                <p:nvPr/>
              </p:nvSpPr>
              <p:spPr bwMode="auto">
                <a:xfrm>
                  <a:off x="211" y="2542"/>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grpFill/>
                <a:ln w="9525">
                  <a:solidFill>
                    <a:schemeClr val="bg2"/>
                  </a:solidFill>
                  <a:round/>
                  <a:headEnd/>
                  <a:tailEnd/>
                </a:ln>
              </p:spPr>
              <p:txBody>
                <a:bodyPr/>
                <a:lstStyle/>
                <a:p>
                  <a:pPr>
                    <a:defRPr/>
                  </a:pPr>
                  <a:endParaRPr lang="en-GB" dirty="0"/>
                </a:p>
              </p:txBody>
            </p:sp>
            <p:sp>
              <p:nvSpPr>
                <p:cNvPr id="965" name="Freeform 167">
                  <a:extLst>
                    <a:ext uri="{FF2B5EF4-FFF2-40B4-BE49-F238E27FC236}">
                      <a16:creationId xmlns:a16="http://schemas.microsoft.com/office/drawing/2014/main" id="{17E40DDB-DC79-4E38-B45C-BE9C08372963}"/>
                    </a:ext>
                  </a:extLst>
                </p:cNvPr>
                <p:cNvSpPr>
                  <a:spLocks/>
                </p:cNvSpPr>
                <p:nvPr/>
              </p:nvSpPr>
              <p:spPr bwMode="auto">
                <a:xfrm>
                  <a:off x="211" y="2542"/>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grpFill/>
                <a:ln w="6350" cap="rnd">
                  <a:solidFill>
                    <a:schemeClr val="bg2"/>
                  </a:solidFill>
                  <a:prstDash val="solid"/>
                  <a:round/>
                  <a:headEnd/>
                  <a:tailEnd/>
                </a:ln>
              </p:spPr>
              <p:txBody>
                <a:bodyPr/>
                <a:lstStyle/>
                <a:p>
                  <a:pPr>
                    <a:defRPr/>
                  </a:pPr>
                  <a:endParaRPr lang="en-GB" dirty="0"/>
                </a:p>
              </p:txBody>
            </p:sp>
          </p:grpSp>
          <p:grpSp>
            <p:nvGrpSpPr>
              <p:cNvPr id="955" name="Group 168">
                <a:extLst>
                  <a:ext uri="{FF2B5EF4-FFF2-40B4-BE49-F238E27FC236}">
                    <a16:creationId xmlns:a16="http://schemas.microsoft.com/office/drawing/2014/main" id="{3AC921B5-5060-43FA-A08C-8BD77130AA02}"/>
                  </a:ext>
                </a:extLst>
              </p:cNvPr>
              <p:cNvGrpSpPr>
                <a:grpSpLocks/>
              </p:cNvGrpSpPr>
              <p:nvPr/>
            </p:nvGrpSpPr>
            <p:grpSpPr bwMode="auto">
              <a:xfrm>
                <a:off x="211" y="2542"/>
                <a:ext cx="6" cy="8"/>
                <a:chOff x="211" y="2542"/>
                <a:chExt cx="6" cy="8"/>
              </a:xfrm>
              <a:grpFill/>
            </p:grpSpPr>
            <p:sp>
              <p:nvSpPr>
                <p:cNvPr id="962" name="Freeform 169">
                  <a:extLst>
                    <a:ext uri="{FF2B5EF4-FFF2-40B4-BE49-F238E27FC236}">
                      <a16:creationId xmlns:a16="http://schemas.microsoft.com/office/drawing/2014/main" id="{45B8C804-D206-453D-9CF6-6F528999185E}"/>
                    </a:ext>
                  </a:extLst>
                </p:cNvPr>
                <p:cNvSpPr>
                  <a:spLocks/>
                </p:cNvSpPr>
                <p:nvPr/>
              </p:nvSpPr>
              <p:spPr bwMode="auto">
                <a:xfrm>
                  <a:off x="211" y="2542"/>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grpFill/>
                <a:ln w="9525">
                  <a:solidFill>
                    <a:schemeClr val="bg2"/>
                  </a:solidFill>
                  <a:round/>
                  <a:headEnd/>
                  <a:tailEnd/>
                </a:ln>
              </p:spPr>
              <p:txBody>
                <a:bodyPr/>
                <a:lstStyle/>
                <a:p>
                  <a:pPr>
                    <a:defRPr/>
                  </a:pPr>
                  <a:endParaRPr lang="en-GB" dirty="0"/>
                </a:p>
              </p:txBody>
            </p:sp>
            <p:sp>
              <p:nvSpPr>
                <p:cNvPr id="963" name="Freeform 170">
                  <a:extLst>
                    <a:ext uri="{FF2B5EF4-FFF2-40B4-BE49-F238E27FC236}">
                      <a16:creationId xmlns:a16="http://schemas.microsoft.com/office/drawing/2014/main" id="{53988D41-8A68-4E3C-B6D0-AFF94B483F9D}"/>
                    </a:ext>
                  </a:extLst>
                </p:cNvPr>
                <p:cNvSpPr>
                  <a:spLocks/>
                </p:cNvSpPr>
                <p:nvPr/>
              </p:nvSpPr>
              <p:spPr bwMode="auto">
                <a:xfrm>
                  <a:off x="211" y="2542"/>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grpFill/>
                <a:ln w="6350" cap="rnd">
                  <a:solidFill>
                    <a:schemeClr val="bg2"/>
                  </a:solidFill>
                  <a:prstDash val="solid"/>
                  <a:round/>
                  <a:headEnd/>
                  <a:tailEnd/>
                </a:ln>
              </p:spPr>
              <p:txBody>
                <a:bodyPr/>
                <a:lstStyle/>
                <a:p>
                  <a:pPr>
                    <a:defRPr/>
                  </a:pPr>
                  <a:endParaRPr lang="en-GB" dirty="0"/>
                </a:p>
              </p:txBody>
            </p:sp>
          </p:grpSp>
          <p:grpSp>
            <p:nvGrpSpPr>
              <p:cNvPr id="956" name="Group 171">
                <a:extLst>
                  <a:ext uri="{FF2B5EF4-FFF2-40B4-BE49-F238E27FC236}">
                    <a16:creationId xmlns:a16="http://schemas.microsoft.com/office/drawing/2014/main" id="{31205B76-E9A5-4E88-BF94-9F5BAD11877E}"/>
                  </a:ext>
                </a:extLst>
              </p:cNvPr>
              <p:cNvGrpSpPr>
                <a:grpSpLocks/>
              </p:cNvGrpSpPr>
              <p:nvPr/>
            </p:nvGrpSpPr>
            <p:grpSpPr bwMode="auto">
              <a:xfrm>
                <a:off x="188" y="2534"/>
                <a:ext cx="6" cy="4"/>
                <a:chOff x="188" y="2534"/>
                <a:chExt cx="6" cy="4"/>
              </a:xfrm>
              <a:grpFill/>
            </p:grpSpPr>
            <p:sp>
              <p:nvSpPr>
                <p:cNvPr id="960" name="Freeform 172">
                  <a:extLst>
                    <a:ext uri="{FF2B5EF4-FFF2-40B4-BE49-F238E27FC236}">
                      <a16:creationId xmlns:a16="http://schemas.microsoft.com/office/drawing/2014/main" id="{E017BFFE-95A8-48F7-BF92-46D4E4F6710C}"/>
                    </a:ext>
                  </a:extLst>
                </p:cNvPr>
                <p:cNvSpPr>
                  <a:spLocks/>
                </p:cNvSpPr>
                <p:nvPr/>
              </p:nvSpPr>
              <p:spPr bwMode="auto">
                <a:xfrm>
                  <a:off x="188" y="2534"/>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grpFill/>
                <a:ln w="9525">
                  <a:solidFill>
                    <a:schemeClr val="bg2"/>
                  </a:solidFill>
                  <a:round/>
                  <a:headEnd/>
                  <a:tailEnd/>
                </a:ln>
              </p:spPr>
              <p:txBody>
                <a:bodyPr/>
                <a:lstStyle/>
                <a:p>
                  <a:pPr>
                    <a:defRPr/>
                  </a:pPr>
                  <a:endParaRPr lang="en-GB" dirty="0"/>
                </a:p>
              </p:txBody>
            </p:sp>
            <p:sp>
              <p:nvSpPr>
                <p:cNvPr id="961" name="Freeform 173">
                  <a:extLst>
                    <a:ext uri="{FF2B5EF4-FFF2-40B4-BE49-F238E27FC236}">
                      <a16:creationId xmlns:a16="http://schemas.microsoft.com/office/drawing/2014/main" id="{447069EE-1C7A-4509-81E1-2EE5C411A8C6}"/>
                    </a:ext>
                  </a:extLst>
                </p:cNvPr>
                <p:cNvSpPr>
                  <a:spLocks/>
                </p:cNvSpPr>
                <p:nvPr/>
              </p:nvSpPr>
              <p:spPr bwMode="auto">
                <a:xfrm>
                  <a:off x="188" y="2534"/>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grpFill/>
                <a:ln w="6350" cap="rnd">
                  <a:solidFill>
                    <a:schemeClr val="bg2"/>
                  </a:solidFill>
                  <a:prstDash val="solid"/>
                  <a:round/>
                  <a:headEnd/>
                  <a:tailEnd/>
                </a:ln>
              </p:spPr>
              <p:txBody>
                <a:bodyPr/>
                <a:lstStyle/>
                <a:p>
                  <a:pPr>
                    <a:defRPr/>
                  </a:pPr>
                  <a:endParaRPr lang="en-GB" dirty="0"/>
                </a:p>
              </p:txBody>
            </p:sp>
          </p:grpSp>
          <p:grpSp>
            <p:nvGrpSpPr>
              <p:cNvPr id="957" name="Group 174">
                <a:extLst>
                  <a:ext uri="{FF2B5EF4-FFF2-40B4-BE49-F238E27FC236}">
                    <a16:creationId xmlns:a16="http://schemas.microsoft.com/office/drawing/2014/main" id="{C3576348-110D-4023-A1DC-1962236A6F97}"/>
                  </a:ext>
                </a:extLst>
              </p:cNvPr>
              <p:cNvGrpSpPr>
                <a:grpSpLocks/>
              </p:cNvGrpSpPr>
              <p:nvPr/>
            </p:nvGrpSpPr>
            <p:grpSpPr bwMode="auto">
              <a:xfrm>
                <a:off x="188" y="2534"/>
                <a:ext cx="6" cy="4"/>
                <a:chOff x="188" y="2534"/>
                <a:chExt cx="6" cy="4"/>
              </a:xfrm>
              <a:grpFill/>
            </p:grpSpPr>
            <p:sp>
              <p:nvSpPr>
                <p:cNvPr id="958" name="Freeform 175">
                  <a:extLst>
                    <a:ext uri="{FF2B5EF4-FFF2-40B4-BE49-F238E27FC236}">
                      <a16:creationId xmlns:a16="http://schemas.microsoft.com/office/drawing/2014/main" id="{488B04BC-4335-46BD-9BE0-9A7374797DC1}"/>
                    </a:ext>
                  </a:extLst>
                </p:cNvPr>
                <p:cNvSpPr>
                  <a:spLocks/>
                </p:cNvSpPr>
                <p:nvPr/>
              </p:nvSpPr>
              <p:spPr bwMode="auto">
                <a:xfrm>
                  <a:off x="188" y="2534"/>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grpFill/>
                <a:ln w="9525">
                  <a:solidFill>
                    <a:schemeClr val="bg2"/>
                  </a:solidFill>
                  <a:round/>
                  <a:headEnd/>
                  <a:tailEnd/>
                </a:ln>
              </p:spPr>
              <p:txBody>
                <a:bodyPr/>
                <a:lstStyle/>
                <a:p>
                  <a:pPr>
                    <a:defRPr/>
                  </a:pPr>
                  <a:endParaRPr lang="en-GB" dirty="0"/>
                </a:p>
              </p:txBody>
            </p:sp>
            <p:sp>
              <p:nvSpPr>
                <p:cNvPr id="959" name="Freeform 176">
                  <a:extLst>
                    <a:ext uri="{FF2B5EF4-FFF2-40B4-BE49-F238E27FC236}">
                      <a16:creationId xmlns:a16="http://schemas.microsoft.com/office/drawing/2014/main" id="{E9F4948A-5C1A-4D5F-A8FD-2EE4CD2ED87B}"/>
                    </a:ext>
                  </a:extLst>
                </p:cNvPr>
                <p:cNvSpPr>
                  <a:spLocks/>
                </p:cNvSpPr>
                <p:nvPr/>
              </p:nvSpPr>
              <p:spPr bwMode="auto">
                <a:xfrm>
                  <a:off x="188" y="2534"/>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grpFill/>
                <a:ln w="6350" cap="rnd">
                  <a:solidFill>
                    <a:schemeClr val="bg2"/>
                  </a:solidFill>
                  <a:prstDash val="solid"/>
                  <a:round/>
                  <a:headEnd/>
                  <a:tailEnd/>
                </a:ln>
              </p:spPr>
              <p:txBody>
                <a:bodyPr/>
                <a:lstStyle/>
                <a:p>
                  <a:pPr>
                    <a:defRPr/>
                  </a:pPr>
                  <a:endParaRPr lang="en-GB" dirty="0"/>
                </a:p>
              </p:txBody>
            </p:sp>
          </p:grpSp>
        </p:grpSp>
      </p:grpSp>
      <p:grpSp>
        <p:nvGrpSpPr>
          <p:cNvPr id="1008" name="Guatemala">
            <a:extLst>
              <a:ext uri="{FF2B5EF4-FFF2-40B4-BE49-F238E27FC236}">
                <a16:creationId xmlns:a16="http://schemas.microsoft.com/office/drawing/2014/main" id="{8D1E8A0C-CDC5-4EE2-BAC1-670E3B41760B}"/>
              </a:ext>
            </a:extLst>
          </p:cNvPr>
          <p:cNvGrpSpPr>
            <a:grpSpLocks/>
          </p:cNvGrpSpPr>
          <p:nvPr/>
        </p:nvGrpSpPr>
        <p:grpSpPr bwMode="auto">
          <a:xfrm>
            <a:off x="2332572" y="4204368"/>
            <a:ext cx="77308" cy="91826"/>
            <a:chOff x="1230" y="2604"/>
            <a:chExt cx="56" cy="62"/>
          </a:xfrm>
          <a:solidFill>
            <a:schemeClr val="bg2"/>
          </a:solidFill>
        </p:grpSpPr>
        <p:sp>
          <p:nvSpPr>
            <p:cNvPr id="1009" name="Freeform 178">
              <a:extLst>
                <a:ext uri="{FF2B5EF4-FFF2-40B4-BE49-F238E27FC236}">
                  <a16:creationId xmlns:a16="http://schemas.microsoft.com/office/drawing/2014/main" id="{5C11B5F2-08F3-4756-B285-FA53007CEF22}"/>
                </a:ext>
              </a:extLst>
            </p:cNvPr>
            <p:cNvSpPr>
              <a:spLocks/>
            </p:cNvSpPr>
            <p:nvPr/>
          </p:nvSpPr>
          <p:spPr bwMode="auto">
            <a:xfrm>
              <a:off x="1230" y="2604"/>
              <a:ext cx="56" cy="62"/>
            </a:xfrm>
            <a:custGeom>
              <a:avLst/>
              <a:gdLst>
                <a:gd name="T0" fmla="*/ 33 w 56"/>
                <a:gd name="T1" fmla="*/ 62 h 62"/>
                <a:gd name="T2" fmla="*/ 41 w 56"/>
                <a:gd name="T3" fmla="*/ 54 h 62"/>
                <a:gd name="T4" fmla="*/ 46 w 56"/>
                <a:gd name="T5" fmla="*/ 49 h 62"/>
                <a:gd name="T6" fmla="*/ 50 w 56"/>
                <a:gd name="T7" fmla="*/ 45 h 62"/>
                <a:gd name="T8" fmla="*/ 56 w 56"/>
                <a:gd name="T9" fmla="*/ 37 h 62"/>
                <a:gd name="T10" fmla="*/ 52 w 56"/>
                <a:gd name="T11" fmla="*/ 33 h 62"/>
                <a:gd name="T12" fmla="*/ 46 w 56"/>
                <a:gd name="T13" fmla="*/ 33 h 62"/>
                <a:gd name="T14" fmla="*/ 46 w 56"/>
                <a:gd name="T15" fmla="*/ 0 h 62"/>
                <a:gd name="T16" fmla="*/ 17 w 56"/>
                <a:gd name="T17" fmla="*/ 2 h 62"/>
                <a:gd name="T18" fmla="*/ 15 w 56"/>
                <a:gd name="T19" fmla="*/ 6 h 62"/>
                <a:gd name="T20" fmla="*/ 17 w 56"/>
                <a:gd name="T21" fmla="*/ 13 h 62"/>
                <a:gd name="T22" fmla="*/ 25 w 56"/>
                <a:gd name="T23" fmla="*/ 19 h 62"/>
                <a:gd name="T24" fmla="*/ 29 w 56"/>
                <a:gd name="T25" fmla="*/ 25 h 62"/>
                <a:gd name="T26" fmla="*/ 25 w 56"/>
                <a:gd name="T27" fmla="*/ 27 h 62"/>
                <a:gd name="T28" fmla="*/ 13 w 56"/>
                <a:gd name="T29" fmla="*/ 29 h 62"/>
                <a:gd name="T30" fmla="*/ 9 w 56"/>
                <a:gd name="T31" fmla="*/ 27 h 62"/>
                <a:gd name="T32" fmla="*/ 4 w 56"/>
                <a:gd name="T33" fmla="*/ 35 h 62"/>
                <a:gd name="T34" fmla="*/ 2 w 56"/>
                <a:gd name="T35" fmla="*/ 41 h 62"/>
                <a:gd name="T36" fmla="*/ 0 w 56"/>
                <a:gd name="T37" fmla="*/ 52 h 62"/>
                <a:gd name="T38" fmla="*/ 5 w 56"/>
                <a:gd name="T39" fmla="*/ 56 h 62"/>
                <a:gd name="T40" fmla="*/ 11 w 56"/>
                <a:gd name="T41" fmla="*/ 60 h 62"/>
                <a:gd name="T42" fmla="*/ 21 w 56"/>
                <a:gd name="T43" fmla="*/ 62 h 62"/>
                <a:gd name="T44" fmla="*/ 33 w 56"/>
                <a:gd name="T45" fmla="*/ 62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2">
                  <a:moveTo>
                    <a:pt x="33" y="62"/>
                  </a:moveTo>
                  <a:lnTo>
                    <a:pt x="41" y="54"/>
                  </a:lnTo>
                  <a:lnTo>
                    <a:pt x="46" y="49"/>
                  </a:lnTo>
                  <a:lnTo>
                    <a:pt x="50" y="45"/>
                  </a:lnTo>
                  <a:lnTo>
                    <a:pt x="56" y="37"/>
                  </a:lnTo>
                  <a:lnTo>
                    <a:pt x="52" y="33"/>
                  </a:lnTo>
                  <a:lnTo>
                    <a:pt x="46" y="33"/>
                  </a:lnTo>
                  <a:lnTo>
                    <a:pt x="46" y="0"/>
                  </a:lnTo>
                  <a:lnTo>
                    <a:pt x="17" y="2"/>
                  </a:lnTo>
                  <a:lnTo>
                    <a:pt x="15" y="6"/>
                  </a:lnTo>
                  <a:lnTo>
                    <a:pt x="17" y="13"/>
                  </a:lnTo>
                  <a:lnTo>
                    <a:pt x="25" y="19"/>
                  </a:lnTo>
                  <a:lnTo>
                    <a:pt x="29" y="25"/>
                  </a:lnTo>
                  <a:lnTo>
                    <a:pt x="25" y="27"/>
                  </a:lnTo>
                  <a:lnTo>
                    <a:pt x="13" y="29"/>
                  </a:lnTo>
                  <a:lnTo>
                    <a:pt x="9" y="27"/>
                  </a:lnTo>
                  <a:lnTo>
                    <a:pt x="4" y="35"/>
                  </a:lnTo>
                  <a:lnTo>
                    <a:pt x="2" y="41"/>
                  </a:lnTo>
                  <a:lnTo>
                    <a:pt x="0" y="52"/>
                  </a:lnTo>
                  <a:lnTo>
                    <a:pt x="5" y="56"/>
                  </a:lnTo>
                  <a:lnTo>
                    <a:pt x="11" y="60"/>
                  </a:lnTo>
                  <a:lnTo>
                    <a:pt x="21" y="62"/>
                  </a:lnTo>
                  <a:lnTo>
                    <a:pt x="33" y="62"/>
                  </a:lnTo>
                  <a:close/>
                </a:path>
              </a:pathLst>
            </a:custGeom>
            <a:grpFill/>
            <a:ln w="9525">
              <a:solidFill>
                <a:schemeClr val="bg2"/>
              </a:solidFill>
              <a:round/>
              <a:headEnd/>
              <a:tailEnd/>
            </a:ln>
          </p:spPr>
          <p:txBody>
            <a:bodyPr/>
            <a:lstStyle/>
            <a:p>
              <a:pPr>
                <a:defRPr/>
              </a:pPr>
              <a:endParaRPr lang="en-GB" dirty="0"/>
            </a:p>
          </p:txBody>
        </p:sp>
        <p:sp>
          <p:nvSpPr>
            <p:cNvPr id="1010" name="Freeform 179">
              <a:extLst>
                <a:ext uri="{FF2B5EF4-FFF2-40B4-BE49-F238E27FC236}">
                  <a16:creationId xmlns:a16="http://schemas.microsoft.com/office/drawing/2014/main" id="{68803031-C2A2-4829-AEFC-06AFF59768A8}"/>
                </a:ext>
              </a:extLst>
            </p:cNvPr>
            <p:cNvSpPr>
              <a:spLocks/>
            </p:cNvSpPr>
            <p:nvPr/>
          </p:nvSpPr>
          <p:spPr bwMode="auto">
            <a:xfrm>
              <a:off x="1230" y="2604"/>
              <a:ext cx="56" cy="62"/>
            </a:xfrm>
            <a:custGeom>
              <a:avLst/>
              <a:gdLst>
                <a:gd name="T0" fmla="*/ 33 w 56"/>
                <a:gd name="T1" fmla="*/ 62 h 62"/>
                <a:gd name="T2" fmla="*/ 41 w 56"/>
                <a:gd name="T3" fmla="*/ 54 h 62"/>
                <a:gd name="T4" fmla="*/ 46 w 56"/>
                <a:gd name="T5" fmla="*/ 49 h 62"/>
                <a:gd name="T6" fmla="*/ 50 w 56"/>
                <a:gd name="T7" fmla="*/ 45 h 62"/>
                <a:gd name="T8" fmla="*/ 56 w 56"/>
                <a:gd name="T9" fmla="*/ 37 h 62"/>
                <a:gd name="T10" fmla="*/ 52 w 56"/>
                <a:gd name="T11" fmla="*/ 33 h 62"/>
                <a:gd name="T12" fmla="*/ 46 w 56"/>
                <a:gd name="T13" fmla="*/ 33 h 62"/>
                <a:gd name="T14" fmla="*/ 46 w 56"/>
                <a:gd name="T15" fmla="*/ 0 h 62"/>
                <a:gd name="T16" fmla="*/ 17 w 56"/>
                <a:gd name="T17" fmla="*/ 2 h 62"/>
                <a:gd name="T18" fmla="*/ 15 w 56"/>
                <a:gd name="T19" fmla="*/ 6 h 62"/>
                <a:gd name="T20" fmla="*/ 17 w 56"/>
                <a:gd name="T21" fmla="*/ 13 h 62"/>
                <a:gd name="T22" fmla="*/ 25 w 56"/>
                <a:gd name="T23" fmla="*/ 19 h 62"/>
                <a:gd name="T24" fmla="*/ 29 w 56"/>
                <a:gd name="T25" fmla="*/ 25 h 62"/>
                <a:gd name="T26" fmla="*/ 25 w 56"/>
                <a:gd name="T27" fmla="*/ 27 h 62"/>
                <a:gd name="T28" fmla="*/ 13 w 56"/>
                <a:gd name="T29" fmla="*/ 29 h 62"/>
                <a:gd name="T30" fmla="*/ 9 w 56"/>
                <a:gd name="T31" fmla="*/ 27 h 62"/>
                <a:gd name="T32" fmla="*/ 4 w 56"/>
                <a:gd name="T33" fmla="*/ 35 h 62"/>
                <a:gd name="T34" fmla="*/ 2 w 56"/>
                <a:gd name="T35" fmla="*/ 41 h 62"/>
                <a:gd name="T36" fmla="*/ 0 w 56"/>
                <a:gd name="T37" fmla="*/ 52 h 62"/>
                <a:gd name="T38" fmla="*/ 5 w 56"/>
                <a:gd name="T39" fmla="*/ 56 h 62"/>
                <a:gd name="T40" fmla="*/ 11 w 56"/>
                <a:gd name="T41" fmla="*/ 60 h 62"/>
                <a:gd name="T42" fmla="*/ 21 w 56"/>
                <a:gd name="T43" fmla="*/ 62 h 62"/>
                <a:gd name="T44" fmla="*/ 33 w 56"/>
                <a:gd name="T45" fmla="*/ 62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2">
                  <a:moveTo>
                    <a:pt x="33" y="62"/>
                  </a:moveTo>
                  <a:lnTo>
                    <a:pt x="41" y="54"/>
                  </a:lnTo>
                  <a:lnTo>
                    <a:pt x="46" y="49"/>
                  </a:lnTo>
                  <a:lnTo>
                    <a:pt x="50" y="45"/>
                  </a:lnTo>
                  <a:lnTo>
                    <a:pt x="56" y="37"/>
                  </a:lnTo>
                  <a:lnTo>
                    <a:pt x="52" y="33"/>
                  </a:lnTo>
                  <a:lnTo>
                    <a:pt x="46" y="33"/>
                  </a:lnTo>
                  <a:lnTo>
                    <a:pt x="46" y="0"/>
                  </a:lnTo>
                  <a:lnTo>
                    <a:pt x="17" y="2"/>
                  </a:lnTo>
                  <a:lnTo>
                    <a:pt x="15" y="6"/>
                  </a:lnTo>
                  <a:lnTo>
                    <a:pt x="17" y="13"/>
                  </a:lnTo>
                  <a:lnTo>
                    <a:pt x="25" y="19"/>
                  </a:lnTo>
                  <a:lnTo>
                    <a:pt x="29" y="25"/>
                  </a:lnTo>
                  <a:lnTo>
                    <a:pt x="25" y="27"/>
                  </a:lnTo>
                  <a:lnTo>
                    <a:pt x="13" y="29"/>
                  </a:lnTo>
                  <a:lnTo>
                    <a:pt x="9" y="27"/>
                  </a:lnTo>
                  <a:lnTo>
                    <a:pt x="4" y="35"/>
                  </a:lnTo>
                  <a:lnTo>
                    <a:pt x="2" y="41"/>
                  </a:lnTo>
                  <a:lnTo>
                    <a:pt x="0" y="52"/>
                  </a:lnTo>
                  <a:lnTo>
                    <a:pt x="5" y="56"/>
                  </a:lnTo>
                  <a:lnTo>
                    <a:pt x="11" y="60"/>
                  </a:lnTo>
                  <a:lnTo>
                    <a:pt x="21" y="62"/>
                  </a:lnTo>
                  <a:lnTo>
                    <a:pt x="33" y="6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11" name="Belize">
            <a:extLst>
              <a:ext uri="{FF2B5EF4-FFF2-40B4-BE49-F238E27FC236}">
                <a16:creationId xmlns:a16="http://schemas.microsoft.com/office/drawing/2014/main" id="{17FC6A55-BD9F-4B23-AD33-28F6013049E7}"/>
              </a:ext>
            </a:extLst>
          </p:cNvPr>
          <p:cNvGrpSpPr>
            <a:grpSpLocks/>
          </p:cNvGrpSpPr>
          <p:nvPr/>
        </p:nvGrpSpPr>
        <p:grpSpPr bwMode="auto">
          <a:xfrm>
            <a:off x="2396075" y="4189559"/>
            <a:ext cx="16566" cy="63687"/>
            <a:chOff x="1276" y="2594"/>
            <a:chExt cx="12" cy="43"/>
          </a:xfrm>
          <a:solidFill>
            <a:schemeClr val="bg2"/>
          </a:solidFill>
        </p:grpSpPr>
        <p:sp>
          <p:nvSpPr>
            <p:cNvPr id="1012" name="Freeform 181">
              <a:extLst>
                <a:ext uri="{FF2B5EF4-FFF2-40B4-BE49-F238E27FC236}">
                  <a16:creationId xmlns:a16="http://schemas.microsoft.com/office/drawing/2014/main" id="{EB903A2E-F700-4DB8-A2EA-2D53E716E3D5}"/>
                </a:ext>
              </a:extLst>
            </p:cNvPr>
            <p:cNvSpPr>
              <a:spLocks/>
            </p:cNvSpPr>
            <p:nvPr/>
          </p:nvSpPr>
          <p:spPr bwMode="auto">
            <a:xfrm>
              <a:off x="1276" y="2594"/>
              <a:ext cx="12" cy="43"/>
            </a:xfrm>
            <a:custGeom>
              <a:avLst/>
              <a:gdLst>
                <a:gd name="T0" fmla="*/ 10 w 12"/>
                <a:gd name="T1" fmla="*/ 0 h 43"/>
                <a:gd name="T2" fmla="*/ 12 w 12"/>
                <a:gd name="T3" fmla="*/ 6 h 43"/>
                <a:gd name="T4" fmla="*/ 10 w 12"/>
                <a:gd name="T5" fmla="*/ 12 h 43"/>
                <a:gd name="T6" fmla="*/ 10 w 12"/>
                <a:gd name="T7" fmla="*/ 25 h 43"/>
                <a:gd name="T8" fmla="*/ 10 w 12"/>
                <a:gd name="T9" fmla="*/ 33 h 43"/>
                <a:gd name="T10" fmla="*/ 6 w 12"/>
                <a:gd name="T11" fmla="*/ 37 h 43"/>
                <a:gd name="T12" fmla="*/ 0 w 12"/>
                <a:gd name="T13" fmla="*/ 43 h 43"/>
                <a:gd name="T14" fmla="*/ 0 w 12"/>
                <a:gd name="T15" fmla="*/ 10 h 43"/>
                <a:gd name="T16" fmla="*/ 6 w 12"/>
                <a:gd name="T17" fmla="*/ 4 h 43"/>
                <a:gd name="T18" fmla="*/ 10 w 12"/>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43">
                  <a:moveTo>
                    <a:pt x="10" y="0"/>
                  </a:moveTo>
                  <a:lnTo>
                    <a:pt x="12" y="6"/>
                  </a:lnTo>
                  <a:lnTo>
                    <a:pt x="10" y="12"/>
                  </a:lnTo>
                  <a:lnTo>
                    <a:pt x="10" y="25"/>
                  </a:lnTo>
                  <a:lnTo>
                    <a:pt x="10" y="33"/>
                  </a:lnTo>
                  <a:lnTo>
                    <a:pt x="6" y="37"/>
                  </a:lnTo>
                  <a:lnTo>
                    <a:pt x="0" y="43"/>
                  </a:lnTo>
                  <a:lnTo>
                    <a:pt x="0" y="10"/>
                  </a:lnTo>
                  <a:lnTo>
                    <a:pt x="6" y="4"/>
                  </a:lnTo>
                  <a:lnTo>
                    <a:pt x="10" y="0"/>
                  </a:lnTo>
                  <a:close/>
                </a:path>
              </a:pathLst>
            </a:custGeom>
            <a:grpFill/>
            <a:ln w="9525">
              <a:solidFill>
                <a:schemeClr val="bg2"/>
              </a:solidFill>
              <a:round/>
              <a:headEnd/>
              <a:tailEnd/>
            </a:ln>
          </p:spPr>
          <p:txBody>
            <a:bodyPr/>
            <a:lstStyle/>
            <a:p>
              <a:pPr>
                <a:defRPr/>
              </a:pPr>
              <a:endParaRPr lang="en-GB" dirty="0"/>
            </a:p>
          </p:txBody>
        </p:sp>
        <p:sp>
          <p:nvSpPr>
            <p:cNvPr id="1013" name="Freeform 182">
              <a:extLst>
                <a:ext uri="{FF2B5EF4-FFF2-40B4-BE49-F238E27FC236}">
                  <a16:creationId xmlns:a16="http://schemas.microsoft.com/office/drawing/2014/main" id="{EFB382B0-8F1B-4488-92B0-FECA5D04EDE1}"/>
                </a:ext>
              </a:extLst>
            </p:cNvPr>
            <p:cNvSpPr>
              <a:spLocks/>
            </p:cNvSpPr>
            <p:nvPr/>
          </p:nvSpPr>
          <p:spPr bwMode="auto">
            <a:xfrm>
              <a:off x="1276" y="2594"/>
              <a:ext cx="12" cy="43"/>
            </a:xfrm>
            <a:custGeom>
              <a:avLst/>
              <a:gdLst>
                <a:gd name="T0" fmla="*/ 10 w 12"/>
                <a:gd name="T1" fmla="*/ 0 h 43"/>
                <a:gd name="T2" fmla="*/ 12 w 12"/>
                <a:gd name="T3" fmla="*/ 6 h 43"/>
                <a:gd name="T4" fmla="*/ 10 w 12"/>
                <a:gd name="T5" fmla="*/ 12 h 43"/>
                <a:gd name="T6" fmla="*/ 10 w 12"/>
                <a:gd name="T7" fmla="*/ 25 h 43"/>
                <a:gd name="T8" fmla="*/ 10 w 12"/>
                <a:gd name="T9" fmla="*/ 33 h 43"/>
                <a:gd name="T10" fmla="*/ 6 w 12"/>
                <a:gd name="T11" fmla="*/ 37 h 43"/>
                <a:gd name="T12" fmla="*/ 0 w 12"/>
                <a:gd name="T13" fmla="*/ 43 h 43"/>
                <a:gd name="T14" fmla="*/ 0 w 12"/>
                <a:gd name="T15" fmla="*/ 10 h 43"/>
                <a:gd name="T16" fmla="*/ 6 w 12"/>
                <a:gd name="T17" fmla="*/ 4 h 43"/>
                <a:gd name="T18" fmla="*/ 10 w 1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3">
                  <a:moveTo>
                    <a:pt x="10" y="0"/>
                  </a:moveTo>
                  <a:lnTo>
                    <a:pt x="12" y="6"/>
                  </a:lnTo>
                  <a:lnTo>
                    <a:pt x="10" y="12"/>
                  </a:lnTo>
                  <a:lnTo>
                    <a:pt x="10" y="25"/>
                  </a:lnTo>
                  <a:lnTo>
                    <a:pt x="10" y="33"/>
                  </a:lnTo>
                  <a:lnTo>
                    <a:pt x="6" y="37"/>
                  </a:lnTo>
                  <a:lnTo>
                    <a:pt x="0" y="43"/>
                  </a:lnTo>
                  <a:lnTo>
                    <a:pt x="0" y="10"/>
                  </a:lnTo>
                  <a:lnTo>
                    <a:pt x="6" y="4"/>
                  </a:lnTo>
                  <a:lnTo>
                    <a:pt x="1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14" name="El Salvador">
            <a:extLst>
              <a:ext uri="{FF2B5EF4-FFF2-40B4-BE49-F238E27FC236}">
                <a16:creationId xmlns:a16="http://schemas.microsoft.com/office/drawing/2014/main" id="{553ACA0A-CBAB-4596-B7BB-CF4271CA9339}"/>
              </a:ext>
            </a:extLst>
          </p:cNvPr>
          <p:cNvGrpSpPr>
            <a:grpSpLocks/>
          </p:cNvGrpSpPr>
          <p:nvPr/>
        </p:nvGrpSpPr>
        <p:grpSpPr bwMode="auto">
          <a:xfrm>
            <a:off x="2378129" y="4281384"/>
            <a:ext cx="45556" cy="32584"/>
            <a:chOff x="1263" y="2656"/>
            <a:chExt cx="33" cy="22"/>
          </a:xfrm>
          <a:solidFill>
            <a:schemeClr val="bg2"/>
          </a:solidFill>
        </p:grpSpPr>
        <p:sp>
          <p:nvSpPr>
            <p:cNvPr id="1015" name="Freeform 184">
              <a:extLst>
                <a:ext uri="{FF2B5EF4-FFF2-40B4-BE49-F238E27FC236}">
                  <a16:creationId xmlns:a16="http://schemas.microsoft.com/office/drawing/2014/main" id="{F0F13A75-6458-440B-A07A-37EABE500D52}"/>
                </a:ext>
              </a:extLst>
            </p:cNvPr>
            <p:cNvSpPr>
              <a:spLocks/>
            </p:cNvSpPr>
            <p:nvPr/>
          </p:nvSpPr>
          <p:spPr bwMode="auto">
            <a:xfrm>
              <a:off x="1263" y="2656"/>
              <a:ext cx="33" cy="22"/>
            </a:xfrm>
            <a:custGeom>
              <a:avLst/>
              <a:gdLst>
                <a:gd name="T0" fmla="*/ 0 w 33"/>
                <a:gd name="T1" fmla="*/ 10 h 22"/>
                <a:gd name="T2" fmla="*/ 11 w 33"/>
                <a:gd name="T3" fmla="*/ 0 h 22"/>
                <a:gd name="T4" fmla="*/ 17 w 33"/>
                <a:gd name="T5" fmla="*/ 4 h 22"/>
                <a:gd name="T6" fmla="*/ 23 w 33"/>
                <a:gd name="T7" fmla="*/ 8 h 22"/>
                <a:gd name="T8" fmla="*/ 31 w 33"/>
                <a:gd name="T9" fmla="*/ 10 h 22"/>
                <a:gd name="T10" fmla="*/ 33 w 33"/>
                <a:gd name="T11" fmla="*/ 14 h 22"/>
                <a:gd name="T12" fmla="*/ 29 w 33"/>
                <a:gd name="T13" fmla="*/ 20 h 22"/>
                <a:gd name="T14" fmla="*/ 25 w 33"/>
                <a:gd name="T15" fmla="*/ 22 h 22"/>
                <a:gd name="T16" fmla="*/ 15 w 33"/>
                <a:gd name="T17" fmla="*/ 18 h 22"/>
                <a:gd name="T18" fmla="*/ 8 w 33"/>
                <a:gd name="T19" fmla="*/ 14 h 22"/>
                <a:gd name="T20" fmla="*/ 0 w 33"/>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2">
                  <a:moveTo>
                    <a:pt x="0" y="10"/>
                  </a:moveTo>
                  <a:lnTo>
                    <a:pt x="11" y="0"/>
                  </a:lnTo>
                  <a:lnTo>
                    <a:pt x="17" y="4"/>
                  </a:lnTo>
                  <a:lnTo>
                    <a:pt x="23" y="8"/>
                  </a:lnTo>
                  <a:lnTo>
                    <a:pt x="31" y="10"/>
                  </a:lnTo>
                  <a:lnTo>
                    <a:pt x="33" y="14"/>
                  </a:lnTo>
                  <a:lnTo>
                    <a:pt x="29" y="20"/>
                  </a:lnTo>
                  <a:lnTo>
                    <a:pt x="25" y="22"/>
                  </a:lnTo>
                  <a:lnTo>
                    <a:pt x="15" y="18"/>
                  </a:lnTo>
                  <a:lnTo>
                    <a:pt x="8" y="14"/>
                  </a:lnTo>
                  <a:lnTo>
                    <a:pt x="0" y="10"/>
                  </a:lnTo>
                  <a:close/>
                </a:path>
              </a:pathLst>
            </a:custGeom>
            <a:grpFill/>
            <a:ln w="9525">
              <a:solidFill>
                <a:schemeClr val="bg2"/>
              </a:solidFill>
              <a:round/>
              <a:headEnd/>
              <a:tailEnd/>
            </a:ln>
          </p:spPr>
          <p:txBody>
            <a:bodyPr/>
            <a:lstStyle/>
            <a:p>
              <a:pPr>
                <a:defRPr/>
              </a:pPr>
              <a:endParaRPr lang="en-GB" dirty="0"/>
            </a:p>
          </p:txBody>
        </p:sp>
        <p:sp>
          <p:nvSpPr>
            <p:cNvPr id="1016" name="Freeform 185">
              <a:extLst>
                <a:ext uri="{FF2B5EF4-FFF2-40B4-BE49-F238E27FC236}">
                  <a16:creationId xmlns:a16="http://schemas.microsoft.com/office/drawing/2014/main" id="{91E3637A-B50F-484F-B0FE-59225F5F027D}"/>
                </a:ext>
              </a:extLst>
            </p:cNvPr>
            <p:cNvSpPr>
              <a:spLocks/>
            </p:cNvSpPr>
            <p:nvPr/>
          </p:nvSpPr>
          <p:spPr bwMode="auto">
            <a:xfrm>
              <a:off x="1263" y="2656"/>
              <a:ext cx="33" cy="22"/>
            </a:xfrm>
            <a:custGeom>
              <a:avLst/>
              <a:gdLst>
                <a:gd name="T0" fmla="*/ 0 w 33"/>
                <a:gd name="T1" fmla="*/ 10 h 22"/>
                <a:gd name="T2" fmla="*/ 11 w 33"/>
                <a:gd name="T3" fmla="*/ 0 h 22"/>
                <a:gd name="T4" fmla="*/ 17 w 33"/>
                <a:gd name="T5" fmla="*/ 4 h 22"/>
                <a:gd name="T6" fmla="*/ 23 w 33"/>
                <a:gd name="T7" fmla="*/ 8 h 22"/>
                <a:gd name="T8" fmla="*/ 31 w 33"/>
                <a:gd name="T9" fmla="*/ 10 h 22"/>
                <a:gd name="T10" fmla="*/ 33 w 33"/>
                <a:gd name="T11" fmla="*/ 14 h 22"/>
                <a:gd name="T12" fmla="*/ 29 w 33"/>
                <a:gd name="T13" fmla="*/ 20 h 22"/>
                <a:gd name="T14" fmla="*/ 25 w 33"/>
                <a:gd name="T15" fmla="*/ 22 h 22"/>
                <a:gd name="T16" fmla="*/ 15 w 33"/>
                <a:gd name="T17" fmla="*/ 18 h 22"/>
                <a:gd name="T18" fmla="*/ 8 w 33"/>
                <a:gd name="T19" fmla="*/ 14 h 22"/>
                <a:gd name="T20" fmla="*/ 0 w 33"/>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2">
                  <a:moveTo>
                    <a:pt x="0" y="10"/>
                  </a:moveTo>
                  <a:lnTo>
                    <a:pt x="11" y="0"/>
                  </a:lnTo>
                  <a:lnTo>
                    <a:pt x="17" y="4"/>
                  </a:lnTo>
                  <a:lnTo>
                    <a:pt x="23" y="8"/>
                  </a:lnTo>
                  <a:lnTo>
                    <a:pt x="31" y="10"/>
                  </a:lnTo>
                  <a:lnTo>
                    <a:pt x="33" y="14"/>
                  </a:lnTo>
                  <a:lnTo>
                    <a:pt x="29" y="20"/>
                  </a:lnTo>
                  <a:lnTo>
                    <a:pt x="25" y="22"/>
                  </a:lnTo>
                  <a:lnTo>
                    <a:pt x="15" y="18"/>
                  </a:lnTo>
                  <a:lnTo>
                    <a:pt x="8" y="14"/>
                  </a:lnTo>
                  <a:lnTo>
                    <a:pt x="0" y="10"/>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017" name="Honduras">
            <a:extLst>
              <a:ext uri="{FF2B5EF4-FFF2-40B4-BE49-F238E27FC236}">
                <a16:creationId xmlns:a16="http://schemas.microsoft.com/office/drawing/2014/main" id="{58A16349-1CCA-491A-AB0D-A69EFA3C8F80}"/>
              </a:ext>
            </a:extLst>
          </p:cNvPr>
          <p:cNvGrpSpPr>
            <a:grpSpLocks/>
          </p:cNvGrpSpPr>
          <p:nvPr/>
        </p:nvGrpSpPr>
        <p:grpSpPr bwMode="auto">
          <a:xfrm>
            <a:off x="2393315" y="4248802"/>
            <a:ext cx="129767" cy="71091"/>
            <a:chOff x="1274" y="2634"/>
            <a:chExt cx="94" cy="48"/>
          </a:xfrm>
          <a:solidFill>
            <a:schemeClr val="bg2"/>
          </a:solidFill>
        </p:grpSpPr>
        <p:sp>
          <p:nvSpPr>
            <p:cNvPr id="1018" name="Freeform 187">
              <a:extLst>
                <a:ext uri="{FF2B5EF4-FFF2-40B4-BE49-F238E27FC236}">
                  <a16:creationId xmlns:a16="http://schemas.microsoft.com/office/drawing/2014/main" id="{B6577EDA-22AA-41A0-9F42-BA727F8F746B}"/>
                </a:ext>
              </a:extLst>
            </p:cNvPr>
            <p:cNvSpPr>
              <a:spLocks/>
            </p:cNvSpPr>
            <p:nvPr/>
          </p:nvSpPr>
          <p:spPr bwMode="auto">
            <a:xfrm>
              <a:off x="1274" y="2634"/>
              <a:ext cx="94" cy="48"/>
            </a:xfrm>
            <a:custGeom>
              <a:avLst/>
              <a:gdLst>
                <a:gd name="T0" fmla="*/ 12 w 94"/>
                <a:gd name="T1" fmla="*/ 6 h 48"/>
                <a:gd name="T2" fmla="*/ 26 w 94"/>
                <a:gd name="T3" fmla="*/ 3 h 48"/>
                <a:gd name="T4" fmla="*/ 34 w 94"/>
                <a:gd name="T5" fmla="*/ 3 h 48"/>
                <a:gd name="T6" fmla="*/ 42 w 94"/>
                <a:gd name="T7" fmla="*/ 5 h 48"/>
                <a:gd name="T8" fmla="*/ 51 w 94"/>
                <a:gd name="T9" fmla="*/ 3 h 48"/>
                <a:gd name="T10" fmla="*/ 63 w 94"/>
                <a:gd name="T11" fmla="*/ 0 h 48"/>
                <a:gd name="T12" fmla="*/ 73 w 94"/>
                <a:gd name="T13" fmla="*/ 0 h 48"/>
                <a:gd name="T14" fmla="*/ 79 w 94"/>
                <a:gd name="T15" fmla="*/ 0 h 48"/>
                <a:gd name="T16" fmla="*/ 83 w 94"/>
                <a:gd name="T17" fmla="*/ 5 h 48"/>
                <a:gd name="T18" fmla="*/ 94 w 94"/>
                <a:gd name="T19" fmla="*/ 12 h 48"/>
                <a:gd name="T20" fmla="*/ 92 w 94"/>
                <a:gd name="T21" fmla="*/ 16 h 48"/>
                <a:gd name="T22" fmla="*/ 86 w 94"/>
                <a:gd name="T23" fmla="*/ 18 h 48"/>
                <a:gd name="T24" fmla="*/ 79 w 94"/>
                <a:gd name="T25" fmla="*/ 18 h 48"/>
                <a:gd name="T26" fmla="*/ 69 w 94"/>
                <a:gd name="T27" fmla="*/ 18 h 48"/>
                <a:gd name="T28" fmla="*/ 63 w 94"/>
                <a:gd name="T29" fmla="*/ 22 h 48"/>
                <a:gd name="T30" fmla="*/ 55 w 94"/>
                <a:gd name="T31" fmla="*/ 30 h 48"/>
                <a:gd name="T32" fmla="*/ 47 w 94"/>
                <a:gd name="T33" fmla="*/ 32 h 48"/>
                <a:gd name="T34" fmla="*/ 42 w 94"/>
                <a:gd name="T35" fmla="*/ 34 h 48"/>
                <a:gd name="T36" fmla="*/ 40 w 94"/>
                <a:gd name="T37" fmla="*/ 42 h 48"/>
                <a:gd name="T38" fmla="*/ 36 w 94"/>
                <a:gd name="T39" fmla="*/ 46 h 48"/>
                <a:gd name="T40" fmla="*/ 30 w 94"/>
                <a:gd name="T41" fmla="*/ 48 h 48"/>
                <a:gd name="T42" fmla="*/ 30 w 94"/>
                <a:gd name="T43" fmla="*/ 42 h 48"/>
                <a:gd name="T44" fmla="*/ 28 w 94"/>
                <a:gd name="T45" fmla="*/ 36 h 48"/>
                <a:gd name="T46" fmla="*/ 22 w 94"/>
                <a:gd name="T47" fmla="*/ 36 h 48"/>
                <a:gd name="T48" fmla="*/ 20 w 94"/>
                <a:gd name="T49" fmla="*/ 32 h 48"/>
                <a:gd name="T50" fmla="*/ 6 w 94"/>
                <a:gd name="T51" fmla="*/ 26 h 48"/>
                <a:gd name="T52" fmla="*/ 0 w 94"/>
                <a:gd name="T53" fmla="*/ 22 h 48"/>
                <a:gd name="T54" fmla="*/ 12 w 94"/>
                <a:gd name="T55" fmla="*/ 6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4" h="48">
                  <a:moveTo>
                    <a:pt x="12" y="6"/>
                  </a:moveTo>
                  <a:lnTo>
                    <a:pt x="26" y="3"/>
                  </a:lnTo>
                  <a:lnTo>
                    <a:pt x="34" y="3"/>
                  </a:lnTo>
                  <a:lnTo>
                    <a:pt x="42" y="5"/>
                  </a:lnTo>
                  <a:lnTo>
                    <a:pt x="51" y="3"/>
                  </a:lnTo>
                  <a:lnTo>
                    <a:pt x="63" y="0"/>
                  </a:lnTo>
                  <a:lnTo>
                    <a:pt x="73" y="0"/>
                  </a:lnTo>
                  <a:lnTo>
                    <a:pt x="79" y="0"/>
                  </a:lnTo>
                  <a:lnTo>
                    <a:pt x="83" y="5"/>
                  </a:lnTo>
                  <a:lnTo>
                    <a:pt x="94" y="12"/>
                  </a:lnTo>
                  <a:lnTo>
                    <a:pt x="92" y="16"/>
                  </a:lnTo>
                  <a:lnTo>
                    <a:pt x="86" y="18"/>
                  </a:lnTo>
                  <a:lnTo>
                    <a:pt x="79" y="18"/>
                  </a:lnTo>
                  <a:lnTo>
                    <a:pt x="69" y="18"/>
                  </a:lnTo>
                  <a:lnTo>
                    <a:pt x="63" y="22"/>
                  </a:lnTo>
                  <a:lnTo>
                    <a:pt x="55" y="30"/>
                  </a:lnTo>
                  <a:lnTo>
                    <a:pt x="47"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grpFill/>
            <a:ln w="9525">
              <a:solidFill>
                <a:schemeClr val="bg2"/>
              </a:solidFill>
              <a:round/>
              <a:headEnd/>
              <a:tailEnd/>
            </a:ln>
          </p:spPr>
          <p:txBody>
            <a:bodyPr/>
            <a:lstStyle/>
            <a:p>
              <a:pPr>
                <a:defRPr/>
              </a:pPr>
              <a:endParaRPr lang="en-GB" dirty="0"/>
            </a:p>
          </p:txBody>
        </p:sp>
        <p:sp>
          <p:nvSpPr>
            <p:cNvPr id="1019" name="Freeform 188">
              <a:extLst>
                <a:ext uri="{FF2B5EF4-FFF2-40B4-BE49-F238E27FC236}">
                  <a16:creationId xmlns:a16="http://schemas.microsoft.com/office/drawing/2014/main" id="{9F34088D-F721-4C89-BB65-2318DB0AA8A2}"/>
                </a:ext>
              </a:extLst>
            </p:cNvPr>
            <p:cNvSpPr>
              <a:spLocks/>
            </p:cNvSpPr>
            <p:nvPr/>
          </p:nvSpPr>
          <p:spPr bwMode="auto">
            <a:xfrm>
              <a:off x="1274" y="2634"/>
              <a:ext cx="94" cy="48"/>
            </a:xfrm>
            <a:custGeom>
              <a:avLst/>
              <a:gdLst>
                <a:gd name="T0" fmla="*/ 12 w 94"/>
                <a:gd name="T1" fmla="*/ 6 h 48"/>
                <a:gd name="T2" fmla="*/ 26 w 94"/>
                <a:gd name="T3" fmla="*/ 3 h 48"/>
                <a:gd name="T4" fmla="*/ 34 w 94"/>
                <a:gd name="T5" fmla="*/ 3 h 48"/>
                <a:gd name="T6" fmla="*/ 42 w 94"/>
                <a:gd name="T7" fmla="*/ 5 h 48"/>
                <a:gd name="T8" fmla="*/ 51 w 94"/>
                <a:gd name="T9" fmla="*/ 3 h 48"/>
                <a:gd name="T10" fmla="*/ 63 w 94"/>
                <a:gd name="T11" fmla="*/ 0 h 48"/>
                <a:gd name="T12" fmla="*/ 73 w 94"/>
                <a:gd name="T13" fmla="*/ 0 h 48"/>
                <a:gd name="T14" fmla="*/ 79 w 94"/>
                <a:gd name="T15" fmla="*/ 0 h 48"/>
                <a:gd name="T16" fmla="*/ 83 w 94"/>
                <a:gd name="T17" fmla="*/ 5 h 48"/>
                <a:gd name="T18" fmla="*/ 94 w 94"/>
                <a:gd name="T19" fmla="*/ 12 h 48"/>
                <a:gd name="T20" fmla="*/ 92 w 94"/>
                <a:gd name="T21" fmla="*/ 16 h 48"/>
                <a:gd name="T22" fmla="*/ 86 w 94"/>
                <a:gd name="T23" fmla="*/ 18 h 48"/>
                <a:gd name="T24" fmla="*/ 79 w 94"/>
                <a:gd name="T25" fmla="*/ 18 h 48"/>
                <a:gd name="T26" fmla="*/ 69 w 94"/>
                <a:gd name="T27" fmla="*/ 18 h 48"/>
                <a:gd name="T28" fmla="*/ 63 w 94"/>
                <a:gd name="T29" fmla="*/ 22 h 48"/>
                <a:gd name="T30" fmla="*/ 55 w 94"/>
                <a:gd name="T31" fmla="*/ 30 h 48"/>
                <a:gd name="T32" fmla="*/ 47 w 94"/>
                <a:gd name="T33" fmla="*/ 32 h 48"/>
                <a:gd name="T34" fmla="*/ 42 w 94"/>
                <a:gd name="T35" fmla="*/ 34 h 48"/>
                <a:gd name="T36" fmla="*/ 40 w 94"/>
                <a:gd name="T37" fmla="*/ 42 h 48"/>
                <a:gd name="T38" fmla="*/ 36 w 94"/>
                <a:gd name="T39" fmla="*/ 46 h 48"/>
                <a:gd name="T40" fmla="*/ 30 w 94"/>
                <a:gd name="T41" fmla="*/ 48 h 48"/>
                <a:gd name="T42" fmla="*/ 30 w 94"/>
                <a:gd name="T43" fmla="*/ 42 h 48"/>
                <a:gd name="T44" fmla="*/ 28 w 94"/>
                <a:gd name="T45" fmla="*/ 36 h 48"/>
                <a:gd name="T46" fmla="*/ 22 w 94"/>
                <a:gd name="T47" fmla="*/ 36 h 48"/>
                <a:gd name="T48" fmla="*/ 20 w 94"/>
                <a:gd name="T49" fmla="*/ 32 h 48"/>
                <a:gd name="T50" fmla="*/ 6 w 94"/>
                <a:gd name="T51" fmla="*/ 26 h 48"/>
                <a:gd name="T52" fmla="*/ 0 w 94"/>
                <a:gd name="T53" fmla="*/ 22 h 48"/>
                <a:gd name="T54" fmla="*/ 12 w 94"/>
                <a:gd name="T55" fmla="*/ 6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4" h="48">
                  <a:moveTo>
                    <a:pt x="12" y="6"/>
                  </a:moveTo>
                  <a:lnTo>
                    <a:pt x="26" y="3"/>
                  </a:lnTo>
                  <a:lnTo>
                    <a:pt x="34" y="3"/>
                  </a:lnTo>
                  <a:lnTo>
                    <a:pt x="42" y="5"/>
                  </a:lnTo>
                  <a:lnTo>
                    <a:pt x="51" y="3"/>
                  </a:lnTo>
                  <a:lnTo>
                    <a:pt x="63" y="0"/>
                  </a:lnTo>
                  <a:lnTo>
                    <a:pt x="73" y="0"/>
                  </a:lnTo>
                  <a:lnTo>
                    <a:pt x="79" y="0"/>
                  </a:lnTo>
                  <a:lnTo>
                    <a:pt x="83" y="5"/>
                  </a:lnTo>
                  <a:lnTo>
                    <a:pt x="94" y="12"/>
                  </a:lnTo>
                  <a:lnTo>
                    <a:pt x="92" y="16"/>
                  </a:lnTo>
                  <a:lnTo>
                    <a:pt x="86" y="18"/>
                  </a:lnTo>
                  <a:lnTo>
                    <a:pt x="79" y="18"/>
                  </a:lnTo>
                  <a:lnTo>
                    <a:pt x="69" y="18"/>
                  </a:lnTo>
                  <a:lnTo>
                    <a:pt x="63" y="22"/>
                  </a:lnTo>
                  <a:lnTo>
                    <a:pt x="55" y="30"/>
                  </a:lnTo>
                  <a:lnTo>
                    <a:pt x="47"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020" name="Nicaragua">
            <a:extLst>
              <a:ext uri="{FF2B5EF4-FFF2-40B4-BE49-F238E27FC236}">
                <a16:creationId xmlns:a16="http://schemas.microsoft.com/office/drawing/2014/main" id="{31DC21D2-2798-4C4A-A208-9F8B86A38D28}"/>
              </a:ext>
            </a:extLst>
          </p:cNvPr>
          <p:cNvGrpSpPr>
            <a:grpSpLocks/>
          </p:cNvGrpSpPr>
          <p:nvPr/>
        </p:nvGrpSpPr>
        <p:grpSpPr bwMode="auto">
          <a:xfrm>
            <a:off x="2434730" y="4272499"/>
            <a:ext cx="85591" cy="94789"/>
            <a:chOff x="1304" y="2650"/>
            <a:chExt cx="62" cy="64"/>
          </a:xfrm>
          <a:solidFill>
            <a:schemeClr val="bg2"/>
          </a:solidFill>
        </p:grpSpPr>
        <p:sp>
          <p:nvSpPr>
            <p:cNvPr id="1021" name="Freeform 190">
              <a:extLst>
                <a:ext uri="{FF2B5EF4-FFF2-40B4-BE49-F238E27FC236}">
                  <a16:creationId xmlns:a16="http://schemas.microsoft.com/office/drawing/2014/main" id="{5DE8279F-801D-430C-8994-BAB2290B6183}"/>
                </a:ext>
              </a:extLst>
            </p:cNvPr>
            <p:cNvSpPr>
              <a:spLocks/>
            </p:cNvSpPr>
            <p:nvPr/>
          </p:nvSpPr>
          <p:spPr bwMode="auto">
            <a:xfrm>
              <a:off x="1304" y="2650"/>
              <a:ext cx="62" cy="64"/>
            </a:xfrm>
            <a:custGeom>
              <a:avLst/>
              <a:gdLst>
                <a:gd name="T0" fmla="*/ 53 w 62"/>
                <a:gd name="T1" fmla="*/ 64 h 64"/>
                <a:gd name="T2" fmla="*/ 43 w 62"/>
                <a:gd name="T3" fmla="*/ 60 h 64"/>
                <a:gd name="T4" fmla="*/ 25 w 62"/>
                <a:gd name="T5" fmla="*/ 58 h 64"/>
                <a:gd name="T6" fmla="*/ 14 w 62"/>
                <a:gd name="T7" fmla="*/ 49 h 64"/>
                <a:gd name="T8" fmla="*/ 6 w 62"/>
                <a:gd name="T9" fmla="*/ 41 h 64"/>
                <a:gd name="T10" fmla="*/ 0 w 62"/>
                <a:gd name="T11" fmla="*/ 31 h 64"/>
                <a:gd name="T12" fmla="*/ 10 w 62"/>
                <a:gd name="T13" fmla="*/ 25 h 64"/>
                <a:gd name="T14" fmla="*/ 12 w 62"/>
                <a:gd name="T15" fmla="*/ 18 h 64"/>
                <a:gd name="T16" fmla="*/ 25 w 62"/>
                <a:gd name="T17" fmla="*/ 14 h 64"/>
                <a:gd name="T18" fmla="*/ 33 w 62"/>
                <a:gd name="T19" fmla="*/ 6 h 64"/>
                <a:gd name="T20" fmla="*/ 39 w 62"/>
                <a:gd name="T21" fmla="*/ 2 h 64"/>
                <a:gd name="T22" fmla="*/ 49 w 62"/>
                <a:gd name="T23" fmla="*/ 2 h 64"/>
                <a:gd name="T24" fmla="*/ 56 w 62"/>
                <a:gd name="T25" fmla="*/ 2 h 64"/>
                <a:gd name="T26" fmla="*/ 62 w 62"/>
                <a:gd name="T27" fmla="*/ 0 h 64"/>
                <a:gd name="T28" fmla="*/ 62 w 62"/>
                <a:gd name="T29" fmla="*/ 6 h 64"/>
                <a:gd name="T30" fmla="*/ 60 w 62"/>
                <a:gd name="T31" fmla="*/ 18 h 64"/>
                <a:gd name="T32" fmla="*/ 56 w 62"/>
                <a:gd name="T33" fmla="*/ 29 h 64"/>
                <a:gd name="T34" fmla="*/ 55 w 62"/>
                <a:gd name="T35" fmla="*/ 41 h 64"/>
                <a:gd name="T36" fmla="*/ 55 w 62"/>
                <a:gd name="T37" fmla="*/ 51 h 64"/>
                <a:gd name="T38" fmla="*/ 53 w 62"/>
                <a:gd name="T39" fmla="*/ 64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2" h="64">
                  <a:moveTo>
                    <a:pt x="53" y="64"/>
                  </a:moveTo>
                  <a:lnTo>
                    <a:pt x="43" y="60"/>
                  </a:lnTo>
                  <a:lnTo>
                    <a:pt x="25" y="58"/>
                  </a:lnTo>
                  <a:lnTo>
                    <a:pt x="14" y="49"/>
                  </a:lnTo>
                  <a:lnTo>
                    <a:pt x="6" y="41"/>
                  </a:lnTo>
                  <a:lnTo>
                    <a:pt x="0" y="31"/>
                  </a:lnTo>
                  <a:lnTo>
                    <a:pt x="10" y="25"/>
                  </a:lnTo>
                  <a:lnTo>
                    <a:pt x="12" y="18"/>
                  </a:lnTo>
                  <a:lnTo>
                    <a:pt x="25" y="14"/>
                  </a:lnTo>
                  <a:lnTo>
                    <a:pt x="33" y="6"/>
                  </a:lnTo>
                  <a:lnTo>
                    <a:pt x="39" y="2"/>
                  </a:lnTo>
                  <a:lnTo>
                    <a:pt x="49" y="2"/>
                  </a:lnTo>
                  <a:lnTo>
                    <a:pt x="56" y="2"/>
                  </a:lnTo>
                  <a:lnTo>
                    <a:pt x="62" y="0"/>
                  </a:lnTo>
                  <a:lnTo>
                    <a:pt x="62" y="6"/>
                  </a:lnTo>
                  <a:lnTo>
                    <a:pt x="60" y="18"/>
                  </a:lnTo>
                  <a:lnTo>
                    <a:pt x="56" y="29"/>
                  </a:lnTo>
                  <a:lnTo>
                    <a:pt x="55" y="41"/>
                  </a:lnTo>
                  <a:lnTo>
                    <a:pt x="55" y="51"/>
                  </a:lnTo>
                  <a:lnTo>
                    <a:pt x="53" y="64"/>
                  </a:lnTo>
                  <a:close/>
                </a:path>
              </a:pathLst>
            </a:custGeom>
            <a:grpFill/>
            <a:ln w="9525">
              <a:solidFill>
                <a:schemeClr val="bg2"/>
              </a:solidFill>
              <a:round/>
              <a:headEnd/>
              <a:tailEnd/>
            </a:ln>
          </p:spPr>
          <p:txBody>
            <a:bodyPr/>
            <a:lstStyle/>
            <a:p>
              <a:pPr>
                <a:defRPr/>
              </a:pPr>
              <a:endParaRPr lang="en-GB" dirty="0"/>
            </a:p>
          </p:txBody>
        </p:sp>
        <p:sp>
          <p:nvSpPr>
            <p:cNvPr id="1022" name="Freeform 191">
              <a:extLst>
                <a:ext uri="{FF2B5EF4-FFF2-40B4-BE49-F238E27FC236}">
                  <a16:creationId xmlns:a16="http://schemas.microsoft.com/office/drawing/2014/main" id="{2A5CF506-72C9-411D-B687-0E2AD391FBA2}"/>
                </a:ext>
              </a:extLst>
            </p:cNvPr>
            <p:cNvSpPr>
              <a:spLocks/>
            </p:cNvSpPr>
            <p:nvPr/>
          </p:nvSpPr>
          <p:spPr bwMode="auto">
            <a:xfrm>
              <a:off x="1304" y="2650"/>
              <a:ext cx="62" cy="64"/>
            </a:xfrm>
            <a:custGeom>
              <a:avLst/>
              <a:gdLst>
                <a:gd name="T0" fmla="*/ 53 w 62"/>
                <a:gd name="T1" fmla="*/ 64 h 64"/>
                <a:gd name="T2" fmla="*/ 43 w 62"/>
                <a:gd name="T3" fmla="*/ 60 h 64"/>
                <a:gd name="T4" fmla="*/ 25 w 62"/>
                <a:gd name="T5" fmla="*/ 58 h 64"/>
                <a:gd name="T6" fmla="*/ 14 w 62"/>
                <a:gd name="T7" fmla="*/ 49 h 64"/>
                <a:gd name="T8" fmla="*/ 6 w 62"/>
                <a:gd name="T9" fmla="*/ 41 h 64"/>
                <a:gd name="T10" fmla="*/ 0 w 62"/>
                <a:gd name="T11" fmla="*/ 31 h 64"/>
                <a:gd name="T12" fmla="*/ 10 w 62"/>
                <a:gd name="T13" fmla="*/ 25 h 64"/>
                <a:gd name="T14" fmla="*/ 12 w 62"/>
                <a:gd name="T15" fmla="*/ 18 h 64"/>
                <a:gd name="T16" fmla="*/ 25 w 62"/>
                <a:gd name="T17" fmla="*/ 14 h 64"/>
                <a:gd name="T18" fmla="*/ 33 w 62"/>
                <a:gd name="T19" fmla="*/ 6 h 64"/>
                <a:gd name="T20" fmla="*/ 39 w 62"/>
                <a:gd name="T21" fmla="*/ 2 h 64"/>
                <a:gd name="T22" fmla="*/ 49 w 62"/>
                <a:gd name="T23" fmla="*/ 2 h 64"/>
                <a:gd name="T24" fmla="*/ 56 w 62"/>
                <a:gd name="T25" fmla="*/ 2 h 64"/>
                <a:gd name="T26" fmla="*/ 62 w 62"/>
                <a:gd name="T27" fmla="*/ 0 h 64"/>
                <a:gd name="T28" fmla="*/ 62 w 62"/>
                <a:gd name="T29" fmla="*/ 6 h 64"/>
                <a:gd name="T30" fmla="*/ 60 w 62"/>
                <a:gd name="T31" fmla="*/ 18 h 64"/>
                <a:gd name="T32" fmla="*/ 56 w 62"/>
                <a:gd name="T33" fmla="*/ 29 h 64"/>
                <a:gd name="T34" fmla="*/ 55 w 62"/>
                <a:gd name="T35" fmla="*/ 41 h 64"/>
                <a:gd name="T36" fmla="*/ 55 w 62"/>
                <a:gd name="T37" fmla="*/ 51 h 64"/>
                <a:gd name="T38" fmla="*/ 53 w 62"/>
                <a:gd name="T39" fmla="*/ 64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2" h="64">
                  <a:moveTo>
                    <a:pt x="53" y="64"/>
                  </a:moveTo>
                  <a:lnTo>
                    <a:pt x="43" y="60"/>
                  </a:lnTo>
                  <a:lnTo>
                    <a:pt x="25" y="58"/>
                  </a:lnTo>
                  <a:lnTo>
                    <a:pt x="14" y="49"/>
                  </a:lnTo>
                  <a:lnTo>
                    <a:pt x="6" y="41"/>
                  </a:lnTo>
                  <a:lnTo>
                    <a:pt x="0" y="31"/>
                  </a:lnTo>
                  <a:lnTo>
                    <a:pt x="10" y="25"/>
                  </a:lnTo>
                  <a:lnTo>
                    <a:pt x="12" y="18"/>
                  </a:lnTo>
                  <a:lnTo>
                    <a:pt x="25" y="14"/>
                  </a:lnTo>
                  <a:lnTo>
                    <a:pt x="33" y="6"/>
                  </a:lnTo>
                  <a:lnTo>
                    <a:pt x="39" y="2"/>
                  </a:lnTo>
                  <a:lnTo>
                    <a:pt x="49" y="2"/>
                  </a:lnTo>
                  <a:lnTo>
                    <a:pt x="56" y="2"/>
                  </a:lnTo>
                  <a:lnTo>
                    <a:pt x="62" y="0"/>
                  </a:lnTo>
                  <a:lnTo>
                    <a:pt x="62" y="6"/>
                  </a:lnTo>
                  <a:lnTo>
                    <a:pt x="60" y="18"/>
                  </a:lnTo>
                  <a:lnTo>
                    <a:pt x="56" y="29"/>
                  </a:lnTo>
                  <a:lnTo>
                    <a:pt x="55" y="41"/>
                  </a:lnTo>
                  <a:lnTo>
                    <a:pt x="55" y="51"/>
                  </a:lnTo>
                  <a:lnTo>
                    <a:pt x="53" y="64"/>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23" name="Costa Rica">
            <a:extLst>
              <a:ext uri="{FF2B5EF4-FFF2-40B4-BE49-F238E27FC236}">
                <a16:creationId xmlns:a16="http://schemas.microsoft.com/office/drawing/2014/main" id="{ED82C08A-1B11-4ED2-8297-EF039BFA72D0}"/>
              </a:ext>
            </a:extLst>
          </p:cNvPr>
          <p:cNvGrpSpPr>
            <a:grpSpLocks/>
          </p:cNvGrpSpPr>
          <p:nvPr/>
        </p:nvGrpSpPr>
        <p:grpSpPr bwMode="auto">
          <a:xfrm>
            <a:off x="2466481" y="4358401"/>
            <a:ext cx="67644" cy="65167"/>
            <a:chOff x="1327" y="2708"/>
            <a:chExt cx="49" cy="44"/>
          </a:xfrm>
          <a:solidFill>
            <a:schemeClr val="bg2"/>
          </a:solidFill>
        </p:grpSpPr>
        <p:sp>
          <p:nvSpPr>
            <p:cNvPr id="1024" name="Freeform 193">
              <a:extLst>
                <a:ext uri="{FF2B5EF4-FFF2-40B4-BE49-F238E27FC236}">
                  <a16:creationId xmlns:a16="http://schemas.microsoft.com/office/drawing/2014/main" id="{F3633340-F268-46F2-9BF4-4E1A39F5AD75}"/>
                </a:ext>
              </a:extLst>
            </p:cNvPr>
            <p:cNvSpPr>
              <a:spLocks/>
            </p:cNvSpPr>
            <p:nvPr/>
          </p:nvSpPr>
          <p:spPr bwMode="auto">
            <a:xfrm>
              <a:off x="1327" y="2708"/>
              <a:ext cx="49" cy="44"/>
            </a:xfrm>
            <a:custGeom>
              <a:avLst/>
              <a:gdLst>
                <a:gd name="T0" fmla="*/ 18 w 49"/>
                <a:gd name="T1" fmla="*/ 20 h 44"/>
                <a:gd name="T2" fmla="*/ 12 w 49"/>
                <a:gd name="T3" fmla="*/ 16 h 44"/>
                <a:gd name="T4" fmla="*/ 10 w 49"/>
                <a:gd name="T5" fmla="*/ 22 h 44"/>
                <a:gd name="T6" fmla="*/ 8 w 49"/>
                <a:gd name="T7" fmla="*/ 24 h 44"/>
                <a:gd name="T8" fmla="*/ 2 w 49"/>
                <a:gd name="T9" fmla="*/ 20 h 44"/>
                <a:gd name="T10" fmla="*/ 0 w 49"/>
                <a:gd name="T11" fmla="*/ 16 h 44"/>
                <a:gd name="T12" fmla="*/ 0 w 49"/>
                <a:gd name="T13" fmla="*/ 10 h 44"/>
                <a:gd name="T14" fmla="*/ 2 w 49"/>
                <a:gd name="T15" fmla="*/ 6 h 44"/>
                <a:gd name="T16" fmla="*/ 2 w 49"/>
                <a:gd name="T17" fmla="*/ 0 h 44"/>
                <a:gd name="T18" fmla="*/ 18 w 49"/>
                <a:gd name="T19" fmla="*/ 2 h 44"/>
                <a:gd name="T20" fmla="*/ 30 w 49"/>
                <a:gd name="T21" fmla="*/ 6 h 44"/>
                <a:gd name="T22" fmla="*/ 33 w 49"/>
                <a:gd name="T23" fmla="*/ 10 h 44"/>
                <a:gd name="T24" fmla="*/ 41 w 49"/>
                <a:gd name="T25" fmla="*/ 18 h 44"/>
                <a:gd name="T26" fmla="*/ 47 w 49"/>
                <a:gd name="T27" fmla="*/ 24 h 44"/>
                <a:gd name="T28" fmla="*/ 49 w 49"/>
                <a:gd name="T29" fmla="*/ 28 h 44"/>
                <a:gd name="T30" fmla="*/ 45 w 49"/>
                <a:gd name="T31" fmla="*/ 30 h 44"/>
                <a:gd name="T32" fmla="*/ 43 w 49"/>
                <a:gd name="T33" fmla="*/ 36 h 44"/>
                <a:gd name="T34" fmla="*/ 41 w 49"/>
                <a:gd name="T35" fmla="*/ 42 h 44"/>
                <a:gd name="T36" fmla="*/ 37 w 49"/>
                <a:gd name="T37" fmla="*/ 44 h 44"/>
                <a:gd name="T38" fmla="*/ 33 w 49"/>
                <a:gd name="T39" fmla="*/ 32 h 44"/>
                <a:gd name="T40" fmla="*/ 28 w 49"/>
                <a:gd name="T41" fmla="*/ 26 h 44"/>
                <a:gd name="T42" fmla="*/ 24 w 49"/>
                <a:gd name="T43" fmla="*/ 24 h 44"/>
                <a:gd name="T44" fmla="*/ 18 w 49"/>
                <a:gd name="T45" fmla="*/ 2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9" h="44">
                  <a:moveTo>
                    <a:pt x="18" y="20"/>
                  </a:moveTo>
                  <a:lnTo>
                    <a:pt x="12" y="16"/>
                  </a:lnTo>
                  <a:lnTo>
                    <a:pt x="10" y="22"/>
                  </a:lnTo>
                  <a:lnTo>
                    <a:pt x="8" y="24"/>
                  </a:lnTo>
                  <a:lnTo>
                    <a:pt x="2" y="20"/>
                  </a:lnTo>
                  <a:lnTo>
                    <a:pt x="0" y="16"/>
                  </a:lnTo>
                  <a:lnTo>
                    <a:pt x="0" y="10"/>
                  </a:lnTo>
                  <a:lnTo>
                    <a:pt x="2" y="6"/>
                  </a:lnTo>
                  <a:lnTo>
                    <a:pt x="2" y="0"/>
                  </a:lnTo>
                  <a:lnTo>
                    <a:pt x="18" y="2"/>
                  </a:lnTo>
                  <a:lnTo>
                    <a:pt x="30" y="6"/>
                  </a:lnTo>
                  <a:lnTo>
                    <a:pt x="33" y="10"/>
                  </a:lnTo>
                  <a:lnTo>
                    <a:pt x="41" y="18"/>
                  </a:lnTo>
                  <a:lnTo>
                    <a:pt x="47" y="24"/>
                  </a:lnTo>
                  <a:lnTo>
                    <a:pt x="49" y="28"/>
                  </a:lnTo>
                  <a:lnTo>
                    <a:pt x="45" y="30"/>
                  </a:lnTo>
                  <a:lnTo>
                    <a:pt x="43" y="36"/>
                  </a:lnTo>
                  <a:lnTo>
                    <a:pt x="41" y="42"/>
                  </a:lnTo>
                  <a:lnTo>
                    <a:pt x="37" y="44"/>
                  </a:lnTo>
                  <a:lnTo>
                    <a:pt x="33" y="32"/>
                  </a:lnTo>
                  <a:lnTo>
                    <a:pt x="28" y="26"/>
                  </a:lnTo>
                  <a:lnTo>
                    <a:pt x="24" y="24"/>
                  </a:lnTo>
                  <a:lnTo>
                    <a:pt x="18" y="20"/>
                  </a:lnTo>
                  <a:close/>
                </a:path>
              </a:pathLst>
            </a:custGeom>
            <a:grpFill/>
            <a:ln w="9525">
              <a:solidFill>
                <a:schemeClr val="bg2"/>
              </a:solidFill>
              <a:round/>
              <a:headEnd/>
              <a:tailEnd/>
            </a:ln>
          </p:spPr>
          <p:txBody>
            <a:bodyPr/>
            <a:lstStyle/>
            <a:p>
              <a:pPr>
                <a:defRPr/>
              </a:pPr>
              <a:endParaRPr lang="en-GB" dirty="0"/>
            </a:p>
          </p:txBody>
        </p:sp>
        <p:sp>
          <p:nvSpPr>
            <p:cNvPr id="1025" name="Freeform 194">
              <a:extLst>
                <a:ext uri="{FF2B5EF4-FFF2-40B4-BE49-F238E27FC236}">
                  <a16:creationId xmlns:a16="http://schemas.microsoft.com/office/drawing/2014/main" id="{62515D5D-61B5-4048-B09D-ACF84CB7D267}"/>
                </a:ext>
              </a:extLst>
            </p:cNvPr>
            <p:cNvSpPr>
              <a:spLocks/>
            </p:cNvSpPr>
            <p:nvPr/>
          </p:nvSpPr>
          <p:spPr bwMode="auto">
            <a:xfrm>
              <a:off x="1327" y="2708"/>
              <a:ext cx="49" cy="44"/>
            </a:xfrm>
            <a:custGeom>
              <a:avLst/>
              <a:gdLst>
                <a:gd name="T0" fmla="*/ 18 w 49"/>
                <a:gd name="T1" fmla="*/ 20 h 44"/>
                <a:gd name="T2" fmla="*/ 12 w 49"/>
                <a:gd name="T3" fmla="*/ 16 h 44"/>
                <a:gd name="T4" fmla="*/ 10 w 49"/>
                <a:gd name="T5" fmla="*/ 22 h 44"/>
                <a:gd name="T6" fmla="*/ 8 w 49"/>
                <a:gd name="T7" fmla="*/ 24 h 44"/>
                <a:gd name="T8" fmla="*/ 2 w 49"/>
                <a:gd name="T9" fmla="*/ 20 h 44"/>
                <a:gd name="T10" fmla="*/ 0 w 49"/>
                <a:gd name="T11" fmla="*/ 16 h 44"/>
                <a:gd name="T12" fmla="*/ 0 w 49"/>
                <a:gd name="T13" fmla="*/ 10 h 44"/>
                <a:gd name="T14" fmla="*/ 2 w 49"/>
                <a:gd name="T15" fmla="*/ 6 h 44"/>
                <a:gd name="T16" fmla="*/ 2 w 49"/>
                <a:gd name="T17" fmla="*/ 0 h 44"/>
                <a:gd name="T18" fmla="*/ 18 w 49"/>
                <a:gd name="T19" fmla="*/ 2 h 44"/>
                <a:gd name="T20" fmla="*/ 30 w 49"/>
                <a:gd name="T21" fmla="*/ 6 h 44"/>
                <a:gd name="T22" fmla="*/ 33 w 49"/>
                <a:gd name="T23" fmla="*/ 10 h 44"/>
                <a:gd name="T24" fmla="*/ 41 w 49"/>
                <a:gd name="T25" fmla="*/ 18 h 44"/>
                <a:gd name="T26" fmla="*/ 47 w 49"/>
                <a:gd name="T27" fmla="*/ 24 h 44"/>
                <a:gd name="T28" fmla="*/ 49 w 49"/>
                <a:gd name="T29" fmla="*/ 28 h 44"/>
                <a:gd name="T30" fmla="*/ 45 w 49"/>
                <a:gd name="T31" fmla="*/ 30 h 44"/>
                <a:gd name="T32" fmla="*/ 43 w 49"/>
                <a:gd name="T33" fmla="*/ 36 h 44"/>
                <a:gd name="T34" fmla="*/ 41 w 49"/>
                <a:gd name="T35" fmla="*/ 42 h 44"/>
                <a:gd name="T36" fmla="*/ 37 w 49"/>
                <a:gd name="T37" fmla="*/ 44 h 44"/>
                <a:gd name="T38" fmla="*/ 33 w 49"/>
                <a:gd name="T39" fmla="*/ 32 h 44"/>
                <a:gd name="T40" fmla="*/ 28 w 49"/>
                <a:gd name="T41" fmla="*/ 26 h 44"/>
                <a:gd name="T42" fmla="*/ 24 w 49"/>
                <a:gd name="T43" fmla="*/ 24 h 44"/>
                <a:gd name="T44" fmla="*/ 18 w 49"/>
                <a:gd name="T4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44">
                  <a:moveTo>
                    <a:pt x="18" y="20"/>
                  </a:moveTo>
                  <a:lnTo>
                    <a:pt x="12" y="16"/>
                  </a:lnTo>
                  <a:lnTo>
                    <a:pt x="10" y="22"/>
                  </a:lnTo>
                  <a:lnTo>
                    <a:pt x="8" y="24"/>
                  </a:lnTo>
                  <a:lnTo>
                    <a:pt x="2" y="20"/>
                  </a:lnTo>
                  <a:lnTo>
                    <a:pt x="0" y="16"/>
                  </a:lnTo>
                  <a:lnTo>
                    <a:pt x="0" y="10"/>
                  </a:lnTo>
                  <a:lnTo>
                    <a:pt x="2" y="6"/>
                  </a:lnTo>
                  <a:lnTo>
                    <a:pt x="2" y="0"/>
                  </a:lnTo>
                  <a:lnTo>
                    <a:pt x="18" y="2"/>
                  </a:lnTo>
                  <a:lnTo>
                    <a:pt x="30" y="6"/>
                  </a:lnTo>
                  <a:lnTo>
                    <a:pt x="33" y="10"/>
                  </a:lnTo>
                  <a:lnTo>
                    <a:pt x="41" y="18"/>
                  </a:lnTo>
                  <a:lnTo>
                    <a:pt x="47" y="24"/>
                  </a:lnTo>
                  <a:lnTo>
                    <a:pt x="49" y="28"/>
                  </a:lnTo>
                  <a:lnTo>
                    <a:pt x="45" y="30"/>
                  </a:lnTo>
                  <a:lnTo>
                    <a:pt x="43" y="36"/>
                  </a:lnTo>
                  <a:lnTo>
                    <a:pt x="41" y="42"/>
                  </a:lnTo>
                  <a:lnTo>
                    <a:pt x="37" y="44"/>
                  </a:lnTo>
                  <a:lnTo>
                    <a:pt x="33" y="32"/>
                  </a:lnTo>
                  <a:lnTo>
                    <a:pt x="28" y="26"/>
                  </a:lnTo>
                  <a:lnTo>
                    <a:pt x="24" y="24"/>
                  </a:lnTo>
                  <a:lnTo>
                    <a:pt x="18" y="20"/>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026" name="Panama">
            <a:extLst>
              <a:ext uri="{FF2B5EF4-FFF2-40B4-BE49-F238E27FC236}">
                <a16:creationId xmlns:a16="http://schemas.microsoft.com/office/drawing/2014/main" id="{94A13B02-45CB-4A3D-B3C3-4D6FBF77A47C}"/>
              </a:ext>
            </a:extLst>
          </p:cNvPr>
          <p:cNvGrpSpPr>
            <a:grpSpLocks/>
          </p:cNvGrpSpPr>
          <p:nvPr/>
        </p:nvGrpSpPr>
        <p:grpSpPr bwMode="auto">
          <a:xfrm>
            <a:off x="2517559" y="4396908"/>
            <a:ext cx="138050" cy="54800"/>
            <a:chOff x="1364" y="2734"/>
            <a:chExt cx="100" cy="37"/>
          </a:xfrm>
          <a:solidFill>
            <a:schemeClr val="bg2"/>
          </a:solidFill>
        </p:grpSpPr>
        <p:sp>
          <p:nvSpPr>
            <p:cNvPr id="1027" name="Freeform 196">
              <a:extLst>
                <a:ext uri="{FF2B5EF4-FFF2-40B4-BE49-F238E27FC236}">
                  <a16:creationId xmlns:a16="http://schemas.microsoft.com/office/drawing/2014/main" id="{FBE4C433-8A61-4431-9B28-995FD6A9363D}"/>
                </a:ext>
              </a:extLst>
            </p:cNvPr>
            <p:cNvSpPr>
              <a:spLocks/>
            </p:cNvSpPr>
            <p:nvPr/>
          </p:nvSpPr>
          <p:spPr bwMode="auto">
            <a:xfrm>
              <a:off x="1364" y="2734"/>
              <a:ext cx="100" cy="37"/>
            </a:xfrm>
            <a:custGeom>
              <a:avLst/>
              <a:gdLst>
                <a:gd name="T0" fmla="*/ 86 w 100"/>
                <a:gd name="T1" fmla="*/ 33 h 37"/>
                <a:gd name="T2" fmla="*/ 80 w 100"/>
                <a:gd name="T3" fmla="*/ 31 h 37"/>
                <a:gd name="T4" fmla="*/ 78 w 100"/>
                <a:gd name="T5" fmla="*/ 27 h 37"/>
                <a:gd name="T6" fmla="*/ 78 w 100"/>
                <a:gd name="T7" fmla="*/ 21 h 37"/>
                <a:gd name="T8" fmla="*/ 78 w 100"/>
                <a:gd name="T9" fmla="*/ 16 h 37"/>
                <a:gd name="T10" fmla="*/ 77 w 100"/>
                <a:gd name="T11" fmla="*/ 12 h 37"/>
                <a:gd name="T12" fmla="*/ 71 w 100"/>
                <a:gd name="T13" fmla="*/ 10 h 37"/>
                <a:gd name="T14" fmla="*/ 65 w 100"/>
                <a:gd name="T15" fmla="*/ 10 h 37"/>
                <a:gd name="T16" fmla="*/ 61 w 100"/>
                <a:gd name="T17" fmla="*/ 12 h 37"/>
                <a:gd name="T18" fmla="*/ 59 w 100"/>
                <a:gd name="T19" fmla="*/ 16 h 37"/>
                <a:gd name="T20" fmla="*/ 51 w 100"/>
                <a:gd name="T21" fmla="*/ 17 h 37"/>
                <a:gd name="T22" fmla="*/ 47 w 100"/>
                <a:gd name="T23" fmla="*/ 21 h 37"/>
                <a:gd name="T24" fmla="*/ 49 w 100"/>
                <a:gd name="T25" fmla="*/ 25 h 37"/>
                <a:gd name="T26" fmla="*/ 51 w 100"/>
                <a:gd name="T27" fmla="*/ 29 h 37"/>
                <a:gd name="T28" fmla="*/ 51 w 100"/>
                <a:gd name="T29" fmla="*/ 35 h 37"/>
                <a:gd name="T30" fmla="*/ 43 w 100"/>
                <a:gd name="T31" fmla="*/ 37 h 37"/>
                <a:gd name="T32" fmla="*/ 37 w 100"/>
                <a:gd name="T33" fmla="*/ 31 h 37"/>
                <a:gd name="T34" fmla="*/ 32 w 100"/>
                <a:gd name="T35" fmla="*/ 25 h 37"/>
                <a:gd name="T36" fmla="*/ 26 w 100"/>
                <a:gd name="T37" fmla="*/ 21 h 37"/>
                <a:gd name="T38" fmla="*/ 18 w 100"/>
                <a:gd name="T39" fmla="*/ 19 h 37"/>
                <a:gd name="T40" fmla="*/ 14 w 100"/>
                <a:gd name="T41" fmla="*/ 17 h 37"/>
                <a:gd name="T42" fmla="*/ 8 w 100"/>
                <a:gd name="T43" fmla="*/ 19 h 37"/>
                <a:gd name="T44" fmla="*/ 0 w 100"/>
                <a:gd name="T45" fmla="*/ 17 h 37"/>
                <a:gd name="T46" fmla="*/ 4 w 100"/>
                <a:gd name="T47" fmla="*/ 13 h 37"/>
                <a:gd name="T48" fmla="*/ 6 w 100"/>
                <a:gd name="T49" fmla="*/ 8 h 37"/>
                <a:gd name="T50" fmla="*/ 12 w 100"/>
                <a:gd name="T51" fmla="*/ 2 h 37"/>
                <a:gd name="T52" fmla="*/ 18 w 100"/>
                <a:gd name="T53" fmla="*/ 4 h 37"/>
                <a:gd name="T54" fmla="*/ 22 w 100"/>
                <a:gd name="T55" fmla="*/ 8 h 37"/>
                <a:gd name="T56" fmla="*/ 30 w 100"/>
                <a:gd name="T57" fmla="*/ 12 h 37"/>
                <a:gd name="T58" fmla="*/ 37 w 100"/>
                <a:gd name="T59" fmla="*/ 12 h 37"/>
                <a:gd name="T60" fmla="*/ 43 w 100"/>
                <a:gd name="T61" fmla="*/ 10 h 37"/>
                <a:gd name="T62" fmla="*/ 51 w 100"/>
                <a:gd name="T63" fmla="*/ 6 h 37"/>
                <a:gd name="T64" fmla="*/ 61 w 100"/>
                <a:gd name="T65" fmla="*/ 2 h 37"/>
                <a:gd name="T66" fmla="*/ 71 w 100"/>
                <a:gd name="T67" fmla="*/ 0 h 37"/>
                <a:gd name="T68" fmla="*/ 80 w 100"/>
                <a:gd name="T69" fmla="*/ 2 h 37"/>
                <a:gd name="T70" fmla="*/ 86 w 100"/>
                <a:gd name="T71" fmla="*/ 6 h 37"/>
                <a:gd name="T72" fmla="*/ 92 w 100"/>
                <a:gd name="T73" fmla="*/ 10 h 37"/>
                <a:gd name="T74" fmla="*/ 96 w 100"/>
                <a:gd name="T75" fmla="*/ 16 h 37"/>
                <a:gd name="T76" fmla="*/ 100 w 100"/>
                <a:gd name="T77" fmla="*/ 19 h 37"/>
                <a:gd name="T78" fmla="*/ 98 w 100"/>
                <a:gd name="T79" fmla="*/ 25 h 37"/>
                <a:gd name="T80" fmla="*/ 92 w 100"/>
                <a:gd name="T81" fmla="*/ 29 h 37"/>
                <a:gd name="T82" fmla="*/ 86 w 100"/>
                <a:gd name="T83" fmla="*/ 33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0" h="37">
                  <a:moveTo>
                    <a:pt x="86" y="33"/>
                  </a:moveTo>
                  <a:lnTo>
                    <a:pt x="80" y="31"/>
                  </a:lnTo>
                  <a:lnTo>
                    <a:pt x="78" y="27"/>
                  </a:lnTo>
                  <a:lnTo>
                    <a:pt x="78" y="21"/>
                  </a:lnTo>
                  <a:lnTo>
                    <a:pt x="78" y="16"/>
                  </a:lnTo>
                  <a:lnTo>
                    <a:pt x="77" y="12"/>
                  </a:lnTo>
                  <a:lnTo>
                    <a:pt x="71" y="10"/>
                  </a:lnTo>
                  <a:lnTo>
                    <a:pt x="65" y="10"/>
                  </a:lnTo>
                  <a:lnTo>
                    <a:pt x="61" y="12"/>
                  </a:lnTo>
                  <a:lnTo>
                    <a:pt x="59" y="16"/>
                  </a:lnTo>
                  <a:lnTo>
                    <a:pt x="51" y="17"/>
                  </a:lnTo>
                  <a:lnTo>
                    <a:pt x="47" y="21"/>
                  </a:lnTo>
                  <a:lnTo>
                    <a:pt x="49" y="25"/>
                  </a:lnTo>
                  <a:lnTo>
                    <a:pt x="51" y="29"/>
                  </a:lnTo>
                  <a:lnTo>
                    <a:pt x="51" y="35"/>
                  </a:lnTo>
                  <a:lnTo>
                    <a:pt x="43" y="37"/>
                  </a:lnTo>
                  <a:lnTo>
                    <a:pt x="37" y="31"/>
                  </a:lnTo>
                  <a:lnTo>
                    <a:pt x="32" y="25"/>
                  </a:lnTo>
                  <a:lnTo>
                    <a:pt x="26" y="21"/>
                  </a:lnTo>
                  <a:lnTo>
                    <a:pt x="18" y="19"/>
                  </a:lnTo>
                  <a:lnTo>
                    <a:pt x="14" y="17"/>
                  </a:lnTo>
                  <a:lnTo>
                    <a:pt x="8" y="19"/>
                  </a:lnTo>
                  <a:lnTo>
                    <a:pt x="0" y="17"/>
                  </a:lnTo>
                  <a:lnTo>
                    <a:pt x="4" y="13"/>
                  </a:lnTo>
                  <a:lnTo>
                    <a:pt x="6" y="8"/>
                  </a:lnTo>
                  <a:lnTo>
                    <a:pt x="12" y="2"/>
                  </a:lnTo>
                  <a:lnTo>
                    <a:pt x="18" y="4"/>
                  </a:lnTo>
                  <a:lnTo>
                    <a:pt x="22" y="8"/>
                  </a:lnTo>
                  <a:lnTo>
                    <a:pt x="30" y="12"/>
                  </a:lnTo>
                  <a:lnTo>
                    <a:pt x="37" y="12"/>
                  </a:lnTo>
                  <a:lnTo>
                    <a:pt x="43" y="10"/>
                  </a:lnTo>
                  <a:lnTo>
                    <a:pt x="51" y="6"/>
                  </a:lnTo>
                  <a:lnTo>
                    <a:pt x="61" y="2"/>
                  </a:lnTo>
                  <a:lnTo>
                    <a:pt x="71" y="0"/>
                  </a:lnTo>
                  <a:lnTo>
                    <a:pt x="80" y="2"/>
                  </a:lnTo>
                  <a:lnTo>
                    <a:pt x="86" y="6"/>
                  </a:lnTo>
                  <a:lnTo>
                    <a:pt x="92" y="10"/>
                  </a:lnTo>
                  <a:lnTo>
                    <a:pt x="96" y="16"/>
                  </a:lnTo>
                  <a:lnTo>
                    <a:pt x="100" y="19"/>
                  </a:lnTo>
                  <a:lnTo>
                    <a:pt x="98" y="25"/>
                  </a:lnTo>
                  <a:lnTo>
                    <a:pt x="92" y="29"/>
                  </a:lnTo>
                  <a:lnTo>
                    <a:pt x="86" y="33"/>
                  </a:lnTo>
                  <a:close/>
                </a:path>
              </a:pathLst>
            </a:custGeom>
            <a:grpFill/>
            <a:ln w="9525">
              <a:solidFill>
                <a:schemeClr val="bg2"/>
              </a:solidFill>
              <a:round/>
              <a:headEnd/>
              <a:tailEnd/>
            </a:ln>
          </p:spPr>
          <p:txBody>
            <a:bodyPr/>
            <a:lstStyle/>
            <a:p>
              <a:pPr>
                <a:defRPr/>
              </a:pPr>
              <a:endParaRPr lang="en-GB" dirty="0"/>
            </a:p>
          </p:txBody>
        </p:sp>
        <p:sp>
          <p:nvSpPr>
            <p:cNvPr id="1028" name="Freeform 197">
              <a:extLst>
                <a:ext uri="{FF2B5EF4-FFF2-40B4-BE49-F238E27FC236}">
                  <a16:creationId xmlns:a16="http://schemas.microsoft.com/office/drawing/2014/main" id="{4CDD66E8-98CE-4593-AAFE-2A107C4E2F72}"/>
                </a:ext>
              </a:extLst>
            </p:cNvPr>
            <p:cNvSpPr>
              <a:spLocks/>
            </p:cNvSpPr>
            <p:nvPr/>
          </p:nvSpPr>
          <p:spPr bwMode="auto">
            <a:xfrm>
              <a:off x="1364" y="2734"/>
              <a:ext cx="100" cy="37"/>
            </a:xfrm>
            <a:custGeom>
              <a:avLst/>
              <a:gdLst>
                <a:gd name="T0" fmla="*/ 86 w 100"/>
                <a:gd name="T1" fmla="*/ 33 h 37"/>
                <a:gd name="T2" fmla="*/ 80 w 100"/>
                <a:gd name="T3" fmla="*/ 31 h 37"/>
                <a:gd name="T4" fmla="*/ 78 w 100"/>
                <a:gd name="T5" fmla="*/ 27 h 37"/>
                <a:gd name="T6" fmla="*/ 78 w 100"/>
                <a:gd name="T7" fmla="*/ 21 h 37"/>
                <a:gd name="T8" fmla="*/ 78 w 100"/>
                <a:gd name="T9" fmla="*/ 16 h 37"/>
                <a:gd name="T10" fmla="*/ 77 w 100"/>
                <a:gd name="T11" fmla="*/ 12 h 37"/>
                <a:gd name="T12" fmla="*/ 71 w 100"/>
                <a:gd name="T13" fmla="*/ 10 h 37"/>
                <a:gd name="T14" fmla="*/ 65 w 100"/>
                <a:gd name="T15" fmla="*/ 10 h 37"/>
                <a:gd name="T16" fmla="*/ 61 w 100"/>
                <a:gd name="T17" fmla="*/ 12 h 37"/>
                <a:gd name="T18" fmla="*/ 59 w 100"/>
                <a:gd name="T19" fmla="*/ 16 h 37"/>
                <a:gd name="T20" fmla="*/ 51 w 100"/>
                <a:gd name="T21" fmla="*/ 17 h 37"/>
                <a:gd name="T22" fmla="*/ 47 w 100"/>
                <a:gd name="T23" fmla="*/ 21 h 37"/>
                <a:gd name="T24" fmla="*/ 49 w 100"/>
                <a:gd name="T25" fmla="*/ 25 h 37"/>
                <a:gd name="T26" fmla="*/ 51 w 100"/>
                <a:gd name="T27" fmla="*/ 29 h 37"/>
                <a:gd name="T28" fmla="*/ 51 w 100"/>
                <a:gd name="T29" fmla="*/ 35 h 37"/>
                <a:gd name="T30" fmla="*/ 43 w 100"/>
                <a:gd name="T31" fmla="*/ 37 h 37"/>
                <a:gd name="T32" fmla="*/ 37 w 100"/>
                <a:gd name="T33" fmla="*/ 31 h 37"/>
                <a:gd name="T34" fmla="*/ 32 w 100"/>
                <a:gd name="T35" fmla="*/ 25 h 37"/>
                <a:gd name="T36" fmla="*/ 26 w 100"/>
                <a:gd name="T37" fmla="*/ 21 h 37"/>
                <a:gd name="T38" fmla="*/ 18 w 100"/>
                <a:gd name="T39" fmla="*/ 19 h 37"/>
                <a:gd name="T40" fmla="*/ 14 w 100"/>
                <a:gd name="T41" fmla="*/ 17 h 37"/>
                <a:gd name="T42" fmla="*/ 8 w 100"/>
                <a:gd name="T43" fmla="*/ 19 h 37"/>
                <a:gd name="T44" fmla="*/ 0 w 100"/>
                <a:gd name="T45" fmla="*/ 17 h 37"/>
                <a:gd name="T46" fmla="*/ 4 w 100"/>
                <a:gd name="T47" fmla="*/ 13 h 37"/>
                <a:gd name="T48" fmla="*/ 6 w 100"/>
                <a:gd name="T49" fmla="*/ 8 h 37"/>
                <a:gd name="T50" fmla="*/ 12 w 100"/>
                <a:gd name="T51" fmla="*/ 2 h 37"/>
                <a:gd name="T52" fmla="*/ 18 w 100"/>
                <a:gd name="T53" fmla="*/ 4 h 37"/>
                <a:gd name="T54" fmla="*/ 22 w 100"/>
                <a:gd name="T55" fmla="*/ 8 h 37"/>
                <a:gd name="T56" fmla="*/ 30 w 100"/>
                <a:gd name="T57" fmla="*/ 12 h 37"/>
                <a:gd name="T58" fmla="*/ 37 w 100"/>
                <a:gd name="T59" fmla="*/ 12 h 37"/>
                <a:gd name="T60" fmla="*/ 43 w 100"/>
                <a:gd name="T61" fmla="*/ 10 h 37"/>
                <a:gd name="T62" fmla="*/ 51 w 100"/>
                <a:gd name="T63" fmla="*/ 6 h 37"/>
                <a:gd name="T64" fmla="*/ 61 w 100"/>
                <a:gd name="T65" fmla="*/ 2 h 37"/>
                <a:gd name="T66" fmla="*/ 71 w 100"/>
                <a:gd name="T67" fmla="*/ 0 h 37"/>
                <a:gd name="T68" fmla="*/ 80 w 100"/>
                <a:gd name="T69" fmla="*/ 2 h 37"/>
                <a:gd name="T70" fmla="*/ 86 w 100"/>
                <a:gd name="T71" fmla="*/ 6 h 37"/>
                <a:gd name="T72" fmla="*/ 92 w 100"/>
                <a:gd name="T73" fmla="*/ 10 h 37"/>
                <a:gd name="T74" fmla="*/ 96 w 100"/>
                <a:gd name="T75" fmla="*/ 16 h 37"/>
                <a:gd name="T76" fmla="*/ 100 w 100"/>
                <a:gd name="T77" fmla="*/ 19 h 37"/>
                <a:gd name="T78" fmla="*/ 98 w 100"/>
                <a:gd name="T79" fmla="*/ 25 h 37"/>
                <a:gd name="T80" fmla="*/ 92 w 100"/>
                <a:gd name="T81" fmla="*/ 29 h 37"/>
                <a:gd name="T82" fmla="*/ 86 w 100"/>
                <a:gd name="T83"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 h="37">
                  <a:moveTo>
                    <a:pt x="86" y="33"/>
                  </a:moveTo>
                  <a:lnTo>
                    <a:pt x="80" y="31"/>
                  </a:lnTo>
                  <a:lnTo>
                    <a:pt x="78" y="27"/>
                  </a:lnTo>
                  <a:lnTo>
                    <a:pt x="78" y="21"/>
                  </a:lnTo>
                  <a:lnTo>
                    <a:pt x="78" y="16"/>
                  </a:lnTo>
                  <a:lnTo>
                    <a:pt x="77" y="12"/>
                  </a:lnTo>
                  <a:lnTo>
                    <a:pt x="71" y="10"/>
                  </a:lnTo>
                  <a:lnTo>
                    <a:pt x="65" y="10"/>
                  </a:lnTo>
                  <a:lnTo>
                    <a:pt x="61" y="12"/>
                  </a:lnTo>
                  <a:lnTo>
                    <a:pt x="59" y="16"/>
                  </a:lnTo>
                  <a:lnTo>
                    <a:pt x="51" y="17"/>
                  </a:lnTo>
                  <a:lnTo>
                    <a:pt x="47" y="21"/>
                  </a:lnTo>
                  <a:lnTo>
                    <a:pt x="49" y="25"/>
                  </a:lnTo>
                  <a:lnTo>
                    <a:pt x="51" y="29"/>
                  </a:lnTo>
                  <a:lnTo>
                    <a:pt x="51" y="35"/>
                  </a:lnTo>
                  <a:lnTo>
                    <a:pt x="43" y="37"/>
                  </a:lnTo>
                  <a:lnTo>
                    <a:pt x="37" y="31"/>
                  </a:lnTo>
                  <a:lnTo>
                    <a:pt x="32" y="25"/>
                  </a:lnTo>
                  <a:lnTo>
                    <a:pt x="26" y="21"/>
                  </a:lnTo>
                  <a:lnTo>
                    <a:pt x="18" y="19"/>
                  </a:lnTo>
                  <a:lnTo>
                    <a:pt x="14" y="17"/>
                  </a:lnTo>
                  <a:lnTo>
                    <a:pt x="8" y="19"/>
                  </a:lnTo>
                  <a:lnTo>
                    <a:pt x="0" y="17"/>
                  </a:lnTo>
                  <a:lnTo>
                    <a:pt x="4" y="13"/>
                  </a:lnTo>
                  <a:lnTo>
                    <a:pt x="6" y="8"/>
                  </a:lnTo>
                  <a:lnTo>
                    <a:pt x="12" y="2"/>
                  </a:lnTo>
                  <a:lnTo>
                    <a:pt x="18" y="4"/>
                  </a:lnTo>
                  <a:lnTo>
                    <a:pt x="22" y="8"/>
                  </a:lnTo>
                  <a:lnTo>
                    <a:pt x="30" y="12"/>
                  </a:lnTo>
                  <a:lnTo>
                    <a:pt x="37" y="12"/>
                  </a:lnTo>
                  <a:lnTo>
                    <a:pt x="43" y="10"/>
                  </a:lnTo>
                  <a:lnTo>
                    <a:pt x="51" y="6"/>
                  </a:lnTo>
                  <a:lnTo>
                    <a:pt x="61" y="2"/>
                  </a:lnTo>
                  <a:lnTo>
                    <a:pt x="71" y="0"/>
                  </a:lnTo>
                  <a:lnTo>
                    <a:pt x="80" y="2"/>
                  </a:lnTo>
                  <a:lnTo>
                    <a:pt x="86" y="6"/>
                  </a:lnTo>
                  <a:lnTo>
                    <a:pt x="92" y="10"/>
                  </a:lnTo>
                  <a:lnTo>
                    <a:pt x="96" y="16"/>
                  </a:lnTo>
                  <a:lnTo>
                    <a:pt x="100" y="19"/>
                  </a:lnTo>
                  <a:lnTo>
                    <a:pt x="98" y="25"/>
                  </a:lnTo>
                  <a:lnTo>
                    <a:pt x="92" y="29"/>
                  </a:lnTo>
                  <a:lnTo>
                    <a:pt x="86" y="3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29" name="Cuba">
            <a:extLst>
              <a:ext uri="{FF2B5EF4-FFF2-40B4-BE49-F238E27FC236}">
                <a16:creationId xmlns:a16="http://schemas.microsoft.com/office/drawing/2014/main" id="{92763332-1FBD-4218-8D3B-0A8ED424EE77}"/>
              </a:ext>
            </a:extLst>
          </p:cNvPr>
          <p:cNvGrpSpPr>
            <a:grpSpLocks/>
          </p:cNvGrpSpPr>
          <p:nvPr/>
        </p:nvGrpSpPr>
        <p:grpSpPr bwMode="auto">
          <a:xfrm>
            <a:off x="2488570" y="4076997"/>
            <a:ext cx="223641" cy="81459"/>
            <a:chOff x="1343" y="2518"/>
            <a:chExt cx="162" cy="55"/>
          </a:xfrm>
          <a:solidFill>
            <a:schemeClr val="bg2"/>
          </a:solidFill>
        </p:grpSpPr>
        <p:sp>
          <p:nvSpPr>
            <p:cNvPr id="1030" name="Freeform 199">
              <a:extLst>
                <a:ext uri="{FF2B5EF4-FFF2-40B4-BE49-F238E27FC236}">
                  <a16:creationId xmlns:a16="http://schemas.microsoft.com/office/drawing/2014/main" id="{A762760D-4677-4AFE-AF6B-9DE8B49DCF27}"/>
                </a:ext>
              </a:extLst>
            </p:cNvPr>
            <p:cNvSpPr>
              <a:spLocks/>
            </p:cNvSpPr>
            <p:nvPr/>
          </p:nvSpPr>
          <p:spPr bwMode="auto">
            <a:xfrm>
              <a:off x="1343" y="2518"/>
              <a:ext cx="162" cy="55"/>
            </a:xfrm>
            <a:custGeom>
              <a:avLst/>
              <a:gdLst>
                <a:gd name="T0" fmla="*/ 144 w 162"/>
                <a:gd name="T1" fmla="*/ 55 h 55"/>
                <a:gd name="T2" fmla="*/ 137 w 162"/>
                <a:gd name="T3" fmla="*/ 51 h 55"/>
                <a:gd name="T4" fmla="*/ 127 w 162"/>
                <a:gd name="T5" fmla="*/ 51 h 55"/>
                <a:gd name="T6" fmla="*/ 121 w 162"/>
                <a:gd name="T7" fmla="*/ 55 h 55"/>
                <a:gd name="T8" fmla="*/ 113 w 162"/>
                <a:gd name="T9" fmla="*/ 53 h 55"/>
                <a:gd name="T10" fmla="*/ 115 w 162"/>
                <a:gd name="T11" fmla="*/ 45 h 55"/>
                <a:gd name="T12" fmla="*/ 113 w 162"/>
                <a:gd name="T13" fmla="*/ 40 h 55"/>
                <a:gd name="T14" fmla="*/ 101 w 162"/>
                <a:gd name="T15" fmla="*/ 40 h 55"/>
                <a:gd name="T16" fmla="*/ 98 w 162"/>
                <a:gd name="T17" fmla="*/ 32 h 55"/>
                <a:gd name="T18" fmla="*/ 92 w 162"/>
                <a:gd name="T19" fmla="*/ 30 h 55"/>
                <a:gd name="T20" fmla="*/ 78 w 162"/>
                <a:gd name="T21" fmla="*/ 26 h 55"/>
                <a:gd name="T22" fmla="*/ 74 w 162"/>
                <a:gd name="T23" fmla="*/ 22 h 55"/>
                <a:gd name="T24" fmla="*/ 60 w 162"/>
                <a:gd name="T25" fmla="*/ 18 h 55"/>
                <a:gd name="T26" fmla="*/ 47 w 162"/>
                <a:gd name="T27" fmla="*/ 16 h 55"/>
                <a:gd name="T28" fmla="*/ 43 w 162"/>
                <a:gd name="T29" fmla="*/ 12 h 55"/>
                <a:gd name="T30" fmla="*/ 33 w 162"/>
                <a:gd name="T31" fmla="*/ 10 h 55"/>
                <a:gd name="T32" fmla="*/ 27 w 162"/>
                <a:gd name="T33" fmla="*/ 14 h 55"/>
                <a:gd name="T34" fmla="*/ 19 w 162"/>
                <a:gd name="T35" fmla="*/ 18 h 55"/>
                <a:gd name="T36" fmla="*/ 12 w 162"/>
                <a:gd name="T37" fmla="*/ 22 h 55"/>
                <a:gd name="T38" fmla="*/ 0 w 162"/>
                <a:gd name="T39" fmla="*/ 22 h 55"/>
                <a:gd name="T40" fmla="*/ 2 w 162"/>
                <a:gd name="T41" fmla="*/ 16 h 55"/>
                <a:gd name="T42" fmla="*/ 10 w 162"/>
                <a:gd name="T43" fmla="*/ 6 h 55"/>
                <a:gd name="T44" fmla="*/ 25 w 162"/>
                <a:gd name="T45" fmla="*/ 2 h 55"/>
                <a:gd name="T46" fmla="*/ 39 w 162"/>
                <a:gd name="T47" fmla="*/ 0 h 55"/>
                <a:gd name="T48" fmla="*/ 56 w 162"/>
                <a:gd name="T49" fmla="*/ 0 h 55"/>
                <a:gd name="T50" fmla="*/ 72 w 162"/>
                <a:gd name="T51" fmla="*/ 4 h 55"/>
                <a:gd name="T52" fmla="*/ 86 w 162"/>
                <a:gd name="T53" fmla="*/ 10 h 55"/>
                <a:gd name="T54" fmla="*/ 101 w 162"/>
                <a:gd name="T55" fmla="*/ 14 h 55"/>
                <a:gd name="T56" fmla="*/ 107 w 162"/>
                <a:gd name="T57" fmla="*/ 20 h 55"/>
                <a:gd name="T58" fmla="*/ 113 w 162"/>
                <a:gd name="T59" fmla="*/ 24 h 55"/>
                <a:gd name="T60" fmla="*/ 127 w 162"/>
                <a:gd name="T61" fmla="*/ 30 h 55"/>
                <a:gd name="T62" fmla="*/ 139 w 162"/>
                <a:gd name="T63" fmla="*/ 34 h 55"/>
                <a:gd name="T64" fmla="*/ 150 w 162"/>
                <a:gd name="T65" fmla="*/ 40 h 55"/>
                <a:gd name="T66" fmla="*/ 162 w 162"/>
                <a:gd name="T67" fmla="*/ 45 h 55"/>
                <a:gd name="T68" fmla="*/ 156 w 162"/>
                <a:gd name="T69" fmla="*/ 49 h 55"/>
                <a:gd name="T70" fmla="*/ 148 w 162"/>
                <a:gd name="T71" fmla="*/ 51 h 55"/>
                <a:gd name="T72" fmla="*/ 146 w 162"/>
                <a:gd name="T73" fmla="*/ 55 h 55"/>
                <a:gd name="T74" fmla="*/ 144 w 162"/>
                <a:gd name="T75" fmla="*/ 55 h 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2" h="55">
                  <a:moveTo>
                    <a:pt x="144" y="55"/>
                  </a:moveTo>
                  <a:lnTo>
                    <a:pt x="137" y="51"/>
                  </a:lnTo>
                  <a:lnTo>
                    <a:pt x="127" y="51"/>
                  </a:lnTo>
                  <a:lnTo>
                    <a:pt x="121" y="55"/>
                  </a:lnTo>
                  <a:lnTo>
                    <a:pt x="113" y="53"/>
                  </a:lnTo>
                  <a:lnTo>
                    <a:pt x="115" y="45"/>
                  </a:lnTo>
                  <a:lnTo>
                    <a:pt x="113" y="40"/>
                  </a:lnTo>
                  <a:lnTo>
                    <a:pt x="101" y="40"/>
                  </a:lnTo>
                  <a:lnTo>
                    <a:pt x="98" y="32"/>
                  </a:lnTo>
                  <a:lnTo>
                    <a:pt x="92" y="30"/>
                  </a:lnTo>
                  <a:lnTo>
                    <a:pt x="78" y="26"/>
                  </a:lnTo>
                  <a:lnTo>
                    <a:pt x="74" y="22"/>
                  </a:lnTo>
                  <a:lnTo>
                    <a:pt x="60" y="18"/>
                  </a:lnTo>
                  <a:lnTo>
                    <a:pt x="47" y="16"/>
                  </a:lnTo>
                  <a:lnTo>
                    <a:pt x="43" y="12"/>
                  </a:lnTo>
                  <a:lnTo>
                    <a:pt x="33" y="10"/>
                  </a:lnTo>
                  <a:lnTo>
                    <a:pt x="27" y="14"/>
                  </a:lnTo>
                  <a:lnTo>
                    <a:pt x="19" y="18"/>
                  </a:lnTo>
                  <a:lnTo>
                    <a:pt x="12" y="22"/>
                  </a:lnTo>
                  <a:lnTo>
                    <a:pt x="0" y="22"/>
                  </a:lnTo>
                  <a:lnTo>
                    <a:pt x="2" y="16"/>
                  </a:lnTo>
                  <a:lnTo>
                    <a:pt x="10" y="6"/>
                  </a:lnTo>
                  <a:lnTo>
                    <a:pt x="25" y="2"/>
                  </a:lnTo>
                  <a:lnTo>
                    <a:pt x="39" y="0"/>
                  </a:lnTo>
                  <a:lnTo>
                    <a:pt x="56" y="0"/>
                  </a:lnTo>
                  <a:lnTo>
                    <a:pt x="72" y="4"/>
                  </a:lnTo>
                  <a:lnTo>
                    <a:pt x="86" y="10"/>
                  </a:lnTo>
                  <a:lnTo>
                    <a:pt x="101" y="14"/>
                  </a:lnTo>
                  <a:lnTo>
                    <a:pt x="107" y="20"/>
                  </a:lnTo>
                  <a:lnTo>
                    <a:pt x="113" y="24"/>
                  </a:lnTo>
                  <a:lnTo>
                    <a:pt x="127" y="30"/>
                  </a:lnTo>
                  <a:lnTo>
                    <a:pt x="139" y="34"/>
                  </a:lnTo>
                  <a:lnTo>
                    <a:pt x="150" y="40"/>
                  </a:lnTo>
                  <a:lnTo>
                    <a:pt x="162" y="45"/>
                  </a:lnTo>
                  <a:lnTo>
                    <a:pt x="156" y="49"/>
                  </a:lnTo>
                  <a:lnTo>
                    <a:pt x="148" y="51"/>
                  </a:lnTo>
                  <a:lnTo>
                    <a:pt x="146" y="55"/>
                  </a:lnTo>
                  <a:lnTo>
                    <a:pt x="144" y="55"/>
                  </a:lnTo>
                  <a:close/>
                </a:path>
              </a:pathLst>
            </a:custGeom>
            <a:grpFill/>
            <a:ln w="9525">
              <a:solidFill>
                <a:schemeClr val="bg2"/>
              </a:solidFill>
              <a:round/>
              <a:headEnd/>
              <a:tailEnd/>
            </a:ln>
          </p:spPr>
          <p:txBody>
            <a:bodyPr/>
            <a:lstStyle/>
            <a:p>
              <a:pPr>
                <a:defRPr/>
              </a:pPr>
              <a:endParaRPr lang="en-GB" dirty="0"/>
            </a:p>
          </p:txBody>
        </p:sp>
        <p:sp>
          <p:nvSpPr>
            <p:cNvPr id="1031" name="Freeform 200">
              <a:extLst>
                <a:ext uri="{FF2B5EF4-FFF2-40B4-BE49-F238E27FC236}">
                  <a16:creationId xmlns:a16="http://schemas.microsoft.com/office/drawing/2014/main" id="{866808CB-8736-4598-BDFD-489359BDB486}"/>
                </a:ext>
              </a:extLst>
            </p:cNvPr>
            <p:cNvSpPr>
              <a:spLocks/>
            </p:cNvSpPr>
            <p:nvPr/>
          </p:nvSpPr>
          <p:spPr bwMode="auto">
            <a:xfrm>
              <a:off x="1343" y="2518"/>
              <a:ext cx="162" cy="55"/>
            </a:xfrm>
            <a:custGeom>
              <a:avLst/>
              <a:gdLst>
                <a:gd name="T0" fmla="*/ 144 w 162"/>
                <a:gd name="T1" fmla="*/ 55 h 55"/>
                <a:gd name="T2" fmla="*/ 137 w 162"/>
                <a:gd name="T3" fmla="*/ 51 h 55"/>
                <a:gd name="T4" fmla="*/ 127 w 162"/>
                <a:gd name="T5" fmla="*/ 51 h 55"/>
                <a:gd name="T6" fmla="*/ 121 w 162"/>
                <a:gd name="T7" fmla="*/ 55 h 55"/>
                <a:gd name="T8" fmla="*/ 113 w 162"/>
                <a:gd name="T9" fmla="*/ 53 h 55"/>
                <a:gd name="T10" fmla="*/ 115 w 162"/>
                <a:gd name="T11" fmla="*/ 45 h 55"/>
                <a:gd name="T12" fmla="*/ 113 w 162"/>
                <a:gd name="T13" fmla="*/ 40 h 55"/>
                <a:gd name="T14" fmla="*/ 101 w 162"/>
                <a:gd name="T15" fmla="*/ 40 h 55"/>
                <a:gd name="T16" fmla="*/ 98 w 162"/>
                <a:gd name="T17" fmla="*/ 32 h 55"/>
                <a:gd name="T18" fmla="*/ 92 w 162"/>
                <a:gd name="T19" fmla="*/ 30 h 55"/>
                <a:gd name="T20" fmla="*/ 78 w 162"/>
                <a:gd name="T21" fmla="*/ 26 h 55"/>
                <a:gd name="T22" fmla="*/ 74 w 162"/>
                <a:gd name="T23" fmla="*/ 22 h 55"/>
                <a:gd name="T24" fmla="*/ 60 w 162"/>
                <a:gd name="T25" fmla="*/ 18 h 55"/>
                <a:gd name="T26" fmla="*/ 47 w 162"/>
                <a:gd name="T27" fmla="*/ 16 h 55"/>
                <a:gd name="T28" fmla="*/ 43 w 162"/>
                <a:gd name="T29" fmla="*/ 12 h 55"/>
                <a:gd name="T30" fmla="*/ 33 w 162"/>
                <a:gd name="T31" fmla="*/ 10 h 55"/>
                <a:gd name="T32" fmla="*/ 27 w 162"/>
                <a:gd name="T33" fmla="*/ 14 h 55"/>
                <a:gd name="T34" fmla="*/ 19 w 162"/>
                <a:gd name="T35" fmla="*/ 18 h 55"/>
                <a:gd name="T36" fmla="*/ 12 w 162"/>
                <a:gd name="T37" fmla="*/ 22 h 55"/>
                <a:gd name="T38" fmla="*/ 0 w 162"/>
                <a:gd name="T39" fmla="*/ 22 h 55"/>
                <a:gd name="T40" fmla="*/ 2 w 162"/>
                <a:gd name="T41" fmla="*/ 16 h 55"/>
                <a:gd name="T42" fmla="*/ 10 w 162"/>
                <a:gd name="T43" fmla="*/ 6 h 55"/>
                <a:gd name="T44" fmla="*/ 25 w 162"/>
                <a:gd name="T45" fmla="*/ 2 h 55"/>
                <a:gd name="T46" fmla="*/ 39 w 162"/>
                <a:gd name="T47" fmla="*/ 0 h 55"/>
                <a:gd name="T48" fmla="*/ 56 w 162"/>
                <a:gd name="T49" fmla="*/ 0 h 55"/>
                <a:gd name="T50" fmla="*/ 72 w 162"/>
                <a:gd name="T51" fmla="*/ 4 h 55"/>
                <a:gd name="T52" fmla="*/ 86 w 162"/>
                <a:gd name="T53" fmla="*/ 10 h 55"/>
                <a:gd name="T54" fmla="*/ 101 w 162"/>
                <a:gd name="T55" fmla="*/ 14 h 55"/>
                <a:gd name="T56" fmla="*/ 107 w 162"/>
                <a:gd name="T57" fmla="*/ 20 h 55"/>
                <a:gd name="T58" fmla="*/ 113 w 162"/>
                <a:gd name="T59" fmla="*/ 24 h 55"/>
                <a:gd name="T60" fmla="*/ 127 w 162"/>
                <a:gd name="T61" fmla="*/ 30 h 55"/>
                <a:gd name="T62" fmla="*/ 139 w 162"/>
                <a:gd name="T63" fmla="*/ 34 h 55"/>
                <a:gd name="T64" fmla="*/ 150 w 162"/>
                <a:gd name="T65" fmla="*/ 40 h 55"/>
                <a:gd name="T66" fmla="*/ 162 w 162"/>
                <a:gd name="T67" fmla="*/ 45 h 55"/>
                <a:gd name="T68" fmla="*/ 156 w 162"/>
                <a:gd name="T69" fmla="*/ 49 h 55"/>
                <a:gd name="T70" fmla="*/ 148 w 162"/>
                <a:gd name="T71" fmla="*/ 51 h 55"/>
                <a:gd name="T72" fmla="*/ 146 w 162"/>
                <a:gd name="T73" fmla="*/ 55 h 55"/>
                <a:gd name="T74" fmla="*/ 144 w 162"/>
                <a:gd name="T7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55">
                  <a:moveTo>
                    <a:pt x="144" y="55"/>
                  </a:moveTo>
                  <a:lnTo>
                    <a:pt x="137" y="51"/>
                  </a:lnTo>
                  <a:lnTo>
                    <a:pt x="127" y="51"/>
                  </a:lnTo>
                  <a:lnTo>
                    <a:pt x="121" y="55"/>
                  </a:lnTo>
                  <a:lnTo>
                    <a:pt x="113" y="53"/>
                  </a:lnTo>
                  <a:lnTo>
                    <a:pt x="115" y="45"/>
                  </a:lnTo>
                  <a:lnTo>
                    <a:pt x="113" y="40"/>
                  </a:lnTo>
                  <a:lnTo>
                    <a:pt x="101" y="40"/>
                  </a:lnTo>
                  <a:lnTo>
                    <a:pt x="98" y="32"/>
                  </a:lnTo>
                  <a:lnTo>
                    <a:pt x="92" y="30"/>
                  </a:lnTo>
                  <a:lnTo>
                    <a:pt x="78" y="26"/>
                  </a:lnTo>
                  <a:lnTo>
                    <a:pt x="74" y="22"/>
                  </a:lnTo>
                  <a:lnTo>
                    <a:pt x="60" y="18"/>
                  </a:lnTo>
                  <a:lnTo>
                    <a:pt x="47" y="16"/>
                  </a:lnTo>
                  <a:lnTo>
                    <a:pt x="43" y="12"/>
                  </a:lnTo>
                  <a:lnTo>
                    <a:pt x="33" y="10"/>
                  </a:lnTo>
                  <a:lnTo>
                    <a:pt x="27" y="14"/>
                  </a:lnTo>
                  <a:lnTo>
                    <a:pt x="19" y="18"/>
                  </a:lnTo>
                  <a:lnTo>
                    <a:pt x="12" y="22"/>
                  </a:lnTo>
                  <a:lnTo>
                    <a:pt x="0" y="22"/>
                  </a:lnTo>
                  <a:lnTo>
                    <a:pt x="2" y="16"/>
                  </a:lnTo>
                  <a:lnTo>
                    <a:pt x="10" y="6"/>
                  </a:lnTo>
                  <a:lnTo>
                    <a:pt x="25" y="2"/>
                  </a:lnTo>
                  <a:lnTo>
                    <a:pt x="39" y="0"/>
                  </a:lnTo>
                  <a:lnTo>
                    <a:pt x="56" y="0"/>
                  </a:lnTo>
                  <a:lnTo>
                    <a:pt x="72" y="4"/>
                  </a:lnTo>
                  <a:lnTo>
                    <a:pt x="86" y="10"/>
                  </a:lnTo>
                  <a:lnTo>
                    <a:pt x="101" y="14"/>
                  </a:lnTo>
                  <a:lnTo>
                    <a:pt x="107" y="20"/>
                  </a:lnTo>
                  <a:lnTo>
                    <a:pt x="113" y="24"/>
                  </a:lnTo>
                  <a:lnTo>
                    <a:pt x="127" y="30"/>
                  </a:lnTo>
                  <a:lnTo>
                    <a:pt x="139" y="34"/>
                  </a:lnTo>
                  <a:lnTo>
                    <a:pt x="150" y="40"/>
                  </a:lnTo>
                  <a:lnTo>
                    <a:pt x="162" y="45"/>
                  </a:lnTo>
                  <a:lnTo>
                    <a:pt x="156" y="49"/>
                  </a:lnTo>
                  <a:lnTo>
                    <a:pt x="148" y="51"/>
                  </a:lnTo>
                  <a:lnTo>
                    <a:pt x="146" y="55"/>
                  </a:lnTo>
                  <a:lnTo>
                    <a:pt x="144" y="5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32" name="Haiti">
            <a:extLst>
              <a:ext uri="{FF2B5EF4-FFF2-40B4-BE49-F238E27FC236}">
                <a16:creationId xmlns:a16="http://schemas.microsoft.com/office/drawing/2014/main" id="{919CB514-9E55-4828-A5B0-FB747EBF3164}"/>
              </a:ext>
            </a:extLst>
          </p:cNvPr>
          <p:cNvGrpSpPr>
            <a:grpSpLocks/>
          </p:cNvGrpSpPr>
          <p:nvPr/>
        </p:nvGrpSpPr>
        <p:grpSpPr bwMode="auto">
          <a:xfrm>
            <a:off x="2712210" y="4152532"/>
            <a:ext cx="59361" cy="42951"/>
            <a:chOff x="1505" y="2569"/>
            <a:chExt cx="43" cy="29"/>
          </a:xfrm>
          <a:solidFill>
            <a:schemeClr val="bg2"/>
          </a:solidFill>
        </p:grpSpPr>
        <p:sp>
          <p:nvSpPr>
            <p:cNvPr id="1033" name="Freeform 202">
              <a:extLst>
                <a:ext uri="{FF2B5EF4-FFF2-40B4-BE49-F238E27FC236}">
                  <a16:creationId xmlns:a16="http://schemas.microsoft.com/office/drawing/2014/main" id="{23842E1A-F4E7-446B-B619-230CB0897EEB}"/>
                </a:ext>
              </a:extLst>
            </p:cNvPr>
            <p:cNvSpPr>
              <a:spLocks/>
            </p:cNvSpPr>
            <p:nvPr/>
          </p:nvSpPr>
          <p:spPr bwMode="auto">
            <a:xfrm>
              <a:off x="1505" y="2569"/>
              <a:ext cx="43" cy="29"/>
            </a:xfrm>
            <a:custGeom>
              <a:avLst/>
              <a:gdLst>
                <a:gd name="T0" fmla="*/ 0 w 43"/>
                <a:gd name="T1" fmla="*/ 27 h 29"/>
                <a:gd name="T2" fmla="*/ 16 w 43"/>
                <a:gd name="T3" fmla="*/ 29 h 29"/>
                <a:gd name="T4" fmla="*/ 31 w 43"/>
                <a:gd name="T5" fmla="*/ 29 h 29"/>
                <a:gd name="T6" fmla="*/ 39 w 43"/>
                <a:gd name="T7" fmla="*/ 29 h 29"/>
                <a:gd name="T8" fmla="*/ 39 w 43"/>
                <a:gd name="T9" fmla="*/ 23 h 29"/>
                <a:gd name="T10" fmla="*/ 35 w 43"/>
                <a:gd name="T11" fmla="*/ 19 h 29"/>
                <a:gd name="T12" fmla="*/ 41 w 43"/>
                <a:gd name="T13" fmla="*/ 17 h 29"/>
                <a:gd name="T14" fmla="*/ 43 w 43"/>
                <a:gd name="T15" fmla="*/ 14 h 29"/>
                <a:gd name="T16" fmla="*/ 41 w 43"/>
                <a:gd name="T17" fmla="*/ 4 h 29"/>
                <a:gd name="T18" fmla="*/ 31 w 43"/>
                <a:gd name="T19" fmla="*/ 2 h 29"/>
                <a:gd name="T20" fmla="*/ 23 w 43"/>
                <a:gd name="T21" fmla="*/ 0 h 29"/>
                <a:gd name="T22" fmla="*/ 16 w 43"/>
                <a:gd name="T23" fmla="*/ 2 h 29"/>
                <a:gd name="T24" fmla="*/ 21 w 43"/>
                <a:gd name="T25" fmla="*/ 6 h 29"/>
                <a:gd name="T26" fmla="*/ 27 w 43"/>
                <a:gd name="T27" fmla="*/ 14 h 29"/>
                <a:gd name="T28" fmla="*/ 27 w 43"/>
                <a:gd name="T29" fmla="*/ 19 h 29"/>
                <a:gd name="T30" fmla="*/ 19 w 43"/>
                <a:gd name="T31" fmla="*/ 19 h 29"/>
                <a:gd name="T32" fmla="*/ 14 w 43"/>
                <a:gd name="T33" fmla="*/ 17 h 29"/>
                <a:gd name="T34" fmla="*/ 6 w 43"/>
                <a:gd name="T35" fmla="*/ 19 h 29"/>
                <a:gd name="T36" fmla="*/ 0 w 43"/>
                <a:gd name="T37" fmla="*/ 19 h 29"/>
                <a:gd name="T38" fmla="*/ 0 w 43"/>
                <a:gd name="T39" fmla="*/ 27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 h="29">
                  <a:moveTo>
                    <a:pt x="0" y="27"/>
                  </a:moveTo>
                  <a:lnTo>
                    <a:pt x="16" y="29"/>
                  </a:lnTo>
                  <a:lnTo>
                    <a:pt x="31" y="29"/>
                  </a:lnTo>
                  <a:lnTo>
                    <a:pt x="39" y="29"/>
                  </a:lnTo>
                  <a:lnTo>
                    <a:pt x="39" y="23"/>
                  </a:lnTo>
                  <a:lnTo>
                    <a:pt x="35" y="19"/>
                  </a:lnTo>
                  <a:lnTo>
                    <a:pt x="41" y="17"/>
                  </a:lnTo>
                  <a:lnTo>
                    <a:pt x="43" y="14"/>
                  </a:lnTo>
                  <a:lnTo>
                    <a:pt x="41" y="4"/>
                  </a:lnTo>
                  <a:lnTo>
                    <a:pt x="31" y="2"/>
                  </a:lnTo>
                  <a:lnTo>
                    <a:pt x="23" y="0"/>
                  </a:lnTo>
                  <a:lnTo>
                    <a:pt x="16" y="2"/>
                  </a:lnTo>
                  <a:lnTo>
                    <a:pt x="21" y="6"/>
                  </a:lnTo>
                  <a:lnTo>
                    <a:pt x="27" y="14"/>
                  </a:lnTo>
                  <a:lnTo>
                    <a:pt x="27" y="19"/>
                  </a:lnTo>
                  <a:lnTo>
                    <a:pt x="19" y="19"/>
                  </a:lnTo>
                  <a:lnTo>
                    <a:pt x="14" y="17"/>
                  </a:lnTo>
                  <a:lnTo>
                    <a:pt x="6" y="19"/>
                  </a:lnTo>
                  <a:lnTo>
                    <a:pt x="0" y="19"/>
                  </a:lnTo>
                  <a:lnTo>
                    <a:pt x="0" y="27"/>
                  </a:lnTo>
                  <a:close/>
                </a:path>
              </a:pathLst>
            </a:custGeom>
            <a:grpFill/>
            <a:ln w="9525">
              <a:solidFill>
                <a:schemeClr val="bg2"/>
              </a:solidFill>
              <a:round/>
              <a:headEnd/>
              <a:tailEnd/>
            </a:ln>
          </p:spPr>
          <p:txBody>
            <a:bodyPr/>
            <a:lstStyle/>
            <a:p>
              <a:pPr>
                <a:defRPr/>
              </a:pPr>
              <a:endParaRPr lang="en-GB" dirty="0"/>
            </a:p>
          </p:txBody>
        </p:sp>
        <p:sp>
          <p:nvSpPr>
            <p:cNvPr id="1034" name="Freeform 203">
              <a:extLst>
                <a:ext uri="{FF2B5EF4-FFF2-40B4-BE49-F238E27FC236}">
                  <a16:creationId xmlns:a16="http://schemas.microsoft.com/office/drawing/2014/main" id="{47B7FD25-74AD-4F0E-A606-A5FD25DAAE1F}"/>
                </a:ext>
              </a:extLst>
            </p:cNvPr>
            <p:cNvSpPr>
              <a:spLocks/>
            </p:cNvSpPr>
            <p:nvPr/>
          </p:nvSpPr>
          <p:spPr bwMode="auto">
            <a:xfrm>
              <a:off x="1505" y="2569"/>
              <a:ext cx="43" cy="29"/>
            </a:xfrm>
            <a:custGeom>
              <a:avLst/>
              <a:gdLst>
                <a:gd name="T0" fmla="*/ 0 w 43"/>
                <a:gd name="T1" fmla="*/ 27 h 29"/>
                <a:gd name="T2" fmla="*/ 16 w 43"/>
                <a:gd name="T3" fmla="*/ 29 h 29"/>
                <a:gd name="T4" fmla="*/ 31 w 43"/>
                <a:gd name="T5" fmla="*/ 29 h 29"/>
                <a:gd name="T6" fmla="*/ 39 w 43"/>
                <a:gd name="T7" fmla="*/ 29 h 29"/>
                <a:gd name="T8" fmla="*/ 39 w 43"/>
                <a:gd name="T9" fmla="*/ 23 h 29"/>
                <a:gd name="T10" fmla="*/ 35 w 43"/>
                <a:gd name="T11" fmla="*/ 19 h 29"/>
                <a:gd name="T12" fmla="*/ 41 w 43"/>
                <a:gd name="T13" fmla="*/ 17 h 29"/>
                <a:gd name="T14" fmla="*/ 43 w 43"/>
                <a:gd name="T15" fmla="*/ 14 h 29"/>
                <a:gd name="T16" fmla="*/ 41 w 43"/>
                <a:gd name="T17" fmla="*/ 4 h 29"/>
                <a:gd name="T18" fmla="*/ 31 w 43"/>
                <a:gd name="T19" fmla="*/ 2 h 29"/>
                <a:gd name="T20" fmla="*/ 23 w 43"/>
                <a:gd name="T21" fmla="*/ 0 h 29"/>
                <a:gd name="T22" fmla="*/ 16 w 43"/>
                <a:gd name="T23" fmla="*/ 2 h 29"/>
                <a:gd name="T24" fmla="*/ 21 w 43"/>
                <a:gd name="T25" fmla="*/ 6 h 29"/>
                <a:gd name="T26" fmla="*/ 27 w 43"/>
                <a:gd name="T27" fmla="*/ 14 h 29"/>
                <a:gd name="T28" fmla="*/ 27 w 43"/>
                <a:gd name="T29" fmla="*/ 19 h 29"/>
                <a:gd name="T30" fmla="*/ 19 w 43"/>
                <a:gd name="T31" fmla="*/ 19 h 29"/>
                <a:gd name="T32" fmla="*/ 14 w 43"/>
                <a:gd name="T33" fmla="*/ 17 h 29"/>
                <a:gd name="T34" fmla="*/ 6 w 43"/>
                <a:gd name="T35" fmla="*/ 19 h 29"/>
                <a:gd name="T36" fmla="*/ 0 w 43"/>
                <a:gd name="T37" fmla="*/ 19 h 29"/>
                <a:gd name="T38" fmla="*/ 0 w 43"/>
                <a:gd name="T3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29">
                  <a:moveTo>
                    <a:pt x="0" y="27"/>
                  </a:moveTo>
                  <a:lnTo>
                    <a:pt x="16" y="29"/>
                  </a:lnTo>
                  <a:lnTo>
                    <a:pt x="31" y="29"/>
                  </a:lnTo>
                  <a:lnTo>
                    <a:pt x="39" y="29"/>
                  </a:lnTo>
                  <a:lnTo>
                    <a:pt x="39" y="23"/>
                  </a:lnTo>
                  <a:lnTo>
                    <a:pt x="35" y="19"/>
                  </a:lnTo>
                  <a:lnTo>
                    <a:pt x="41" y="17"/>
                  </a:lnTo>
                  <a:lnTo>
                    <a:pt x="43" y="14"/>
                  </a:lnTo>
                  <a:lnTo>
                    <a:pt x="41" y="4"/>
                  </a:lnTo>
                  <a:lnTo>
                    <a:pt x="31" y="2"/>
                  </a:lnTo>
                  <a:lnTo>
                    <a:pt x="23" y="0"/>
                  </a:lnTo>
                  <a:lnTo>
                    <a:pt x="16" y="2"/>
                  </a:lnTo>
                  <a:lnTo>
                    <a:pt x="21" y="6"/>
                  </a:lnTo>
                  <a:lnTo>
                    <a:pt x="27" y="14"/>
                  </a:lnTo>
                  <a:lnTo>
                    <a:pt x="27" y="19"/>
                  </a:lnTo>
                  <a:lnTo>
                    <a:pt x="19" y="19"/>
                  </a:lnTo>
                  <a:lnTo>
                    <a:pt x="14" y="17"/>
                  </a:lnTo>
                  <a:lnTo>
                    <a:pt x="6" y="19"/>
                  </a:lnTo>
                  <a:lnTo>
                    <a:pt x="0" y="19"/>
                  </a:lnTo>
                  <a:lnTo>
                    <a:pt x="0" y="27"/>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035" name="Jamaica">
            <a:extLst>
              <a:ext uri="{FF2B5EF4-FFF2-40B4-BE49-F238E27FC236}">
                <a16:creationId xmlns:a16="http://schemas.microsoft.com/office/drawing/2014/main" id="{FA4D573C-A24C-4EE7-82AD-808C710C22C4}"/>
              </a:ext>
            </a:extLst>
          </p:cNvPr>
          <p:cNvGrpSpPr>
            <a:grpSpLocks/>
          </p:cNvGrpSpPr>
          <p:nvPr/>
        </p:nvGrpSpPr>
        <p:grpSpPr bwMode="auto">
          <a:xfrm>
            <a:off x="2627999" y="4185115"/>
            <a:ext cx="44176" cy="25178"/>
            <a:chOff x="1444" y="2591"/>
            <a:chExt cx="32" cy="17"/>
          </a:xfrm>
          <a:solidFill>
            <a:schemeClr val="bg2"/>
          </a:solidFill>
        </p:grpSpPr>
        <p:sp>
          <p:nvSpPr>
            <p:cNvPr id="1036" name="Freeform 205">
              <a:extLst>
                <a:ext uri="{FF2B5EF4-FFF2-40B4-BE49-F238E27FC236}">
                  <a16:creationId xmlns:a16="http://schemas.microsoft.com/office/drawing/2014/main" id="{C3465A16-30CD-43BC-8CB1-B8CD69508AA6}"/>
                </a:ext>
              </a:extLst>
            </p:cNvPr>
            <p:cNvSpPr>
              <a:spLocks/>
            </p:cNvSpPr>
            <p:nvPr/>
          </p:nvSpPr>
          <p:spPr bwMode="auto">
            <a:xfrm>
              <a:off x="1444" y="2591"/>
              <a:ext cx="32" cy="17"/>
            </a:xfrm>
            <a:custGeom>
              <a:avLst/>
              <a:gdLst>
                <a:gd name="T0" fmla="*/ 0 w 32"/>
                <a:gd name="T1" fmla="*/ 5 h 17"/>
                <a:gd name="T2" fmla="*/ 6 w 32"/>
                <a:gd name="T3" fmla="*/ 0 h 17"/>
                <a:gd name="T4" fmla="*/ 14 w 32"/>
                <a:gd name="T5" fmla="*/ 0 h 17"/>
                <a:gd name="T6" fmla="*/ 20 w 32"/>
                <a:gd name="T7" fmla="*/ 1 h 17"/>
                <a:gd name="T8" fmla="*/ 28 w 32"/>
                <a:gd name="T9" fmla="*/ 5 h 17"/>
                <a:gd name="T10" fmla="*/ 32 w 32"/>
                <a:gd name="T11" fmla="*/ 9 h 17"/>
                <a:gd name="T12" fmla="*/ 24 w 32"/>
                <a:gd name="T13" fmla="*/ 13 h 17"/>
                <a:gd name="T14" fmla="*/ 18 w 32"/>
                <a:gd name="T15" fmla="*/ 13 h 17"/>
                <a:gd name="T16" fmla="*/ 14 w 32"/>
                <a:gd name="T17" fmla="*/ 17 h 17"/>
                <a:gd name="T18" fmla="*/ 10 w 32"/>
                <a:gd name="T19" fmla="*/ 11 h 17"/>
                <a:gd name="T20" fmla="*/ 6 w 32"/>
                <a:gd name="T21" fmla="*/ 7 h 17"/>
                <a:gd name="T22" fmla="*/ 0 w 32"/>
                <a:gd name="T23" fmla="*/ 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17">
                  <a:moveTo>
                    <a:pt x="0" y="5"/>
                  </a:moveTo>
                  <a:lnTo>
                    <a:pt x="6" y="0"/>
                  </a:lnTo>
                  <a:lnTo>
                    <a:pt x="14" y="0"/>
                  </a:lnTo>
                  <a:lnTo>
                    <a:pt x="20" y="1"/>
                  </a:lnTo>
                  <a:lnTo>
                    <a:pt x="28" y="5"/>
                  </a:lnTo>
                  <a:lnTo>
                    <a:pt x="32" y="9"/>
                  </a:lnTo>
                  <a:lnTo>
                    <a:pt x="24" y="13"/>
                  </a:lnTo>
                  <a:lnTo>
                    <a:pt x="18" y="13"/>
                  </a:lnTo>
                  <a:lnTo>
                    <a:pt x="14" y="17"/>
                  </a:lnTo>
                  <a:lnTo>
                    <a:pt x="10" y="11"/>
                  </a:lnTo>
                  <a:lnTo>
                    <a:pt x="6" y="7"/>
                  </a:lnTo>
                  <a:lnTo>
                    <a:pt x="0" y="5"/>
                  </a:lnTo>
                  <a:close/>
                </a:path>
              </a:pathLst>
            </a:custGeom>
            <a:grpFill/>
            <a:ln w="9525">
              <a:solidFill>
                <a:schemeClr val="bg2"/>
              </a:solidFill>
              <a:round/>
              <a:headEnd/>
              <a:tailEnd/>
            </a:ln>
          </p:spPr>
          <p:txBody>
            <a:bodyPr/>
            <a:lstStyle/>
            <a:p>
              <a:pPr>
                <a:defRPr/>
              </a:pPr>
              <a:endParaRPr lang="en-GB" dirty="0"/>
            </a:p>
          </p:txBody>
        </p:sp>
        <p:sp>
          <p:nvSpPr>
            <p:cNvPr id="1037" name="Freeform 206">
              <a:extLst>
                <a:ext uri="{FF2B5EF4-FFF2-40B4-BE49-F238E27FC236}">
                  <a16:creationId xmlns:a16="http://schemas.microsoft.com/office/drawing/2014/main" id="{B7C69A66-1307-4F8C-81A4-A1E889677893}"/>
                </a:ext>
              </a:extLst>
            </p:cNvPr>
            <p:cNvSpPr>
              <a:spLocks/>
            </p:cNvSpPr>
            <p:nvPr/>
          </p:nvSpPr>
          <p:spPr bwMode="auto">
            <a:xfrm>
              <a:off x="1444" y="2591"/>
              <a:ext cx="32" cy="17"/>
            </a:xfrm>
            <a:custGeom>
              <a:avLst/>
              <a:gdLst>
                <a:gd name="T0" fmla="*/ 0 w 32"/>
                <a:gd name="T1" fmla="*/ 5 h 17"/>
                <a:gd name="T2" fmla="*/ 6 w 32"/>
                <a:gd name="T3" fmla="*/ 0 h 17"/>
                <a:gd name="T4" fmla="*/ 14 w 32"/>
                <a:gd name="T5" fmla="*/ 0 h 17"/>
                <a:gd name="T6" fmla="*/ 20 w 32"/>
                <a:gd name="T7" fmla="*/ 1 h 17"/>
                <a:gd name="T8" fmla="*/ 28 w 32"/>
                <a:gd name="T9" fmla="*/ 5 h 17"/>
                <a:gd name="T10" fmla="*/ 32 w 32"/>
                <a:gd name="T11" fmla="*/ 9 h 17"/>
                <a:gd name="T12" fmla="*/ 24 w 32"/>
                <a:gd name="T13" fmla="*/ 13 h 17"/>
                <a:gd name="T14" fmla="*/ 18 w 32"/>
                <a:gd name="T15" fmla="*/ 13 h 17"/>
                <a:gd name="T16" fmla="*/ 14 w 32"/>
                <a:gd name="T17" fmla="*/ 17 h 17"/>
                <a:gd name="T18" fmla="*/ 10 w 32"/>
                <a:gd name="T19" fmla="*/ 11 h 17"/>
                <a:gd name="T20" fmla="*/ 6 w 32"/>
                <a:gd name="T21" fmla="*/ 7 h 17"/>
                <a:gd name="T22" fmla="*/ 0 w 32"/>
                <a:gd name="T23" fmla="*/ 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17">
                  <a:moveTo>
                    <a:pt x="0" y="5"/>
                  </a:moveTo>
                  <a:lnTo>
                    <a:pt x="6" y="0"/>
                  </a:lnTo>
                  <a:lnTo>
                    <a:pt x="14" y="0"/>
                  </a:lnTo>
                  <a:lnTo>
                    <a:pt x="20" y="1"/>
                  </a:lnTo>
                  <a:lnTo>
                    <a:pt x="28" y="5"/>
                  </a:lnTo>
                  <a:lnTo>
                    <a:pt x="32" y="9"/>
                  </a:lnTo>
                  <a:lnTo>
                    <a:pt x="24" y="13"/>
                  </a:lnTo>
                  <a:lnTo>
                    <a:pt x="18" y="13"/>
                  </a:lnTo>
                  <a:lnTo>
                    <a:pt x="14" y="17"/>
                  </a:lnTo>
                  <a:lnTo>
                    <a:pt x="10" y="11"/>
                  </a:lnTo>
                  <a:lnTo>
                    <a:pt x="6" y="7"/>
                  </a:lnTo>
                  <a:lnTo>
                    <a:pt x="0" y="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38" name="Dominikansk Republik">
            <a:extLst>
              <a:ext uri="{FF2B5EF4-FFF2-40B4-BE49-F238E27FC236}">
                <a16:creationId xmlns:a16="http://schemas.microsoft.com/office/drawing/2014/main" id="{F572BFD1-732D-4F68-9B84-E5AB3B8E10A7}"/>
              </a:ext>
            </a:extLst>
          </p:cNvPr>
          <p:cNvGrpSpPr>
            <a:grpSpLocks/>
          </p:cNvGrpSpPr>
          <p:nvPr/>
        </p:nvGrpSpPr>
        <p:grpSpPr bwMode="auto">
          <a:xfrm>
            <a:off x="2760527" y="4158457"/>
            <a:ext cx="78689" cy="51837"/>
            <a:chOff x="1540" y="2573"/>
            <a:chExt cx="57" cy="35"/>
          </a:xfrm>
          <a:solidFill>
            <a:schemeClr val="bg2"/>
          </a:solidFill>
        </p:grpSpPr>
        <p:sp>
          <p:nvSpPr>
            <p:cNvPr id="1039" name="Freeform 208">
              <a:extLst>
                <a:ext uri="{FF2B5EF4-FFF2-40B4-BE49-F238E27FC236}">
                  <a16:creationId xmlns:a16="http://schemas.microsoft.com/office/drawing/2014/main" id="{36838772-BA77-44A5-AE0F-C51D4C93F8A8}"/>
                </a:ext>
              </a:extLst>
            </p:cNvPr>
            <p:cNvSpPr>
              <a:spLocks/>
            </p:cNvSpPr>
            <p:nvPr/>
          </p:nvSpPr>
          <p:spPr bwMode="auto">
            <a:xfrm>
              <a:off x="1540" y="2573"/>
              <a:ext cx="57" cy="35"/>
            </a:xfrm>
            <a:custGeom>
              <a:avLst/>
              <a:gdLst>
                <a:gd name="T0" fmla="*/ 6 w 57"/>
                <a:gd name="T1" fmla="*/ 0 h 35"/>
                <a:gd name="T2" fmla="*/ 16 w 57"/>
                <a:gd name="T3" fmla="*/ 2 h 35"/>
                <a:gd name="T4" fmla="*/ 23 w 57"/>
                <a:gd name="T5" fmla="*/ 2 h 35"/>
                <a:gd name="T6" fmla="*/ 33 w 57"/>
                <a:gd name="T7" fmla="*/ 4 h 35"/>
                <a:gd name="T8" fmla="*/ 39 w 57"/>
                <a:gd name="T9" fmla="*/ 6 h 35"/>
                <a:gd name="T10" fmla="*/ 45 w 57"/>
                <a:gd name="T11" fmla="*/ 10 h 35"/>
                <a:gd name="T12" fmla="*/ 55 w 57"/>
                <a:gd name="T13" fmla="*/ 16 h 35"/>
                <a:gd name="T14" fmla="*/ 57 w 57"/>
                <a:gd name="T15" fmla="*/ 19 h 35"/>
                <a:gd name="T16" fmla="*/ 53 w 57"/>
                <a:gd name="T17" fmla="*/ 23 h 35"/>
                <a:gd name="T18" fmla="*/ 43 w 57"/>
                <a:gd name="T19" fmla="*/ 22 h 35"/>
                <a:gd name="T20" fmla="*/ 37 w 57"/>
                <a:gd name="T21" fmla="*/ 22 h 35"/>
                <a:gd name="T22" fmla="*/ 29 w 57"/>
                <a:gd name="T23" fmla="*/ 23 h 35"/>
                <a:gd name="T24" fmla="*/ 23 w 57"/>
                <a:gd name="T25" fmla="*/ 23 h 35"/>
                <a:gd name="T26" fmla="*/ 20 w 57"/>
                <a:gd name="T27" fmla="*/ 19 h 35"/>
                <a:gd name="T28" fmla="*/ 14 w 57"/>
                <a:gd name="T29" fmla="*/ 22 h 35"/>
                <a:gd name="T30" fmla="*/ 12 w 57"/>
                <a:gd name="T31" fmla="*/ 27 h 35"/>
                <a:gd name="T32" fmla="*/ 12 w 57"/>
                <a:gd name="T33" fmla="*/ 33 h 35"/>
                <a:gd name="T34" fmla="*/ 8 w 57"/>
                <a:gd name="T35" fmla="*/ 35 h 35"/>
                <a:gd name="T36" fmla="*/ 4 w 57"/>
                <a:gd name="T37" fmla="*/ 29 h 35"/>
                <a:gd name="T38" fmla="*/ 4 w 57"/>
                <a:gd name="T39" fmla="*/ 25 h 35"/>
                <a:gd name="T40" fmla="*/ 4 w 57"/>
                <a:gd name="T41" fmla="*/ 19 h 35"/>
                <a:gd name="T42" fmla="*/ 0 w 57"/>
                <a:gd name="T43" fmla="*/ 16 h 35"/>
                <a:gd name="T44" fmla="*/ 6 w 57"/>
                <a:gd name="T45" fmla="*/ 14 h 35"/>
                <a:gd name="T46" fmla="*/ 8 w 57"/>
                <a:gd name="T47" fmla="*/ 10 h 35"/>
                <a:gd name="T48" fmla="*/ 6 w 57"/>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35">
                  <a:moveTo>
                    <a:pt x="6" y="0"/>
                  </a:moveTo>
                  <a:lnTo>
                    <a:pt x="16" y="2"/>
                  </a:lnTo>
                  <a:lnTo>
                    <a:pt x="23" y="2"/>
                  </a:lnTo>
                  <a:lnTo>
                    <a:pt x="33" y="4"/>
                  </a:lnTo>
                  <a:lnTo>
                    <a:pt x="39" y="6"/>
                  </a:lnTo>
                  <a:lnTo>
                    <a:pt x="45" y="10"/>
                  </a:lnTo>
                  <a:lnTo>
                    <a:pt x="55" y="16"/>
                  </a:lnTo>
                  <a:lnTo>
                    <a:pt x="57" y="19"/>
                  </a:lnTo>
                  <a:lnTo>
                    <a:pt x="53" y="23"/>
                  </a:lnTo>
                  <a:lnTo>
                    <a:pt x="43" y="22"/>
                  </a:lnTo>
                  <a:lnTo>
                    <a:pt x="37" y="22"/>
                  </a:lnTo>
                  <a:lnTo>
                    <a:pt x="29" y="23"/>
                  </a:lnTo>
                  <a:lnTo>
                    <a:pt x="23" y="23"/>
                  </a:lnTo>
                  <a:lnTo>
                    <a:pt x="20" y="19"/>
                  </a:lnTo>
                  <a:lnTo>
                    <a:pt x="14" y="22"/>
                  </a:lnTo>
                  <a:lnTo>
                    <a:pt x="12" y="27"/>
                  </a:lnTo>
                  <a:lnTo>
                    <a:pt x="12" y="33"/>
                  </a:lnTo>
                  <a:lnTo>
                    <a:pt x="8" y="35"/>
                  </a:lnTo>
                  <a:lnTo>
                    <a:pt x="4" y="29"/>
                  </a:lnTo>
                  <a:lnTo>
                    <a:pt x="4" y="25"/>
                  </a:lnTo>
                  <a:lnTo>
                    <a:pt x="4" y="19"/>
                  </a:lnTo>
                  <a:lnTo>
                    <a:pt x="0" y="16"/>
                  </a:lnTo>
                  <a:lnTo>
                    <a:pt x="6" y="14"/>
                  </a:lnTo>
                  <a:lnTo>
                    <a:pt x="8" y="10"/>
                  </a:lnTo>
                  <a:lnTo>
                    <a:pt x="6" y="0"/>
                  </a:lnTo>
                  <a:close/>
                </a:path>
              </a:pathLst>
            </a:custGeom>
            <a:grpFill/>
            <a:ln w="9525">
              <a:solidFill>
                <a:schemeClr val="bg2"/>
              </a:solidFill>
              <a:round/>
              <a:headEnd/>
              <a:tailEnd/>
            </a:ln>
          </p:spPr>
          <p:txBody>
            <a:bodyPr/>
            <a:lstStyle/>
            <a:p>
              <a:pPr>
                <a:defRPr/>
              </a:pPr>
              <a:endParaRPr lang="en-GB" dirty="0"/>
            </a:p>
          </p:txBody>
        </p:sp>
        <p:sp>
          <p:nvSpPr>
            <p:cNvPr id="1040" name="Freeform 209">
              <a:extLst>
                <a:ext uri="{FF2B5EF4-FFF2-40B4-BE49-F238E27FC236}">
                  <a16:creationId xmlns:a16="http://schemas.microsoft.com/office/drawing/2014/main" id="{69B47CF3-9E0F-472F-93C8-76C4D3467616}"/>
                </a:ext>
              </a:extLst>
            </p:cNvPr>
            <p:cNvSpPr>
              <a:spLocks/>
            </p:cNvSpPr>
            <p:nvPr/>
          </p:nvSpPr>
          <p:spPr bwMode="auto">
            <a:xfrm>
              <a:off x="1540" y="2573"/>
              <a:ext cx="57" cy="35"/>
            </a:xfrm>
            <a:custGeom>
              <a:avLst/>
              <a:gdLst>
                <a:gd name="T0" fmla="*/ 6 w 57"/>
                <a:gd name="T1" fmla="*/ 0 h 35"/>
                <a:gd name="T2" fmla="*/ 16 w 57"/>
                <a:gd name="T3" fmla="*/ 2 h 35"/>
                <a:gd name="T4" fmla="*/ 23 w 57"/>
                <a:gd name="T5" fmla="*/ 2 h 35"/>
                <a:gd name="T6" fmla="*/ 33 w 57"/>
                <a:gd name="T7" fmla="*/ 4 h 35"/>
                <a:gd name="T8" fmla="*/ 39 w 57"/>
                <a:gd name="T9" fmla="*/ 6 h 35"/>
                <a:gd name="T10" fmla="*/ 45 w 57"/>
                <a:gd name="T11" fmla="*/ 10 h 35"/>
                <a:gd name="T12" fmla="*/ 55 w 57"/>
                <a:gd name="T13" fmla="*/ 16 h 35"/>
                <a:gd name="T14" fmla="*/ 57 w 57"/>
                <a:gd name="T15" fmla="*/ 19 h 35"/>
                <a:gd name="T16" fmla="*/ 53 w 57"/>
                <a:gd name="T17" fmla="*/ 23 h 35"/>
                <a:gd name="T18" fmla="*/ 43 w 57"/>
                <a:gd name="T19" fmla="*/ 22 h 35"/>
                <a:gd name="T20" fmla="*/ 37 w 57"/>
                <a:gd name="T21" fmla="*/ 22 h 35"/>
                <a:gd name="T22" fmla="*/ 29 w 57"/>
                <a:gd name="T23" fmla="*/ 23 h 35"/>
                <a:gd name="T24" fmla="*/ 23 w 57"/>
                <a:gd name="T25" fmla="*/ 23 h 35"/>
                <a:gd name="T26" fmla="*/ 20 w 57"/>
                <a:gd name="T27" fmla="*/ 19 h 35"/>
                <a:gd name="T28" fmla="*/ 14 w 57"/>
                <a:gd name="T29" fmla="*/ 22 h 35"/>
                <a:gd name="T30" fmla="*/ 12 w 57"/>
                <a:gd name="T31" fmla="*/ 27 h 35"/>
                <a:gd name="T32" fmla="*/ 12 w 57"/>
                <a:gd name="T33" fmla="*/ 33 h 35"/>
                <a:gd name="T34" fmla="*/ 8 w 57"/>
                <a:gd name="T35" fmla="*/ 35 h 35"/>
                <a:gd name="T36" fmla="*/ 4 w 57"/>
                <a:gd name="T37" fmla="*/ 29 h 35"/>
                <a:gd name="T38" fmla="*/ 4 w 57"/>
                <a:gd name="T39" fmla="*/ 25 h 35"/>
                <a:gd name="T40" fmla="*/ 4 w 57"/>
                <a:gd name="T41" fmla="*/ 19 h 35"/>
                <a:gd name="T42" fmla="*/ 0 w 57"/>
                <a:gd name="T43" fmla="*/ 16 h 35"/>
                <a:gd name="T44" fmla="*/ 6 w 57"/>
                <a:gd name="T45" fmla="*/ 14 h 35"/>
                <a:gd name="T46" fmla="*/ 8 w 57"/>
                <a:gd name="T47" fmla="*/ 10 h 35"/>
                <a:gd name="T48" fmla="*/ 6 w 57"/>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35">
                  <a:moveTo>
                    <a:pt x="6" y="0"/>
                  </a:moveTo>
                  <a:lnTo>
                    <a:pt x="16" y="2"/>
                  </a:lnTo>
                  <a:lnTo>
                    <a:pt x="23" y="2"/>
                  </a:lnTo>
                  <a:lnTo>
                    <a:pt x="33" y="4"/>
                  </a:lnTo>
                  <a:lnTo>
                    <a:pt x="39" y="6"/>
                  </a:lnTo>
                  <a:lnTo>
                    <a:pt x="45" y="10"/>
                  </a:lnTo>
                  <a:lnTo>
                    <a:pt x="55" y="16"/>
                  </a:lnTo>
                  <a:lnTo>
                    <a:pt x="57" y="19"/>
                  </a:lnTo>
                  <a:lnTo>
                    <a:pt x="53" y="23"/>
                  </a:lnTo>
                  <a:lnTo>
                    <a:pt x="43" y="22"/>
                  </a:lnTo>
                  <a:lnTo>
                    <a:pt x="37" y="22"/>
                  </a:lnTo>
                  <a:lnTo>
                    <a:pt x="29" y="23"/>
                  </a:lnTo>
                  <a:lnTo>
                    <a:pt x="23" y="23"/>
                  </a:lnTo>
                  <a:lnTo>
                    <a:pt x="20" y="19"/>
                  </a:lnTo>
                  <a:lnTo>
                    <a:pt x="14" y="22"/>
                  </a:lnTo>
                  <a:lnTo>
                    <a:pt x="12" y="27"/>
                  </a:lnTo>
                  <a:lnTo>
                    <a:pt x="12" y="33"/>
                  </a:lnTo>
                  <a:lnTo>
                    <a:pt x="8" y="35"/>
                  </a:lnTo>
                  <a:lnTo>
                    <a:pt x="4" y="29"/>
                  </a:lnTo>
                  <a:lnTo>
                    <a:pt x="4" y="25"/>
                  </a:lnTo>
                  <a:lnTo>
                    <a:pt x="4" y="19"/>
                  </a:lnTo>
                  <a:lnTo>
                    <a:pt x="0" y="16"/>
                  </a:lnTo>
                  <a:lnTo>
                    <a:pt x="6" y="14"/>
                  </a:lnTo>
                  <a:lnTo>
                    <a:pt x="8" y="10"/>
                  </a:lnTo>
                  <a:lnTo>
                    <a:pt x="6"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41" name="Puerto Rico">
            <a:extLst>
              <a:ext uri="{FF2B5EF4-FFF2-40B4-BE49-F238E27FC236}">
                <a16:creationId xmlns:a16="http://schemas.microsoft.com/office/drawing/2014/main" id="{F7D1721C-1756-41E2-B432-DB116A8FBB01}"/>
              </a:ext>
            </a:extLst>
          </p:cNvPr>
          <p:cNvGrpSpPr>
            <a:grpSpLocks/>
          </p:cNvGrpSpPr>
          <p:nvPr/>
        </p:nvGrpSpPr>
        <p:grpSpPr bwMode="auto">
          <a:xfrm>
            <a:off x="2862684" y="4186597"/>
            <a:ext cx="35893" cy="14811"/>
            <a:chOff x="1614" y="2592"/>
            <a:chExt cx="26" cy="10"/>
          </a:xfrm>
          <a:solidFill>
            <a:schemeClr val="bg2"/>
          </a:solidFill>
        </p:grpSpPr>
        <p:sp>
          <p:nvSpPr>
            <p:cNvPr id="1042" name="Freeform 211">
              <a:extLst>
                <a:ext uri="{FF2B5EF4-FFF2-40B4-BE49-F238E27FC236}">
                  <a16:creationId xmlns:a16="http://schemas.microsoft.com/office/drawing/2014/main" id="{7CA26EB9-B2A9-402C-A142-33606034D45F}"/>
                </a:ext>
              </a:extLst>
            </p:cNvPr>
            <p:cNvSpPr>
              <a:spLocks/>
            </p:cNvSpPr>
            <p:nvPr/>
          </p:nvSpPr>
          <p:spPr bwMode="auto">
            <a:xfrm>
              <a:off x="1614" y="2592"/>
              <a:ext cx="26" cy="10"/>
            </a:xfrm>
            <a:custGeom>
              <a:avLst/>
              <a:gdLst>
                <a:gd name="T0" fmla="*/ 18 w 26"/>
                <a:gd name="T1" fmla="*/ 0 h 10"/>
                <a:gd name="T2" fmla="*/ 8 w 26"/>
                <a:gd name="T3" fmla="*/ 0 h 10"/>
                <a:gd name="T4" fmla="*/ 0 w 26"/>
                <a:gd name="T5" fmla="*/ 4 h 10"/>
                <a:gd name="T6" fmla="*/ 4 w 26"/>
                <a:gd name="T7" fmla="*/ 10 h 10"/>
                <a:gd name="T8" fmla="*/ 12 w 26"/>
                <a:gd name="T9" fmla="*/ 10 h 10"/>
                <a:gd name="T10" fmla="*/ 22 w 26"/>
                <a:gd name="T11" fmla="*/ 10 h 10"/>
                <a:gd name="T12" fmla="*/ 26 w 26"/>
                <a:gd name="T13" fmla="*/ 8 h 10"/>
                <a:gd name="T14" fmla="*/ 26 w 26"/>
                <a:gd name="T15" fmla="*/ 4 h 10"/>
                <a:gd name="T16" fmla="*/ 22 w 26"/>
                <a:gd name="T17" fmla="*/ 0 h 10"/>
                <a:gd name="T18" fmla="*/ 18 w 2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grpFill/>
            <a:ln w="9525">
              <a:solidFill>
                <a:schemeClr val="bg2"/>
              </a:solidFill>
              <a:round/>
              <a:headEnd/>
              <a:tailEnd/>
            </a:ln>
          </p:spPr>
          <p:txBody>
            <a:bodyPr/>
            <a:lstStyle/>
            <a:p>
              <a:pPr>
                <a:defRPr/>
              </a:pPr>
              <a:endParaRPr lang="en-GB" dirty="0"/>
            </a:p>
          </p:txBody>
        </p:sp>
        <p:sp>
          <p:nvSpPr>
            <p:cNvPr id="1043" name="Freeform 212">
              <a:extLst>
                <a:ext uri="{FF2B5EF4-FFF2-40B4-BE49-F238E27FC236}">
                  <a16:creationId xmlns:a16="http://schemas.microsoft.com/office/drawing/2014/main" id="{E2991303-F339-4C67-BC0A-FCA88222E28C}"/>
                </a:ext>
              </a:extLst>
            </p:cNvPr>
            <p:cNvSpPr>
              <a:spLocks/>
            </p:cNvSpPr>
            <p:nvPr/>
          </p:nvSpPr>
          <p:spPr bwMode="auto">
            <a:xfrm>
              <a:off x="1614" y="2592"/>
              <a:ext cx="26" cy="10"/>
            </a:xfrm>
            <a:custGeom>
              <a:avLst/>
              <a:gdLst>
                <a:gd name="T0" fmla="*/ 18 w 26"/>
                <a:gd name="T1" fmla="*/ 0 h 10"/>
                <a:gd name="T2" fmla="*/ 8 w 26"/>
                <a:gd name="T3" fmla="*/ 0 h 10"/>
                <a:gd name="T4" fmla="*/ 0 w 26"/>
                <a:gd name="T5" fmla="*/ 4 h 10"/>
                <a:gd name="T6" fmla="*/ 4 w 26"/>
                <a:gd name="T7" fmla="*/ 10 h 10"/>
                <a:gd name="T8" fmla="*/ 12 w 26"/>
                <a:gd name="T9" fmla="*/ 10 h 10"/>
                <a:gd name="T10" fmla="*/ 22 w 26"/>
                <a:gd name="T11" fmla="*/ 10 h 10"/>
                <a:gd name="T12" fmla="*/ 26 w 26"/>
                <a:gd name="T13" fmla="*/ 8 h 10"/>
                <a:gd name="T14" fmla="*/ 26 w 26"/>
                <a:gd name="T15" fmla="*/ 4 h 10"/>
                <a:gd name="T16" fmla="*/ 22 w 26"/>
                <a:gd name="T17" fmla="*/ 0 h 10"/>
                <a:gd name="T18" fmla="*/ 18 w 2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44" name="Bermudaøerne">
            <a:extLst>
              <a:ext uri="{FF2B5EF4-FFF2-40B4-BE49-F238E27FC236}">
                <a16:creationId xmlns:a16="http://schemas.microsoft.com/office/drawing/2014/main" id="{09E19554-88FF-440A-AA14-14FB7D0E2AB1}"/>
              </a:ext>
            </a:extLst>
          </p:cNvPr>
          <p:cNvGrpSpPr>
            <a:grpSpLocks/>
          </p:cNvGrpSpPr>
          <p:nvPr/>
        </p:nvGrpSpPr>
        <p:grpSpPr>
          <a:xfrm>
            <a:off x="2625239" y="3844469"/>
            <a:ext cx="302329" cy="207350"/>
            <a:chOff x="2273300" y="3379788"/>
            <a:chExt cx="347663" cy="222250"/>
          </a:xfrm>
          <a:solidFill>
            <a:schemeClr val="bg2"/>
          </a:solidFill>
        </p:grpSpPr>
        <p:grpSp>
          <p:nvGrpSpPr>
            <p:cNvPr id="1045" name="Bahamasøerne">
              <a:extLst>
                <a:ext uri="{FF2B5EF4-FFF2-40B4-BE49-F238E27FC236}">
                  <a16:creationId xmlns:a16="http://schemas.microsoft.com/office/drawing/2014/main" id="{BE4A5722-8BD0-485C-AC28-F0719CEB1229}"/>
                </a:ext>
              </a:extLst>
            </p:cNvPr>
            <p:cNvGrpSpPr>
              <a:grpSpLocks/>
            </p:cNvGrpSpPr>
            <p:nvPr/>
          </p:nvGrpSpPr>
          <p:grpSpPr bwMode="auto">
            <a:xfrm>
              <a:off x="2273300" y="3576638"/>
              <a:ext cx="19050" cy="25400"/>
              <a:chOff x="1442" y="2485"/>
              <a:chExt cx="12" cy="16"/>
            </a:xfrm>
            <a:grpFill/>
          </p:grpSpPr>
          <p:sp>
            <p:nvSpPr>
              <p:cNvPr id="1049" name="Freeform 214">
                <a:extLst>
                  <a:ext uri="{FF2B5EF4-FFF2-40B4-BE49-F238E27FC236}">
                    <a16:creationId xmlns:a16="http://schemas.microsoft.com/office/drawing/2014/main" id="{BADED56E-C2BA-452F-9F5D-0D45C4CC2093}"/>
                  </a:ext>
                </a:extLst>
              </p:cNvPr>
              <p:cNvSpPr>
                <a:spLocks/>
              </p:cNvSpPr>
              <p:nvPr/>
            </p:nvSpPr>
            <p:spPr bwMode="auto">
              <a:xfrm>
                <a:off x="1442" y="2485"/>
                <a:ext cx="12" cy="16"/>
              </a:xfrm>
              <a:custGeom>
                <a:avLst/>
                <a:gdLst>
                  <a:gd name="T0" fmla="*/ 8 w 12"/>
                  <a:gd name="T1" fmla="*/ 4 h 16"/>
                  <a:gd name="T2" fmla="*/ 2 w 12"/>
                  <a:gd name="T3" fmla="*/ 0 h 16"/>
                  <a:gd name="T4" fmla="*/ 0 w 12"/>
                  <a:gd name="T5" fmla="*/ 8 h 16"/>
                  <a:gd name="T6" fmla="*/ 6 w 12"/>
                  <a:gd name="T7" fmla="*/ 12 h 16"/>
                  <a:gd name="T8" fmla="*/ 10 w 12"/>
                  <a:gd name="T9" fmla="*/ 16 h 16"/>
                  <a:gd name="T10" fmla="*/ 12 w 12"/>
                  <a:gd name="T11" fmla="*/ 10 h 16"/>
                  <a:gd name="T12" fmla="*/ 8 w 12"/>
                  <a:gd name="T13" fmla="*/ 4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6">
                    <a:moveTo>
                      <a:pt x="8" y="4"/>
                    </a:moveTo>
                    <a:lnTo>
                      <a:pt x="2" y="0"/>
                    </a:lnTo>
                    <a:lnTo>
                      <a:pt x="0" y="8"/>
                    </a:lnTo>
                    <a:lnTo>
                      <a:pt x="6" y="12"/>
                    </a:lnTo>
                    <a:lnTo>
                      <a:pt x="10" y="16"/>
                    </a:lnTo>
                    <a:lnTo>
                      <a:pt x="12" y="10"/>
                    </a:lnTo>
                    <a:lnTo>
                      <a:pt x="8" y="4"/>
                    </a:lnTo>
                    <a:close/>
                  </a:path>
                </a:pathLst>
              </a:custGeom>
              <a:grpFill/>
              <a:ln w="9525">
                <a:solidFill>
                  <a:schemeClr val="bg2"/>
                </a:solidFill>
                <a:round/>
                <a:headEnd/>
                <a:tailEnd/>
              </a:ln>
            </p:spPr>
            <p:txBody>
              <a:bodyPr/>
              <a:lstStyle/>
              <a:p>
                <a:pPr>
                  <a:defRPr/>
                </a:pPr>
                <a:endParaRPr lang="en-GB" dirty="0"/>
              </a:p>
            </p:txBody>
          </p:sp>
          <p:sp>
            <p:nvSpPr>
              <p:cNvPr id="1050" name="Freeform 215">
                <a:extLst>
                  <a:ext uri="{FF2B5EF4-FFF2-40B4-BE49-F238E27FC236}">
                    <a16:creationId xmlns:a16="http://schemas.microsoft.com/office/drawing/2014/main" id="{34156899-87B6-4BDE-BBC3-1A28DD75079B}"/>
                  </a:ext>
                </a:extLst>
              </p:cNvPr>
              <p:cNvSpPr>
                <a:spLocks/>
              </p:cNvSpPr>
              <p:nvPr/>
            </p:nvSpPr>
            <p:spPr bwMode="auto">
              <a:xfrm>
                <a:off x="1442" y="2485"/>
                <a:ext cx="12" cy="16"/>
              </a:xfrm>
              <a:custGeom>
                <a:avLst/>
                <a:gdLst>
                  <a:gd name="T0" fmla="*/ 8 w 12"/>
                  <a:gd name="T1" fmla="*/ 4 h 16"/>
                  <a:gd name="T2" fmla="*/ 2 w 12"/>
                  <a:gd name="T3" fmla="*/ 0 h 16"/>
                  <a:gd name="T4" fmla="*/ 0 w 12"/>
                  <a:gd name="T5" fmla="*/ 8 h 16"/>
                  <a:gd name="T6" fmla="*/ 6 w 12"/>
                  <a:gd name="T7" fmla="*/ 12 h 16"/>
                  <a:gd name="T8" fmla="*/ 10 w 12"/>
                  <a:gd name="T9" fmla="*/ 16 h 16"/>
                  <a:gd name="T10" fmla="*/ 12 w 12"/>
                  <a:gd name="T11" fmla="*/ 10 h 16"/>
                  <a:gd name="T12" fmla="*/ 8 w 12"/>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8" y="4"/>
                    </a:moveTo>
                    <a:lnTo>
                      <a:pt x="2" y="0"/>
                    </a:lnTo>
                    <a:lnTo>
                      <a:pt x="0" y="8"/>
                    </a:lnTo>
                    <a:lnTo>
                      <a:pt x="6" y="12"/>
                    </a:lnTo>
                    <a:lnTo>
                      <a:pt x="10" y="16"/>
                    </a:lnTo>
                    <a:lnTo>
                      <a:pt x="12" y="10"/>
                    </a:lnTo>
                    <a:lnTo>
                      <a:pt x="8" y="4"/>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46" name="Bermudaøerne">
              <a:extLst>
                <a:ext uri="{FF2B5EF4-FFF2-40B4-BE49-F238E27FC236}">
                  <a16:creationId xmlns:a16="http://schemas.microsoft.com/office/drawing/2014/main" id="{91863258-5B51-4247-8CAE-B09066CE5A4F}"/>
                </a:ext>
              </a:extLst>
            </p:cNvPr>
            <p:cNvGrpSpPr>
              <a:grpSpLocks/>
            </p:cNvGrpSpPr>
            <p:nvPr/>
          </p:nvGrpSpPr>
          <p:grpSpPr bwMode="auto">
            <a:xfrm>
              <a:off x="2601913" y="3379788"/>
              <a:ext cx="19050" cy="12700"/>
              <a:chOff x="1649" y="2361"/>
              <a:chExt cx="12" cy="8"/>
            </a:xfrm>
            <a:grpFill/>
          </p:grpSpPr>
          <p:sp>
            <p:nvSpPr>
              <p:cNvPr id="1047" name="Freeform 217">
                <a:extLst>
                  <a:ext uri="{FF2B5EF4-FFF2-40B4-BE49-F238E27FC236}">
                    <a16:creationId xmlns:a16="http://schemas.microsoft.com/office/drawing/2014/main" id="{68DD52B5-B86D-4556-A4CD-7D2CC6B13F4E}"/>
                  </a:ext>
                </a:extLst>
              </p:cNvPr>
              <p:cNvSpPr>
                <a:spLocks/>
              </p:cNvSpPr>
              <p:nvPr/>
            </p:nvSpPr>
            <p:spPr bwMode="auto">
              <a:xfrm>
                <a:off x="1649" y="2361"/>
                <a:ext cx="12" cy="8"/>
              </a:xfrm>
              <a:custGeom>
                <a:avLst/>
                <a:gdLst>
                  <a:gd name="T0" fmla="*/ 6 w 12"/>
                  <a:gd name="T1" fmla="*/ 0 h 8"/>
                  <a:gd name="T2" fmla="*/ 2 w 12"/>
                  <a:gd name="T3" fmla="*/ 2 h 8"/>
                  <a:gd name="T4" fmla="*/ 0 w 12"/>
                  <a:gd name="T5" fmla="*/ 8 h 8"/>
                  <a:gd name="T6" fmla="*/ 8 w 12"/>
                  <a:gd name="T7" fmla="*/ 8 h 8"/>
                  <a:gd name="T8" fmla="*/ 12 w 12"/>
                  <a:gd name="T9" fmla="*/ 8 h 8"/>
                  <a:gd name="T10" fmla="*/ 6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grpFill/>
              <a:ln w="9525">
                <a:solidFill>
                  <a:schemeClr val="bg2"/>
                </a:solidFill>
                <a:round/>
                <a:headEnd/>
                <a:tailEnd/>
              </a:ln>
            </p:spPr>
            <p:txBody>
              <a:bodyPr/>
              <a:lstStyle/>
              <a:p>
                <a:pPr>
                  <a:defRPr/>
                </a:pPr>
                <a:endParaRPr lang="en-GB" dirty="0"/>
              </a:p>
            </p:txBody>
          </p:sp>
          <p:sp>
            <p:nvSpPr>
              <p:cNvPr id="1048" name="Freeform 218">
                <a:extLst>
                  <a:ext uri="{FF2B5EF4-FFF2-40B4-BE49-F238E27FC236}">
                    <a16:creationId xmlns:a16="http://schemas.microsoft.com/office/drawing/2014/main" id="{6C07E413-75F7-4CE5-A491-B3CDA0DA2A90}"/>
                  </a:ext>
                </a:extLst>
              </p:cNvPr>
              <p:cNvSpPr>
                <a:spLocks/>
              </p:cNvSpPr>
              <p:nvPr/>
            </p:nvSpPr>
            <p:spPr bwMode="auto">
              <a:xfrm>
                <a:off x="1649" y="2361"/>
                <a:ext cx="12" cy="8"/>
              </a:xfrm>
              <a:custGeom>
                <a:avLst/>
                <a:gdLst>
                  <a:gd name="T0" fmla="*/ 6 w 12"/>
                  <a:gd name="T1" fmla="*/ 0 h 8"/>
                  <a:gd name="T2" fmla="*/ 2 w 12"/>
                  <a:gd name="T3" fmla="*/ 2 h 8"/>
                  <a:gd name="T4" fmla="*/ 0 w 12"/>
                  <a:gd name="T5" fmla="*/ 8 h 8"/>
                  <a:gd name="T6" fmla="*/ 8 w 12"/>
                  <a:gd name="T7" fmla="*/ 8 h 8"/>
                  <a:gd name="T8" fmla="*/ 12 w 12"/>
                  <a:gd name="T9" fmla="*/ 8 h 8"/>
                  <a:gd name="T10" fmla="*/ 6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6" y="0"/>
                    </a:moveTo>
                    <a:lnTo>
                      <a:pt x="2" y="2"/>
                    </a:lnTo>
                    <a:lnTo>
                      <a:pt x="0" y="8"/>
                    </a:lnTo>
                    <a:lnTo>
                      <a:pt x="8" y="8"/>
                    </a:lnTo>
                    <a:lnTo>
                      <a:pt x="12" y="8"/>
                    </a:lnTo>
                    <a:lnTo>
                      <a:pt x="6" y="0"/>
                    </a:lnTo>
                    <a:close/>
                  </a:path>
                </a:pathLst>
              </a:custGeom>
              <a:grpFill/>
              <a:ln w="7938" cap="rnd">
                <a:solidFill>
                  <a:schemeClr val="bg2"/>
                </a:solidFill>
                <a:prstDash val="solid"/>
                <a:round/>
                <a:headEnd/>
                <a:tailEnd/>
              </a:ln>
            </p:spPr>
            <p:txBody>
              <a:bodyPr/>
              <a:lstStyle/>
              <a:p>
                <a:pPr>
                  <a:defRPr/>
                </a:pPr>
                <a:endParaRPr lang="en-GB" dirty="0">
                  <a:ln>
                    <a:solidFill>
                      <a:schemeClr val="bg1">
                        <a:lumMod val="75000"/>
                      </a:schemeClr>
                    </a:solidFill>
                  </a:ln>
                </a:endParaRPr>
              </a:p>
            </p:txBody>
          </p:sp>
        </p:grpSp>
      </p:grpSp>
      <p:grpSp>
        <p:nvGrpSpPr>
          <p:cNvPr id="1051" name="Colombia">
            <a:extLst>
              <a:ext uri="{FF2B5EF4-FFF2-40B4-BE49-F238E27FC236}">
                <a16:creationId xmlns:a16="http://schemas.microsoft.com/office/drawing/2014/main" id="{A10B6E97-A38D-4680-9A3C-A9D5F2EC0F31}"/>
              </a:ext>
            </a:extLst>
          </p:cNvPr>
          <p:cNvGrpSpPr>
            <a:grpSpLocks/>
          </p:cNvGrpSpPr>
          <p:nvPr/>
        </p:nvGrpSpPr>
        <p:grpSpPr bwMode="auto">
          <a:xfrm>
            <a:off x="2618336" y="4330260"/>
            <a:ext cx="249870" cy="382116"/>
            <a:chOff x="1437" y="2689"/>
            <a:chExt cx="181" cy="258"/>
          </a:xfrm>
          <a:solidFill>
            <a:schemeClr val="bg2"/>
          </a:solidFill>
        </p:grpSpPr>
        <p:sp>
          <p:nvSpPr>
            <p:cNvPr id="1052" name="Freeform 220">
              <a:extLst>
                <a:ext uri="{FF2B5EF4-FFF2-40B4-BE49-F238E27FC236}">
                  <a16:creationId xmlns:a16="http://schemas.microsoft.com/office/drawing/2014/main" id="{62ACFDF2-9AD1-43CB-9659-A00A8DC52C5C}"/>
                </a:ext>
              </a:extLst>
            </p:cNvPr>
            <p:cNvSpPr>
              <a:spLocks/>
            </p:cNvSpPr>
            <p:nvPr/>
          </p:nvSpPr>
          <p:spPr bwMode="auto">
            <a:xfrm>
              <a:off x="1437" y="2689"/>
              <a:ext cx="181" cy="258"/>
            </a:xfrm>
            <a:custGeom>
              <a:avLst/>
              <a:gdLst>
                <a:gd name="T0" fmla="*/ 29 w 181"/>
                <a:gd name="T1" fmla="*/ 70 h 258"/>
                <a:gd name="T2" fmla="*/ 33 w 181"/>
                <a:gd name="T3" fmla="*/ 57 h 258"/>
                <a:gd name="T4" fmla="*/ 48 w 181"/>
                <a:gd name="T5" fmla="*/ 41 h 258"/>
                <a:gd name="T6" fmla="*/ 52 w 181"/>
                <a:gd name="T7" fmla="*/ 27 h 258"/>
                <a:gd name="T8" fmla="*/ 72 w 181"/>
                <a:gd name="T9" fmla="*/ 20 h 258"/>
                <a:gd name="T10" fmla="*/ 86 w 181"/>
                <a:gd name="T11" fmla="*/ 16 h 258"/>
                <a:gd name="T12" fmla="*/ 101 w 181"/>
                <a:gd name="T13" fmla="*/ 6 h 258"/>
                <a:gd name="T14" fmla="*/ 113 w 181"/>
                <a:gd name="T15" fmla="*/ 0 h 258"/>
                <a:gd name="T16" fmla="*/ 115 w 181"/>
                <a:gd name="T17" fmla="*/ 10 h 258"/>
                <a:gd name="T18" fmla="*/ 103 w 181"/>
                <a:gd name="T19" fmla="*/ 18 h 258"/>
                <a:gd name="T20" fmla="*/ 89 w 181"/>
                <a:gd name="T21" fmla="*/ 33 h 258"/>
                <a:gd name="T22" fmla="*/ 89 w 181"/>
                <a:gd name="T23" fmla="*/ 53 h 258"/>
                <a:gd name="T24" fmla="*/ 97 w 181"/>
                <a:gd name="T25" fmla="*/ 62 h 258"/>
                <a:gd name="T26" fmla="*/ 99 w 181"/>
                <a:gd name="T27" fmla="*/ 80 h 258"/>
                <a:gd name="T28" fmla="*/ 132 w 181"/>
                <a:gd name="T29" fmla="*/ 82 h 258"/>
                <a:gd name="T30" fmla="*/ 172 w 181"/>
                <a:gd name="T31" fmla="*/ 93 h 258"/>
                <a:gd name="T32" fmla="*/ 172 w 181"/>
                <a:gd name="T33" fmla="*/ 107 h 258"/>
                <a:gd name="T34" fmla="*/ 172 w 181"/>
                <a:gd name="T35" fmla="*/ 124 h 258"/>
                <a:gd name="T36" fmla="*/ 173 w 181"/>
                <a:gd name="T37" fmla="*/ 132 h 258"/>
                <a:gd name="T38" fmla="*/ 175 w 181"/>
                <a:gd name="T39" fmla="*/ 146 h 258"/>
                <a:gd name="T40" fmla="*/ 179 w 181"/>
                <a:gd name="T41" fmla="*/ 158 h 258"/>
                <a:gd name="T42" fmla="*/ 173 w 181"/>
                <a:gd name="T43" fmla="*/ 163 h 258"/>
                <a:gd name="T44" fmla="*/ 164 w 181"/>
                <a:gd name="T45" fmla="*/ 165 h 258"/>
                <a:gd name="T46" fmla="*/ 136 w 181"/>
                <a:gd name="T47" fmla="*/ 167 h 258"/>
                <a:gd name="T48" fmla="*/ 134 w 181"/>
                <a:gd name="T49" fmla="*/ 171 h 258"/>
                <a:gd name="T50" fmla="*/ 142 w 181"/>
                <a:gd name="T51" fmla="*/ 175 h 258"/>
                <a:gd name="T52" fmla="*/ 148 w 181"/>
                <a:gd name="T53" fmla="*/ 183 h 258"/>
                <a:gd name="T54" fmla="*/ 138 w 181"/>
                <a:gd name="T55" fmla="*/ 181 h 258"/>
                <a:gd name="T56" fmla="*/ 136 w 181"/>
                <a:gd name="T57" fmla="*/ 194 h 258"/>
                <a:gd name="T58" fmla="*/ 144 w 181"/>
                <a:gd name="T59" fmla="*/ 214 h 258"/>
                <a:gd name="T60" fmla="*/ 140 w 181"/>
                <a:gd name="T61" fmla="*/ 245 h 258"/>
                <a:gd name="T62" fmla="*/ 128 w 181"/>
                <a:gd name="T63" fmla="*/ 254 h 258"/>
                <a:gd name="T64" fmla="*/ 132 w 181"/>
                <a:gd name="T65" fmla="*/ 239 h 258"/>
                <a:gd name="T66" fmla="*/ 128 w 181"/>
                <a:gd name="T67" fmla="*/ 227 h 258"/>
                <a:gd name="T68" fmla="*/ 84 w 181"/>
                <a:gd name="T69" fmla="*/ 218 h 258"/>
                <a:gd name="T70" fmla="*/ 62 w 181"/>
                <a:gd name="T71" fmla="*/ 194 h 258"/>
                <a:gd name="T72" fmla="*/ 37 w 181"/>
                <a:gd name="T73" fmla="*/ 187 h 258"/>
                <a:gd name="T74" fmla="*/ 15 w 181"/>
                <a:gd name="T75" fmla="*/ 181 h 258"/>
                <a:gd name="T76" fmla="*/ 4 w 181"/>
                <a:gd name="T77" fmla="*/ 163 h 258"/>
                <a:gd name="T78" fmla="*/ 11 w 181"/>
                <a:gd name="T79" fmla="*/ 154 h 258"/>
                <a:gd name="T80" fmla="*/ 23 w 181"/>
                <a:gd name="T81" fmla="*/ 134 h 258"/>
                <a:gd name="T82" fmla="*/ 23 w 181"/>
                <a:gd name="T83" fmla="*/ 107 h 258"/>
                <a:gd name="T84" fmla="*/ 19 w 181"/>
                <a:gd name="T85" fmla="*/ 88 h 258"/>
                <a:gd name="T86" fmla="*/ 25 w 181"/>
                <a:gd name="T87" fmla="*/ 70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1" h="258">
                  <a:moveTo>
                    <a:pt x="27" y="64"/>
                  </a:moveTo>
                  <a:lnTo>
                    <a:pt x="29" y="70"/>
                  </a:lnTo>
                  <a:lnTo>
                    <a:pt x="33" y="66"/>
                  </a:lnTo>
                  <a:lnTo>
                    <a:pt x="33" y="57"/>
                  </a:lnTo>
                  <a:lnTo>
                    <a:pt x="43" y="49"/>
                  </a:lnTo>
                  <a:lnTo>
                    <a:pt x="48" y="41"/>
                  </a:lnTo>
                  <a:lnTo>
                    <a:pt x="50" y="35"/>
                  </a:lnTo>
                  <a:lnTo>
                    <a:pt x="52" y="27"/>
                  </a:lnTo>
                  <a:lnTo>
                    <a:pt x="66" y="20"/>
                  </a:lnTo>
                  <a:lnTo>
                    <a:pt x="72" y="20"/>
                  </a:lnTo>
                  <a:lnTo>
                    <a:pt x="76" y="16"/>
                  </a:lnTo>
                  <a:lnTo>
                    <a:pt x="86" y="16"/>
                  </a:lnTo>
                  <a:lnTo>
                    <a:pt x="93" y="12"/>
                  </a:lnTo>
                  <a:lnTo>
                    <a:pt x="101" y="6"/>
                  </a:lnTo>
                  <a:lnTo>
                    <a:pt x="107" y="0"/>
                  </a:lnTo>
                  <a:lnTo>
                    <a:pt x="113" y="0"/>
                  </a:lnTo>
                  <a:lnTo>
                    <a:pt x="117" y="2"/>
                  </a:lnTo>
                  <a:lnTo>
                    <a:pt x="115" y="10"/>
                  </a:lnTo>
                  <a:lnTo>
                    <a:pt x="109" y="14"/>
                  </a:lnTo>
                  <a:lnTo>
                    <a:pt x="103" y="18"/>
                  </a:lnTo>
                  <a:lnTo>
                    <a:pt x="93" y="26"/>
                  </a:lnTo>
                  <a:lnTo>
                    <a:pt x="89" y="33"/>
                  </a:lnTo>
                  <a:lnTo>
                    <a:pt x="87" y="47"/>
                  </a:lnTo>
                  <a:lnTo>
                    <a:pt x="89" y="53"/>
                  </a:lnTo>
                  <a:lnTo>
                    <a:pt x="93" y="58"/>
                  </a:lnTo>
                  <a:lnTo>
                    <a:pt x="97" y="62"/>
                  </a:lnTo>
                  <a:lnTo>
                    <a:pt x="99" y="66"/>
                  </a:lnTo>
                  <a:lnTo>
                    <a:pt x="99" y="80"/>
                  </a:lnTo>
                  <a:lnTo>
                    <a:pt x="105" y="84"/>
                  </a:lnTo>
                  <a:lnTo>
                    <a:pt x="132" y="82"/>
                  </a:lnTo>
                  <a:lnTo>
                    <a:pt x="144" y="95"/>
                  </a:lnTo>
                  <a:lnTo>
                    <a:pt x="172" y="93"/>
                  </a:lnTo>
                  <a:lnTo>
                    <a:pt x="177" y="99"/>
                  </a:lnTo>
                  <a:lnTo>
                    <a:pt x="172" y="107"/>
                  </a:lnTo>
                  <a:lnTo>
                    <a:pt x="172" y="117"/>
                  </a:lnTo>
                  <a:lnTo>
                    <a:pt x="172" y="124"/>
                  </a:lnTo>
                  <a:lnTo>
                    <a:pt x="172" y="132"/>
                  </a:lnTo>
                  <a:lnTo>
                    <a:pt x="173" y="132"/>
                  </a:lnTo>
                  <a:lnTo>
                    <a:pt x="175" y="134"/>
                  </a:lnTo>
                  <a:lnTo>
                    <a:pt x="175" y="146"/>
                  </a:lnTo>
                  <a:lnTo>
                    <a:pt x="175" y="155"/>
                  </a:lnTo>
                  <a:lnTo>
                    <a:pt x="179" y="158"/>
                  </a:lnTo>
                  <a:lnTo>
                    <a:pt x="181" y="167"/>
                  </a:lnTo>
                  <a:lnTo>
                    <a:pt x="173" y="163"/>
                  </a:lnTo>
                  <a:lnTo>
                    <a:pt x="170" y="163"/>
                  </a:lnTo>
                  <a:lnTo>
                    <a:pt x="164" y="165"/>
                  </a:lnTo>
                  <a:lnTo>
                    <a:pt x="146" y="165"/>
                  </a:lnTo>
                  <a:lnTo>
                    <a:pt x="136" y="167"/>
                  </a:lnTo>
                  <a:lnTo>
                    <a:pt x="136" y="169"/>
                  </a:lnTo>
                  <a:lnTo>
                    <a:pt x="134" y="171"/>
                  </a:lnTo>
                  <a:lnTo>
                    <a:pt x="136" y="173"/>
                  </a:lnTo>
                  <a:lnTo>
                    <a:pt x="142" y="175"/>
                  </a:lnTo>
                  <a:lnTo>
                    <a:pt x="148" y="177"/>
                  </a:lnTo>
                  <a:lnTo>
                    <a:pt x="148" y="183"/>
                  </a:lnTo>
                  <a:lnTo>
                    <a:pt x="142" y="181"/>
                  </a:lnTo>
                  <a:lnTo>
                    <a:pt x="138" y="181"/>
                  </a:lnTo>
                  <a:lnTo>
                    <a:pt x="136" y="183"/>
                  </a:lnTo>
                  <a:lnTo>
                    <a:pt x="136" y="194"/>
                  </a:lnTo>
                  <a:lnTo>
                    <a:pt x="142" y="202"/>
                  </a:lnTo>
                  <a:lnTo>
                    <a:pt x="144" y="214"/>
                  </a:lnTo>
                  <a:lnTo>
                    <a:pt x="142" y="227"/>
                  </a:lnTo>
                  <a:lnTo>
                    <a:pt x="140" y="245"/>
                  </a:lnTo>
                  <a:lnTo>
                    <a:pt x="134" y="258"/>
                  </a:lnTo>
                  <a:lnTo>
                    <a:pt x="128" y="254"/>
                  </a:lnTo>
                  <a:lnTo>
                    <a:pt x="128" y="245"/>
                  </a:lnTo>
                  <a:lnTo>
                    <a:pt x="132" y="239"/>
                  </a:lnTo>
                  <a:lnTo>
                    <a:pt x="130" y="233"/>
                  </a:lnTo>
                  <a:lnTo>
                    <a:pt x="128" y="227"/>
                  </a:lnTo>
                  <a:lnTo>
                    <a:pt x="87" y="225"/>
                  </a:lnTo>
                  <a:lnTo>
                    <a:pt x="84" y="218"/>
                  </a:lnTo>
                  <a:lnTo>
                    <a:pt x="72" y="206"/>
                  </a:lnTo>
                  <a:lnTo>
                    <a:pt x="62" y="194"/>
                  </a:lnTo>
                  <a:lnTo>
                    <a:pt x="48" y="190"/>
                  </a:lnTo>
                  <a:lnTo>
                    <a:pt x="37" y="187"/>
                  </a:lnTo>
                  <a:lnTo>
                    <a:pt x="25" y="187"/>
                  </a:lnTo>
                  <a:lnTo>
                    <a:pt x="15" y="181"/>
                  </a:lnTo>
                  <a:lnTo>
                    <a:pt x="0" y="171"/>
                  </a:lnTo>
                  <a:lnTo>
                    <a:pt x="4" y="163"/>
                  </a:lnTo>
                  <a:lnTo>
                    <a:pt x="4" y="154"/>
                  </a:lnTo>
                  <a:lnTo>
                    <a:pt x="11" y="154"/>
                  </a:lnTo>
                  <a:lnTo>
                    <a:pt x="19" y="148"/>
                  </a:lnTo>
                  <a:lnTo>
                    <a:pt x="23" y="134"/>
                  </a:lnTo>
                  <a:lnTo>
                    <a:pt x="23" y="121"/>
                  </a:lnTo>
                  <a:lnTo>
                    <a:pt x="23" y="107"/>
                  </a:lnTo>
                  <a:lnTo>
                    <a:pt x="21" y="93"/>
                  </a:lnTo>
                  <a:lnTo>
                    <a:pt x="19" y="88"/>
                  </a:lnTo>
                  <a:lnTo>
                    <a:pt x="13" y="78"/>
                  </a:lnTo>
                  <a:lnTo>
                    <a:pt x="25" y="70"/>
                  </a:lnTo>
                  <a:lnTo>
                    <a:pt x="27" y="64"/>
                  </a:lnTo>
                  <a:close/>
                </a:path>
              </a:pathLst>
            </a:custGeom>
            <a:grpFill/>
            <a:ln w="9525">
              <a:solidFill>
                <a:schemeClr val="bg2"/>
              </a:solidFill>
              <a:round/>
              <a:headEnd/>
              <a:tailEnd/>
            </a:ln>
          </p:spPr>
          <p:txBody>
            <a:bodyPr/>
            <a:lstStyle/>
            <a:p>
              <a:pPr>
                <a:defRPr/>
              </a:pPr>
              <a:endParaRPr lang="en-GB" dirty="0"/>
            </a:p>
          </p:txBody>
        </p:sp>
        <p:sp>
          <p:nvSpPr>
            <p:cNvPr id="1053" name="Freeform 221">
              <a:extLst>
                <a:ext uri="{FF2B5EF4-FFF2-40B4-BE49-F238E27FC236}">
                  <a16:creationId xmlns:a16="http://schemas.microsoft.com/office/drawing/2014/main" id="{D70820D7-3B5F-4855-ACF2-7AC0D0FB8146}"/>
                </a:ext>
              </a:extLst>
            </p:cNvPr>
            <p:cNvSpPr>
              <a:spLocks/>
            </p:cNvSpPr>
            <p:nvPr/>
          </p:nvSpPr>
          <p:spPr bwMode="auto">
            <a:xfrm>
              <a:off x="1437" y="2689"/>
              <a:ext cx="181" cy="258"/>
            </a:xfrm>
            <a:custGeom>
              <a:avLst/>
              <a:gdLst>
                <a:gd name="T0" fmla="*/ 29 w 181"/>
                <a:gd name="T1" fmla="*/ 70 h 258"/>
                <a:gd name="T2" fmla="*/ 33 w 181"/>
                <a:gd name="T3" fmla="*/ 57 h 258"/>
                <a:gd name="T4" fmla="*/ 48 w 181"/>
                <a:gd name="T5" fmla="*/ 41 h 258"/>
                <a:gd name="T6" fmla="*/ 52 w 181"/>
                <a:gd name="T7" fmla="*/ 27 h 258"/>
                <a:gd name="T8" fmla="*/ 72 w 181"/>
                <a:gd name="T9" fmla="*/ 20 h 258"/>
                <a:gd name="T10" fmla="*/ 86 w 181"/>
                <a:gd name="T11" fmla="*/ 16 h 258"/>
                <a:gd name="T12" fmla="*/ 101 w 181"/>
                <a:gd name="T13" fmla="*/ 6 h 258"/>
                <a:gd name="T14" fmla="*/ 113 w 181"/>
                <a:gd name="T15" fmla="*/ 0 h 258"/>
                <a:gd name="T16" fmla="*/ 115 w 181"/>
                <a:gd name="T17" fmla="*/ 10 h 258"/>
                <a:gd name="T18" fmla="*/ 103 w 181"/>
                <a:gd name="T19" fmla="*/ 18 h 258"/>
                <a:gd name="T20" fmla="*/ 89 w 181"/>
                <a:gd name="T21" fmla="*/ 33 h 258"/>
                <a:gd name="T22" fmla="*/ 89 w 181"/>
                <a:gd name="T23" fmla="*/ 53 h 258"/>
                <a:gd name="T24" fmla="*/ 97 w 181"/>
                <a:gd name="T25" fmla="*/ 62 h 258"/>
                <a:gd name="T26" fmla="*/ 99 w 181"/>
                <a:gd name="T27" fmla="*/ 80 h 258"/>
                <a:gd name="T28" fmla="*/ 132 w 181"/>
                <a:gd name="T29" fmla="*/ 82 h 258"/>
                <a:gd name="T30" fmla="*/ 172 w 181"/>
                <a:gd name="T31" fmla="*/ 93 h 258"/>
                <a:gd name="T32" fmla="*/ 172 w 181"/>
                <a:gd name="T33" fmla="*/ 107 h 258"/>
                <a:gd name="T34" fmla="*/ 172 w 181"/>
                <a:gd name="T35" fmla="*/ 124 h 258"/>
                <a:gd name="T36" fmla="*/ 173 w 181"/>
                <a:gd name="T37" fmla="*/ 132 h 258"/>
                <a:gd name="T38" fmla="*/ 175 w 181"/>
                <a:gd name="T39" fmla="*/ 146 h 258"/>
                <a:gd name="T40" fmla="*/ 179 w 181"/>
                <a:gd name="T41" fmla="*/ 158 h 258"/>
                <a:gd name="T42" fmla="*/ 173 w 181"/>
                <a:gd name="T43" fmla="*/ 163 h 258"/>
                <a:gd name="T44" fmla="*/ 164 w 181"/>
                <a:gd name="T45" fmla="*/ 165 h 258"/>
                <a:gd name="T46" fmla="*/ 136 w 181"/>
                <a:gd name="T47" fmla="*/ 167 h 258"/>
                <a:gd name="T48" fmla="*/ 134 w 181"/>
                <a:gd name="T49" fmla="*/ 171 h 258"/>
                <a:gd name="T50" fmla="*/ 142 w 181"/>
                <a:gd name="T51" fmla="*/ 175 h 258"/>
                <a:gd name="T52" fmla="*/ 148 w 181"/>
                <a:gd name="T53" fmla="*/ 183 h 258"/>
                <a:gd name="T54" fmla="*/ 138 w 181"/>
                <a:gd name="T55" fmla="*/ 181 h 258"/>
                <a:gd name="T56" fmla="*/ 136 w 181"/>
                <a:gd name="T57" fmla="*/ 194 h 258"/>
                <a:gd name="T58" fmla="*/ 144 w 181"/>
                <a:gd name="T59" fmla="*/ 214 h 258"/>
                <a:gd name="T60" fmla="*/ 140 w 181"/>
                <a:gd name="T61" fmla="*/ 245 h 258"/>
                <a:gd name="T62" fmla="*/ 128 w 181"/>
                <a:gd name="T63" fmla="*/ 254 h 258"/>
                <a:gd name="T64" fmla="*/ 132 w 181"/>
                <a:gd name="T65" fmla="*/ 239 h 258"/>
                <a:gd name="T66" fmla="*/ 128 w 181"/>
                <a:gd name="T67" fmla="*/ 227 h 258"/>
                <a:gd name="T68" fmla="*/ 84 w 181"/>
                <a:gd name="T69" fmla="*/ 218 h 258"/>
                <a:gd name="T70" fmla="*/ 62 w 181"/>
                <a:gd name="T71" fmla="*/ 194 h 258"/>
                <a:gd name="T72" fmla="*/ 37 w 181"/>
                <a:gd name="T73" fmla="*/ 187 h 258"/>
                <a:gd name="T74" fmla="*/ 15 w 181"/>
                <a:gd name="T75" fmla="*/ 181 h 258"/>
                <a:gd name="T76" fmla="*/ 4 w 181"/>
                <a:gd name="T77" fmla="*/ 163 h 258"/>
                <a:gd name="T78" fmla="*/ 11 w 181"/>
                <a:gd name="T79" fmla="*/ 154 h 258"/>
                <a:gd name="T80" fmla="*/ 23 w 181"/>
                <a:gd name="T81" fmla="*/ 134 h 258"/>
                <a:gd name="T82" fmla="*/ 23 w 181"/>
                <a:gd name="T83" fmla="*/ 107 h 258"/>
                <a:gd name="T84" fmla="*/ 19 w 181"/>
                <a:gd name="T85" fmla="*/ 88 h 258"/>
                <a:gd name="T86" fmla="*/ 25 w 181"/>
                <a:gd name="T87" fmla="*/ 70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1" h="258">
                  <a:moveTo>
                    <a:pt x="27" y="64"/>
                  </a:moveTo>
                  <a:lnTo>
                    <a:pt x="29" y="70"/>
                  </a:lnTo>
                  <a:lnTo>
                    <a:pt x="33" y="66"/>
                  </a:lnTo>
                  <a:lnTo>
                    <a:pt x="33" y="57"/>
                  </a:lnTo>
                  <a:lnTo>
                    <a:pt x="43" y="49"/>
                  </a:lnTo>
                  <a:lnTo>
                    <a:pt x="48" y="41"/>
                  </a:lnTo>
                  <a:lnTo>
                    <a:pt x="50" y="35"/>
                  </a:lnTo>
                  <a:lnTo>
                    <a:pt x="52" y="27"/>
                  </a:lnTo>
                  <a:lnTo>
                    <a:pt x="66" y="20"/>
                  </a:lnTo>
                  <a:lnTo>
                    <a:pt x="72" y="20"/>
                  </a:lnTo>
                  <a:lnTo>
                    <a:pt x="76" y="16"/>
                  </a:lnTo>
                  <a:lnTo>
                    <a:pt x="86" y="16"/>
                  </a:lnTo>
                  <a:lnTo>
                    <a:pt x="93" y="12"/>
                  </a:lnTo>
                  <a:lnTo>
                    <a:pt x="101" y="6"/>
                  </a:lnTo>
                  <a:lnTo>
                    <a:pt x="107" y="0"/>
                  </a:lnTo>
                  <a:lnTo>
                    <a:pt x="113" y="0"/>
                  </a:lnTo>
                  <a:lnTo>
                    <a:pt x="117" y="2"/>
                  </a:lnTo>
                  <a:lnTo>
                    <a:pt x="115" y="10"/>
                  </a:lnTo>
                  <a:lnTo>
                    <a:pt x="109" y="14"/>
                  </a:lnTo>
                  <a:lnTo>
                    <a:pt x="103" y="18"/>
                  </a:lnTo>
                  <a:lnTo>
                    <a:pt x="93" y="26"/>
                  </a:lnTo>
                  <a:lnTo>
                    <a:pt x="89" y="33"/>
                  </a:lnTo>
                  <a:lnTo>
                    <a:pt x="87" y="47"/>
                  </a:lnTo>
                  <a:lnTo>
                    <a:pt x="89" y="53"/>
                  </a:lnTo>
                  <a:lnTo>
                    <a:pt x="93" y="58"/>
                  </a:lnTo>
                  <a:lnTo>
                    <a:pt x="97" y="62"/>
                  </a:lnTo>
                  <a:lnTo>
                    <a:pt x="99" y="66"/>
                  </a:lnTo>
                  <a:lnTo>
                    <a:pt x="99" y="80"/>
                  </a:lnTo>
                  <a:lnTo>
                    <a:pt x="105" y="84"/>
                  </a:lnTo>
                  <a:lnTo>
                    <a:pt x="132" y="82"/>
                  </a:lnTo>
                  <a:lnTo>
                    <a:pt x="144" y="95"/>
                  </a:lnTo>
                  <a:lnTo>
                    <a:pt x="172" y="93"/>
                  </a:lnTo>
                  <a:lnTo>
                    <a:pt x="177" y="99"/>
                  </a:lnTo>
                  <a:lnTo>
                    <a:pt x="172" y="107"/>
                  </a:lnTo>
                  <a:lnTo>
                    <a:pt x="172" y="117"/>
                  </a:lnTo>
                  <a:lnTo>
                    <a:pt x="172" y="124"/>
                  </a:lnTo>
                  <a:lnTo>
                    <a:pt x="172" y="132"/>
                  </a:lnTo>
                  <a:lnTo>
                    <a:pt x="173" y="132"/>
                  </a:lnTo>
                  <a:lnTo>
                    <a:pt x="175" y="134"/>
                  </a:lnTo>
                  <a:lnTo>
                    <a:pt x="175" y="146"/>
                  </a:lnTo>
                  <a:lnTo>
                    <a:pt x="175" y="155"/>
                  </a:lnTo>
                  <a:lnTo>
                    <a:pt x="179" y="158"/>
                  </a:lnTo>
                  <a:lnTo>
                    <a:pt x="181" y="167"/>
                  </a:lnTo>
                  <a:lnTo>
                    <a:pt x="173" y="163"/>
                  </a:lnTo>
                  <a:lnTo>
                    <a:pt x="170" y="163"/>
                  </a:lnTo>
                  <a:lnTo>
                    <a:pt x="164" y="165"/>
                  </a:lnTo>
                  <a:lnTo>
                    <a:pt x="146" y="165"/>
                  </a:lnTo>
                  <a:lnTo>
                    <a:pt x="136" y="167"/>
                  </a:lnTo>
                  <a:lnTo>
                    <a:pt x="136" y="169"/>
                  </a:lnTo>
                  <a:lnTo>
                    <a:pt x="134" y="171"/>
                  </a:lnTo>
                  <a:lnTo>
                    <a:pt x="136" y="173"/>
                  </a:lnTo>
                  <a:lnTo>
                    <a:pt x="142" y="175"/>
                  </a:lnTo>
                  <a:lnTo>
                    <a:pt x="148" y="177"/>
                  </a:lnTo>
                  <a:lnTo>
                    <a:pt x="148" y="183"/>
                  </a:lnTo>
                  <a:lnTo>
                    <a:pt x="142" y="181"/>
                  </a:lnTo>
                  <a:lnTo>
                    <a:pt x="138" y="181"/>
                  </a:lnTo>
                  <a:lnTo>
                    <a:pt x="136" y="183"/>
                  </a:lnTo>
                  <a:lnTo>
                    <a:pt x="136" y="194"/>
                  </a:lnTo>
                  <a:lnTo>
                    <a:pt x="142" y="202"/>
                  </a:lnTo>
                  <a:lnTo>
                    <a:pt x="144" y="214"/>
                  </a:lnTo>
                  <a:lnTo>
                    <a:pt x="142" y="227"/>
                  </a:lnTo>
                  <a:lnTo>
                    <a:pt x="140" y="245"/>
                  </a:lnTo>
                  <a:lnTo>
                    <a:pt x="134" y="258"/>
                  </a:lnTo>
                  <a:lnTo>
                    <a:pt x="128" y="254"/>
                  </a:lnTo>
                  <a:lnTo>
                    <a:pt x="128" y="245"/>
                  </a:lnTo>
                  <a:lnTo>
                    <a:pt x="132" y="239"/>
                  </a:lnTo>
                  <a:lnTo>
                    <a:pt x="130" y="233"/>
                  </a:lnTo>
                  <a:lnTo>
                    <a:pt x="128" y="227"/>
                  </a:lnTo>
                  <a:lnTo>
                    <a:pt x="87" y="225"/>
                  </a:lnTo>
                  <a:lnTo>
                    <a:pt x="84" y="218"/>
                  </a:lnTo>
                  <a:lnTo>
                    <a:pt x="72" y="206"/>
                  </a:lnTo>
                  <a:lnTo>
                    <a:pt x="62" y="194"/>
                  </a:lnTo>
                  <a:lnTo>
                    <a:pt x="48" y="190"/>
                  </a:lnTo>
                  <a:lnTo>
                    <a:pt x="37" y="187"/>
                  </a:lnTo>
                  <a:lnTo>
                    <a:pt x="25" y="187"/>
                  </a:lnTo>
                  <a:lnTo>
                    <a:pt x="15" y="181"/>
                  </a:lnTo>
                  <a:lnTo>
                    <a:pt x="0" y="171"/>
                  </a:lnTo>
                  <a:lnTo>
                    <a:pt x="4" y="163"/>
                  </a:lnTo>
                  <a:lnTo>
                    <a:pt x="4" y="154"/>
                  </a:lnTo>
                  <a:lnTo>
                    <a:pt x="11" y="154"/>
                  </a:lnTo>
                  <a:lnTo>
                    <a:pt x="19" y="148"/>
                  </a:lnTo>
                  <a:lnTo>
                    <a:pt x="23" y="134"/>
                  </a:lnTo>
                  <a:lnTo>
                    <a:pt x="23" y="121"/>
                  </a:lnTo>
                  <a:lnTo>
                    <a:pt x="23" y="107"/>
                  </a:lnTo>
                  <a:lnTo>
                    <a:pt x="21" y="93"/>
                  </a:lnTo>
                  <a:lnTo>
                    <a:pt x="19" y="88"/>
                  </a:lnTo>
                  <a:lnTo>
                    <a:pt x="13" y="78"/>
                  </a:lnTo>
                  <a:lnTo>
                    <a:pt x="25" y="70"/>
                  </a:lnTo>
                  <a:lnTo>
                    <a:pt x="27" y="64"/>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54" name="Ecuador">
            <a:extLst>
              <a:ext uri="{FF2B5EF4-FFF2-40B4-BE49-F238E27FC236}">
                <a16:creationId xmlns:a16="http://schemas.microsoft.com/office/drawing/2014/main" id="{10732D3E-767C-4D59-9286-6C1A9CDD407B}"/>
              </a:ext>
            </a:extLst>
          </p:cNvPr>
          <p:cNvGrpSpPr>
            <a:grpSpLocks/>
          </p:cNvGrpSpPr>
          <p:nvPr/>
        </p:nvGrpSpPr>
        <p:grpSpPr bwMode="auto">
          <a:xfrm>
            <a:off x="2574161" y="4583523"/>
            <a:ext cx="118723" cy="143664"/>
            <a:chOff x="1405" y="2860"/>
            <a:chExt cx="86" cy="97"/>
          </a:xfrm>
          <a:solidFill>
            <a:schemeClr val="bg2"/>
          </a:solidFill>
        </p:grpSpPr>
        <p:sp>
          <p:nvSpPr>
            <p:cNvPr id="1055" name="Freeform 223">
              <a:extLst>
                <a:ext uri="{FF2B5EF4-FFF2-40B4-BE49-F238E27FC236}">
                  <a16:creationId xmlns:a16="http://schemas.microsoft.com/office/drawing/2014/main" id="{002DD7C7-965D-4861-AD42-77F12E336303}"/>
                </a:ext>
              </a:extLst>
            </p:cNvPr>
            <p:cNvSpPr>
              <a:spLocks/>
            </p:cNvSpPr>
            <p:nvPr/>
          </p:nvSpPr>
          <p:spPr bwMode="auto">
            <a:xfrm>
              <a:off x="1405" y="2860"/>
              <a:ext cx="86" cy="97"/>
            </a:xfrm>
            <a:custGeom>
              <a:avLst/>
              <a:gdLst>
                <a:gd name="T0" fmla="*/ 26 w 86"/>
                <a:gd name="T1" fmla="*/ 97 h 97"/>
                <a:gd name="T2" fmla="*/ 20 w 86"/>
                <a:gd name="T3" fmla="*/ 91 h 97"/>
                <a:gd name="T4" fmla="*/ 8 w 86"/>
                <a:gd name="T5" fmla="*/ 86 h 97"/>
                <a:gd name="T6" fmla="*/ 8 w 86"/>
                <a:gd name="T7" fmla="*/ 74 h 97"/>
                <a:gd name="T8" fmla="*/ 14 w 86"/>
                <a:gd name="T9" fmla="*/ 70 h 97"/>
                <a:gd name="T10" fmla="*/ 18 w 86"/>
                <a:gd name="T11" fmla="*/ 62 h 97"/>
                <a:gd name="T12" fmla="*/ 18 w 86"/>
                <a:gd name="T13" fmla="*/ 56 h 97"/>
                <a:gd name="T14" fmla="*/ 14 w 86"/>
                <a:gd name="T15" fmla="*/ 56 h 97"/>
                <a:gd name="T16" fmla="*/ 10 w 86"/>
                <a:gd name="T17" fmla="*/ 60 h 97"/>
                <a:gd name="T18" fmla="*/ 6 w 86"/>
                <a:gd name="T19" fmla="*/ 60 h 97"/>
                <a:gd name="T20" fmla="*/ 0 w 86"/>
                <a:gd name="T21" fmla="*/ 56 h 97"/>
                <a:gd name="T22" fmla="*/ 0 w 86"/>
                <a:gd name="T23" fmla="*/ 47 h 97"/>
                <a:gd name="T24" fmla="*/ 2 w 86"/>
                <a:gd name="T25" fmla="*/ 37 h 97"/>
                <a:gd name="T26" fmla="*/ 6 w 86"/>
                <a:gd name="T27" fmla="*/ 25 h 97"/>
                <a:gd name="T28" fmla="*/ 10 w 86"/>
                <a:gd name="T29" fmla="*/ 18 h 97"/>
                <a:gd name="T30" fmla="*/ 14 w 86"/>
                <a:gd name="T31" fmla="*/ 12 h 97"/>
                <a:gd name="T32" fmla="*/ 22 w 86"/>
                <a:gd name="T33" fmla="*/ 6 h 97"/>
                <a:gd name="T34" fmla="*/ 32 w 86"/>
                <a:gd name="T35" fmla="*/ 0 h 97"/>
                <a:gd name="T36" fmla="*/ 57 w 86"/>
                <a:gd name="T37" fmla="*/ 16 h 97"/>
                <a:gd name="T38" fmla="*/ 69 w 86"/>
                <a:gd name="T39" fmla="*/ 16 h 97"/>
                <a:gd name="T40" fmla="*/ 86 w 86"/>
                <a:gd name="T41" fmla="*/ 22 h 97"/>
                <a:gd name="T42" fmla="*/ 84 w 86"/>
                <a:gd name="T43" fmla="*/ 29 h 97"/>
                <a:gd name="T44" fmla="*/ 84 w 86"/>
                <a:gd name="T45" fmla="*/ 39 h 97"/>
                <a:gd name="T46" fmla="*/ 80 w 86"/>
                <a:gd name="T47" fmla="*/ 47 h 97"/>
                <a:gd name="T48" fmla="*/ 75 w 86"/>
                <a:gd name="T49" fmla="*/ 55 h 97"/>
                <a:gd name="T50" fmla="*/ 67 w 86"/>
                <a:gd name="T51" fmla="*/ 60 h 97"/>
                <a:gd name="T52" fmla="*/ 51 w 86"/>
                <a:gd name="T53" fmla="*/ 66 h 97"/>
                <a:gd name="T54" fmla="*/ 45 w 86"/>
                <a:gd name="T55" fmla="*/ 72 h 97"/>
                <a:gd name="T56" fmla="*/ 39 w 86"/>
                <a:gd name="T57" fmla="*/ 80 h 97"/>
                <a:gd name="T58" fmla="*/ 36 w 86"/>
                <a:gd name="T59" fmla="*/ 90 h 97"/>
                <a:gd name="T60" fmla="*/ 26 w 86"/>
                <a:gd name="T61" fmla="*/ 97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6" h="97">
                  <a:moveTo>
                    <a:pt x="26" y="97"/>
                  </a:moveTo>
                  <a:lnTo>
                    <a:pt x="20" y="91"/>
                  </a:lnTo>
                  <a:lnTo>
                    <a:pt x="8" y="86"/>
                  </a:lnTo>
                  <a:lnTo>
                    <a:pt x="8" y="74"/>
                  </a:lnTo>
                  <a:lnTo>
                    <a:pt x="14" y="70"/>
                  </a:lnTo>
                  <a:lnTo>
                    <a:pt x="18" y="62"/>
                  </a:lnTo>
                  <a:lnTo>
                    <a:pt x="18" y="56"/>
                  </a:lnTo>
                  <a:lnTo>
                    <a:pt x="14" y="56"/>
                  </a:lnTo>
                  <a:lnTo>
                    <a:pt x="10" y="60"/>
                  </a:lnTo>
                  <a:lnTo>
                    <a:pt x="6" y="60"/>
                  </a:lnTo>
                  <a:lnTo>
                    <a:pt x="0" y="56"/>
                  </a:lnTo>
                  <a:lnTo>
                    <a:pt x="0" y="47"/>
                  </a:lnTo>
                  <a:lnTo>
                    <a:pt x="2" y="37"/>
                  </a:lnTo>
                  <a:lnTo>
                    <a:pt x="6" y="25"/>
                  </a:lnTo>
                  <a:lnTo>
                    <a:pt x="10" y="18"/>
                  </a:lnTo>
                  <a:lnTo>
                    <a:pt x="14" y="12"/>
                  </a:lnTo>
                  <a:lnTo>
                    <a:pt x="22" y="6"/>
                  </a:lnTo>
                  <a:lnTo>
                    <a:pt x="32" y="0"/>
                  </a:lnTo>
                  <a:lnTo>
                    <a:pt x="57" y="16"/>
                  </a:lnTo>
                  <a:lnTo>
                    <a:pt x="69" y="16"/>
                  </a:lnTo>
                  <a:lnTo>
                    <a:pt x="86" y="22"/>
                  </a:lnTo>
                  <a:lnTo>
                    <a:pt x="84" y="29"/>
                  </a:lnTo>
                  <a:lnTo>
                    <a:pt x="84" y="39"/>
                  </a:lnTo>
                  <a:lnTo>
                    <a:pt x="80" y="47"/>
                  </a:lnTo>
                  <a:lnTo>
                    <a:pt x="75" y="55"/>
                  </a:lnTo>
                  <a:lnTo>
                    <a:pt x="67" y="60"/>
                  </a:lnTo>
                  <a:lnTo>
                    <a:pt x="51" y="66"/>
                  </a:lnTo>
                  <a:lnTo>
                    <a:pt x="45" y="72"/>
                  </a:lnTo>
                  <a:lnTo>
                    <a:pt x="39" y="80"/>
                  </a:lnTo>
                  <a:lnTo>
                    <a:pt x="36" y="90"/>
                  </a:lnTo>
                  <a:lnTo>
                    <a:pt x="26" y="97"/>
                  </a:lnTo>
                  <a:close/>
                </a:path>
              </a:pathLst>
            </a:custGeom>
            <a:grpFill/>
            <a:ln w="9525">
              <a:solidFill>
                <a:schemeClr val="bg2"/>
              </a:solidFill>
              <a:round/>
              <a:headEnd/>
              <a:tailEnd/>
            </a:ln>
          </p:spPr>
          <p:txBody>
            <a:bodyPr/>
            <a:lstStyle/>
            <a:p>
              <a:pPr>
                <a:defRPr/>
              </a:pPr>
              <a:endParaRPr lang="en-GB" dirty="0"/>
            </a:p>
          </p:txBody>
        </p:sp>
        <p:sp>
          <p:nvSpPr>
            <p:cNvPr id="1056" name="Freeform 224">
              <a:extLst>
                <a:ext uri="{FF2B5EF4-FFF2-40B4-BE49-F238E27FC236}">
                  <a16:creationId xmlns:a16="http://schemas.microsoft.com/office/drawing/2014/main" id="{206FE6E0-2306-4AFB-992E-D26F2C05AECB}"/>
                </a:ext>
              </a:extLst>
            </p:cNvPr>
            <p:cNvSpPr>
              <a:spLocks/>
            </p:cNvSpPr>
            <p:nvPr/>
          </p:nvSpPr>
          <p:spPr bwMode="auto">
            <a:xfrm>
              <a:off x="1405" y="2860"/>
              <a:ext cx="86" cy="97"/>
            </a:xfrm>
            <a:custGeom>
              <a:avLst/>
              <a:gdLst>
                <a:gd name="T0" fmla="*/ 26 w 86"/>
                <a:gd name="T1" fmla="*/ 97 h 97"/>
                <a:gd name="T2" fmla="*/ 20 w 86"/>
                <a:gd name="T3" fmla="*/ 91 h 97"/>
                <a:gd name="T4" fmla="*/ 8 w 86"/>
                <a:gd name="T5" fmla="*/ 86 h 97"/>
                <a:gd name="T6" fmla="*/ 8 w 86"/>
                <a:gd name="T7" fmla="*/ 74 h 97"/>
                <a:gd name="T8" fmla="*/ 14 w 86"/>
                <a:gd name="T9" fmla="*/ 70 h 97"/>
                <a:gd name="T10" fmla="*/ 18 w 86"/>
                <a:gd name="T11" fmla="*/ 62 h 97"/>
                <a:gd name="T12" fmla="*/ 18 w 86"/>
                <a:gd name="T13" fmla="*/ 56 h 97"/>
                <a:gd name="T14" fmla="*/ 14 w 86"/>
                <a:gd name="T15" fmla="*/ 56 h 97"/>
                <a:gd name="T16" fmla="*/ 10 w 86"/>
                <a:gd name="T17" fmla="*/ 60 h 97"/>
                <a:gd name="T18" fmla="*/ 6 w 86"/>
                <a:gd name="T19" fmla="*/ 60 h 97"/>
                <a:gd name="T20" fmla="*/ 0 w 86"/>
                <a:gd name="T21" fmla="*/ 56 h 97"/>
                <a:gd name="T22" fmla="*/ 0 w 86"/>
                <a:gd name="T23" fmla="*/ 47 h 97"/>
                <a:gd name="T24" fmla="*/ 2 w 86"/>
                <a:gd name="T25" fmla="*/ 37 h 97"/>
                <a:gd name="T26" fmla="*/ 6 w 86"/>
                <a:gd name="T27" fmla="*/ 25 h 97"/>
                <a:gd name="T28" fmla="*/ 10 w 86"/>
                <a:gd name="T29" fmla="*/ 18 h 97"/>
                <a:gd name="T30" fmla="*/ 14 w 86"/>
                <a:gd name="T31" fmla="*/ 12 h 97"/>
                <a:gd name="T32" fmla="*/ 22 w 86"/>
                <a:gd name="T33" fmla="*/ 6 h 97"/>
                <a:gd name="T34" fmla="*/ 32 w 86"/>
                <a:gd name="T35" fmla="*/ 0 h 97"/>
                <a:gd name="T36" fmla="*/ 57 w 86"/>
                <a:gd name="T37" fmla="*/ 16 h 97"/>
                <a:gd name="T38" fmla="*/ 69 w 86"/>
                <a:gd name="T39" fmla="*/ 16 h 97"/>
                <a:gd name="T40" fmla="*/ 86 w 86"/>
                <a:gd name="T41" fmla="*/ 22 h 97"/>
                <a:gd name="T42" fmla="*/ 84 w 86"/>
                <a:gd name="T43" fmla="*/ 29 h 97"/>
                <a:gd name="T44" fmla="*/ 84 w 86"/>
                <a:gd name="T45" fmla="*/ 39 h 97"/>
                <a:gd name="T46" fmla="*/ 80 w 86"/>
                <a:gd name="T47" fmla="*/ 47 h 97"/>
                <a:gd name="T48" fmla="*/ 75 w 86"/>
                <a:gd name="T49" fmla="*/ 55 h 97"/>
                <a:gd name="T50" fmla="*/ 67 w 86"/>
                <a:gd name="T51" fmla="*/ 60 h 97"/>
                <a:gd name="T52" fmla="*/ 51 w 86"/>
                <a:gd name="T53" fmla="*/ 66 h 97"/>
                <a:gd name="T54" fmla="*/ 45 w 86"/>
                <a:gd name="T55" fmla="*/ 72 h 97"/>
                <a:gd name="T56" fmla="*/ 39 w 86"/>
                <a:gd name="T57" fmla="*/ 80 h 97"/>
                <a:gd name="T58" fmla="*/ 36 w 86"/>
                <a:gd name="T59" fmla="*/ 90 h 97"/>
                <a:gd name="T60" fmla="*/ 26 w 86"/>
                <a:gd name="T6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 h="97">
                  <a:moveTo>
                    <a:pt x="26" y="97"/>
                  </a:moveTo>
                  <a:lnTo>
                    <a:pt x="20" y="91"/>
                  </a:lnTo>
                  <a:lnTo>
                    <a:pt x="8" y="86"/>
                  </a:lnTo>
                  <a:lnTo>
                    <a:pt x="8" y="74"/>
                  </a:lnTo>
                  <a:lnTo>
                    <a:pt x="14" y="70"/>
                  </a:lnTo>
                  <a:lnTo>
                    <a:pt x="18" y="62"/>
                  </a:lnTo>
                  <a:lnTo>
                    <a:pt x="18" y="56"/>
                  </a:lnTo>
                  <a:lnTo>
                    <a:pt x="14" y="56"/>
                  </a:lnTo>
                  <a:lnTo>
                    <a:pt x="10" y="60"/>
                  </a:lnTo>
                  <a:lnTo>
                    <a:pt x="6" y="60"/>
                  </a:lnTo>
                  <a:lnTo>
                    <a:pt x="0" y="56"/>
                  </a:lnTo>
                  <a:lnTo>
                    <a:pt x="0" y="47"/>
                  </a:lnTo>
                  <a:lnTo>
                    <a:pt x="2" y="37"/>
                  </a:lnTo>
                  <a:lnTo>
                    <a:pt x="6" y="25"/>
                  </a:lnTo>
                  <a:lnTo>
                    <a:pt x="10" y="18"/>
                  </a:lnTo>
                  <a:lnTo>
                    <a:pt x="14" y="12"/>
                  </a:lnTo>
                  <a:lnTo>
                    <a:pt x="22" y="6"/>
                  </a:lnTo>
                  <a:lnTo>
                    <a:pt x="32" y="0"/>
                  </a:lnTo>
                  <a:lnTo>
                    <a:pt x="57" y="16"/>
                  </a:lnTo>
                  <a:lnTo>
                    <a:pt x="69" y="16"/>
                  </a:lnTo>
                  <a:lnTo>
                    <a:pt x="86" y="22"/>
                  </a:lnTo>
                  <a:lnTo>
                    <a:pt x="84" y="29"/>
                  </a:lnTo>
                  <a:lnTo>
                    <a:pt x="84" y="39"/>
                  </a:lnTo>
                  <a:lnTo>
                    <a:pt x="80" y="47"/>
                  </a:lnTo>
                  <a:lnTo>
                    <a:pt x="75" y="55"/>
                  </a:lnTo>
                  <a:lnTo>
                    <a:pt x="67" y="60"/>
                  </a:lnTo>
                  <a:lnTo>
                    <a:pt x="51" y="66"/>
                  </a:lnTo>
                  <a:lnTo>
                    <a:pt x="45" y="72"/>
                  </a:lnTo>
                  <a:lnTo>
                    <a:pt x="39" y="80"/>
                  </a:lnTo>
                  <a:lnTo>
                    <a:pt x="36" y="90"/>
                  </a:lnTo>
                  <a:lnTo>
                    <a:pt x="26" y="97"/>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57" name="Trinidad og Tobago">
            <a:extLst>
              <a:ext uri="{FF2B5EF4-FFF2-40B4-BE49-F238E27FC236}">
                <a16:creationId xmlns:a16="http://schemas.microsoft.com/office/drawing/2014/main" id="{BA5DF852-2797-44BD-A64D-70936BBEFE44}"/>
              </a:ext>
            </a:extLst>
          </p:cNvPr>
          <p:cNvGrpSpPr>
            <a:grpSpLocks/>
          </p:cNvGrpSpPr>
          <p:nvPr/>
        </p:nvGrpSpPr>
        <p:grpSpPr bwMode="auto">
          <a:xfrm>
            <a:off x="2975884" y="4365806"/>
            <a:ext cx="27610" cy="22216"/>
            <a:chOff x="1696" y="2713"/>
            <a:chExt cx="20" cy="15"/>
          </a:xfrm>
          <a:solidFill>
            <a:schemeClr val="bg2"/>
          </a:solidFill>
        </p:grpSpPr>
        <p:sp>
          <p:nvSpPr>
            <p:cNvPr id="1058" name="Freeform 226">
              <a:extLst>
                <a:ext uri="{FF2B5EF4-FFF2-40B4-BE49-F238E27FC236}">
                  <a16:creationId xmlns:a16="http://schemas.microsoft.com/office/drawing/2014/main" id="{115E5958-0457-478E-9516-350407519CE3}"/>
                </a:ext>
              </a:extLst>
            </p:cNvPr>
            <p:cNvSpPr>
              <a:spLocks/>
            </p:cNvSpPr>
            <p:nvPr/>
          </p:nvSpPr>
          <p:spPr bwMode="auto">
            <a:xfrm>
              <a:off x="1696" y="2713"/>
              <a:ext cx="20" cy="15"/>
            </a:xfrm>
            <a:custGeom>
              <a:avLst/>
              <a:gdLst>
                <a:gd name="T0" fmla="*/ 12 w 20"/>
                <a:gd name="T1" fmla="*/ 0 h 15"/>
                <a:gd name="T2" fmla="*/ 20 w 20"/>
                <a:gd name="T3" fmla="*/ 0 h 15"/>
                <a:gd name="T4" fmla="*/ 18 w 20"/>
                <a:gd name="T5" fmla="*/ 9 h 15"/>
                <a:gd name="T6" fmla="*/ 14 w 20"/>
                <a:gd name="T7" fmla="*/ 15 h 15"/>
                <a:gd name="T8" fmla="*/ 0 w 20"/>
                <a:gd name="T9" fmla="*/ 13 h 15"/>
                <a:gd name="T10" fmla="*/ 6 w 20"/>
                <a:gd name="T11" fmla="*/ 5 h 15"/>
                <a:gd name="T12" fmla="*/ 10 w 20"/>
                <a:gd name="T13" fmla="*/ 5 h 15"/>
                <a:gd name="T14" fmla="*/ 12 w 20"/>
                <a:gd name="T15" fmla="*/ 0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5">
                  <a:moveTo>
                    <a:pt x="12" y="0"/>
                  </a:moveTo>
                  <a:lnTo>
                    <a:pt x="20" y="0"/>
                  </a:lnTo>
                  <a:lnTo>
                    <a:pt x="18" y="9"/>
                  </a:lnTo>
                  <a:lnTo>
                    <a:pt x="14" y="15"/>
                  </a:lnTo>
                  <a:lnTo>
                    <a:pt x="0" y="13"/>
                  </a:lnTo>
                  <a:lnTo>
                    <a:pt x="6" y="5"/>
                  </a:lnTo>
                  <a:lnTo>
                    <a:pt x="10" y="5"/>
                  </a:lnTo>
                  <a:lnTo>
                    <a:pt x="12" y="0"/>
                  </a:lnTo>
                  <a:close/>
                </a:path>
              </a:pathLst>
            </a:custGeom>
            <a:grpFill/>
            <a:ln w="9525">
              <a:solidFill>
                <a:schemeClr val="bg2"/>
              </a:solidFill>
              <a:round/>
              <a:headEnd/>
              <a:tailEnd/>
            </a:ln>
          </p:spPr>
          <p:txBody>
            <a:bodyPr/>
            <a:lstStyle/>
            <a:p>
              <a:pPr>
                <a:defRPr/>
              </a:pPr>
              <a:endParaRPr lang="en-GB" dirty="0"/>
            </a:p>
          </p:txBody>
        </p:sp>
        <p:sp>
          <p:nvSpPr>
            <p:cNvPr id="1059" name="Freeform 227">
              <a:extLst>
                <a:ext uri="{FF2B5EF4-FFF2-40B4-BE49-F238E27FC236}">
                  <a16:creationId xmlns:a16="http://schemas.microsoft.com/office/drawing/2014/main" id="{7022305B-AB84-4E3E-A68C-8DB8980D4C8E}"/>
                </a:ext>
              </a:extLst>
            </p:cNvPr>
            <p:cNvSpPr>
              <a:spLocks/>
            </p:cNvSpPr>
            <p:nvPr/>
          </p:nvSpPr>
          <p:spPr bwMode="auto">
            <a:xfrm>
              <a:off x="1696" y="2713"/>
              <a:ext cx="20" cy="15"/>
            </a:xfrm>
            <a:custGeom>
              <a:avLst/>
              <a:gdLst>
                <a:gd name="T0" fmla="*/ 12 w 20"/>
                <a:gd name="T1" fmla="*/ 0 h 15"/>
                <a:gd name="T2" fmla="*/ 20 w 20"/>
                <a:gd name="T3" fmla="*/ 0 h 15"/>
                <a:gd name="T4" fmla="*/ 18 w 20"/>
                <a:gd name="T5" fmla="*/ 9 h 15"/>
                <a:gd name="T6" fmla="*/ 14 w 20"/>
                <a:gd name="T7" fmla="*/ 15 h 15"/>
                <a:gd name="T8" fmla="*/ 0 w 20"/>
                <a:gd name="T9" fmla="*/ 13 h 15"/>
                <a:gd name="T10" fmla="*/ 6 w 20"/>
                <a:gd name="T11" fmla="*/ 5 h 15"/>
                <a:gd name="T12" fmla="*/ 10 w 20"/>
                <a:gd name="T13" fmla="*/ 5 h 15"/>
                <a:gd name="T14" fmla="*/ 12 w 20"/>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12" y="0"/>
                  </a:moveTo>
                  <a:lnTo>
                    <a:pt x="20" y="0"/>
                  </a:lnTo>
                  <a:lnTo>
                    <a:pt x="18" y="9"/>
                  </a:lnTo>
                  <a:lnTo>
                    <a:pt x="14" y="15"/>
                  </a:lnTo>
                  <a:lnTo>
                    <a:pt x="0" y="13"/>
                  </a:lnTo>
                  <a:lnTo>
                    <a:pt x="6" y="5"/>
                  </a:lnTo>
                  <a:lnTo>
                    <a:pt x="10" y="5"/>
                  </a:lnTo>
                  <a:lnTo>
                    <a:pt x="12" y="0"/>
                  </a:lnTo>
                  <a:close/>
                </a:path>
              </a:pathLst>
            </a:custGeom>
            <a:grpFill/>
            <a:ln w="7938" cap="rnd">
              <a:solidFill>
                <a:schemeClr val="bg2"/>
              </a:solidFill>
              <a:prstDash val="solid"/>
              <a:round/>
              <a:headEnd/>
              <a:tailEnd/>
            </a:ln>
          </p:spPr>
          <p:txBody>
            <a:bodyPr/>
            <a:lstStyle/>
            <a:p>
              <a:pPr>
                <a:defRPr/>
              </a:pPr>
              <a:endParaRPr lang="en-GB" dirty="0">
                <a:ln>
                  <a:solidFill>
                    <a:schemeClr val="bg1">
                      <a:lumMod val="75000"/>
                    </a:schemeClr>
                  </a:solidFill>
                </a:ln>
              </a:endParaRPr>
            </a:p>
          </p:txBody>
        </p:sp>
      </p:grpSp>
      <p:grpSp>
        <p:nvGrpSpPr>
          <p:cNvPr id="1060" name="Venezuela">
            <a:extLst>
              <a:ext uri="{FF2B5EF4-FFF2-40B4-BE49-F238E27FC236}">
                <a16:creationId xmlns:a16="http://schemas.microsoft.com/office/drawing/2014/main" id="{8E3B7F21-AC33-431B-983E-FCEA70E58B67}"/>
              </a:ext>
            </a:extLst>
          </p:cNvPr>
          <p:cNvGrpSpPr>
            <a:grpSpLocks/>
          </p:cNvGrpSpPr>
          <p:nvPr/>
        </p:nvGrpSpPr>
        <p:grpSpPr bwMode="auto">
          <a:xfrm>
            <a:off x="2738438" y="4333223"/>
            <a:ext cx="284382" cy="265111"/>
            <a:chOff x="1524" y="2691"/>
            <a:chExt cx="206" cy="179"/>
          </a:xfrm>
          <a:solidFill>
            <a:schemeClr val="bg2"/>
          </a:solidFill>
        </p:grpSpPr>
        <p:sp>
          <p:nvSpPr>
            <p:cNvPr id="1061" name="Freeform 229">
              <a:extLst>
                <a:ext uri="{FF2B5EF4-FFF2-40B4-BE49-F238E27FC236}">
                  <a16:creationId xmlns:a16="http://schemas.microsoft.com/office/drawing/2014/main" id="{7753A7E3-0D67-474C-AEB6-DB3FF86D8997}"/>
                </a:ext>
              </a:extLst>
            </p:cNvPr>
            <p:cNvSpPr>
              <a:spLocks/>
            </p:cNvSpPr>
            <p:nvPr/>
          </p:nvSpPr>
          <p:spPr bwMode="auto">
            <a:xfrm>
              <a:off x="1524" y="2691"/>
              <a:ext cx="206" cy="179"/>
            </a:xfrm>
            <a:custGeom>
              <a:avLst/>
              <a:gdLst>
                <a:gd name="T0" fmla="*/ 45 w 206"/>
                <a:gd name="T1" fmla="*/ 8 h 179"/>
                <a:gd name="T2" fmla="*/ 49 w 206"/>
                <a:gd name="T3" fmla="*/ 0 h 179"/>
                <a:gd name="T4" fmla="*/ 51 w 206"/>
                <a:gd name="T5" fmla="*/ 12 h 179"/>
                <a:gd name="T6" fmla="*/ 69 w 206"/>
                <a:gd name="T7" fmla="*/ 16 h 179"/>
                <a:gd name="T8" fmla="*/ 79 w 206"/>
                <a:gd name="T9" fmla="*/ 23 h 179"/>
                <a:gd name="T10" fmla="*/ 106 w 206"/>
                <a:gd name="T11" fmla="*/ 27 h 179"/>
                <a:gd name="T12" fmla="*/ 135 w 206"/>
                <a:gd name="T13" fmla="*/ 31 h 179"/>
                <a:gd name="T14" fmla="*/ 153 w 206"/>
                <a:gd name="T15" fmla="*/ 25 h 179"/>
                <a:gd name="T16" fmla="*/ 170 w 206"/>
                <a:gd name="T17" fmla="*/ 27 h 179"/>
                <a:gd name="T18" fmla="*/ 159 w 206"/>
                <a:gd name="T19" fmla="*/ 31 h 179"/>
                <a:gd name="T20" fmla="*/ 172 w 206"/>
                <a:gd name="T21" fmla="*/ 39 h 179"/>
                <a:gd name="T22" fmla="*/ 188 w 206"/>
                <a:gd name="T23" fmla="*/ 45 h 179"/>
                <a:gd name="T24" fmla="*/ 184 w 206"/>
                <a:gd name="T25" fmla="*/ 54 h 179"/>
                <a:gd name="T26" fmla="*/ 192 w 206"/>
                <a:gd name="T27" fmla="*/ 58 h 179"/>
                <a:gd name="T28" fmla="*/ 206 w 206"/>
                <a:gd name="T29" fmla="*/ 60 h 179"/>
                <a:gd name="T30" fmla="*/ 196 w 206"/>
                <a:gd name="T31" fmla="*/ 74 h 179"/>
                <a:gd name="T32" fmla="*/ 188 w 206"/>
                <a:gd name="T33" fmla="*/ 88 h 179"/>
                <a:gd name="T34" fmla="*/ 186 w 206"/>
                <a:gd name="T35" fmla="*/ 101 h 179"/>
                <a:gd name="T36" fmla="*/ 192 w 206"/>
                <a:gd name="T37" fmla="*/ 113 h 179"/>
                <a:gd name="T38" fmla="*/ 176 w 206"/>
                <a:gd name="T39" fmla="*/ 127 h 179"/>
                <a:gd name="T40" fmla="*/ 161 w 206"/>
                <a:gd name="T41" fmla="*/ 132 h 179"/>
                <a:gd name="T42" fmla="*/ 145 w 206"/>
                <a:gd name="T43" fmla="*/ 131 h 179"/>
                <a:gd name="T44" fmla="*/ 131 w 206"/>
                <a:gd name="T45" fmla="*/ 129 h 179"/>
                <a:gd name="T46" fmla="*/ 139 w 206"/>
                <a:gd name="T47" fmla="*/ 144 h 179"/>
                <a:gd name="T48" fmla="*/ 151 w 206"/>
                <a:gd name="T49" fmla="*/ 152 h 179"/>
                <a:gd name="T50" fmla="*/ 149 w 206"/>
                <a:gd name="T51" fmla="*/ 162 h 179"/>
                <a:gd name="T52" fmla="*/ 137 w 206"/>
                <a:gd name="T53" fmla="*/ 164 h 179"/>
                <a:gd name="T54" fmla="*/ 114 w 206"/>
                <a:gd name="T55" fmla="*/ 179 h 179"/>
                <a:gd name="T56" fmla="*/ 96 w 206"/>
                <a:gd name="T57" fmla="*/ 170 h 179"/>
                <a:gd name="T58" fmla="*/ 92 w 206"/>
                <a:gd name="T59" fmla="*/ 156 h 179"/>
                <a:gd name="T60" fmla="*/ 88 w 206"/>
                <a:gd name="T61" fmla="*/ 132 h 179"/>
                <a:gd name="T62" fmla="*/ 85 w 206"/>
                <a:gd name="T63" fmla="*/ 105 h 179"/>
                <a:gd name="T64" fmla="*/ 85 w 206"/>
                <a:gd name="T65" fmla="*/ 92 h 179"/>
                <a:gd name="T66" fmla="*/ 45 w 206"/>
                <a:gd name="T67" fmla="*/ 80 h 179"/>
                <a:gd name="T68" fmla="*/ 12 w 206"/>
                <a:gd name="T69" fmla="*/ 78 h 179"/>
                <a:gd name="T70" fmla="*/ 0 w 206"/>
                <a:gd name="T71" fmla="*/ 45 h 179"/>
                <a:gd name="T72" fmla="*/ 8 w 206"/>
                <a:gd name="T73" fmla="*/ 21 h 179"/>
                <a:gd name="T74" fmla="*/ 22 w 206"/>
                <a:gd name="T75" fmla="*/ 16 h 179"/>
                <a:gd name="T76" fmla="*/ 22 w 206"/>
                <a:gd name="T77" fmla="*/ 29 h 179"/>
                <a:gd name="T78" fmla="*/ 18 w 206"/>
                <a:gd name="T79" fmla="*/ 45 h 179"/>
                <a:gd name="T80" fmla="*/ 30 w 206"/>
                <a:gd name="T81" fmla="*/ 47 h 179"/>
                <a:gd name="T82" fmla="*/ 30 w 206"/>
                <a:gd name="T83" fmla="*/ 31 h 179"/>
                <a:gd name="T84" fmla="*/ 32 w 206"/>
                <a:gd name="T85" fmla="*/ 19 h 179"/>
                <a:gd name="T86" fmla="*/ 43 w 206"/>
                <a:gd name="T87" fmla="*/ 14 h 1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6" h="179">
                  <a:moveTo>
                    <a:pt x="43" y="14"/>
                  </a:moveTo>
                  <a:lnTo>
                    <a:pt x="45" y="8"/>
                  </a:lnTo>
                  <a:lnTo>
                    <a:pt x="45" y="2"/>
                  </a:lnTo>
                  <a:lnTo>
                    <a:pt x="49" y="0"/>
                  </a:lnTo>
                  <a:lnTo>
                    <a:pt x="51" y="4"/>
                  </a:lnTo>
                  <a:lnTo>
                    <a:pt x="51" y="12"/>
                  </a:lnTo>
                  <a:lnTo>
                    <a:pt x="59" y="14"/>
                  </a:lnTo>
                  <a:lnTo>
                    <a:pt x="69" y="16"/>
                  </a:lnTo>
                  <a:lnTo>
                    <a:pt x="75" y="21"/>
                  </a:lnTo>
                  <a:lnTo>
                    <a:pt x="79" y="23"/>
                  </a:lnTo>
                  <a:lnTo>
                    <a:pt x="96" y="27"/>
                  </a:lnTo>
                  <a:lnTo>
                    <a:pt x="106" y="27"/>
                  </a:lnTo>
                  <a:lnTo>
                    <a:pt x="124" y="35"/>
                  </a:lnTo>
                  <a:lnTo>
                    <a:pt x="135" y="31"/>
                  </a:lnTo>
                  <a:lnTo>
                    <a:pt x="143" y="27"/>
                  </a:lnTo>
                  <a:lnTo>
                    <a:pt x="153" y="25"/>
                  </a:lnTo>
                  <a:lnTo>
                    <a:pt x="161" y="27"/>
                  </a:lnTo>
                  <a:lnTo>
                    <a:pt x="170" y="27"/>
                  </a:lnTo>
                  <a:lnTo>
                    <a:pt x="166" y="29"/>
                  </a:lnTo>
                  <a:lnTo>
                    <a:pt x="159" y="31"/>
                  </a:lnTo>
                  <a:lnTo>
                    <a:pt x="161" y="39"/>
                  </a:lnTo>
                  <a:lnTo>
                    <a:pt x="172" y="39"/>
                  </a:lnTo>
                  <a:lnTo>
                    <a:pt x="184" y="41"/>
                  </a:lnTo>
                  <a:lnTo>
                    <a:pt x="188" y="45"/>
                  </a:lnTo>
                  <a:lnTo>
                    <a:pt x="188" y="51"/>
                  </a:lnTo>
                  <a:lnTo>
                    <a:pt x="184" y="54"/>
                  </a:lnTo>
                  <a:lnTo>
                    <a:pt x="184" y="60"/>
                  </a:lnTo>
                  <a:lnTo>
                    <a:pt x="192" y="58"/>
                  </a:lnTo>
                  <a:lnTo>
                    <a:pt x="198" y="56"/>
                  </a:lnTo>
                  <a:lnTo>
                    <a:pt x="206" y="60"/>
                  </a:lnTo>
                  <a:lnTo>
                    <a:pt x="200" y="68"/>
                  </a:lnTo>
                  <a:lnTo>
                    <a:pt x="196" y="74"/>
                  </a:lnTo>
                  <a:lnTo>
                    <a:pt x="198" y="82"/>
                  </a:lnTo>
                  <a:lnTo>
                    <a:pt x="188" y="88"/>
                  </a:lnTo>
                  <a:lnTo>
                    <a:pt x="184" y="93"/>
                  </a:lnTo>
                  <a:lnTo>
                    <a:pt x="186" y="101"/>
                  </a:lnTo>
                  <a:lnTo>
                    <a:pt x="190" y="107"/>
                  </a:lnTo>
                  <a:lnTo>
                    <a:pt x="192" y="113"/>
                  </a:lnTo>
                  <a:lnTo>
                    <a:pt x="188" y="123"/>
                  </a:lnTo>
                  <a:lnTo>
                    <a:pt x="176" y="127"/>
                  </a:lnTo>
                  <a:lnTo>
                    <a:pt x="166" y="129"/>
                  </a:lnTo>
                  <a:lnTo>
                    <a:pt x="161" y="132"/>
                  </a:lnTo>
                  <a:lnTo>
                    <a:pt x="155" y="132"/>
                  </a:lnTo>
                  <a:lnTo>
                    <a:pt x="145" y="131"/>
                  </a:lnTo>
                  <a:lnTo>
                    <a:pt x="137" y="127"/>
                  </a:lnTo>
                  <a:lnTo>
                    <a:pt x="131" y="129"/>
                  </a:lnTo>
                  <a:lnTo>
                    <a:pt x="137" y="134"/>
                  </a:lnTo>
                  <a:lnTo>
                    <a:pt x="139" y="144"/>
                  </a:lnTo>
                  <a:lnTo>
                    <a:pt x="145" y="152"/>
                  </a:lnTo>
                  <a:lnTo>
                    <a:pt x="151" y="152"/>
                  </a:lnTo>
                  <a:lnTo>
                    <a:pt x="151" y="156"/>
                  </a:lnTo>
                  <a:lnTo>
                    <a:pt x="149" y="162"/>
                  </a:lnTo>
                  <a:lnTo>
                    <a:pt x="143" y="162"/>
                  </a:lnTo>
                  <a:lnTo>
                    <a:pt x="137" y="164"/>
                  </a:lnTo>
                  <a:lnTo>
                    <a:pt x="127" y="175"/>
                  </a:lnTo>
                  <a:lnTo>
                    <a:pt x="114" y="179"/>
                  </a:lnTo>
                  <a:lnTo>
                    <a:pt x="104" y="177"/>
                  </a:lnTo>
                  <a:lnTo>
                    <a:pt x="96" y="170"/>
                  </a:lnTo>
                  <a:lnTo>
                    <a:pt x="94" y="166"/>
                  </a:lnTo>
                  <a:lnTo>
                    <a:pt x="92" y="156"/>
                  </a:lnTo>
                  <a:lnTo>
                    <a:pt x="88" y="154"/>
                  </a:lnTo>
                  <a:lnTo>
                    <a:pt x="88" y="132"/>
                  </a:lnTo>
                  <a:lnTo>
                    <a:pt x="85" y="131"/>
                  </a:lnTo>
                  <a:lnTo>
                    <a:pt x="85" y="105"/>
                  </a:lnTo>
                  <a:lnTo>
                    <a:pt x="90" y="97"/>
                  </a:lnTo>
                  <a:lnTo>
                    <a:pt x="85" y="92"/>
                  </a:lnTo>
                  <a:lnTo>
                    <a:pt x="57" y="93"/>
                  </a:lnTo>
                  <a:lnTo>
                    <a:pt x="45" y="80"/>
                  </a:lnTo>
                  <a:lnTo>
                    <a:pt x="18" y="82"/>
                  </a:lnTo>
                  <a:lnTo>
                    <a:pt x="12" y="78"/>
                  </a:lnTo>
                  <a:lnTo>
                    <a:pt x="12" y="64"/>
                  </a:lnTo>
                  <a:lnTo>
                    <a:pt x="0" y="45"/>
                  </a:lnTo>
                  <a:lnTo>
                    <a:pt x="2" y="31"/>
                  </a:lnTo>
                  <a:lnTo>
                    <a:pt x="8" y="21"/>
                  </a:lnTo>
                  <a:lnTo>
                    <a:pt x="18" y="14"/>
                  </a:lnTo>
                  <a:lnTo>
                    <a:pt x="22" y="16"/>
                  </a:lnTo>
                  <a:lnTo>
                    <a:pt x="22" y="19"/>
                  </a:lnTo>
                  <a:lnTo>
                    <a:pt x="22" y="29"/>
                  </a:lnTo>
                  <a:lnTo>
                    <a:pt x="16" y="33"/>
                  </a:lnTo>
                  <a:lnTo>
                    <a:pt x="18" y="45"/>
                  </a:lnTo>
                  <a:lnTo>
                    <a:pt x="22" y="51"/>
                  </a:lnTo>
                  <a:lnTo>
                    <a:pt x="30" y="47"/>
                  </a:lnTo>
                  <a:lnTo>
                    <a:pt x="34" y="39"/>
                  </a:lnTo>
                  <a:lnTo>
                    <a:pt x="30" y="31"/>
                  </a:lnTo>
                  <a:lnTo>
                    <a:pt x="28" y="25"/>
                  </a:lnTo>
                  <a:lnTo>
                    <a:pt x="32" y="19"/>
                  </a:lnTo>
                  <a:lnTo>
                    <a:pt x="38" y="18"/>
                  </a:lnTo>
                  <a:lnTo>
                    <a:pt x="43" y="14"/>
                  </a:lnTo>
                  <a:close/>
                </a:path>
              </a:pathLst>
            </a:custGeom>
            <a:grpFill/>
            <a:ln w="9525">
              <a:solidFill>
                <a:schemeClr val="bg2"/>
              </a:solidFill>
              <a:round/>
              <a:headEnd/>
              <a:tailEnd/>
            </a:ln>
          </p:spPr>
          <p:txBody>
            <a:bodyPr/>
            <a:lstStyle/>
            <a:p>
              <a:pPr>
                <a:defRPr/>
              </a:pPr>
              <a:endParaRPr lang="en-GB" dirty="0"/>
            </a:p>
          </p:txBody>
        </p:sp>
        <p:sp>
          <p:nvSpPr>
            <p:cNvPr id="1062" name="Freeform 230">
              <a:extLst>
                <a:ext uri="{FF2B5EF4-FFF2-40B4-BE49-F238E27FC236}">
                  <a16:creationId xmlns:a16="http://schemas.microsoft.com/office/drawing/2014/main" id="{AD26C09A-0495-44D0-966A-F0A32BD1D65B}"/>
                </a:ext>
              </a:extLst>
            </p:cNvPr>
            <p:cNvSpPr>
              <a:spLocks/>
            </p:cNvSpPr>
            <p:nvPr/>
          </p:nvSpPr>
          <p:spPr bwMode="auto">
            <a:xfrm>
              <a:off x="1524" y="2691"/>
              <a:ext cx="206" cy="179"/>
            </a:xfrm>
            <a:custGeom>
              <a:avLst/>
              <a:gdLst>
                <a:gd name="T0" fmla="*/ 45 w 206"/>
                <a:gd name="T1" fmla="*/ 8 h 179"/>
                <a:gd name="T2" fmla="*/ 49 w 206"/>
                <a:gd name="T3" fmla="*/ 0 h 179"/>
                <a:gd name="T4" fmla="*/ 51 w 206"/>
                <a:gd name="T5" fmla="*/ 12 h 179"/>
                <a:gd name="T6" fmla="*/ 69 w 206"/>
                <a:gd name="T7" fmla="*/ 16 h 179"/>
                <a:gd name="T8" fmla="*/ 79 w 206"/>
                <a:gd name="T9" fmla="*/ 23 h 179"/>
                <a:gd name="T10" fmla="*/ 106 w 206"/>
                <a:gd name="T11" fmla="*/ 27 h 179"/>
                <a:gd name="T12" fmla="*/ 135 w 206"/>
                <a:gd name="T13" fmla="*/ 31 h 179"/>
                <a:gd name="T14" fmla="*/ 153 w 206"/>
                <a:gd name="T15" fmla="*/ 25 h 179"/>
                <a:gd name="T16" fmla="*/ 170 w 206"/>
                <a:gd name="T17" fmla="*/ 27 h 179"/>
                <a:gd name="T18" fmla="*/ 159 w 206"/>
                <a:gd name="T19" fmla="*/ 31 h 179"/>
                <a:gd name="T20" fmla="*/ 172 w 206"/>
                <a:gd name="T21" fmla="*/ 39 h 179"/>
                <a:gd name="T22" fmla="*/ 188 w 206"/>
                <a:gd name="T23" fmla="*/ 45 h 179"/>
                <a:gd name="T24" fmla="*/ 184 w 206"/>
                <a:gd name="T25" fmla="*/ 54 h 179"/>
                <a:gd name="T26" fmla="*/ 192 w 206"/>
                <a:gd name="T27" fmla="*/ 58 h 179"/>
                <a:gd name="T28" fmla="*/ 206 w 206"/>
                <a:gd name="T29" fmla="*/ 60 h 179"/>
                <a:gd name="T30" fmla="*/ 196 w 206"/>
                <a:gd name="T31" fmla="*/ 74 h 179"/>
                <a:gd name="T32" fmla="*/ 188 w 206"/>
                <a:gd name="T33" fmla="*/ 88 h 179"/>
                <a:gd name="T34" fmla="*/ 186 w 206"/>
                <a:gd name="T35" fmla="*/ 101 h 179"/>
                <a:gd name="T36" fmla="*/ 192 w 206"/>
                <a:gd name="T37" fmla="*/ 113 h 179"/>
                <a:gd name="T38" fmla="*/ 176 w 206"/>
                <a:gd name="T39" fmla="*/ 127 h 179"/>
                <a:gd name="T40" fmla="*/ 161 w 206"/>
                <a:gd name="T41" fmla="*/ 132 h 179"/>
                <a:gd name="T42" fmla="*/ 145 w 206"/>
                <a:gd name="T43" fmla="*/ 131 h 179"/>
                <a:gd name="T44" fmla="*/ 131 w 206"/>
                <a:gd name="T45" fmla="*/ 129 h 179"/>
                <a:gd name="T46" fmla="*/ 139 w 206"/>
                <a:gd name="T47" fmla="*/ 144 h 179"/>
                <a:gd name="T48" fmla="*/ 151 w 206"/>
                <a:gd name="T49" fmla="*/ 152 h 179"/>
                <a:gd name="T50" fmla="*/ 149 w 206"/>
                <a:gd name="T51" fmla="*/ 162 h 179"/>
                <a:gd name="T52" fmla="*/ 137 w 206"/>
                <a:gd name="T53" fmla="*/ 164 h 179"/>
                <a:gd name="T54" fmla="*/ 114 w 206"/>
                <a:gd name="T55" fmla="*/ 179 h 179"/>
                <a:gd name="T56" fmla="*/ 96 w 206"/>
                <a:gd name="T57" fmla="*/ 170 h 179"/>
                <a:gd name="T58" fmla="*/ 92 w 206"/>
                <a:gd name="T59" fmla="*/ 156 h 179"/>
                <a:gd name="T60" fmla="*/ 88 w 206"/>
                <a:gd name="T61" fmla="*/ 132 h 179"/>
                <a:gd name="T62" fmla="*/ 85 w 206"/>
                <a:gd name="T63" fmla="*/ 105 h 179"/>
                <a:gd name="T64" fmla="*/ 85 w 206"/>
                <a:gd name="T65" fmla="*/ 92 h 179"/>
                <a:gd name="T66" fmla="*/ 45 w 206"/>
                <a:gd name="T67" fmla="*/ 80 h 179"/>
                <a:gd name="T68" fmla="*/ 12 w 206"/>
                <a:gd name="T69" fmla="*/ 78 h 179"/>
                <a:gd name="T70" fmla="*/ 0 w 206"/>
                <a:gd name="T71" fmla="*/ 45 h 179"/>
                <a:gd name="T72" fmla="*/ 8 w 206"/>
                <a:gd name="T73" fmla="*/ 21 h 179"/>
                <a:gd name="T74" fmla="*/ 22 w 206"/>
                <a:gd name="T75" fmla="*/ 16 h 179"/>
                <a:gd name="T76" fmla="*/ 22 w 206"/>
                <a:gd name="T77" fmla="*/ 29 h 179"/>
                <a:gd name="T78" fmla="*/ 18 w 206"/>
                <a:gd name="T79" fmla="*/ 45 h 179"/>
                <a:gd name="T80" fmla="*/ 30 w 206"/>
                <a:gd name="T81" fmla="*/ 47 h 179"/>
                <a:gd name="T82" fmla="*/ 30 w 206"/>
                <a:gd name="T83" fmla="*/ 31 h 179"/>
                <a:gd name="T84" fmla="*/ 32 w 206"/>
                <a:gd name="T85" fmla="*/ 19 h 179"/>
                <a:gd name="T86" fmla="*/ 43 w 206"/>
                <a:gd name="T87" fmla="*/ 14 h 1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6" h="179">
                  <a:moveTo>
                    <a:pt x="43" y="14"/>
                  </a:moveTo>
                  <a:lnTo>
                    <a:pt x="45" y="8"/>
                  </a:lnTo>
                  <a:lnTo>
                    <a:pt x="45" y="2"/>
                  </a:lnTo>
                  <a:lnTo>
                    <a:pt x="49" y="0"/>
                  </a:lnTo>
                  <a:lnTo>
                    <a:pt x="51" y="4"/>
                  </a:lnTo>
                  <a:lnTo>
                    <a:pt x="51" y="12"/>
                  </a:lnTo>
                  <a:lnTo>
                    <a:pt x="59" y="14"/>
                  </a:lnTo>
                  <a:lnTo>
                    <a:pt x="69" y="16"/>
                  </a:lnTo>
                  <a:lnTo>
                    <a:pt x="75" y="21"/>
                  </a:lnTo>
                  <a:lnTo>
                    <a:pt x="79" y="23"/>
                  </a:lnTo>
                  <a:lnTo>
                    <a:pt x="96" y="27"/>
                  </a:lnTo>
                  <a:lnTo>
                    <a:pt x="106" y="27"/>
                  </a:lnTo>
                  <a:lnTo>
                    <a:pt x="124" y="35"/>
                  </a:lnTo>
                  <a:lnTo>
                    <a:pt x="135" y="31"/>
                  </a:lnTo>
                  <a:lnTo>
                    <a:pt x="143" y="27"/>
                  </a:lnTo>
                  <a:lnTo>
                    <a:pt x="153" y="25"/>
                  </a:lnTo>
                  <a:lnTo>
                    <a:pt x="161" y="27"/>
                  </a:lnTo>
                  <a:lnTo>
                    <a:pt x="170" y="27"/>
                  </a:lnTo>
                  <a:lnTo>
                    <a:pt x="166" y="29"/>
                  </a:lnTo>
                  <a:lnTo>
                    <a:pt x="159" y="31"/>
                  </a:lnTo>
                  <a:lnTo>
                    <a:pt x="161" y="39"/>
                  </a:lnTo>
                  <a:lnTo>
                    <a:pt x="172" y="39"/>
                  </a:lnTo>
                  <a:lnTo>
                    <a:pt x="184" y="41"/>
                  </a:lnTo>
                  <a:lnTo>
                    <a:pt x="188" y="45"/>
                  </a:lnTo>
                  <a:lnTo>
                    <a:pt x="188" y="51"/>
                  </a:lnTo>
                  <a:lnTo>
                    <a:pt x="184" y="54"/>
                  </a:lnTo>
                  <a:lnTo>
                    <a:pt x="184" y="60"/>
                  </a:lnTo>
                  <a:lnTo>
                    <a:pt x="192" y="58"/>
                  </a:lnTo>
                  <a:lnTo>
                    <a:pt x="198" y="56"/>
                  </a:lnTo>
                  <a:lnTo>
                    <a:pt x="206" y="60"/>
                  </a:lnTo>
                  <a:lnTo>
                    <a:pt x="200" y="68"/>
                  </a:lnTo>
                  <a:lnTo>
                    <a:pt x="196" y="74"/>
                  </a:lnTo>
                  <a:lnTo>
                    <a:pt x="198" y="82"/>
                  </a:lnTo>
                  <a:lnTo>
                    <a:pt x="188" y="88"/>
                  </a:lnTo>
                  <a:lnTo>
                    <a:pt x="184" y="93"/>
                  </a:lnTo>
                  <a:lnTo>
                    <a:pt x="186" y="101"/>
                  </a:lnTo>
                  <a:lnTo>
                    <a:pt x="190" y="107"/>
                  </a:lnTo>
                  <a:lnTo>
                    <a:pt x="192" y="113"/>
                  </a:lnTo>
                  <a:lnTo>
                    <a:pt x="188" y="123"/>
                  </a:lnTo>
                  <a:lnTo>
                    <a:pt x="176" y="127"/>
                  </a:lnTo>
                  <a:lnTo>
                    <a:pt x="166" y="129"/>
                  </a:lnTo>
                  <a:lnTo>
                    <a:pt x="161" y="132"/>
                  </a:lnTo>
                  <a:lnTo>
                    <a:pt x="155" y="132"/>
                  </a:lnTo>
                  <a:lnTo>
                    <a:pt x="145" y="131"/>
                  </a:lnTo>
                  <a:lnTo>
                    <a:pt x="137" y="127"/>
                  </a:lnTo>
                  <a:lnTo>
                    <a:pt x="131" y="129"/>
                  </a:lnTo>
                  <a:lnTo>
                    <a:pt x="137" y="134"/>
                  </a:lnTo>
                  <a:lnTo>
                    <a:pt x="139" y="144"/>
                  </a:lnTo>
                  <a:lnTo>
                    <a:pt x="145" y="152"/>
                  </a:lnTo>
                  <a:lnTo>
                    <a:pt x="151" y="152"/>
                  </a:lnTo>
                  <a:lnTo>
                    <a:pt x="151" y="156"/>
                  </a:lnTo>
                  <a:lnTo>
                    <a:pt x="149" y="162"/>
                  </a:lnTo>
                  <a:lnTo>
                    <a:pt x="143" y="162"/>
                  </a:lnTo>
                  <a:lnTo>
                    <a:pt x="137" y="164"/>
                  </a:lnTo>
                  <a:lnTo>
                    <a:pt x="127" y="175"/>
                  </a:lnTo>
                  <a:lnTo>
                    <a:pt x="114" y="179"/>
                  </a:lnTo>
                  <a:lnTo>
                    <a:pt x="104" y="177"/>
                  </a:lnTo>
                  <a:lnTo>
                    <a:pt x="96" y="170"/>
                  </a:lnTo>
                  <a:lnTo>
                    <a:pt x="94" y="166"/>
                  </a:lnTo>
                  <a:lnTo>
                    <a:pt x="92" y="156"/>
                  </a:lnTo>
                  <a:lnTo>
                    <a:pt x="88" y="154"/>
                  </a:lnTo>
                  <a:lnTo>
                    <a:pt x="88" y="132"/>
                  </a:lnTo>
                  <a:lnTo>
                    <a:pt x="85" y="131"/>
                  </a:lnTo>
                  <a:lnTo>
                    <a:pt x="85" y="105"/>
                  </a:lnTo>
                  <a:lnTo>
                    <a:pt x="90" y="97"/>
                  </a:lnTo>
                  <a:lnTo>
                    <a:pt x="85" y="92"/>
                  </a:lnTo>
                  <a:lnTo>
                    <a:pt x="57" y="93"/>
                  </a:lnTo>
                  <a:lnTo>
                    <a:pt x="45" y="80"/>
                  </a:lnTo>
                  <a:lnTo>
                    <a:pt x="18" y="82"/>
                  </a:lnTo>
                  <a:lnTo>
                    <a:pt x="12" y="78"/>
                  </a:lnTo>
                  <a:lnTo>
                    <a:pt x="12" y="64"/>
                  </a:lnTo>
                  <a:lnTo>
                    <a:pt x="0" y="45"/>
                  </a:lnTo>
                  <a:lnTo>
                    <a:pt x="2" y="31"/>
                  </a:lnTo>
                  <a:lnTo>
                    <a:pt x="8" y="21"/>
                  </a:lnTo>
                  <a:lnTo>
                    <a:pt x="18" y="14"/>
                  </a:lnTo>
                  <a:lnTo>
                    <a:pt x="22" y="16"/>
                  </a:lnTo>
                  <a:lnTo>
                    <a:pt x="22" y="19"/>
                  </a:lnTo>
                  <a:lnTo>
                    <a:pt x="22" y="29"/>
                  </a:lnTo>
                  <a:lnTo>
                    <a:pt x="16" y="33"/>
                  </a:lnTo>
                  <a:lnTo>
                    <a:pt x="18" y="45"/>
                  </a:lnTo>
                  <a:lnTo>
                    <a:pt x="22" y="51"/>
                  </a:lnTo>
                  <a:lnTo>
                    <a:pt x="30" y="47"/>
                  </a:lnTo>
                  <a:lnTo>
                    <a:pt x="34" y="39"/>
                  </a:lnTo>
                  <a:lnTo>
                    <a:pt x="30" y="31"/>
                  </a:lnTo>
                  <a:lnTo>
                    <a:pt x="28" y="25"/>
                  </a:lnTo>
                  <a:lnTo>
                    <a:pt x="32" y="19"/>
                  </a:lnTo>
                  <a:lnTo>
                    <a:pt x="38" y="18"/>
                  </a:lnTo>
                  <a:lnTo>
                    <a:pt x="43" y="14"/>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63" name="Guyana">
            <a:extLst>
              <a:ext uri="{FF2B5EF4-FFF2-40B4-BE49-F238E27FC236}">
                <a16:creationId xmlns:a16="http://schemas.microsoft.com/office/drawing/2014/main" id="{9EF226E6-20E4-4719-B3CD-FB0BDF837AB7}"/>
              </a:ext>
            </a:extLst>
          </p:cNvPr>
          <p:cNvGrpSpPr>
            <a:grpSpLocks/>
          </p:cNvGrpSpPr>
          <p:nvPr/>
        </p:nvGrpSpPr>
        <p:grpSpPr bwMode="auto">
          <a:xfrm>
            <a:off x="2992450" y="4423567"/>
            <a:ext cx="93874" cy="162918"/>
            <a:chOff x="1708" y="2752"/>
            <a:chExt cx="68" cy="110"/>
          </a:xfrm>
          <a:solidFill>
            <a:schemeClr val="bg2"/>
          </a:solidFill>
        </p:grpSpPr>
        <p:sp>
          <p:nvSpPr>
            <p:cNvPr id="1064" name="Freeform 232">
              <a:extLst>
                <a:ext uri="{FF2B5EF4-FFF2-40B4-BE49-F238E27FC236}">
                  <a16:creationId xmlns:a16="http://schemas.microsoft.com/office/drawing/2014/main" id="{3B9CA69B-7281-4AA1-A407-92F54E6A0AE8}"/>
                </a:ext>
              </a:extLst>
            </p:cNvPr>
            <p:cNvSpPr>
              <a:spLocks/>
            </p:cNvSpPr>
            <p:nvPr/>
          </p:nvSpPr>
          <p:spPr bwMode="auto">
            <a:xfrm>
              <a:off x="1708" y="2752"/>
              <a:ext cx="68" cy="110"/>
            </a:xfrm>
            <a:custGeom>
              <a:avLst/>
              <a:gdLst>
                <a:gd name="T0" fmla="*/ 41 w 68"/>
                <a:gd name="T1" fmla="*/ 29 h 110"/>
                <a:gd name="T2" fmla="*/ 49 w 68"/>
                <a:gd name="T3" fmla="*/ 23 h 110"/>
                <a:gd name="T4" fmla="*/ 57 w 68"/>
                <a:gd name="T5" fmla="*/ 29 h 110"/>
                <a:gd name="T6" fmla="*/ 65 w 68"/>
                <a:gd name="T7" fmla="*/ 38 h 110"/>
                <a:gd name="T8" fmla="*/ 63 w 68"/>
                <a:gd name="T9" fmla="*/ 46 h 110"/>
                <a:gd name="T10" fmla="*/ 59 w 68"/>
                <a:gd name="T11" fmla="*/ 52 h 110"/>
                <a:gd name="T12" fmla="*/ 53 w 68"/>
                <a:gd name="T13" fmla="*/ 60 h 110"/>
                <a:gd name="T14" fmla="*/ 51 w 68"/>
                <a:gd name="T15" fmla="*/ 69 h 110"/>
                <a:gd name="T16" fmla="*/ 55 w 68"/>
                <a:gd name="T17" fmla="*/ 73 h 110"/>
                <a:gd name="T18" fmla="*/ 59 w 68"/>
                <a:gd name="T19" fmla="*/ 79 h 110"/>
                <a:gd name="T20" fmla="*/ 63 w 68"/>
                <a:gd name="T21" fmla="*/ 83 h 110"/>
                <a:gd name="T22" fmla="*/ 65 w 68"/>
                <a:gd name="T23" fmla="*/ 87 h 110"/>
                <a:gd name="T24" fmla="*/ 68 w 68"/>
                <a:gd name="T25" fmla="*/ 96 h 110"/>
                <a:gd name="T26" fmla="*/ 65 w 68"/>
                <a:gd name="T27" fmla="*/ 100 h 110"/>
                <a:gd name="T28" fmla="*/ 57 w 68"/>
                <a:gd name="T29" fmla="*/ 104 h 110"/>
                <a:gd name="T30" fmla="*/ 51 w 68"/>
                <a:gd name="T31" fmla="*/ 108 h 110"/>
                <a:gd name="T32" fmla="*/ 41 w 68"/>
                <a:gd name="T33" fmla="*/ 110 h 110"/>
                <a:gd name="T34" fmla="*/ 33 w 68"/>
                <a:gd name="T35" fmla="*/ 110 h 110"/>
                <a:gd name="T36" fmla="*/ 25 w 68"/>
                <a:gd name="T37" fmla="*/ 102 h 110"/>
                <a:gd name="T38" fmla="*/ 20 w 68"/>
                <a:gd name="T39" fmla="*/ 94 h 110"/>
                <a:gd name="T40" fmla="*/ 20 w 68"/>
                <a:gd name="T41" fmla="*/ 87 h 110"/>
                <a:gd name="T42" fmla="*/ 20 w 68"/>
                <a:gd name="T43" fmla="*/ 75 h 110"/>
                <a:gd name="T44" fmla="*/ 25 w 68"/>
                <a:gd name="T45" fmla="*/ 69 h 110"/>
                <a:gd name="T46" fmla="*/ 22 w 68"/>
                <a:gd name="T47" fmla="*/ 60 h 110"/>
                <a:gd name="T48" fmla="*/ 18 w 68"/>
                <a:gd name="T49" fmla="*/ 48 h 110"/>
                <a:gd name="T50" fmla="*/ 6 w 68"/>
                <a:gd name="T51" fmla="*/ 48 h 110"/>
                <a:gd name="T52" fmla="*/ 2 w 68"/>
                <a:gd name="T53" fmla="*/ 40 h 110"/>
                <a:gd name="T54" fmla="*/ 0 w 68"/>
                <a:gd name="T55" fmla="*/ 32 h 110"/>
                <a:gd name="T56" fmla="*/ 4 w 68"/>
                <a:gd name="T57" fmla="*/ 27 h 110"/>
                <a:gd name="T58" fmla="*/ 14 w 68"/>
                <a:gd name="T59" fmla="*/ 21 h 110"/>
                <a:gd name="T60" fmla="*/ 12 w 68"/>
                <a:gd name="T61" fmla="*/ 13 h 110"/>
                <a:gd name="T62" fmla="*/ 16 w 68"/>
                <a:gd name="T63" fmla="*/ 7 h 110"/>
                <a:gd name="T64" fmla="*/ 22 w 68"/>
                <a:gd name="T65" fmla="*/ 0 h 110"/>
                <a:gd name="T66" fmla="*/ 27 w 68"/>
                <a:gd name="T67" fmla="*/ 1 h 110"/>
                <a:gd name="T68" fmla="*/ 33 w 68"/>
                <a:gd name="T69" fmla="*/ 5 h 110"/>
                <a:gd name="T70" fmla="*/ 41 w 68"/>
                <a:gd name="T71" fmla="*/ 11 h 110"/>
                <a:gd name="T72" fmla="*/ 43 w 68"/>
                <a:gd name="T73" fmla="*/ 15 h 110"/>
                <a:gd name="T74" fmla="*/ 43 w 68"/>
                <a:gd name="T75" fmla="*/ 21 h 110"/>
                <a:gd name="T76" fmla="*/ 41 w 68"/>
                <a:gd name="T77" fmla="*/ 29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8" h="110">
                  <a:moveTo>
                    <a:pt x="41" y="29"/>
                  </a:moveTo>
                  <a:lnTo>
                    <a:pt x="49" y="23"/>
                  </a:lnTo>
                  <a:lnTo>
                    <a:pt x="57" y="29"/>
                  </a:lnTo>
                  <a:lnTo>
                    <a:pt x="65" y="38"/>
                  </a:lnTo>
                  <a:lnTo>
                    <a:pt x="63" y="46"/>
                  </a:lnTo>
                  <a:lnTo>
                    <a:pt x="59" y="52"/>
                  </a:lnTo>
                  <a:lnTo>
                    <a:pt x="53" y="60"/>
                  </a:lnTo>
                  <a:lnTo>
                    <a:pt x="51" y="69"/>
                  </a:lnTo>
                  <a:lnTo>
                    <a:pt x="55" y="73"/>
                  </a:lnTo>
                  <a:lnTo>
                    <a:pt x="59" y="79"/>
                  </a:lnTo>
                  <a:lnTo>
                    <a:pt x="63" y="83"/>
                  </a:lnTo>
                  <a:lnTo>
                    <a:pt x="65" y="87"/>
                  </a:lnTo>
                  <a:lnTo>
                    <a:pt x="68" y="96"/>
                  </a:lnTo>
                  <a:lnTo>
                    <a:pt x="65" y="100"/>
                  </a:lnTo>
                  <a:lnTo>
                    <a:pt x="57" y="104"/>
                  </a:lnTo>
                  <a:lnTo>
                    <a:pt x="51" y="108"/>
                  </a:lnTo>
                  <a:lnTo>
                    <a:pt x="41" y="110"/>
                  </a:lnTo>
                  <a:lnTo>
                    <a:pt x="33" y="110"/>
                  </a:lnTo>
                  <a:lnTo>
                    <a:pt x="25" y="102"/>
                  </a:lnTo>
                  <a:lnTo>
                    <a:pt x="20" y="94"/>
                  </a:lnTo>
                  <a:lnTo>
                    <a:pt x="20" y="87"/>
                  </a:lnTo>
                  <a:lnTo>
                    <a:pt x="20" y="75"/>
                  </a:lnTo>
                  <a:lnTo>
                    <a:pt x="25" y="69"/>
                  </a:lnTo>
                  <a:lnTo>
                    <a:pt x="22" y="60"/>
                  </a:lnTo>
                  <a:lnTo>
                    <a:pt x="18" y="48"/>
                  </a:lnTo>
                  <a:lnTo>
                    <a:pt x="6" y="48"/>
                  </a:lnTo>
                  <a:lnTo>
                    <a:pt x="2" y="40"/>
                  </a:lnTo>
                  <a:lnTo>
                    <a:pt x="0" y="32"/>
                  </a:lnTo>
                  <a:lnTo>
                    <a:pt x="4" y="27"/>
                  </a:lnTo>
                  <a:lnTo>
                    <a:pt x="14" y="21"/>
                  </a:lnTo>
                  <a:lnTo>
                    <a:pt x="12" y="13"/>
                  </a:lnTo>
                  <a:lnTo>
                    <a:pt x="16" y="7"/>
                  </a:lnTo>
                  <a:lnTo>
                    <a:pt x="22" y="0"/>
                  </a:lnTo>
                  <a:lnTo>
                    <a:pt x="27" y="1"/>
                  </a:lnTo>
                  <a:lnTo>
                    <a:pt x="33" y="5"/>
                  </a:lnTo>
                  <a:lnTo>
                    <a:pt x="41" y="11"/>
                  </a:lnTo>
                  <a:lnTo>
                    <a:pt x="43" y="15"/>
                  </a:lnTo>
                  <a:lnTo>
                    <a:pt x="43" y="21"/>
                  </a:lnTo>
                  <a:lnTo>
                    <a:pt x="41" y="29"/>
                  </a:lnTo>
                  <a:close/>
                </a:path>
              </a:pathLst>
            </a:custGeom>
            <a:grpFill/>
            <a:ln w="9525">
              <a:solidFill>
                <a:schemeClr val="bg2"/>
              </a:solidFill>
              <a:round/>
              <a:headEnd/>
              <a:tailEnd/>
            </a:ln>
          </p:spPr>
          <p:txBody>
            <a:bodyPr/>
            <a:lstStyle/>
            <a:p>
              <a:pPr>
                <a:defRPr/>
              </a:pPr>
              <a:endParaRPr lang="en-GB" dirty="0"/>
            </a:p>
          </p:txBody>
        </p:sp>
        <p:sp>
          <p:nvSpPr>
            <p:cNvPr id="1065" name="Freeform 233">
              <a:extLst>
                <a:ext uri="{FF2B5EF4-FFF2-40B4-BE49-F238E27FC236}">
                  <a16:creationId xmlns:a16="http://schemas.microsoft.com/office/drawing/2014/main" id="{8D4B9852-F6A5-4634-A131-FD05114D9AB3}"/>
                </a:ext>
              </a:extLst>
            </p:cNvPr>
            <p:cNvSpPr>
              <a:spLocks/>
            </p:cNvSpPr>
            <p:nvPr/>
          </p:nvSpPr>
          <p:spPr bwMode="auto">
            <a:xfrm>
              <a:off x="1708" y="2752"/>
              <a:ext cx="68" cy="110"/>
            </a:xfrm>
            <a:custGeom>
              <a:avLst/>
              <a:gdLst>
                <a:gd name="T0" fmla="*/ 41 w 68"/>
                <a:gd name="T1" fmla="*/ 29 h 110"/>
                <a:gd name="T2" fmla="*/ 49 w 68"/>
                <a:gd name="T3" fmla="*/ 23 h 110"/>
                <a:gd name="T4" fmla="*/ 57 w 68"/>
                <a:gd name="T5" fmla="*/ 29 h 110"/>
                <a:gd name="T6" fmla="*/ 65 w 68"/>
                <a:gd name="T7" fmla="*/ 38 h 110"/>
                <a:gd name="T8" fmla="*/ 63 w 68"/>
                <a:gd name="T9" fmla="*/ 46 h 110"/>
                <a:gd name="T10" fmla="*/ 59 w 68"/>
                <a:gd name="T11" fmla="*/ 52 h 110"/>
                <a:gd name="T12" fmla="*/ 53 w 68"/>
                <a:gd name="T13" fmla="*/ 60 h 110"/>
                <a:gd name="T14" fmla="*/ 51 w 68"/>
                <a:gd name="T15" fmla="*/ 69 h 110"/>
                <a:gd name="T16" fmla="*/ 55 w 68"/>
                <a:gd name="T17" fmla="*/ 73 h 110"/>
                <a:gd name="T18" fmla="*/ 59 w 68"/>
                <a:gd name="T19" fmla="*/ 79 h 110"/>
                <a:gd name="T20" fmla="*/ 63 w 68"/>
                <a:gd name="T21" fmla="*/ 83 h 110"/>
                <a:gd name="T22" fmla="*/ 65 w 68"/>
                <a:gd name="T23" fmla="*/ 87 h 110"/>
                <a:gd name="T24" fmla="*/ 68 w 68"/>
                <a:gd name="T25" fmla="*/ 96 h 110"/>
                <a:gd name="T26" fmla="*/ 65 w 68"/>
                <a:gd name="T27" fmla="*/ 100 h 110"/>
                <a:gd name="T28" fmla="*/ 57 w 68"/>
                <a:gd name="T29" fmla="*/ 104 h 110"/>
                <a:gd name="T30" fmla="*/ 51 w 68"/>
                <a:gd name="T31" fmla="*/ 108 h 110"/>
                <a:gd name="T32" fmla="*/ 41 w 68"/>
                <a:gd name="T33" fmla="*/ 110 h 110"/>
                <a:gd name="T34" fmla="*/ 33 w 68"/>
                <a:gd name="T35" fmla="*/ 110 h 110"/>
                <a:gd name="T36" fmla="*/ 25 w 68"/>
                <a:gd name="T37" fmla="*/ 102 h 110"/>
                <a:gd name="T38" fmla="*/ 20 w 68"/>
                <a:gd name="T39" fmla="*/ 94 h 110"/>
                <a:gd name="T40" fmla="*/ 20 w 68"/>
                <a:gd name="T41" fmla="*/ 87 h 110"/>
                <a:gd name="T42" fmla="*/ 20 w 68"/>
                <a:gd name="T43" fmla="*/ 75 h 110"/>
                <a:gd name="T44" fmla="*/ 25 w 68"/>
                <a:gd name="T45" fmla="*/ 69 h 110"/>
                <a:gd name="T46" fmla="*/ 22 w 68"/>
                <a:gd name="T47" fmla="*/ 60 h 110"/>
                <a:gd name="T48" fmla="*/ 18 w 68"/>
                <a:gd name="T49" fmla="*/ 48 h 110"/>
                <a:gd name="T50" fmla="*/ 6 w 68"/>
                <a:gd name="T51" fmla="*/ 48 h 110"/>
                <a:gd name="T52" fmla="*/ 2 w 68"/>
                <a:gd name="T53" fmla="*/ 40 h 110"/>
                <a:gd name="T54" fmla="*/ 0 w 68"/>
                <a:gd name="T55" fmla="*/ 32 h 110"/>
                <a:gd name="T56" fmla="*/ 4 w 68"/>
                <a:gd name="T57" fmla="*/ 27 h 110"/>
                <a:gd name="T58" fmla="*/ 14 w 68"/>
                <a:gd name="T59" fmla="*/ 21 h 110"/>
                <a:gd name="T60" fmla="*/ 12 w 68"/>
                <a:gd name="T61" fmla="*/ 13 h 110"/>
                <a:gd name="T62" fmla="*/ 16 w 68"/>
                <a:gd name="T63" fmla="*/ 7 h 110"/>
                <a:gd name="T64" fmla="*/ 22 w 68"/>
                <a:gd name="T65" fmla="*/ 0 h 110"/>
                <a:gd name="T66" fmla="*/ 27 w 68"/>
                <a:gd name="T67" fmla="*/ 1 h 110"/>
                <a:gd name="T68" fmla="*/ 33 w 68"/>
                <a:gd name="T69" fmla="*/ 5 h 110"/>
                <a:gd name="T70" fmla="*/ 41 w 68"/>
                <a:gd name="T71" fmla="*/ 11 h 110"/>
                <a:gd name="T72" fmla="*/ 43 w 68"/>
                <a:gd name="T73" fmla="*/ 15 h 110"/>
                <a:gd name="T74" fmla="*/ 43 w 68"/>
                <a:gd name="T75" fmla="*/ 21 h 110"/>
                <a:gd name="T76" fmla="*/ 41 w 68"/>
                <a:gd name="T77" fmla="*/ 2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110">
                  <a:moveTo>
                    <a:pt x="41" y="29"/>
                  </a:moveTo>
                  <a:lnTo>
                    <a:pt x="49" y="23"/>
                  </a:lnTo>
                  <a:lnTo>
                    <a:pt x="57" y="29"/>
                  </a:lnTo>
                  <a:lnTo>
                    <a:pt x="65" y="38"/>
                  </a:lnTo>
                  <a:lnTo>
                    <a:pt x="63" y="46"/>
                  </a:lnTo>
                  <a:lnTo>
                    <a:pt x="59" y="52"/>
                  </a:lnTo>
                  <a:lnTo>
                    <a:pt x="53" y="60"/>
                  </a:lnTo>
                  <a:lnTo>
                    <a:pt x="51" y="69"/>
                  </a:lnTo>
                  <a:lnTo>
                    <a:pt x="55" y="73"/>
                  </a:lnTo>
                  <a:lnTo>
                    <a:pt x="59" y="79"/>
                  </a:lnTo>
                  <a:lnTo>
                    <a:pt x="63" y="83"/>
                  </a:lnTo>
                  <a:lnTo>
                    <a:pt x="65" y="87"/>
                  </a:lnTo>
                  <a:lnTo>
                    <a:pt x="68" y="96"/>
                  </a:lnTo>
                  <a:lnTo>
                    <a:pt x="65" y="100"/>
                  </a:lnTo>
                  <a:lnTo>
                    <a:pt x="57" y="104"/>
                  </a:lnTo>
                  <a:lnTo>
                    <a:pt x="51" y="108"/>
                  </a:lnTo>
                  <a:lnTo>
                    <a:pt x="41" y="110"/>
                  </a:lnTo>
                  <a:lnTo>
                    <a:pt x="33" y="110"/>
                  </a:lnTo>
                  <a:lnTo>
                    <a:pt x="25" y="102"/>
                  </a:lnTo>
                  <a:lnTo>
                    <a:pt x="20" y="94"/>
                  </a:lnTo>
                  <a:lnTo>
                    <a:pt x="20" y="87"/>
                  </a:lnTo>
                  <a:lnTo>
                    <a:pt x="20" y="75"/>
                  </a:lnTo>
                  <a:lnTo>
                    <a:pt x="25" y="69"/>
                  </a:lnTo>
                  <a:lnTo>
                    <a:pt x="22" y="60"/>
                  </a:lnTo>
                  <a:lnTo>
                    <a:pt x="18" y="48"/>
                  </a:lnTo>
                  <a:lnTo>
                    <a:pt x="6" y="48"/>
                  </a:lnTo>
                  <a:lnTo>
                    <a:pt x="2" y="40"/>
                  </a:lnTo>
                  <a:lnTo>
                    <a:pt x="0" y="32"/>
                  </a:lnTo>
                  <a:lnTo>
                    <a:pt x="4" y="27"/>
                  </a:lnTo>
                  <a:lnTo>
                    <a:pt x="14" y="21"/>
                  </a:lnTo>
                  <a:lnTo>
                    <a:pt x="12" y="13"/>
                  </a:lnTo>
                  <a:lnTo>
                    <a:pt x="16" y="7"/>
                  </a:lnTo>
                  <a:lnTo>
                    <a:pt x="22" y="0"/>
                  </a:lnTo>
                  <a:lnTo>
                    <a:pt x="27" y="1"/>
                  </a:lnTo>
                  <a:lnTo>
                    <a:pt x="33" y="5"/>
                  </a:lnTo>
                  <a:lnTo>
                    <a:pt x="41" y="11"/>
                  </a:lnTo>
                  <a:lnTo>
                    <a:pt x="43" y="15"/>
                  </a:lnTo>
                  <a:lnTo>
                    <a:pt x="43" y="21"/>
                  </a:lnTo>
                  <a:lnTo>
                    <a:pt x="41" y="29"/>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66" name="Fransk Guyana">
            <a:extLst>
              <a:ext uri="{FF2B5EF4-FFF2-40B4-BE49-F238E27FC236}">
                <a16:creationId xmlns:a16="http://schemas.microsoft.com/office/drawing/2014/main" id="{991B6FE9-6734-4508-A2BC-57DAE46954AA}"/>
              </a:ext>
            </a:extLst>
          </p:cNvPr>
          <p:cNvGrpSpPr>
            <a:grpSpLocks/>
          </p:cNvGrpSpPr>
          <p:nvPr/>
        </p:nvGrpSpPr>
        <p:grpSpPr bwMode="auto">
          <a:xfrm>
            <a:off x="3134643" y="4482810"/>
            <a:ext cx="64883" cy="85902"/>
            <a:chOff x="1811" y="2792"/>
            <a:chExt cx="47" cy="58"/>
          </a:xfrm>
          <a:solidFill>
            <a:schemeClr val="bg2"/>
          </a:solidFill>
        </p:grpSpPr>
        <p:sp>
          <p:nvSpPr>
            <p:cNvPr id="1067" name="Freeform 235">
              <a:extLst>
                <a:ext uri="{FF2B5EF4-FFF2-40B4-BE49-F238E27FC236}">
                  <a16:creationId xmlns:a16="http://schemas.microsoft.com/office/drawing/2014/main" id="{27D37250-E49D-4B92-89B2-0E2278FA1B01}"/>
                </a:ext>
              </a:extLst>
            </p:cNvPr>
            <p:cNvSpPr>
              <a:spLocks/>
            </p:cNvSpPr>
            <p:nvPr/>
          </p:nvSpPr>
          <p:spPr bwMode="auto">
            <a:xfrm>
              <a:off x="1811" y="2792"/>
              <a:ext cx="47" cy="58"/>
            </a:xfrm>
            <a:custGeom>
              <a:avLst/>
              <a:gdLst>
                <a:gd name="T0" fmla="*/ 6 w 47"/>
                <a:gd name="T1" fmla="*/ 0 h 58"/>
                <a:gd name="T2" fmla="*/ 16 w 47"/>
                <a:gd name="T3" fmla="*/ 2 h 58"/>
                <a:gd name="T4" fmla="*/ 28 w 47"/>
                <a:gd name="T5" fmla="*/ 6 h 58"/>
                <a:gd name="T6" fmla="*/ 38 w 47"/>
                <a:gd name="T7" fmla="*/ 12 h 58"/>
                <a:gd name="T8" fmla="*/ 43 w 47"/>
                <a:gd name="T9" fmla="*/ 20 h 58"/>
                <a:gd name="T10" fmla="*/ 47 w 47"/>
                <a:gd name="T11" fmla="*/ 25 h 58"/>
                <a:gd name="T12" fmla="*/ 42 w 47"/>
                <a:gd name="T13" fmla="*/ 33 h 58"/>
                <a:gd name="T14" fmla="*/ 36 w 47"/>
                <a:gd name="T15" fmla="*/ 45 h 58"/>
                <a:gd name="T16" fmla="*/ 30 w 47"/>
                <a:gd name="T17" fmla="*/ 58 h 58"/>
                <a:gd name="T18" fmla="*/ 24 w 47"/>
                <a:gd name="T19" fmla="*/ 54 h 58"/>
                <a:gd name="T20" fmla="*/ 14 w 47"/>
                <a:gd name="T21" fmla="*/ 52 h 58"/>
                <a:gd name="T22" fmla="*/ 8 w 47"/>
                <a:gd name="T23" fmla="*/ 56 h 58"/>
                <a:gd name="T24" fmla="*/ 2 w 47"/>
                <a:gd name="T25" fmla="*/ 56 h 58"/>
                <a:gd name="T26" fmla="*/ 2 w 47"/>
                <a:gd name="T27" fmla="*/ 49 h 58"/>
                <a:gd name="T28" fmla="*/ 6 w 47"/>
                <a:gd name="T29" fmla="*/ 35 h 58"/>
                <a:gd name="T30" fmla="*/ 10 w 47"/>
                <a:gd name="T31" fmla="*/ 27 h 58"/>
                <a:gd name="T32" fmla="*/ 4 w 47"/>
                <a:gd name="T33" fmla="*/ 23 h 58"/>
                <a:gd name="T34" fmla="*/ 0 w 47"/>
                <a:gd name="T35" fmla="*/ 18 h 58"/>
                <a:gd name="T36" fmla="*/ 0 w 47"/>
                <a:gd name="T37" fmla="*/ 12 h 58"/>
                <a:gd name="T38" fmla="*/ 2 w 47"/>
                <a:gd name="T39" fmla="*/ 6 h 58"/>
                <a:gd name="T40" fmla="*/ 6 w 47"/>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 h="58">
                  <a:moveTo>
                    <a:pt x="6" y="0"/>
                  </a:moveTo>
                  <a:lnTo>
                    <a:pt x="16" y="2"/>
                  </a:lnTo>
                  <a:lnTo>
                    <a:pt x="28" y="6"/>
                  </a:lnTo>
                  <a:lnTo>
                    <a:pt x="38" y="12"/>
                  </a:lnTo>
                  <a:lnTo>
                    <a:pt x="43" y="20"/>
                  </a:lnTo>
                  <a:lnTo>
                    <a:pt x="47" y="25"/>
                  </a:lnTo>
                  <a:lnTo>
                    <a:pt x="42" y="33"/>
                  </a:lnTo>
                  <a:lnTo>
                    <a:pt x="36" y="45"/>
                  </a:lnTo>
                  <a:lnTo>
                    <a:pt x="30" y="58"/>
                  </a:lnTo>
                  <a:lnTo>
                    <a:pt x="24" y="54"/>
                  </a:lnTo>
                  <a:lnTo>
                    <a:pt x="14" y="52"/>
                  </a:lnTo>
                  <a:lnTo>
                    <a:pt x="8" y="56"/>
                  </a:lnTo>
                  <a:lnTo>
                    <a:pt x="2" y="56"/>
                  </a:lnTo>
                  <a:lnTo>
                    <a:pt x="2" y="49"/>
                  </a:lnTo>
                  <a:lnTo>
                    <a:pt x="6" y="35"/>
                  </a:lnTo>
                  <a:lnTo>
                    <a:pt x="10" y="27"/>
                  </a:lnTo>
                  <a:lnTo>
                    <a:pt x="4" y="23"/>
                  </a:lnTo>
                  <a:lnTo>
                    <a:pt x="0" y="18"/>
                  </a:lnTo>
                  <a:lnTo>
                    <a:pt x="0" y="12"/>
                  </a:lnTo>
                  <a:lnTo>
                    <a:pt x="2" y="6"/>
                  </a:lnTo>
                  <a:lnTo>
                    <a:pt x="6" y="0"/>
                  </a:lnTo>
                  <a:close/>
                </a:path>
              </a:pathLst>
            </a:custGeom>
            <a:grpFill/>
            <a:ln w="9525">
              <a:solidFill>
                <a:schemeClr val="bg2"/>
              </a:solidFill>
              <a:round/>
              <a:headEnd/>
              <a:tailEnd/>
            </a:ln>
          </p:spPr>
          <p:txBody>
            <a:bodyPr/>
            <a:lstStyle/>
            <a:p>
              <a:pPr>
                <a:defRPr/>
              </a:pPr>
              <a:endParaRPr lang="en-GB" dirty="0"/>
            </a:p>
          </p:txBody>
        </p:sp>
        <p:sp>
          <p:nvSpPr>
            <p:cNvPr id="1068" name="Freeform 236">
              <a:extLst>
                <a:ext uri="{FF2B5EF4-FFF2-40B4-BE49-F238E27FC236}">
                  <a16:creationId xmlns:a16="http://schemas.microsoft.com/office/drawing/2014/main" id="{70B0BC81-6C8A-4C75-8A22-C5D991ACBEEB}"/>
                </a:ext>
              </a:extLst>
            </p:cNvPr>
            <p:cNvSpPr>
              <a:spLocks/>
            </p:cNvSpPr>
            <p:nvPr/>
          </p:nvSpPr>
          <p:spPr bwMode="auto">
            <a:xfrm>
              <a:off x="1811" y="2792"/>
              <a:ext cx="47" cy="58"/>
            </a:xfrm>
            <a:custGeom>
              <a:avLst/>
              <a:gdLst>
                <a:gd name="T0" fmla="*/ 6 w 47"/>
                <a:gd name="T1" fmla="*/ 0 h 58"/>
                <a:gd name="T2" fmla="*/ 16 w 47"/>
                <a:gd name="T3" fmla="*/ 2 h 58"/>
                <a:gd name="T4" fmla="*/ 28 w 47"/>
                <a:gd name="T5" fmla="*/ 6 h 58"/>
                <a:gd name="T6" fmla="*/ 38 w 47"/>
                <a:gd name="T7" fmla="*/ 12 h 58"/>
                <a:gd name="T8" fmla="*/ 43 w 47"/>
                <a:gd name="T9" fmla="*/ 20 h 58"/>
                <a:gd name="T10" fmla="*/ 47 w 47"/>
                <a:gd name="T11" fmla="*/ 25 h 58"/>
                <a:gd name="T12" fmla="*/ 42 w 47"/>
                <a:gd name="T13" fmla="*/ 33 h 58"/>
                <a:gd name="T14" fmla="*/ 36 w 47"/>
                <a:gd name="T15" fmla="*/ 45 h 58"/>
                <a:gd name="T16" fmla="*/ 30 w 47"/>
                <a:gd name="T17" fmla="*/ 58 h 58"/>
                <a:gd name="T18" fmla="*/ 24 w 47"/>
                <a:gd name="T19" fmla="*/ 54 h 58"/>
                <a:gd name="T20" fmla="*/ 14 w 47"/>
                <a:gd name="T21" fmla="*/ 52 h 58"/>
                <a:gd name="T22" fmla="*/ 8 w 47"/>
                <a:gd name="T23" fmla="*/ 56 h 58"/>
                <a:gd name="T24" fmla="*/ 2 w 47"/>
                <a:gd name="T25" fmla="*/ 56 h 58"/>
                <a:gd name="T26" fmla="*/ 2 w 47"/>
                <a:gd name="T27" fmla="*/ 49 h 58"/>
                <a:gd name="T28" fmla="*/ 6 w 47"/>
                <a:gd name="T29" fmla="*/ 35 h 58"/>
                <a:gd name="T30" fmla="*/ 10 w 47"/>
                <a:gd name="T31" fmla="*/ 27 h 58"/>
                <a:gd name="T32" fmla="*/ 4 w 47"/>
                <a:gd name="T33" fmla="*/ 23 h 58"/>
                <a:gd name="T34" fmla="*/ 0 w 47"/>
                <a:gd name="T35" fmla="*/ 18 h 58"/>
                <a:gd name="T36" fmla="*/ 0 w 47"/>
                <a:gd name="T37" fmla="*/ 12 h 58"/>
                <a:gd name="T38" fmla="*/ 2 w 47"/>
                <a:gd name="T39" fmla="*/ 6 h 58"/>
                <a:gd name="T40" fmla="*/ 6 w 47"/>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6" y="0"/>
                  </a:moveTo>
                  <a:lnTo>
                    <a:pt x="16" y="2"/>
                  </a:lnTo>
                  <a:lnTo>
                    <a:pt x="28" y="6"/>
                  </a:lnTo>
                  <a:lnTo>
                    <a:pt x="38" y="12"/>
                  </a:lnTo>
                  <a:lnTo>
                    <a:pt x="43" y="20"/>
                  </a:lnTo>
                  <a:lnTo>
                    <a:pt x="47" y="25"/>
                  </a:lnTo>
                  <a:lnTo>
                    <a:pt x="42" y="33"/>
                  </a:lnTo>
                  <a:lnTo>
                    <a:pt x="36" y="45"/>
                  </a:lnTo>
                  <a:lnTo>
                    <a:pt x="30" y="58"/>
                  </a:lnTo>
                  <a:lnTo>
                    <a:pt x="24" y="54"/>
                  </a:lnTo>
                  <a:lnTo>
                    <a:pt x="14" y="52"/>
                  </a:lnTo>
                  <a:lnTo>
                    <a:pt x="8" y="56"/>
                  </a:lnTo>
                  <a:lnTo>
                    <a:pt x="2" y="56"/>
                  </a:lnTo>
                  <a:lnTo>
                    <a:pt x="2" y="49"/>
                  </a:lnTo>
                  <a:lnTo>
                    <a:pt x="6" y="35"/>
                  </a:lnTo>
                  <a:lnTo>
                    <a:pt x="10" y="27"/>
                  </a:lnTo>
                  <a:lnTo>
                    <a:pt x="4" y="23"/>
                  </a:lnTo>
                  <a:lnTo>
                    <a:pt x="0" y="18"/>
                  </a:lnTo>
                  <a:lnTo>
                    <a:pt x="0" y="12"/>
                  </a:lnTo>
                  <a:lnTo>
                    <a:pt x="2" y="6"/>
                  </a:lnTo>
                  <a:lnTo>
                    <a:pt x="6"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69" name="Suriname">
            <a:extLst>
              <a:ext uri="{FF2B5EF4-FFF2-40B4-BE49-F238E27FC236}">
                <a16:creationId xmlns:a16="http://schemas.microsoft.com/office/drawing/2014/main" id="{B3DA9DB0-A652-47D9-9DAE-D4E7AEA2F72B}"/>
              </a:ext>
            </a:extLst>
          </p:cNvPr>
          <p:cNvGrpSpPr>
            <a:grpSpLocks/>
          </p:cNvGrpSpPr>
          <p:nvPr/>
        </p:nvGrpSpPr>
        <p:grpSpPr bwMode="auto">
          <a:xfrm>
            <a:off x="3062857" y="4481329"/>
            <a:ext cx="85591" cy="91826"/>
            <a:chOff x="1759" y="2791"/>
            <a:chExt cx="62" cy="62"/>
          </a:xfrm>
          <a:solidFill>
            <a:schemeClr val="bg2"/>
          </a:solidFill>
        </p:grpSpPr>
        <p:sp>
          <p:nvSpPr>
            <p:cNvPr id="1070" name="Freeform 238">
              <a:extLst>
                <a:ext uri="{FF2B5EF4-FFF2-40B4-BE49-F238E27FC236}">
                  <a16:creationId xmlns:a16="http://schemas.microsoft.com/office/drawing/2014/main" id="{26751DD4-1057-44CF-B8E0-2959B4F1E5F0}"/>
                </a:ext>
              </a:extLst>
            </p:cNvPr>
            <p:cNvSpPr>
              <a:spLocks/>
            </p:cNvSpPr>
            <p:nvPr/>
          </p:nvSpPr>
          <p:spPr bwMode="auto">
            <a:xfrm>
              <a:off x="1759" y="2791"/>
              <a:ext cx="62" cy="62"/>
            </a:xfrm>
            <a:custGeom>
              <a:avLst/>
              <a:gdLst>
                <a:gd name="T0" fmla="*/ 14 w 62"/>
                <a:gd name="T1" fmla="*/ 0 h 62"/>
                <a:gd name="T2" fmla="*/ 21 w 62"/>
                <a:gd name="T3" fmla="*/ 0 h 62"/>
                <a:gd name="T4" fmla="*/ 31 w 62"/>
                <a:gd name="T5" fmla="*/ 2 h 62"/>
                <a:gd name="T6" fmla="*/ 35 w 62"/>
                <a:gd name="T7" fmla="*/ 2 h 62"/>
                <a:gd name="T8" fmla="*/ 41 w 62"/>
                <a:gd name="T9" fmla="*/ 2 h 62"/>
                <a:gd name="T10" fmla="*/ 47 w 62"/>
                <a:gd name="T11" fmla="*/ 2 h 62"/>
                <a:gd name="T12" fmla="*/ 52 w 62"/>
                <a:gd name="T13" fmla="*/ 2 h 62"/>
                <a:gd name="T14" fmla="*/ 58 w 62"/>
                <a:gd name="T15" fmla="*/ 2 h 62"/>
                <a:gd name="T16" fmla="*/ 52 w 62"/>
                <a:gd name="T17" fmla="*/ 13 h 62"/>
                <a:gd name="T18" fmla="*/ 52 w 62"/>
                <a:gd name="T19" fmla="*/ 19 h 62"/>
                <a:gd name="T20" fmla="*/ 56 w 62"/>
                <a:gd name="T21" fmla="*/ 25 h 62"/>
                <a:gd name="T22" fmla="*/ 62 w 62"/>
                <a:gd name="T23" fmla="*/ 29 h 62"/>
                <a:gd name="T24" fmla="*/ 54 w 62"/>
                <a:gd name="T25" fmla="*/ 50 h 62"/>
                <a:gd name="T26" fmla="*/ 54 w 62"/>
                <a:gd name="T27" fmla="*/ 58 h 62"/>
                <a:gd name="T28" fmla="*/ 49 w 62"/>
                <a:gd name="T29" fmla="*/ 56 h 62"/>
                <a:gd name="T30" fmla="*/ 41 w 62"/>
                <a:gd name="T31" fmla="*/ 54 h 62"/>
                <a:gd name="T32" fmla="*/ 35 w 62"/>
                <a:gd name="T33" fmla="*/ 52 h 62"/>
                <a:gd name="T34" fmla="*/ 31 w 62"/>
                <a:gd name="T35" fmla="*/ 52 h 62"/>
                <a:gd name="T36" fmla="*/ 31 w 62"/>
                <a:gd name="T37" fmla="*/ 58 h 62"/>
                <a:gd name="T38" fmla="*/ 29 w 62"/>
                <a:gd name="T39" fmla="*/ 62 h 62"/>
                <a:gd name="T40" fmla="*/ 27 w 62"/>
                <a:gd name="T41" fmla="*/ 62 h 62"/>
                <a:gd name="T42" fmla="*/ 21 w 62"/>
                <a:gd name="T43" fmla="*/ 62 h 62"/>
                <a:gd name="T44" fmla="*/ 17 w 62"/>
                <a:gd name="T45" fmla="*/ 58 h 62"/>
                <a:gd name="T46" fmla="*/ 12 w 62"/>
                <a:gd name="T47" fmla="*/ 44 h 62"/>
                <a:gd name="T48" fmla="*/ 0 w 62"/>
                <a:gd name="T49" fmla="*/ 31 h 62"/>
                <a:gd name="T50" fmla="*/ 2 w 62"/>
                <a:gd name="T51" fmla="*/ 21 h 62"/>
                <a:gd name="T52" fmla="*/ 8 w 62"/>
                <a:gd name="T53" fmla="*/ 13 h 62"/>
                <a:gd name="T54" fmla="*/ 12 w 62"/>
                <a:gd name="T55" fmla="*/ 7 h 62"/>
                <a:gd name="T56" fmla="*/ 14 w 62"/>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 h="62">
                  <a:moveTo>
                    <a:pt x="14" y="0"/>
                  </a:moveTo>
                  <a:lnTo>
                    <a:pt x="21" y="0"/>
                  </a:lnTo>
                  <a:lnTo>
                    <a:pt x="31" y="2"/>
                  </a:lnTo>
                  <a:lnTo>
                    <a:pt x="35" y="2"/>
                  </a:lnTo>
                  <a:lnTo>
                    <a:pt x="41" y="2"/>
                  </a:lnTo>
                  <a:lnTo>
                    <a:pt x="47" y="2"/>
                  </a:lnTo>
                  <a:lnTo>
                    <a:pt x="52" y="2"/>
                  </a:lnTo>
                  <a:lnTo>
                    <a:pt x="58" y="2"/>
                  </a:lnTo>
                  <a:lnTo>
                    <a:pt x="52" y="13"/>
                  </a:lnTo>
                  <a:lnTo>
                    <a:pt x="52" y="19"/>
                  </a:lnTo>
                  <a:lnTo>
                    <a:pt x="56" y="25"/>
                  </a:lnTo>
                  <a:lnTo>
                    <a:pt x="62" y="29"/>
                  </a:lnTo>
                  <a:lnTo>
                    <a:pt x="54" y="50"/>
                  </a:lnTo>
                  <a:lnTo>
                    <a:pt x="54" y="58"/>
                  </a:lnTo>
                  <a:lnTo>
                    <a:pt x="49" y="56"/>
                  </a:lnTo>
                  <a:lnTo>
                    <a:pt x="41" y="54"/>
                  </a:lnTo>
                  <a:lnTo>
                    <a:pt x="35" y="52"/>
                  </a:lnTo>
                  <a:lnTo>
                    <a:pt x="31" y="52"/>
                  </a:lnTo>
                  <a:lnTo>
                    <a:pt x="31" y="58"/>
                  </a:lnTo>
                  <a:lnTo>
                    <a:pt x="29" y="62"/>
                  </a:lnTo>
                  <a:lnTo>
                    <a:pt x="27" y="62"/>
                  </a:lnTo>
                  <a:lnTo>
                    <a:pt x="21" y="62"/>
                  </a:lnTo>
                  <a:lnTo>
                    <a:pt x="17" y="58"/>
                  </a:lnTo>
                  <a:lnTo>
                    <a:pt x="12" y="44"/>
                  </a:lnTo>
                  <a:lnTo>
                    <a:pt x="0" y="31"/>
                  </a:lnTo>
                  <a:lnTo>
                    <a:pt x="2" y="21"/>
                  </a:lnTo>
                  <a:lnTo>
                    <a:pt x="8" y="13"/>
                  </a:lnTo>
                  <a:lnTo>
                    <a:pt x="12" y="7"/>
                  </a:lnTo>
                  <a:lnTo>
                    <a:pt x="14" y="0"/>
                  </a:lnTo>
                  <a:close/>
                </a:path>
              </a:pathLst>
            </a:custGeom>
            <a:grpFill/>
            <a:ln w="9525">
              <a:solidFill>
                <a:schemeClr val="bg2"/>
              </a:solidFill>
              <a:round/>
              <a:headEnd/>
              <a:tailEnd/>
            </a:ln>
          </p:spPr>
          <p:txBody>
            <a:bodyPr/>
            <a:lstStyle/>
            <a:p>
              <a:pPr>
                <a:defRPr/>
              </a:pPr>
              <a:endParaRPr lang="en-GB" dirty="0"/>
            </a:p>
          </p:txBody>
        </p:sp>
        <p:sp>
          <p:nvSpPr>
            <p:cNvPr id="1071" name="Freeform 239">
              <a:extLst>
                <a:ext uri="{FF2B5EF4-FFF2-40B4-BE49-F238E27FC236}">
                  <a16:creationId xmlns:a16="http://schemas.microsoft.com/office/drawing/2014/main" id="{0BB0D3D7-2B23-4C74-8493-E18D544E7B18}"/>
                </a:ext>
              </a:extLst>
            </p:cNvPr>
            <p:cNvSpPr>
              <a:spLocks/>
            </p:cNvSpPr>
            <p:nvPr/>
          </p:nvSpPr>
          <p:spPr bwMode="auto">
            <a:xfrm>
              <a:off x="1759" y="2791"/>
              <a:ext cx="62" cy="62"/>
            </a:xfrm>
            <a:custGeom>
              <a:avLst/>
              <a:gdLst>
                <a:gd name="T0" fmla="*/ 14 w 62"/>
                <a:gd name="T1" fmla="*/ 0 h 62"/>
                <a:gd name="T2" fmla="*/ 21 w 62"/>
                <a:gd name="T3" fmla="*/ 0 h 62"/>
                <a:gd name="T4" fmla="*/ 31 w 62"/>
                <a:gd name="T5" fmla="*/ 2 h 62"/>
                <a:gd name="T6" fmla="*/ 35 w 62"/>
                <a:gd name="T7" fmla="*/ 2 h 62"/>
                <a:gd name="T8" fmla="*/ 41 w 62"/>
                <a:gd name="T9" fmla="*/ 2 h 62"/>
                <a:gd name="T10" fmla="*/ 47 w 62"/>
                <a:gd name="T11" fmla="*/ 2 h 62"/>
                <a:gd name="T12" fmla="*/ 52 w 62"/>
                <a:gd name="T13" fmla="*/ 2 h 62"/>
                <a:gd name="T14" fmla="*/ 58 w 62"/>
                <a:gd name="T15" fmla="*/ 2 h 62"/>
                <a:gd name="T16" fmla="*/ 52 w 62"/>
                <a:gd name="T17" fmla="*/ 13 h 62"/>
                <a:gd name="T18" fmla="*/ 52 w 62"/>
                <a:gd name="T19" fmla="*/ 19 h 62"/>
                <a:gd name="T20" fmla="*/ 56 w 62"/>
                <a:gd name="T21" fmla="*/ 25 h 62"/>
                <a:gd name="T22" fmla="*/ 62 w 62"/>
                <a:gd name="T23" fmla="*/ 29 h 62"/>
                <a:gd name="T24" fmla="*/ 54 w 62"/>
                <a:gd name="T25" fmla="*/ 50 h 62"/>
                <a:gd name="T26" fmla="*/ 54 w 62"/>
                <a:gd name="T27" fmla="*/ 58 h 62"/>
                <a:gd name="T28" fmla="*/ 49 w 62"/>
                <a:gd name="T29" fmla="*/ 56 h 62"/>
                <a:gd name="T30" fmla="*/ 41 w 62"/>
                <a:gd name="T31" fmla="*/ 54 h 62"/>
                <a:gd name="T32" fmla="*/ 35 w 62"/>
                <a:gd name="T33" fmla="*/ 52 h 62"/>
                <a:gd name="T34" fmla="*/ 31 w 62"/>
                <a:gd name="T35" fmla="*/ 52 h 62"/>
                <a:gd name="T36" fmla="*/ 31 w 62"/>
                <a:gd name="T37" fmla="*/ 58 h 62"/>
                <a:gd name="T38" fmla="*/ 29 w 62"/>
                <a:gd name="T39" fmla="*/ 62 h 62"/>
                <a:gd name="T40" fmla="*/ 27 w 62"/>
                <a:gd name="T41" fmla="*/ 62 h 62"/>
                <a:gd name="T42" fmla="*/ 21 w 62"/>
                <a:gd name="T43" fmla="*/ 62 h 62"/>
                <a:gd name="T44" fmla="*/ 17 w 62"/>
                <a:gd name="T45" fmla="*/ 58 h 62"/>
                <a:gd name="T46" fmla="*/ 12 w 62"/>
                <a:gd name="T47" fmla="*/ 44 h 62"/>
                <a:gd name="T48" fmla="*/ 0 w 62"/>
                <a:gd name="T49" fmla="*/ 31 h 62"/>
                <a:gd name="T50" fmla="*/ 2 w 62"/>
                <a:gd name="T51" fmla="*/ 21 h 62"/>
                <a:gd name="T52" fmla="*/ 8 w 62"/>
                <a:gd name="T53" fmla="*/ 13 h 62"/>
                <a:gd name="T54" fmla="*/ 12 w 62"/>
                <a:gd name="T55" fmla="*/ 7 h 62"/>
                <a:gd name="T56" fmla="*/ 14 w 62"/>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14" y="0"/>
                  </a:moveTo>
                  <a:lnTo>
                    <a:pt x="21" y="0"/>
                  </a:lnTo>
                  <a:lnTo>
                    <a:pt x="31" y="2"/>
                  </a:lnTo>
                  <a:lnTo>
                    <a:pt x="35" y="2"/>
                  </a:lnTo>
                  <a:lnTo>
                    <a:pt x="41" y="2"/>
                  </a:lnTo>
                  <a:lnTo>
                    <a:pt x="47" y="2"/>
                  </a:lnTo>
                  <a:lnTo>
                    <a:pt x="52" y="2"/>
                  </a:lnTo>
                  <a:lnTo>
                    <a:pt x="58" y="2"/>
                  </a:lnTo>
                  <a:lnTo>
                    <a:pt x="52" y="13"/>
                  </a:lnTo>
                  <a:lnTo>
                    <a:pt x="52" y="19"/>
                  </a:lnTo>
                  <a:lnTo>
                    <a:pt x="56" y="25"/>
                  </a:lnTo>
                  <a:lnTo>
                    <a:pt x="62" y="29"/>
                  </a:lnTo>
                  <a:lnTo>
                    <a:pt x="54" y="50"/>
                  </a:lnTo>
                  <a:lnTo>
                    <a:pt x="54" y="58"/>
                  </a:lnTo>
                  <a:lnTo>
                    <a:pt x="49" y="56"/>
                  </a:lnTo>
                  <a:lnTo>
                    <a:pt x="41" y="54"/>
                  </a:lnTo>
                  <a:lnTo>
                    <a:pt x="35" y="52"/>
                  </a:lnTo>
                  <a:lnTo>
                    <a:pt x="31" y="52"/>
                  </a:lnTo>
                  <a:lnTo>
                    <a:pt x="31" y="58"/>
                  </a:lnTo>
                  <a:lnTo>
                    <a:pt x="29" y="62"/>
                  </a:lnTo>
                  <a:lnTo>
                    <a:pt x="27" y="62"/>
                  </a:lnTo>
                  <a:lnTo>
                    <a:pt x="21" y="62"/>
                  </a:lnTo>
                  <a:lnTo>
                    <a:pt x="17" y="58"/>
                  </a:lnTo>
                  <a:lnTo>
                    <a:pt x="12" y="44"/>
                  </a:lnTo>
                  <a:lnTo>
                    <a:pt x="0" y="31"/>
                  </a:lnTo>
                  <a:lnTo>
                    <a:pt x="2" y="21"/>
                  </a:lnTo>
                  <a:lnTo>
                    <a:pt x="8" y="13"/>
                  </a:lnTo>
                  <a:lnTo>
                    <a:pt x="12" y="7"/>
                  </a:lnTo>
                  <a:lnTo>
                    <a:pt x="14"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72" name="Peru">
            <a:extLst>
              <a:ext uri="{FF2B5EF4-FFF2-40B4-BE49-F238E27FC236}">
                <a16:creationId xmlns:a16="http://schemas.microsoft.com/office/drawing/2014/main" id="{811FBF5F-7210-47C7-AF90-C71970A88E58}"/>
              </a:ext>
            </a:extLst>
          </p:cNvPr>
          <p:cNvGrpSpPr>
            <a:grpSpLocks/>
          </p:cNvGrpSpPr>
          <p:nvPr/>
        </p:nvGrpSpPr>
        <p:grpSpPr bwMode="auto">
          <a:xfrm>
            <a:off x="2564496" y="4616106"/>
            <a:ext cx="266436" cy="420624"/>
            <a:chOff x="1398" y="2882"/>
            <a:chExt cx="193" cy="284"/>
          </a:xfrm>
          <a:solidFill>
            <a:schemeClr val="bg2"/>
          </a:solidFill>
        </p:grpSpPr>
        <p:sp>
          <p:nvSpPr>
            <p:cNvPr id="1073" name="Freeform 241">
              <a:extLst>
                <a:ext uri="{FF2B5EF4-FFF2-40B4-BE49-F238E27FC236}">
                  <a16:creationId xmlns:a16="http://schemas.microsoft.com/office/drawing/2014/main" id="{AE0919AD-6776-4A64-907C-2420328BA260}"/>
                </a:ext>
              </a:extLst>
            </p:cNvPr>
            <p:cNvSpPr>
              <a:spLocks/>
            </p:cNvSpPr>
            <p:nvPr/>
          </p:nvSpPr>
          <p:spPr bwMode="auto">
            <a:xfrm>
              <a:off x="1398" y="2882"/>
              <a:ext cx="193" cy="284"/>
            </a:xfrm>
            <a:custGeom>
              <a:avLst/>
              <a:gdLst>
                <a:gd name="T0" fmla="*/ 5 w 193"/>
                <a:gd name="T1" fmla="*/ 58 h 284"/>
                <a:gd name="T2" fmla="*/ 15 w 193"/>
                <a:gd name="T3" fmla="*/ 52 h 284"/>
                <a:gd name="T4" fmla="*/ 23 w 193"/>
                <a:gd name="T5" fmla="*/ 66 h 284"/>
                <a:gd name="T6" fmla="*/ 43 w 193"/>
                <a:gd name="T7" fmla="*/ 68 h 284"/>
                <a:gd name="T8" fmla="*/ 52 w 193"/>
                <a:gd name="T9" fmla="*/ 50 h 284"/>
                <a:gd name="T10" fmla="*/ 70 w 193"/>
                <a:gd name="T11" fmla="*/ 39 h 284"/>
                <a:gd name="T12" fmla="*/ 82 w 193"/>
                <a:gd name="T13" fmla="*/ 33 h 284"/>
                <a:gd name="T14" fmla="*/ 91 w 193"/>
                <a:gd name="T15" fmla="*/ 17 h 284"/>
                <a:gd name="T16" fmla="*/ 101 w 193"/>
                <a:gd name="T17" fmla="*/ 2 h 284"/>
                <a:gd name="T18" fmla="*/ 111 w 193"/>
                <a:gd name="T19" fmla="*/ 13 h 284"/>
                <a:gd name="T20" fmla="*/ 123 w 193"/>
                <a:gd name="T21" fmla="*/ 25 h 284"/>
                <a:gd name="T22" fmla="*/ 167 w 193"/>
                <a:gd name="T23" fmla="*/ 35 h 284"/>
                <a:gd name="T24" fmla="*/ 171 w 193"/>
                <a:gd name="T25" fmla="*/ 46 h 284"/>
                <a:gd name="T26" fmla="*/ 167 w 193"/>
                <a:gd name="T27" fmla="*/ 62 h 284"/>
                <a:gd name="T28" fmla="*/ 167 w 193"/>
                <a:gd name="T29" fmla="*/ 66 h 284"/>
                <a:gd name="T30" fmla="*/ 138 w 193"/>
                <a:gd name="T31" fmla="*/ 74 h 284"/>
                <a:gd name="T32" fmla="*/ 126 w 193"/>
                <a:gd name="T33" fmla="*/ 95 h 284"/>
                <a:gd name="T34" fmla="*/ 113 w 193"/>
                <a:gd name="T35" fmla="*/ 113 h 284"/>
                <a:gd name="T36" fmla="*/ 121 w 193"/>
                <a:gd name="T37" fmla="*/ 134 h 284"/>
                <a:gd name="T38" fmla="*/ 140 w 193"/>
                <a:gd name="T39" fmla="*/ 153 h 284"/>
                <a:gd name="T40" fmla="*/ 158 w 193"/>
                <a:gd name="T41" fmla="*/ 151 h 284"/>
                <a:gd name="T42" fmla="*/ 167 w 193"/>
                <a:gd name="T43" fmla="*/ 150 h 284"/>
                <a:gd name="T44" fmla="*/ 165 w 193"/>
                <a:gd name="T45" fmla="*/ 167 h 284"/>
                <a:gd name="T46" fmla="*/ 183 w 193"/>
                <a:gd name="T47" fmla="*/ 169 h 284"/>
                <a:gd name="T48" fmla="*/ 193 w 193"/>
                <a:gd name="T49" fmla="*/ 202 h 284"/>
                <a:gd name="T50" fmla="*/ 191 w 193"/>
                <a:gd name="T51" fmla="*/ 221 h 284"/>
                <a:gd name="T52" fmla="*/ 185 w 193"/>
                <a:gd name="T53" fmla="*/ 233 h 284"/>
                <a:gd name="T54" fmla="*/ 187 w 193"/>
                <a:gd name="T55" fmla="*/ 249 h 284"/>
                <a:gd name="T56" fmla="*/ 189 w 193"/>
                <a:gd name="T57" fmla="*/ 260 h 284"/>
                <a:gd name="T58" fmla="*/ 179 w 193"/>
                <a:gd name="T59" fmla="*/ 274 h 284"/>
                <a:gd name="T60" fmla="*/ 169 w 193"/>
                <a:gd name="T61" fmla="*/ 284 h 284"/>
                <a:gd name="T62" fmla="*/ 136 w 193"/>
                <a:gd name="T63" fmla="*/ 260 h 284"/>
                <a:gd name="T64" fmla="*/ 97 w 193"/>
                <a:gd name="T65" fmla="*/ 241 h 284"/>
                <a:gd name="T66" fmla="*/ 74 w 193"/>
                <a:gd name="T67" fmla="*/ 215 h 284"/>
                <a:gd name="T68" fmla="*/ 70 w 193"/>
                <a:gd name="T69" fmla="*/ 192 h 284"/>
                <a:gd name="T70" fmla="*/ 54 w 193"/>
                <a:gd name="T71" fmla="*/ 167 h 284"/>
                <a:gd name="T72" fmla="*/ 35 w 193"/>
                <a:gd name="T73" fmla="*/ 128 h 284"/>
                <a:gd name="T74" fmla="*/ 15 w 193"/>
                <a:gd name="T75" fmla="*/ 99 h 284"/>
                <a:gd name="T76" fmla="*/ 5 w 193"/>
                <a:gd name="T77" fmla="*/ 81 h 284"/>
                <a:gd name="T78" fmla="*/ 1 w 193"/>
                <a:gd name="T79" fmla="*/ 6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 h="284">
                  <a:moveTo>
                    <a:pt x="1" y="66"/>
                  </a:moveTo>
                  <a:lnTo>
                    <a:pt x="5" y="58"/>
                  </a:lnTo>
                  <a:lnTo>
                    <a:pt x="9" y="52"/>
                  </a:lnTo>
                  <a:lnTo>
                    <a:pt x="15" y="52"/>
                  </a:lnTo>
                  <a:lnTo>
                    <a:pt x="15" y="64"/>
                  </a:lnTo>
                  <a:lnTo>
                    <a:pt x="23" y="66"/>
                  </a:lnTo>
                  <a:lnTo>
                    <a:pt x="33" y="76"/>
                  </a:lnTo>
                  <a:lnTo>
                    <a:pt x="43" y="68"/>
                  </a:lnTo>
                  <a:lnTo>
                    <a:pt x="46" y="58"/>
                  </a:lnTo>
                  <a:lnTo>
                    <a:pt x="52" y="50"/>
                  </a:lnTo>
                  <a:lnTo>
                    <a:pt x="58" y="44"/>
                  </a:lnTo>
                  <a:lnTo>
                    <a:pt x="70" y="39"/>
                  </a:lnTo>
                  <a:lnTo>
                    <a:pt x="78" y="35"/>
                  </a:lnTo>
                  <a:lnTo>
                    <a:pt x="82" y="33"/>
                  </a:lnTo>
                  <a:lnTo>
                    <a:pt x="87" y="25"/>
                  </a:lnTo>
                  <a:lnTo>
                    <a:pt x="91" y="17"/>
                  </a:lnTo>
                  <a:lnTo>
                    <a:pt x="93" y="0"/>
                  </a:lnTo>
                  <a:lnTo>
                    <a:pt x="101" y="2"/>
                  </a:lnTo>
                  <a:lnTo>
                    <a:pt x="107" y="10"/>
                  </a:lnTo>
                  <a:lnTo>
                    <a:pt x="111" y="13"/>
                  </a:lnTo>
                  <a:lnTo>
                    <a:pt x="117" y="19"/>
                  </a:lnTo>
                  <a:lnTo>
                    <a:pt x="123" y="25"/>
                  </a:lnTo>
                  <a:lnTo>
                    <a:pt x="126" y="33"/>
                  </a:lnTo>
                  <a:lnTo>
                    <a:pt x="167" y="35"/>
                  </a:lnTo>
                  <a:lnTo>
                    <a:pt x="169" y="41"/>
                  </a:lnTo>
                  <a:lnTo>
                    <a:pt x="171" y="46"/>
                  </a:lnTo>
                  <a:lnTo>
                    <a:pt x="167" y="52"/>
                  </a:lnTo>
                  <a:lnTo>
                    <a:pt x="167" y="62"/>
                  </a:lnTo>
                  <a:lnTo>
                    <a:pt x="173" y="66"/>
                  </a:lnTo>
                  <a:lnTo>
                    <a:pt x="167" y="66"/>
                  </a:lnTo>
                  <a:lnTo>
                    <a:pt x="152" y="68"/>
                  </a:lnTo>
                  <a:lnTo>
                    <a:pt x="138" y="74"/>
                  </a:lnTo>
                  <a:lnTo>
                    <a:pt x="128" y="85"/>
                  </a:lnTo>
                  <a:lnTo>
                    <a:pt x="126" y="95"/>
                  </a:lnTo>
                  <a:lnTo>
                    <a:pt x="121" y="101"/>
                  </a:lnTo>
                  <a:lnTo>
                    <a:pt x="113" y="113"/>
                  </a:lnTo>
                  <a:lnTo>
                    <a:pt x="117" y="122"/>
                  </a:lnTo>
                  <a:lnTo>
                    <a:pt x="121" y="134"/>
                  </a:lnTo>
                  <a:lnTo>
                    <a:pt x="130" y="144"/>
                  </a:lnTo>
                  <a:lnTo>
                    <a:pt x="140" y="153"/>
                  </a:lnTo>
                  <a:lnTo>
                    <a:pt x="148" y="155"/>
                  </a:lnTo>
                  <a:lnTo>
                    <a:pt x="158" y="151"/>
                  </a:lnTo>
                  <a:lnTo>
                    <a:pt x="165" y="144"/>
                  </a:lnTo>
                  <a:lnTo>
                    <a:pt x="167" y="150"/>
                  </a:lnTo>
                  <a:lnTo>
                    <a:pt x="164" y="161"/>
                  </a:lnTo>
                  <a:lnTo>
                    <a:pt x="165" y="167"/>
                  </a:lnTo>
                  <a:lnTo>
                    <a:pt x="171" y="167"/>
                  </a:lnTo>
                  <a:lnTo>
                    <a:pt x="183" y="169"/>
                  </a:lnTo>
                  <a:lnTo>
                    <a:pt x="193" y="194"/>
                  </a:lnTo>
                  <a:lnTo>
                    <a:pt x="193" y="202"/>
                  </a:lnTo>
                  <a:lnTo>
                    <a:pt x="191" y="215"/>
                  </a:lnTo>
                  <a:lnTo>
                    <a:pt x="191" y="221"/>
                  </a:lnTo>
                  <a:lnTo>
                    <a:pt x="189" y="223"/>
                  </a:lnTo>
                  <a:lnTo>
                    <a:pt x="185" y="233"/>
                  </a:lnTo>
                  <a:lnTo>
                    <a:pt x="183" y="243"/>
                  </a:lnTo>
                  <a:lnTo>
                    <a:pt x="187" y="249"/>
                  </a:lnTo>
                  <a:lnTo>
                    <a:pt x="193" y="254"/>
                  </a:lnTo>
                  <a:lnTo>
                    <a:pt x="189" y="260"/>
                  </a:lnTo>
                  <a:lnTo>
                    <a:pt x="181" y="268"/>
                  </a:lnTo>
                  <a:lnTo>
                    <a:pt x="179" y="274"/>
                  </a:lnTo>
                  <a:lnTo>
                    <a:pt x="175" y="282"/>
                  </a:lnTo>
                  <a:lnTo>
                    <a:pt x="169" y="284"/>
                  </a:lnTo>
                  <a:lnTo>
                    <a:pt x="154" y="270"/>
                  </a:lnTo>
                  <a:lnTo>
                    <a:pt x="136" y="260"/>
                  </a:lnTo>
                  <a:lnTo>
                    <a:pt x="115" y="251"/>
                  </a:lnTo>
                  <a:lnTo>
                    <a:pt x="97" y="241"/>
                  </a:lnTo>
                  <a:lnTo>
                    <a:pt x="87" y="229"/>
                  </a:lnTo>
                  <a:lnTo>
                    <a:pt x="74" y="215"/>
                  </a:lnTo>
                  <a:lnTo>
                    <a:pt x="80" y="208"/>
                  </a:lnTo>
                  <a:lnTo>
                    <a:pt x="70" y="192"/>
                  </a:lnTo>
                  <a:lnTo>
                    <a:pt x="62" y="181"/>
                  </a:lnTo>
                  <a:lnTo>
                    <a:pt x="54" y="167"/>
                  </a:lnTo>
                  <a:lnTo>
                    <a:pt x="46" y="148"/>
                  </a:lnTo>
                  <a:lnTo>
                    <a:pt x="35" y="128"/>
                  </a:lnTo>
                  <a:lnTo>
                    <a:pt x="25" y="109"/>
                  </a:lnTo>
                  <a:lnTo>
                    <a:pt x="15" y="99"/>
                  </a:lnTo>
                  <a:lnTo>
                    <a:pt x="3" y="93"/>
                  </a:lnTo>
                  <a:lnTo>
                    <a:pt x="5" y="81"/>
                  </a:lnTo>
                  <a:lnTo>
                    <a:pt x="0" y="76"/>
                  </a:lnTo>
                  <a:lnTo>
                    <a:pt x="1" y="66"/>
                  </a:lnTo>
                  <a:close/>
                </a:path>
              </a:pathLst>
            </a:custGeom>
            <a:grpFill/>
            <a:ln w="9525">
              <a:solidFill>
                <a:schemeClr val="bg2"/>
              </a:solidFill>
              <a:round/>
              <a:headEnd/>
              <a:tailEnd/>
            </a:ln>
          </p:spPr>
          <p:txBody>
            <a:bodyPr/>
            <a:lstStyle/>
            <a:p>
              <a:pPr>
                <a:defRPr/>
              </a:pPr>
              <a:endParaRPr lang="en-GB" dirty="0"/>
            </a:p>
          </p:txBody>
        </p:sp>
        <p:sp>
          <p:nvSpPr>
            <p:cNvPr id="1074" name="Freeform 242">
              <a:extLst>
                <a:ext uri="{FF2B5EF4-FFF2-40B4-BE49-F238E27FC236}">
                  <a16:creationId xmlns:a16="http://schemas.microsoft.com/office/drawing/2014/main" id="{7D87C70F-C7F8-4C72-8BA5-340F451CBC2F}"/>
                </a:ext>
              </a:extLst>
            </p:cNvPr>
            <p:cNvSpPr>
              <a:spLocks/>
            </p:cNvSpPr>
            <p:nvPr/>
          </p:nvSpPr>
          <p:spPr bwMode="auto">
            <a:xfrm>
              <a:off x="1398" y="2882"/>
              <a:ext cx="193" cy="284"/>
            </a:xfrm>
            <a:custGeom>
              <a:avLst/>
              <a:gdLst>
                <a:gd name="T0" fmla="*/ 5 w 193"/>
                <a:gd name="T1" fmla="*/ 58 h 284"/>
                <a:gd name="T2" fmla="*/ 15 w 193"/>
                <a:gd name="T3" fmla="*/ 52 h 284"/>
                <a:gd name="T4" fmla="*/ 23 w 193"/>
                <a:gd name="T5" fmla="*/ 66 h 284"/>
                <a:gd name="T6" fmla="*/ 43 w 193"/>
                <a:gd name="T7" fmla="*/ 68 h 284"/>
                <a:gd name="T8" fmla="*/ 52 w 193"/>
                <a:gd name="T9" fmla="*/ 50 h 284"/>
                <a:gd name="T10" fmla="*/ 70 w 193"/>
                <a:gd name="T11" fmla="*/ 39 h 284"/>
                <a:gd name="T12" fmla="*/ 82 w 193"/>
                <a:gd name="T13" fmla="*/ 33 h 284"/>
                <a:gd name="T14" fmla="*/ 91 w 193"/>
                <a:gd name="T15" fmla="*/ 17 h 284"/>
                <a:gd name="T16" fmla="*/ 101 w 193"/>
                <a:gd name="T17" fmla="*/ 2 h 284"/>
                <a:gd name="T18" fmla="*/ 111 w 193"/>
                <a:gd name="T19" fmla="*/ 13 h 284"/>
                <a:gd name="T20" fmla="*/ 123 w 193"/>
                <a:gd name="T21" fmla="*/ 25 h 284"/>
                <a:gd name="T22" fmla="*/ 167 w 193"/>
                <a:gd name="T23" fmla="*/ 35 h 284"/>
                <a:gd name="T24" fmla="*/ 171 w 193"/>
                <a:gd name="T25" fmla="*/ 46 h 284"/>
                <a:gd name="T26" fmla="*/ 167 w 193"/>
                <a:gd name="T27" fmla="*/ 62 h 284"/>
                <a:gd name="T28" fmla="*/ 167 w 193"/>
                <a:gd name="T29" fmla="*/ 66 h 284"/>
                <a:gd name="T30" fmla="*/ 138 w 193"/>
                <a:gd name="T31" fmla="*/ 74 h 284"/>
                <a:gd name="T32" fmla="*/ 126 w 193"/>
                <a:gd name="T33" fmla="*/ 95 h 284"/>
                <a:gd name="T34" fmla="*/ 113 w 193"/>
                <a:gd name="T35" fmla="*/ 113 h 284"/>
                <a:gd name="T36" fmla="*/ 121 w 193"/>
                <a:gd name="T37" fmla="*/ 134 h 284"/>
                <a:gd name="T38" fmla="*/ 140 w 193"/>
                <a:gd name="T39" fmla="*/ 153 h 284"/>
                <a:gd name="T40" fmla="*/ 158 w 193"/>
                <a:gd name="T41" fmla="*/ 151 h 284"/>
                <a:gd name="T42" fmla="*/ 167 w 193"/>
                <a:gd name="T43" fmla="*/ 150 h 284"/>
                <a:gd name="T44" fmla="*/ 165 w 193"/>
                <a:gd name="T45" fmla="*/ 167 h 284"/>
                <a:gd name="T46" fmla="*/ 183 w 193"/>
                <a:gd name="T47" fmla="*/ 169 h 284"/>
                <a:gd name="T48" fmla="*/ 193 w 193"/>
                <a:gd name="T49" fmla="*/ 202 h 284"/>
                <a:gd name="T50" fmla="*/ 191 w 193"/>
                <a:gd name="T51" fmla="*/ 221 h 284"/>
                <a:gd name="T52" fmla="*/ 185 w 193"/>
                <a:gd name="T53" fmla="*/ 233 h 284"/>
                <a:gd name="T54" fmla="*/ 187 w 193"/>
                <a:gd name="T55" fmla="*/ 249 h 284"/>
                <a:gd name="T56" fmla="*/ 189 w 193"/>
                <a:gd name="T57" fmla="*/ 260 h 284"/>
                <a:gd name="T58" fmla="*/ 179 w 193"/>
                <a:gd name="T59" fmla="*/ 274 h 284"/>
                <a:gd name="T60" fmla="*/ 169 w 193"/>
                <a:gd name="T61" fmla="*/ 284 h 284"/>
                <a:gd name="T62" fmla="*/ 136 w 193"/>
                <a:gd name="T63" fmla="*/ 260 h 284"/>
                <a:gd name="T64" fmla="*/ 97 w 193"/>
                <a:gd name="T65" fmla="*/ 241 h 284"/>
                <a:gd name="T66" fmla="*/ 74 w 193"/>
                <a:gd name="T67" fmla="*/ 215 h 284"/>
                <a:gd name="T68" fmla="*/ 70 w 193"/>
                <a:gd name="T69" fmla="*/ 192 h 284"/>
                <a:gd name="T70" fmla="*/ 54 w 193"/>
                <a:gd name="T71" fmla="*/ 167 h 284"/>
                <a:gd name="T72" fmla="*/ 35 w 193"/>
                <a:gd name="T73" fmla="*/ 128 h 284"/>
                <a:gd name="T74" fmla="*/ 15 w 193"/>
                <a:gd name="T75" fmla="*/ 99 h 284"/>
                <a:gd name="T76" fmla="*/ 5 w 193"/>
                <a:gd name="T77" fmla="*/ 81 h 284"/>
                <a:gd name="T78" fmla="*/ 1 w 193"/>
                <a:gd name="T79" fmla="*/ 6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 h="284">
                  <a:moveTo>
                    <a:pt x="1" y="66"/>
                  </a:moveTo>
                  <a:lnTo>
                    <a:pt x="5" y="58"/>
                  </a:lnTo>
                  <a:lnTo>
                    <a:pt x="9" y="52"/>
                  </a:lnTo>
                  <a:lnTo>
                    <a:pt x="15" y="52"/>
                  </a:lnTo>
                  <a:lnTo>
                    <a:pt x="15" y="64"/>
                  </a:lnTo>
                  <a:lnTo>
                    <a:pt x="23" y="66"/>
                  </a:lnTo>
                  <a:lnTo>
                    <a:pt x="33" y="76"/>
                  </a:lnTo>
                  <a:lnTo>
                    <a:pt x="43" y="68"/>
                  </a:lnTo>
                  <a:lnTo>
                    <a:pt x="46" y="58"/>
                  </a:lnTo>
                  <a:lnTo>
                    <a:pt x="52" y="50"/>
                  </a:lnTo>
                  <a:lnTo>
                    <a:pt x="58" y="44"/>
                  </a:lnTo>
                  <a:lnTo>
                    <a:pt x="70" y="39"/>
                  </a:lnTo>
                  <a:lnTo>
                    <a:pt x="78" y="35"/>
                  </a:lnTo>
                  <a:lnTo>
                    <a:pt x="82" y="33"/>
                  </a:lnTo>
                  <a:lnTo>
                    <a:pt x="87" y="25"/>
                  </a:lnTo>
                  <a:lnTo>
                    <a:pt x="91" y="17"/>
                  </a:lnTo>
                  <a:lnTo>
                    <a:pt x="93" y="0"/>
                  </a:lnTo>
                  <a:lnTo>
                    <a:pt x="101" y="2"/>
                  </a:lnTo>
                  <a:lnTo>
                    <a:pt x="107" y="10"/>
                  </a:lnTo>
                  <a:lnTo>
                    <a:pt x="111" y="13"/>
                  </a:lnTo>
                  <a:lnTo>
                    <a:pt x="117" y="19"/>
                  </a:lnTo>
                  <a:lnTo>
                    <a:pt x="123" y="25"/>
                  </a:lnTo>
                  <a:lnTo>
                    <a:pt x="126" y="33"/>
                  </a:lnTo>
                  <a:lnTo>
                    <a:pt x="167" y="35"/>
                  </a:lnTo>
                  <a:lnTo>
                    <a:pt x="169" y="41"/>
                  </a:lnTo>
                  <a:lnTo>
                    <a:pt x="171" y="46"/>
                  </a:lnTo>
                  <a:lnTo>
                    <a:pt x="167" y="52"/>
                  </a:lnTo>
                  <a:lnTo>
                    <a:pt x="167" y="62"/>
                  </a:lnTo>
                  <a:lnTo>
                    <a:pt x="173" y="66"/>
                  </a:lnTo>
                  <a:lnTo>
                    <a:pt x="167" y="66"/>
                  </a:lnTo>
                  <a:lnTo>
                    <a:pt x="152" y="68"/>
                  </a:lnTo>
                  <a:lnTo>
                    <a:pt x="138" y="74"/>
                  </a:lnTo>
                  <a:lnTo>
                    <a:pt x="128" y="85"/>
                  </a:lnTo>
                  <a:lnTo>
                    <a:pt x="126" y="95"/>
                  </a:lnTo>
                  <a:lnTo>
                    <a:pt x="121" y="101"/>
                  </a:lnTo>
                  <a:lnTo>
                    <a:pt x="113" y="113"/>
                  </a:lnTo>
                  <a:lnTo>
                    <a:pt x="117" y="122"/>
                  </a:lnTo>
                  <a:lnTo>
                    <a:pt x="121" y="134"/>
                  </a:lnTo>
                  <a:lnTo>
                    <a:pt x="130" y="144"/>
                  </a:lnTo>
                  <a:lnTo>
                    <a:pt x="140" y="153"/>
                  </a:lnTo>
                  <a:lnTo>
                    <a:pt x="148" y="155"/>
                  </a:lnTo>
                  <a:lnTo>
                    <a:pt x="158" y="151"/>
                  </a:lnTo>
                  <a:lnTo>
                    <a:pt x="165" y="144"/>
                  </a:lnTo>
                  <a:lnTo>
                    <a:pt x="167" y="150"/>
                  </a:lnTo>
                  <a:lnTo>
                    <a:pt x="164" y="161"/>
                  </a:lnTo>
                  <a:lnTo>
                    <a:pt x="165" y="167"/>
                  </a:lnTo>
                  <a:lnTo>
                    <a:pt x="171" y="167"/>
                  </a:lnTo>
                  <a:lnTo>
                    <a:pt x="183" y="169"/>
                  </a:lnTo>
                  <a:lnTo>
                    <a:pt x="193" y="194"/>
                  </a:lnTo>
                  <a:lnTo>
                    <a:pt x="193" y="202"/>
                  </a:lnTo>
                  <a:lnTo>
                    <a:pt x="191" y="215"/>
                  </a:lnTo>
                  <a:lnTo>
                    <a:pt x="191" y="221"/>
                  </a:lnTo>
                  <a:lnTo>
                    <a:pt x="189" y="223"/>
                  </a:lnTo>
                  <a:lnTo>
                    <a:pt x="185" y="233"/>
                  </a:lnTo>
                  <a:lnTo>
                    <a:pt x="183" y="243"/>
                  </a:lnTo>
                  <a:lnTo>
                    <a:pt x="187" y="249"/>
                  </a:lnTo>
                  <a:lnTo>
                    <a:pt x="193" y="254"/>
                  </a:lnTo>
                  <a:lnTo>
                    <a:pt x="189" y="260"/>
                  </a:lnTo>
                  <a:lnTo>
                    <a:pt x="181" y="268"/>
                  </a:lnTo>
                  <a:lnTo>
                    <a:pt x="179" y="274"/>
                  </a:lnTo>
                  <a:lnTo>
                    <a:pt x="175" y="282"/>
                  </a:lnTo>
                  <a:lnTo>
                    <a:pt x="169" y="284"/>
                  </a:lnTo>
                  <a:lnTo>
                    <a:pt x="154" y="270"/>
                  </a:lnTo>
                  <a:lnTo>
                    <a:pt x="136" y="260"/>
                  </a:lnTo>
                  <a:lnTo>
                    <a:pt x="115" y="251"/>
                  </a:lnTo>
                  <a:lnTo>
                    <a:pt x="97" y="241"/>
                  </a:lnTo>
                  <a:lnTo>
                    <a:pt x="87" y="229"/>
                  </a:lnTo>
                  <a:lnTo>
                    <a:pt x="74" y="215"/>
                  </a:lnTo>
                  <a:lnTo>
                    <a:pt x="80" y="208"/>
                  </a:lnTo>
                  <a:lnTo>
                    <a:pt x="70" y="192"/>
                  </a:lnTo>
                  <a:lnTo>
                    <a:pt x="62" y="181"/>
                  </a:lnTo>
                  <a:lnTo>
                    <a:pt x="54" y="167"/>
                  </a:lnTo>
                  <a:lnTo>
                    <a:pt x="46" y="148"/>
                  </a:lnTo>
                  <a:lnTo>
                    <a:pt x="35" y="128"/>
                  </a:lnTo>
                  <a:lnTo>
                    <a:pt x="25" y="109"/>
                  </a:lnTo>
                  <a:lnTo>
                    <a:pt x="15" y="99"/>
                  </a:lnTo>
                  <a:lnTo>
                    <a:pt x="3" y="93"/>
                  </a:lnTo>
                  <a:lnTo>
                    <a:pt x="5" y="81"/>
                  </a:lnTo>
                  <a:lnTo>
                    <a:pt x="0" y="76"/>
                  </a:lnTo>
                  <a:lnTo>
                    <a:pt x="1" y="6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75" name="Bolivia">
            <a:extLst>
              <a:ext uri="{FF2B5EF4-FFF2-40B4-BE49-F238E27FC236}">
                <a16:creationId xmlns:a16="http://schemas.microsoft.com/office/drawing/2014/main" id="{F664D7E7-46DE-4792-B2F3-95908656E4D0}"/>
              </a:ext>
            </a:extLst>
          </p:cNvPr>
          <p:cNvGrpSpPr>
            <a:grpSpLocks/>
          </p:cNvGrpSpPr>
          <p:nvPr/>
        </p:nvGrpSpPr>
        <p:grpSpPr bwMode="auto">
          <a:xfrm>
            <a:off x="2817127" y="4839749"/>
            <a:ext cx="254012" cy="308063"/>
            <a:chOff x="1581" y="3033"/>
            <a:chExt cx="184" cy="208"/>
          </a:xfrm>
          <a:solidFill>
            <a:schemeClr val="bg2"/>
          </a:solidFill>
        </p:grpSpPr>
        <p:sp>
          <p:nvSpPr>
            <p:cNvPr id="1076" name="Freeform 244">
              <a:extLst>
                <a:ext uri="{FF2B5EF4-FFF2-40B4-BE49-F238E27FC236}">
                  <a16:creationId xmlns:a16="http://schemas.microsoft.com/office/drawing/2014/main" id="{592339D6-BA1A-4D12-AEAD-61BF108974C1}"/>
                </a:ext>
              </a:extLst>
            </p:cNvPr>
            <p:cNvSpPr>
              <a:spLocks/>
            </p:cNvSpPr>
            <p:nvPr/>
          </p:nvSpPr>
          <p:spPr bwMode="auto">
            <a:xfrm>
              <a:off x="1581" y="3033"/>
              <a:ext cx="184" cy="208"/>
            </a:xfrm>
            <a:custGeom>
              <a:avLst/>
              <a:gdLst>
                <a:gd name="T0" fmla="*/ 53 w 184"/>
                <a:gd name="T1" fmla="*/ 0 h 208"/>
                <a:gd name="T2" fmla="*/ 67 w 184"/>
                <a:gd name="T3" fmla="*/ 27 h 208"/>
                <a:gd name="T4" fmla="*/ 98 w 184"/>
                <a:gd name="T5" fmla="*/ 43 h 208"/>
                <a:gd name="T6" fmla="*/ 119 w 184"/>
                <a:gd name="T7" fmla="*/ 54 h 208"/>
                <a:gd name="T8" fmla="*/ 143 w 184"/>
                <a:gd name="T9" fmla="*/ 72 h 208"/>
                <a:gd name="T10" fmla="*/ 143 w 184"/>
                <a:gd name="T11" fmla="*/ 87 h 208"/>
                <a:gd name="T12" fmla="*/ 156 w 184"/>
                <a:gd name="T13" fmla="*/ 99 h 208"/>
                <a:gd name="T14" fmla="*/ 170 w 184"/>
                <a:gd name="T15" fmla="*/ 107 h 208"/>
                <a:gd name="T16" fmla="*/ 182 w 184"/>
                <a:gd name="T17" fmla="*/ 122 h 208"/>
                <a:gd name="T18" fmla="*/ 184 w 184"/>
                <a:gd name="T19" fmla="*/ 138 h 208"/>
                <a:gd name="T20" fmla="*/ 180 w 184"/>
                <a:gd name="T21" fmla="*/ 157 h 208"/>
                <a:gd name="T22" fmla="*/ 170 w 184"/>
                <a:gd name="T23" fmla="*/ 156 h 208"/>
                <a:gd name="T24" fmla="*/ 149 w 184"/>
                <a:gd name="T25" fmla="*/ 148 h 208"/>
                <a:gd name="T26" fmla="*/ 123 w 184"/>
                <a:gd name="T27" fmla="*/ 154 h 208"/>
                <a:gd name="T28" fmla="*/ 111 w 184"/>
                <a:gd name="T29" fmla="*/ 169 h 208"/>
                <a:gd name="T30" fmla="*/ 109 w 184"/>
                <a:gd name="T31" fmla="*/ 189 h 208"/>
                <a:gd name="T32" fmla="*/ 88 w 184"/>
                <a:gd name="T33" fmla="*/ 193 h 208"/>
                <a:gd name="T34" fmla="*/ 72 w 184"/>
                <a:gd name="T35" fmla="*/ 194 h 208"/>
                <a:gd name="T36" fmla="*/ 51 w 184"/>
                <a:gd name="T37" fmla="*/ 190 h 208"/>
                <a:gd name="T38" fmla="*/ 39 w 184"/>
                <a:gd name="T39" fmla="*/ 204 h 208"/>
                <a:gd name="T40" fmla="*/ 31 w 184"/>
                <a:gd name="T41" fmla="*/ 208 h 208"/>
                <a:gd name="T42" fmla="*/ 28 w 184"/>
                <a:gd name="T43" fmla="*/ 208 h 208"/>
                <a:gd name="T44" fmla="*/ 22 w 184"/>
                <a:gd name="T45" fmla="*/ 181 h 208"/>
                <a:gd name="T46" fmla="*/ 14 w 184"/>
                <a:gd name="T47" fmla="*/ 152 h 208"/>
                <a:gd name="T48" fmla="*/ 2 w 184"/>
                <a:gd name="T49" fmla="*/ 122 h 208"/>
                <a:gd name="T50" fmla="*/ 6 w 184"/>
                <a:gd name="T51" fmla="*/ 109 h 208"/>
                <a:gd name="T52" fmla="*/ 4 w 184"/>
                <a:gd name="T53" fmla="*/ 97 h 208"/>
                <a:gd name="T54" fmla="*/ 2 w 184"/>
                <a:gd name="T55" fmla="*/ 82 h 208"/>
                <a:gd name="T56" fmla="*/ 8 w 184"/>
                <a:gd name="T57" fmla="*/ 70 h 208"/>
                <a:gd name="T58" fmla="*/ 10 w 184"/>
                <a:gd name="T59" fmla="*/ 43 h 208"/>
                <a:gd name="T60" fmla="*/ 10 w 184"/>
                <a:gd name="T61" fmla="*/ 17 h 208"/>
                <a:gd name="T62" fmla="*/ 33 w 184"/>
                <a:gd name="T63"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208">
                  <a:moveTo>
                    <a:pt x="41" y="4"/>
                  </a:moveTo>
                  <a:lnTo>
                    <a:pt x="53" y="0"/>
                  </a:lnTo>
                  <a:lnTo>
                    <a:pt x="65" y="0"/>
                  </a:lnTo>
                  <a:lnTo>
                    <a:pt x="67" y="27"/>
                  </a:lnTo>
                  <a:lnTo>
                    <a:pt x="78" y="39"/>
                  </a:lnTo>
                  <a:lnTo>
                    <a:pt x="98" y="43"/>
                  </a:lnTo>
                  <a:lnTo>
                    <a:pt x="102" y="48"/>
                  </a:lnTo>
                  <a:lnTo>
                    <a:pt x="119" y="54"/>
                  </a:lnTo>
                  <a:lnTo>
                    <a:pt x="139" y="60"/>
                  </a:lnTo>
                  <a:lnTo>
                    <a:pt x="143" y="72"/>
                  </a:lnTo>
                  <a:lnTo>
                    <a:pt x="145" y="80"/>
                  </a:lnTo>
                  <a:lnTo>
                    <a:pt x="143" y="87"/>
                  </a:lnTo>
                  <a:lnTo>
                    <a:pt x="145" y="99"/>
                  </a:lnTo>
                  <a:lnTo>
                    <a:pt x="156" y="99"/>
                  </a:lnTo>
                  <a:lnTo>
                    <a:pt x="172" y="99"/>
                  </a:lnTo>
                  <a:lnTo>
                    <a:pt x="170" y="107"/>
                  </a:lnTo>
                  <a:lnTo>
                    <a:pt x="172" y="118"/>
                  </a:lnTo>
                  <a:lnTo>
                    <a:pt x="182" y="122"/>
                  </a:lnTo>
                  <a:lnTo>
                    <a:pt x="184" y="132"/>
                  </a:lnTo>
                  <a:lnTo>
                    <a:pt x="184" y="138"/>
                  </a:lnTo>
                  <a:lnTo>
                    <a:pt x="176" y="152"/>
                  </a:lnTo>
                  <a:lnTo>
                    <a:pt x="180" y="157"/>
                  </a:lnTo>
                  <a:lnTo>
                    <a:pt x="176" y="161"/>
                  </a:lnTo>
                  <a:lnTo>
                    <a:pt x="170" y="156"/>
                  </a:lnTo>
                  <a:lnTo>
                    <a:pt x="160" y="150"/>
                  </a:lnTo>
                  <a:lnTo>
                    <a:pt x="149" y="148"/>
                  </a:lnTo>
                  <a:lnTo>
                    <a:pt x="133" y="150"/>
                  </a:lnTo>
                  <a:lnTo>
                    <a:pt x="123" y="154"/>
                  </a:lnTo>
                  <a:lnTo>
                    <a:pt x="117" y="156"/>
                  </a:lnTo>
                  <a:lnTo>
                    <a:pt x="111" y="169"/>
                  </a:lnTo>
                  <a:lnTo>
                    <a:pt x="111" y="179"/>
                  </a:lnTo>
                  <a:lnTo>
                    <a:pt x="109" y="189"/>
                  </a:lnTo>
                  <a:lnTo>
                    <a:pt x="105" y="193"/>
                  </a:lnTo>
                  <a:lnTo>
                    <a:pt x="88" y="193"/>
                  </a:lnTo>
                  <a:lnTo>
                    <a:pt x="82" y="206"/>
                  </a:lnTo>
                  <a:lnTo>
                    <a:pt x="72" y="194"/>
                  </a:lnTo>
                  <a:lnTo>
                    <a:pt x="59" y="196"/>
                  </a:lnTo>
                  <a:lnTo>
                    <a:pt x="51" y="190"/>
                  </a:lnTo>
                  <a:lnTo>
                    <a:pt x="43" y="196"/>
                  </a:lnTo>
                  <a:lnTo>
                    <a:pt x="39" y="204"/>
                  </a:lnTo>
                  <a:lnTo>
                    <a:pt x="37" y="208"/>
                  </a:lnTo>
                  <a:lnTo>
                    <a:pt x="31" y="208"/>
                  </a:lnTo>
                  <a:lnTo>
                    <a:pt x="29" y="208"/>
                  </a:lnTo>
                  <a:lnTo>
                    <a:pt x="28" y="208"/>
                  </a:lnTo>
                  <a:lnTo>
                    <a:pt x="26" y="194"/>
                  </a:lnTo>
                  <a:lnTo>
                    <a:pt x="22" y="181"/>
                  </a:lnTo>
                  <a:lnTo>
                    <a:pt x="14" y="169"/>
                  </a:lnTo>
                  <a:lnTo>
                    <a:pt x="14" y="152"/>
                  </a:lnTo>
                  <a:lnTo>
                    <a:pt x="8" y="140"/>
                  </a:lnTo>
                  <a:lnTo>
                    <a:pt x="2" y="122"/>
                  </a:lnTo>
                  <a:lnTo>
                    <a:pt x="0" y="115"/>
                  </a:lnTo>
                  <a:lnTo>
                    <a:pt x="6" y="109"/>
                  </a:lnTo>
                  <a:lnTo>
                    <a:pt x="10" y="103"/>
                  </a:lnTo>
                  <a:lnTo>
                    <a:pt x="4" y="97"/>
                  </a:lnTo>
                  <a:lnTo>
                    <a:pt x="0" y="91"/>
                  </a:lnTo>
                  <a:lnTo>
                    <a:pt x="2" y="82"/>
                  </a:lnTo>
                  <a:lnTo>
                    <a:pt x="6" y="72"/>
                  </a:lnTo>
                  <a:lnTo>
                    <a:pt x="8" y="70"/>
                  </a:lnTo>
                  <a:lnTo>
                    <a:pt x="8" y="64"/>
                  </a:lnTo>
                  <a:lnTo>
                    <a:pt x="10" y="43"/>
                  </a:lnTo>
                  <a:lnTo>
                    <a:pt x="0" y="17"/>
                  </a:lnTo>
                  <a:lnTo>
                    <a:pt x="10" y="17"/>
                  </a:lnTo>
                  <a:lnTo>
                    <a:pt x="20" y="15"/>
                  </a:lnTo>
                  <a:lnTo>
                    <a:pt x="33" y="9"/>
                  </a:lnTo>
                  <a:lnTo>
                    <a:pt x="41" y="4"/>
                  </a:lnTo>
                  <a:close/>
                </a:path>
              </a:pathLst>
            </a:custGeom>
            <a:grpFill/>
            <a:ln w="9525">
              <a:solidFill>
                <a:schemeClr val="bg2"/>
              </a:solidFill>
              <a:round/>
              <a:headEnd/>
              <a:tailEnd/>
            </a:ln>
          </p:spPr>
          <p:txBody>
            <a:bodyPr/>
            <a:lstStyle/>
            <a:p>
              <a:pPr>
                <a:defRPr/>
              </a:pPr>
              <a:endParaRPr lang="en-GB" dirty="0"/>
            </a:p>
          </p:txBody>
        </p:sp>
        <p:sp>
          <p:nvSpPr>
            <p:cNvPr id="1077" name="Freeform 245">
              <a:extLst>
                <a:ext uri="{FF2B5EF4-FFF2-40B4-BE49-F238E27FC236}">
                  <a16:creationId xmlns:a16="http://schemas.microsoft.com/office/drawing/2014/main" id="{39739A41-E510-40E4-BCBE-E12CAE6956B7}"/>
                </a:ext>
              </a:extLst>
            </p:cNvPr>
            <p:cNvSpPr>
              <a:spLocks/>
            </p:cNvSpPr>
            <p:nvPr/>
          </p:nvSpPr>
          <p:spPr bwMode="auto">
            <a:xfrm>
              <a:off x="1581" y="3033"/>
              <a:ext cx="184" cy="208"/>
            </a:xfrm>
            <a:custGeom>
              <a:avLst/>
              <a:gdLst>
                <a:gd name="T0" fmla="*/ 53 w 184"/>
                <a:gd name="T1" fmla="*/ 0 h 208"/>
                <a:gd name="T2" fmla="*/ 67 w 184"/>
                <a:gd name="T3" fmla="*/ 27 h 208"/>
                <a:gd name="T4" fmla="*/ 98 w 184"/>
                <a:gd name="T5" fmla="*/ 43 h 208"/>
                <a:gd name="T6" fmla="*/ 119 w 184"/>
                <a:gd name="T7" fmla="*/ 54 h 208"/>
                <a:gd name="T8" fmla="*/ 143 w 184"/>
                <a:gd name="T9" fmla="*/ 72 h 208"/>
                <a:gd name="T10" fmla="*/ 143 w 184"/>
                <a:gd name="T11" fmla="*/ 87 h 208"/>
                <a:gd name="T12" fmla="*/ 156 w 184"/>
                <a:gd name="T13" fmla="*/ 99 h 208"/>
                <a:gd name="T14" fmla="*/ 170 w 184"/>
                <a:gd name="T15" fmla="*/ 107 h 208"/>
                <a:gd name="T16" fmla="*/ 182 w 184"/>
                <a:gd name="T17" fmla="*/ 122 h 208"/>
                <a:gd name="T18" fmla="*/ 184 w 184"/>
                <a:gd name="T19" fmla="*/ 138 h 208"/>
                <a:gd name="T20" fmla="*/ 180 w 184"/>
                <a:gd name="T21" fmla="*/ 157 h 208"/>
                <a:gd name="T22" fmla="*/ 170 w 184"/>
                <a:gd name="T23" fmla="*/ 156 h 208"/>
                <a:gd name="T24" fmla="*/ 149 w 184"/>
                <a:gd name="T25" fmla="*/ 148 h 208"/>
                <a:gd name="T26" fmla="*/ 123 w 184"/>
                <a:gd name="T27" fmla="*/ 154 h 208"/>
                <a:gd name="T28" fmla="*/ 111 w 184"/>
                <a:gd name="T29" fmla="*/ 169 h 208"/>
                <a:gd name="T30" fmla="*/ 109 w 184"/>
                <a:gd name="T31" fmla="*/ 189 h 208"/>
                <a:gd name="T32" fmla="*/ 88 w 184"/>
                <a:gd name="T33" fmla="*/ 193 h 208"/>
                <a:gd name="T34" fmla="*/ 72 w 184"/>
                <a:gd name="T35" fmla="*/ 194 h 208"/>
                <a:gd name="T36" fmla="*/ 51 w 184"/>
                <a:gd name="T37" fmla="*/ 190 h 208"/>
                <a:gd name="T38" fmla="*/ 39 w 184"/>
                <a:gd name="T39" fmla="*/ 204 h 208"/>
                <a:gd name="T40" fmla="*/ 31 w 184"/>
                <a:gd name="T41" fmla="*/ 208 h 208"/>
                <a:gd name="T42" fmla="*/ 28 w 184"/>
                <a:gd name="T43" fmla="*/ 208 h 208"/>
                <a:gd name="T44" fmla="*/ 22 w 184"/>
                <a:gd name="T45" fmla="*/ 181 h 208"/>
                <a:gd name="T46" fmla="*/ 14 w 184"/>
                <a:gd name="T47" fmla="*/ 152 h 208"/>
                <a:gd name="T48" fmla="*/ 2 w 184"/>
                <a:gd name="T49" fmla="*/ 122 h 208"/>
                <a:gd name="T50" fmla="*/ 6 w 184"/>
                <a:gd name="T51" fmla="*/ 109 h 208"/>
                <a:gd name="T52" fmla="*/ 4 w 184"/>
                <a:gd name="T53" fmla="*/ 97 h 208"/>
                <a:gd name="T54" fmla="*/ 2 w 184"/>
                <a:gd name="T55" fmla="*/ 82 h 208"/>
                <a:gd name="T56" fmla="*/ 8 w 184"/>
                <a:gd name="T57" fmla="*/ 70 h 208"/>
                <a:gd name="T58" fmla="*/ 10 w 184"/>
                <a:gd name="T59" fmla="*/ 43 h 208"/>
                <a:gd name="T60" fmla="*/ 10 w 184"/>
                <a:gd name="T61" fmla="*/ 17 h 208"/>
                <a:gd name="T62" fmla="*/ 33 w 184"/>
                <a:gd name="T63" fmla="*/ 9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4" h="208">
                  <a:moveTo>
                    <a:pt x="41" y="4"/>
                  </a:moveTo>
                  <a:lnTo>
                    <a:pt x="53" y="0"/>
                  </a:lnTo>
                  <a:lnTo>
                    <a:pt x="65" y="0"/>
                  </a:lnTo>
                  <a:lnTo>
                    <a:pt x="67" y="27"/>
                  </a:lnTo>
                  <a:lnTo>
                    <a:pt x="78" y="39"/>
                  </a:lnTo>
                  <a:lnTo>
                    <a:pt x="98" y="43"/>
                  </a:lnTo>
                  <a:lnTo>
                    <a:pt x="102" y="48"/>
                  </a:lnTo>
                  <a:lnTo>
                    <a:pt x="119" y="54"/>
                  </a:lnTo>
                  <a:lnTo>
                    <a:pt x="139" y="60"/>
                  </a:lnTo>
                  <a:lnTo>
                    <a:pt x="143" y="72"/>
                  </a:lnTo>
                  <a:lnTo>
                    <a:pt x="145" y="80"/>
                  </a:lnTo>
                  <a:lnTo>
                    <a:pt x="143" y="87"/>
                  </a:lnTo>
                  <a:lnTo>
                    <a:pt x="145" y="99"/>
                  </a:lnTo>
                  <a:lnTo>
                    <a:pt x="156" y="99"/>
                  </a:lnTo>
                  <a:lnTo>
                    <a:pt x="172" y="99"/>
                  </a:lnTo>
                  <a:lnTo>
                    <a:pt x="170" y="107"/>
                  </a:lnTo>
                  <a:lnTo>
                    <a:pt x="172" y="118"/>
                  </a:lnTo>
                  <a:lnTo>
                    <a:pt x="182" y="122"/>
                  </a:lnTo>
                  <a:lnTo>
                    <a:pt x="184" y="132"/>
                  </a:lnTo>
                  <a:lnTo>
                    <a:pt x="184" y="138"/>
                  </a:lnTo>
                  <a:lnTo>
                    <a:pt x="176" y="152"/>
                  </a:lnTo>
                  <a:lnTo>
                    <a:pt x="180" y="157"/>
                  </a:lnTo>
                  <a:lnTo>
                    <a:pt x="176" y="161"/>
                  </a:lnTo>
                  <a:lnTo>
                    <a:pt x="170" y="156"/>
                  </a:lnTo>
                  <a:lnTo>
                    <a:pt x="160" y="150"/>
                  </a:lnTo>
                  <a:lnTo>
                    <a:pt x="149" y="148"/>
                  </a:lnTo>
                  <a:lnTo>
                    <a:pt x="133" y="150"/>
                  </a:lnTo>
                  <a:lnTo>
                    <a:pt x="123" y="154"/>
                  </a:lnTo>
                  <a:lnTo>
                    <a:pt x="117" y="156"/>
                  </a:lnTo>
                  <a:lnTo>
                    <a:pt x="111" y="169"/>
                  </a:lnTo>
                  <a:lnTo>
                    <a:pt x="111" y="179"/>
                  </a:lnTo>
                  <a:lnTo>
                    <a:pt x="109" y="189"/>
                  </a:lnTo>
                  <a:lnTo>
                    <a:pt x="105" y="193"/>
                  </a:lnTo>
                  <a:lnTo>
                    <a:pt x="88" y="193"/>
                  </a:lnTo>
                  <a:lnTo>
                    <a:pt x="82" y="206"/>
                  </a:lnTo>
                  <a:lnTo>
                    <a:pt x="72" y="194"/>
                  </a:lnTo>
                  <a:lnTo>
                    <a:pt x="59" y="196"/>
                  </a:lnTo>
                  <a:lnTo>
                    <a:pt x="51" y="190"/>
                  </a:lnTo>
                  <a:lnTo>
                    <a:pt x="43" y="196"/>
                  </a:lnTo>
                  <a:lnTo>
                    <a:pt x="39" y="204"/>
                  </a:lnTo>
                  <a:lnTo>
                    <a:pt x="37" y="208"/>
                  </a:lnTo>
                  <a:lnTo>
                    <a:pt x="31" y="208"/>
                  </a:lnTo>
                  <a:lnTo>
                    <a:pt x="29" y="208"/>
                  </a:lnTo>
                  <a:lnTo>
                    <a:pt x="28" y="208"/>
                  </a:lnTo>
                  <a:lnTo>
                    <a:pt x="26" y="194"/>
                  </a:lnTo>
                  <a:lnTo>
                    <a:pt x="22" y="181"/>
                  </a:lnTo>
                  <a:lnTo>
                    <a:pt x="14" y="169"/>
                  </a:lnTo>
                  <a:lnTo>
                    <a:pt x="14" y="152"/>
                  </a:lnTo>
                  <a:lnTo>
                    <a:pt x="8" y="140"/>
                  </a:lnTo>
                  <a:lnTo>
                    <a:pt x="2" y="122"/>
                  </a:lnTo>
                  <a:lnTo>
                    <a:pt x="0" y="115"/>
                  </a:lnTo>
                  <a:lnTo>
                    <a:pt x="6" y="109"/>
                  </a:lnTo>
                  <a:lnTo>
                    <a:pt x="10" y="103"/>
                  </a:lnTo>
                  <a:lnTo>
                    <a:pt x="4" y="97"/>
                  </a:lnTo>
                  <a:lnTo>
                    <a:pt x="0" y="91"/>
                  </a:lnTo>
                  <a:lnTo>
                    <a:pt x="2" y="82"/>
                  </a:lnTo>
                  <a:lnTo>
                    <a:pt x="6" y="72"/>
                  </a:lnTo>
                  <a:lnTo>
                    <a:pt x="8" y="70"/>
                  </a:lnTo>
                  <a:lnTo>
                    <a:pt x="8" y="64"/>
                  </a:lnTo>
                  <a:lnTo>
                    <a:pt x="10" y="43"/>
                  </a:lnTo>
                  <a:lnTo>
                    <a:pt x="0" y="17"/>
                  </a:lnTo>
                  <a:lnTo>
                    <a:pt x="10" y="17"/>
                  </a:lnTo>
                  <a:lnTo>
                    <a:pt x="20" y="15"/>
                  </a:lnTo>
                  <a:lnTo>
                    <a:pt x="33" y="9"/>
                  </a:lnTo>
                  <a:lnTo>
                    <a:pt x="41" y="4"/>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78" name="Paraguay">
            <a:extLst>
              <a:ext uri="{FF2B5EF4-FFF2-40B4-BE49-F238E27FC236}">
                <a16:creationId xmlns:a16="http://schemas.microsoft.com/office/drawing/2014/main" id="{5BF1BB81-54D6-41C5-A9D0-45B2399BE99B}"/>
              </a:ext>
            </a:extLst>
          </p:cNvPr>
          <p:cNvGrpSpPr>
            <a:grpSpLocks/>
          </p:cNvGrpSpPr>
          <p:nvPr/>
        </p:nvGrpSpPr>
        <p:grpSpPr bwMode="auto">
          <a:xfrm>
            <a:off x="2962079" y="5057466"/>
            <a:ext cx="180846" cy="202907"/>
            <a:chOff x="1686" y="3180"/>
            <a:chExt cx="131" cy="137"/>
          </a:xfrm>
          <a:solidFill>
            <a:schemeClr val="bg2"/>
          </a:solidFill>
        </p:grpSpPr>
        <p:sp>
          <p:nvSpPr>
            <p:cNvPr id="1079" name="Freeform 247">
              <a:extLst>
                <a:ext uri="{FF2B5EF4-FFF2-40B4-BE49-F238E27FC236}">
                  <a16:creationId xmlns:a16="http://schemas.microsoft.com/office/drawing/2014/main" id="{91CE72C6-C604-441D-8DF5-E855EA64CAE1}"/>
                </a:ext>
              </a:extLst>
            </p:cNvPr>
            <p:cNvSpPr>
              <a:spLocks/>
            </p:cNvSpPr>
            <p:nvPr/>
          </p:nvSpPr>
          <p:spPr bwMode="auto">
            <a:xfrm>
              <a:off x="1686" y="3180"/>
              <a:ext cx="131" cy="137"/>
            </a:xfrm>
            <a:custGeom>
              <a:avLst/>
              <a:gdLst>
                <a:gd name="T0" fmla="*/ 106 w 131"/>
                <a:gd name="T1" fmla="*/ 133 h 137"/>
                <a:gd name="T2" fmla="*/ 92 w 131"/>
                <a:gd name="T3" fmla="*/ 137 h 137"/>
                <a:gd name="T4" fmla="*/ 71 w 131"/>
                <a:gd name="T5" fmla="*/ 137 h 137"/>
                <a:gd name="T6" fmla="*/ 65 w 131"/>
                <a:gd name="T7" fmla="*/ 129 h 137"/>
                <a:gd name="T8" fmla="*/ 71 w 131"/>
                <a:gd name="T9" fmla="*/ 115 h 137"/>
                <a:gd name="T10" fmla="*/ 79 w 131"/>
                <a:gd name="T11" fmla="*/ 104 h 137"/>
                <a:gd name="T12" fmla="*/ 73 w 131"/>
                <a:gd name="T13" fmla="*/ 96 h 137"/>
                <a:gd name="T14" fmla="*/ 53 w 131"/>
                <a:gd name="T15" fmla="*/ 88 h 137"/>
                <a:gd name="T16" fmla="*/ 38 w 131"/>
                <a:gd name="T17" fmla="*/ 76 h 137"/>
                <a:gd name="T18" fmla="*/ 30 w 131"/>
                <a:gd name="T19" fmla="*/ 76 h 137"/>
                <a:gd name="T20" fmla="*/ 20 w 131"/>
                <a:gd name="T21" fmla="*/ 70 h 137"/>
                <a:gd name="T22" fmla="*/ 8 w 131"/>
                <a:gd name="T23" fmla="*/ 59 h 137"/>
                <a:gd name="T24" fmla="*/ 2 w 131"/>
                <a:gd name="T25" fmla="*/ 51 h 137"/>
                <a:gd name="T26" fmla="*/ 0 w 131"/>
                <a:gd name="T27" fmla="*/ 45 h 137"/>
                <a:gd name="T28" fmla="*/ 4 w 131"/>
                <a:gd name="T29" fmla="*/ 41 h 137"/>
                <a:gd name="T30" fmla="*/ 6 w 131"/>
                <a:gd name="T31" fmla="*/ 32 h 137"/>
                <a:gd name="T32" fmla="*/ 6 w 131"/>
                <a:gd name="T33" fmla="*/ 22 h 137"/>
                <a:gd name="T34" fmla="*/ 12 w 131"/>
                <a:gd name="T35" fmla="*/ 8 h 137"/>
                <a:gd name="T36" fmla="*/ 28 w 131"/>
                <a:gd name="T37" fmla="*/ 2 h 137"/>
                <a:gd name="T38" fmla="*/ 44 w 131"/>
                <a:gd name="T39" fmla="*/ 0 h 137"/>
                <a:gd name="T40" fmla="*/ 55 w 131"/>
                <a:gd name="T41" fmla="*/ 2 h 137"/>
                <a:gd name="T42" fmla="*/ 65 w 131"/>
                <a:gd name="T43" fmla="*/ 8 h 137"/>
                <a:gd name="T44" fmla="*/ 71 w 131"/>
                <a:gd name="T45" fmla="*/ 14 h 137"/>
                <a:gd name="T46" fmla="*/ 75 w 131"/>
                <a:gd name="T47" fmla="*/ 22 h 137"/>
                <a:gd name="T48" fmla="*/ 75 w 131"/>
                <a:gd name="T49" fmla="*/ 34 h 137"/>
                <a:gd name="T50" fmla="*/ 75 w 131"/>
                <a:gd name="T51" fmla="*/ 49 h 137"/>
                <a:gd name="T52" fmla="*/ 85 w 131"/>
                <a:gd name="T53" fmla="*/ 49 h 137"/>
                <a:gd name="T54" fmla="*/ 92 w 131"/>
                <a:gd name="T55" fmla="*/ 47 h 137"/>
                <a:gd name="T56" fmla="*/ 102 w 131"/>
                <a:gd name="T57" fmla="*/ 49 h 137"/>
                <a:gd name="T58" fmla="*/ 108 w 131"/>
                <a:gd name="T59" fmla="*/ 53 h 137"/>
                <a:gd name="T60" fmla="*/ 106 w 131"/>
                <a:gd name="T61" fmla="*/ 63 h 137"/>
                <a:gd name="T62" fmla="*/ 110 w 131"/>
                <a:gd name="T63" fmla="*/ 72 h 137"/>
                <a:gd name="T64" fmla="*/ 118 w 131"/>
                <a:gd name="T65" fmla="*/ 80 h 137"/>
                <a:gd name="T66" fmla="*/ 125 w 131"/>
                <a:gd name="T67" fmla="*/ 78 h 137"/>
                <a:gd name="T68" fmla="*/ 131 w 131"/>
                <a:gd name="T69" fmla="*/ 80 h 137"/>
                <a:gd name="T70" fmla="*/ 129 w 131"/>
                <a:gd name="T71" fmla="*/ 88 h 137"/>
                <a:gd name="T72" fmla="*/ 125 w 131"/>
                <a:gd name="T73" fmla="*/ 98 h 137"/>
                <a:gd name="T74" fmla="*/ 125 w 131"/>
                <a:gd name="T75" fmla="*/ 111 h 137"/>
                <a:gd name="T76" fmla="*/ 124 w 131"/>
                <a:gd name="T77" fmla="*/ 117 h 137"/>
                <a:gd name="T78" fmla="*/ 120 w 131"/>
                <a:gd name="T79" fmla="*/ 125 h 137"/>
                <a:gd name="T80" fmla="*/ 110 w 131"/>
                <a:gd name="T81" fmla="*/ 131 h 137"/>
                <a:gd name="T82" fmla="*/ 106 w 131"/>
                <a:gd name="T83" fmla="*/ 1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 h="137">
                  <a:moveTo>
                    <a:pt x="106" y="133"/>
                  </a:moveTo>
                  <a:lnTo>
                    <a:pt x="92" y="137"/>
                  </a:lnTo>
                  <a:lnTo>
                    <a:pt x="71" y="137"/>
                  </a:lnTo>
                  <a:lnTo>
                    <a:pt x="65" y="129"/>
                  </a:lnTo>
                  <a:lnTo>
                    <a:pt x="71" y="115"/>
                  </a:lnTo>
                  <a:lnTo>
                    <a:pt x="79" y="104"/>
                  </a:lnTo>
                  <a:lnTo>
                    <a:pt x="73" y="96"/>
                  </a:lnTo>
                  <a:lnTo>
                    <a:pt x="53" y="88"/>
                  </a:lnTo>
                  <a:lnTo>
                    <a:pt x="38" y="76"/>
                  </a:lnTo>
                  <a:lnTo>
                    <a:pt x="30" y="76"/>
                  </a:lnTo>
                  <a:lnTo>
                    <a:pt x="20" y="70"/>
                  </a:lnTo>
                  <a:lnTo>
                    <a:pt x="8" y="59"/>
                  </a:lnTo>
                  <a:lnTo>
                    <a:pt x="2" y="51"/>
                  </a:lnTo>
                  <a:lnTo>
                    <a:pt x="0" y="45"/>
                  </a:lnTo>
                  <a:lnTo>
                    <a:pt x="4" y="41"/>
                  </a:lnTo>
                  <a:lnTo>
                    <a:pt x="6" y="32"/>
                  </a:lnTo>
                  <a:lnTo>
                    <a:pt x="6" y="22"/>
                  </a:lnTo>
                  <a:lnTo>
                    <a:pt x="12" y="8"/>
                  </a:lnTo>
                  <a:lnTo>
                    <a:pt x="28" y="2"/>
                  </a:lnTo>
                  <a:lnTo>
                    <a:pt x="44" y="0"/>
                  </a:lnTo>
                  <a:lnTo>
                    <a:pt x="55" y="2"/>
                  </a:lnTo>
                  <a:lnTo>
                    <a:pt x="65" y="8"/>
                  </a:lnTo>
                  <a:lnTo>
                    <a:pt x="71" y="14"/>
                  </a:lnTo>
                  <a:lnTo>
                    <a:pt x="75" y="22"/>
                  </a:lnTo>
                  <a:lnTo>
                    <a:pt x="75" y="34"/>
                  </a:lnTo>
                  <a:lnTo>
                    <a:pt x="75" y="49"/>
                  </a:lnTo>
                  <a:lnTo>
                    <a:pt x="85" y="49"/>
                  </a:lnTo>
                  <a:lnTo>
                    <a:pt x="92" y="47"/>
                  </a:lnTo>
                  <a:lnTo>
                    <a:pt x="102" y="49"/>
                  </a:lnTo>
                  <a:lnTo>
                    <a:pt x="108" y="53"/>
                  </a:lnTo>
                  <a:lnTo>
                    <a:pt x="106" y="63"/>
                  </a:lnTo>
                  <a:lnTo>
                    <a:pt x="110" y="72"/>
                  </a:lnTo>
                  <a:lnTo>
                    <a:pt x="118" y="80"/>
                  </a:lnTo>
                  <a:lnTo>
                    <a:pt x="125" y="78"/>
                  </a:lnTo>
                  <a:lnTo>
                    <a:pt x="131" y="80"/>
                  </a:lnTo>
                  <a:lnTo>
                    <a:pt x="129" y="88"/>
                  </a:lnTo>
                  <a:lnTo>
                    <a:pt x="125" y="98"/>
                  </a:lnTo>
                  <a:lnTo>
                    <a:pt x="125" y="111"/>
                  </a:lnTo>
                  <a:lnTo>
                    <a:pt x="124" y="117"/>
                  </a:lnTo>
                  <a:lnTo>
                    <a:pt x="120" y="125"/>
                  </a:lnTo>
                  <a:lnTo>
                    <a:pt x="110" y="131"/>
                  </a:lnTo>
                  <a:lnTo>
                    <a:pt x="106" y="133"/>
                  </a:lnTo>
                  <a:close/>
                </a:path>
              </a:pathLst>
            </a:custGeom>
            <a:grpFill/>
            <a:ln w="9525">
              <a:solidFill>
                <a:schemeClr val="bg2"/>
              </a:solidFill>
              <a:round/>
              <a:headEnd/>
              <a:tailEnd/>
            </a:ln>
          </p:spPr>
          <p:txBody>
            <a:bodyPr/>
            <a:lstStyle/>
            <a:p>
              <a:pPr>
                <a:defRPr/>
              </a:pPr>
              <a:endParaRPr lang="en-GB" dirty="0"/>
            </a:p>
          </p:txBody>
        </p:sp>
        <p:sp>
          <p:nvSpPr>
            <p:cNvPr id="1080" name="Freeform 248">
              <a:extLst>
                <a:ext uri="{FF2B5EF4-FFF2-40B4-BE49-F238E27FC236}">
                  <a16:creationId xmlns:a16="http://schemas.microsoft.com/office/drawing/2014/main" id="{3220455D-FE52-4588-BE64-7EC14A5DDABE}"/>
                </a:ext>
              </a:extLst>
            </p:cNvPr>
            <p:cNvSpPr>
              <a:spLocks/>
            </p:cNvSpPr>
            <p:nvPr/>
          </p:nvSpPr>
          <p:spPr bwMode="auto">
            <a:xfrm>
              <a:off x="1686" y="3180"/>
              <a:ext cx="131" cy="137"/>
            </a:xfrm>
            <a:custGeom>
              <a:avLst/>
              <a:gdLst>
                <a:gd name="T0" fmla="*/ 106 w 131"/>
                <a:gd name="T1" fmla="*/ 133 h 137"/>
                <a:gd name="T2" fmla="*/ 92 w 131"/>
                <a:gd name="T3" fmla="*/ 137 h 137"/>
                <a:gd name="T4" fmla="*/ 71 w 131"/>
                <a:gd name="T5" fmla="*/ 137 h 137"/>
                <a:gd name="T6" fmla="*/ 65 w 131"/>
                <a:gd name="T7" fmla="*/ 129 h 137"/>
                <a:gd name="T8" fmla="*/ 71 w 131"/>
                <a:gd name="T9" fmla="*/ 115 h 137"/>
                <a:gd name="T10" fmla="*/ 79 w 131"/>
                <a:gd name="T11" fmla="*/ 104 h 137"/>
                <a:gd name="T12" fmla="*/ 73 w 131"/>
                <a:gd name="T13" fmla="*/ 96 h 137"/>
                <a:gd name="T14" fmla="*/ 53 w 131"/>
                <a:gd name="T15" fmla="*/ 88 h 137"/>
                <a:gd name="T16" fmla="*/ 38 w 131"/>
                <a:gd name="T17" fmla="*/ 76 h 137"/>
                <a:gd name="T18" fmla="*/ 30 w 131"/>
                <a:gd name="T19" fmla="*/ 76 h 137"/>
                <a:gd name="T20" fmla="*/ 20 w 131"/>
                <a:gd name="T21" fmla="*/ 70 h 137"/>
                <a:gd name="T22" fmla="*/ 8 w 131"/>
                <a:gd name="T23" fmla="*/ 59 h 137"/>
                <a:gd name="T24" fmla="*/ 2 w 131"/>
                <a:gd name="T25" fmla="*/ 51 h 137"/>
                <a:gd name="T26" fmla="*/ 0 w 131"/>
                <a:gd name="T27" fmla="*/ 45 h 137"/>
                <a:gd name="T28" fmla="*/ 4 w 131"/>
                <a:gd name="T29" fmla="*/ 41 h 137"/>
                <a:gd name="T30" fmla="*/ 6 w 131"/>
                <a:gd name="T31" fmla="*/ 32 h 137"/>
                <a:gd name="T32" fmla="*/ 6 w 131"/>
                <a:gd name="T33" fmla="*/ 22 h 137"/>
                <a:gd name="T34" fmla="*/ 12 w 131"/>
                <a:gd name="T35" fmla="*/ 8 h 137"/>
                <a:gd name="T36" fmla="*/ 28 w 131"/>
                <a:gd name="T37" fmla="*/ 2 h 137"/>
                <a:gd name="T38" fmla="*/ 44 w 131"/>
                <a:gd name="T39" fmla="*/ 0 h 137"/>
                <a:gd name="T40" fmla="*/ 55 w 131"/>
                <a:gd name="T41" fmla="*/ 2 h 137"/>
                <a:gd name="T42" fmla="*/ 65 w 131"/>
                <a:gd name="T43" fmla="*/ 8 h 137"/>
                <a:gd name="T44" fmla="*/ 71 w 131"/>
                <a:gd name="T45" fmla="*/ 14 h 137"/>
                <a:gd name="T46" fmla="*/ 75 w 131"/>
                <a:gd name="T47" fmla="*/ 22 h 137"/>
                <a:gd name="T48" fmla="*/ 75 w 131"/>
                <a:gd name="T49" fmla="*/ 34 h 137"/>
                <a:gd name="T50" fmla="*/ 75 w 131"/>
                <a:gd name="T51" fmla="*/ 49 h 137"/>
                <a:gd name="T52" fmla="*/ 85 w 131"/>
                <a:gd name="T53" fmla="*/ 49 h 137"/>
                <a:gd name="T54" fmla="*/ 92 w 131"/>
                <a:gd name="T55" fmla="*/ 47 h 137"/>
                <a:gd name="T56" fmla="*/ 102 w 131"/>
                <a:gd name="T57" fmla="*/ 49 h 137"/>
                <a:gd name="T58" fmla="*/ 108 w 131"/>
                <a:gd name="T59" fmla="*/ 53 h 137"/>
                <a:gd name="T60" fmla="*/ 106 w 131"/>
                <a:gd name="T61" fmla="*/ 63 h 137"/>
                <a:gd name="T62" fmla="*/ 110 w 131"/>
                <a:gd name="T63" fmla="*/ 72 h 137"/>
                <a:gd name="T64" fmla="*/ 118 w 131"/>
                <a:gd name="T65" fmla="*/ 80 h 137"/>
                <a:gd name="T66" fmla="*/ 125 w 131"/>
                <a:gd name="T67" fmla="*/ 78 h 137"/>
                <a:gd name="T68" fmla="*/ 131 w 131"/>
                <a:gd name="T69" fmla="*/ 80 h 137"/>
                <a:gd name="T70" fmla="*/ 129 w 131"/>
                <a:gd name="T71" fmla="*/ 88 h 137"/>
                <a:gd name="T72" fmla="*/ 125 w 131"/>
                <a:gd name="T73" fmla="*/ 98 h 137"/>
                <a:gd name="T74" fmla="*/ 125 w 131"/>
                <a:gd name="T75" fmla="*/ 111 h 137"/>
                <a:gd name="T76" fmla="*/ 124 w 131"/>
                <a:gd name="T77" fmla="*/ 117 h 137"/>
                <a:gd name="T78" fmla="*/ 120 w 131"/>
                <a:gd name="T79" fmla="*/ 125 h 137"/>
                <a:gd name="T80" fmla="*/ 110 w 131"/>
                <a:gd name="T81" fmla="*/ 131 h 137"/>
                <a:gd name="T82" fmla="*/ 106 w 131"/>
                <a:gd name="T83" fmla="*/ 133 h 1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1" h="137">
                  <a:moveTo>
                    <a:pt x="106" y="133"/>
                  </a:moveTo>
                  <a:lnTo>
                    <a:pt x="92" y="137"/>
                  </a:lnTo>
                  <a:lnTo>
                    <a:pt x="71" y="137"/>
                  </a:lnTo>
                  <a:lnTo>
                    <a:pt x="65" y="129"/>
                  </a:lnTo>
                  <a:lnTo>
                    <a:pt x="71" y="115"/>
                  </a:lnTo>
                  <a:lnTo>
                    <a:pt x="79" y="104"/>
                  </a:lnTo>
                  <a:lnTo>
                    <a:pt x="73" y="96"/>
                  </a:lnTo>
                  <a:lnTo>
                    <a:pt x="53" y="88"/>
                  </a:lnTo>
                  <a:lnTo>
                    <a:pt x="38" y="76"/>
                  </a:lnTo>
                  <a:lnTo>
                    <a:pt x="30" y="76"/>
                  </a:lnTo>
                  <a:lnTo>
                    <a:pt x="20" y="70"/>
                  </a:lnTo>
                  <a:lnTo>
                    <a:pt x="8" y="59"/>
                  </a:lnTo>
                  <a:lnTo>
                    <a:pt x="2" y="51"/>
                  </a:lnTo>
                  <a:lnTo>
                    <a:pt x="0" y="45"/>
                  </a:lnTo>
                  <a:lnTo>
                    <a:pt x="4" y="41"/>
                  </a:lnTo>
                  <a:lnTo>
                    <a:pt x="6" y="32"/>
                  </a:lnTo>
                  <a:lnTo>
                    <a:pt x="6" y="22"/>
                  </a:lnTo>
                  <a:lnTo>
                    <a:pt x="12" y="8"/>
                  </a:lnTo>
                  <a:lnTo>
                    <a:pt x="28" y="2"/>
                  </a:lnTo>
                  <a:lnTo>
                    <a:pt x="44" y="0"/>
                  </a:lnTo>
                  <a:lnTo>
                    <a:pt x="55" y="2"/>
                  </a:lnTo>
                  <a:lnTo>
                    <a:pt x="65" y="8"/>
                  </a:lnTo>
                  <a:lnTo>
                    <a:pt x="71" y="14"/>
                  </a:lnTo>
                  <a:lnTo>
                    <a:pt x="75" y="22"/>
                  </a:lnTo>
                  <a:lnTo>
                    <a:pt x="75" y="34"/>
                  </a:lnTo>
                  <a:lnTo>
                    <a:pt x="75" y="49"/>
                  </a:lnTo>
                  <a:lnTo>
                    <a:pt x="85" y="49"/>
                  </a:lnTo>
                  <a:lnTo>
                    <a:pt x="92" y="47"/>
                  </a:lnTo>
                  <a:lnTo>
                    <a:pt x="102" y="49"/>
                  </a:lnTo>
                  <a:lnTo>
                    <a:pt x="108" y="53"/>
                  </a:lnTo>
                  <a:lnTo>
                    <a:pt x="106" y="63"/>
                  </a:lnTo>
                  <a:lnTo>
                    <a:pt x="110" y="72"/>
                  </a:lnTo>
                  <a:lnTo>
                    <a:pt x="118" y="80"/>
                  </a:lnTo>
                  <a:lnTo>
                    <a:pt x="125" y="78"/>
                  </a:lnTo>
                  <a:lnTo>
                    <a:pt x="131" y="80"/>
                  </a:lnTo>
                  <a:lnTo>
                    <a:pt x="129" y="88"/>
                  </a:lnTo>
                  <a:lnTo>
                    <a:pt x="125" y="98"/>
                  </a:lnTo>
                  <a:lnTo>
                    <a:pt x="125" y="111"/>
                  </a:lnTo>
                  <a:lnTo>
                    <a:pt x="124" y="117"/>
                  </a:lnTo>
                  <a:lnTo>
                    <a:pt x="120" y="125"/>
                  </a:lnTo>
                  <a:lnTo>
                    <a:pt x="110" y="131"/>
                  </a:lnTo>
                  <a:lnTo>
                    <a:pt x="106" y="13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81" name="Uruguay">
            <a:extLst>
              <a:ext uri="{FF2B5EF4-FFF2-40B4-BE49-F238E27FC236}">
                <a16:creationId xmlns:a16="http://schemas.microsoft.com/office/drawing/2014/main" id="{8920602D-CCF5-4B37-9AF7-82C29278E59A}"/>
              </a:ext>
            </a:extLst>
          </p:cNvPr>
          <p:cNvGrpSpPr>
            <a:grpSpLocks/>
          </p:cNvGrpSpPr>
          <p:nvPr/>
        </p:nvGrpSpPr>
        <p:grpSpPr bwMode="auto">
          <a:xfrm>
            <a:off x="3054574" y="5318134"/>
            <a:ext cx="113201" cy="128854"/>
            <a:chOff x="1753" y="3356"/>
            <a:chExt cx="82" cy="87"/>
          </a:xfrm>
          <a:solidFill>
            <a:schemeClr val="bg2"/>
          </a:solidFill>
        </p:grpSpPr>
        <p:sp>
          <p:nvSpPr>
            <p:cNvPr id="1082" name="Freeform 250">
              <a:extLst>
                <a:ext uri="{FF2B5EF4-FFF2-40B4-BE49-F238E27FC236}">
                  <a16:creationId xmlns:a16="http://schemas.microsoft.com/office/drawing/2014/main" id="{7857402A-470E-4FBE-B655-D80F3C485F22}"/>
                </a:ext>
              </a:extLst>
            </p:cNvPr>
            <p:cNvSpPr>
              <a:spLocks/>
            </p:cNvSpPr>
            <p:nvPr/>
          </p:nvSpPr>
          <p:spPr bwMode="auto">
            <a:xfrm>
              <a:off x="1753" y="3356"/>
              <a:ext cx="82" cy="87"/>
            </a:xfrm>
            <a:custGeom>
              <a:avLst/>
              <a:gdLst>
                <a:gd name="T0" fmla="*/ 20 w 82"/>
                <a:gd name="T1" fmla="*/ 0 h 87"/>
                <a:gd name="T2" fmla="*/ 29 w 82"/>
                <a:gd name="T3" fmla="*/ 7 h 87"/>
                <a:gd name="T4" fmla="*/ 37 w 82"/>
                <a:gd name="T5" fmla="*/ 17 h 87"/>
                <a:gd name="T6" fmla="*/ 45 w 82"/>
                <a:gd name="T7" fmla="*/ 19 h 87"/>
                <a:gd name="T8" fmla="*/ 58 w 82"/>
                <a:gd name="T9" fmla="*/ 27 h 87"/>
                <a:gd name="T10" fmla="*/ 70 w 82"/>
                <a:gd name="T11" fmla="*/ 36 h 87"/>
                <a:gd name="T12" fmla="*/ 76 w 82"/>
                <a:gd name="T13" fmla="*/ 42 h 87"/>
                <a:gd name="T14" fmla="*/ 80 w 82"/>
                <a:gd name="T15" fmla="*/ 48 h 87"/>
                <a:gd name="T16" fmla="*/ 78 w 82"/>
                <a:gd name="T17" fmla="*/ 54 h 87"/>
                <a:gd name="T18" fmla="*/ 78 w 82"/>
                <a:gd name="T19" fmla="*/ 60 h 87"/>
                <a:gd name="T20" fmla="*/ 82 w 82"/>
                <a:gd name="T21" fmla="*/ 63 h 87"/>
                <a:gd name="T22" fmla="*/ 78 w 82"/>
                <a:gd name="T23" fmla="*/ 67 h 87"/>
                <a:gd name="T24" fmla="*/ 70 w 82"/>
                <a:gd name="T25" fmla="*/ 77 h 87"/>
                <a:gd name="T26" fmla="*/ 64 w 82"/>
                <a:gd name="T27" fmla="*/ 83 h 87"/>
                <a:gd name="T28" fmla="*/ 60 w 82"/>
                <a:gd name="T29" fmla="*/ 85 h 87"/>
                <a:gd name="T30" fmla="*/ 58 w 82"/>
                <a:gd name="T31" fmla="*/ 87 h 87"/>
                <a:gd name="T32" fmla="*/ 41 w 82"/>
                <a:gd name="T33" fmla="*/ 85 h 87"/>
                <a:gd name="T34" fmla="*/ 27 w 82"/>
                <a:gd name="T35" fmla="*/ 83 h 87"/>
                <a:gd name="T36" fmla="*/ 18 w 82"/>
                <a:gd name="T37" fmla="*/ 79 h 87"/>
                <a:gd name="T38" fmla="*/ 6 w 82"/>
                <a:gd name="T39" fmla="*/ 77 h 87"/>
                <a:gd name="T40" fmla="*/ 0 w 82"/>
                <a:gd name="T41" fmla="*/ 73 h 87"/>
                <a:gd name="T42" fmla="*/ 0 w 82"/>
                <a:gd name="T43" fmla="*/ 58 h 87"/>
                <a:gd name="T44" fmla="*/ 4 w 82"/>
                <a:gd name="T45" fmla="*/ 38 h 87"/>
                <a:gd name="T46" fmla="*/ 6 w 82"/>
                <a:gd name="T47" fmla="*/ 23 h 87"/>
                <a:gd name="T48" fmla="*/ 10 w 82"/>
                <a:gd name="T49" fmla="*/ 7 h 87"/>
                <a:gd name="T50" fmla="*/ 12 w 82"/>
                <a:gd name="T51" fmla="*/ 2 h 87"/>
                <a:gd name="T52" fmla="*/ 20 w 82"/>
                <a:gd name="T5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7">
                  <a:moveTo>
                    <a:pt x="20" y="0"/>
                  </a:moveTo>
                  <a:lnTo>
                    <a:pt x="29" y="7"/>
                  </a:lnTo>
                  <a:lnTo>
                    <a:pt x="37" y="17"/>
                  </a:lnTo>
                  <a:lnTo>
                    <a:pt x="45" y="19"/>
                  </a:lnTo>
                  <a:lnTo>
                    <a:pt x="58" y="27"/>
                  </a:lnTo>
                  <a:lnTo>
                    <a:pt x="70" y="36"/>
                  </a:lnTo>
                  <a:lnTo>
                    <a:pt x="76" y="42"/>
                  </a:lnTo>
                  <a:lnTo>
                    <a:pt x="80" y="48"/>
                  </a:lnTo>
                  <a:lnTo>
                    <a:pt x="78" y="54"/>
                  </a:lnTo>
                  <a:lnTo>
                    <a:pt x="78" y="60"/>
                  </a:lnTo>
                  <a:lnTo>
                    <a:pt x="82" y="63"/>
                  </a:lnTo>
                  <a:lnTo>
                    <a:pt x="78" y="67"/>
                  </a:lnTo>
                  <a:lnTo>
                    <a:pt x="70" y="77"/>
                  </a:lnTo>
                  <a:lnTo>
                    <a:pt x="64" y="83"/>
                  </a:lnTo>
                  <a:lnTo>
                    <a:pt x="60" y="85"/>
                  </a:lnTo>
                  <a:lnTo>
                    <a:pt x="58" y="87"/>
                  </a:lnTo>
                  <a:lnTo>
                    <a:pt x="41" y="85"/>
                  </a:lnTo>
                  <a:lnTo>
                    <a:pt x="27" y="83"/>
                  </a:lnTo>
                  <a:lnTo>
                    <a:pt x="18" y="79"/>
                  </a:lnTo>
                  <a:lnTo>
                    <a:pt x="6" y="77"/>
                  </a:lnTo>
                  <a:lnTo>
                    <a:pt x="0" y="73"/>
                  </a:lnTo>
                  <a:lnTo>
                    <a:pt x="0" y="58"/>
                  </a:lnTo>
                  <a:lnTo>
                    <a:pt x="4" y="38"/>
                  </a:lnTo>
                  <a:lnTo>
                    <a:pt x="6" y="23"/>
                  </a:lnTo>
                  <a:lnTo>
                    <a:pt x="10" y="7"/>
                  </a:lnTo>
                  <a:lnTo>
                    <a:pt x="12" y="2"/>
                  </a:lnTo>
                  <a:lnTo>
                    <a:pt x="20" y="0"/>
                  </a:lnTo>
                  <a:close/>
                </a:path>
              </a:pathLst>
            </a:custGeom>
            <a:grpFill/>
            <a:ln w="9525">
              <a:solidFill>
                <a:schemeClr val="bg2"/>
              </a:solidFill>
              <a:round/>
              <a:headEnd/>
              <a:tailEnd/>
            </a:ln>
          </p:spPr>
          <p:txBody>
            <a:bodyPr/>
            <a:lstStyle/>
            <a:p>
              <a:pPr>
                <a:defRPr/>
              </a:pPr>
              <a:endParaRPr lang="en-GB" dirty="0"/>
            </a:p>
          </p:txBody>
        </p:sp>
        <p:sp>
          <p:nvSpPr>
            <p:cNvPr id="1083" name="Freeform 251">
              <a:extLst>
                <a:ext uri="{FF2B5EF4-FFF2-40B4-BE49-F238E27FC236}">
                  <a16:creationId xmlns:a16="http://schemas.microsoft.com/office/drawing/2014/main" id="{10BADF0A-BD13-452F-B7B7-8628B7439036}"/>
                </a:ext>
              </a:extLst>
            </p:cNvPr>
            <p:cNvSpPr>
              <a:spLocks/>
            </p:cNvSpPr>
            <p:nvPr/>
          </p:nvSpPr>
          <p:spPr bwMode="auto">
            <a:xfrm>
              <a:off x="1753" y="3356"/>
              <a:ext cx="82" cy="87"/>
            </a:xfrm>
            <a:custGeom>
              <a:avLst/>
              <a:gdLst>
                <a:gd name="T0" fmla="*/ 20 w 82"/>
                <a:gd name="T1" fmla="*/ 0 h 87"/>
                <a:gd name="T2" fmla="*/ 29 w 82"/>
                <a:gd name="T3" fmla="*/ 7 h 87"/>
                <a:gd name="T4" fmla="*/ 37 w 82"/>
                <a:gd name="T5" fmla="*/ 17 h 87"/>
                <a:gd name="T6" fmla="*/ 45 w 82"/>
                <a:gd name="T7" fmla="*/ 19 h 87"/>
                <a:gd name="T8" fmla="*/ 58 w 82"/>
                <a:gd name="T9" fmla="*/ 27 h 87"/>
                <a:gd name="T10" fmla="*/ 70 w 82"/>
                <a:gd name="T11" fmla="*/ 36 h 87"/>
                <a:gd name="T12" fmla="*/ 76 w 82"/>
                <a:gd name="T13" fmla="*/ 42 h 87"/>
                <a:gd name="T14" fmla="*/ 80 w 82"/>
                <a:gd name="T15" fmla="*/ 48 h 87"/>
                <a:gd name="T16" fmla="*/ 78 w 82"/>
                <a:gd name="T17" fmla="*/ 54 h 87"/>
                <a:gd name="T18" fmla="*/ 78 w 82"/>
                <a:gd name="T19" fmla="*/ 60 h 87"/>
                <a:gd name="T20" fmla="*/ 82 w 82"/>
                <a:gd name="T21" fmla="*/ 63 h 87"/>
                <a:gd name="T22" fmla="*/ 78 w 82"/>
                <a:gd name="T23" fmla="*/ 67 h 87"/>
                <a:gd name="T24" fmla="*/ 70 w 82"/>
                <a:gd name="T25" fmla="*/ 77 h 87"/>
                <a:gd name="T26" fmla="*/ 64 w 82"/>
                <a:gd name="T27" fmla="*/ 83 h 87"/>
                <a:gd name="T28" fmla="*/ 60 w 82"/>
                <a:gd name="T29" fmla="*/ 85 h 87"/>
                <a:gd name="T30" fmla="*/ 58 w 82"/>
                <a:gd name="T31" fmla="*/ 87 h 87"/>
                <a:gd name="T32" fmla="*/ 41 w 82"/>
                <a:gd name="T33" fmla="*/ 85 h 87"/>
                <a:gd name="T34" fmla="*/ 27 w 82"/>
                <a:gd name="T35" fmla="*/ 83 h 87"/>
                <a:gd name="T36" fmla="*/ 18 w 82"/>
                <a:gd name="T37" fmla="*/ 79 h 87"/>
                <a:gd name="T38" fmla="*/ 6 w 82"/>
                <a:gd name="T39" fmla="*/ 77 h 87"/>
                <a:gd name="T40" fmla="*/ 0 w 82"/>
                <a:gd name="T41" fmla="*/ 73 h 87"/>
                <a:gd name="T42" fmla="*/ 0 w 82"/>
                <a:gd name="T43" fmla="*/ 58 h 87"/>
                <a:gd name="T44" fmla="*/ 4 w 82"/>
                <a:gd name="T45" fmla="*/ 38 h 87"/>
                <a:gd name="T46" fmla="*/ 6 w 82"/>
                <a:gd name="T47" fmla="*/ 23 h 87"/>
                <a:gd name="T48" fmla="*/ 10 w 82"/>
                <a:gd name="T49" fmla="*/ 7 h 87"/>
                <a:gd name="T50" fmla="*/ 12 w 82"/>
                <a:gd name="T51" fmla="*/ 2 h 87"/>
                <a:gd name="T52" fmla="*/ 20 w 82"/>
                <a:gd name="T53" fmla="*/ 0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2" h="87">
                  <a:moveTo>
                    <a:pt x="20" y="0"/>
                  </a:moveTo>
                  <a:lnTo>
                    <a:pt x="29" y="7"/>
                  </a:lnTo>
                  <a:lnTo>
                    <a:pt x="37" y="17"/>
                  </a:lnTo>
                  <a:lnTo>
                    <a:pt x="45" y="19"/>
                  </a:lnTo>
                  <a:lnTo>
                    <a:pt x="58" y="27"/>
                  </a:lnTo>
                  <a:lnTo>
                    <a:pt x="70" y="36"/>
                  </a:lnTo>
                  <a:lnTo>
                    <a:pt x="76" y="42"/>
                  </a:lnTo>
                  <a:lnTo>
                    <a:pt x="80" y="48"/>
                  </a:lnTo>
                  <a:lnTo>
                    <a:pt x="78" y="54"/>
                  </a:lnTo>
                  <a:lnTo>
                    <a:pt x="78" y="60"/>
                  </a:lnTo>
                  <a:lnTo>
                    <a:pt x="82" y="63"/>
                  </a:lnTo>
                  <a:lnTo>
                    <a:pt x="78" y="67"/>
                  </a:lnTo>
                  <a:lnTo>
                    <a:pt x="70" y="77"/>
                  </a:lnTo>
                  <a:lnTo>
                    <a:pt x="64" y="83"/>
                  </a:lnTo>
                  <a:lnTo>
                    <a:pt x="60" y="85"/>
                  </a:lnTo>
                  <a:lnTo>
                    <a:pt x="58" y="87"/>
                  </a:lnTo>
                  <a:lnTo>
                    <a:pt x="41" y="85"/>
                  </a:lnTo>
                  <a:lnTo>
                    <a:pt x="27" y="83"/>
                  </a:lnTo>
                  <a:lnTo>
                    <a:pt x="18" y="79"/>
                  </a:lnTo>
                  <a:lnTo>
                    <a:pt x="6" y="77"/>
                  </a:lnTo>
                  <a:lnTo>
                    <a:pt x="0" y="73"/>
                  </a:lnTo>
                  <a:lnTo>
                    <a:pt x="0" y="58"/>
                  </a:lnTo>
                  <a:lnTo>
                    <a:pt x="4" y="38"/>
                  </a:lnTo>
                  <a:lnTo>
                    <a:pt x="6" y="23"/>
                  </a:lnTo>
                  <a:lnTo>
                    <a:pt x="10" y="7"/>
                  </a:lnTo>
                  <a:lnTo>
                    <a:pt x="12" y="2"/>
                  </a:lnTo>
                  <a:lnTo>
                    <a:pt x="2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84" name="Argentina">
            <a:extLst>
              <a:ext uri="{FF2B5EF4-FFF2-40B4-BE49-F238E27FC236}">
                <a16:creationId xmlns:a16="http://schemas.microsoft.com/office/drawing/2014/main" id="{BDF5E36C-672C-4B31-A670-C3B892B787A5}"/>
              </a:ext>
            </a:extLst>
          </p:cNvPr>
          <p:cNvGrpSpPr>
            <a:grpSpLocks/>
          </p:cNvGrpSpPr>
          <p:nvPr/>
        </p:nvGrpSpPr>
        <p:grpSpPr>
          <a:xfrm>
            <a:off x="2731537" y="5122634"/>
            <a:ext cx="425193" cy="894567"/>
            <a:chOff x="2395538" y="4749800"/>
            <a:chExt cx="488950" cy="958850"/>
          </a:xfrm>
          <a:solidFill>
            <a:schemeClr val="bg2"/>
          </a:solidFill>
        </p:grpSpPr>
        <p:grpSp>
          <p:nvGrpSpPr>
            <p:cNvPr id="1085" name="Argentina">
              <a:extLst>
                <a:ext uri="{FF2B5EF4-FFF2-40B4-BE49-F238E27FC236}">
                  <a16:creationId xmlns:a16="http://schemas.microsoft.com/office/drawing/2014/main" id="{3561C2F3-7C59-435C-9DC3-9DD36A061DF9}"/>
                </a:ext>
              </a:extLst>
            </p:cNvPr>
            <p:cNvGrpSpPr>
              <a:grpSpLocks/>
            </p:cNvGrpSpPr>
            <p:nvPr/>
          </p:nvGrpSpPr>
          <p:grpSpPr bwMode="auto">
            <a:xfrm>
              <a:off x="2395538" y="4749800"/>
              <a:ext cx="488950" cy="866775"/>
              <a:chOff x="1519" y="3224"/>
              <a:chExt cx="308" cy="546"/>
            </a:xfrm>
            <a:grpFill/>
          </p:grpSpPr>
          <p:sp>
            <p:nvSpPr>
              <p:cNvPr id="1089" name="Freeform 253">
                <a:extLst>
                  <a:ext uri="{FF2B5EF4-FFF2-40B4-BE49-F238E27FC236}">
                    <a16:creationId xmlns:a16="http://schemas.microsoft.com/office/drawing/2014/main" id="{94D0FEC0-14ED-43EB-A4CF-F392AA948410}"/>
                  </a:ext>
                </a:extLst>
              </p:cNvPr>
              <p:cNvSpPr>
                <a:spLocks/>
              </p:cNvSpPr>
              <p:nvPr/>
            </p:nvSpPr>
            <p:spPr bwMode="auto">
              <a:xfrm>
                <a:off x="1519" y="3224"/>
                <a:ext cx="308" cy="546"/>
              </a:xfrm>
              <a:custGeom>
                <a:avLst/>
                <a:gdLst>
                  <a:gd name="T0" fmla="*/ 105 w 308"/>
                  <a:gd name="T1" fmla="*/ 5 h 546"/>
                  <a:gd name="T2" fmla="*/ 134 w 308"/>
                  <a:gd name="T3" fmla="*/ 4 h 546"/>
                  <a:gd name="T4" fmla="*/ 167 w 308"/>
                  <a:gd name="T5" fmla="*/ 2 h 546"/>
                  <a:gd name="T6" fmla="*/ 185 w 308"/>
                  <a:gd name="T7" fmla="*/ 25 h 546"/>
                  <a:gd name="T8" fmla="*/ 205 w 308"/>
                  <a:gd name="T9" fmla="*/ 33 h 546"/>
                  <a:gd name="T10" fmla="*/ 230 w 308"/>
                  <a:gd name="T11" fmla="*/ 48 h 546"/>
                  <a:gd name="T12" fmla="*/ 240 w 308"/>
                  <a:gd name="T13" fmla="*/ 70 h 546"/>
                  <a:gd name="T14" fmla="*/ 259 w 308"/>
                  <a:gd name="T15" fmla="*/ 93 h 546"/>
                  <a:gd name="T16" fmla="*/ 287 w 308"/>
                  <a:gd name="T17" fmla="*/ 81 h 546"/>
                  <a:gd name="T18" fmla="*/ 302 w 308"/>
                  <a:gd name="T19" fmla="*/ 60 h 546"/>
                  <a:gd name="T20" fmla="*/ 304 w 308"/>
                  <a:gd name="T21" fmla="*/ 85 h 546"/>
                  <a:gd name="T22" fmla="*/ 285 w 308"/>
                  <a:gd name="T23" fmla="*/ 101 h 546"/>
                  <a:gd name="T24" fmla="*/ 261 w 308"/>
                  <a:gd name="T25" fmla="*/ 124 h 546"/>
                  <a:gd name="T26" fmla="*/ 246 w 308"/>
                  <a:gd name="T27" fmla="*/ 134 h 546"/>
                  <a:gd name="T28" fmla="*/ 234 w 308"/>
                  <a:gd name="T29" fmla="*/ 186 h 546"/>
                  <a:gd name="T30" fmla="*/ 228 w 308"/>
                  <a:gd name="T31" fmla="*/ 215 h 546"/>
                  <a:gd name="T32" fmla="*/ 252 w 308"/>
                  <a:gd name="T33" fmla="*/ 229 h 546"/>
                  <a:gd name="T34" fmla="*/ 259 w 308"/>
                  <a:gd name="T35" fmla="*/ 246 h 546"/>
                  <a:gd name="T36" fmla="*/ 234 w 308"/>
                  <a:gd name="T37" fmla="*/ 285 h 546"/>
                  <a:gd name="T38" fmla="*/ 185 w 308"/>
                  <a:gd name="T39" fmla="*/ 291 h 546"/>
                  <a:gd name="T40" fmla="*/ 175 w 308"/>
                  <a:gd name="T41" fmla="*/ 305 h 546"/>
                  <a:gd name="T42" fmla="*/ 158 w 308"/>
                  <a:gd name="T43" fmla="*/ 332 h 546"/>
                  <a:gd name="T44" fmla="*/ 132 w 308"/>
                  <a:gd name="T45" fmla="*/ 322 h 546"/>
                  <a:gd name="T46" fmla="*/ 132 w 308"/>
                  <a:gd name="T47" fmla="*/ 351 h 546"/>
                  <a:gd name="T48" fmla="*/ 146 w 308"/>
                  <a:gd name="T49" fmla="*/ 351 h 546"/>
                  <a:gd name="T50" fmla="*/ 154 w 308"/>
                  <a:gd name="T51" fmla="*/ 359 h 546"/>
                  <a:gd name="T52" fmla="*/ 142 w 308"/>
                  <a:gd name="T53" fmla="*/ 357 h 546"/>
                  <a:gd name="T54" fmla="*/ 136 w 308"/>
                  <a:gd name="T55" fmla="*/ 365 h 546"/>
                  <a:gd name="T56" fmla="*/ 129 w 308"/>
                  <a:gd name="T57" fmla="*/ 384 h 546"/>
                  <a:gd name="T58" fmla="*/ 115 w 308"/>
                  <a:gd name="T59" fmla="*/ 402 h 546"/>
                  <a:gd name="T60" fmla="*/ 93 w 308"/>
                  <a:gd name="T61" fmla="*/ 431 h 546"/>
                  <a:gd name="T62" fmla="*/ 109 w 308"/>
                  <a:gd name="T63" fmla="*/ 443 h 546"/>
                  <a:gd name="T64" fmla="*/ 115 w 308"/>
                  <a:gd name="T65" fmla="*/ 460 h 546"/>
                  <a:gd name="T66" fmla="*/ 88 w 308"/>
                  <a:gd name="T67" fmla="*/ 495 h 546"/>
                  <a:gd name="T68" fmla="*/ 68 w 308"/>
                  <a:gd name="T69" fmla="*/ 509 h 546"/>
                  <a:gd name="T70" fmla="*/ 70 w 308"/>
                  <a:gd name="T71" fmla="*/ 536 h 546"/>
                  <a:gd name="T72" fmla="*/ 58 w 308"/>
                  <a:gd name="T73" fmla="*/ 542 h 546"/>
                  <a:gd name="T74" fmla="*/ 17 w 308"/>
                  <a:gd name="T75" fmla="*/ 528 h 546"/>
                  <a:gd name="T76" fmla="*/ 2 w 308"/>
                  <a:gd name="T77" fmla="*/ 505 h 546"/>
                  <a:gd name="T78" fmla="*/ 9 w 308"/>
                  <a:gd name="T79" fmla="*/ 478 h 546"/>
                  <a:gd name="T80" fmla="*/ 27 w 308"/>
                  <a:gd name="T81" fmla="*/ 437 h 546"/>
                  <a:gd name="T82" fmla="*/ 25 w 308"/>
                  <a:gd name="T83" fmla="*/ 388 h 546"/>
                  <a:gd name="T84" fmla="*/ 23 w 308"/>
                  <a:gd name="T85" fmla="*/ 349 h 546"/>
                  <a:gd name="T86" fmla="*/ 35 w 308"/>
                  <a:gd name="T87" fmla="*/ 293 h 546"/>
                  <a:gd name="T88" fmla="*/ 39 w 308"/>
                  <a:gd name="T89" fmla="*/ 270 h 546"/>
                  <a:gd name="T90" fmla="*/ 46 w 308"/>
                  <a:gd name="T91" fmla="*/ 237 h 546"/>
                  <a:gd name="T92" fmla="*/ 54 w 308"/>
                  <a:gd name="T93" fmla="*/ 190 h 546"/>
                  <a:gd name="T94" fmla="*/ 46 w 308"/>
                  <a:gd name="T95" fmla="*/ 151 h 546"/>
                  <a:gd name="T96" fmla="*/ 62 w 308"/>
                  <a:gd name="T97" fmla="*/ 103 h 546"/>
                  <a:gd name="T98" fmla="*/ 74 w 308"/>
                  <a:gd name="T99" fmla="*/ 50 h 546"/>
                  <a:gd name="T100" fmla="*/ 97 w 308"/>
                  <a:gd name="T101" fmla="*/ 29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8" h="546">
                    <a:moveTo>
                      <a:pt x="99" y="17"/>
                    </a:moveTo>
                    <a:lnTo>
                      <a:pt x="101" y="9"/>
                    </a:lnTo>
                    <a:lnTo>
                      <a:pt x="105" y="5"/>
                    </a:lnTo>
                    <a:lnTo>
                      <a:pt x="113" y="0"/>
                    </a:lnTo>
                    <a:lnTo>
                      <a:pt x="121" y="5"/>
                    </a:lnTo>
                    <a:lnTo>
                      <a:pt x="134" y="4"/>
                    </a:lnTo>
                    <a:lnTo>
                      <a:pt x="144" y="15"/>
                    </a:lnTo>
                    <a:lnTo>
                      <a:pt x="150" y="2"/>
                    </a:lnTo>
                    <a:lnTo>
                      <a:pt x="167" y="2"/>
                    </a:lnTo>
                    <a:lnTo>
                      <a:pt x="169" y="7"/>
                    </a:lnTo>
                    <a:lnTo>
                      <a:pt x="175" y="15"/>
                    </a:lnTo>
                    <a:lnTo>
                      <a:pt x="185" y="25"/>
                    </a:lnTo>
                    <a:lnTo>
                      <a:pt x="187" y="27"/>
                    </a:lnTo>
                    <a:lnTo>
                      <a:pt x="197" y="33"/>
                    </a:lnTo>
                    <a:lnTo>
                      <a:pt x="205" y="33"/>
                    </a:lnTo>
                    <a:lnTo>
                      <a:pt x="214" y="38"/>
                    </a:lnTo>
                    <a:lnTo>
                      <a:pt x="220" y="44"/>
                    </a:lnTo>
                    <a:lnTo>
                      <a:pt x="230" y="48"/>
                    </a:lnTo>
                    <a:lnTo>
                      <a:pt x="240" y="52"/>
                    </a:lnTo>
                    <a:lnTo>
                      <a:pt x="246" y="60"/>
                    </a:lnTo>
                    <a:lnTo>
                      <a:pt x="240" y="70"/>
                    </a:lnTo>
                    <a:lnTo>
                      <a:pt x="232" y="85"/>
                    </a:lnTo>
                    <a:lnTo>
                      <a:pt x="238" y="93"/>
                    </a:lnTo>
                    <a:lnTo>
                      <a:pt x="259" y="93"/>
                    </a:lnTo>
                    <a:lnTo>
                      <a:pt x="273" y="89"/>
                    </a:lnTo>
                    <a:lnTo>
                      <a:pt x="281" y="83"/>
                    </a:lnTo>
                    <a:lnTo>
                      <a:pt x="287" y="81"/>
                    </a:lnTo>
                    <a:lnTo>
                      <a:pt x="292" y="68"/>
                    </a:lnTo>
                    <a:lnTo>
                      <a:pt x="292" y="58"/>
                    </a:lnTo>
                    <a:lnTo>
                      <a:pt x="302" y="60"/>
                    </a:lnTo>
                    <a:lnTo>
                      <a:pt x="306" y="64"/>
                    </a:lnTo>
                    <a:lnTo>
                      <a:pt x="308" y="74"/>
                    </a:lnTo>
                    <a:lnTo>
                      <a:pt x="304" y="85"/>
                    </a:lnTo>
                    <a:lnTo>
                      <a:pt x="300" y="91"/>
                    </a:lnTo>
                    <a:lnTo>
                      <a:pt x="292" y="95"/>
                    </a:lnTo>
                    <a:lnTo>
                      <a:pt x="285" y="101"/>
                    </a:lnTo>
                    <a:lnTo>
                      <a:pt x="275" y="108"/>
                    </a:lnTo>
                    <a:lnTo>
                      <a:pt x="267" y="114"/>
                    </a:lnTo>
                    <a:lnTo>
                      <a:pt x="261" y="124"/>
                    </a:lnTo>
                    <a:lnTo>
                      <a:pt x="255" y="128"/>
                    </a:lnTo>
                    <a:lnTo>
                      <a:pt x="254" y="132"/>
                    </a:lnTo>
                    <a:lnTo>
                      <a:pt x="246" y="134"/>
                    </a:lnTo>
                    <a:lnTo>
                      <a:pt x="240" y="155"/>
                    </a:lnTo>
                    <a:lnTo>
                      <a:pt x="238" y="169"/>
                    </a:lnTo>
                    <a:lnTo>
                      <a:pt x="234" y="186"/>
                    </a:lnTo>
                    <a:lnTo>
                      <a:pt x="234" y="206"/>
                    </a:lnTo>
                    <a:lnTo>
                      <a:pt x="230" y="209"/>
                    </a:lnTo>
                    <a:lnTo>
                      <a:pt x="228" y="215"/>
                    </a:lnTo>
                    <a:lnTo>
                      <a:pt x="238" y="217"/>
                    </a:lnTo>
                    <a:lnTo>
                      <a:pt x="248" y="221"/>
                    </a:lnTo>
                    <a:lnTo>
                      <a:pt x="252" y="229"/>
                    </a:lnTo>
                    <a:lnTo>
                      <a:pt x="250" y="237"/>
                    </a:lnTo>
                    <a:lnTo>
                      <a:pt x="252" y="241"/>
                    </a:lnTo>
                    <a:lnTo>
                      <a:pt x="259" y="246"/>
                    </a:lnTo>
                    <a:lnTo>
                      <a:pt x="259" y="260"/>
                    </a:lnTo>
                    <a:lnTo>
                      <a:pt x="248" y="276"/>
                    </a:lnTo>
                    <a:lnTo>
                      <a:pt x="234" y="285"/>
                    </a:lnTo>
                    <a:lnTo>
                      <a:pt x="214" y="287"/>
                    </a:lnTo>
                    <a:lnTo>
                      <a:pt x="201" y="289"/>
                    </a:lnTo>
                    <a:lnTo>
                      <a:pt x="185" y="291"/>
                    </a:lnTo>
                    <a:lnTo>
                      <a:pt x="175" y="289"/>
                    </a:lnTo>
                    <a:lnTo>
                      <a:pt x="173" y="295"/>
                    </a:lnTo>
                    <a:lnTo>
                      <a:pt x="175" y="305"/>
                    </a:lnTo>
                    <a:lnTo>
                      <a:pt x="173" y="320"/>
                    </a:lnTo>
                    <a:lnTo>
                      <a:pt x="166" y="328"/>
                    </a:lnTo>
                    <a:lnTo>
                      <a:pt x="158" y="332"/>
                    </a:lnTo>
                    <a:lnTo>
                      <a:pt x="144" y="326"/>
                    </a:lnTo>
                    <a:lnTo>
                      <a:pt x="138" y="324"/>
                    </a:lnTo>
                    <a:lnTo>
                      <a:pt x="132" y="322"/>
                    </a:lnTo>
                    <a:lnTo>
                      <a:pt x="130" y="328"/>
                    </a:lnTo>
                    <a:lnTo>
                      <a:pt x="132" y="344"/>
                    </a:lnTo>
                    <a:lnTo>
                      <a:pt x="132" y="351"/>
                    </a:lnTo>
                    <a:lnTo>
                      <a:pt x="138" y="353"/>
                    </a:lnTo>
                    <a:lnTo>
                      <a:pt x="146" y="353"/>
                    </a:lnTo>
                    <a:lnTo>
                      <a:pt x="146" y="351"/>
                    </a:lnTo>
                    <a:lnTo>
                      <a:pt x="150" y="349"/>
                    </a:lnTo>
                    <a:lnTo>
                      <a:pt x="154" y="353"/>
                    </a:lnTo>
                    <a:lnTo>
                      <a:pt x="154" y="359"/>
                    </a:lnTo>
                    <a:lnTo>
                      <a:pt x="148" y="363"/>
                    </a:lnTo>
                    <a:lnTo>
                      <a:pt x="144" y="361"/>
                    </a:lnTo>
                    <a:lnTo>
                      <a:pt x="142" y="357"/>
                    </a:lnTo>
                    <a:lnTo>
                      <a:pt x="138" y="357"/>
                    </a:lnTo>
                    <a:lnTo>
                      <a:pt x="134" y="359"/>
                    </a:lnTo>
                    <a:lnTo>
                      <a:pt x="136" y="365"/>
                    </a:lnTo>
                    <a:lnTo>
                      <a:pt x="132" y="371"/>
                    </a:lnTo>
                    <a:lnTo>
                      <a:pt x="127" y="373"/>
                    </a:lnTo>
                    <a:lnTo>
                      <a:pt x="129" y="384"/>
                    </a:lnTo>
                    <a:lnTo>
                      <a:pt x="123" y="396"/>
                    </a:lnTo>
                    <a:lnTo>
                      <a:pt x="121" y="398"/>
                    </a:lnTo>
                    <a:lnTo>
                      <a:pt x="115" y="402"/>
                    </a:lnTo>
                    <a:lnTo>
                      <a:pt x="103" y="408"/>
                    </a:lnTo>
                    <a:lnTo>
                      <a:pt x="91" y="419"/>
                    </a:lnTo>
                    <a:lnTo>
                      <a:pt x="93" y="431"/>
                    </a:lnTo>
                    <a:lnTo>
                      <a:pt x="103" y="441"/>
                    </a:lnTo>
                    <a:lnTo>
                      <a:pt x="103" y="443"/>
                    </a:lnTo>
                    <a:lnTo>
                      <a:pt x="109" y="443"/>
                    </a:lnTo>
                    <a:lnTo>
                      <a:pt x="119" y="445"/>
                    </a:lnTo>
                    <a:lnTo>
                      <a:pt x="119" y="452"/>
                    </a:lnTo>
                    <a:lnTo>
                      <a:pt x="115" y="460"/>
                    </a:lnTo>
                    <a:lnTo>
                      <a:pt x="101" y="472"/>
                    </a:lnTo>
                    <a:lnTo>
                      <a:pt x="91" y="481"/>
                    </a:lnTo>
                    <a:lnTo>
                      <a:pt x="88" y="495"/>
                    </a:lnTo>
                    <a:lnTo>
                      <a:pt x="86" y="501"/>
                    </a:lnTo>
                    <a:lnTo>
                      <a:pt x="74" y="503"/>
                    </a:lnTo>
                    <a:lnTo>
                      <a:pt x="68" y="509"/>
                    </a:lnTo>
                    <a:lnTo>
                      <a:pt x="64" y="522"/>
                    </a:lnTo>
                    <a:lnTo>
                      <a:pt x="66" y="530"/>
                    </a:lnTo>
                    <a:lnTo>
                      <a:pt x="70" y="536"/>
                    </a:lnTo>
                    <a:lnTo>
                      <a:pt x="76" y="544"/>
                    </a:lnTo>
                    <a:lnTo>
                      <a:pt x="74" y="546"/>
                    </a:lnTo>
                    <a:lnTo>
                      <a:pt x="58" y="542"/>
                    </a:lnTo>
                    <a:lnTo>
                      <a:pt x="33" y="542"/>
                    </a:lnTo>
                    <a:lnTo>
                      <a:pt x="23" y="540"/>
                    </a:lnTo>
                    <a:lnTo>
                      <a:pt x="17" y="528"/>
                    </a:lnTo>
                    <a:lnTo>
                      <a:pt x="17" y="513"/>
                    </a:lnTo>
                    <a:lnTo>
                      <a:pt x="5" y="511"/>
                    </a:lnTo>
                    <a:lnTo>
                      <a:pt x="2" y="505"/>
                    </a:lnTo>
                    <a:lnTo>
                      <a:pt x="0" y="495"/>
                    </a:lnTo>
                    <a:lnTo>
                      <a:pt x="2" y="485"/>
                    </a:lnTo>
                    <a:lnTo>
                      <a:pt x="9" y="478"/>
                    </a:lnTo>
                    <a:lnTo>
                      <a:pt x="17" y="466"/>
                    </a:lnTo>
                    <a:lnTo>
                      <a:pt x="19" y="448"/>
                    </a:lnTo>
                    <a:lnTo>
                      <a:pt x="27" y="437"/>
                    </a:lnTo>
                    <a:lnTo>
                      <a:pt x="27" y="412"/>
                    </a:lnTo>
                    <a:lnTo>
                      <a:pt x="29" y="400"/>
                    </a:lnTo>
                    <a:lnTo>
                      <a:pt x="25" y="388"/>
                    </a:lnTo>
                    <a:lnTo>
                      <a:pt x="25" y="369"/>
                    </a:lnTo>
                    <a:lnTo>
                      <a:pt x="21" y="365"/>
                    </a:lnTo>
                    <a:lnTo>
                      <a:pt x="23" y="349"/>
                    </a:lnTo>
                    <a:lnTo>
                      <a:pt x="25" y="338"/>
                    </a:lnTo>
                    <a:lnTo>
                      <a:pt x="27" y="308"/>
                    </a:lnTo>
                    <a:lnTo>
                      <a:pt x="35" y="293"/>
                    </a:lnTo>
                    <a:lnTo>
                      <a:pt x="37" y="287"/>
                    </a:lnTo>
                    <a:lnTo>
                      <a:pt x="39" y="283"/>
                    </a:lnTo>
                    <a:lnTo>
                      <a:pt x="39" y="270"/>
                    </a:lnTo>
                    <a:lnTo>
                      <a:pt x="37" y="246"/>
                    </a:lnTo>
                    <a:lnTo>
                      <a:pt x="43" y="241"/>
                    </a:lnTo>
                    <a:lnTo>
                      <a:pt x="46" y="237"/>
                    </a:lnTo>
                    <a:lnTo>
                      <a:pt x="48" y="217"/>
                    </a:lnTo>
                    <a:lnTo>
                      <a:pt x="52" y="209"/>
                    </a:lnTo>
                    <a:lnTo>
                      <a:pt x="54" y="190"/>
                    </a:lnTo>
                    <a:lnTo>
                      <a:pt x="50" y="175"/>
                    </a:lnTo>
                    <a:lnTo>
                      <a:pt x="46" y="167"/>
                    </a:lnTo>
                    <a:lnTo>
                      <a:pt x="46" y="151"/>
                    </a:lnTo>
                    <a:lnTo>
                      <a:pt x="50" y="143"/>
                    </a:lnTo>
                    <a:lnTo>
                      <a:pt x="54" y="116"/>
                    </a:lnTo>
                    <a:lnTo>
                      <a:pt x="62" y="103"/>
                    </a:lnTo>
                    <a:lnTo>
                      <a:pt x="72" y="89"/>
                    </a:lnTo>
                    <a:lnTo>
                      <a:pt x="78" y="79"/>
                    </a:lnTo>
                    <a:lnTo>
                      <a:pt x="74" y="50"/>
                    </a:lnTo>
                    <a:lnTo>
                      <a:pt x="80" y="44"/>
                    </a:lnTo>
                    <a:lnTo>
                      <a:pt x="88" y="40"/>
                    </a:lnTo>
                    <a:lnTo>
                      <a:pt x="97" y="29"/>
                    </a:lnTo>
                    <a:lnTo>
                      <a:pt x="99" y="17"/>
                    </a:lnTo>
                    <a:close/>
                  </a:path>
                </a:pathLst>
              </a:custGeom>
              <a:grpFill/>
              <a:ln w="9525">
                <a:solidFill>
                  <a:schemeClr val="bg2"/>
                </a:solidFill>
                <a:round/>
                <a:headEnd/>
                <a:tailEnd/>
              </a:ln>
            </p:spPr>
            <p:txBody>
              <a:bodyPr/>
              <a:lstStyle/>
              <a:p>
                <a:pPr>
                  <a:defRPr/>
                </a:pPr>
                <a:endParaRPr lang="en-GB" dirty="0"/>
              </a:p>
            </p:txBody>
          </p:sp>
          <p:sp>
            <p:nvSpPr>
              <p:cNvPr id="1090" name="Freeform 254">
                <a:extLst>
                  <a:ext uri="{FF2B5EF4-FFF2-40B4-BE49-F238E27FC236}">
                    <a16:creationId xmlns:a16="http://schemas.microsoft.com/office/drawing/2014/main" id="{F0626BAB-F337-4799-8D70-D74E6BA82E3D}"/>
                  </a:ext>
                </a:extLst>
              </p:cNvPr>
              <p:cNvSpPr>
                <a:spLocks/>
              </p:cNvSpPr>
              <p:nvPr/>
            </p:nvSpPr>
            <p:spPr bwMode="auto">
              <a:xfrm>
                <a:off x="1519" y="3224"/>
                <a:ext cx="308" cy="546"/>
              </a:xfrm>
              <a:custGeom>
                <a:avLst/>
                <a:gdLst>
                  <a:gd name="T0" fmla="*/ 105 w 308"/>
                  <a:gd name="T1" fmla="*/ 5 h 546"/>
                  <a:gd name="T2" fmla="*/ 134 w 308"/>
                  <a:gd name="T3" fmla="*/ 4 h 546"/>
                  <a:gd name="T4" fmla="*/ 167 w 308"/>
                  <a:gd name="T5" fmla="*/ 2 h 546"/>
                  <a:gd name="T6" fmla="*/ 185 w 308"/>
                  <a:gd name="T7" fmla="*/ 25 h 546"/>
                  <a:gd name="T8" fmla="*/ 205 w 308"/>
                  <a:gd name="T9" fmla="*/ 33 h 546"/>
                  <a:gd name="T10" fmla="*/ 230 w 308"/>
                  <a:gd name="T11" fmla="*/ 48 h 546"/>
                  <a:gd name="T12" fmla="*/ 240 w 308"/>
                  <a:gd name="T13" fmla="*/ 70 h 546"/>
                  <a:gd name="T14" fmla="*/ 259 w 308"/>
                  <a:gd name="T15" fmla="*/ 93 h 546"/>
                  <a:gd name="T16" fmla="*/ 287 w 308"/>
                  <a:gd name="T17" fmla="*/ 81 h 546"/>
                  <a:gd name="T18" fmla="*/ 302 w 308"/>
                  <a:gd name="T19" fmla="*/ 60 h 546"/>
                  <a:gd name="T20" fmla="*/ 304 w 308"/>
                  <a:gd name="T21" fmla="*/ 85 h 546"/>
                  <a:gd name="T22" fmla="*/ 285 w 308"/>
                  <a:gd name="T23" fmla="*/ 101 h 546"/>
                  <a:gd name="T24" fmla="*/ 261 w 308"/>
                  <a:gd name="T25" fmla="*/ 124 h 546"/>
                  <a:gd name="T26" fmla="*/ 246 w 308"/>
                  <a:gd name="T27" fmla="*/ 134 h 546"/>
                  <a:gd name="T28" fmla="*/ 234 w 308"/>
                  <a:gd name="T29" fmla="*/ 186 h 546"/>
                  <a:gd name="T30" fmla="*/ 228 w 308"/>
                  <a:gd name="T31" fmla="*/ 215 h 546"/>
                  <a:gd name="T32" fmla="*/ 252 w 308"/>
                  <a:gd name="T33" fmla="*/ 229 h 546"/>
                  <a:gd name="T34" fmla="*/ 259 w 308"/>
                  <a:gd name="T35" fmla="*/ 246 h 546"/>
                  <a:gd name="T36" fmla="*/ 234 w 308"/>
                  <a:gd name="T37" fmla="*/ 285 h 546"/>
                  <a:gd name="T38" fmla="*/ 185 w 308"/>
                  <a:gd name="T39" fmla="*/ 291 h 546"/>
                  <a:gd name="T40" fmla="*/ 175 w 308"/>
                  <a:gd name="T41" fmla="*/ 305 h 546"/>
                  <a:gd name="T42" fmla="*/ 158 w 308"/>
                  <a:gd name="T43" fmla="*/ 332 h 546"/>
                  <a:gd name="T44" fmla="*/ 132 w 308"/>
                  <a:gd name="T45" fmla="*/ 322 h 546"/>
                  <a:gd name="T46" fmla="*/ 132 w 308"/>
                  <a:gd name="T47" fmla="*/ 351 h 546"/>
                  <a:gd name="T48" fmla="*/ 146 w 308"/>
                  <a:gd name="T49" fmla="*/ 351 h 546"/>
                  <a:gd name="T50" fmla="*/ 154 w 308"/>
                  <a:gd name="T51" fmla="*/ 359 h 546"/>
                  <a:gd name="T52" fmla="*/ 142 w 308"/>
                  <a:gd name="T53" fmla="*/ 357 h 546"/>
                  <a:gd name="T54" fmla="*/ 136 w 308"/>
                  <a:gd name="T55" fmla="*/ 365 h 546"/>
                  <a:gd name="T56" fmla="*/ 129 w 308"/>
                  <a:gd name="T57" fmla="*/ 384 h 546"/>
                  <a:gd name="T58" fmla="*/ 115 w 308"/>
                  <a:gd name="T59" fmla="*/ 402 h 546"/>
                  <a:gd name="T60" fmla="*/ 93 w 308"/>
                  <a:gd name="T61" fmla="*/ 431 h 546"/>
                  <a:gd name="T62" fmla="*/ 109 w 308"/>
                  <a:gd name="T63" fmla="*/ 443 h 546"/>
                  <a:gd name="T64" fmla="*/ 115 w 308"/>
                  <a:gd name="T65" fmla="*/ 460 h 546"/>
                  <a:gd name="T66" fmla="*/ 88 w 308"/>
                  <a:gd name="T67" fmla="*/ 495 h 546"/>
                  <a:gd name="T68" fmla="*/ 68 w 308"/>
                  <a:gd name="T69" fmla="*/ 509 h 546"/>
                  <a:gd name="T70" fmla="*/ 70 w 308"/>
                  <a:gd name="T71" fmla="*/ 536 h 546"/>
                  <a:gd name="T72" fmla="*/ 58 w 308"/>
                  <a:gd name="T73" fmla="*/ 542 h 546"/>
                  <a:gd name="T74" fmla="*/ 17 w 308"/>
                  <a:gd name="T75" fmla="*/ 528 h 546"/>
                  <a:gd name="T76" fmla="*/ 2 w 308"/>
                  <a:gd name="T77" fmla="*/ 505 h 546"/>
                  <a:gd name="T78" fmla="*/ 9 w 308"/>
                  <a:gd name="T79" fmla="*/ 478 h 546"/>
                  <a:gd name="T80" fmla="*/ 27 w 308"/>
                  <a:gd name="T81" fmla="*/ 437 h 546"/>
                  <a:gd name="T82" fmla="*/ 25 w 308"/>
                  <a:gd name="T83" fmla="*/ 388 h 546"/>
                  <a:gd name="T84" fmla="*/ 23 w 308"/>
                  <a:gd name="T85" fmla="*/ 349 h 546"/>
                  <a:gd name="T86" fmla="*/ 35 w 308"/>
                  <a:gd name="T87" fmla="*/ 293 h 546"/>
                  <a:gd name="T88" fmla="*/ 39 w 308"/>
                  <a:gd name="T89" fmla="*/ 270 h 546"/>
                  <a:gd name="T90" fmla="*/ 46 w 308"/>
                  <a:gd name="T91" fmla="*/ 237 h 546"/>
                  <a:gd name="T92" fmla="*/ 54 w 308"/>
                  <a:gd name="T93" fmla="*/ 190 h 546"/>
                  <a:gd name="T94" fmla="*/ 46 w 308"/>
                  <a:gd name="T95" fmla="*/ 151 h 546"/>
                  <a:gd name="T96" fmla="*/ 62 w 308"/>
                  <a:gd name="T97" fmla="*/ 103 h 546"/>
                  <a:gd name="T98" fmla="*/ 74 w 308"/>
                  <a:gd name="T99" fmla="*/ 50 h 546"/>
                  <a:gd name="T100" fmla="*/ 97 w 308"/>
                  <a:gd name="T101" fmla="*/ 2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546">
                    <a:moveTo>
                      <a:pt x="99" y="17"/>
                    </a:moveTo>
                    <a:lnTo>
                      <a:pt x="101" y="9"/>
                    </a:lnTo>
                    <a:lnTo>
                      <a:pt x="105" y="5"/>
                    </a:lnTo>
                    <a:lnTo>
                      <a:pt x="113" y="0"/>
                    </a:lnTo>
                    <a:lnTo>
                      <a:pt x="121" y="5"/>
                    </a:lnTo>
                    <a:lnTo>
                      <a:pt x="134" y="4"/>
                    </a:lnTo>
                    <a:lnTo>
                      <a:pt x="144" y="15"/>
                    </a:lnTo>
                    <a:lnTo>
                      <a:pt x="150" y="2"/>
                    </a:lnTo>
                    <a:lnTo>
                      <a:pt x="167" y="2"/>
                    </a:lnTo>
                    <a:lnTo>
                      <a:pt x="169" y="7"/>
                    </a:lnTo>
                    <a:lnTo>
                      <a:pt x="175" y="15"/>
                    </a:lnTo>
                    <a:lnTo>
                      <a:pt x="185" y="25"/>
                    </a:lnTo>
                    <a:lnTo>
                      <a:pt x="187" y="27"/>
                    </a:lnTo>
                    <a:lnTo>
                      <a:pt x="197" y="33"/>
                    </a:lnTo>
                    <a:lnTo>
                      <a:pt x="205" y="33"/>
                    </a:lnTo>
                    <a:lnTo>
                      <a:pt x="214" y="38"/>
                    </a:lnTo>
                    <a:lnTo>
                      <a:pt x="220" y="44"/>
                    </a:lnTo>
                    <a:lnTo>
                      <a:pt x="230" y="48"/>
                    </a:lnTo>
                    <a:lnTo>
                      <a:pt x="240" y="52"/>
                    </a:lnTo>
                    <a:lnTo>
                      <a:pt x="246" y="60"/>
                    </a:lnTo>
                    <a:lnTo>
                      <a:pt x="240" y="70"/>
                    </a:lnTo>
                    <a:lnTo>
                      <a:pt x="232" y="85"/>
                    </a:lnTo>
                    <a:lnTo>
                      <a:pt x="238" y="93"/>
                    </a:lnTo>
                    <a:lnTo>
                      <a:pt x="259" y="93"/>
                    </a:lnTo>
                    <a:lnTo>
                      <a:pt x="273" y="89"/>
                    </a:lnTo>
                    <a:lnTo>
                      <a:pt x="281" y="83"/>
                    </a:lnTo>
                    <a:lnTo>
                      <a:pt x="287" y="81"/>
                    </a:lnTo>
                    <a:lnTo>
                      <a:pt x="292" y="68"/>
                    </a:lnTo>
                    <a:lnTo>
                      <a:pt x="292" y="58"/>
                    </a:lnTo>
                    <a:lnTo>
                      <a:pt x="302" y="60"/>
                    </a:lnTo>
                    <a:lnTo>
                      <a:pt x="306" y="64"/>
                    </a:lnTo>
                    <a:lnTo>
                      <a:pt x="308" y="74"/>
                    </a:lnTo>
                    <a:lnTo>
                      <a:pt x="304" y="85"/>
                    </a:lnTo>
                    <a:lnTo>
                      <a:pt x="300" y="91"/>
                    </a:lnTo>
                    <a:lnTo>
                      <a:pt x="292" y="95"/>
                    </a:lnTo>
                    <a:lnTo>
                      <a:pt x="285" y="101"/>
                    </a:lnTo>
                    <a:lnTo>
                      <a:pt x="275" y="108"/>
                    </a:lnTo>
                    <a:lnTo>
                      <a:pt x="267" y="114"/>
                    </a:lnTo>
                    <a:lnTo>
                      <a:pt x="261" y="124"/>
                    </a:lnTo>
                    <a:lnTo>
                      <a:pt x="255" y="128"/>
                    </a:lnTo>
                    <a:lnTo>
                      <a:pt x="254" y="132"/>
                    </a:lnTo>
                    <a:lnTo>
                      <a:pt x="246" y="134"/>
                    </a:lnTo>
                    <a:lnTo>
                      <a:pt x="240" y="155"/>
                    </a:lnTo>
                    <a:lnTo>
                      <a:pt x="238" y="169"/>
                    </a:lnTo>
                    <a:lnTo>
                      <a:pt x="234" y="186"/>
                    </a:lnTo>
                    <a:lnTo>
                      <a:pt x="234" y="206"/>
                    </a:lnTo>
                    <a:lnTo>
                      <a:pt x="230" y="209"/>
                    </a:lnTo>
                    <a:lnTo>
                      <a:pt x="228" y="215"/>
                    </a:lnTo>
                    <a:lnTo>
                      <a:pt x="238" y="217"/>
                    </a:lnTo>
                    <a:lnTo>
                      <a:pt x="248" y="221"/>
                    </a:lnTo>
                    <a:lnTo>
                      <a:pt x="252" y="229"/>
                    </a:lnTo>
                    <a:lnTo>
                      <a:pt x="250" y="237"/>
                    </a:lnTo>
                    <a:lnTo>
                      <a:pt x="252" y="241"/>
                    </a:lnTo>
                    <a:lnTo>
                      <a:pt x="259" y="246"/>
                    </a:lnTo>
                    <a:lnTo>
                      <a:pt x="259" y="260"/>
                    </a:lnTo>
                    <a:lnTo>
                      <a:pt x="248" y="276"/>
                    </a:lnTo>
                    <a:lnTo>
                      <a:pt x="234" y="285"/>
                    </a:lnTo>
                    <a:lnTo>
                      <a:pt x="214" y="287"/>
                    </a:lnTo>
                    <a:lnTo>
                      <a:pt x="201" y="289"/>
                    </a:lnTo>
                    <a:lnTo>
                      <a:pt x="185" y="291"/>
                    </a:lnTo>
                    <a:lnTo>
                      <a:pt x="175" y="289"/>
                    </a:lnTo>
                    <a:lnTo>
                      <a:pt x="173" y="295"/>
                    </a:lnTo>
                    <a:lnTo>
                      <a:pt x="175" y="305"/>
                    </a:lnTo>
                    <a:lnTo>
                      <a:pt x="173" y="320"/>
                    </a:lnTo>
                    <a:lnTo>
                      <a:pt x="166" y="328"/>
                    </a:lnTo>
                    <a:lnTo>
                      <a:pt x="158" y="332"/>
                    </a:lnTo>
                    <a:lnTo>
                      <a:pt x="144" y="326"/>
                    </a:lnTo>
                    <a:lnTo>
                      <a:pt x="138" y="324"/>
                    </a:lnTo>
                    <a:lnTo>
                      <a:pt x="132" y="322"/>
                    </a:lnTo>
                    <a:lnTo>
                      <a:pt x="130" y="328"/>
                    </a:lnTo>
                    <a:lnTo>
                      <a:pt x="132" y="344"/>
                    </a:lnTo>
                    <a:lnTo>
                      <a:pt x="132" y="351"/>
                    </a:lnTo>
                    <a:lnTo>
                      <a:pt x="138" y="353"/>
                    </a:lnTo>
                    <a:lnTo>
                      <a:pt x="146" y="353"/>
                    </a:lnTo>
                    <a:lnTo>
                      <a:pt x="146" y="351"/>
                    </a:lnTo>
                    <a:lnTo>
                      <a:pt x="150" y="349"/>
                    </a:lnTo>
                    <a:lnTo>
                      <a:pt x="154" y="353"/>
                    </a:lnTo>
                    <a:lnTo>
                      <a:pt x="154" y="359"/>
                    </a:lnTo>
                    <a:lnTo>
                      <a:pt x="148" y="363"/>
                    </a:lnTo>
                    <a:lnTo>
                      <a:pt x="144" y="361"/>
                    </a:lnTo>
                    <a:lnTo>
                      <a:pt x="142" y="357"/>
                    </a:lnTo>
                    <a:lnTo>
                      <a:pt x="138" y="357"/>
                    </a:lnTo>
                    <a:lnTo>
                      <a:pt x="134" y="359"/>
                    </a:lnTo>
                    <a:lnTo>
                      <a:pt x="136" y="365"/>
                    </a:lnTo>
                    <a:lnTo>
                      <a:pt x="132" y="371"/>
                    </a:lnTo>
                    <a:lnTo>
                      <a:pt x="127" y="373"/>
                    </a:lnTo>
                    <a:lnTo>
                      <a:pt x="129" y="384"/>
                    </a:lnTo>
                    <a:lnTo>
                      <a:pt x="123" y="396"/>
                    </a:lnTo>
                    <a:lnTo>
                      <a:pt x="121" y="398"/>
                    </a:lnTo>
                    <a:lnTo>
                      <a:pt x="115" y="402"/>
                    </a:lnTo>
                    <a:lnTo>
                      <a:pt x="103" y="408"/>
                    </a:lnTo>
                    <a:lnTo>
                      <a:pt x="91" y="419"/>
                    </a:lnTo>
                    <a:lnTo>
                      <a:pt x="93" y="431"/>
                    </a:lnTo>
                    <a:lnTo>
                      <a:pt x="103" y="441"/>
                    </a:lnTo>
                    <a:lnTo>
                      <a:pt x="103" y="443"/>
                    </a:lnTo>
                    <a:lnTo>
                      <a:pt x="109" y="443"/>
                    </a:lnTo>
                    <a:lnTo>
                      <a:pt x="119" y="445"/>
                    </a:lnTo>
                    <a:lnTo>
                      <a:pt x="119" y="452"/>
                    </a:lnTo>
                    <a:lnTo>
                      <a:pt x="115" y="460"/>
                    </a:lnTo>
                    <a:lnTo>
                      <a:pt x="101" y="472"/>
                    </a:lnTo>
                    <a:lnTo>
                      <a:pt x="91" y="481"/>
                    </a:lnTo>
                    <a:lnTo>
                      <a:pt x="88" y="495"/>
                    </a:lnTo>
                    <a:lnTo>
                      <a:pt x="86" y="501"/>
                    </a:lnTo>
                    <a:lnTo>
                      <a:pt x="74" y="503"/>
                    </a:lnTo>
                    <a:lnTo>
                      <a:pt x="68" y="509"/>
                    </a:lnTo>
                    <a:lnTo>
                      <a:pt x="64" y="522"/>
                    </a:lnTo>
                    <a:lnTo>
                      <a:pt x="66" y="530"/>
                    </a:lnTo>
                    <a:lnTo>
                      <a:pt x="70" y="536"/>
                    </a:lnTo>
                    <a:lnTo>
                      <a:pt x="76" y="544"/>
                    </a:lnTo>
                    <a:lnTo>
                      <a:pt x="74" y="546"/>
                    </a:lnTo>
                    <a:lnTo>
                      <a:pt x="58" y="542"/>
                    </a:lnTo>
                    <a:lnTo>
                      <a:pt x="33" y="542"/>
                    </a:lnTo>
                    <a:lnTo>
                      <a:pt x="23" y="540"/>
                    </a:lnTo>
                    <a:lnTo>
                      <a:pt x="17" y="528"/>
                    </a:lnTo>
                    <a:lnTo>
                      <a:pt x="17" y="513"/>
                    </a:lnTo>
                    <a:lnTo>
                      <a:pt x="5" y="511"/>
                    </a:lnTo>
                    <a:lnTo>
                      <a:pt x="2" y="505"/>
                    </a:lnTo>
                    <a:lnTo>
                      <a:pt x="0" y="495"/>
                    </a:lnTo>
                    <a:lnTo>
                      <a:pt x="2" y="485"/>
                    </a:lnTo>
                    <a:lnTo>
                      <a:pt x="9" y="478"/>
                    </a:lnTo>
                    <a:lnTo>
                      <a:pt x="17" y="466"/>
                    </a:lnTo>
                    <a:lnTo>
                      <a:pt x="19" y="448"/>
                    </a:lnTo>
                    <a:lnTo>
                      <a:pt x="27" y="437"/>
                    </a:lnTo>
                    <a:lnTo>
                      <a:pt x="27" y="412"/>
                    </a:lnTo>
                    <a:lnTo>
                      <a:pt x="29" y="400"/>
                    </a:lnTo>
                    <a:lnTo>
                      <a:pt x="25" y="388"/>
                    </a:lnTo>
                    <a:lnTo>
                      <a:pt x="25" y="369"/>
                    </a:lnTo>
                    <a:lnTo>
                      <a:pt x="21" y="365"/>
                    </a:lnTo>
                    <a:lnTo>
                      <a:pt x="23" y="349"/>
                    </a:lnTo>
                    <a:lnTo>
                      <a:pt x="25" y="338"/>
                    </a:lnTo>
                    <a:lnTo>
                      <a:pt x="27" y="308"/>
                    </a:lnTo>
                    <a:lnTo>
                      <a:pt x="35" y="293"/>
                    </a:lnTo>
                    <a:lnTo>
                      <a:pt x="37" y="287"/>
                    </a:lnTo>
                    <a:lnTo>
                      <a:pt x="39" y="283"/>
                    </a:lnTo>
                    <a:lnTo>
                      <a:pt x="39" y="270"/>
                    </a:lnTo>
                    <a:lnTo>
                      <a:pt x="37" y="246"/>
                    </a:lnTo>
                    <a:lnTo>
                      <a:pt x="43" y="241"/>
                    </a:lnTo>
                    <a:lnTo>
                      <a:pt x="46" y="237"/>
                    </a:lnTo>
                    <a:lnTo>
                      <a:pt x="48" y="217"/>
                    </a:lnTo>
                    <a:lnTo>
                      <a:pt x="52" y="209"/>
                    </a:lnTo>
                    <a:lnTo>
                      <a:pt x="54" y="190"/>
                    </a:lnTo>
                    <a:lnTo>
                      <a:pt x="50" y="175"/>
                    </a:lnTo>
                    <a:lnTo>
                      <a:pt x="46" y="167"/>
                    </a:lnTo>
                    <a:lnTo>
                      <a:pt x="46" y="151"/>
                    </a:lnTo>
                    <a:lnTo>
                      <a:pt x="50" y="143"/>
                    </a:lnTo>
                    <a:lnTo>
                      <a:pt x="54" y="116"/>
                    </a:lnTo>
                    <a:lnTo>
                      <a:pt x="62" y="103"/>
                    </a:lnTo>
                    <a:lnTo>
                      <a:pt x="72" y="89"/>
                    </a:lnTo>
                    <a:lnTo>
                      <a:pt x="78" y="79"/>
                    </a:lnTo>
                    <a:lnTo>
                      <a:pt x="74" y="50"/>
                    </a:lnTo>
                    <a:lnTo>
                      <a:pt x="80" y="44"/>
                    </a:lnTo>
                    <a:lnTo>
                      <a:pt x="88" y="40"/>
                    </a:lnTo>
                    <a:lnTo>
                      <a:pt x="97" y="29"/>
                    </a:lnTo>
                    <a:lnTo>
                      <a:pt x="99" y="17"/>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86" name="Argentina">
              <a:extLst>
                <a:ext uri="{FF2B5EF4-FFF2-40B4-BE49-F238E27FC236}">
                  <a16:creationId xmlns:a16="http://schemas.microsoft.com/office/drawing/2014/main" id="{EA7FD5DB-5AF1-446C-BA8E-FACAD5EDF12E}"/>
                </a:ext>
              </a:extLst>
            </p:cNvPr>
            <p:cNvGrpSpPr>
              <a:grpSpLocks/>
            </p:cNvGrpSpPr>
            <p:nvPr/>
          </p:nvGrpSpPr>
          <p:grpSpPr bwMode="auto">
            <a:xfrm>
              <a:off x="2516188" y="5637213"/>
              <a:ext cx="85725" cy="71437"/>
              <a:chOff x="1595" y="3783"/>
              <a:chExt cx="54" cy="45"/>
            </a:xfrm>
            <a:grpFill/>
          </p:grpSpPr>
          <p:sp>
            <p:nvSpPr>
              <p:cNvPr id="1087" name="Freeform 259">
                <a:extLst>
                  <a:ext uri="{FF2B5EF4-FFF2-40B4-BE49-F238E27FC236}">
                    <a16:creationId xmlns:a16="http://schemas.microsoft.com/office/drawing/2014/main" id="{CD6A6D23-5D7B-4109-97F7-25F2F7ECE258}"/>
                  </a:ext>
                </a:extLst>
              </p:cNvPr>
              <p:cNvSpPr>
                <a:spLocks/>
              </p:cNvSpPr>
              <p:nvPr/>
            </p:nvSpPr>
            <p:spPr bwMode="auto">
              <a:xfrm>
                <a:off x="1595" y="3783"/>
                <a:ext cx="54" cy="45"/>
              </a:xfrm>
              <a:custGeom>
                <a:avLst/>
                <a:gdLst>
                  <a:gd name="T0" fmla="*/ 0 w 54"/>
                  <a:gd name="T1" fmla="*/ 0 h 45"/>
                  <a:gd name="T2" fmla="*/ 0 w 54"/>
                  <a:gd name="T3" fmla="*/ 41 h 45"/>
                  <a:gd name="T4" fmla="*/ 12 w 54"/>
                  <a:gd name="T5" fmla="*/ 41 h 45"/>
                  <a:gd name="T6" fmla="*/ 21 w 54"/>
                  <a:gd name="T7" fmla="*/ 41 h 45"/>
                  <a:gd name="T8" fmla="*/ 35 w 54"/>
                  <a:gd name="T9" fmla="*/ 45 h 45"/>
                  <a:gd name="T10" fmla="*/ 49 w 54"/>
                  <a:gd name="T11" fmla="*/ 43 h 45"/>
                  <a:gd name="T12" fmla="*/ 54 w 54"/>
                  <a:gd name="T13" fmla="*/ 41 h 45"/>
                  <a:gd name="T14" fmla="*/ 47 w 54"/>
                  <a:gd name="T15" fmla="*/ 39 h 45"/>
                  <a:gd name="T16" fmla="*/ 31 w 54"/>
                  <a:gd name="T17" fmla="*/ 35 h 45"/>
                  <a:gd name="T18" fmla="*/ 19 w 54"/>
                  <a:gd name="T19" fmla="*/ 27 h 45"/>
                  <a:gd name="T20" fmla="*/ 8 w 54"/>
                  <a:gd name="T21" fmla="*/ 15 h 45"/>
                  <a:gd name="T22" fmla="*/ 6 w 54"/>
                  <a:gd name="T23" fmla="*/ 8 h 45"/>
                  <a:gd name="T24" fmla="*/ 4 w 54"/>
                  <a:gd name="T25" fmla="*/ 2 h 45"/>
                  <a:gd name="T26" fmla="*/ 0 w 54"/>
                  <a:gd name="T27" fmla="*/ 0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45">
                    <a:moveTo>
                      <a:pt x="0" y="0"/>
                    </a:moveTo>
                    <a:lnTo>
                      <a:pt x="0" y="41"/>
                    </a:lnTo>
                    <a:lnTo>
                      <a:pt x="12" y="41"/>
                    </a:lnTo>
                    <a:lnTo>
                      <a:pt x="21" y="41"/>
                    </a:lnTo>
                    <a:lnTo>
                      <a:pt x="35" y="45"/>
                    </a:lnTo>
                    <a:lnTo>
                      <a:pt x="49" y="43"/>
                    </a:lnTo>
                    <a:lnTo>
                      <a:pt x="54" y="41"/>
                    </a:lnTo>
                    <a:lnTo>
                      <a:pt x="47" y="39"/>
                    </a:lnTo>
                    <a:lnTo>
                      <a:pt x="31" y="35"/>
                    </a:lnTo>
                    <a:lnTo>
                      <a:pt x="19" y="27"/>
                    </a:lnTo>
                    <a:lnTo>
                      <a:pt x="8" y="15"/>
                    </a:lnTo>
                    <a:lnTo>
                      <a:pt x="6" y="8"/>
                    </a:lnTo>
                    <a:lnTo>
                      <a:pt x="4" y="2"/>
                    </a:lnTo>
                    <a:lnTo>
                      <a:pt x="0" y="0"/>
                    </a:lnTo>
                    <a:close/>
                  </a:path>
                </a:pathLst>
              </a:custGeom>
              <a:grpFill/>
              <a:ln w="9525">
                <a:solidFill>
                  <a:schemeClr val="bg2"/>
                </a:solidFill>
                <a:round/>
                <a:headEnd/>
                <a:tailEnd/>
              </a:ln>
            </p:spPr>
            <p:txBody>
              <a:bodyPr/>
              <a:lstStyle/>
              <a:p>
                <a:pPr>
                  <a:defRPr/>
                </a:pPr>
                <a:endParaRPr lang="en-GB" dirty="0"/>
              </a:p>
            </p:txBody>
          </p:sp>
          <p:sp>
            <p:nvSpPr>
              <p:cNvPr id="1088" name="Freeform 260">
                <a:extLst>
                  <a:ext uri="{FF2B5EF4-FFF2-40B4-BE49-F238E27FC236}">
                    <a16:creationId xmlns:a16="http://schemas.microsoft.com/office/drawing/2014/main" id="{AF58D336-4437-4EF1-89D6-34D40E481D7B}"/>
                  </a:ext>
                </a:extLst>
              </p:cNvPr>
              <p:cNvSpPr>
                <a:spLocks/>
              </p:cNvSpPr>
              <p:nvPr/>
            </p:nvSpPr>
            <p:spPr bwMode="auto">
              <a:xfrm>
                <a:off x="1595" y="3783"/>
                <a:ext cx="54" cy="45"/>
              </a:xfrm>
              <a:custGeom>
                <a:avLst/>
                <a:gdLst>
                  <a:gd name="T0" fmla="*/ 0 w 54"/>
                  <a:gd name="T1" fmla="*/ 0 h 45"/>
                  <a:gd name="T2" fmla="*/ 0 w 54"/>
                  <a:gd name="T3" fmla="*/ 41 h 45"/>
                  <a:gd name="T4" fmla="*/ 12 w 54"/>
                  <a:gd name="T5" fmla="*/ 41 h 45"/>
                  <a:gd name="T6" fmla="*/ 21 w 54"/>
                  <a:gd name="T7" fmla="*/ 41 h 45"/>
                  <a:gd name="T8" fmla="*/ 35 w 54"/>
                  <a:gd name="T9" fmla="*/ 45 h 45"/>
                  <a:gd name="T10" fmla="*/ 49 w 54"/>
                  <a:gd name="T11" fmla="*/ 43 h 45"/>
                  <a:gd name="T12" fmla="*/ 54 w 54"/>
                  <a:gd name="T13" fmla="*/ 41 h 45"/>
                  <a:gd name="T14" fmla="*/ 47 w 54"/>
                  <a:gd name="T15" fmla="*/ 39 h 45"/>
                  <a:gd name="T16" fmla="*/ 31 w 54"/>
                  <a:gd name="T17" fmla="*/ 35 h 45"/>
                  <a:gd name="T18" fmla="*/ 19 w 54"/>
                  <a:gd name="T19" fmla="*/ 27 h 45"/>
                  <a:gd name="T20" fmla="*/ 8 w 54"/>
                  <a:gd name="T21" fmla="*/ 15 h 45"/>
                  <a:gd name="T22" fmla="*/ 6 w 54"/>
                  <a:gd name="T23" fmla="*/ 8 h 45"/>
                  <a:gd name="T24" fmla="*/ 4 w 54"/>
                  <a:gd name="T25" fmla="*/ 2 h 45"/>
                  <a:gd name="T26" fmla="*/ 0 w 54"/>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5">
                    <a:moveTo>
                      <a:pt x="0" y="0"/>
                    </a:moveTo>
                    <a:lnTo>
                      <a:pt x="0" y="41"/>
                    </a:lnTo>
                    <a:lnTo>
                      <a:pt x="12" y="41"/>
                    </a:lnTo>
                    <a:lnTo>
                      <a:pt x="21" y="41"/>
                    </a:lnTo>
                    <a:lnTo>
                      <a:pt x="35" y="45"/>
                    </a:lnTo>
                    <a:lnTo>
                      <a:pt x="49" y="43"/>
                    </a:lnTo>
                    <a:lnTo>
                      <a:pt x="54" y="41"/>
                    </a:lnTo>
                    <a:lnTo>
                      <a:pt x="47" y="39"/>
                    </a:lnTo>
                    <a:lnTo>
                      <a:pt x="31" y="35"/>
                    </a:lnTo>
                    <a:lnTo>
                      <a:pt x="19" y="27"/>
                    </a:lnTo>
                    <a:lnTo>
                      <a:pt x="8" y="15"/>
                    </a:lnTo>
                    <a:lnTo>
                      <a:pt x="6" y="8"/>
                    </a:lnTo>
                    <a:lnTo>
                      <a:pt x="4" y="2"/>
                    </a:lnTo>
                    <a:lnTo>
                      <a:pt x="0" y="0"/>
                    </a:lnTo>
                    <a:close/>
                  </a:path>
                </a:pathLst>
              </a:custGeom>
              <a:grpFill/>
              <a:ln w="8001" cap="rnd">
                <a:solidFill>
                  <a:schemeClr val="bg2"/>
                </a:solidFill>
                <a:prstDash val="solid"/>
                <a:round/>
                <a:headEnd/>
                <a:tailEnd/>
              </a:ln>
            </p:spPr>
            <p:txBody>
              <a:bodyPr/>
              <a:lstStyle/>
              <a:p>
                <a:pPr>
                  <a:defRPr/>
                </a:pPr>
                <a:endParaRPr lang="en-GB" dirty="0"/>
              </a:p>
            </p:txBody>
          </p:sp>
        </p:grpSp>
      </p:grpSp>
      <p:grpSp>
        <p:nvGrpSpPr>
          <p:cNvPr id="1091" name="Chile">
            <a:extLst>
              <a:ext uri="{FF2B5EF4-FFF2-40B4-BE49-F238E27FC236}">
                <a16:creationId xmlns:a16="http://schemas.microsoft.com/office/drawing/2014/main" id="{A079FD98-0461-4DCB-92F1-EA08ECD3220A}"/>
              </a:ext>
            </a:extLst>
          </p:cNvPr>
          <p:cNvGrpSpPr>
            <a:grpSpLocks/>
          </p:cNvGrpSpPr>
          <p:nvPr/>
        </p:nvGrpSpPr>
        <p:grpSpPr>
          <a:xfrm>
            <a:off x="2684600" y="5010072"/>
            <a:ext cx="186367" cy="1023421"/>
            <a:chOff x="2341563" y="4629150"/>
            <a:chExt cx="214312" cy="1096963"/>
          </a:xfrm>
          <a:solidFill>
            <a:schemeClr val="bg2"/>
          </a:solidFill>
        </p:grpSpPr>
        <p:grpSp>
          <p:nvGrpSpPr>
            <p:cNvPr id="1092" name="Chile">
              <a:extLst>
                <a:ext uri="{FF2B5EF4-FFF2-40B4-BE49-F238E27FC236}">
                  <a16:creationId xmlns:a16="http://schemas.microsoft.com/office/drawing/2014/main" id="{3A4B17F0-D171-455C-AF3D-5418787CBDCA}"/>
                </a:ext>
              </a:extLst>
            </p:cNvPr>
            <p:cNvGrpSpPr>
              <a:grpSpLocks/>
            </p:cNvGrpSpPr>
            <p:nvPr/>
          </p:nvGrpSpPr>
          <p:grpSpPr bwMode="auto">
            <a:xfrm>
              <a:off x="2341563" y="4629150"/>
              <a:ext cx="211137" cy="1035050"/>
              <a:chOff x="1485" y="3148"/>
              <a:chExt cx="133" cy="652"/>
            </a:xfrm>
            <a:grpFill/>
          </p:grpSpPr>
          <p:sp>
            <p:nvSpPr>
              <p:cNvPr id="1096" name="Freeform 256">
                <a:extLst>
                  <a:ext uri="{FF2B5EF4-FFF2-40B4-BE49-F238E27FC236}">
                    <a16:creationId xmlns:a16="http://schemas.microsoft.com/office/drawing/2014/main" id="{C26438DC-963C-420E-AFFC-2DF1362AA32D}"/>
                  </a:ext>
                </a:extLst>
              </p:cNvPr>
              <p:cNvSpPr>
                <a:spLocks/>
              </p:cNvSpPr>
              <p:nvPr/>
            </p:nvSpPr>
            <p:spPr bwMode="auto">
              <a:xfrm>
                <a:off x="1485" y="3148"/>
                <a:ext cx="133" cy="652"/>
              </a:xfrm>
              <a:custGeom>
                <a:avLst/>
                <a:gdLst>
                  <a:gd name="T0" fmla="*/ 94 w 133"/>
                  <a:gd name="T1" fmla="*/ 2 h 652"/>
                  <a:gd name="T2" fmla="*/ 110 w 133"/>
                  <a:gd name="T3" fmla="*/ 37 h 652"/>
                  <a:gd name="T4" fmla="*/ 122 w 133"/>
                  <a:gd name="T5" fmla="*/ 80 h 652"/>
                  <a:gd name="T6" fmla="*/ 131 w 133"/>
                  <a:gd name="T7" fmla="*/ 105 h 652"/>
                  <a:gd name="T8" fmla="*/ 108 w 133"/>
                  <a:gd name="T9" fmla="*/ 126 h 652"/>
                  <a:gd name="T10" fmla="*/ 88 w 133"/>
                  <a:gd name="T11" fmla="*/ 192 h 652"/>
                  <a:gd name="T12" fmla="*/ 80 w 133"/>
                  <a:gd name="T13" fmla="*/ 243 h 652"/>
                  <a:gd name="T14" fmla="*/ 82 w 133"/>
                  <a:gd name="T15" fmla="*/ 293 h 652"/>
                  <a:gd name="T16" fmla="*/ 73 w 133"/>
                  <a:gd name="T17" fmla="*/ 344 h 652"/>
                  <a:gd name="T18" fmla="*/ 59 w 133"/>
                  <a:gd name="T19" fmla="*/ 414 h 652"/>
                  <a:gd name="T20" fmla="*/ 59 w 133"/>
                  <a:gd name="T21" fmla="*/ 445 h 652"/>
                  <a:gd name="T22" fmla="*/ 61 w 133"/>
                  <a:gd name="T23" fmla="*/ 487 h 652"/>
                  <a:gd name="T24" fmla="*/ 51 w 133"/>
                  <a:gd name="T25" fmla="*/ 542 h 652"/>
                  <a:gd name="T26" fmla="*/ 34 w 133"/>
                  <a:gd name="T27" fmla="*/ 571 h 652"/>
                  <a:gd name="T28" fmla="*/ 51 w 133"/>
                  <a:gd name="T29" fmla="*/ 588 h 652"/>
                  <a:gd name="T30" fmla="*/ 67 w 133"/>
                  <a:gd name="T31" fmla="*/ 617 h 652"/>
                  <a:gd name="T32" fmla="*/ 86 w 133"/>
                  <a:gd name="T33" fmla="*/ 629 h 652"/>
                  <a:gd name="T34" fmla="*/ 73 w 133"/>
                  <a:gd name="T35" fmla="*/ 646 h 652"/>
                  <a:gd name="T36" fmla="*/ 57 w 133"/>
                  <a:gd name="T37" fmla="*/ 648 h 652"/>
                  <a:gd name="T38" fmla="*/ 69 w 133"/>
                  <a:gd name="T39" fmla="*/ 633 h 652"/>
                  <a:gd name="T40" fmla="*/ 51 w 133"/>
                  <a:gd name="T41" fmla="*/ 643 h 652"/>
                  <a:gd name="T42" fmla="*/ 45 w 133"/>
                  <a:gd name="T43" fmla="*/ 629 h 652"/>
                  <a:gd name="T44" fmla="*/ 38 w 133"/>
                  <a:gd name="T45" fmla="*/ 627 h 652"/>
                  <a:gd name="T46" fmla="*/ 41 w 133"/>
                  <a:gd name="T47" fmla="*/ 613 h 652"/>
                  <a:gd name="T48" fmla="*/ 26 w 133"/>
                  <a:gd name="T49" fmla="*/ 612 h 652"/>
                  <a:gd name="T50" fmla="*/ 20 w 133"/>
                  <a:gd name="T51" fmla="*/ 588 h 652"/>
                  <a:gd name="T52" fmla="*/ 16 w 133"/>
                  <a:gd name="T53" fmla="*/ 573 h 652"/>
                  <a:gd name="T54" fmla="*/ 8 w 133"/>
                  <a:gd name="T55" fmla="*/ 542 h 652"/>
                  <a:gd name="T56" fmla="*/ 18 w 133"/>
                  <a:gd name="T57" fmla="*/ 551 h 652"/>
                  <a:gd name="T58" fmla="*/ 28 w 133"/>
                  <a:gd name="T59" fmla="*/ 540 h 652"/>
                  <a:gd name="T60" fmla="*/ 28 w 133"/>
                  <a:gd name="T61" fmla="*/ 532 h 652"/>
                  <a:gd name="T62" fmla="*/ 18 w 133"/>
                  <a:gd name="T63" fmla="*/ 520 h 652"/>
                  <a:gd name="T64" fmla="*/ 16 w 133"/>
                  <a:gd name="T65" fmla="*/ 515 h 652"/>
                  <a:gd name="T66" fmla="*/ 10 w 133"/>
                  <a:gd name="T67" fmla="*/ 499 h 652"/>
                  <a:gd name="T68" fmla="*/ 24 w 133"/>
                  <a:gd name="T69" fmla="*/ 491 h 652"/>
                  <a:gd name="T70" fmla="*/ 41 w 133"/>
                  <a:gd name="T71" fmla="*/ 479 h 652"/>
                  <a:gd name="T72" fmla="*/ 43 w 133"/>
                  <a:gd name="T73" fmla="*/ 448 h 652"/>
                  <a:gd name="T74" fmla="*/ 45 w 133"/>
                  <a:gd name="T75" fmla="*/ 427 h 652"/>
                  <a:gd name="T76" fmla="*/ 36 w 133"/>
                  <a:gd name="T77" fmla="*/ 416 h 652"/>
                  <a:gd name="T78" fmla="*/ 32 w 133"/>
                  <a:gd name="T79" fmla="*/ 443 h 652"/>
                  <a:gd name="T80" fmla="*/ 22 w 133"/>
                  <a:gd name="T81" fmla="*/ 437 h 652"/>
                  <a:gd name="T82" fmla="*/ 28 w 133"/>
                  <a:gd name="T83" fmla="*/ 414 h 652"/>
                  <a:gd name="T84" fmla="*/ 32 w 133"/>
                  <a:gd name="T85" fmla="*/ 382 h 652"/>
                  <a:gd name="T86" fmla="*/ 34 w 133"/>
                  <a:gd name="T87" fmla="*/ 355 h 652"/>
                  <a:gd name="T88" fmla="*/ 38 w 133"/>
                  <a:gd name="T89" fmla="*/ 336 h 652"/>
                  <a:gd name="T90" fmla="*/ 51 w 133"/>
                  <a:gd name="T91" fmla="*/ 299 h 652"/>
                  <a:gd name="T92" fmla="*/ 63 w 133"/>
                  <a:gd name="T93" fmla="*/ 262 h 652"/>
                  <a:gd name="T94" fmla="*/ 69 w 133"/>
                  <a:gd name="T95" fmla="*/ 208 h 652"/>
                  <a:gd name="T96" fmla="*/ 69 w 133"/>
                  <a:gd name="T97" fmla="*/ 188 h 652"/>
                  <a:gd name="T98" fmla="*/ 80 w 133"/>
                  <a:gd name="T99" fmla="*/ 95 h 652"/>
                  <a:gd name="T100" fmla="*/ 82 w 133"/>
                  <a:gd name="T101" fmla="*/ 18 h 6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3" h="652">
                    <a:moveTo>
                      <a:pt x="82" y="18"/>
                    </a:moveTo>
                    <a:lnTo>
                      <a:pt x="88" y="16"/>
                    </a:lnTo>
                    <a:lnTo>
                      <a:pt x="94" y="2"/>
                    </a:lnTo>
                    <a:lnTo>
                      <a:pt x="96" y="0"/>
                    </a:lnTo>
                    <a:lnTo>
                      <a:pt x="100" y="12"/>
                    </a:lnTo>
                    <a:lnTo>
                      <a:pt x="110" y="37"/>
                    </a:lnTo>
                    <a:lnTo>
                      <a:pt x="110" y="54"/>
                    </a:lnTo>
                    <a:lnTo>
                      <a:pt x="118" y="66"/>
                    </a:lnTo>
                    <a:lnTo>
                      <a:pt x="122" y="80"/>
                    </a:lnTo>
                    <a:lnTo>
                      <a:pt x="124" y="93"/>
                    </a:lnTo>
                    <a:lnTo>
                      <a:pt x="133" y="93"/>
                    </a:lnTo>
                    <a:lnTo>
                      <a:pt x="131" y="105"/>
                    </a:lnTo>
                    <a:lnTo>
                      <a:pt x="122" y="117"/>
                    </a:lnTo>
                    <a:lnTo>
                      <a:pt x="114" y="121"/>
                    </a:lnTo>
                    <a:lnTo>
                      <a:pt x="108" y="126"/>
                    </a:lnTo>
                    <a:lnTo>
                      <a:pt x="112" y="155"/>
                    </a:lnTo>
                    <a:lnTo>
                      <a:pt x="94" y="181"/>
                    </a:lnTo>
                    <a:lnTo>
                      <a:pt x="88" y="192"/>
                    </a:lnTo>
                    <a:lnTo>
                      <a:pt x="84" y="216"/>
                    </a:lnTo>
                    <a:lnTo>
                      <a:pt x="80" y="227"/>
                    </a:lnTo>
                    <a:lnTo>
                      <a:pt x="80" y="243"/>
                    </a:lnTo>
                    <a:lnTo>
                      <a:pt x="88" y="266"/>
                    </a:lnTo>
                    <a:lnTo>
                      <a:pt x="86" y="283"/>
                    </a:lnTo>
                    <a:lnTo>
                      <a:pt x="82" y="293"/>
                    </a:lnTo>
                    <a:lnTo>
                      <a:pt x="80" y="313"/>
                    </a:lnTo>
                    <a:lnTo>
                      <a:pt x="71" y="322"/>
                    </a:lnTo>
                    <a:lnTo>
                      <a:pt x="73" y="344"/>
                    </a:lnTo>
                    <a:lnTo>
                      <a:pt x="73" y="359"/>
                    </a:lnTo>
                    <a:lnTo>
                      <a:pt x="61" y="384"/>
                    </a:lnTo>
                    <a:lnTo>
                      <a:pt x="59" y="414"/>
                    </a:lnTo>
                    <a:lnTo>
                      <a:pt x="57" y="425"/>
                    </a:lnTo>
                    <a:lnTo>
                      <a:pt x="55" y="441"/>
                    </a:lnTo>
                    <a:lnTo>
                      <a:pt x="59" y="445"/>
                    </a:lnTo>
                    <a:lnTo>
                      <a:pt x="59" y="464"/>
                    </a:lnTo>
                    <a:lnTo>
                      <a:pt x="63" y="476"/>
                    </a:lnTo>
                    <a:lnTo>
                      <a:pt x="61" y="487"/>
                    </a:lnTo>
                    <a:lnTo>
                      <a:pt x="61" y="513"/>
                    </a:lnTo>
                    <a:lnTo>
                      <a:pt x="53" y="524"/>
                    </a:lnTo>
                    <a:lnTo>
                      <a:pt x="51" y="542"/>
                    </a:lnTo>
                    <a:lnTo>
                      <a:pt x="43" y="553"/>
                    </a:lnTo>
                    <a:lnTo>
                      <a:pt x="36" y="561"/>
                    </a:lnTo>
                    <a:lnTo>
                      <a:pt x="34" y="571"/>
                    </a:lnTo>
                    <a:lnTo>
                      <a:pt x="36" y="578"/>
                    </a:lnTo>
                    <a:lnTo>
                      <a:pt x="39" y="586"/>
                    </a:lnTo>
                    <a:lnTo>
                      <a:pt x="51" y="588"/>
                    </a:lnTo>
                    <a:lnTo>
                      <a:pt x="51" y="604"/>
                    </a:lnTo>
                    <a:lnTo>
                      <a:pt x="57" y="615"/>
                    </a:lnTo>
                    <a:lnTo>
                      <a:pt x="67" y="617"/>
                    </a:lnTo>
                    <a:lnTo>
                      <a:pt x="92" y="617"/>
                    </a:lnTo>
                    <a:lnTo>
                      <a:pt x="94" y="625"/>
                    </a:lnTo>
                    <a:lnTo>
                      <a:pt x="86" y="629"/>
                    </a:lnTo>
                    <a:lnTo>
                      <a:pt x="78" y="631"/>
                    </a:lnTo>
                    <a:lnTo>
                      <a:pt x="73" y="637"/>
                    </a:lnTo>
                    <a:lnTo>
                      <a:pt x="73" y="646"/>
                    </a:lnTo>
                    <a:lnTo>
                      <a:pt x="71" y="652"/>
                    </a:lnTo>
                    <a:lnTo>
                      <a:pt x="63" y="652"/>
                    </a:lnTo>
                    <a:lnTo>
                      <a:pt x="57" y="648"/>
                    </a:lnTo>
                    <a:lnTo>
                      <a:pt x="59" y="645"/>
                    </a:lnTo>
                    <a:lnTo>
                      <a:pt x="65" y="641"/>
                    </a:lnTo>
                    <a:lnTo>
                      <a:pt x="69" y="633"/>
                    </a:lnTo>
                    <a:lnTo>
                      <a:pt x="63" y="629"/>
                    </a:lnTo>
                    <a:lnTo>
                      <a:pt x="55" y="635"/>
                    </a:lnTo>
                    <a:lnTo>
                      <a:pt x="51" y="643"/>
                    </a:lnTo>
                    <a:lnTo>
                      <a:pt x="43" y="641"/>
                    </a:lnTo>
                    <a:lnTo>
                      <a:pt x="38" y="635"/>
                    </a:lnTo>
                    <a:lnTo>
                      <a:pt x="45" y="629"/>
                    </a:lnTo>
                    <a:lnTo>
                      <a:pt x="47" y="625"/>
                    </a:lnTo>
                    <a:lnTo>
                      <a:pt x="45" y="621"/>
                    </a:lnTo>
                    <a:lnTo>
                      <a:pt x="38" y="627"/>
                    </a:lnTo>
                    <a:lnTo>
                      <a:pt x="28" y="627"/>
                    </a:lnTo>
                    <a:lnTo>
                      <a:pt x="30" y="619"/>
                    </a:lnTo>
                    <a:lnTo>
                      <a:pt x="41" y="613"/>
                    </a:lnTo>
                    <a:lnTo>
                      <a:pt x="41" y="610"/>
                    </a:lnTo>
                    <a:lnTo>
                      <a:pt x="34" y="612"/>
                    </a:lnTo>
                    <a:lnTo>
                      <a:pt x="26" y="612"/>
                    </a:lnTo>
                    <a:lnTo>
                      <a:pt x="28" y="604"/>
                    </a:lnTo>
                    <a:lnTo>
                      <a:pt x="22" y="600"/>
                    </a:lnTo>
                    <a:lnTo>
                      <a:pt x="20" y="588"/>
                    </a:lnTo>
                    <a:lnTo>
                      <a:pt x="20" y="584"/>
                    </a:lnTo>
                    <a:lnTo>
                      <a:pt x="20" y="577"/>
                    </a:lnTo>
                    <a:lnTo>
                      <a:pt x="16" y="573"/>
                    </a:lnTo>
                    <a:lnTo>
                      <a:pt x="10" y="565"/>
                    </a:lnTo>
                    <a:lnTo>
                      <a:pt x="6" y="557"/>
                    </a:lnTo>
                    <a:lnTo>
                      <a:pt x="8" y="542"/>
                    </a:lnTo>
                    <a:lnTo>
                      <a:pt x="14" y="542"/>
                    </a:lnTo>
                    <a:lnTo>
                      <a:pt x="16" y="544"/>
                    </a:lnTo>
                    <a:lnTo>
                      <a:pt x="18" y="551"/>
                    </a:lnTo>
                    <a:lnTo>
                      <a:pt x="24" y="549"/>
                    </a:lnTo>
                    <a:lnTo>
                      <a:pt x="24" y="540"/>
                    </a:lnTo>
                    <a:lnTo>
                      <a:pt x="28" y="540"/>
                    </a:lnTo>
                    <a:lnTo>
                      <a:pt x="32" y="538"/>
                    </a:lnTo>
                    <a:lnTo>
                      <a:pt x="32" y="530"/>
                    </a:lnTo>
                    <a:lnTo>
                      <a:pt x="28" y="532"/>
                    </a:lnTo>
                    <a:lnTo>
                      <a:pt x="20" y="534"/>
                    </a:lnTo>
                    <a:lnTo>
                      <a:pt x="18" y="528"/>
                    </a:lnTo>
                    <a:lnTo>
                      <a:pt x="18" y="520"/>
                    </a:lnTo>
                    <a:lnTo>
                      <a:pt x="24" y="518"/>
                    </a:lnTo>
                    <a:lnTo>
                      <a:pt x="24" y="515"/>
                    </a:lnTo>
                    <a:lnTo>
                      <a:pt x="16" y="515"/>
                    </a:lnTo>
                    <a:lnTo>
                      <a:pt x="0" y="515"/>
                    </a:lnTo>
                    <a:lnTo>
                      <a:pt x="6" y="507"/>
                    </a:lnTo>
                    <a:lnTo>
                      <a:pt x="10" y="499"/>
                    </a:lnTo>
                    <a:lnTo>
                      <a:pt x="16" y="491"/>
                    </a:lnTo>
                    <a:lnTo>
                      <a:pt x="22" y="487"/>
                    </a:lnTo>
                    <a:lnTo>
                      <a:pt x="24" y="491"/>
                    </a:lnTo>
                    <a:lnTo>
                      <a:pt x="28" y="503"/>
                    </a:lnTo>
                    <a:lnTo>
                      <a:pt x="36" y="493"/>
                    </a:lnTo>
                    <a:lnTo>
                      <a:pt x="41" y="479"/>
                    </a:lnTo>
                    <a:lnTo>
                      <a:pt x="39" y="470"/>
                    </a:lnTo>
                    <a:lnTo>
                      <a:pt x="38" y="458"/>
                    </a:lnTo>
                    <a:lnTo>
                      <a:pt x="43" y="448"/>
                    </a:lnTo>
                    <a:lnTo>
                      <a:pt x="41" y="439"/>
                    </a:lnTo>
                    <a:lnTo>
                      <a:pt x="43" y="433"/>
                    </a:lnTo>
                    <a:lnTo>
                      <a:pt x="45" y="427"/>
                    </a:lnTo>
                    <a:lnTo>
                      <a:pt x="45" y="416"/>
                    </a:lnTo>
                    <a:lnTo>
                      <a:pt x="39" y="414"/>
                    </a:lnTo>
                    <a:lnTo>
                      <a:pt x="36" y="416"/>
                    </a:lnTo>
                    <a:lnTo>
                      <a:pt x="34" y="425"/>
                    </a:lnTo>
                    <a:lnTo>
                      <a:pt x="32" y="431"/>
                    </a:lnTo>
                    <a:lnTo>
                      <a:pt x="32" y="443"/>
                    </a:lnTo>
                    <a:lnTo>
                      <a:pt x="28" y="448"/>
                    </a:lnTo>
                    <a:lnTo>
                      <a:pt x="22" y="445"/>
                    </a:lnTo>
                    <a:lnTo>
                      <a:pt x="22" y="437"/>
                    </a:lnTo>
                    <a:lnTo>
                      <a:pt x="22" y="425"/>
                    </a:lnTo>
                    <a:lnTo>
                      <a:pt x="26" y="417"/>
                    </a:lnTo>
                    <a:lnTo>
                      <a:pt x="28" y="414"/>
                    </a:lnTo>
                    <a:lnTo>
                      <a:pt x="28" y="404"/>
                    </a:lnTo>
                    <a:lnTo>
                      <a:pt x="30" y="390"/>
                    </a:lnTo>
                    <a:lnTo>
                      <a:pt x="32" y="382"/>
                    </a:lnTo>
                    <a:lnTo>
                      <a:pt x="39" y="375"/>
                    </a:lnTo>
                    <a:lnTo>
                      <a:pt x="36" y="365"/>
                    </a:lnTo>
                    <a:lnTo>
                      <a:pt x="34" y="355"/>
                    </a:lnTo>
                    <a:lnTo>
                      <a:pt x="34" y="348"/>
                    </a:lnTo>
                    <a:lnTo>
                      <a:pt x="32" y="336"/>
                    </a:lnTo>
                    <a:lnTo>
                      <a:pt x="38" y="336"/>
                    </a:lnTo>
                    <a:lnTo>
                      <a:pt x="41" y="322"/>
                    </a:lnTo>
                    <a:lnTo>
                      <a:pt x="47" y="311"/>
                    </a:lnTo>
                    <a:lnTo>
                      <a:pt x="51" y="299"/>
                    </a:lnTo>
                    <a:lnTo>
                      <a:pt x="57" y="283"/>
                    </a:lnTo>
                    <a:lnTo>
                      <a:pt x="59" y="270"/>
                    </a:lnTo>
                    <a:lnTo>
                      <a:pt x="63" y="262"/>
                    </a:lnTo>
                    <a:lnTo>
                      <a:pt x="61" y="225"/>
                    </a:lnTo>
                    <a:lnTo>
                      <a:pt x="61" y="214"/>
                    </a:lnTo>
                    <a:lnTo>
                      <a:pt x="69" y="208"/>
                    </a:lnTo>
                    <a:lnTo>
                      <a:pt x="69" y="200"/>
                    </a:lnTo>
                    <a:lnTo>
                      <a:pt x="65" y="194"/>
                    </a:lnTo>
                    <a:lnTo>
                      <a:pt x="69" y="188"/>
                    </a:lnTo>
                    <a:lnTo>
                      <a:pt x="73" y="169"/>
                    </a:lnTo>
                    <a:lnTo>
                      <a:pt x="78" y="140"/>
                    </a:lnTo>
                    <a:lnTo>
                      <a:pt x="80" y="95"/>
                    </a:lnTo>
                    <a:lnTo>
                      <a:pt x="86" y="51"/>
                    </a:lnTo>
                    <a:lnTo>
                      <a:pt x="84" y="27"/>
                    </a:lnTo>
                    <a:lnTo>
                      <a:pt x="82" y="18"/>
                    </a:lnTo>
                    <a:close/>
                  </a:path>
                </a:pathLst>
              </a:custGeom>
              <a:grpFill/>
              <a:ln w="9525">
                <a:solidFill>
                  <a:schemeClr val="bg2"/>
                </a:solidFill>
                <a:round/>
                <a:headEnd/>
                <a:tailEnd/>
              </a:ln>
            </p:spPr>
            <p:txBody>
              <a:bodyPr/>
              <a:lstStyle/>
              <a:p>
                <a:pPr>
                  <a:defRPr/>
                </a:pPr>
                <a:endParaRPr lang="en-GB" dirty="0"/>
              </a:p>
            </p:txBody>
          </p:sp>
          <p:sp>
            <p:nvSpPr>
              <p:cNvPr id="1097" name="Freeform 257">
                <a:extLst>
                  <a:ext uri="{FF2B5EF4-FFF2-40B4-BE49-F238E27FC236}">
                    <a16:creationId xmlns:a16="http://schemas.microsoft.com/office/drawing/2014/main" id="{25FE0F75-6605-4CE9-B078-39B72B7F0DE6}"/>
                  </a:ext>
                </a:extLst>
              </p:cNvPr>
              <p:cNvSpPr>
                <a:spLocks/>
              </p:cNvSpPr>
              <p:nvPr/>
            </p:nvSpPr>
            <p:spPr bwMode="auto">
              <a:xfrm>
                <a:off x="1485" y="3148"/>
                <a:ext cx="133" cy="652"/>
              </a:xfrm>
              <a:custGeom>
                <a:avLst/>
                <a:gdLst>
                  <a:gd name="T0" fmla="*/ 94 w 133"/>
                  <a:gd name="T1" fmla="*/ 2 h 652"/>
                  <a:gd name="T2" fmla="*/ 110 w 133"/>
                  <a:gd name="T3" fmla="*/ 37 h 652"/>
                  <a:gd name="T4" fmla="*/ 122 w 133"/>
                  <a:gd name="T5" fmla="*/ 80 h 652"/>
                  <a:gd name="T6" fmla="*/ 131 w 133"/>
                  <a:gd name="T7" fmla="*/ 105 h 652"/>
                  <a:gd name="T8" fmla="*/ 108 w 133"/>
                  <a:gd name="T9" fmla="*/ 126 h 652"/>
                  <a:gd name="T10" fmla="*/ 88 w 133"/>
                  <a:gd name="T11" fmla="*/ 192 h 652"/>
                  <a:gd name="T12" fmla="*/ 80 w 133"/>
                  <a:gd name="T13" fmla="*/ 243 h 652"/>
                  <a:gd name="T14" fmla="*/ 82 w 133"/>
                  <a:gd name="T15" fmla="*/ 293 h 652"/>
                  <a:gd name="T16" fmla="*/ 73 w 133"/>
                  <a:gd name="T17" fmla="*/ 344 h 652"/>
                  <a:gd name="T18" fmla="*/ 59 w 133"/>
                  <a:gd name="T19" fmla="*/ 414 h 652"/>
                  <a:gd name="T20" fmla="*/ 59 w 133"/>
                  <a:gd name="T21" fmla="*/ 445 h 652"/>
                  <a:gd name="T22" fmla="*/ 61 w 133"/>
                  <a:gd name="T23" fmla="*/ 487 h 652"/>
                  <a:gd name="T24" fmla="*/ 51 w 133"/>
                  <a:gd name="T25" fmla="*/ 542 h 652"/>
                  <a:gd name="T26" fmla="*/ 34 w 133"/>
                  <a:gd name="T27" fmla="*/ 571 h 652"/>
                  <a:gd name="T28" fmla="*/ 51 w 133"/>
                  <a:gd name="T29" fmla="*/ 588 h 652"/>
                  <a:gd name="T30" fmla="*/ 67 w 133"/>
                  <a:gd name="T31" fmla="*/ 617 h 652"/>
                  <a:gd name="T32" fmla="*/ 86 w 133"/>
                  <a:gd name="T33" fmla="*/ 629 h 652"/>
                  <a:gd name="T34" fmla="*/ 73 w 133"/>
                  <a:gd name="T35" fmla="*/ 646 h 652"/>
                  <a:gd name="T36" fmla="*/ 57 w 133"/>
                  <a:gd name="T37" fmla="*/ 648 h 652"/>
                  <a:gd name="T38" fmla="*/ 69 w 133"/>
                  <a:gd name="T39" fmla="*/ 633 h 652"/>
                  <a:gd name="T40" fmla="*/ 51 w 133"/>
                  <a:gd name="T41" fmla="*/ 643 h 652"/>
                  <a:gd name="T42" fmla="*/ 45 w 133"/>
                  <a:gd name="T43" fmla="*/ 629 h 652"/>
                  <a:gd name="T44" fmla="*/ 38 w 133"/>
                  <a:gd name="T45" fmla="*/ 627 h 652"/>
                  <a:gd name="T46" fmla="*/ 41 w 133"/>
                  <a:gd name="T47" fmla="*/ 613 h 652"/>
                  <a:gd name="T48" fmla="*/ 26 w 133"/>
                  <a:gd name="T49" fmla="*/ 612 h 652"/>
                  <a:gd name="T50" fmla="*/ 20 w 133"/>
                  <a:gd name="T51" fmla="*/ 588 h 652"/>
                  <a:gd name="T52" fmla="*/ 16 w 133"/>
                  <a:gd name="T53" fmla="*/ 573 h 652"/>
                  <a:gd name="T54" fmla="*/ 8 w 133"/>
                  <a:gd name="T55" fmla="*/ 542 h 652"/>
                  <a:gd name="T56" fmla="*/ 18 w 133"/>
                  <a:gd name="T57" fmla="*/ 551 h 652"/>
                  <a:gd name="T58" fmla="*/ 28 w 133"/>
                  <a:gd name="T59" fmla="*/ 540 h 652"/>
                  <a:gd name="T60" fmla="*/ 28 w 133"/>
                  <a:gd name="T61" fmla="*/ 532 h 652"/>
                  <a:gd name="T62" fmla="*/ 18 w 133"/>
                  <a:gd name="T63" fmla="*/ 520 h 652"/>
                  <a:gd name="T64" fmla="*/ 16 w 133"/>
                  <a:gd name="T65" fmla="*/ 515 h 652"/>
                  <a:gd name="T66" fmla="*/ 10 w 133"/>
                  <a:gd name="T67" fmla="*/ 499 h 652"/>
                  <a:gd name="T68" fmla="*/ 24 w 133"/>
                  <a:gd name="T69" fmla="*/ 491 h 652"/>
                  <a:gd name="T70" fmla="*/ 41 w 133"/>
                  <a:gd name="T71" fmla="*/ 479 h 652"/>
                  <a:gd name="T72" fmla="*/ 43 w 133"/>
                  <a:gd name="T73" fmla="*/ 448 h 652"/>
                  <a:gd name="T74" fmla="*/ 45 w 133"/>
                  <a:gd name="T75" fmla="*/ 427 h 652"/>
                  <a:gd name="T76" fmla="*/ 36 w 133"/>
                  <a:gd name="T77" fmla="*/ 416 h 652"/>
                  <a:gd name="T78" fmla="*/ 32 w 133"/>
                  <a:gd name="T79" fmla="*/ 443 h 652"/>
                  <a:gd name="T80" fmla="*/ 22 w 133"/>
                  <a:gd name="T81" fmla="*/ 437 h 652"/>
                  <a:gd name="T82" fmla="*/ 28 w 133"/>
                  <a:gd name="T83" fmla="*/ 414 h 652"/>
                  <a:gd name="T84" fmla="*/ 32 w 133"/>
                  <a:gd name="T85" fmla="*/ 382 h 652"/>
                  <a:gd name="T86" fmla="*/ 34 w 133"/>
                  <a:gd name="T87" fmla="*/ 355 h 652"/>
                  <a:gd name="T88" fmla="*/ 38 w 133"/>
                  <a:gd name="T89" fmla="*/ 336 h 652"/>
                  <a:gd name="T90" fmla="*/ 51 w 133"/>
                  <a:gd name="T91" fmla="*/ 299 h 652"/>
                  <a:gd name="T92" fmla="*/ 63 w 133"/>
                  <a:gd name="T93" fmla="*/ 262 h 652"/>
                  <a:gd name="T94" fmla="*/ 69 w 133"/>
                  <a:gd name="T95" fmla="*/ 208 h 652"/>
                  <a:gd name="T96" fmla="*/ 69 w 133"/>
                  <a:gd name="T97" fmla="*/ 188 h 652"/>
                  <a:gd name="T98" fmla="*/ 80 w 133"/>
                  <a:gd name="T99" fmla="*/ 95 h 652"/>
                  <a:gd name="T100" fmla="*/ 82 w 133"/>
                  <a:gd name="T101" fmla="*/ 18 h 6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3" h="652">
                    <a:moveTo>
                      <a:pt x="82" y="18"/>
                    </a:moveTo>
                    <a:lnTo>
                      <a:pt x="88" y="16"/>
                    </a:lnTo>
                    <a:lnTo>
                      <a:pt x="94" y="2"/>
                    </a:lnTo>
                    <a:lnTo>
                      <a:pt x="96" y="0"/>
                    </a:lnTo>
                    <a:lnTo>
                      <a:pt x="100" y="12"/>
                    </a:lnTo>
                    <a:lnTo>
                      <a:pt x="110" y="37"/>
                    </a:lnTo>
                    <a:lnTo>
                      <a:pt x="110" y="54"/>
                    </a:lnTo>
                    <a:lnTo>
                      <a:pt x="118" y="66"/>
                    </a:lnTo>
                    <a:lnTo>
                      <a:pt x="122" y="80"/>
                    </a:lnTo>
                    <a:lnTo>
                      <a:pt x="124" y="93"/>
                    </a:lnTo>
                    <a:lnTo>
                      <a:pt x="133" y="93"/>
                    </a:lnTo>
                    <a:lnTo>
                      <a:pt x="131" y="105"/>
                    </a:lnTo>
                    <a:lnTo>
                      <a:pt x="122" y="117"/>
                    </a:lnTo>
                    <a:lnTo>
                      <a:pt x="114" y="121"/>
                    </a:lnTo>
                    <a:lnTo>
                      <a:pt x="108" y="126"/>
                    </a:lnTo>
                    <a:lnTo>
                      <a:pt x="112" y="155"/>
                    </a:lnTo>
                    <a:lnTo>
                      <a:pt x="94" y="181"/>
                    </a:lnTo>
                    <a:lnTo>
                      <a:pt x="88" y="192"/>
                    </a:lnTo>
                    <a:lnTo>
                      <a:pt x="84" y="216"/>
                    </a:lnTo>
                    <a:lnTo>
                      <a:pt x="80" y="227"/>
                    </a:lnTo>
                    <a:lnTo>
                      <a:pt x="80" y="243"/>
                    </a:lnTo>
                    <a:lnTo>
                      <a:pt x="88" y="266"/>
                    </a:lnTo>
                    <a:lnTo>
                      <a:pt x="86" y="283"/>
                    </a:lnTo>
                    <a:lnTo>
                      <a:pt x="82" y="293"/>
                    </a:lnTo>
                    <a:lnTo>
                      <a:pt x="80" y="313"/>
                    </a:lnTo>
                    <a:lnTo>
                      <a:pt x="71" y="322"/>
                    </a:lnTo>
                    <a:lnTo>
                      <a:pt x="73" y="344"/>
                    </a:lnTo>
                    <a:lnTo>
                      <a:pt x="73" y="359"/>
                    </a:lnTo>
                    <a:lnTo>
                      <a:pt x="61" y="384"/>
                    </a:lnTo>
                    <a:lnTo>
                      <a:pt x="59" y="414"/>
                    </a:lnTo>
                    <a:lnTo>
                      <a:pt x="57" y="425"/>
                    </a:lnTo>
                    <a:lnTo>
                      <a:pt x="55" y="441"/>
                    </a:lnTo>
                    <a:lnTo>
                      <a:pt x="59" y="445"/>
                    </a:lnTo>
                    <a:lnTo>
                      <a:pt x="59" y="464"/>
                    </a:lnTo>
                    <a:lnTo>
                      <a:pt x="63" y="476"/>
                    </a:lnTo>
                    <a:lnTo>
                      <a:pt x="61" y="487"/>
                    </a:lnTo>
                    <a:lnTo>
                      <a:pt x="61" y="513"/>
                    </a:lnTo>
                    <a:lnTo>
                      <a:pt x="53" y="524"/>
                    </a:lnTo>
                    <a:lnTo>
                      <a:pt x="51" y="542"/>
                    </a:lnTo>
                    <a:lnTo>
                      <a:pt x="43" y="553"/>
                    </a:lnTo>
                    <a:lnTo>
                      <a:pt x="36" y="561"/>
                    </a:lnTo>
                    <a:lnTo>
                      <a:pt x="34" y="571"/>
                    </a:lnTo>
                    <a:lnTo>
                      <a:pt x="36" y="578"/>
                    </a:lnTo>
                    <a:lnTo>
                      <a:pt x="39" y="586"/>
                    </a:lnTo>
                    <a:lnTo>
                      <a:pt x="51" y="588"/>
                    </a:lnTo>
                    <a:lnTo>
                      <a:pt x="51" y="604"/>
                    </a:lnTo>
                    <a:lnTo>
                      <a:pt x="57" y="615"/>
                    </a:lnTo>
                    <a:lnTo>
                      <a:pt x="67" y="617"/>
                    </a:lnTo>
                    <a:lnTo>
                      <a:pt x="92" y="617"/>
                    </a:lnTo>
                    <a:lnTo>
                      <a:pt x="94" y="625"/>
                    </a:lnTo>
                    <a:lnTo>
                      <a:pt x="86" y="629"/>
                    </a:lnTo>
                    <a:lnTo>
                      <a:pt x="78" y="631"/>
                    </a:lnTo>
                    <a:lnTo>
                      <a:pt x="73" y="637"/>
                    </a:lnTo>
                    <a:lnTo>
                      <a:pt x="73" y="646"/>
                    </a:lnTo>
                    <a:lnTo>
                      <a:pt x="71" y="652"/>
                    </a:lnTo>
                    <a:lnTo>
                      <a:pt x="63" y="652"/>
                    </a:lnTo>
                    <a:lnTo>
                      <a:pt x="57" y="648"/>
                    </a:lnTo>
                    <a:lnTo>
                      <a:pt x="59" y="645"/>
                    </a:lnTo>
                    <a:lnTo>
                      <a:pt x="65" y="641"/>
                    </a:lnTo>
                    <a:lnTo>
                      <a:pt x="69" y="633"/>
                    </a:lnTo>
                    <a:lnTo>
                      <a:pt x="63" y="629"/>
                    </a:lnTo>
                    <a:lnTo>
                      <a:pt x="55" y="635"/>
                    </a:lnTo>
                    <a:lnTo>
                      <a:pt x="51" y="643"/>
                    </a:lnTo>
                    <a:lnTo>
                      <a:pt x="43" y="641"/>
                    </a:lnTo>
                    <a:lnTo>
                      <a:pt x="38" y="635"/>
                    </a:lnTo>
                    <a:lnTo>
                      <a:pt x="45" y="629"/>
                    </a:lnTo>
                    <a:lnTo>
                      <a:pt x="47" y="625"/>
                    </a:lnTo>
                    <a:lnTo>
                      <a:pt x="45" y="621"/>
                    </a:lnTo>
                    <a:lnTo>
                      <a:pt x="38" y="627"/>
                    </a:lnTo>
                    <a:lnTo>
                      <a:pt x="28" y="627"/>
                    </a:lnTo>
                    <a:lnTo>
                      <a:pt x="30" y="619"/>
                    </a:lnTo>
                    <a:lnTo>
                      <a:pt x="41" y="613"/>
                    </a:lnTo>
                    <a:lnTo>
                      <a:pt x="41" y="610"/>
                    </a:lnTo>
                    <a:lnTo>
                      <a:pt x="34" y="612"/>
                    </a:lnTo>
                    <a:lnTo>
                      <a:pt x="26" y="612"/>
                    </a:lnTo>
                    <a:lnTo>
                      <a:pt x="28" y="604"/>
                    </a:lnTo>
                    <a:lnTo>
                      <a:pt x="22" y="600"/>
                    </a:lnTo>
                    <a:lnTo>
                      <a:pt x="20" y="588"/>
                    </a:lnTo>
                    <a:lnTo>
                      <a:pt x="20" y="584"/>
                    </a:lnTo>
                    <a:lnTo>
                      <a:pt x="20" y="577"/>
                    </a:lnTo>
                    <a:lnTo>
                      <a:pt x="16" y="573"/>
                    </a:lnTo>
                    <a:lnTo>
                      <a:pt x="10" y="565"/>
                    </a:lnTo>
                    <a:lnTo>
                      <a:pt x="6" y="557"/>
                    </a:lnTo>
                    <a:lnTo>
                      <a:pt x="8" y="542"/>
                    </a:lnTo>
                    <a:lnTo>
                      <a:pt x="14" y="542"/>
                    </a:lnTo>
                    <a:lnTo>
                      <a:pt x="16" y="544"/>
                    </a:lnTo>
                    <a:lnTo>
                      <a:pt x="18" y="551"/>
                    </a:lnTo>
                    <a:lnTo>
                      <a:pt x="24" y="549"/>
                    </a:lnTo>
                    <a:lnTo>
                      <a:pt x="24" y="540"/>
                    </a:lnTo>
                    <a:lnTo>
                      <a:pt x="28" y="540"/>
                    </a:lnTo>
                    <a:lnTo>
                      <a:pt x="32" y="538"/>
                    </a:lnTo>
                    <a:lnTo>
                      <a:pt x="32" y="530"/>
                    </a:lnTo>
                    <a:lnTo>
                      <a:pt x="28" y="532"/>
                    </a:lnTo>
                    <a:lnTo>
                      <a:pt x="20" y="534"/>
                    </a:lnTo>
                    <a:lnTo>
                      <a:pt x="18" y="528"/>
                    </a:lnTo>
                    <a:lnTo>
                      <a:pt x="18" y="520"/>
                    </a:lnTo>
                    <a:lnTo>
                      <a:pt x="24" y="518"/>
                    </a:lnTo>
                    <a:lnTo>
                      <a:pt x="24" y="515"/>
                    </a:lnTo>
                    <a:lnTo>
                      <a:pt x="16" y="515"/>
                    </a:lnTo>
                    <a:lnTo>
                      <a:pt x="0" y="515"/>
                    </a:lnTo>
                    <a:lnTo>
                      <a:pt x="6" y="507"/>
                    </a:lnTo>
                    <a:lnTo>
                      <a:pt x="10" y="499"/>
                    </a:lnTo>
                    <a:lnTo>
                      <a:pt x="16" y="491"/>
                    </a:lnTo>
                    <a:lnTo>
                      <a:pt x="22" y="487"/>
                    </a:lnTo>
                    <a:lnTo>
                      <a:pt x="24" y="491"/>
                    </a:lnTo>
                    <a:lnTo>
                      <a:pt x="28" y="503"/>
                    </a:lnTo>
                    <a:lnTo>
                      <a:pt x="36" y="493"/>
                    </a:lnTo>
                    <a:lnTo>
                      <a:pt x="41" y="479"/>
                    </a:lnTo>
                    <a:lnTo>
                      <a:pt x="39" y="470"/>
                    </a:lnTo>
                    <a:lnTo>
                      <a:pt x="38" y="458"/>
                    </a:lnTo>
                    <a:lnTo>
                      <a:pt x="43" y="448"/>
                    </a:lnTo>
                    <a:lnTo>
                      <a:pt x="41" y="439"/>
                    </a:lnTo>
                    <a:lnTo>
                      <a:pt x="43" y="433"/>
                    </a:lnTo>
                    <a:lnTo>
                      <a:pt x="45" y="427"/>
                    </a:lnTo>
                    <a:lnTo>
                      <a:pt x="45" y="416"/>
                    </a:lnTo>
                    <a:lnTo>
                      <a:pt x="39" y="414"/>
                    </a:lnTo>
                    <a:lnTo>
                      <a:pt x="36" y="416"/>
                    </a:lnTo>
                    <a:lnTo>
                      <a:pt x="34" y="425"/>
                    </a:lnTo>
                    <a:lnTo>
                      <a:pt x="32" y="431"/>
                    </a:lnTo>
                    <a:lnTo>
                      <a:pt x="32" y="443"/>
                    </a:lnTo>
                    <a:lnTo>
                      <a:pt x="28" y="448"/>
                    </a:lnTo>
                    <a:lnTo>
                      <a:pt x="22" y="445"/>
                    </a:lnTo>
                    <a:lnTo>
                      <a:pt x="22" y="437"/>
                    </a:lnTo>
                    <a:lnTo>
                      <a:pt x="22" y="425"/>
                    </a:lnTo>
                    <a:lnTo>
                      <a:pt x="26" y="417"/>
                    </a:lnTo>
                    <a:lnTo>
                      <a:pt x="28" y="414"/>
                    </a:lnTo>
                    <a:lnTo>
                      <a:pt x="28" y="404"/>
                    </a:lnTo>
                    <a:lnTo>
                      <a:pt x="30" y="390"/>
                    </a:lnTo>
                    <a:lnTo>
                      <a:pt x="32" y="382"/>
                    </a:lnTo>
                    <a:lnTo>
                      <a:pt x="39" y="375"/>
                    </a:lnTo>
                    <a:lnTo>
                      <a:pt x="36" y="365"/>
                    </a:lnTo>
                    <a:lnTo>
                      <a:pt x="34" y="355"/>
                    </a:lnTo>
                    <a:lnTo>
                      <a:pt x="34" y="348"/>
                    </a:lnTo>
                    <a:lnTo>
                      <a:pt x="32" y="336"/>
                    </a:lnTo>
                    <a:lnTo>
                      <a:pt x="38" y="336"/>
                    </a:lnTo>
                    <a:lnTo>
                      <a:pt x="41" y="322"/>
                    </a:lnTo>
                    <a:lnTo>
                      <a:pt x="47" y="311"/>
                    </a:lnTo>
                    <a:lnTo>
                      <a:pt x="51" y="299"/>
                    </a:lnTo>
                    <a:lnTo>
                      <a:pt x="57" y="283"/>
                    </a:lnTo>
                    <a:lnTo>
                      <a:pt x="59" y="270"/>
                    </a:lnTo>
                    <a:lnTo>
                      <a:pt x="63" y="262"/>
                    </a:lnTo>
                    <a:lnTo>
                      <a:pt x="61" y="225"/>
                    </a:lnTo>
                    <a:lnTo>
                      <a:pt x="61" y="214"/>
                    </a:lnTo>
                    <a:lnTo>
                      <a:pt x="69" y="208"/>
                    </a:lnTo>
                    <a:lnTo>
                      <a:pt x="69" y="200"/>
                    </a:lnTo>
                    <a:lnTo>
                      <a:pt x="65" y="194"/>
                    </a:lnTo>
                    <a:lnTo>
                      <a:pt x="69" y="188"/>
                    </a:lnTo>
                    <a:lnTo>
                      <a:pt x="73" y="169"/>
                    </a:lnTo>
                    <a:lnTo>
                      <a:pt x="78" y="140"/>
                    </a:lnTo>
                    <a:lnTo>
                      <a:pt x="80" y="95"/>
                    </a:lnTo>
                    <a:lnTo>
                      <a:pt x="86" y="51"/>
                    </a:lnTo>
                    <a:lnTo>
                      <a:pt x="84" y="27"/>
                    </a:lnTo>
                    <a:lnTo>
                      <a:pt x="82" y="18"/>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93" name="Chile">
              <a:extLst>
                <a:ext uri="{FF2B5EF4-FFF2-40B4-BE49-F238E27FC236}">
                  <a16:creationId xmlns:a16="http://schemas.microsoft.com/office/drawing/2014/main" id="{7F6A23E5-7AF4-4AF4-8069-5E453E5726BD}"/>
                </a:ext>
              </a:extLst>
            </p:cNvPr>
            <p:cNvGrpSpPr>
              <a:grpSpLocks/>
            </p:cNvGrpSpPr>
            <p:nvPr/>
          </p:nvGrpSpPr>
          <p:grpSpPr bwMode="auto">
            <a:xfrm>
              <a:off x="2451100" y="5627688"/>
              <a:ext cx="104775" cy="98425"/>
              <a:chOff x="1554" y="3777"/>
              <a:chExt cx="66" cy="62"/>
            </a:xfrm>
            <a:grpFill/>
          </p:grpSpPr>
          <p:sp>
            <p:nvSpPr>
              <p:cNvPr id="1094" name="Freeform 262">
                <a:extLst>
                  <a:ext uri="{FF2B5EF4-FFF2-40B4-BE49-F238E27FC236}">
                    <a16:creationId xmlns:a16="http://schemas.microsoft.com/office/drawing/2014/main" id="{455DEA33-0F56-438A-B320-7CF20B40015F}"/>
                  </a:ext>
                </a:extLst>
              </p:cNvPr>
              <p:cNvSpPr>
                <a:spLocks/>
              </p:cNvSpPr>
              <p:nvPr/>
            </p:nvSpPr>
            <p:spPr bwMode="auto">
              <a:xfrm>
                <a:off x="1554" y="3777"/>
                <a:ext cx="66" cy="62"/>
              </a:xfrm>
              <a:custGeom>
                <a:avLst/>
                <a:gdLst>
                  <a:gd name="T0" fmla="*/ 2 w 66"/>
                  <a:gd name="T1" fmla="*/ 45 h 62"/>
                  <a:gd name="T2" fmla="*/ 0 w 66"/>
                  <a:gd name="T3" fmla="*/ 39 h 62"/>
                  <a:gd name="T4" fmla="*/ 6 w 66"/>
                  <a:gd name="T5" fmla="*/ 37 h 62"/>
                  <a:gd name="T6" fmla="*/ 9 w 66"/>
                  <a:gd name="T7" fmla="*/ 37 h 62"/>
                  <a:gd name="T8" fmla="*/ 19 w 66"/>
                  <a:gd name="T9" fmla="*/ 37 h 62"/>
                  <a:gd name="T10" fmla="*/ 25 w 66"/>
                  <a:gd name="T11" fmla="*/ 39 h 62"/>
                  <a:gd name="T12" fmla="*/ 29 w 66"/>
                  <a:gd name="T13" fmla="*/ 37 h 62"/>
                  <a:gd name="T14" fmla="*/ 21 w 66"/>
                  <a:gd name="T15" fmla="*/ 31 h 62"/>
                  <a:gd name="T16" fmla="*/ 15 w 66"/>
                  <a:gd name="T17" fmla="*/ 27 h 62"/>
                  <a:gd name="T18" fmla="*/ 17 w 66"/>
                  <a:gd name="T19" fmla="*/ 21 h 62"/>
                  <a:gd name="T20" fmla="*/ 21 w 66"/>
                  <a:gd name="T21" fmla="*/ 21 h 62"/>
                  <a:gd name="T22" fmla="*/ 27 w 66"/>
                  <a:gd name="T23" fmla="*/ 19 h 62"/>
                  <a:gd name="T24" fmla="*/ 25 w 66"/>
                  <a:gd name="T25" fmla="*/ 14 h 62"/>
                  <a:gd name="T26" fmla="*/ 19 w 66"/>
                  <a:gd name="T27" fmla="*/ 16 h 62"/>
                  <a:gd name="T28" fmla="*/ 13 w 66"/>
                  <a:gd name="T29" fmla="*/ 18 h 62"/>
                  <a:gd name="T30" fmla="*/ 11 w 66"/>
                  <a:gd name="T31" fmla="*/ 12 h 62"/>
                  <a:gd name="T32" fmla="*/ 13 w 66"/>
                  <a:gd name="T33" fmla="*/ 8 h 62"/>
                  <a:gd name="T34" fmla="*/ 19 w 66"/>
                  <a:gd name="T35" fmla="*/ 6 h 62"/>
                  <a:gd name="T36" fmla="*/ 23 w 66"/>
                  <a:gd name="T37" fmla="*/ 2 h 62"/>
                  <a:gd name="T38" fmla="*/ 31 w 66"/>
                  <a:gd name="T39" fmla="*/ 0 h 62"/>
                  <a:gd name="T40" fmla="*/ 37 w 66"/>
                  <a:gd name="T41" fmla="*/ 0 h 62"/>
                  <a:gd name="T42" fmla="*/ 41 w 66"/>
                  <a:gd name="T43" fmla="*/ 6 h 62"/>
                  <a:gd name="T44" fmla="*/ 41 w 66"/>
                  <a:gd name="T45" fmla="*/ 47 h 62"/>
                  <a:gd name="T46" fmla="*/ 62 w 66"/>
                  <a:gd name="T47" fmla="*/ 47 h 62"/>
                  <a:gd name="T48" fmla="*/ 66 w 66"/>
                  <a:gd name="T49" fmla="*/ 51 h 62"/>
                  <a:gd name="T50" fmla="*/ 66 w 66"/>
                  <a:gd name="T51" fmla="*/ 55 h 62"/>
                  <a:gd name="T52" fmla="*/ 58 w 66"/>
                  <a:gd name="T53" fmla="*/ 56 h 62"/>
                  <a:gd name="T54" fmla="*/ 51 w 66"/>
                  <a:gd name="T55" fmla="*/ 56 h 62"/>
                  <a:gd name="T56" fmla="*/ 43 w 66"/>
                  <a:gd name="T57" fmla="*/ 58 h 62"/>
                  <a:gd name="T58" fmla="*/ 41 w 66"/>
                  <a:gd name="T59" fmla="*/ 62 h 62"/>
                  <a:gd name="T60" fmla="*/ 33 w 66"/>
                  <a:gd name="T61" fmla="*/ 60 h 62"/>
                  <a:gd name="T62" fmla="*/ 23 w 66"/>
                  <a:gd name="T63" fmla="*/ 58 h 62"/>
                  <a:gd name="T64" fmla="*/ 19 w 66"/>
                  <a:gd name="T65" fmla="*/ 55 h 62"/>
                  <a:gd name="T66" fmla="*/ 19 w 66"/>
                  <a:gd name="T67" fmla="*/ 49 h 62"/>
                  <a:gd name="T68" fmla="*/ 15 w 66"/>
                  <a:gd name="T69" fmla="*/ 49 h 62"/>
                  <a:gd name="T70" fmla="*/ 11 w 66"/>
                  <a:gd name="T71" fmla="*/ 49 h 62"/>
                  <a:gd name="T72" fmla="*/ 11 w 66"/>
                  <a:gd name="T73" fmla="*/ 55 h 62"/>
                  <a:gd name="T74" fmla="*/ 2 w 66"/>
                  <a:gd name="T75" fmla="*/ 51 h 62"/>
                  <a:gd name="T76" fmla="*/ 2 w 66"/>
                  <a:gd name="T77" fmla="*/ 45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6" h="62">
                    <a:moveTo>
                      <a:pt x="2" y="45"/>
                    </a:moveTo>
                    <a:lnTo>
                      <a:pt x="0" y="39"/>
                    </a:lnTo>
                    <a:lnTo>
                      <a:pt x="6" y="37"/>
                    </a:lnTo>
                    <a:lnTo>
                      <a:pt x="9" y="37"/>
                    </a:lnTo>
                    <a:lnTo>
                      <a:pt x="19" y="37"/>
                    </a:lnTo>
                    <a:lnTo>
                      <a:pt x="25" y="39"/>
                    </a:lnTo>
                    <a:lnTo>
                      <a:pt x="29" y="37"/>
                    </a:lnTo>
                    <a:lnTo>
                      <a:pt x="21" y="31"/>
                    </a:lnTo>
                    <a:lnTo>
                      <a:pt x="15" y="27"/>
                    </a:lnTo>
                    <a:lnTo>
                      <a:pt x="17" y="21"/>
                    </a:lnTo>
                    <a:lnTo>
                      <a:pt x="21" y="21"/>
                    </a:lnTo>
                    <a:lnTo>
                      <a:pt x="27" y="19"/>
                    </a:lnTo>
                    <a:lnTo>
                      <a:pt x="25" y="14"/>
                    </a:lnTo>
                    <a:lnTo>
                      <a:pt x="19" y="16"/>
                    </a:lnTo>
                    <a:lnTo>
                      <a:pt x="13" y="18"/>
                    </a:lnTo>
                    <a:lnTo>
                      <a:pt x="11" y="12"/>
                    </a:lnTo>
                    <a:lnTo>
                      <a:pt x="13" y="8"/>
                    </a:lnTo>
                    <a:lnTo>
                      <a:pt x="19" y="6"/>
                    </a:lnTo>
                    <a:lnTo>
                      <a:pt x="23" y="2"/>
                    </a:lnTo>
                    <a:lnTo>
                      <a:pt x="31" y="0"/>
                    </a:lnTo>
                    <a:lnTo>
                      <a:pt x="37" y="0"/>
                    </a:lnTo>
                    <a:lnTo>
                      <a:pt x="41" y="6"/>
                    </a:lnTo>
                    <a:lnTo>
                      <a:pt x="41" y="47"/>
                    </a:lnTo>
                    <a:lnTo>
                      <a:pt x="62" y="47"/>
                    </a:lnTo>
                    <a:lnTo>
                      <a:pt x="66" y="51"/>
                    </a:lnTo>
                    <a:lnTo>
                      <a:pt x="66" y="55"/>
                    </a:lnTo>
                    <a:lnTo>
                      <a:pt x="58" y="56"/>
                    </a:lnTo>
                    <a:lnTo>
                      <a:pt x="51" y="56"/>
                    </a:lnTo>
                    <a:lnTo>
                      <a:pt x="43" y="58"/>
                    </a:lnTo>
                    <a:lnTo>
                      <a:pt x="41" y="62"/>
                    </a:lnTo>
                    <a:lnTo>
                      <a:pt x="33" y="60"/>
                    </a:lnTo>
                    <a:lnTo>
                      <a:pt x="23" y="58"/>
                    </a:lnTo>
                    <a:lnTo>
                      <a:pt x="19" y="55"/>
                    </a:lnTo>
                    <a:lnTo>
                      <a:pt x="19" y="49"/>
                    </a:lnTo>
                    <a:lnTo>
                      <a:pt x="15" y="49"/>
                    </a:lnTo>
                    <a:lnTo>
                      <a:pt x="11" y="49"/>
                    </a:lnTo>
                    <a:lnTo>
                      <a:pt x="11" y="55"/>
                    </a:lnTo>
                    <a:lnTo>
                      <a:pt x="2" y="51"/>
                    </a:lnTo>
                    <a:lnTo>
                      <a:pt x="2" y="45"/>
                    </a:lnTo>
                    <a:close/>
                  </a:path>
                </a:pathLst>
              </a:custGeom>
              <a:grpFill/>
              <a:ln w="9525">
                <a:solidFill>
                  <a:schemeClr val="bg2"/>
                </a:solidFill>
                <a:round/>
                <a:headEnd/>
                <a:tailEnd/>
              </a:ln>
            </p:spPr>
            <p:txBody>
              <a:bodyPr/>
              <a:lstStyle/>
              <a:p>
                <a:pPr>
                  <a:defRPr/>
                </a:pPr>
                <a:endParaRPr lang="en-GB" dirty="0"/>
              </a:p>
            </p:txBody>
          </p:sp>
          <p:sp>
            <p:nvSpPr>
              <p:cNvPr id="1095" name="Freeform 263">
                <a:extLst>
                  <a:ext uri="{FF2B5EF4-FFF2-40B4-BE49-F238E27FC236}">
                    <a16:creationId xmlns:a16="http://schemas.microsoft.com/office/drawing/2014/main" id="{1B9B3F2A-AD67-4E21-8C4A-841EA70C03A5}"/>
                  </a:ext>
                </a:extLst>
              </p:cNvPr>
              <p:cNvSpPr>
                <a:spLocks/>
              </p:cNvSpPr>
              <p:nvPr/>
            </p:nvSpPr>
            <p:spPr bwMode="auto">
              <a:xfrm>
                <a:off x="1554" y="3777"/>
                <a:ext cx="66" cy="62"/>
              </a:xfrm>
              <a:custGeom>
                <a:avLst/>
                <a:gdLst>
                  <a:gd name="T0" fmla="*/ 2 w 66"/>
                  <a:gd name="T1" fmla="*/ 45 h 62"/>
                  <a:gd name="T2" fmla="*/ 0 w 66"/>
                  <a:gd name="T3" fmla="*/ 39 h 62"/>
                  <a:gd name="T4" fmla="*/ 6 w 66"/>
                  <a:gd name="T5" fmla="*/ 37 h 62"/>
                  <a:gd name="T6" fmla="*/ 9 w 66"/>
                  <a:gd name="T7" fmla="*/ 37 h 62"/>
                  <a:gd name="T8" fmla="*/ 19 w 66"/>
                  <a:gd name="T9" fmla="*/ 37 h 62"/>
                  <a:gd name="T10" fmla="*/ 25 w 66"/>
                  <a:gd name="T11" fmla="*/ 39 h 62"/>
                  <a:gd name="T12" fmla="*/ 29 w 66"/>
                  <a:gd name="T13" fmla="*/ 37 h 62"/>
                  <a:gd name="T14" fmla="*/ 21 w 66"/>
                  <a:gd name="T15" fmla="*/ 31 h 62"/>
                  <a:gd name="T16" fmla="*/ 15 w 66"/>
                  <a:gd name="T17" fmla="*/ 27 h 62"/>
                  <a:gd name="T18" fmla="*/ 17 w 66"/>
                  <a:gd name="T19" fmla="*/ 21 h 62"/>
                  <a:gd name="T20" fmla="*/ 21 w 66"/>
                  <a:gd name="T21" fmla="*/ 21 h 62"/>
                  <a:gd name="T22" fmla="*/ 27 w 66"/>
                  <a:gd name="T23" fmla="*/ 19 h 62"/>
                  <a:gd name="T24" fmla="*/ 25 w 66"/>
                  <a:gd name="T25" fmla="*/ 14 h 62"/>
                  <a:gd name="T26" fmla="*/ 19 w 66"/>
                  <a:gd name="T27" fmla="*/ 16 h 62"/>
                  <a:gd name="T28" fmla="*/ 13 w 66"/>
                  <a:gd name="T29" fmla="*/ 18 h 62"/>
                  <a:gd name="T30" fmla="*/ 11 w 66"/>
                  <a:gd name="T31" fmla="*/ 12 h 62"/>
                  <a:gd name="T32" fmla="*/ 13 w 66"/>
                  <a:gd name="T33" fmla="*/ 8 h 62"/>
                  <a:gd name="T34" fmla="*/ 19 w 66"/>
                  <a:gd name="T35" fmla="*/ 6 h 62"/>
                  <a:gd name="T36" fmla="*/ 23 w 66"/>
                  <a:gd name="T37" fmla="*/ 2 h 62"/>
                  <a:gd name="T38" fmla="*/ 31 w 66"/>
                  <a:gd name="T39" fmla="*/ 0 h 62"/>
                  <a:gd name="T40" fmla="*/ 37 w 66"/>
                  <a:gd name="T41" fmla="*/ 0 h 62"/>
                  <a:gd name="T42" fmla="*/ 41 w 66"/>
                  <a:gd name="T43" fmla="*/ 6 h 62"/>
                  <a:gd name="T44" fmla="*/ 41 w 66"/>
                  <a:gd name="T45" fmla="*/ 47 h 62"/>
                  <a:gd name="T46" fmla="*/ 62 w 66"/>
                  <a:gd name="T47" fmla="*/ 47 h 62"/>
                  <a:gd name="T48" fmla="*/ 66 w 66"/>
                  <a:gd name="T49" fmla="*/ 51 h 62"/>
                  <a:gd name="T50" fmla="*/ 66 w 66"/>
                  <a:gd name="T51" fmla="*/ 55 h 62"/>
                  <a:gd name="T52" fmla="*/ 58 w 66"/>
                  <a:gd name="T53" fmla="*/ 56 h 62"/>
                  <a:gd name="T54" fmla="*/ 51 w 66"/>
                  <a:gd name="T55" fmla="*/ 56 h 62"/>
                  <a:gd name="T56" fmla="*/ 43 w 66"/>
                  <a:gd name="T57" fmla="*/ 58 h 62"/>
                  <a:gd name="T58" fmla="*/ 41 w 66"/>
                  <a:gd name="T59" fmla="*/ 62 h 62"/>
                  <a:gd name="T60" fmla="*/ 33 w 66"/>
                  <a:gd name="T61" fmla="*/ 60 h 62"/>
                  <a:gd name="T62" fmla="*/ 23 w 66"/>
                  <a:gd name="T63" fmla="*/ 58 h 62"/>
                  <a:gd name="T64" fmla="*/ 19 w 66"/>
                  <a:gd name="T65" fmla="*/ 55 h 62"/>
                  <a:gd name="T66" fmla="*/ 19 w 66"/>
                  <a:gd name="T67" fmla="*/ 49 h 62"/>
                  <a:gd name="T68" fmla="*/ 15 w 66"/>
                  <a:gd name="T69" fmla="*/ 49 h 62"/>
                  <a:gd name="T70" fmla="*/ 11 w 66"/>
                  <a:gd name="T71" fmla="*/ 49 h 62"/>
                  <a:gd name="T72" fmla="*/ 11 w 66"/>
                  <a:gd name="T73" fmla="*/ 55 h 62"/>
                  <a:gd name="T74" fmla="*/ 2 w 66"/>
                  <a:gd name="T75" fmla="*/ 51 h 62"/>
                  <a:gd name="T76" fmla="*/ 2 w 66"/>
                  <a:gd name="T77" fmla="*/ 45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6" h="62">
                    <a:moveTo>
                      <a:pt x="2" y="45"/>
                    </a:moveTo>
                    <a:lnTo>
                      <a:pt x="0" y="39"/>
                    </a:lnTo>
                    <a:lnTo>
                      <a:pt x="6" y="37"/>
                    </a:lnTo>
                    <a:lnTo>
                      <a:pt x="9" y="37"/>
                    </a:lnTo>
                    <a:lnTo>
                      <a:pt x="19" y="37"/>
                    </a:lnTo>
                    <a:lnTo>
                      <a:pt x="25" y="39"/>
                    </a:lnTo>
                    <a:lnTo>
                      <a:pt x="29" y="37"/>
                    </a:lnTo>
                    <a:lnTo>
                      <a:pt x="21" y="31"/>
                    </a:lnTo>
                    <a:lnTo>
                      <a:pt x="15" y="27"/>
                    </a:lnTo>
                    <a:lnTo>
                      <a:pt x="17" y="21"/>
                    </a:lnTo>
                    <a:lnTo>
                      <a:pt x="21" y="21"/>
                    </a:lnTo>
                    <a:lnTo>
                      <a:pt x="27" y="19"/>
                    </a:lnTo>
                    <a:lnTo>
                      <a:pt x="25" y="14"/>
                    </a:lnTo>
                    <a:lnTo>
                      <a:pt x="19" y="16"/>
                    </a:lnTo>
                    <a:lnTo>
                      <a:pt x="13" y="18"/>
                    </a:lnTo>
                    <a:lnTo>
                      <a:pt x="11" y="12"/>
                    </a:lnTo>
                    <a:lnTo>
                      <a:pt x="13" y="8"/>
                    </a:lnTo>
                    <a:lnTo>
                      <a:pt x="19" y="6"/>
                    </a:lnTo>
                    <a:lnTo>
                      <a:pt x="23" y="2"/>
                    </a:lnTo>
                    <a:lnTo>
                      <a:pt x="31" y="0"/>
                    </a:lnTo>
                    <a:lnTo>
                      <a:pt x="37" y="0"/>
                    </a:lnTo>
                    <a:lnTo>
                      <a:pt x="41" y="6"/>
                    </a:lnTo>
                    <a:lnTo>
                      <a:pt x="41" y="47"/>
                    </a:lnTo>
                    <a:lnTo>
                      <a:pt x="62" y="47"/>
                    </a:lnTo>
                    <a:lnTo>
                      <a:pt x="66" y="51"/>
                    </a:lnTo>
                    <a:lnTo>
                      <a:pt x="66" y="55"/>
                    </a:lnTo>
                    <a:lnTo>
                      <a:pt x="58" y="56"/>
                    </a:lnTo>
                    <a:lnTo>
                      <a:pt x="51" y="56"/>
                    </a:lnTo>
                    <a:lnTo>
                      <a:pt x="43" y="58"/>
                    </a:lnTo>
                    <a:lnTo>
                      <a:pt x="41" y="62"/>
                    </a:lnTo>
                    <a:lnTo>
                      <a:pt x="33" y="60"/>
                    </a:lnTo>
                    <a:lnTo>
                      <a:pt x="23" y="58"/>
                    </a:lnTo>
                    <a:lnTo>
                      <a:pt x="19" y="55"/>
                    </a:lnTo>
                    <a:lnTo>
                      <a:pt x="19" y="49"/>
                    </a:lnTo>
                    <a:lnTo>
                      <a:pt x="15" y="49"/>
                    </a:lnTo>
                    <a:lnTo>
                      <a:pt x="11" y="49"/>
                    </a:lnTo>
                    <a:lnTo>
                      <a:pt x="11" y="55"/>
                    </a:lnTo>
                    <a:lnTo>
                      <a:pt x="2" y="51"/>
                    </a:lnTo>
                    <a:lnTo>
                      <a:pt x="2" y="45"/>
                    </a:lnTo>
                    <a:close/>
                  </a:path>
                </a:pathLst>
              </a:custGeom>
              <a:grpFill/>
              <a:ln w="8001" cap="rnd">
                <a:solidFill>
                  <a:schemeClr val="bg2"/>
                </a:solidFill>
                <a:prstDash val="solid"/>
                <a:round/>
                <a:headEnd/>
                <a:tailEnd/>
              </a:ln>
            </p:spPr>
            <p:txBody>
              <a:bodyPr/>
              <a:lstStyle/>
              <a:p>
                <a:pPr>
                  <a:defRPr/>
                </a:pPr>
                <a:endParaRPr lang="en-GB" dirty="0"/>
              </a:p>
            </p:txBody>
          </p:sp>
        </p:grpSp>
      </p:grpSp>
      <p:grpSp>
        <p:nvGrpSpPr>
          <p:cNvPr id="1098" name="Falklandsøerne">
            <a:extLst>
              <a:ext uri="{FF2B5EF4-FFF2-40B4-BE49-F238E27FC236}">
                <a16:creationId xmlns:a16="http://schemas.microsoft.com/office/drawing/2014/main" id="{172EFE70-6B5C-45D6-8114-E65F472D9364}"/>
              </a:ext>
            </a:extLst>
          </p:cNvPr>
          <p:cNvGrpSpPr>
            <a:grpSpLocks/>
          </p:cNvGrpSpPr>
          <p:nvPr/>
        </p:nvGrpSpPr>
        <p:grpSpPr>
          <a:xfrm>
            <a:off x="3006255" y="5901677"/>
            <a:ext cx="59362" cy="31103"/>
            <a:chOff x="2711450" y="5584825"/>
            <a:chExt cx="68263" cy="33338"/>
          </a:xfrm>
          <a:solidFill>
            <a:schemeClr val="bg2"/>
          </a:solidFill>
        </p:grpSpPr>
        <p:grpSp>
          <p:nvGrpSpPr>
            <p:cNvPr id="1099" name="Falklandsøerne">
              <a:extLst>
                <a:ext uri="{FF2B5EF4-FFF2-40B4-BE49-F238E27FC236}">
                  <a16:creationId xmlns:a16="http://schemas.microsoft.com/office/drawing/2014/main" id="{C1BED8F3-5393-450D-B0C8-4A3588C1D8C8}"/>
                </a:ext>
              </a:extLst>
            </p:cNvPr>
            <p:cNvGrpSpPr>
              <a:grpSpLocks/>
            </p:cNvGrpSpPr>
            <p:nvPr/>
          </p:nvGrpSpPr>
          <p:grpSpPr bwMode="auto">
            <a:xfrm>
              <a:off x="2711450" y="5584825"/>
              <a:ext cx="26988" cy="26988"/>
              <a:chOff x="1718" y="3750"/>
              <a:chExt cx="17" cy="17"/>
            </a:xfrm>
            <a:grpFill/>
          </p:grpSpPr>
          <p:sp>
            <p:nvSpPr>
              <p:cNvPr id="1103" name="Freeform 265">
                <a:extLst>
                  <a:ext uri="{FF2B5EF4-FFF2-40B4-BE49-F238E27FC236}">
                    <a16:creationId xmlns:a16="http://schemas.microsoft.com/office/drawing/2014/main" id="{79F9599A-F615-4884-B574-AC4A90004BD8}"/>
                  </a:ext>
                </a:extLst>
              </p:cNvPr>
              <p:cNvSpPr>
                <a:spLocks/>
              </p:cNvSpPr>
              <p:nvPr/>
            </p:nvSpPr>
            <p:spPr bwMode="auto">
              <a:xfrm>
                <a:off x="1718" y="3750"/>
                <a:ext cx="17" cy="17"/>
              </a:xfrm>
              <a:custGeom>
                <a:avLst/>
                <a:gdLst>
                  <a:gd name="T0" fmla="*/ 6 w 17"/>
                  <a:gd name="T1" fmla="*/ 3 h 17"/>
                  <a:gd name="T2" fmla="*/ 12 w 17"/>
                  <a:gd name="T3" fmla="*/ 0 h 17"/>
                  <a:gd name="T4" fmla="*/ 17 w 17"/>
                  <a:gd name="T5" fmla="*/ 2 h 17"/>
                  <a:gd name="T6" fmla="*/ 17 w 17"/>
                  <a:gd name="T7" fmla="*/ 5 h 17"/>
                  <a:gd name="T8" fmla="*/ 14 w 17"/>
                  <a:gd name="T9" fmla="*/ 9 h 17"/>
                  <a:gd name="T10" fmla="*/ 8 w 17"/>
                  <a:gd name="T11" fmla="*/ 15 h 17"/>
                  <a:gd name="T12" fmla="*/ 4 w 17"/>
                  <a:gd name="T13" fmla="*/ 17 h 17"/>
                  <a:gd name="T14" fmla="*/ 0 w 17"/>
                  <a:gd name="T15" fmla="*/ 15 h 17"/>
                  <a:gd name="T16" fmla="*/ 0 w 17"/>
                  <a:gd name="T17" fmla="*/ 11 h 17"/>
                  <a:gd name="T18" fmla="*/ 4 w 17"/>
                  <a:gd name="T19" fmla="*/ 7 h 17"/>
                  <a:gd name="T20" fmla="*/ 6 w 17"/>
                  <a:gd name="T21" fmla="*/ 3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7">
                    <a:moveTo>
                      <a:pt x="6" y="3"/>
                    </a:moveTo>
                    <a:lnTo>
                      <a:pt x="12" y="0"/>
                    </a:lnTo>
                    <a:lnTo>
                      <a:pt x="17" y="2"/>
                    </a:lnTo>
                    <a:lnTo>
                      <a:pt x="17" y="5"/>
                    </a:lnTo>
                    <a:lnTo>
                      <a:pt x="14" y="9"/>
                    </a:lnTo>
                    <a:lnTo>
                      <a:pt x="8" y="15"/>
                    </a:lnTo>
                    <a:lnTo>
                      <a:pt x="4" y="17"/>
                    </a:lnTo>
                    <a:lnTo>
                      <a:pt x="0" y="15"/>
                    </a:lnTo>
                    <a:lnTo>
                      <a:pt x="0" y="11"/>
                    </a:lnTo>
                    <a:lnTo>
                      <a:pt x="4" y="7"/>
                    </a:lnTo>
                    <a:lnTo>
                      <a:pt x="6" y="3"/>
                    </a:lnTo>
                    <a:close/>
                  </a:path>
                </a:pathLst>
              </a:custGeom>
              <a:grpFill/>
              <a:ln w="9525">
                <a:solidFill>
                  <a:schemeClr val="bg2"/>
                </a:solidFill>
                <a:round/>
                <a:headEnd/>
                <a:tailEnd/>
              </a:ln>
            </p:spPr>
            <p:txBody>
              <a:bodyPr/>
              <a:lstStyle/>
              <a:p>
                <a:pPr>
                  <a:defRPr/>
                </a:pPr>
                <a:endParaRPr lang="en-GB" dirty="0"/>
              </a:p>
            </p:txBody>
          </p:sp>
          <p:sp>
            <p:nvSpPr>
              <p:cNvPr id="1104" name="Freeform 266">
                <a:extLst>
                  <a:ext uri="{FF2B5EF4-FFF2-40B4-BE49-F238E27FC236}">
                    <a16:creationId xmlns:a16="http://schemas.microsoft.com/office/drawing/2014/main" id="{350083C2-5CE2-4D35-B24E-78FB9E006E5B}"/>
                  </a:ext>
                </a:extLst>
              </p:cNvPr>
              <p:cNvSpPr>
                <a:spLocks/>
              </p:cNvSpPr>
              <p:nvPr/>
            </p:nvSpPr>
            <p:spPr bwMode="auto">
              <a:xfrm>
                <a:off x="1718" y="3750"/>
                <a:ext cx="17" cy="17"/>
              </a:xfrm>
              <a:custGeom>
                <a:avLst/>
                <a:gdLst>
                  <a:gd name="T0" fmla="*/ 6 w 17"/>
                  <a:gd name="T1" fmla="*/ 3 h 17"/>
                  <a:gd name="T2" fmla="*/ 12 w 17"/>
                  <a:gd name="T3" fmla="*/ 0 h 17"/>
                  <a:gd name="T4" fmla="*/ 17 w 17"/>
                  <a:gd name="T5" fmla="*/ 2 h 17"/>
                  <a:gd name="T6" fmla="*/ 17 w 17"/>
                  <a:gd name="T7" fmla="*/ 5 h 17"/>
                  <a:gd name="T8" fmla="*/ 14 w 17"/>
                  <a:gd name="T9" fmla="*/ 9 h 17"/>
                  <a:gd name="T10" fmla="*/ 8 w 17"/>
                  <a:gd name="T11" fmla="*/ 15 h 17"/>
                  <a:gd name="T12" fmla="*/ 4 w 17"/>
                  <a:gd name="T13" fmla="*/ 17 h 17"/>
                  <a:gd name="T14" fmla="*/ 0 w 17"/>
                  <a:gd name="T15" fmla="*/ 15 h 17"/>
                  <a:gd name="T16" fmla="*/ 0 w 17"/>
                  <a:gd name="T17" fmla="*/ 11 h 17"/>
                  <a:gd name="T18" fmla="*/ 4 w 17"/>
                  <a:gd name="T19" fmla="*/ 7 h 17"/>
                  <a:gd name="T20" fmla="*/ 6 w 17"/>
                  <a:gd name="T2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6" y="3"/>
                    </a:moveTo>
                    <a:lnTo>
                      <a:pt x="12" y="0"/>
                    </a:lnTo>
                    <a:lnTo>
                      <a:pt x="17" y="2"/>
                    </a:lnTo>
                    <a:lnTo>
                      <a:pt x="17" y="5"/>
                    </a:lnTo>
                    <a:lnTo>
                      <a:pt x="14" y="9"/>
                    </a:lnTo>
                    <a:lnTo>
                      <a:pt x="8" y="15"/>
                    </a:lnTo>
                    <a:lnTo>
                      <a:pt x="4" y="17"/>
                    </a:lnTo>
                    <a:lnTo>
                      <a:pt x="0" y="15"/>
                    </a:lnTo>
                    <a:lnTo>
                      <a:pt x="0" y="11"/>
                    </a:lnTo>
                    <a:lnTo>
                      <a:pt x="4" y="7"/>
                    </a:lnTo>
                    <a:lnTo>
                      <a:pt x="6" y="3"/>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100" name="Falklandsøerne">
              <a:extLst>
                <a:ext uri="{FF2B5EF4-FFF2-40B4-BE49-F238E27FC236}">
                  <a16:creationId xmlns:a16="http://schemas.microsoft.com/office/drawing/2014/main" id="{486A756C-0828-4C67-8D10-565144FB19D0}"/>
                </a:ext>
              </a:extLst>
            </p:cNvPr>
            <p:cNvGrpSpPr>
              <a:grpSpLocks/>
            </p:cNvGrpSpPr>
            <p:nvPr/>
          </p:nvGrpSpPr>
          <p:grpSpPr bwMode="auto">
            <a:xfrm>
              <a:off x="2735263" y="5588000"/>
              <a:ext cx="44450" cy="30163"/>
              <a:chOff x="1733" y="3752"/>
              <a:chExt cx="28" cy="19"/>
            </a:xfrm>
            <a:grpFill/>
          </p:grpSpPr>
          <p:sp>
            <p:nvSpPr>
              <p:cNvPr id="1101" name="Freeform 268">
                <a:extLst>
                  <a:ext uri="{FF2B5EF4-FFF2-40B4-BE49-F238E27FC236}">
                    <a16:creationId xmlns:a16="http://schemas.microsoft.com/office/drawing/2014/main" id="{0D693B39-5A89-4EA4-964E-19B6C16422E6}"/>
                  </a:ext>
                </a:extLst>
              </p:cNvPr>
              <p:cNvSpPr>
                <a:spLocks/>
              </p:cNvSpPr>
              <p:nvPr/>
            </p:nvSpPr>
            <p:spPr bwMode="auto">
              <a:xfrm>
                <a:off x="1733" y="3752"/>
                <a:ext cx="28" cy="19"/>
              </a:xfrm>
              <a:custGeom>
                <a:avLst/>
                <a:gdLst>
                  <a:gd name="T0" fmla="*/ 6 w 28"/>
                  <a:gd name="T1" fmla="*/ 8 h 19"/>
                  <a:gd name="T2" fmla="*/ 10 w 28"/>
                  <a:gd name="T3" fmla="*/ 0 h 19"/>
                  <a:gd name="T4" fmla="*/ 16 w 28"/>
                  <a:gd name="T5" fmla="*/ 0 h 19"/>
                  <a:gd name="T6" fmla="*/ 22 w 28"/>
                  <a:gd name="T7" fmla="*/ 0 h 19"/>
                  <a:gd name="T8" fmla="*/ 28 w 28"/>
                  <a:gd name="T9" fmla="*/ 2 h 19"/>
                  <a:gd name="T10" fmla="*/ 28 w 28"/>
                  <a:gd name="T11" fmla="*/ 6 h 19"/>
                  <a:gd name="T12" fmla="*/ 22 w 28"/>
                  <a:gd name="T13" fmla="*/ 8 h 19"/>
                  <a:gd name="T14" fmla="*/ 18 w 28"/>
                  <a:gd name="T15" fmla="*/ 10 h 19"/>
                  <a:gd name="T16" fmla="*/ 16 w 28"/>
                  <a:gd name="T17" fmla="*/ 10 h 19"/>
                  <a:gd name="T18" fmla="*/ 12 w 28"/>
                  <a:gd name="T19" fmla="*/ 13 h 19"/>
                  <a:gd name="T20" fmla="*/ 8 w 28"/>
                  <a:gd name="T21" fmla="*/ 15 h 19"/>
                  <a:gd name="T22" fmla="*/ 6 w 28"/>
                  <a:gd name="T23" fmla="*/ 19 h 19"/>
                  <a:gd name="T24" fmla="*/ 0 w 28"/>
                  <a:gd name="T25" fmla="*/ 17 h 19"/>
                  <a:gd name="T26" fmla="*/ 0 w 28"/>
                  <a:gd name="T27" fmla="*/ 12 h 19"/>
                  <a:gd name="T28" fmla="*/ 2 w 28"/>
                  <a:gd name="T29" fmla="*/ 10 h 19"/>
                  <a:gd name="T30" fmla="*/ 6 w 28"/>
                  <a:gd name="T31" fmla="*/ 8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19">
                    <a:moveTo>
                      <a:pt x="6" y="8"/>
                    </a:moveTo>
                    <a:lnTo>
                      <a:pt x="10" y="0"/>
                    </a:lnTo>
                    <a:lnTo>
                      <a:pt x="16" y="0"/>
                    </a:lnTo>
                    <a:lnTo>
                      <a:pt x="22" y="0"/>
                    </a:lnTo>
                    <a:lnTo>
                      <a:pt x="28" y="2"/>
                    </a:lnTo>
                    <a:lnTo>
                      <a:pt x="28" y="6"/>
                    </a:lnTo>
                    <a:lnTo>
                      <a:pt x="22" y="8"/>
                    </a:lnTo>
                    <a:lnTo>
                      <a:pt x="18" y="10"/>
                    </a:lnTo>
                    <a:lnTo>
                      <a:pt x="16" y="10"/>
                    </a:lnTo>
                    <a:lnTo>
                      <a:pt x="12" y="13"/>
                    </a:lnTo>
                    <a:lnTo>
                      <a:pt x="8" y="15"/>
                    </a:lnTo>
                    <a:lnTo>
                      <a:pt x="6" y="19"/>
                    </a:lnTo>
                    <a:lnTo>
                      <a:pt x="0" y="17"/>
                    </a:lnTo>
                    <a:lnTo>
                      <a:pt x="0" y="12"/>
                    </a:lnTo>
                    <a:lnTo>
                      <a:pt x="2" y="10"/>
                    </a:lnTo>
                    <a:lnTo>
                      <a:pt x="6" y="8"/>
                    </a:lnTo>
                    <a:close/>
                  </a:path>
                </a:pathLst>
              </a:custGeom>
              <a:grpFill/>
              <a:ln w="9525">
                <a:solidFill>
                  <a:schemeClr val="bg2"/>
                </a:solidFill>
                <a:round/>
                <a:headEnd/>
                <a:tailEnd/>
              </a:ln>
            </p:spPr>
            <p:txBody>
              <a:bodyPr/>
              <a:lstStyle/>
              <a:p>
                <a:pPr>
                  <a:defRPr/>
                </a:pPr>
                <a:endParaRPr lang="en-GB" dirty="0"/>
              </a:p>
            </p:txBody>
          </p:sp>
          <p:sp>
            <p:nvSpPr>
              <p:cNvPr id="1102" name="Freeform 269">
                <a:extLst>
                  <a:ext uri="{FF2B5EF4-FFF2-40B4-BE49-F238E27FC236}">
                    <a16:creationId xmlns:a16="http://schemas.microsoft.com/office/drawing/2014/main" id="{2809B0A1-E8A3-4E8C-828B-B63AFE27A394}"/>
                  </a:ext>
                </a:extLst>
              </p:cNvPr>
              <p:cNvSpPr>
                <a:spLocks/>
              </p:cNvSpPr>
              <p:nvPr/>
            </p:nvSpPr>
            <p:spPr bwMode="auto">
              <a:xfrm>
                <a:off x="1733" y="3752"/>
                <a:ext cx="28" cy="19"/>
              </a:xfrm>
              <a:custGeom>
                <a:avLst/>
                <a:gdLst>
                  <a:gd name="T0" fmla="*/ 6 w 28"/>
                  <a:gd name="T1" fmla="*/ 8 h 19"/>
                  <a:gd name="T2" fmla="*/ 10 w 28"/>
                  <a:gd name="T3" fmla="*/ 0 h 19"/>
                  <a:gd name="T4" fmla="*/ 16 w 28"/>
                  <a:gd name="T5" fmla="*/ 0 h 19"/>
                  <a:gd name="T6" fmla="*/ 22 w 28"/>
                  <a:gd name="T7" fmla="*/ 0 h 19"/>
                  <a:gd name="T8" fmla="*/ 28 w 28"/>
                  <a:gd name="T9" fmla="*/ 2 h 19"/>
                  <a:gd name="T10" fmla="*/ 28 w 28"/>
                  <a:gd name="T11" fmla="*/ 6 h 19"/>
                  <a:gd name="T12" fmla="*/ 22 w 28"/>
                  <a:gd name="T13" fmla="*/ 8 h 19"/>
                  <a:gd name="T14" fmla="*/ 18 w 28"/>
                  <a:gd name="T15" fmla="*/ 10 h 19"/>
                  <a:gd name="T16" fmla="*/ 16 w 28"/>
                  <a:gd name="T17" fmla="*/ 10 h 19"/>
                  <a:gd name="T18" fmla="*/ 12 w 28"/>
                  <a:gd name="T19" fmla="*/ 13 h 19"/>
                  <a:gd name="T20" fmla="*/ 8 w 28"/>
                  <a:gd name="T21" fmla="*/ 15 h 19"/>
                  <a:gd name="T22" fmla="*/ 6 w 28"/>
                  <a:gd name="T23" fmla="*/ 19 h 19"/>
                  <a:gd name="T24" fmla="*/ 0 w 28"/>
                  <a:gd name="T25" fmla="*/ 17 h 19"/>
                  <a:gd name="T26" fmla="*/ 0 w 28"/>
                  <a:gd name="T27" fmla="*/ 12 h 19"/>
                  <a:gd name="T28" fmla="*/ 2 w 28"/>
                  <a:gd name="T29" fmla="*/ 10 h 19"/>
                  <a:gd name="T30" fmla="*/ 6 w 28"/>
                  <a:gd name="T3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9">
                    <a:moveTo>
                      <a:pt x="6" y="8"/>
                    </a:moveTo>
                    <a:lnTo>
                      <a:pt x="10" y="0"/>
                    </a:lnTo>
                    <a:lnTo>
                      <a:pt x="16" y="0"/>
                    </a:lnTo>
                    <a:lnTo>
                      <a:pt x="22" y="0"/>
                    </a:lnTo>
                    <a:lnTo>
                      <a:pt x="28" y="2"/>
                    </a:lnTo>
                    <a:lnTo>
                      <a:pt x="28" y="6"/>
                    </a:lnTo>
                    <a:lnTo>
                      <a:pt x="22" y="8"/>
                    </a:lnTo>
                    <a:lnTo>
                      <a:pt x="18" y="10"/>
                    </a:lnTo>
                    <a:lnTo>
                      <a:pt x="16" y="10"/>
                    </a:lnTo>
                    <a:lnTo>
                      <a:pt x="12" y="13"/>
                    </a:lnTo>
                    <a:lnTo>
                      <a:pt x="8" y="15"/>
                    </a:lnTo>
                    <a:lnTo>
                      <a:pt x="6" y="19"/>
                    </a:lnTo>
                    <a:lnTo>
                      <a:pt x="0" y="17"/>
                    </a:lnTo>
                    <a:lnTo>
                      <a:pt x="0" y="12"/>
                    </a:lnTo>
                    <a:lnTo>
                      <a:pt x="2" y="10"/>
                    </a:lnTo>
                    <a:lnTo>
                      <a:pt x="6" y="8"/>
                    </a:lnTo>
                    <a:close/>
                  </a:path>
                </a:pathLst>
              </a:custGeom>
              <a:grpFill/>
              <a:ln w="8001" cap="rnd">
                <a:solidFill>
                  <a:schemeClr val="bg2"/>
                </a:solidFill>
                <a:prstDash val="solid"/>
                <a:round/>
                <a:headEnd/>
                <a:tailEnd/>
              </a:ln>
            </p:spPr>
            <p:txBody>
              <a:bodyPr/>
              <a:lstStyle/>
              <a:p>
                <a:pPr>
                  <a:defRPr/>
                </a:pPr>
                <a:endParaRPr lang="en-GB" dirty="0"/>
              </a:p>
            </p:txBody>
          </p:sp>
        </p:grpSp>
      </p:grpSp>
      <p:grpSp>
        <p:nvGrpSpPr>
          <p:cNvPr id="1105" name="Brasilien">
            <a:extLst>
              <a:ext uri="{FF2B5EF4-FFF2-40B4-BE49-F238E27FC236}">
                <a16:creationId xmlns:a16="http://schemas.microsoft.com/office/drawing/2014/main" id="{2D1A2604-1BCA-4D35-AE1C-41DE9246474F}"/>
              </a:ext>
            </a:extLst>
          </p:cNvPr>
          <p:cNvGrpSpPr>
            <a:grpSpLocks/>
          </p:cNvGrpSpPr>
          <p:nvPr/>
        </p:nvGrpSpPr>
        <p:grpSpPr bwMode="auto">
          <a:xfrm>
            <a:off x="2720493" y="4494658"/>
            <a:ext cx="835201" cy="916784"/>
            <a:chOff x="1511" y="2800"/>
            <a:chExt cx="605" cy="619"/>
          </a:xfrm>
          <a:solidFill>
            <a:schemeClr val="tx1"/>
          </a:solidFill>
        </p:grpSpPr>
        <p:sp>
          <p:nvSpPr>
            <p:cNvPr id="1106" name="Freeform 271">
              <a:extLst>
                <a:ext uri="{FF2B5EF4-FFF2-40B4-BE49-F238E27FC236}">
                  <a16:creationId xmlns:a16="http://schemas.microsoft.com/office/drawing/2014/main" id="{F14338AA-66B5-409B-8465-263078AB4728}"/>
                </a:ext>
              </a:extLst>
            </p:cNvPr>
            <p:cNvSpPr>
              <a:spLocks/>
            </p:cNvSpPr>
            <p:nvPr/>
          </p:nvSpPr>
          <p:spPr bwMode="auto">
            <a:xfrm>
              <a:off x="1511" y="2800"/>
              <a:ext cx="605" cy="619"/>
            </a:xfrm>
            <a:custGeom>
              <a:avLst/>
              <a:gdLst>
                <a:gd name="T0" fmla="*/ 357 w 605"/>
                <a:gd name="T1" fmla="*/ 35 h 619"/>
                <a:gd name="T2" fmla="*/ 369 w 605"/>
                <a:gd name="T3" fmla="*/ 68 h 619"/>
                <a:gd name="T4" fmla="*/ 353 w 605"/>
                <a:gd name="T5" fmla="*/ 97 h 619"/>
                <a:gd name="T6" fmla="*/ 379 w 605"/>
                <a:gd name="T7" fmla="*/ 76 h 619"/>
                <a:gd name="T8" fmla="*/ 392 w 605"/>
                <a:gd name="T9" fmla="*/ 95 h 619"/>
                <a:gd name="T10" fmla="*/ 394 w 605"/>
                <a:gd name="T11" fmla="*/ 105 h 619"/>
                <a:gd name="T12" fmla="*/ 410 w 605"/>
                <a:gd name="T13" fmla="*/ 89 h 619"/>
                <a:gd name="T14" fmla="*/ 461 w 605"/>
                <a:gd name="T15" fmla="*/ 110 h 619"/>
                <a:gd name="T16" fmla="*/ 464 w 605"/>
                <a:gd name="T17" fmla="*/ 122 h 619"/>
                <a:gd name="T18" fmla="*/ 504 w 605"/>
                <a:gd name="T19" fmla="*/ 126 h 619"/>
                <a:gd name="T20" fmla="*/ 558 w 605"/>
                <a:gd name="T21" fmla="*/ 147 h 619"/>
                <a:gd name="T22" fmla="*/ 599 w 605"/>
                <a:gd name="T23" fmla="*/ 169 h 619"/>
                <a:gd name="T24" fmla="*/ 586 w 605"/>
                <a:gd name="T25" fmla="*/ 239 h 619"/>
                <a:gd name="T26" fmla="*/ 556 w 605"/>
                <a:gd name="T27" fmla="*/ 277 h 619"/>
                <a:gd name="T28" fmla="*/ 543 w 605"/>
                <a:gd name="T29" fmla="*/ 312 h 619"/>
                <a:gd name="T30" fmla="*/ 531 w 605"/>
                <a:gd name="T31" fmla="*/ 380 h 619"/>
                <a:gd name="T32" fmla="*/ 500 w 605"/>
                <a:gd name="T33" fmla="*/ 433 h 619"/>
                <a:gd name="T34" fmla="*/ 443 w 605"/>
                <a:gd name="T35" fmla="*/ 454 h 619"/>
                <a:gd name="T36" fmla="*/ 398 w 605"/>
                <a:gd name="T37" fmla="*/ 479 h 619"/>
                <a:gd name="T38" fmla="*/ 388 w 605"/>
                <a:gd name="T39" fmla="*/ 534 h 619"/>
                <a:gd name="T40" fmla="*/ 365 w 605"/>
                <a:gd name="T41" fmla="*/ 571 h 619"/>
                <a:gd name="T42" fmla="*/ 343 w 605"/>
                <a:gd name="T43" fmla="*/ 588 h 619"/>
                <a:gd name="T44" fmla="*/ 361 w 605"/>
                <a:gd name="T45" fmla="*/ 567 h 619"/>
                <a:gd name="T46" fmla="*/ 343 w 605"/>
                <a:gd name="T47" fmla="*/ 579 h 619"/>
                <a:gd name="T48" fmla="*/ 334 w 605"/>
                <a:gd name="T49" fmla="*/ 604 h 619"/>
                <a:gd name="T50" fmla="*/ 322 w 605"/>
                <a:gd name="T51" fmla="*/ 604 h 619"/>
                <a:gd name="T52" fmla="*/ 279 w 605"/>
                <a:gd name="T53" fmla="*/ 573 h 619"/>
                <a:gd name="T54" fmla="*/ 293 w 605"/>
                <a:gd name="T55" fmla="*/ 524 h 619"/>
                <a:gd name="T56" fmla="*/ 314 w 605"/>
                <a:gd name="T57" fmla="*/ 487 h 619"/>
                <a:gd name="T58" fmla="*/ 306 w 605"/>
                <a:gd name="T59" fmla="*/ 460 h 619"/>
                <a:gd name="T60" fmla="*/ 283 w 605"/>
                <a:gd name="T61" fmla="*/ 433 h 619"/>
                <a:gd name="T62" fmla="*/ 250 w 605"/>
                <a:gd name="T63" fmla="*/ 402 h 619"/>
                <a:gd name="T64" fmla="*/ 254 w 605"/>
                <a:gd name="T65" fmla="*/ 365 h 619"/>
                <a:gd name="T66" fmla="*/ 215 w 605"/>
                <a:gd name="T67" fmla="*/ 332 h 619"/>
                <a:gd name="T68" fmla="*/ 209 w 605"/>
                <a:gd name="T69" fmla="*/ 293 h 619"/>
                <a:gd name="T70" fmla="*/ 158 w 605"/>
                <a:gd name="T71" fmla="*/ 274 h 619"/>
                <a:gd name="T72" fmla="*/ 113 w 605"/>
                <a:gd name="T73" fmla="*/ 237 h 619"/>
                <a:gd name="T74" fmla="*/ 58 w 605"/>
                <a:gd name="T75" fmla="*/ 248 h 619"/>
                <a:gd name="T76" fmla="*/ 47 w 605"/>
                <a:gd name="T77" fmla="*/ 231 h 619"/>
                <a:gd name="T78" fmla="*/ 8 w 605"/>
                <a:gd name="T79" fmla="*/ 215 h 619"/>
                <a:gd name="T80" fmla="*/ 25 w 605"/>
                <a:gd name="T81" fmla="*/ 155 h 619"/>
                <a:gd name="T82" fmla="*/ 68 w 605"/>
                <a:gd name="T83" fmla="*/ 116 h 619"/>
                <a:gd name="T84" fmla="*/ 64 w 605"/>
                <a:gd name="T85" fmla="*/ 70 h 619"/>
                <a:gd name="T86" fmla="*/ 90 w 605"/>
                <a:gd name="T87" fmla="*/ 54 h 619"/>
                <a:gd name="T88" fmla="*/ 127 w 605"/>
                <a:gd name="T89" fmla="*/ 70 h 619"/>
                <a:gd name="T90" fmla="*/ 164 w 605"/>
                <a:gd name="T91" fmla="*/ 42 h 619"/>
                <a:gd name="T92" fmla="*/ 150 w 605"/>
                <a:gd name="T93" fmla="*/ 17 h 619"/>
                <a:gd name="T94" fmla="*/ 189 w 605"/>
                <a:gd name="T95" fmla="*/ 17 h 619"/>
                <a:gd name="T96" fmla="*/ 222 w 605"/>
                <a:gd name="T97" fmla="*/ 21 h 619"/>
                <a:gd name="T98" fmla="*/ 238 w 605"/>
                <a:gd name="T99" fmla="*/ 62 h 619"/>
                <a:gd name="T100" fmla="*/ 269 w 605"/>
                <a:gd name="T101" fmla="*/ 52 h 619"/>
                <a:gd name="T102" fmla="*/ 283 w 605"/>
                <a:gd name="T103" fmla="*/ 42 h 619"/>
                <a:gd name="T104" fmla="*/ 324 w 605"/>
                <a:gd name="T105" fmla="*/ 46 h 6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5" h="619">
                  <a:moveTo>
                    <a:pt x="347" y="17"/>
                  </a:moveTo>
                  <a:lnTo>
                    <a:pt x="353" y="19"/>
                  </a:lnTo>
                  <a:lnTo>
                    <a:pt x="357" y="23"/>
                  </a:lnTo>
                  <a:lnTo>
                    <a:pt x="355" y="27"/>
                  </a:lnTo>
                  <a:lnTo>
                    <a:pt x="357" y="35"/>
                  </a:lnTo>
                  <a:lnTo>
                    <a:pt x="359" y="42"/>
                  </a:lnTo>
                  <a:lnTo>
                    <a:pt x="367" y="52"/>
                  </a:lnTo>
                  <a:lnTo>
                    <a:pt x="373" y="58"/>
                  </a:lnTo>
                  <a:lnTo>
                    <a:pt x="373" y="66"/>
                  </a:lnTo>
                  <a:lnTo>
                    <a:pt x="369" y="68"/>
                  </a:lnTo>
                  <a:lnTo>
                    <a:pt x="361" y="73"/>
                  </a:lnTo>
                  <a:lnTo>
                    <a:pt x="353" y="81"/>
                  </a:lnTo>
                  <a:lnTo>
                    <a:pt x="351" y="85"/>
                  </a:lnTo>
                  <a:lnTo>
                    <a:pt x="351" y="93"/>
                  </a:lnTo>
                  <a:lnTo>
                    <a:pt x="353" y="97"/>
                  </a:lnTo>
                  <a:lnTo>
                    <a:pt x="359" y="95"/>
                  </a:lnTo>
                  <a:lnTo>
                    <a:pt x="363" y="89"/>
                  </a:lnTo>
                  <a:lnTo>
                    <a:pt x="363" y="79"/>
                  </a:lnTo>
                  <a:lnTo>
                    <a:pt x="371" y="76"/>
                  </a:lnTo>
                  <a:lnTo>
                    <a:pt x="379" y="76"/>
                  </a:lnTo>
                  <a:lnTo>
                    <a:pt x="383" y="79"/>
                  </a:lnTo>
                  <a:lnTo>
                    <a:pt x="390" y="81"/>
                  </a:lnTo>
                  <a:lnTo>
                    <a:pt x="394" y="85"/>
                  </a:lnTo>
                  <a:lnTo>
                    <a:pt x="394" y="89"/>
                  </a:lnTo>
                  <a:lnTo>
                    <a:pt x="392" y="95"/>
                  </a:lnTo>
                  <a:lnTo>
                    <a:pt x="388" y="99"/>
                  </a:lnTo>
                  <a:lnTo>
                    <a:pt x="383" y="105"/>
                  </a:lnTo>
                  <a:lnTo>
                    <a:pt x="383" y="112"/>
                  </a:lnTo>
                  <a:lnTo>
                    <a:pt x="387" y="112"/>
                  </a:lnTo>
                  <a:lnTo>
                    <a:pt x="394" y="105"/>
                  </a:lnTo>
                  <a:lnTo>
                    <a:pt x="396" y="105"/>
                  </a:lnTo>
                  <a:lnTo>
                    <a:pt x="398" y="101"/>
                  </a:lnTo>
                  <a:lnTo>
                    <a:pt x="400" y="95"/>
                  </a:lnTo>
                  <a:lnTo>
                    <a:pt x="404" y="91"/>
                  </a:lnTo>
                  <a:lnTo>
                    <a:pt x="410" y="89"/>
                  </a:lnTo>
                  <a:lnTo>
                    <a:pt x="416" y="91"/>
                  </a:lnTo>
                  <a:lnTo>
                    <a:pt x="429" y="95"/>
                  </a:lnTo>
                  <a:lnTo>
                    <a:pt x="437" y="101"/>
                  </a:lnTo>
                  <a:lnTo>
                    <a:pt x="451" y="107"/>
                  </a:lnTo>
                  <a:lnTo>
                    <a:pt x="461" y="110"/>
                  </a:lnTo>
                  <a:lnTo>
                    <a:pt x="461" y="116"/>
                  </a:lnTo>
                  <a:lnTo>
                    <a:pt x="457" y="122"/>
                  </a:lnTo>
                  <a:lnTo>
                    <a:pt x="455" y="130"/>
                  </a:lnTo>
                  <a:lnTo>
                    <a:pt x="457" y="130"/>
                  </a:lnTo>
                  <a:lnTo>
                    <a:pt x="464" y="122"/>
                  </a:lnTo>
                  <a:lnTo>
                    <a:pt x="470" y="120"/>
                  </a:lnTo>
                  <a:lnTo>
                    <a:pt x="476" y="118"/>
                  </a:lnTo>
                  <a:lnTo>
                    <a:pt x="484" y="120"/>
                  </a:lnTo>
                  <a:lnTo>
                    <a:pt x="494" y="124"/>
                  </a:lnTo>
                  <a:lnTo>
                    <a:pt x="504" y="126"/>
                  </a:lnTo>
                  <a:lnTo>
                    <a:pt x="515" y="126"/>
                  </a:lnTo>
                  <a:lnTo>
                    <a:pt x="525" y="128"/>
                  </a:lnTo>
                  <a:lnTo>
                    <a:pt x="535" y="130"/>
                  </a:lnTo>
                  <a:lnTo>
                    <a:pt x="547" y="138"/>
                  </a:lnTo>
                  <a:lnTo>
                    <a:pt x="558" y="147"/>
                  </a:lnTo>
                  <a:lnTo>
                    <a:pt x="568" y="155"/>
                  </a:lnTo>
                  <a:lnTo>
                    <a:pt x="578" y="161"/>
                  </a:lnTo>
                  <a:lnTo>
                    <a:pt x="587" y="159"/>
                  </a:lnTo>
                  <a:lnTo>
                    <a:pt x="595" y="159"/>
                  </a:lnTo>
                  <a:lnTo>
                    <a:pt x="599" y="169"/>
                  </a:lnTo>
                  <a:lnTo>
                    <a:pt x="605" y="184"/>
                  </a:lnTo>
                  <a:lnTo>
                    <a:pt x="605" y="200"/>
                  </a:lnTo>
                  <a:lnTo>
                    <a:pt x="603" y="217"/>
                  </a:lnTo>
                  <a:lnTo>
                    <a:pt x="593" y="229"/>
                  </a:lnTo>
                  <a:lnTo>
                    <a:pt x="586" y="239"/>
                  </a:lnTo>
                  <a:lnTo>
                    <a:pt x="566" y="256"/>
                  </a:lnTo>
                  <a:lnTo>
                    <a:pt x="566" y="264"/>
                  </a:lnTo>
                  <a:lnTo>
                    <a:pt x="564" y="270"/>
                  </a:lnTo>
                  <a:lnTo>
                    <a:pt x="560" y="274"/>
                  </a:lnTo>
                  <a:lnTo>
                    <a:pt x="556" y="277"/>
                  </a:lnTo>
                  <a:lnTo>
                    <a:pt x="549" y="281"/>
                  </a:lnTo>
                  <a:lnTo>
                    <a:pt x="543" y="285"/>
                  </a:lnTo>
                  <a:lnTo>
                    <a:pt x="541" y="293"/>
                  </a:lnTo>
                  <a:lnTo>
                    <a:pt x="541" y="301"/>
                  </a:lnTo>
                  <a:lnTo>
                    <a:pt x="543" y="312"/>
                  </a:lnTo>
                  <a:lnTo>
                    <a:pt x="543" y="328"/>
                  </a:lnTo>
                  <a:lnTo>
                    <a:pt x="541" y="340"/>
                  </a:lnTo>
                  <a:lnTo>
                    <a:pt x="539" y="355"/>
                  </a:lnTo>
                  <a:lnTo>
                    <a:pt x="535" y="365"/>
                  </a:lnTo>
                  <a:lnTo>
                    <a:pt x="531" y="380"/>
                  </a:lnTo>
                  <a:lnTo>
                    <a:pt x="523" y="396"/>
                  </a:lnTo>
                  <a:lnTo>
                    <a:pt x="515" y="408"/>
                  </a:lnTo>
                  <a:lnTo>
                    <a:pt x="512" y="421"/>
                  </a:lnTo>
                  <a:lnTo>
                    <a:pt x="506" y="427"/>
                  </a:lnTo>
                  <a:lnTo>
                    <a:pt x="500" y="433"/>
                  </a:lnTo>
                  <a:lnTo>
                    <a:pt x="496" y="439"/>
                  </a:lnTo>
                  <a:lnTo>
                    <a:pt x="482" y="443"/>
                  </a:lnTo>
                  <a:lnTo>
                    <a:pt x="470" y="443"/>
                  </a:lnTo>
                  <a:lnTo>
                    <a:pt x="453" y="445"/>
                  </a:lnTo>
                  <a:lnTo>
                    <a:pt x="443" y="454"/>
                  </a:lnTo>
                  <a:lnTo>
                    <a:pt x="435" y="458"/>
                  </a:lnTo>
                  <a:lnTo>
                    <a:pt x="427" y="458"/>
                  </a:lnTo>
                  <a:lnTo>
                    <a:pt x="420" y="466"/>
                  </a:lnTo>
                  <a:lnTo>
                    <a:pt x="408" y="470"/>
                  </a:lnTo>
                  <a:lnTo>
                    <a:pt x="398" y="479"/>
                  </a:lnTo>
                  <a:lnTo>
                    <a:pt x="394" y="487"/>
                  </a:lnTo>
                  <a:lnTo>
                    <a:pt x="392" y="501"/>
                  </a:lnTo>
                  <a:lnTo>
                    <a:pt x="392" y="511"/>
                  </a:lnTo>
                  <a:lnTo>
                    <a:pt x="394" y="526"/>
                  </a:lnTo>
                  <a:lnTo>
                    <a:pt x="388" y="534"/>
                  </a:lnTo>
                  <a:lnTo>
                    <a:pt x="381" y="544"/>
                  </a:lnTo>
                  <a:lnTo>
                    <a:pt x="375" y="549"/>
                  </a:lnTo>
                  <a:lnTo>
                    <a:pt x="371" y="557"/>
                  </a:lnTo>
                  <a:lnTo>
                    <a:pt x="367" y="567"/>
                  </a:lnTo>
                  <a:lnTo>
                    <a:pt x="365" y="571"/>
                  </a:lnTo>
                  <a:lnTo>
                    <a:pt x="361" y="575"/>
                  </a:lnTo>
                  <a:lnTo>
                    <a:pt x="357" y="583"/>
                  </a:lnTo>
                  <a:lnTo>
                    <a:pt x="351" y="586"/>
                  </a:lnTo>
                  <a:lnTo>
                    <a:pt x="343" y="592"/>
                  </a:lnTo>
                  <a:lnTo>
                    <a:pt x="343" y="588"/>
                  </a:lnTo>
                  <a:lnTo>
                    <a:pt x="343" y="586"/>
                  </a:lnTo>
                  <a:lnTo>
                    <a:pt x="347" y="583"/>
                  </a:lnTo>
                  <a:lnTo>
                    <a:pt x="351" y="579"/>
                  </a:lnTo>
                  <a:lnTo>
                    <a:pt x="357" y="573"/>
                  </a:lnTo>
                  <a:lnTo>
                    <a:pt x="361" y="567"/>
                  </a:lnTo>
                  <a:lnTo>
                    <a:pt x="359" y="563"/>
                  </a:lnTo>
                  <a:lnTo>
                    <a:pt x="355" y="565"/>
                  </a:lnTo>
                  <a:lnTo>
                    <a:pt x="351" y="569"/>
                  </a:lnTo>
                  <a:lnTo>
                    <a:pt x="347" y="575"/>
                  </a:lnTo>
                  <a:lnTo>
                    <a:pt x="343" y="579"/>
                  </a:lnTo>
                  <a:lnTo>
                    <a:pt x="340" y="583"/>
                  </a:lnTo>
                  <a:lnTo>
                    <a:pt x="340" y="588"/>
                  </a:lnTo>
                  <a:lnTo>
                    <a:pt x="338" y="594"/>
                  </a:lnTo>
                  <a:lnTo>
                    <a:pt x="336" y="600"/>
                  </a:lnTo>
                  <a:lnTo>
                    <a:pt x="334" y="604"/>
                  </a:lnTo>
                  <a:lnTo>
                    <a:pt x="328" y="612"/>
                  </a:lnTo>
                  <a:lnTo>
                    <a:pt x="324" y="619"/>
                  </a:lnTo>
                  <a:lnTo>
                    <a:pt x="320" y="616"/>
                  </a:lnTo>
                  <a:lnTo>
                    <a:pt x="320" y="610"/>
                  </a:lnTo>
                  <a:lnTo>
                    <a:pt x="322" y="604"/>
                  </a:lnTo>
                  <a:lnTo>
                    <a:pt x="318" y="596"/>
                  </a:lnTo>
                  <a:lnTo>
                    <a:pt x="312" y="592"/>
                  </a:lnTo>
                  <a:lnTo>
                    <a:pt x="300" y="583"/>
                  </a:lnTo>
                  <a:lnTo>
                    <a:pt x="287" y="575"/>
                  </a:lnTo>
                  <a:lnTo>
                    <a:pt x="279" y="573"/>
                  </a:lnTo>
                  <a:lnTo>
                    <a:pt x="271" y="563"/>
                  </a:lnTo>
                  <a:lnTo>
                    <a:pt x="262" y="555"/>
                  </a:lnTo>
                  <a:lnTo>
                    <a:pt x="263" y="552"/>
                  </a:lnTo>
                  <a:lnTo>
                    <a:pt x="269" y="548"/>
                  </a:lnTo>
                  <a:lnTo>
                    <a:pt x="293" y="524"/>
                  </a:lnTo>
                  <a:lnTo>
                    <a:pt x="300" y="518"/>
                  </a:lnTo>
                  <a:lnTo>
                    <a:pt x="308" y="515"/>
                  </a:lnTo>
                  <a:lnTo>
                    <a:pt x="312" y="509"/>
                  </a:lnTo>
                  <a:lnTo>
                    <a:pt x="316" y="497"/>
                  </a:lnTo>
                  <a:lnTo>
                    <a:pt x="314" y="487"/>
                  </a:lnTo>
                  <a:lnTo>
                    <a:pt x="310" y="483"/>
                  </a:lnTo>
                  <a:lnTo>
                    <a:pt x="300" y="482"/>
                  </a:lnTo>
                  <a:lnTo>
                    <a:pt x="300" y="476"/>
                  </a:lnTo>
                  <a:lnTo>
                    <a:pt x="304" y="468"/>
                  </a:lnTo>
                  <a:lnTo>
                    <a:pt x="306" y="460"/>
                  </a:lnTo>
                  <a:lnTo>
                    <a:pt x="300" y="458"/>
                  </a:lnTo>
                  <a:lnTo>
                    <a:pt x="293" y="460"/>
                  </a:lnTo>
                  <a:lnTo>
                    <a:pt x="285" y="452"/>
                  </a:lnTo>
                  <a:lnTo>
                    <a:pt x="281" y="443"/>
                  </a:lnTo>
                  <a:lnTo>
                    <a:pt x="283" y="433"/>
                  </a:lnTo>
                  <a:lnTo>
                    <a:pt x="277" y="429"/>
                  </a:lnTo>
                  <a:lnTo>
                    <a:pt x="267" y="427"/>
                  </a:lnTo>
                  <a:lnTo>
                    <a:pt x="260" y="429"/>
                  </a:lnTo>
                  <a:lnTo>
                    <a:pt x="250" y="429"/>
                  </a:lnTo>
                  <a:lnTo>
                    <a:pt x="250" y="402"/>
                  </a:lnTo>
                  <a:lnTo>
                    <a:pt x="246" y="394"/>
                  </a:lnTo>
                  <a:lnTo>
                    <a:pt x="250" y="390"/>
                  </a:lnTo>
                  <a:lnTo>
                    <a:pt x="246" y="384"/>
                  </a:lnTo>
                  <a:lnTo>
                    <a:pt x="254" y="371"/>
                  </a:lnTo>
                  <a:lnTo>
                    <a:pt x="254" y="365"/>
                  </a:lnTo>
                  <a:lnTo>
                    <a:pt x="252" y="355"/>
                  </a:lnTo>
                  <a:lnTo>
                    <a:pt x="242" y="351"/>
                  </a:lnTo>
                  <a:lnTo>
                    <a:pt x="240" y="340"/>
                  </a:lnTo>
                  <a:lnTo>
                    <a:pt x="242" y="332"/>
                  </a:lnTo>
                  <a:lnTo>
                    <a:pt x="215" y="332"/>
                  </a:lnTo>
                  <a:lnTo>
                    <a:pt x="213" y="320"/>
                  </a:lnTo>
                  <a:lnTo>
                    <a:pt x="213" y="316"/>
                  </a:lnTo>
                  <a:lnTo>
                    <a:pt x="215" y="312"/>
                  </a:lnTo>
                  <a:lnTo>
                    <a:pt x="213" y="305"/>
                  </a:lnTo>
                  <a:lnTo>
                    <a:pt x="209" y="293"/>
                  </a:lnTo>
                  <a:lnTo>
                    <a:pt x="191" y="289"/>
                  </a:lnTo>
                  <a:lnTo>
                    <a:pt x="179" y="283"/>
                  </a:lnTo>
                  <a:lnTo>
                    <a:pt x="172" y="281"/>
                  </a:lnTo>
                  <a:lnTo>
                    <a:pt x="168" y="276"/>
                  </a:lnTo>
                  <a:lnTo>
                    <a:pt x="158" y="274"/>
                  </a:lnTo>
                  <a:lnTo>
                    <a:pt x="148" y="272"/>
                  </a:lnTo>
                  <a:lnTo>
                    <a:pt x="137" y="260"/>
                  </a:lnTo>
                  <a:lnTo>
                    <a:pt x="135" y="233"/>
                  </a:lnTo>
                  <a:lnTo>
                    <a:pt x="123" y="233"/>
                  </a:lnTo>
                  <a:lnTo>
                    <a:pt x="113" y="237"/>
                  </a:lnTo>
                  <a:lnTo>
                    <a:pt x="111" y="237"/>
                  </a:lnTo>
                  <a:lnTo>
                    <a:pt x="103" y="242"/>
                  </a:lnTo>
                  <a:lnTo>
                    <a:pt x="90" y="248"/>
                  </a:lnTo>
                  <a:lnTo>
                    <a:pt x="70" y="250"/>
                  </a:lnTo>
                  <a:lnTo>
                    <a:pt x="58" y="248"/>
                  </a:lnTo>
                  <a:lnTo>
                    <a:pt x="52" y="248"/>
                  </a:lnTo>
                  <a:lnTo>
                    <a:pt x="51" y="242"/>
                  </a:lnTo>
                  <a:lnTo>
                    <a:pt x="54" y="231"/>
                  </a:lnTo>
                  <a:lnTo>
                    <a:pt x="52" y="225"/>
                  </a:lnTo>
                  <a:lnTo>
                    <a:pt x="47" y="231"/>
                  </a:lnTo>
                  <a:lnTo>
                    <a:pt x="37" y="235"/>
                  </a:lnTo>
                  <a:lnTo>
                    <a:pt x="35" y="237"/>
                  </a:lnTo>
                  <a:lnTo>
                    <a:pt x="27" y="235"/>
                  </a:lnTo>
                  <a:lnTo>
                    <a:pt x="17" y="225"/>
                  </a:lnTo>
                  <a:lnTo>
                    <a:pt x="8" y="215"/>
                  </a:lnTo>
                  <a:lnTo>
                    <a:pt x="0" y="194"/>
                  </a:lnTo>
                  <a:lnTo>
                    <a:pt x="8" y="182"/>
                  </a:lnTo>
                  <a:lnTo>
                    <a:pt x="13" y="177"/>
                  </a:lnTo>
                  <a:lnTo>
                    <a:pt x="15" y="167"/>
                  </a:lnTo>
                  <a:lnTo>
                    <a:pt x="25" y="155"/>
                  </a:lnTo>
                  <a:lnTo>
                    <a:pt x="39" y="149"/>
                  </a:lnTo>
                  <a:lnTo>
                    <a:pt x="60" y="147"/>
                  </a:lnTo>
                  <a:lnTo>
                    <a:pt x="66" y="134"/>
                  </a:lnTo>
                  <a:lnTo>
                    <a:pt x="66" y="122"/>
                  </a:lnTo>
                  <a:lnTo>
                    <a:pt x="68" y="116"/>
                  </a:lnTo>
                  <a:lnTo>
                    <a:pt x="70" y="103"/>
                  </a:lnTo>
                  <a:lnTo>
                    <a:pt x="68" y="91"/>
                  </a:lnTo>
                  <a:lnTo>
                    <a:pt x="62" y="83"/>
                  </a:lnTo>
                  <a:lnTo>
                    <a:pt x="62" y="72"/>
                  </a:lnTo>
                  <a:lnTo>
                    <a:pt x="64" y="70"/>
                  </a:lnTo>
                  <a:lnTo>
                    <a:pt x="74" y="72"/>
                  </a:lnTo>
                  <a:lnTo>
                    <a:pt x="74" y="66"/>
                  </a:lnTo>
                  <a:lnTo>
                    <a:pt x="62" y="62"/>
                  </a:lnTo>
                  <a:lnTo>
                    <a:pt x="62" y="56"/>
                  </a:lnTo>
                  <a:lnTo>
                    <a:pt x="90" y="54"/>
                  </a:lnTo>
                  <a:lnTo>
                    <a:pt x="99" y="52"/>
                  </a:lnTo>
                  <a:lnTo>
                    <a:pt x="105" y="54"/>
                  </a:lnTo>
                  <a:lnTo>
                    <a:pt x="109" y="60"/>
                  </a:lnTo>
                  <a:lnTo>
                    <a:pt x="117" y="68"/>
                  </a:lnTo>
                  <a:lnTo>
                    <a:pt x="127" y="70"/>
                  </a:lnTo>
                  <a:lnTo>
                    <a:pt x="140" y="66"/>
                  </a:lnTo>
                  <a:lnTo>
                    <a:pt x="146" y="60"/>
                  </a:lnTo>
                  <a:lnTo>
                    <a:pt x="152" y="54"/>
                  </a:lnTo>
                  <a:lnTo>
                    <a:pt x="164" y="50"/>
                  </a:lnTo>
                  <a:lnTo>
                    <a:pt x="164" y="42"/>
                  </a:lnTo>
                  <a:lnTo>
                    <a:pt x="158" y="42"/>
                  </a:lnTo>
                  <a:lnTo>
                    <a:pt x="152" y="35"/>
                  </a:lnTo>
                  <a:lnTo>
                    <a:pt x="150" y="25"/>
                  </a:lnTo>
                  <a:lnTo>
                    <a:pt x="144" y="19"/>
                  </a:lnTo>
                  <a:lnTo>
                    <a:pt x="150" y="17"/>
                  </a:lnTo>
                  <a:lnTo>
                    <a:pt x="158" y="21"/>
                  </a:lnTo>
                  <a:lnTo>
                    <a:pt x="170" y="21"/>
                  </a:lnTo>
                  <a:lnTo>
                    <a:pt x="174" y="23"/>
                  </a:lnTo>
                  <a:lnTo>
                    <a:pt x="179" y="19"/>
                  </a:lnTo>
                  <a:lnTo>
                    <a:pt x="189" y="17"/>
                  </a:lnTo>
                  <a:lnTo>
                    <a:pt x="201" y="13"/>
                  </a:lnTo>
                  <a:lnTo>
                    <a:pt x="205" y="3"/>
                  </a:lnTo>
                  <a:lnTo>
                    <a:pt x="203" y="0"/>
                  </a:lnTo>
                  <a:lnTo>
                    <a:pt x="215" y="0"/>
                  </a:lnTo>
                  <a:lnTo>
                    <a:pt x="222" y="21"/>
                  </a:lnTo>
                  <a:lnTo>
                    <a:pt x="217" y="27"/>
                  </a:lnTo>
                  <a:lnTo>
                    <a:pt x="217" y="46"/>
                  </a:lnTo>
                  <a:lnTo>
                    <a:pt x="222" y="54"/>
                  </a:lnTo>
                  <a:lnTo>
                    <a:pt x="230" y="62"/>
                  </a:lnTo>
                  <a:lnTo>
                    <a:pt x="238" y="62"/>
                  </a:lnTo>
                  <a:lnTo>
                    <a:pt x="248" y="60"/>
                  </a:lnTo>
                  <a:lnTo>
                    <a:pt x="254" y="56"/>
                  </a:lnTo>
                  <a:lnTo>
                    <a:pt x="262" y="52"/>
                  </a:lnTo>
                  <a:lnTo>
                    <a:pt x="265" y="48"/>
                  </a:lnTo>
                  <a:lnTo>
                    <a:pt x="269" y="52"/>
                  </a:lnTo>
                  <a:lnTo>
                    <a:pt x="275" y="52"/>
                  </a:lnTo>
                  <a:lnTo>
                    <a:pt x="277" y="52"/>
                  </a:lnTo>
                  <a:lnTo>
                    <a:pt x="279" y="46"/>
                  </a:lnTo>
                  <a:lnTo>
                    <a:pt x="279" y="42"/>
                  </a:lnTo>
                  <a:lnTo>
                    <a:pt x="283" y="42"/>
                  </a:lnTo>
                  <a:lnTo>
                    <a:pt x="293" y="44"/>
                  </a:lnTo>
                  <a:lnTo>
                    <a:pt x="302" y="48"/>
                  </a:lnTo>
                  <a:lnTo>
                    <a:pt x="308" y="48"/>
                  </a:lnTo>
                  <a:lnTo>
                    <a:pt x="314" y="44"/>
                  </a:lnTo>
                  <a:lnTo>
                    <a:pt x="324" y="46"/>
                  </a:lnTo>
                  <a:lnTo>
                    <a:pt x="330" y="50"/>
                  </a:lnTo>
                  <a:lnTo>
                    <a:pt x="342" y="23"/>
                  </a:lnTo>
                  <a:lnTo>
                    <a:pt x="347" y="17"/>
                  </a:lnTo>
                  <a:close/>
                </a:path>
              </a:pathLst>
            </a:custGeom>
            <a:grpFill/>
            <a:ln w="9525">
              <a:solidFill>
                <a:schemeClr val="tx1"/>
              </a:solidFill>
              <a:round/>
              <a:headEnd/>
              <a:tailEnd/>
            </a:ln>
          </p:spPr>
          <p:txBody>
            <a:bodyPr/>
            <a:lstStyle/>
            <a:p>
              <a:pPr>
                <a:defRPr/>
              </a:pPr>
              <a:endParaRPr lang="en-GB" dirty="0"/>
            </a:p>
          </p:txBody>
        </p:sp>
        <p:sp>
          <p:nvSpPr>
            <p:cNvPr id="1107" name="Freeform 272">
              <a:extLst>
                <a:ext uri="{FF2B5EF4-FFF2-40B4-BE49-F238E27FC236}">
                  <a16:creationId xmlns:a16="http://schemas.microsoft.com/office/drawing/2014/main" id="{F65A2730-F288-4840-804E-F5701A4E0D7A}"/>
                </a:ext>
              </a:extLst>
            </p:cNvPr>
            <p:cNvSpPr>
              <a:spLocks/>
            </p:cNvSpPr>
            <p:nvPr/>
          </p:nvSpPr>
          <p:spPr bwMode="auto">
            <a:xfrm>
              <a:off x="1511" y="2800"/>
              <a:ext cx="605" cy="619"/>
            </a:xfrm>
            <a:custGeom>
              <a:avLst/>
              <a:gdLst>
                <a:gd name="T0" fmla="*/ 357 w 605"/>
                <a:gd name="T1" fmla="*/ 35 h 619"/>
                <a:gd name="T2" fmla="*/ 369 w 605"/>
                <a:gd name="T3" fmla="*/ 68 h 619"/>
                <a:gd name="T4" fmla="*/ 353 w 605"/>
                <a:gd name="T5" fmla="*/ 97 h 619"/>
                <a:gd name="T6" fmla="*/ 379 w 605"/>
                <a:gd name="T7" fmla="*/ 76 h 619"/>
                <a:gd name="T8" fmla="*/ 392 w 605"/>
                <a:gd name="T9" fmla="*/ 95 h 619"/>
                <a:gd name="T10" fmla="*/ 394 w 605"/>
                <a:gd name="T11" fmla="*/ 105 h 619"/>
                <a:gd name="T12" fmla="*/ 410 w 605"/>
                <a:gd name="T13" fmla="*/ 89 h 619"/>
                <a:gd name="T14" fmla="*/ 461 w 605"/>
                <a:gd name="T15" fmla="*/ 110 h 619"/>
                <a:gd name="T16" fmla="*/ 464 w 605"/>
                <a:gd name="T17" fmla="*/ 122 h 619"/>
                <a:gd name="T18" fmla="*/ 504 w 605"/>
                <a:gd name="T19" fmla="*/ 126 h 619"/>
                <a:gd name="T20" fmla="*/ 558 w 605"/>
                <a:gd name="T21" fmla="*/ 147 h 619"/>
                <a:gd name="T22" fmla="*/ 599 w 605"/>
                <a:gd name="T23" fmla="*/ 169 h 619"/>
                <a:gd name="T24" fmla="*/ 586 w 605"/>
                <a:gd name="T25" fmla="*/ 239 h 619"/>
                <a:gd name="T26" fmla="*/ 556 w 605"/>
                <a:gd name="T27" fmla="*/ 277 h 619"/>
                <a:gd name="T28" fmla="*/ 543 w 605"/>
                <a:gd name="T29" fmla="*/ 312 h 619"/>
                <a:gd name="T30" fmla="*/ 531 w 605"/>
                <a:gd name="T31" fmla="*/ 380 h 619"/>
                <a:gd name="T32" fmla="*/ 500 w 605"/>
                <a:gd name="T33" fmla="*/ 433 h 619"/>
                <a:gd name="T34" fmla="*/ 443 w 605"/>
                <a:gd name="T35" fmla="*/ 454 h 619"/>
                <a:gd name="T36" fmla="*/ 398 w 605"/>
                <a:gd name="T37" fmla="*/ 479 h 619"/>
                <a:gd name="T38" fmla="*/ 388 w 605"/>
                <a:gd name="T39" fmla="*/ 534 h 619"/>
                <a:gd name="T40" fmla="*/ 365 w 605"/>
                <a:gd name="T41" fmla="*/ 571 h 619"/>
                <a:gd name="T42" fmla="*/ 343 w 605"/>
                <a:gd name="T43" fmla="*/ 588 h 619"/>
                <a:gd name="T44" fmla="*/ 361 w 605"/>
                <a:gd name="T45" fmla="*/ 567 h 619"/>
                <a:gd name="T46" fmla="*/ 343 w 605"/>
                <a:gd name="T47" fmla="*/ 579 h 619"/>
                <a:gd name="T48" fmla="*/ 334 w 605"/>
                <a:gd name="T49" fmla="*/ 604 h 619"/>
                <a:gd name="T50" fmla="*/ 322 w 605"/>
                <a:gd name="T51" fmla="*/ 604 h 619"/>
                <a:gd name="T52" fmla="*/ 279 w 605"/>
                <a:gd name="T53" fmla="*/ 573 h 619"/>
                <a:gd name="T54" fmla="*/ 293 w 605"/>
                <a:gd name="T55" fmla="*/ 524 h 619"/>
                <a:gd name="T56" fmla="*/ 314 w 605"/>
                <a:gd name="T57" fmla="*/ 487 h 619"/>
                <a:gd name="T58" fmla="*/ 306 w 605"/>
                <a:gd name="T59" fmla="*/ 460 h 619"/>
                <a:gd name="T60" fmla="*/ 283 w 605"/>
                <a:gd name="T61" fmla="*/ 433 h 619"/>
                <a:gd name="T62" fmla="*/ 250 w 605"/>
                <a:gd name="T63" fmla="*/ 402 h 619"/>
                <a:gd name="T64" fmla="*/ 254 w 605"/>
                <a:gd name="T65" fmla="*/ 365 h 619"/>
                <a:gd name="T66" fmla="*/ 215 w 605"/>
                <a:gd name="T67" fmla="*/ 332 h 619"/>
                <a:gd name="T68" fmla="*/ 209 w 605"/>
                <a:gd name="T69" fmla="*/ 293 h 619"/>
                <a:gd name="T70" fmla="*/ 158 w 605"/>
                <a:gd name="T71" fmla="*/ 274 h 619"/>
                <a:gd name="T72" fmla="*/ 113 w 605"/>
                <a:gd name="T73" fmla="*/ 237 h 619"/>
                <a:gd name="T74" fmla="*/ 58 w 605"/>
                <a:gd name="T75" fmla="*/ 248 h 619"/>
                <a:gd name="T76" fmla="*/ 47 w 605"/>
                <a:gd name="T77" fmla="*/ 231 h 619"/>
                <a:gd name="T78" fmla="*/ 8 w 605"/>
                <a:gd name="T79" fmla="*/ 215 h 619"/>
                <a:gd name="T80" fmla="*/ 25 w 605"/>
                <a:gd name="T81" fmla="*/ 155 h 619"/>
                <a:gd name="T82" fmla="*/ 68 w 605"/>
                <a:gd name="T83" fmla="*/ 116 h 619"/>
                <a:gd name="T84" fmla="*/ 64 w 605"/>
                <a:gd name="T85" fmla="*/ 70 h 619"/>
                <a:gd name="T86" fmla="*/ 90 w 605"/>
                <a:gd name="T87" fmla="*/ 54 h 619"/>
                <a:gd name="T88" fmla="*/ 127 w 605"/>
                <a:gd name="T89" fmla="*/ 70 h 619"/>
                <a:gd name="T90" fmla="*/ 164 w 605"/>
                <a:gd name="T91" fmla="*/ 42 h 619"/>
                <a:gd name="T92" fmla="*/ 150 w 605"/>
                <a:gd name="T93" fmla="*/ 17 h 619"/>
                <a:gd name="T94" fmla="*/ 189 w 605"/>
                <a:gd name="T95" fmla="*/ 17 h 619"/>
                <a:gd name="T96" fmla="*/ 222 w 605"/>
                <a:gd name="T97" fmla="*/ 21 h 619"/>
                <a:gd name="T98" fmla="*/ 238 w 605"/>
                <a:gd name="T99" fmla="*/ 62 h 619"/>
                <a:gd name="T100" fmla="*/ 269 w 605"/>
                <a:gd name="T101" fmla="*/ 52 h 619"/>
                <a:gd name="T102" fmla="*/ 283 w 605"/>
                <a:gd name="T103" fmla="*/ 42 h 619"/>
                <a:gd name="T104" fmla="*/ 324 w 605"/>
                <a:gd name="T105" fmla="*/ 46 h 6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5" h="619">
                  <a:moveTo>
                    <a:pt x="347" y="17"/>
                  </a:moveTo>
                  <a:lnTo>
                    <a:pt x="353" y="19"/>
                  </a:lnTo>
                  <a:lnTo>
                    <a:pt x="357" y="23"/>
                  </a:lnTo>
                  <a:lnTo>
                    <a:pt x="355" y="27"/>
                  </a:lnTo>
                  <a:lnTo>
                    <a:pt x="357" y="35"/>
                  </a:lnTo>
                  <a:lnTo>
                    <a:pt x="359" y="42"/>
                  </a:lnTo>
                  <a:lnTo>
                    <a:pt x="367" y="52"/>
                  </a:lnTo>
                  <a:lnTo>
                    <a:pt x="373" y="58"/>
                  </a:lnTo>
                  <a:lnTo>
                    <a:pt x="373" y="66"/>
                  </a:lnTo>
                  <a:lnTo>
                    <a:pt x="369" y="68"/>
                  </a:lnTo>
                  <a:lnTo>
                    <a:pt x="361" y="73"/>
                  </a:lnTo>
                  <a:lnTo>
                    <a:pt x="353" y="81"/>
                  </a:lnTo>
                  <a:lnTo>
                    <a:pt x="351" y="85"/>
                  </a:lnTo>
                  <a:lnTo>
                    <a:pt x="351" y="93"/>
                  </a:lnTo>
                  <a:lnTo>
                    <a:pt x="353" y="97"/>
                  </a:lnTo>
                  <a:lnTo>
                    <a:pt x="359" y="95"/>
                  </a:lnTo>
                  <a:lnTo>
                    <a:pt x="363" y="89"/>
                  </a:lnTo>
                  <a:lnTo>
                    <a:pt x="363" y="79"/>
                  </a:lnTo>
                  <a:lnTo>
                    <a:pt x="371" y="76"/>
                  </a:lnTo>
                  <a:lnTo>
                    <a:pt x="379" y="76"/>
                  </a:lnTo>
                  <a:lnTo>
                    <a:pt x="383" y="79"/>
                  </a:lnTo>
                  <a:lnTo>
                    <a:pt x="390" y="81"/>
                  </a:lnTo>
                  <a:lnTo>
                    <a:pt x="394" y="85"/>
                  </a:lnTo>
                  <a:lnTo>
                    <a:pt x="394" y="89"/>
                  </a:lnTo>
                  <a:lnTo>
                    <a:pt x="392" y="95"/>
                  </a:lnTo>
                  <a:lnTo>
                    <a:pt x="388" y="99"/>
                  </a:lnTo>
                  <a:lnTo>
                    <a:pt x="383" y="105"/>
                  </a:lnTo>
                  <a:lnTo>
                    <a:pt x="383" y="112"/>
                  </a:lnTo>
                  <a:lnTo>
                    <a:pt x="387" y="112"/>
                  </a:lnTo>
                  <a:lnTo>
                    <a:pt x="394" y="105"/>
                  </a:lnTo>
                  <a:lnTo>
                    <a:pt x="396" y="105"/>
                  </a:lnTo>
                  <a:lnTo>
                    <a:pt x="398" y="101"/>
                  </a:lnTo>
                  <a:lnTo>
                    <a:pt x="400" y="95"/>
                  </a:lnTo>
                  <a:lnTo>
                    <a:pt x="404" y="91"/>
                  </a:lnTo>
                  <a:lnTo>
                    <a:pt x="410" y="89"/>
                  </a:lnTo>
                  <a:lnTo>
                    <a:pt x="416" y="91"/>
                  </a:lnTo>
                  <a:lnTo>
                    <a:pt x="429" y="95"/>
                  </a:lnTo>
                  <a:lnTo>
                    <a:pt x="437" y="101"/>
                  </a:lnTo>
                  <a:lnTo>
                    <a:pt x="451" y="107"/>
                  </a:lnTo>
                  <a:lnTo>
                    <a:pt x="461" y="110"/>
                  </a:lnTo>
                  <a:lnTo>
                    <a:pt x="461" y="116"/>
                  </a:lnTo>
                  <a:lnTo>
                    <a:pt x="457" y="122"/>
                  </a:lnTo>
                  <a:lnTo>
                    <a:pt x="455" y="130"/>
                  </a:lnTo>
                  <a:lnTo>
                    <a:pt x="457" y="130"/>
                  </a:lnTo>
                  <a:lnTo>
                    <a:pt x="464" y="122"/>
                  </a:lnTo>
                  <a:lnTo>
                    <a:pt x="470" y="120"/>
                  </a:lnTo>
                  <a:lnTo>
                    <a:pt x="476" y="118"/>
                  </a:lnTo>
                  <a:lnTo>
                    <a:pt x="484" y="120"/>
                  </a:lnTo>
                  <a:lnTo>
                    <a:pt x="494" y="124"/>
                  </a:lnTo>
                  <a:lnTo>
                    <a:pt x="504" y="126"/>
                  </a:lnTo>
                  <a:lnTo>
                    <a:pt x="515" y="126"/>
                  </a:lnTo>
                  <a:lnTo>
                    <a:pt x="525" y="128"/>
                  </a:lnTo>
                  <a:lnTo>
                    <a:pt x="535" y="130"/>
                  </a:lnTo>
                  <a:lnTo>
                    <a:pt x="547" y="138"/>
                  </a:lnTo>
                  <a:lnTo>
                    <a:pt x="558" y="147"/>
                  </a:lnTo>
                  <a:lnTo>
                    <a:pt x="568" y="155"/>
                  </a:lnTo>
                  <a:lnTo>
                    <a:pt x="578" y="161"/>
                  </a:lnTo>
                  <a:lnTo>
                    <a:pt x="587" y="159"/>
                  </a:lnTo>
                  <a:lnTo>
                    <a:pt x="595" y="159"/>
                  </a:lnTo>
                  <a:lnTo>
                    <a:pt x="599" y="169"/>
                  </a:lnTo>
                  <a:lnTo>
                    <a:pt x="605" y="184"/>
                  </a:lnTo>
                  <a:lnTo>
                    <a:pt x="605" y="200"/>
                  </a:lnTo>
                  <a:lnTo>
                    <a:pt x="603" y="217"/>
                  </a:lnTo>
                  <a:lnTo>
                    <a:pt x="593" y="229"/>
                  </a:lnTo>
                  <a:lnTo>
                    <a:pt x="586" y="239"/>
                  </a:lnTo>
                  <a:lnTo>
                    <a:pt x="566" y="256"/>
                  </a:lnTo>
                  <a:lnTo>
                    <a:pt x="566" y="264"/>
                  </a:lnTo>
                  <a:lnTo>
                    <a:pt x="564" y="270"/>
                  </a:lnTo>
                  <a:lnTo>
                    <a:pt x="560" y="274"/>
                  </a:lnTo>
                  <a:lnTo>
                    <a:pt x="556" y="277"/>
                  </a:lnTo>
                  <a:lnTo>
                    <a:pt x="549" y="281"/>
                  </a:lnTo>
                  <a:lnTo>
                    <a:pt x="543" y="285"/>
                  </a:lnTo>
                  <a:lnTo>
                    <a:pt x="541" y="293"/>
                  </a:lnTo>
                  <a:lnTo>
                    <a:pt x="541" y="301"/>
                  </a:lnTo>
                  <a:lnTo>
                    <a:pt x="543" y="312"/>
                  </a:lnTo>
                  <a:lnTo>
                    <a:pt x="543" y="328"/>
                  </a:lnTo>
                  <a:lnTo>
                    <a:pt x="541" y="340"/>
                  </a:lnTo>
                  <a:lnTo>
                    <a:pt x="539" y="355"/>
                  </a:lnTo>
                  <a:lnTo>
                    <a:pt x="535" y="365"/>
                  </a:lnTo>
                  <a:lnTo>
                    <a:pt x="531" y="380"/>
                  </a:lnTo>
                  <a:lnTo>
                    <a:pt x="523" y="396"/>
                  </a:lnTo>
                  <a:lnTo>
                    <a:pt x="515" y="408"/>
                  </a:lnTo>
                  <a:lnTo>
                    <a:pt x="512" y="421"/>
                  </a:lnTo>
                  <a:lnTo>
                    <a:pt x="506" y="427"/>
                  </a:lnTo>
                  <a:lnTo>
                    <a:pt x="500" y="433"/>
                  </a:lnTo>
                  <a:lnTo>
                    <a:pt x="496" y="439"/>
                  </a:lnTo>
                  <a:lnTo>
                    <a:pt x="482" y="443"/>
                  </a:lnTo>
                  <a:lnTo>
                    <a:pt x="470" y="443"/>
                  </a:lnTo>
                  <a:lnTo>
                    <a:pt x="453" y="445"/>
                  </a:lnTo>
                  <a:lnTo>
                    <a:pt x="443" y="454"/>
                  </a:lnTo>
                  <a:lnTo>
                    <a:pt x="435" y="458"/>
                  </a:lnTo>
                  <a:lnTo>
                    <a:pt x="427" y="458"/>
                  </a:lnTo>
                  <a:lnTo>
                    <a:pt x="420" y="466"/>
                  </a:lnTo>
                  <a:lnTo>
                    <a:pt x="408" y="470"/>
                  </a:lnTo>
                  <a:lnTo>
                    <a:pt x="398" y="479"/>
                  </a:lnTo>
                  <a:lnTo>
                    <a:pt x="394" y="487"/>
                  </a:lnTo>
                  <a:lnTo>
                    <a:pt x="392" y="501"/>
                  </a:lnTo>
                  <a:lnTo>
                    <a:pt x="392" y="511"/>
                  </a:lnTo>
                  <a:lnTo>
                    <a:pt x="394" y="526"/>
                  </a:lnTo>
                  <a:lnTo>
                    <a:pt x="388" y="534"/>
                  </a:lnTo>
                  <a:lnTo>
                    <a:pt x="381" y="544"/>
                  </a:lnTo>
                  <a:lnTo>
                    <a:pt x="375" y="549"/>
                  </a:lnTo>
                  <a:lnTo>
                    <a:pt x="371" y="557"/>
                  </a:lnTo>
                  <a:lnTo>
                    <a:pt x="367" y="567"/>
                  </a:lnTo>
                  <a:lnTo>
                    <a:pt x="365" y="571"/>
                  </a:lnTo>
                  <a:lnTo>
                    <a:pt x="361" y="575"/>
                  </a:lnTo>
                  <a:lnTo>
                    <a:pt x="357" y="583"/>
                  </a:lnTo>
                  <a:lnTo>
                    <a:pt x="351" y="586"/>
                  </a:lnTo>
                  <a:lnTo>
                    <a:pt x="343" y="592"/>
                  </a:lnTo>
                  <a:lnTo>
                    <a:pt x="343" y="588"/>
                  </a:lnTo>
                  <a:lnTo>
                    <a:pt x="343" y="586"/>
                  </a:lnTo>
                  <a:lnTo>
                    <a:pt x="347" y="583"/>
                  </a:lnTo>
                  <a:lnTo>
                    <a:pt x="351" y="579"/>
                  </a:lnTo>
                  <a:lnTo>
                    <a:pt x="357" y="573"/>
                  </a:lnTo>
                  <a:lnTo>
                    <a:pt x="361" y="567"/>
                  </a:lnTo>
                  <a:lnTo>
                    <a:pt x="359" y="563"/>
                  </a:lnTo>
                  <a:lnTo>
                    <a:pt x="355" y="565"/>
                  </a:lnTo>
                  <a:lnTo>
                    <a:pt x="351" y="569"/>
                  </a:lnTo>
                  <a:lnTo>
                    <a:pt x="347" y="575"/>
                  </a:lnTo>
                  <a:lnTo>
                    <a:pt x="343" y="579"/>
                  </a:lnTo>
                  <a:lnTo>
                    <a:pt x="340" y="583"/>
                  </a:lnTo>
                  <a:lnTo>
                    <a:pt x="340" y="588"/>
                  </a:lnTo>
                  <a:lnTo>
                    <a:pt x="338" y="594"/>
                  </a:lnTo>
                  <a:lnTo>
                    <a:pt x="336" y="600"/>
                  </a:lnTo>
                  <a:lnTo>
                    <a:pt x="334" y="604"/>
                  </a:lnTo>
                  <a:lnTo>
                    <a:pt x="328" y="612"/>
                  </a:lnTo>
                  <a:lnTo>
                    <a:pt x="324" y="619"/>
                  </a:lnTo>
                  <a:lnTo>
                    <a:pt x="320" y="616"/>
                  </a:lnTo>
                  <a:lnTo>
                    <a:pt x="320" y="610"/>
                  </a:lnTo>
                  <a:lnTo>
                    <a:pt x="322" y="604"/>
                  </a:lnTo>
                  <a:lnTo>
                    <a:pt x="318" y="596"/>
                  </a:lnTo>
                  <a:lnTo>
                    <a:pt x="312" y="592"/>
                  </a:lnTo>
                  <a:lnTo>
                    <a:pt x="300" y="583"/>
                  </a:lnTo>
                  <a:lnTo>
                    <a:pt x="287" y="575"/>
                  </a:lnTo>
                  <a:lnTo>
                    <a:pt x="279" y="573"/>
                  </a:lnTo>
                  <a:lnTo>
                    <a:pt x="271" y="563"/>
                  </a:lnTo>
                  <a:lnTo>
                    <a:pt x="262" y="555"/>
                  </a:lnTo>
                  <a:lnTo>
                    <a:pt x="263" y="552"/>
                  </a:lnTo>
                  <a:lnTo>
                    <a:pt x="269" y="548"/>
                  </a:lnTo>
                  <a:lnTo>
                    <a:pt x="293" y="524"/>
                  </a:lnTo>
                  <a:lnTo>
                    <a:pt x="300" y="518"/>
                  </a:lnTo>
                  <a:lnTo>
                    <a:pt x="308" y="515"/>
                  </a:lnTo>
                  <a:lnTo>
                    <a:pt x="312" y="509"/>
                  </a:lnTo>
                  <a:lnTo>
                    <a:pt x="316" y="497"/>
                  </a:lnTo>
                  <a:lnTo>
                    <a:pt x="314" y="487"/>
                  </a:lnTo>
                  <a:lnTo>
                    <a:pt x="310" y="483"/>
                  </a:lnTo>
                  <a:lnTo>
                    <a:pt x="300" y="482"/>
                  </a:lnTo>
                  <a:lnTo>
                    <a:pt x="300" y="476"/>
                  </a:lnTo>
                  <a:lnTo>
                    <a:pt x="304" y="468"/>
                  </a:lnTo>
                  <a:lnTo>
                    <a:pt x="306" y="460"/>
                  </a:lnTo>
                  <a:lnTo>
                    <a:pt x="300" y="458"/>
                  </a:lnTo>
                  <a:lnTo>
                    <a:pt x="293" y="460"/>
                  </a:lnTo>
                  <a:lnTo>
                    <a:pt x="285" y="452"/>
                  </a:lnTo>
                  <a:lnTo>
                    <a:pt x="281" y="443"/>
                  </a:lnTo>
                  <a:lnTo>
                    <a:pt x="283" y="433"/>
                  </a:lnTo>
                  <a:lnTo>
                    <a:pt x="277" y="429"/>
                  </a:lnTo>
                  <a:lnTo>
                    <a:pt x="267" y="427"/>
                  </a:lnTo>
                  <a:lnTo>
                    <a:pt x="260" y="429"/>
                  </a:lnTo>
                  <a:lnTo>
                    <a:pt x="250" y="429"/>
                  </a:lnTo>
                  <a:lnTo>
                    <a:pt x="250" y="402"/>
                  </a:lnTo>
                  <a:lnTo>
                    <a:pt x="246" y="394"/>
                  </a:lnTo>
                  <a:lnTo>
                    <a:pt x="250" y="390"/>
                  </a:lnTo>
                  <a:lnTo>
                    <a:pt x="246" y="384"/>
                  </a:lnTo>
                  <a:lnTo>
                    <a:pt x="254" y="371"/>
                  </a:lnTo>
                  <a:lnTo>
                    <a:pt x="254" y="365"/>
                  </a:lnTo>
                  <a:lnTo>
                    <a:pt x="252" y="355"/>
                  </a:lnTo>
                  <a:lnTo>
                    <a:pt x="242" y="351"/>
                  </a:lnTo>
                  <a:lnTo>
                    <a:pt x="240" y="340"/>
                  </a:lnTo>
                  <a:lnTo>
                    <a:pt x="242" y="332"/>
                  </a:lnTo>
                  <a:lnTo>
                    <a:pt x="215" y="332"/>
                  </a:lnTo>
                  <a:lnTo>
                    <a:pt x="213" y="320"/>
                  </a:lnTo>
                  <a:lnTo>
                    <a:pt x="213" y="316"/>
                  </a:lnTo>
                  <a:lnTo>
                    <a:pt x="215" y="312"/>
                  </a:lnTo>
                  <a:lnTo>
                    <a:pt x="213" y="305"/>
                  </a:lnTo>
                  <a:lnTo>
                    <a:pt x="209" y="293"/>
                  </a:lnTo>
                  <a:lnTo>
                    <a:pt x="191" y="289"/>
                  </a:lnTo>
                  <a:lnTo>
                    <a:pt x="179" y="283"/>
                  </a:lnTo>
                  <a:lnTo>
                    <a:pt x="172" y="281"/>
                  </a:lnTo>
                  <a:lnTo>
                    <a:pt x="168" y="276"/>
                  </a:lnTo>
                  <a:lnTo>
                    <a:pt x="158" y="274"/>
                  </a:lnTo>
                  <a:lnTo>
                    <a:pt x="148" y="272"/>
                  </a:lnTo>
                  <a:lnTo>
                    <a:pt x="137" y="260"/>
                  </a:lnTo>
                  <a:lnTo>
                    <a:pt x="135" y="233"/>
                  </a:lnTo>
                  <a:lnTo>
                    <a:pt x="123" y="233"/>
                  </a:lnTo>
                  <a:lnTo>
                    <a:pt x="113" y="237"/>
                  </a:lnTo>
                  <a:lnTo>
                    <a:pt x="111" y="237"/>
                  </a:lnTo>
                  <a:lnTo>
                    <a:pt x="103" y="242"/>
                  </a:lnTo>
                  <a:lnTo>
                    <a:pt x="90" y="248"/>
                  </a:lnTo>
                  <a:lnTo>
                    <a:pt x="70" y="250"/>
                  </a:lnTo>
                  <a:lnTo>
                    <a:pt x="58" y="248"/>
                  </a:lnTo>
                  <a:lnTo>
                    <a:pt x="52" y="248"/>
                  </a:lnTo>
                  <a:lnTo>
                    <a:pt x="51" y="242"/>
                  </a:lnTo>
                  <a:lnTo>
                    <a:pt x="54" y="231"/>
                  </a:lnTo>
                  <a:lnTo>
                    <a:pt x="52" y="225"/>
                  </a:lnTo>
                  <a:lnTo>
                    <a:pt x="47" y="231"/>
                  </a:lnTo>
                  <a:lnTo>
                    <a:pt x="37" y="235"/>
                  </a:lnTo>
                  <a:lnTo>
                    <a:pt x="35" y="237"/>
                  </a:lnTo>
                  <a:lnTo>
                    <a:pt x="27" y="235"/>
                  </a:lnTo>
                  <a:lnTo>
                    <a:pt x="17" y="225"/>
                  </a:lnTo>
                  <a:lnTo>
                    <a:pt x="8" y="215"/>
                  </a:lnTo>
                  <a:lnTo>
                    <a:pt x="0" y="194"/>
                  </a:lnTo>
                  <a:lnTo>
                    <a:pt x="8" y="182"/>
                  </a:lnTo>
                  <a:lnTo>
                    <a:pt x="13" y="177"/>
                  </a:lnTo>
                  <a:lnTo>
                    <a:pt x="15" y="167"/>
                  </a:lnTo>
                  <a:lnTo>
                    <a:pt x="25" y="155"/>
                  </a:lnTo>
                  <a:lnTo>
                    <a:pt x="39" y="149"/>
                  </a:lnTo>
                  <a:lnTo>
                    <a:pt x="60" y="147"/>
                  </a:lnTo>
                  <a:lnTo>
                    <a:pt x="66" y="134"/>
                  </a:lnTo>
                  <a:lnTo>
                    <a:pt x="66" y="122"/>
                  </a:lnTo>
                  <a:lnTo>
                    <a:pt x="68" y="116"/>
                  </a:lnTo>
                  <a:lnTo>
                    <a:pt x="70" y="103"/>
                  </a:lnTo>
                  <a:lnTo>
                    <a:pt x="68" y="91"/>
                  </a:lnTo>
                  <a:lnTo>
                    <a:pt x="62" y="83"/>
                  </a:lnTo>
                  <a:lnTo>
                    <a:pt x="62" y="72"/>
                  </a:lnTo>
                  <a:lnTo>
                    <a:pt x="64" y="70"/>
                  </a:lnTo>
                  <a:lnTo>
                    <a:pt x="74" y="72"/>
                  </a:lnTo>
                  <a:lnTo>
                    <a:pt x="74" y="66"/>
                  </a:lnTo>
                  <a:lnTo>
                    <a:pt x="62" y="62"/>
                  </a:lnTo>
                  <a:lnTo>
                    <a:pt x="62" y="56"/>
                  </a:lnTo>
                  <a:lnTo>
                    <a:pt x="90" y="54"/>
                  </a:lnTo>
                  <a:lnTo>
                    <a:pt x="99" y="52"/>
                  </a:lnTo>
                  <a:lnTo>
                    <a:pt x="105" y="54"/>
                  </a:lnTo>
                  <a:lnTo>
                    <a:pt x="109" y="60"/>
                  </a:lnTo>
                  <a:lnTo>
                    <a:pt x="117" y="68"/>
                  </a:lnTo>
                  <a:lnTo>
                    <a:pt x="127" y="70"/>
                  </a:lnTo>
                  <a:lnTo>
                    <a:pt x="140" y="66"/>
                  </a:lnTo>
                  <a:lnTo>
                    <a:pt x="146" y="60"/>
                  </a:lnTo>
                  <a:lnTo>
                    <a:pt x="152" y="54"/>
                  </a:lnTo>
                  <a:lnTo>
                    <a:pt x="164" y="50"/>
                  </a:lnTo>
                  <a:lnTo>
                    <a:pt x="164" y="42"/>
                  </a:lnTo>
                  <a:lnTo>
                    <a:pt x="158" y="42"/>
                  </a:lnTo>
                  <a:lnTo>
                    <a:pt x="152" y="35"/>
                  </a:lnTo>
                  <a:lnTo>
                    <a:pt x="150" y="25"/>
                  </a:lnTo>
                  <a:lnTo>
                    <a:pt x="144" y="19"/>
                  </a:lnTo>
                  <a:lnTo>
                    <a:pt x="150" y="17"/>
                  </a:lnTo>
                  <a:lnTo>
                    <a:pt x="158" y="21"/>
                  </a:lnTo>
                  <a:lnTo>
                    <a:pt x="170" y="21"/>
                  </a:lnTo>
                  <a:lnTo>
                    <a:pt x="174" y="23"/>
                  </a:lnTo>
                  <a:lnTo>
                    <a:pt x="179" y="19"/>
                  </a:lnTo>
                  <a:lnTo>
                    <a:pt x="189" y="17"/>
                  </a:lnTo>
                  <a:lnTo>
                    <a:pt x="201" y="13"/>
                  </a:lnTo>
                  <a:lnTo>
                    <a:pt x="205" y="3"/>
                  </a:lnTo>
                  <a:lnTo>
                    <a:pt x="203" y="0"/>
                  </a:lnTo>
                  <a:lnTo>
                    <a:pt x="215" y="0"/>
                  </a:lnTo>
                  <a:lnTo>
                    <a:pt x="222" y="21"/>
                  </a:lnTo>
                  <a:lnTo>
                    <a:pt x="217" y="27"/>
                  </a:lnTo>
                  <a:lnTo>
                    <a:pt x="217" y="46"/>
                  </a:lnTo>
                  <a:lnTo>
                    <a:pt x="222" y="54"/>
                  </a:lnTo>
                  <a:lnTo>
                    <a:pt x="230" y="62"/>
                  </a:lnTo>
                  <a:lnTo>
                    <a:pt x="238" y="62"/>
                  </a:lnTo>
                  <a:lnTo>
                    <a:pt x="248" y="60"/>
                  </a:lnTo>
                  <a:lnTo>
                    <a:pt x="254" y="56"/>
                  </a:lnTo>
                  <a:lnTo>
                    <a:pt x="262" y="52"/>
                  </a:lnTo>
                  <a:lnTo>
                    <a:pt x="265" y="48"/>
                  </a:lnTo>
                  <a:lnTo>
                    <a:pt x="269" y="52"/>
                  </a:lnTo>
                  <a:lnTo>
                    <a:pt x="275" y="52"/>
                  </a:lnTo>
                  <a:lnTo>
                    <a:pt x="277" y="52"/>
                  </a:lnTo>
                  <a:lnTo>
                    <a:pt x="279" y="46"/>
                  </a:lnTo>
                  <a:lnTo>
                    <a:pt x="279" y="42"/>
                  </a:lnTo>
                  <a:lnTo>
                    <a:pt x="283" y="42"/>
                  </a:lnTo>
                  <a:lnTo>
                    <a:pt x="293" y="44"/>
                  </a:lnTo>
                  <a:lnTo>
                    <a:pt x="302" y="48"/>
                  </a:lnTo>
                  <a:lnTo>
                    <a:pt x="308" y="48"/>
                  </a:lnTo>
                  <a:lnTo>
                    <a:pt x="314" y="44"/>
                  </a:lnTo>
                  <a:lnTo>
                    <a:pt x="324" y="46"/>
                  </a:lnTo>
                  <a:lnTo>
                    <a:pt x="330" y="50"/>
                  </a:lnTo>
                  <a:lnTo>
                    <a:pt x="342" y="23"/>
                  </a:lnTo>
                  <a:lnTo>
                    <a:pt x="347" y="17"/>
                  </a:lnTo>
                  <a:close/>
                </a:path>
              </a:pathLst>
            </a:custGeom>
            <a:grpFill/>
            <a:ln w="7938" cap="rnd">
              <a:solidFill>
                <a:schemeClr val="tx1"/>
              </a:solidFill>
              <a:prstDash val="solid"/>
              <a:round/>
              <a:headEnd/>
              <a:tailEnd/>
            </a:ln>
          </p:spPr>
          <p:txBody>
            <a:bodyPr/>
            <a:lstStyle/>
            <a:p>
              <a:pPr>
                <a:defRPr/>
              </a:pPr>
              <a:endParaRPr lang="en-GB" dirty="0"/>
            </a:p>
          </p:txBody>
        </p:sp>
      </p:grpSp>
      <p:grpSp>
        <p:nvGrpSpPr>
          <p:cNvPr id="1108" name="Ægypten">
            <a:extLst>
              <a:ext uri="{FF2B5EF4-FFF2-40B4-BE49-F238E27FC236}">
                <a16:creationId xmlns:a16="http://schemas.microsoft.com/office/drawing/2014/main" id="{CA98F172-E72C-4EB3-AA89-442E275BD952}"/>
              </a:ext>
            </a:extLst>
          </p:cNvPr>
          <p:cNvGrpSpPr>
            <a:grpSpLocks/>
          </p:cNvGrpSpPr>
          <p:nvPr/>
        </p:nvGrpSpPr>
        <p:grpSpPr bwMode="auto">
          <a:xfrm>
            <a:off x="4832653" y="3865204"/>
            <a:ext cx="231924" cy="247338"/>
            <a:chOff x="3040" y="2375"/>
            <a:chExt cx="168" cy="167"/>
          </a:xfrm>
          <a:solidFill>
            <a:schemeClr val="bg2"/>
          </a:solidFill>
        </p:grpSpPr>
        <p:sp>
          <p:nvSpPr>
            <p:cNvPr id="1109" name="Freeform 274">
              <a:extLst>
                <a:ext uri="{FF2B5EF4-FFF2-40B4-BE49-F238E27FC236}">
                  <a16:creationId xmlns:a16="http://schemas.microsoft.com/office/drawing/2014/main" id="{DDCFE0AA-0DDB-4745-BF7D-59D9EC70AA98}"/>
                </a:ext>
              </a:extLst>
            </p:cNvPr>
            <p:cNvSpPr>
              <a:spLocks/>
            </p:cNvSpPr>
            <p:nvPr/>
          </p:nvSpPr>
          <p:spPr bwMode="auto">
            <a:xfrm>
              <a:off x="3040" y="2375"/>
              <a:ext cx="168" cy="167"/>
            </a:xfrm>
            <a:custGeom>
              <a:avLst/>
              <a:gdLst>
                <a:gd name="T0" fmla="*/ 6 w 168"/>
                <a:gd name="T1" fmla="*/ 0 h 167"/>
                <a:gd name="T2" fmla="*/ 15 w 168"/>
                <a:gd name="T3" fmla="*/ 4 h 167"/>
                <a:gd name="T4" fmla="*/ 23 w 168"/>
                <a:gd name="T5" fmla="*/ 2 h 167"/>
                <a:gd name="T6" fmla="*/ 47 w 168"/>
                <a:gd name="T7" fmla="*/ 12 h 167"/>
                <a:gd name="T8" fmla="*/ 64 w 168"/>
                <a:gd name="T9" fmla="*/ 15 h 167"/>
                <a:gd name="T10" fmla="*/ 78 w 168"/>
                <a:gd name="T11" fmla="*/ 13 h 167"/>
                <a:gd name="T12" fmla="*/ 88 w 168"/>
                <a:gd name="T13" fmla="*/ 8 h 167"/>
                <a:gd name="T14" fmla="*/ 109 w 168"/>
                <a:gd name="T15" fmla="*/ 6 h 167"/>
                <a:gd name="T16" fmla="*/ 119 w 168"/>
                <a:gd name="T17" fmla="*/ 12 h 167"/>
                <a:gd name="T18" fmla="*/ 131 w 168"/>
                <a:gd name="T19" fmla="*/ 10 h 167"/>
                <a:gd name="T20" fmla="*/ 146 w 168"/>
                <a:gd name="T21" fmla="*/ 12 h 167"/>
                <a:gd name="T22" fmla="*/ 150 w 168"/>
                <a:gd name="T23" fmla="*/ 19 h 167"/>
                <a:gd name="T24" fmla="*/ 158 w 168"/>
                <a:gd name="T25" fmla="*/ 39 h 167"/>
                <a:gd name="T26" fmla="*/ 154 w 168"/>
                <a:gd name="T27" fmla="*/ 43 h 167"/>
                <a:gd name="T28" fmla="*/ 148 w 168"/>
                <a:gd name="T29" fmla="*/ 54 h 167"/>
                <a:gd name="T30" fmla="*/ 146 w 168"/>
                <a:gd name="T31" fmla="*/ 64 h 167"/>
                <a:gd name="T32" fmla="*/ 142 w 168"/>
                <a:gd name="T33" fmla="*/ 68 h 167"/>
                <a:gd name="T34" fmla="*/ 136 w 168"/>
                <a:gd name="T35" fmla="*/ 58 h 167"/>
                <a:gd name="T36" fmla="*/ 132 w 168"/>
                <a:gd name="T37" fmla="*/ 46 h 167"/>
                <a:gd name="T38" fmla="*/ 127 w 168"/>
                <a:gd name="T39" fmla="*/ 39 h 167"/>
                <a:gd name="T40" fmla="*/ 123 w 168"/>
                <a:gd name="T41" fmla="*/ 27 h 167"/>
                <a:gd name="T42" fmla="*/ 119 w 168"/>
                <a:gd name="T43" fmla="*/ 15 h 167"/>
                <a:gd name="T44" fmla="*/ 119 w 168"/>
                <a:gd name="T45" fmla="*/ 23 h 167"/>
                <a:gd name="T46" fmla="*/ 121 w 168"/>
                <a:gd name="T47" fmla="*/ 41 h 167"/>
                <a:gd name="T48" fmla="*/ 125 w 168"/>
                <a:gd name="T49" fmla="*/ 52 h 167"/>
                <a:gd name="T50" fmla="*/ 132 w 168"/>
                <a:gd name="T51" fmla="*/ 62 h 167"/>
                <a:gd name="T52" fmla="*/ 138 w 168"/>
                <a:gd name="T53" fmla="*/ 70 h 167"/>
                <a:gd name="T54" fmla="*/ 146 w 168"/>
                <a:gd name="T55" fmla="*/ 93 h 167"/>
                <a:gd name="T56" fmla="*/ 166 w 168"/>
                <a:gd name="T57" fmla="*/ 126 h 167"/>
                <a:gd name="T58" fmla="*/ 168 w 168"/>
                <a:gd name="T59" fmla="*/ 132 h 167"/>
                <a:gd name="T60" fmla="*/ 168 w 168"/>
                <a:gd name="T61" fmla="*/ 147 h 167"/>
                <a:gd name="T62" fmla="*/ 160 w 168"/>
                <a:gd name="T63" fmla="*/ 147 h 167"/>
                <a:gd name="T64" fmla="*/ 140 w 168"/>
                <a:gd name="T65" fmla="*/ 167 h 167"/>
                <a:gd name="T66" fmla="*/ 131 w 168"/>
                <a:gd name="T67" fmla="*/ 161 h 167"/>
                <a:gd name="T68" fmla="*/ 6 w 168"/>
                <a:gd name="T69" fmla="*/ 159 h 167"/>
                <a:gd name="T70" fmla="*/ 6 w 168"/>
                <a:gd name="T71" fmla="*/ 37 h 167"/>
                <a:gd name="T72" fmla="*/ 2 w 168"/>
                <a:gd name="T73" fmla="*/ 35 h 167"/>
                <a:gd name="T74" fmla="*/ 0 w 168"/>
                <a:gd name="T75" fmla="*/ 23 h 167"/>
                <a:gd name="T76" fmla="*/ 6 w 168"/>
                <a:gd name="T77" fmla="*/ 19 h 167"/>
                <a:gd name="T78" fmla="*/ 6 w 168"/>
                <a:gd name="T79" fmla="*/ 0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8" h="167">
                  <a:moveTo>
                    <a:pt x="6" y="0"/>
                  </a:moveTo>
                  <a:lnTo>
                    <a:pt x="15" y="4"/>
                  </a:lnTo>
                  <a:lnTo>
                    <a:pt x="23" y="2"/>
                  </a:lnTo>
                  <a:lnTo>
                    <a:pt x="47" y="12"/>
                  </a:lnTo>
                  <a:lnTo>
                    <a:pt x="64" y="15"/>
                  </a:lnTo>
                  <a:lnTo>
                    <a:pt x="78" y="13"/>
                  </a:lnTo>
                  <a:lnTo>
                    <a:pt x="88" y="8"/>
                  </a:lnTo>
                  <a:lnTo>
                    <a:pt x="109" y="6"/>
                  </a:lnTo>
                  <a:lnTo>
                    <a:pt x="119" y="12"/>
                  </a:lnTo>
                  <a:lnTo>
                    <a:pt x="131" y="10"/>
                  </a:lnTo>
                  <a:lnTo>
                    <a:pt x="146" y="12"/>
                  </a:lnTo>
                  <a:lnTo>
                    <a:pt x="150" y="19"/>
                  </a:lnTo>
                  <a:lnTo>
                    <a:pt x="158" y="39"/>
                  </a:lnTo>
                  <a:lnTo>
                    <a:pt x="154" y="43"/>
                  </a:lnTo>
                  <a:lnTo>
                    <a:pt x="148" y="54"/>
                  </a:lnTo>
                  <a:lnTo>
                    <a:pt x="146" y="64"/>
                  </a:lnTo>
                  <a:lnTo>
                    <a:pt x="142" y="68"/>
                  </a:lnTo>
                  <a:lnTo>
                    <a:pt x="136" y="58"/>
                  </a:lnTo>
                  <a:lnTo>
                    <a:pt x="132" y="46"/>
                  </a:lnTo>
                  <a:lnTo>
                    <a:pt x="127" y="39"/>
                  </a:lnTo>
                  <a:lnTo>
                    <a:pt x="123" y="27"/>
                  </a:lnTo>
                  <a:lnTo>
                    <a:pt x="119" y="15"/>
                  </a:lnTo>
                  <a:lnTo>
                    <a:pt x="119" y="23"/>
                  </a:lnTo>
                  <a:lnTo>
                    <a:pt x="121" y="41"/>
                  </a:lnTo>
                  <a:lnTo>
                    <a:pt x="125" y="52"/>
                  </a:lnTo>
                  <a:lnTo>
                    <a:pt x="132" y="62"/>
                  </a:lnTo>
                  <a:lnTo>
                    <a:pt x="138" y="70"/>
                  </a:lnTo>
                  <a:lnTo>
                    <a:pt x="146" y="93"/>
                  </a:lnTo>
                  <a:lnTo>
                    <a:pt x="166" y="126"/>
                  </a:lnTo>
                  <a:lnTo>
                    <a:pt x="168" y="132"/>
                  </a:lnTo>
                  <a:lnTo>
                    <a:pt x="168" y="147"/>
                  </a:lnTo>
                  <a:lnTo>
                    <a:pt x="160" y="147"/>
                  </a:lnTo>
                  <a:lnTo>
                    <a:pt x="140" y="167"/>
                  </a:lnTo>
                  <a:lnTo>
                    <a:pt x="131" y="161"/>
                  </a:lnTo>
                  <a:lnTo>
                    <a:pt x="6" y="159"/>
                  </a:lnTo>
                  <a:lnTo>
                    <a:pt x="6" y="37"/>
                  </a:lnTo>
                  <a:lnTo>
                    <a:pt x="2" y="35"/>
                  </a:lnTo>
                  <a:lnTo>
                    <a:pt x="0" y="23"/>
                  </a:lnTo>
                  <a:lnTo>
                    <a:pt x="6" y="19"/>
                  </a:lnTo>
                  <a:lnTo>
                    <a:pt x="6" y="0"/>
                  </a:lnTo>
                  <a:close/>
                </a:path>
              </a:pathLst>
            </a:custGeom>
            <a:grpFill/>
            <a:ln w="9525">
              <a:solidFill>
                <a:schemeClr val="bg2"/>
              </a:solidFill>
              <a:round/>
              <a:headEnd/>
              <a:tailEnd/>
            </a:ln>
          </p:spPr>
          <p:txBody>
            <a:bodyPr/>
            <a:lstStyle/>
            <a:p>
              <a:pPr>
                <a:defRPr/>
              </a:pPr>
              <a:endParaRPr lang="en-GB" dirty="0"/>
            </a:p>
          </p:txBody>
        </p:sp>
        <p:sp>
          <p:nvSpPr>
            <p:cNvPr id="1110" name="Freeform 275">
              <a:extLst>
                <a:ext uri="{FF2B5EF4-FFF2-40B4-BE49-F238E27FC236}">
                  <a16:creationId xmlns:a16="http://schemas.microsoft.com/office/drawing/2014/main" id="{F5C3C72E-F9A3-4ACC-BC4C-8E6A8D5B2A96}"/>
                </a:ext>
              </a:extLst>
            </p:cNvPr>
            <p:cNvSpPr>
              <a:spLocks/>
            </p:cNvSpPr>
            <p:nvPr/>
          </p:nvSpPr>
          <p:spPr bwMode="auto">
            <a:xfrm>
              <a:off x="3040" y="2375"/>
              <a:ext cx="168" cy="167"/>
            </a:xfrm>
            <a:custGeom>
              <a:avLst/>
              <a:gdLst>
                <a:gd name="T0" fmla="*/ 6 w 168"/>
                <a:gd name="T1" fmla="*/ 0 h 167"/>
                <a:gd name="T2" fmla="*/ 15 w 168"/>
                <a:gd name="T3" fmla="*/ 4 h 167"/>
                <a:gd name="T4" fmla="*/ 23 w 168"/>
                <a:gd name="T5" fmla="*/ 2 h 167"/>
                <a:gd name="T6" fmla="*/ 47 w 168"/>
                <a:gd name="T7" fmla="*/ 12 h 167"/>
                <a:gd name="T8" fmla="*/ 64 w 168"/>
                <a:gd name="T9" fmla="*/ 15 h 167"/>
                <a:gd name="T10" fmla="*/ 78 w 168"/>
                <a:gd name="T11" fmla="*/ 13 h 167"/>
                <a:gd name="T12" fmla="*/ 88 w 168"/>
                <a:gd name="T13" fmla="*/ 8 h 167"/>
                <a:gd name="T14" fmla="*/ 109 w 168"/>
                <a:gd name="T15" fmla="*/ 6 h 167"/>
                <a:gd name="T16" fmla="*/ 119 w 168"/>
                <a:gd name="T17" fmla="*/ 12 h 167"/>
                <a:gd name="T18" fmla="*/ 131 w 168"/>
                <a:gd name="T19" fmla="*/ 10 h 167"/>
                <a:gd name="T20" fmla="*/ 146 w 168"/>
                <a:gd name="T21" fmla="*/ 12 h 167"/>
                <a:gd name="T22" fmla="*/ 150 w 168"/>
                <a:gd name="T23" fmla="*/ 19 h 167"/>
                <a:gd name="T24" fmla="*/ 158 w 168"/>
                <a:gd name="T25" fmla="*/ 39 h 167"/>
                <a:gd name="T26" fmla="*/ 154 w 168"/>
                <a:gd name="T27" fmla="*/ 43 h 167"/>
                <a:gd name="T28" fmla="*/ 148 w 168"/>
                <a:gd name="T29" fmla="*/ 54 h 167"/>
                <a:gd name="T30" fmla="*/ 146 w 168"/>
                <a:gd name="T31" fmla="*/ 64 h 167"/>
                <a:gd name="T32" fmla="*/ 142 w 168"/>
                <a:gd name="T33" fmla="*/ 68 h 167"/>
                <a:gd name="T34" fmla="*/ 136 w 168"/>
                <a:gd name="T35" fmla="*/ 58 h 167"/>
                <a:gd name="T36" fmla="*/ 132 w 168"/>
                <a:gd name="T37" fmla="*/ 46 h 167"/>
                <a:gd name="T38" fmla="*/ 127 w 168"/>
                <a:gd name="T39" fmla="*/ 39 h 167"/>
                <a:gd name="T40" fmla="*/ 123 w 168"/>
                <a:gd name="T41" fmla="*/ 27 h 167"/>
                <a:gd name="T42" fmla="*/ 119 w 168"/>
                <a:gd name="T43" fmla="*/ 15 h 167"/>
                <a:gd name="T44" fmla="*/ 119 w 168"/>
                <a:gd name="T45" fmla="*/ 23 h 167"/>
                <a:gd name="T46" fmla="*/ 121 w 168"/>
                <a:gd name="T47" fmla="*/ 41 h 167"/>
                <a:gd name="T48" fmla="*/ 125 w 168"/>
                <a:gd name="T49" fmla="*/ 52 h 167"/>
                <a:gd name="T50" fmla="*/ 132 w 168"/>
                <a:gd name="T51" fmla="*/ 62 h 167"/>
                <a:gd name="T52" fmla="*/ 138 w 168"/>
                <a:gd name="T53" fmla="*/ 70 h 167"/>
                <a:gd name="T54" fmla="*/ 146 w 168"/>
                <a:gd name="T55" fmla="*/ 93 h 167"/>
                <a:gd name="T56" fmla="*/ 166 w 168"/>
                <a:gd name="T57" fmla="*/ 126 h 167"/>
                <a:gd name="T58" fmla="*/ 168 w 168"/>
                <a:gd name="T59" fmla="*/ 132 h 167"/>
                <a:gd name="T60" fmla="*/ 168 w 168"/>
                <a:gd name="T61" fmla="*/ 147 h 167"/>
                <a:gd name="T62" fmla="*/ 160 w 168"/>
                <a:gd name="T63" fmla="*/ 147 h 167"/>
                <a:gd name="T64" fmla="*/ 140 w 168"/>
                <a:gd name="T65" fmla="*/ 167 h 167"/>
                <a:gd name="T66" fmla="*/ 131 w 168"/>
                <a:gd name="T67" fmla="*/ 161 h 167"/>
                <a:gd name="T68" fmla="*/ 6 w 168"/>
                <a:gd name="T69" fmla="*/ 159 h 167"/>
                <a:gd name="T70" fmla="*/ 6 w 168"/>
                <a:gd name="T71" fmla="*/ 37 h 167"/>
                <a:gd name="T72" fmla="*/ 2 w 168"/>
                <a:gd name="T73" fmla="*/ 35 h 167"/>
                <a:gd name="T74" fmla="*/ 0 w 168"/>
                <a:gd name="T75" fmla="*/ 23 h 167"/>
                <a:gd name="T76" fmla="*/ 6 w 168"/>
                <a:gd name="T77" fmla="*/ 19 h 167"/>
                <a:gd name="T78" fmla="*/ 6 w 168"/>
                <a:gd name="T79" fmla="*/ 0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8" h="167">
                  <a:moveTo>
                    <a:pt x="6" y="0"/>
                  </a:moveTo>
                  <a:lnTo>
                    <a:pt x="15" y="4"/>
                  </a:lnTo>
                  <a:lnTo>
                    <a:pt x="23" y="2"/>
                  </a:lnTo>
                  <a:lnTo>
                    <a:pt x="47" y="12"/>
                  </a:lnTo>
                  <a:lnTo>
                    <a:pt x="64" y="15"/>
                  </a:lnTo>
                  <a:lnTo>
                    <a:pt x="78" y="13"/>
                  </a:lnTo>
                  <a:lnTo>
                    <a:pt x="88" y="8"/>
                  </a:lnTo>
                  <a:lnTo>
                    <a:pt x="109" y="6"/>
                  </a:lnTo>
                  <a:lnTo>
                    <a:pt x="119" y="12"/>
                  </a:lnTo>
                  <a:lnTo>
                    <a:pt x="131" y="10"/>
                  </a:lnTo>
                  <a:lnTo>
                    <a:pt x="146" y="12"/>
                  </a:lnTo>
                  <a:lnTo>
                    <a:pt x="150" y="19"/>
                  </a:lnTo>
                  <a:lnTo>
                    <a:pt x="158" y="39"/>
                  </a:lnTo>
                  <a:lnTo>
                    <a:pt x="154" y="43"/>
                  </a:lnTo>
                  <a:lnTo>
                    <a:pt x="148" y="54"/>
                  </a:lnTo>
                  <a:lnTo>
                    <a:pt x="146" y="64"/>
                  </a:lnTo>
                  <a:lnTo>
                    <a:pt x="142" y="68"/>
                  </a:lnTo>
                  <a:lnTo>
                    <a:pt x="136" y="58"/>
                  </a:lnTo>
                  <a:lnTo>
                    <a:pt x="132" y="46"/>
                  </a:lnTo>
                  <a:lnTo>
                    <a:pt x="127" y="39"/>
                  </a:lnTo>
                  <a:lnTo>
                    <a:pt x="123" y="27"/>
                  </a:lnTo>
                  <a:lnTo>
                    <a:pt x="119" y="15"/>
                  </a:lnTo>
                  <a:lnTo>
                    <a:pt x="119" y="23"/>
                  </a:lnTo>
                  <a:lnTo>
                    <a:pt x="121" y="41"/>
                  </a:lnTo>
                  <a:lnTo>
                    <a:pt x="125" y="52"/>
                  </a:lnTo>
                  <a:lnTo>
                    <a:pt x="132" y="62"/>
                  </a:lnTo>
                  <a:lnTo>
                    <a:pt x="138" y="70"/>
                  </a:lnTo>
                  <a:lnTo>
                    <a:pt x="146" y="93"/>
                  </a:lnTo>
                  <a:lnTo>
                    <a:pt x="166" y="126"/>
                  </a:lnTo>
                  <a:lnTo>
                    <a:pt x="168" y="132"/>
                  </a:lnTo>
                  <a:lnTo>
                    <a:pt x="168" y="147"/>
                  </a:lnTo>
                  <a:lnTo>
                    <a:pt x="160" y="147"/>
                  </a:lnTo>
                  <a:lnTo>
                    <a:pt x="140" y="167"/>
                  </a:lnTo>
                  <a:lnTo>
                    <a:pt x="131" y="161"/>
                  </a:lnTo>
                  <a:lnTo>
                    <a:pt x="6" y="159"/>
                  </a:lnTo>
                  <a:lnTo>
                    <a:pt x="6" y="37"/>
                  </a:lnTo>
                  <a:lnTo>
                    <a:pt x="2" y="35"/>
                  </a:lnTo>
                  <a:lnTo>
                    <a:pt x="0" y="23"/>
                  </a:lnTo>
                  <a:lnTo>
                    <a:pt x="6" y="19"/>
                  </a:lnTo>
                  <a:lnTo>
                    <a:pt x="6"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11" name="Libyen">
            <a:extLst>
              <a:ext uri="{FF2B5EF4-FFF2-40B4-BE49-F238E27FC236}">
                <a16:creationId xmlns:a16="http://schemas.microsoft.com/office/drawing/2014/main" id="{99000EFB-7615-4837-868C-BC06F7041CC1}"/>
              </a:ext>
            </a:extLst>
          </p:cNvPr>
          <p:cNvGrpSpPr>
            <a:grpSpLocks/>
          </p:cNvGrpSpPr>
          <p:nvPr/>
        </p:nvGrpSpPr>
        <p:grpSpPr bwMode="auto">
          <a:xfrm>
            <a:off x="4504096" y="3831140"/>
            <a:ext cx="336841" cy="318431"/>
            <a:chOff x="2803" y="2352"/>
            <a:chExt cx="243" cy="215"/>
          </a:xfrm>
          <a:solidFill>
            <a:schemeClr val="bg2"/>
          </a:solidFill>
        </p:grpSpPr>
        <p:sp>
          <p:nvSpPr>
            <p:cNvPr id="1112" name="Freeform 277">
              <a:extLst>
                <a:ext uri="{FF2B5EF4-FFF2-40B4-BE49-F238E27FC236}">
                  <a16:creationId xmlns:a16="http://schemas.microsoft.com/office/drawing/2014/main" id="{D8093A4B-F466-4C43-8460-19E73644BA37}"/>
                </a:ext>
              </a:extLst>
            </p:cNvPr>
            <p:cNvSpPr>
              <a:spLocks/>
            </p:cNvSpPr>
            <p:nvPr/>
          </p:nvSpPr>
          <p:spPr bwMode="auto">
            <a:xfrm>
              <a:off x="2803" y="2352"/>
              <a:ext cx="244" cy="215"/>
            </a:xfrm>
            <a:custGeom>
              <a:avLst/>
              <a:gdLst>
                <a:gd name="T0" fmla="*/ 35 w 243"/>
                <a:gd name="T1" fmla="*/ 0 h 215"/>
                <a:gd name="T2" fmla="*/ 50 w 243"/>
                <a:gd name="T3" fmla="*/ 3 h 215"/>
                <a:gd name="T4" fmla="*/ 77 w 243"/>
                <a:gd name="T5" fmla="*/ 7 h 215"/>
                <a:gd name="T6" fmla="*/ 91 w 243"/>
                <a:gd name="T7" fmla="*/ 15 h 215"/>
                <a:gd name="T8" fmla="*/ 97 w 243"/>
                <a:gd name="T9" fmla="*/ 27 h 215"/>
                <a:gd name="T10" fmla="*/ 105 w 243"/>
                <a:gd name="T11" fmla="*/ 33 h 215"/>
                <a:gd name="T12" fmla="*/ 122 w 243"/>
                <a:gd name="T13" fmla="*/ 33 h 215"/>
                <a:gd name="T14" fmla="*/ 134 w 243"/>
                <a:gd name="T15" fmla="*/ 40 h 215"/>
                <a:gd name="T16" fmla="*/ 153 w 243"/>
                <a:gd name="T17" fmla="*/ 52 h 215"/>
                <a:gd name="T18" fmla="*/ 167 w 243"/>
                <a:gd name="T19" fmla="*/ 38 h 215"/>
                <a:gd name="T20" fmla="*/ 169 w 243"/>
                <a:gd name="T21" fmla="*/ 29 h 215"/>
                <a:gd name="T22" fmla="*/ 163 w 243"/>
                <a:gd name="T23" fmla="*/ 21 h 215"/>
                <a:gd name="T24" fmla="*/ 173 w 243"/>
                <a:gd name="T25" fmla="*/ 11 h 215"/>
                <a:gd name="T26" fmla="*/ 186 w 243"/>
                <a:gd name="T27" fmla="*/ 6 h 215"/>
                <a:gd name="T28" fmla="*/ 204 w 243"/>
                <a:gd name="T29" fmla="*/ 7 h 215"/>
                <a:gd name="T30" fmla="*/ 217 w 243"/>
                <a:gd name="T31" fmla="*/ 15 h 215"/>
                <a:gd name="T32" fmla="*/ 231 w 243"/>
                <a:gd name="T33" fmla="*/ 21 h 215"/>
                <a:gd name="T34" fmla="*/ 243 w 243"/>
                <a:gd name="T35" fmla="*/ 23 h 215"/>
                <a:gd name="T36" fmla="*/ 243 w 243"/>
                <a:gd name="T37" fmla="*/ 42 h 215"/>
                <a:gd name="T38" fmla="*/ 237 w 243"/>
                <a:gd name="T39" fmla="*/ 46 h 215"/>
                <a:gd name="T40" fmla="*/ 239 w 243"/>
                <a:gd name="T41" fmla="*/ 58 h 215"/>
                <a:gd name="T42" fmla="*/ 243 w 243"/>
                <a:gd name="T43" fmla="*/ 60 h 215"/>
                <a:gd name="T44" fmla="*/ 243 w 243"/>
                <a:gd name="T45" fmla="*/ 182 h 215"/>
                <a:gd name="T46" fmla="*/ 243 w 243"/>
                <a:gd name="T47" fmla="*/ 215 h 215"/>
                <a:gd name="T48" fmla="*/ 225 w 243"/>
                <a:gd name="T49" fmla="*/ 215 h 215"/>
                <a:gd name="T50" fmla="*/ 95 w 243"/>
                <a:gd name="T51" fmla="*/ 163 h 215"/>
                <a:gd name="T52" fmla="*/ 89 w 243"/>
                <a:gd name="T53" fmla="*/ 169 h 215"/>
                <a:gd name="T54" fmla="*/ 77 w 243"/>
                <a:gd name="T55" fmla="*/ 175 h 215"/>
                <a:gd name="T56" fmla="*/ 68 w 243"/>
                <a:gd name="T57" fmla="*/ 167 h 215"/>
                <a:gd name="T58" fmla="*/ 58 w 243"/>
                <a:gd name="T59" fmla="*/ 163 h 215"/>
                <a:gd name="T60" fmla="*/ 42 w 243"/>
                <a:gd name="T61" fmla="*/ 159 h 215"/>
                <a:gd name="T62" fmla="*/ 36 w 243"/>
                <a:gd name="T63" fmla="*/ 153 h 215"/>
                <a:gd name="T64" fmla="*/ 33 w 243"/>
                <a:gd name="T65" fmla="*/ 145 h 215"/>
                <a:gd name="T66" fmla="*/ 14 w 243"/>
                <a:gd name="T67" fmla="*/ 143 h 215"/>
                <a:gd name="T68" fmla="*/ 8 w 243"/>
                <a:gd name="T69" fmla="*/ 132 h 215"/>
                <a:gd name="T70" fmla="*/ 4 w 243"/>
                <a:gd name="T71" fmla="*/ 122 h 215"/>
                <a:gd name="T72" fmla="*/ 0 w 243"/>
                <a:gd name="T73" fmla="*/ 112 h 215"/>
                <a:gd name="T74" fmla="*/ 8 w 243"/>
                <a:gd name="T75" fmla="*/ 108 h 215"/>
                <a:gd name="T76" fmla="*/ 8 w 243"/>
                <a:gd name="T77" fmla="*/ 64 h 215"/>
                <a:gd name="T78" fmla="*/ 4 w 243"/>
                <a:gd name="T79" fmla="*/ 46 h 215"/>
                <a:gd name="T80" fmla="*/ 12 w 243"/>
                <a:gd name="T81" fmla="*/ 40 h 215"/>
                <a:gd name="T82" fmla="*/ 12 w 243"/>
                <a:gd name="T83" fmla="*/ 25 h 215"/>
                <a:gd name="T84" fmla="*/ 33 w 243"/>
                <a:gd name="T85" fmla="*/ 11 h 215"/>
                <a:gd name="T86" fmla="*/ 35 w 243"/>
                <a:gd name="T87" fmla="*/ 9 h 215"/>
                <a:gd name="T88" fmla="*/ 35 w 243"/>
                <a:gd name="T8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3" h="215">
                  <a:moveTo>
                    <a:pt x="35" y="0"/>
                  </a:moveTo>
                  <a:lnTo>
                    <a:pt x="50" y="3"/>
                  </a:lnTo>
                  <a:lnTo>
                    <a:pt x="77" y="7"/>
                  </a:lnTo>
                  <a:lnTo>
                    <a:pt x="91" y="15"/>
                  </a:lnTo>
                  <a:lnTo>
                    <a:pt x="97" y="27"/>
                  </a:lnTo>
                  <a:lnTo>
                    <a:pt x="105" y="33"/>
                  </a:lnTo>
                  <a:lnTo>
                    <a:pt x="122" y="33"/>
                  </a:lnTo>
                  <a:lnTo>
                    <a:pt x="134" y="40"/>
                  </a:lnTo>
                  <a:lnTo>
                    <a:pt x="153" y="52"/>
                  </a:lnTo>
                  <a:lnTo>
                    <a:pt x="167" y="38"/>
                  </a:lnTo>
                  <a:lnTo>
                    <a:pt x="169" y="29"/>
                  </a:lnTo>
                  <a:lnTo>
                    <a:pt x="163" y="21"/>
                  </a:lnTo>
                  <a:lnTo>
                    <a:pt x="173" y="11"/>
                  </a:lnTo>
                  <a:lnTo>
                    <a:pt x="186" y="6"/>
                  </a:lnTo>
                  <a:lnTo>
                    <a:pt x="204" y="7"/>
                  </a:lnTo>
                  <a:lnTo>
                    <a:pt x="217" y="15"/>
                  </a:lnTo>
                  <a:lnTo>
                    <a:pt x="231" y="21"/>
                  </a:lnTo>
                  <a:lnTo>
                    <a:pt x="243" y="23"/>
                  </a:lnTo>
                  <a:lnTo>
                    <a:pt x="243" y="42"/>
                  </a:lnTo>
                  <a:lnTo>
                    <a:pt x="237" y="46"/>
                  </a:lnTo>
                  <a:lnTo>
                    <a:pt x="239" y="58"/>
                  </a:lnTo>
                  <a:lnTo>
                    <a:pt x="243" y="60"/>
                  </a:lnTo>
                  <a:lnTo>
                    <a:pt x="243" y="182"/>
                  </a:lnTo>
                  <a:lnTo>
                    <a:pt x="243" y="215"/>
                  </a:lnTo>
                  <a:lnTo>
                    <a:pt x="225" y="215"/>
                  </a:lnTo>
                  <a:lnTo>
                    <a:pt x="95" y="163"/>
                  </a:lnTo>
                  <a:lnTo>
                    <a:pt x="89" y="169"/>
                  </a:lnTo>
                  <a:lnTo>
                    <a:pt x="77" y="175"/>
                  </a:lnTo>
                  <a:lnTo>
                    <a:pt x="68" y="167"/>
                  </a:lnTo>
                  <a:lnTo>
                    <a:pt x="58" y="163"/>
                  </a:lnTo>
                  <a:lnTo>
                    <a:pt x="42" y="159"/>
                  </a:lnTo>
                  <a:lnTo>
                    <a:pt x="36" y="153"/>
                  </a:lnTo>
                  <a:lnTo>
                    <a:pt x="33" y="145"/>
                  </a:lnTo>
                  <a:lnTo>
                    <a:pt x="14" y="143"/>
                  </a:lnTo>
                  <a:lnTo>
                    <a:pt x="8" y="132"/>
                  </a:lnTo>
                  <a:lnTo>
                    <a:pt x="4" y="122"/>
                  </a:lnTo>
                  <a:lnTo>
                    <a:pt x="0" y="112"/>
                  </a:lnTo>
                  <a:lnTo>
                    <a:pt x="8" y="108"/>
                  </a:lnTo>
                  <a:lnTo>
                    <a:pt x="8" y="64"/>
                  </a:lnTo>
                  <a:lnTo>
                    <a:pt x="4" y="46"/>
                  </a:lnTo>
                  <a:lnTo>
                    <a:pt x="12" y="40"/>
                  </a:lnTo>
                  <a:lnTo>
                    <a:pt x="12" y="25"/>
                  </a:lnTo>
                  <a:lnTo>
                    <a:pt x="33" y="11"/>
                  </a:lnTo>
                  <a:lnTo>
                    <a:pt x="35" y="9"/>
                  </a:lnTo>
                  <a:lnTo>
                    <a:pt x="35" y="0"/>
                  </a:lnTo>
                  <a:close/>
                </a:path>
              </a:pathLst>
            </a:custGeom>
            <a:grpFill/>
            <a:ln w="9525">
              <a:solidFill>
                <a:schemeClr val="bg2"/>
              </a:solidFill>
              <a:round/>
              <a:headEnd/>
              <a:tailEnd/>
            </a:ln>
          </p:spPr>
          <p:txBody>
            <a:bodyPr/>
            <a:lstStyle/>
            <a:p>
              <a:pPr>
                <a:defRPr/>
              </a:pPr>
              <a:endParaRPr lang="en-GB" dirty="0"/>
            </a:p>
          </p:txBody>
        </p:sp>
        <p:sp>
          <p:nvSpPr>
            <p:cNvPr id="1113" name="Freeform 278">
              <a:extLst>
                <a:ext uri="{FF2B5EF4-FFF2-40B4-BE49-F238E27FC236}">
                  <a16:creationId xmlns:a16="http://schemas.microsoft.com/office/drawing/2014/main" id="{A7BD7E17-9C14-4F7B-B3F0-F6D729D4ED79}"/>
                </a:ext>
              </a:extLst>
            </p:cNvPr>
            <p:cNvSpPr>
              <a:spLocks/>
            </p:cNvSpPr>
            <p:nvPr/>
          </p:nvSpPr>
          <p:spPr bwMode="auto">
            <a:xfrm>
              <a:off x="2803" y="2352"/>
              <a:ext cx="244" cy="215"/>
            </a:xfrm>
            <a:custGeom>
              <a:avLst/>
              <a:gdLst>
                <a:gd name="T0" fmla="*/ 35 w 243"/>
                <a:gd name="T1" fmla="*/ 0 h 215"/>
                <a:gd name="T2" fmla="*/ 50 w 243"/>
                <a:gd name="T3" fmla="*/ 3 h 215"/>
                <a:gd name="T4" fmla="*/ 77 w 243"/>
                <a:gd name="T5" fmla="*/ 7 h 215"/>
                <a:gd name="T6" fmla="*/ 91 w 243"/>
                <a:gd name="T7" fmla="*/ 15 h 215"/>
                <a:gd name="T8" fmla="*/ 97 w 243"/>
                <a:gd name="T9" fmla="*/ 27 h 215"/>
                <a:gd name="T10" fmla="*/ 105 w 243"/>
                <a:gd name="T11" fmla="*/ 33 h 215"/>
                <a:gd name="T12" fmla="*/ 124 w 243"/>
                <a:gd name="T13" fmla="*/ 33 h 215"/>
                <a:gd name="T14" fmla="*/ 136 w 243"/>
                <a:gd name="T15" fmla="*/ 40 h 215"/>
                <a:gd name="T16" fmla="*/ 155 w 243"/>
                <a:gd name="T17" fmla="*/ 52 h 215"/>
                <a:gd name="T18" fmla="*/ 169 w 243"/>
                <a:gd name="T19" fmla="*/ 38 h 215"/>
                <a:gd name="T20" fmla="*/ 171 w 243"/>
                <a:gd name="T21" fmla="*/ 29 h 215"/>
                <a:gd name="T22" fmla="*/ 165 w 243"/>
                <a:gd name="T23" fmla="*/ 21 h 215"/>
                <a:gd name="T24" fmla="*/ 175 w 243"/>
                <a:gd name="T25" fmla="*/ 11 h 215"/>
                <a:gd name="T26" fmla="*/ 188 w 243"/>
                <a:gd name="T27" fmla="*/ 6 h 215"/>
                <a:gd name="T28" fmla="*/ 206 w 243"/>
                <a:gd name="T29" fmla="*/ 7 h 215"/>
                <a:gd name="T30" fmla="*/ 219 w 243"/>
                <a:gd name="T31" fmla="*/ 15 h 215"/>
                <a:gd name="T32" fmla="*/ 233 w 243"/>
                <a:gd name="T33" fmla="*/ 21 h 215"/>
                <a:gd name="T34" fmla="*/ 245 w 243"/>
                <a:gd name="T35" fmla="*/ 23 h 215"/>
                <a:gd name="T36" fmla="*/ 245 w 243"/>
                <a:gd name="T37" fmla="*/ 42 h 215"/>
                <a:gd name="T38" fmla="*/ 239 w 243"/>
                <a:gd name="T39" fmla="*/ 46 h 215"/>
                <a:gd name="T40" fmla="*/ 241 w 243"/>
                <a:gd name="T41" fmla="*/ 58 h 215"/>
                <a:gd name="T42" fmla="*/ 245 w 243"/>
                <a:gd name="T43" fmla="*/ 60 h 215"/>
                <a:gd name="T44" fmla="*/ 245 w 243"/>
                <a:gd name="T45" fmla="*/ 182 h 215"/>
                <a:gd name="T46" fmla="*/ 245 w 243"/>
                <a:gd name="T47" fmla="*/ 215 h 215"/>
                <a:gd name="T48" fmla="*/ 227 w 243"/>
                <a:gd name="T49" fmla="*/ 215 h 215"/>
                <a:gd name="T50" fmla="*/ 95 w 243"/>
                <a:gd name="T51" fmla="*/ 163 h 215"/>
                <a:gd name="T52" fmla="*/ 89 w 243"/>
                <a:gd name="T53" fmla="*/ 169 h 215"/>
                <a:gd name="T54" fmla="*/ 77 w 243"/>
                <a:gd name="T55" fmla="*/ 175 h 215"/>
                <a:gd name="T56" fmla="*/ 68 w 243"/>
                <a:gd name="T57" fmla="*/ 167 h 215"/>
                <a:gd name="T58" fmla="*/ 58 w 243"/>
                <a:gd name="T59" fmla="*/ 163 h 215"/>
                <a:gd name="T60" fmla="*/ 42 w 243"/>
                <a:gd name="T61" fmla="*/ 159 h 215"/>
                <a:gd name="T62" fmla="*/ 36 w 243"/>
                <a:gd name="T63" fmla="*/ 153 h 215"/>
                <a:gd name="T64" fmla="*/ 33 w 243"/>
                <a:gd name="T65" fmla="*/ 145 h 215"/>
                <a:gd name="T66" fmla="*/ 14 w 243"/>
                <a:gd name="T67" fmla="*/ 143 h 215"/>
                <a:gd name="T68" fmla="*/ 8 w 243"/>
                <a:gd name="T69" fmla="*/ 132 h 215"/>
                <a:gd name="T70" fmla="*/ 4 w 243"/>
                <a:gd name="T71" fmla="*/ 122 h 215"/>
                <a:gd name="T72" fmla="*/ 0 w 243"/>
                <a:gd name="T73" fmla="*/ 112 h 215"/>
                <a:gd name="T74" fmla="*/ 8 w 243"/>
                <a:gd name="T75" fmla="*/ 108 h 215"/>
                <a:gd name="T76" fmla="*/ 8 w 243"/>
                <a:gd name="T77" fmla="*/ 64 h 215"/>
                <a:gd name="T78" fmla="*/ 4 w 243"/>
                <a:gd name="T79" fmla="*/ 46 h 215"/>
                <a:gd name="T80" fmla="*/ 12 w 243"/>
                <a:gd name="T81" fmla="*/ 40 h 215"/>
                <a:gd name="T82" fmla="*/ 12 w 243"/>
                <a:gd name="T83" fmla="*/ 25 h 215"/>
                <a:gd name="T84" fmla="*/ 33 w 243"/>
                <a:gd name="T85" fmla="*/ 11 h 215"/>
                <a:gd name="T86" fmla="*/ 35 w 243"/>
                <a:gd name="T87" fmla="*/ 9 h 215"/>
                <a:gd name="T88" fmla="*/ 35 w 243"/>
                <a:gd name="T89" fmla="*/ 0 h 2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3" h="215">
                  <a:moveTo>
                    <a:pt x="35" y="0"/>
                  </a:moveTo>
                  <a:lnTo>
                    <a:pt x="50" y="3"/>
                  </a:lnTo>
                  <a:lnTo>
                    <a:pt x="77" y="7"/>
                  </a:lnTo>
                  <a:lnTo>
                    <a:pt x="91" y="15"/>
                  </a:lnTo>
                  <a:lnTo>
                    <a:pt x="97" y="27"/>
                  </a:lnTo>
                  <a:lnTo>
                    <a:pt x="105" y="33"/>
                  </a:lnTo>
                  <a:lnTo>
                    <a:pt x="122" y="33"/>
                  </a:lnTo>
                  <a:lnTo>
                    <a:pt x="134" y="40"/>
                  </a:lnTo>
                  <a:lnTo>
                    <a:pt x="153" y="52"/>
                  </a:lnTo>
                  <a:lnTo>
                    <a:pt x="167" y="38"/>
                  </a:lnTo>
                  <a:lnTo>
                    <a:pt x="169" y="29"/>
                  </a:lnTo>
                  <a:lnTo>
                    <a:pt x="163" y="21"/>
                  </a:lnTo>
                  <a:lnTo>
                    <a:pt x="173" y="11"/>
                  </a:lnTo>
                  <a:lnTo>
                    <a:pt x="186" y="6"/>
                  </a:lnTo>
                  <a:lnTo>
                    <a:pt x="204" y="7"/>
                  </a:lnTo>
                  <a:lnTo>
                    <a:pt x="217" y="15"/>
                  </a:lnTo>
                  <a:lnTo>
                    <a:pt x="231" y="21"/>
                  </a:lnTo>
                  <a:lnTo>
                    <a:pt x="243" y="23"/>
                  </a:lnTo>
                  <a:lnTo>
                    <a:pt x="243" y="42"/>
                  </a:lnTo>
                  <a:lnTo>
                    <a:pt x="237" y="46"/>
                  </a:lnTo>
                  <a:lnTo>
                    <a:pt x="239" y="58"/>
                  </a:lnTo>
                  <a:lnTo>
                    <a:pt x="243" y="60"/>
                  </a:lnTo>
                  <a:lnTo>
                    <a:pt x="243" y="182"/>
                  </a:lnTo>
                  <a:lnTo>
                    <a:pt x="243" y="215"/>
                  </a:lnTo>
                  <a:lnTo>
                    <a:pt x="225" y="215"/>
                  </a:lnTo>
                  <a:lnTo>
                    <a:pt x="95" y="163"/>
                  </a:lnTo>
                  <a:lnTo>
                    <a:pt x="89" y="169"/>
                  </a:lnTo>
                  <a:lnTo>
                    <a:pt x="77" y="175"/>
                  </a:lnTo>
                  <a:lnTo>
                    <a:pt x="68" y="167"/>
                  </a:lnTo>
                  <a:lnTo>
                    <a:pt x="58" y="163"/>
                  </a:lnTo>
                  <a:lnTo>
                    <a:pt x="42" y="159"/>
                  </a:lnTo>
                  <a:lnTo>
                    <a:pt x="36" y="153"/>
                  </a:lnTo>
                  <a:lnTo>
                    <a:pt x="33" y="145"/>
                  </a:lnTo>
                  <a:lnTo>
                    <a:pt x="14" y="143"/>
                  </a:lnTo>
                  <a:lnTo>
                    <a:pt x="8" y="132"/>
                  </a:lnTo>
                  <a:lnTo>
                    <a:pt x="4" y="122"/>
                  </a:lnTo>
                  <a:lnTo>
                    <a:pt x="0" y="112"/>
                  </a:lnTo>
                  <a:lnTo>
                    <a:pt x="8" y="108"/>
                  </a:lnTo>
                  <a:lnTo>
                    <a:pt x="8" y="64"/>
                  </a:lnTo>
                  <a:lnTo>
                    <a:pt x="4" y="46"/>
                  </a:lnTo>
                  <a:lnTo>
                    <a:pt x="12" y="40"/>
                  </a:lnTo>
                  <a:lnTo>
                    <a:pt x="12" y="25"/>
                  </a:lnTo>
                  <a:lnTo>
                    <a:pt x="33" y="11"/>
                  </a:lnTo>
                  <a:lnTo>
                    <a:pt x="35" y="9"/>
                  </a:lnTo>
                  <a:lnTo>
                    <a:pt x="35"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14" name="Tunesien">
            <a:extLst>
              <a:ext uri="{FF2B5EF4-FFF2-40B4-BE49-F238E27FC236}">
                <a16:creationId xmlns:a16="http://schemas.microsoft.com/office/drawing/2014/main" id="{4BADDD27-4273-4035-A12A-F988CF4B8942}"/>
              </a:ext>
            </a:extLst>
          </p:cNvPr>
          <p:cNvGrpSpPr>
            <a:grpSpLocks/>
          </p:cNvGrpSpPr>
          <p:nvPr/>
        </p:nvGrpSpPr>
        <p:grpSpPr bwMode="auto">
          <a:xfrm>
            <a:off x="4464060" y="3723022"/>
            <a:ext cx="86972" cy="176247"/>
            <a:chOff x="2774" y="2279"/>
            <a:chExt cx="63" cy="119"/>
          </a:xfrm>
          <a:solidFill>
            <a:schemeClr val="bg2"/>
          </a:solidFill>
        </p:grpSpPr>
        <p:sp>
          <p:nvSpPr>
            <p:cNvPr id="1115" name="Freeform 280">
              <a:extLst>
                <a:ext uri="{FF2B5EF4-FFF2-40B4-BE49-F238E27FC236}">
                  <a16:creationId xmlns:a16="http://schemas.microsoft.com/office/drawing/2014/main" id="{0DE98AB4-B781-4691-877A-C2761BFBDD5E}"/>
                </a:ext>
              </a:extLst>
            </p:cNvPr>
            <p:cNvSpPr>
              <a:spLocks/>
            </p:cNvSpPr>
            <p:nvPr/>
          </p:nvSpPr>
          <p:spPr bwMode="auto">
            <a:xfrm>
              <a:off x="2774" y="2279"/>
              <a:ext cx="63" cy="119"/>
            </a:xfrm>
            <a:custGeom>
              <a:avLst/>
              <a:gdLst>
                <a:gd name="T0" fmla="*/ 16 w 63"/>
                <a:gd name="T1" fmla="*/ 6 h 119"/>
                <a:gd name="T2" fmla="*/ 29 w 63"/>
                <a:gd name="T3" fmla="*/ 0 h 119"/>
                <a:gd name="T4" fmla="*/ 37 w 63"/>
                <a:gd name="T5" fmla="*/ 0 h 119"/>
                <a:gd name="T6" fmla="*/ 41 w 63"/>
                <a:gd name="T7" fmla="*/ 8 h 119"/>
                <a:gd name="T8" fmla="*/ 46 w 63"/>
                <a:gd name="T9" fmla="*/ 10 h 119"/>
                <a:gd name="T10" fmla="*/ 52 w 63"/>
                <a:gd name="T11" fmla="*/ 6 h 119"/>
                <a:gd name="T12" fmla="*/ 56 w 63"/>
                <a:gd name="T13" fmla="*/ 8 h 119"/>
                <a:gd name="T14" fmla="*/ 54 w 63"/>
                <a:gd name="T15" fmla="*/ 14 h 119"/>
                <a:gd name="T16" fmla="*/ 48 w 63"/>
                <a:gd name="T17" fmla="*/ 16 h 119"/>
                <a:gd name="T18" fmla="*/ 44 w 63"/>
                <a:gd name="T19" fmla="*/ 24 h 119"/>
                <a:gd name="T20" fmla="*/ 48 w 63"/>
                <a:gd name="T21" fmla="*/ 28 h 119"/>
                <a:gd name="T22" fmla="*/ 56 w 63"/>
                <a:gd name="T23" fmla="*/ 32 h 119"/>
                <a:gd name="T24" fmla="*/ 56 w 63"/>
                <a:gd name="T25" fmla="*/ 37 h 119"/>
                <a:gd name="T26" fmla="*/ 50 w 63"/>
                <a:gd name="T27" fmla="*/ 43 h 119"/>
                <a:gd name="T28" fmla="*/ 44 w 63"/>
                <a:gd name="T29" fmla="*/ 45 h 119"/>
                <a:gd name="T30" fmla="*/ 39 w 63"/>
                <a:gd name="T31" fmla="*/ 53 h 119"/>
                <a:gd name="T32" fmla="*/ 43 w 63"/>
                <a:gd name="T33" fmla="*/ 63 h 119"/>
                <a:gd name="T34" fmla="*/ 52 w 63"/>
                <a:gd name="T35" fmla="*/ 63 h 119"/>
                <a:gd name="T36" fmla="*/ 56 w 63"/>
                <a:gd name="T37" fmla="*/ 69 h 119"/>
                <a:gd name="T38" fmla="*/ 63 w 63"/>
                <a:gd name="T39" fmla="*/ 72 h 119"/>
                <a:gd name="T40" fmla="*/ 63 w 63"/>
                <a:gd name="T41" fmla="*/ 82 h 119"/>
                <a:gd name="T42" fmla="*/ 41 w 63"/>
                <a:gd name="T43" fmla="*/ 98 h 119"/>
                <a:gd name="T44" fmla="*/ 41 w 63"/>
                <a:gd name="T45" fmla="*/ 113 h 119"/>
                <a:gd name="T46" fmla="*/ 33 w 63"/>
                <a:gd name="T47" fmla="*/ 119 h 119"/>
                <a:gd name="T48" fmla="*/ 27 w 63"/>
                <a:gd name="T49" fmla="*/ 117 h 119"/>
                <a:gd name="T50" fmla="*/ 25 w 63"/>
                <a:gd name="T51" fmla="*/ 106 h 119"/>
                <a:gd name="T52" fmla="*/ 23 w 63"/>
                <a:gd name="T53" fmla="*/ 90 h 119"/>
                <a:gd name="T54" fmla="*/ 10 w 63"/>
                <a:gd name="T55" fmla="*/ 74 h 119"/>
                <a:gd name="T56" fmla="*/ 0 w 63"/>
                <a:gd name="T57" fmla="*/ 63 h 119"/>
                <a:gd name="T58" fmla="*/ 0 w 63"/>
                <a:gd name="T59" fmla="*/ 55 h 119"/>
                <a:gd name="T60" fmla="*/ 12 w 63"/>
                <a:gd name="T61" fmla="*/ 45 h 119"/>
                <a:gd name="T62" fmla="*/ 12 w 63"/>
                <a:gd name="T63" fmla="*/ 10 h 119"/>
                <a:gd name="T64" fmla="*/ 16 w 63"/>
                <a:gd name="T65" fmla="*/ 6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 h="119">
                  <a:moveTo>
                    <a:pt x="16" y="6"/>
                  </a:moveTo>
                  <a:lnTo>
                    <a:pt x="29" y="0"/>
                  </a:lnTo>
                  <a:lnTo>
                    <a:pt x="37" y="0"/>
                  </a:lnTo>
                  <a:lnTo>
                    <a:pt x="41" y="8"/>
                  </a:lnTo>
                  <a:lnTo>
                    <a:pt x="46" y="10"/>
                  </a:lnTo>
                  <a:lnTo>
                    <a:pt x="52" y="6"/>
                  </a:lnTo>
                  <a:lnTo>
                    <a:pt x="56" y="8"/>
                  </a:lnTo>
                  <a:lnTo>
                    <a:pt x="54" y="14"/>
                  </a:lnTo>
                  <a:lnTo>
                    <a:pt x="48" y="16"/>
                  </a:lnTo>
                  <a:lnTo>
                    <a:pt x="44" y="24"/>
                  </a:lnTo>
                  <a:lnTo>
                    <a:pt x="48" y="28"/>
                  </a:lnTo>
                  <a:lnTo>
                    <a:pt x="56" y="32"/>
                  </a:lnTo>
                  <a:lnTo>
                    <a:pt x="56" y="37"/>
                  </a:lnTo>
                  <a:lnTo>
                    <a:pt x="50" y="43"/>
                  </a:lnTo>
                  <a:lnTo>
                    <a:pt x="44" y="45"/>
                  </a:lnTo>
                  <a:lnTo>
                    <a:pt x="39" y="53"/>
                  </a:lnTo>
                  <a:lnTo>
                    <a:pt x="43" y="63"/>
                  </a:lnTo>
                  <a:lnTo>
                    <a:pt x="52" y="63"/>
                  </a:lnTo>
                  <a:lnTo>
                    <a:pt x="56" y="69"/>
                  </a:lnTo>
                  <a:lnTo>
                    <a:pt x="63" y="72"/>
                  </a:lnTo>
                  <a:lnTo>
                    <a:pt x="63" y="82"/>
                  </a:lnTo>
                  <a:lnTo>
                    <a:pt x="41" y="98"/>
                  </a:lnTo>
                  <a:lnTo>
                    <a:pt x="41" y="113"/>
                  </a:lnTo>
                  <a:lnTo>
                    <a:pt x="33" y="119"/>
                  </a:lnTo>
                  <a:lnTo>
                    <a:pt x="27" y="117"/>
                  </a:lnTo>
                  <a:lnTo>
                    <a:pt x="25" y="106"/>
                  </a:lnTo>
                  <a:lnTo>
                    <a:pt x="23" y="90"/>
                  </a:lnTo>
                  <a:lnTo>
                    <a:pt x="10" y="74"/>
                  </a:lnTo>
                  <a:lnTo>
                    <a:pt x="0" y="63"/>
                  </a:lnTo>
                  <a:lnTo>
                    <a:pt x="0" y="55"/>
                  </a:lnTo>
                  <a:lnTo>
                    <a:pt x="12" y="45"/>
                  </a:lnTo>
                  <a:lnTo>
                    <a:pt x="12" y="10"/>
                  </a:lnTo>
                  <a:lnTo>
                    <a:pt x="16" y="6"/>
                  </a:lnTo>
                  <a:close/>
                </a:path>
              </a:pathLst>
            </a:custGeom>
            <a:grpFill/>
            <a:ln w="9525">
              <a:solidFill>
                <a:schemeClr val="bg2"/>
              </a:solidFill>
              <a:round/>
              <a:headEnd/>
              <a:tailEnd/>
            </a:ln>
          </p:spPr>
          <p:txBody>
            <a:bodyPr/>
            <a:lstStyle/>
            <a:p>
              <a:pPr>
                <a:defRPr/>
              </a:pPr>
              <a:endParaRPr lang="en-GB" dirty="0"/>
            </a:p>
          </p:txBody>
        </p:sp>
        <p:sp>
          <p:nvSpPr>
            <p:cNvPr id="1116" name="Freeform 281">
              <a:extLst>
                <a:ext uri="{FF2B5EF4-FFF2-40B4-BE49-F238E27FC236}">
                  <a16:creationId xmlns:a16="http://schemas.microsoft.com/office/drawing/2014/main" id="{947A9AE3-DF9F-43F5-A2DE-AC6DAA1A8DB4}"/>
                </a:ext>
              </a:extLst>
            </p:cNvPr>
            <p:cNvSpPr>
              <a:spLocks/>
            </p:cNvSpPr>
            <p:nvPr/>
          </p:nvSpPr>
          <p:spPr bwMode="auto">
            <a:xfrm>
              <a:off x="2774" y="2279"/>
              <a:ext cx="63" cy="119"/>
            </a:xfrm>
            <a:custGeom>
              <a:avLst/>
              <a:gdLst>
                <a:gd name="T0" fmla="*/ 16 w 63"/>
                <a:gd name="T1" fmla="*/ 6 h 119"/>
                <a:gd name="T2" fmla="*/ 29 w 63"/>
                <a:gd name="T3" fmla="*/ 0 h 119"/>
                <a:gd name="T4" fmla="*/ 37 w 63"/>
                <a:gd name="T5" fmla="*/ 0 h 119"/>
                <a:gd name="T6" fmla="*/ 41 w 63"/>
                <a:gd name="T7" fmla="*/ 8 h 119"/>
                <a:gd name="T8" fmla="*/ 46 w 63"/>
                <a:gd name="T9" fmla="*/ 10 h 119"/>
                <a:gd name="T10" fmla="*/ 52 w 63"/>
                <a:gd name="T11" fmla="*/ 6 h 119"/>
                <a:gd name="T12" fmla="*/ 56 w 63"/>
                <a:gd name="T13" fmla="*/ 8 h 119"/>
                <a:gd name="T14" fmla="*/ 54 w 63"/>
                <a:gd name="T15" fmla="*/ 14 h 119"/>
                <a:gd name="T16" fmla="*/ 48 w 63"/>
                <a:gd name="T17" fmla="*/ 16 h 119"/>
                <a:gd name="T18" fmla="*/ 44 w 63"/>
                <a:gd name="T19" fmla="*/ 24 h 119"/>
                <a:gd name="T20" fmla="*/ 48 w 63"/>
                <a:gd name="T21" fmla="*/ 28 h 119"/>
                <a:gd name="T22" fmla="*/ 56 w 63"/>
                <a:gd name="T23" fmla="*/ 32 h 119"/>
                <a:gd name="T24" fmla="*/ 56 w 63"/>
                <a:gd name="T25" fmla="*/ 37 h 119"/>
                <a:gd name="T26" fmla="*/ 50 w 63"/>
                <a:gd name="T27" fmla="*/ 43 h 119"/>
                <a:gd name="T28" fmla="*/ 44 w 63"/>
                <a:gd name="T29" fmla="*/ 45 h 119"/>
                <a:gd name="T30" fmla="*/ 39 w 63"/>
                <a:gd name="T31" fmla="*/ 53 h 119"/>
                <a:gd name="T32" fmla="*/ 43 w 63"/>
                <a:gd name="T33" fmla="*/ 63 h 119"/>
                <a:gd name="T34" fmla="*/ 52 w 63"/>
                <a:gd name="T35" fmla="*/ 63 h 119"/>
                <a:gd name="T36" fmla="*/ 56 w 63"/>
                <a:gd name="T37" fmla="*/ 69 h 119"/>
                <a:gd name="T38" fmla="*/ 63 w 63"/>
                <a:gd name="T39" fmla="*/ 72 h 119"/>
                <a:gd name="T40" fmla="*/ 63 w 63"/>
                <a:gd name="T41" fmla="*/ 82 h 119"/>
                <a:gd name="T42" fmla="*/ 41 w 63"/>
                <a:gd name="T43" fmla="*/ 98 h 119"/>
                <a:gd name="T44" fmla="*/ 41 w 63"/>
                <a:gd name="T45" fmla="*/ 113 h 119"/>
                <a:gd name="T46" fmla="*/ 33 w 63"/>
                <a:gd name="T47" fmla="*/ 119 h 119"/>
                <a:gd name="T48" fmla="*/ 27 w 63"/>
                <a:gd name="T49" fmla="*/ 117 h 119"/>
                <a:gd name="T50" fmla="*/ 25 w 63"/>
                <a:gd name="T51" fmla="*/ 106 h 119"/>
                <a:gd name="T52" fmla="*/ 23 w 63"/>
                <a:gd name="T53" fmla="*/ 90 h 119"/>
                <a:gd name="T54" fmla="*/ 10 w 63"/>
                <a:gd name="T55" fmla="*/ 74 h 119"/>
                <a:gd name="T56" fmla="*/ 0 w 63"/>
                <a:gd name="T57" fmla="*/ 63 h 119"/>
                <a:gd name="T58" fmla="*/ 0 w 63"/>
                <a:gd name="T59" fmla="*/ 55 h 119"/>
                <a:gd name="T60" fmla="*/ 12 w 63"/>
                <a:gd name="T61" fmla="*/ 45 h 119"/>
                <a:gd name="T62" fmla="*/ 12 w 63"/>
                <a:gd name="T63" fmla="*/ 10 h 119"/>
                <a:gd name="T64" fmla="*/ 16 w 63"/>
                <a:gd name="T65" fmla="*/ 6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 h="119">
                  <a:moveTo>
                    <a:pt x="16" y="6"/>
                  </a:moveTo>
                  <a:lnTo>
                    <a:pt x="29" y="0"/>
                  </a:lnTo>
                  <a:lnTo>
                    <a:pt x="37" y="0"/>
                  </a:lnTo>
                  <a:lnTo>
                    <a:pt x="41" y="8"/>
                  </a:lnTo>
                  <a:lnTo>
                    <a:pt x="46" y="10"/>
                  </a:lnTo>
                  <a:lnTo>
                    <a:pt x="52" y="6"/>
                  </a:lnTo>
                  <a:lnTo>
                    <a:pt x="56" y="8"/>
                  </a:lnTo>
                  <a:lnTo>
                    <a:pt x="54" y="14"/>
                  </a:lnTo>
                  <a:lnTo>
                    <a:pt x="48" y="16"/>
                  </a:lnTo>
                  <a:lnTo>
                    <a:pt x="44" y="24"/>
                  </a:lnTo>
                  <a:lnTo>
                    <a:pt x="48" y="28"/>
                  </a:lnTo>
                  <a:lnTo>
                    <a:pt x="56" y="32"/>
                  </a:lnTo>
                  <a:lnTo>
                    <a:pt x="56" y="37"/>
                  </a:lnTo>
                  <a:lnTo>
                    <a:pt x="50" y="43"/>
                  </a:lnTo>
                  <a:lnTo>
                    <a:pt x="44" y="45"/>
                  </a:lnTo>
                  <a:lnTo>
                    <a:pt x="39" y="53"/>
                  </a:lnTo>
                  <a:lnTo>
                    <a:pt x="43" y="63"/>
                  </a:lnTo>
                  <a:lnTo>
                    <a:pt x="52" y="63"/>
                  </a:lnTo>
                  <a:lnTo>
                    <a:pt x="56" y="69"/>
                  </a:lnTo>
                  <a:lnTo>
                    <a:pt x="63" y="72"/>
                  </a:lnTo>
                  <a:lnTo>
                    <a:pt x="63" y="82"/>
                  </a:lnTo>
                  <a:lnTo>
                    <a:pt x="41" y="98"/>
                  </a:lnTo>
                  <a:lnTo>
                    <a:pt x="41" y="113"/>
                  </a:lnTo>
                  <a:lnTo>
                    <a:pt x="33" y="119"/>
                  </a:lnTo>
                  <a:lnTo>
                    <a:pt x="27" y="117"/>
                  </a:lnTo>
                  <a:lnTo>
                    <a:pt x="25" y="106"/>
                  </a:lnTo>
                  <a:lnTo>
                    <a:pt x="23" y="90"/>
                  </a:lnTo>
                  <a:lnTo>
                    <a:pt x="10" y="74"/>
                  </a:lnTo>
                  <a:lnTo>
                    <a:pt x="0" y="63"/>
                  </a:lnTo>
                  <a:lnTo>
                    <a:pt x="0" y="55"/>
                  </a:lnTo>
                  <a:lnTo>
                    <a:pt x="12" y="45"/>
                  </a:lnTo>
                  <a:lnTo>
                    <a:pt x="12" y="10"/>
                  </a:lnTo>
                  <a:lnTo>
                    <a:pt x="16" y="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17" name="Algeriet">
            <a:extLst>
              <a:ext uri="{FF2B5EF4-FFF2-40B4-BE49-F238E27FC236}">
                <a16:creationId xmlns:a16="http://schemas.microsoft.com/office/drawing/2014/main" id="{E6D6C90F-814A-4252-AFFB-F35633B20377}"/>
              </a:ext>
            </a:extLst>
          </p:cNvPr>
          <p:cNvGrpSpPr>
            <a:grpSpLocks/>
          </p:cNvGrpSpPr>
          <p:nvPr/>
        </p:nvGrpSpPr>
        <p:grpSpPr bwMode="auto">
          <a:xfrm>
            <a:off x="4116176" y="3731907"/>
            <a:ext cx="445901" cy="445802"/>
            <a:chOff x="2522" y="2285"/>
            <a:chExt cx="323" cy="301"/>
          </a:xfrm>
          <a:solidFill>
            <a:schemeClr val="bg2"/>
          </a:solidFill>
        </p:grpSpPr>
        <p:sp>
          <p:nvSpPr>
            <p:cNvPr id="1118" name="Freeform 283">
              <a:extLst>
                <a:ext uri="{FF2B5EF4-FFF2-40B4-BE49-F238E27FC236}">
                  <a16:creationId xmlns:a16="http://schemas.microsoft.com/office/drawing/2014/main" id="{5388BD2C-D1D3-4BB7-845F-B23D820608D7}"/>
                </a:ext>
              </a:extLst>
            </p:cNvPr>
            <p:cNvSpPr>
              <a:spLocks/>
            </p:cNvSpPr>
            <p:nvPr/>
          </p:nvSpPr>
          <p:spPr bwMode="auto">
            <a:xfrm>
              <a:off x="2522" y="2285"/>
              <a:ext cx="323" cy="301"/>
            </a:xfrm>
            <a:custGeom>
              <a:avLst/>
              <a:gdLst>
                <a:gd name="T0" fmla="*/ 0 w 323"/>
                <a:gd name="T1" fmla="*/ 160 h 301"/>
                <a:gd name="T2" fmla="*/ 0 w 323"/>
                <a:gd name="T3" fmla="*/ 142 h 301"/>
                <a:gd name="T4" fmla="*/ 32 w 323"/>
                <a:gd name="T5" fmla="*/ 123 h 301"/>
                <a:gd name="T6" fmla="*/ 53 w 323"/>
                <a:gd name="T7" fmla="*/ 121 h 301"/>
                <a:gd name="T8" fmla="*/ 76 w 323"/>
                <a:gd name="T9" fmla="*/ 101 h 301"/>
                <a:gd name="T10" fmla="*/ 78 w 323"/>
                <a:gd name="T11" fmla="*/ 93 h 301"/>
                <a:gd name="T12" fmla="*/ 94 w 323"/>
                <a:gd name="T13" fmla="*/ 84 h 301"/>
                <a:gd name="T14" fmla="*/ 117 w 323"/>
                <a:gd name="T15" fmla="*/ 82 h 301"/>
                <a:gd name="T16" fmla="*/ 117 w 323"/>
                <a:gd name="T17" fmla="*/ 74 h 301"/>
                <a:gd name="T18" fmla="*/ 109 w 323"/>
                <a:gd name="T19" fmla="*/ 64 h 301"/>
                <a:gd name="T20" fmla="*/ 109 w 323"/>
                <a:gd name="T21" fmla="*/ 39 h 301"/>
                <a:gd name="T22" fmla="*/ 107 w 323"/>
                <a:gd name="T23" fmla="*/ 33 h 301"/>
                <a:gd name="T24" fmla="*/ 123 w 323"/>
                <a:gd name="T25" fmla="*/ 22 h 301"/>
                <a:gd name="T26" fmla="*/ 135 w 323"/>
                <a:gd name="T27" fmla="*/ 20 h 301"/>
                <a:gd name="T28" fmla="*/ 150 w 323"/>
                <a:gd name="T29" fmla="*/ 10 h 301"/>
                <a:gd name="T30" fmla="*/ 176 w 323"/>
                <a:gd name="T31" fmla="*/ 6 h 301"/>
                <a:gd name="T32" fmla="*/ 199 w 323"/>
                <a:gd name="T33" fmla="*/ 2 h 301"/>
                <a:gd name="T34" fmla="*/ 212 w 323"/>
                <a:gd name="T35" fmla="*/ 4 h 301"/>
                <a:gd name="T36" fmla="*/ 220 w 323"/>
                <a:gd name="T37" fmla="*/ 6 h 301"/>
                <a:gd name="T38" fmla="*/ 232 w 323"/>
                <a:gd name="T39" fmla="*/ 0 h 301"/>
                <a:gd name="T40" fmla="*/ 248 w 323"/>
                <a:gd name="T41" fmla="*/ 0 h 301"/>
                <a:gd name="T42" fmla="*/ 255 w 323"/>
                <a:gd name="T43" fmla="*/ 0 h 301"/>
                <a:gd name="T44" fmla="*/ 263 w 323"/>
                <a:gd name="T45" fmla="*/ 4 h 301"/>
                <a:gd name="T46" fmla="*/ 263 w 323"/>
                <a:gd name="T47" fmla="*/ 39 h 301"/>
                <a:gd name="T48" fmla="*/ 252 w 323"/>
                <a:gd name="T49" fmla="*/ 49 h 301"/>
                <a:gd name="T50" fmla="*/ 252 w 323"/>
                <a:gd name="T51" fmla="*/ 57 h 301"/>
                <a:gd name="T52" fmla="*/ 275 w 323"/>
                <a:gd name="T53" fmla="*/ 84 h 301"/>
                <a:gd name="T54" fmla="*/ 279 w 323"/>
                <a:gd name="T55" fmla="*/ 111 h 301"/>
                <a:gd name="T56" fmla="*/ 284 w 323"/>
                <a:gd name="T57" fmla="*/ 113 h 301"/>
                <a:gd name="T58" fmla="*/ 286 w 323"/>
                <a:gd name="T59" fmla="*/ 129 h 301"/>
                <a:gd name="T60" fmla="*/ 288 w 323"/>
                <a:gd name="T61" fmla="*/ 175 h 301"/>
                <a:gd name="T62" fmla="*/ 281 w 323"/>
                <a:gd name="T63" fmla="*/ 179 h 301"/>
                <a:gd name="T64" fmla="*/ 284 w 323"/>
                <a:gd name="T65" fmla="*/ 189 h 301"/>
                <a:gd name="T66" fmla="*/ 294 w 323"/>
                <a:gd name="T67" fmla="*/ 210 h 301"/>
                <a:gd name="T68" fmla="*/ 313 w 323"/>
                <a:gd name="T69" fmla="*/ 212 h 301"/>
                <a:gd name="T70" fmla="*/ 317 w 323"/>
                <a:gd name="T71" fmla="*/ 220 h 301"/>
                <a:gd name="T72" fmla="*/ 323 w 323"/>
                <a:gd name="T73" fmla="*/ 226 h 301"/>
                <a:gd name="T74" fmla="*/ 257 w 323"/>
                <a:gd name="T75" fmla="*/ 264 h 301"/>
                <a:gd name="T76" fmla="*/ 220 w 323"/>
                <a:gd name="T77" fmla="*/ 296 h 301"/>
                <a:gd name="T78" fmla="*/ 201 w 323"/>
                <a:gd name="T79" fmla="*/ 300 h 301"/>
                <a:gd name="T80" fmla="*/ 183 w 323"/>
                <a:gd name="T81" fmla="*/ 301 h 301"/>
                <a:gd name="T82" fmla="*/ 185 w 323"/>
                <a:gd name="T83" fmla="*/ 286 h 301"/>
                <a:gd name="T84" fmla="*/ 166 w 323"/>
                <a:gd name="T85" fmla="*/ 278 h 301"/>
                <a:gd name="T86" fmla="*/ 156 w 323"/>
                <a:gd name="T87" fmla="*/ 268 h 301"/>
                <a:gd name="T88" fmla="*/ 0 w 323"/>
                <a:gd name="T89" fmla="*/ 160 h 3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 h="301">
                  <a:moveTo>
                    <a:pt x="0" y="160"/>
                  </a:moveTo>
                  <a:lnTo>
                    <a:pt x="0" y="142"/>
                  </a:lnTo>
                  <a:lnTo>
                    <a:pt x="32" y="123"/>
                  </a:lnTo>
                  <a:lnTo>
                    <a:pt x="53" y="121"/>
                  </a:lnTo>
                  <a:lnTo>
                    <a:pt x="76" y="101"/>
                  </a:lnTo>
                  <a:lnTo>
                    <a:pt x="78" y="93"/>
                  </a:lnTo>
                  <a:lnTo>
                    <a:pt x="94" y="84"/>
                  </a:lnTo>
                  <a:lnTo>
                    <a:pt x="117" y="82"/>
                  </a:lnTo>
                  <a:lnTo>
                    <a:pt x="117" y="74"/>
                  </a:lnTo>
                  <a:lnTo>
                    <a:pt x="109" y="64"/>
                  </a:lnTo>
                  <a:lnTo>
                    <a:pt x="109" y="39"/>
                  </a:lnTo>
                  <a:lnTo>
                    <a:pt x="107" y="33"/>
                  </a:lnTo>
                  <a:lnTo>
                    <a:pt x="123" y="22"/>
                  </a:lnTo>
                  <a:lnTo>
                    <a:pt x="135" y="20"/>
                  </a:lnTo>
                  <a:lnTo>
                    <a:pt x="150" y="10"/>
                  </a:lnTo>
                  <a:lnTo>
                    <a:pt x="176" y="6"/>
                  </a:lnTo>
                  <a:lnTo>
                    <a:pt x="199" y="2"/>
                  </a:lnTo>
                  <a:lnTo>
                    <a:pt x="212" y="4"/>
                  </a:lnTo>
                  <a:lnTo>
                    <a:pt x="220" y="6"/>
                  </a:lnTo>
                  <a:lnTo>
                    <a:pt x="232" y="0"/>
                  </a:lnTo>
                  <a:lnTo>
                    <a:pt x="248" y="0"/>
                  </a:lnTo>
                  <a:lnTo>
                    <a:pt x="255" y="0"/>
                  </a:lnTo>
                  <a:lnTo>
                    <a:pt x="263" y="4"/>
                  </a:lnTo>
                  <a:lnTo>
                    <a:pt x="263" y="39"/>
                  </a:lnTo>
                  <a:lnTo>
                    <a:pt x="252" y="49"/>
                  </a:lnTo>
                  <a:lnTo>
                    <a:pt x="252" y="57"/>
                  </a:lnTo>
                  <a:lnTo>
                    <a:pt x="275" y="84"/>
                  </a:lnTo>
                  <a:lnTo>
                    <a:pt x="279" y="111"/>
                  </a:lnTo>
                  <a:lnTo>
                    <a:pt x="284" y="113"/>
                  </a:lnTo>
                  <a:lnTo>
                    <a:pt x="286" y="129"/>
                  </a:lnTo>
                  <a:lnTo>
                    <a:pt x="288" y="175"/>
                  </a:lnTo>
                  <a:lnTo>
                    <a:pt x="281" y="179"/>
                  </a:lnTo>
                  <a:lnTo>
                    <a:pt x="284" y="189"/>
                  </a:lnTo>
                  <a:lnTo>
                    <a:pt x="294" y="210"/>
                  </a:lnTo>
                  <a:lnTo>
                    <a:pt x="313" y="212"/>
                  </a:lnTo>
                  <a:lnTo>
                    <a:pt x="317" y="220"/>
                  </a:lnTo>
                  <a:lnTo>
                    <a:pt x="323" y="226"/>
                  </a:lnTo>
                  <a:lnTo>
                    <a:pt x="257" y="264"/>
                  </a:lnTo>
                  <a:lnTo>
                    <a:pt x="220" y="296"/>
                  </a:lnTo>
                  <a:lnTo>
                    <a:pt x="201" y="300"/>
                  </a:lnTo>
                  <a:lnTo>
                    <a:pt x="183" y="301"/>
                  </a:lnTo>
                  <a:lnTo>
                    <a:pt x="185" y="286"/>
                  </a:lnTo>
                  <a:lnTo>
                    <a:pt x="166" y="278"/>
                  </a:lnTo>
                  <a:lnTo>
                    <a:pt x="156" y="268"/>
                  </a:lnTo>
                  <a:lnTo>
                    <a:pt x="0" y="160"/>
                  </a:lnTo>
                  <a:close/>
                </a:path>
              </a:pathLst>
            </a:custGeom>
            <a:grpFill/>
            <a:ln w="9525">
              <a:solidFill>
                <a:schemeClr val="bg2"/>
              </a:solidFill>
              <a:round/>
              <a:headEnd/>
              <a:tailEnd/>
            </a:ln>
          </p:spPr>
          <p:txBody>
            <a:bodyPr/>
            <a:lstStyle/>
            <a:p>
              <a:pPr>
                <a:defRPr/>
              </a:pPr>
              <a:endParaRPr lang="en-GB" dirty="0"/>
            </a:p>
          </p:txBody>
        </p:sp>
        <p:sp>
          <p:nvSpPr>
            <p:cNvPr id="1119" name="Freeform 284">
              <a:extLst>
                <a:ext uri="{FF2B5EF4-FFF2-40B4-BE49-F238E27FC236}">
                  <a16:creationId xmlns:a16="http://schemas.microsoft.com/office/drawing/2014/main" id="{4714F630-3359-456A-AE92-4D8B7CFE798B}"/>
                </a:ext>
              </a:extLst>
            </p:cNvPr>
            <p:cNvSpPr>
              <a:spLocks/>
            </p:cNvSpPr>
            <p:nvPr/>
          </p:nvSpPr>
          <p:spPr bwMode="auto">
            <a:xfrm>
              <a:off x="2522" y="2285"/>
              <a:ext cx="323" cy="301"/>
            </a:xfrm>
            <a:custGeom>
              <a:avLst/>
              <a:gdLst>
                <a:gd name="T0" fmla="*/ 0 w 323"/>
                <a:gd name="T1" fmla="*/ 160 h 301"/>
                <a:gd name="T2" fmla="*/ 0 w 323"/>
                <a:gd name="T3" fmla="*/ 142 h 301"/>
                <a:gd name="T4" fmla="*/ 32 w 323"/>
                <a:gd name="T5" fmla="*/ 123 h 301"/>
                <a:gd name="T6" fmla="*/ 53 w 323"/>
                <a:gd name="T7" fmla="*/ 121 h 301"/>
                <a:gd name="T8" fmla="*/ 76 w 323"/>
                <a:gd name="T9" fmla="*/ 101 h 301"/>
                <a:gd name="T10" fmla="*/ 78 w 323"/>
                <a:gd name="T11" fmla="*/ 93 h 301"/>
                <a:gd name="T12" fmla="*/ 94 w 323"/>
                <a:gd name="T13" fmla="*/ 84 h 301"/>
                <a:gd name="T14" fmla="*/ 117 w 323"/>
                <a:gd name="T15" fmla="*/ 82 h 301"/>
                <a:gd name="T16" fmla="*/ 117 w 323"/>
                <a:gd name="T17" fmla="*/ 74 h 301"/>
                <a:gd name="T18" fmla="*/ 109 w 323"/>
                <a:gd name="T19" fmla="*/ 64 h 301"/>
                <a:gd name="T20" fmla="*/ 109 w 323"/>
                <a:gd name="T21" fmla="*/ 39 h 301"/>
                <a:gd name="T22" fmla="*/ 107 w 323"/>
                <a:gd name="T23" fmla="*/ 33 h 301"/>
                <a:gd name="T24" fmla="*/ 123 w 323"/>
                <a:gd name="T25" fmla="*/ 22 h 301"/>
                <a:gd name="T26" fmla="*/ 135 w 323"/>
                <a:gd name="T27" fmla="*/ 20 h 301"/>
                <a:gd name="T28" fmla="*/ 150 w 323"/>
                <a:gd name="T29" fmla="*/ 10 h 301"/>
                <a:gd name="T30" fmla="*/ 176 w 323"/>
                <a:gd name="T31" fmla="*/ 6 h 301"/>
                <a:gd name="T32" fmla="*/ 199 w 323"/>
                <a:gd name="T33" fmla="*/ 2 h 301"/>
                <a:gd name="T34" fmla="*/ 212 w 323"/>
                <a:gd name="T35" fmla="*/ 4 h 301"/>
                <a:gd name="T36" fmla="*/ 220 w 323"/>
                <a:gd name="T37" fmla="*/ 6 h 301"/>
                <a:gd name="T38" fmla="*/ 232 w 323"/>
                <a:gd name="T39" fmla="*/ 0 h 301"/>
                <a:gd name="T40" fmla="*/ 248 w 323"/>
                <a:gd name="T41" fmla="*/ 0 h 301"/>
                <a:gd name="T42" fmla="*/ 255 w 323"/>
                <a:gd name="T43" fmla="*/ 0 h 301"/>
                <a:gd name="T44" fmla="*/ 263 w 323"/>
                <a:gd name="T45" fmla="*/ 4 h 301"/>
                <a:gd name="T46" fmla="*/ 263 w 323"/>
                <a:gd name="T47" fmla="*/ 39 h 301"/>
                <a:gd name="T48" fmla="*/ 252 w 323"/>
                <a:gd name="T49" fmla="*/ 49 h 301"/>
                <a:gd name="T50" fmla="*/ 252 w 323"/>
                <a:gd name="T51" fmla="*/ 57 h 301"/>
                <a:gd name="T52" fmla="*/ 275 w 323"/>
                <a:gd name="T53" fmla="*/ 84 h 301"/>
                <a:gd name="T54" fmla="*/ 279 w 323"/>
                <a:gd name="T55" fmla="*/ 111 h 301"/>
                <a:gd name="T56" fmla="*/ 284 w 323"/>
                <a:gd name="T57" fmla="*/ 113 h 301"/>
                <a:gd name="T58" fmla="*/ 286 w 323"/>
                <a:gd name="T59" fmla="*/ 129 h 301"/>
                <a:gd name="T60" fmla="*/ 288 w 323"/>
                <a:gd name="T61" fmla="*/ 175 h 301"/>
                <a:gd name="T62" fmla="*/ 281 w 323"/>
                <a:gd name="T63" fmla="*/ 179 h 301"/>
                <a:gd name="T64" fmla="*/ 284 w 323"/>
                <a:gd name="T65" fmla="*/ 189 h 301"/>
                <a:gd name="T66" fmla="*/ 294 w 323"/>
                <a:gd name="T67" fmla="*/ 210 h 301"/>
                <a:gd name="T68" fmla="*/ 313 w 323"/>
                <a:gd name="T69" fmla="*/ 212 h 301"/>
                <a:gd name="T70" fmla="*/ 317 w 323"/>
                <a:gd name="T71" fmla="*/ 220 h 301"/>
                <a:gd name="T72" fmla="*/ 323 w 323"/>
                <a:gd name="T73" fmla="*/ 226 h 301"/>
                <a:gd name="T74" fmla="*/ 257 w 323"/>
                <a:gd name="T75" fmla="*/ 264 h 301"/>
                <a:gd name="T76" fmla="*/ 220 w 323"/>
                <a:gd name="T77" fmla="*/ 296 h 301"/>
                <a:gd name="T78" fmla="*/ 201 w 323"/>
                <a:gd name="T79" fmla="*/ 300 h 301"/>
                <a:gd name="T80" fmla="*/ 183 w 323"/>
                <a:gd name="T81" fmla="*/ 301 h 301"/>
                <a:gd name="T82" fmla="*/ 185 w 323"/>
                <a:gd name="T83" fmla="*/ 286 h 301"/>
                <a:gd name="T84" fmla="*/ 166 w 323"/>
                <a:gd name="T85" fmla="*/ 278 h 301"/>
                <a:gd name="T86" fmla="*/ 156 w 323"/>
                <a:gd name="T87" fmla="*/ 268 h 301"/>
                <a:gd name="T88" fmla="*/ 0 w 323"/>
                <a:gd name="T89" fmla="*/ 160 h 3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 h="301">
                  <a:moveTo>
                    <a:pt x="0" y="160"/>
                  </a:moveTo>
                  <a:lnTo>
                    <a:pt x="0" y="142"/>
                  </a:lnTo>
                  <a:lnTo>
                    <a:pt x="32" y="123"/>
                  </a:lnTo>
                  <a:lnTo>
                    <a:pt x="53" y="121"/>
                  </a:lnTo>
                  <a:lnTo>
                    <a:pt x="76" y="101"/>
                  </a:lnTo>
                  <a:lnTo>
                    <a:pt x="78" y="93"/>
                  </a:lnTo>
                  <a:lnTo>
                    <a:pt x="94" y="84"/>
                  </a:lnTo>
                  <a:lnTo>
                    <a:pt x="117" y="82"/>
                  </a:lnTo>
                  <a:lnTo>
                    <a:pt x="117" y="74"/>
                  </a:lnTo>
                  <a:lnTo>
                    <a:pt x="109" y="64"/>
                  </a:lnTo>
                  <a:lnTo>
                    <a:pt x="109" y="39"/>
                  </a:lnTo>
                  <a:lnTo>
                    <a:pt x="107" y="33"/>
                  </a:lnTo>
                  <a:lnTo>
                    <a:pt x="123" y="22"/>
                  </a:lnTo>
                  <a:lnTo>
                    <a:pt x="135" y="20"/>
                  </a:lnTo>
                  <a:lnTo>
                    <a:pt x="150" y="10"/>
                  </a:lnTo>
                  <a:lnTo>
                    <a:pt x="176" y="6"/>
                  </a:lnTo>
                  <a:lnTo>
                    <a:pt x="199" y="2"/>
                  </a:lnTo>
                  <a:lnTo>
                    <a:pt x="212" y="4"/>
                  </a:lnTo>
                  <a:lnTo>
                    <a:pt x="220" y="6"/>
                  </a:lnTo>
                  <a:lnTo>
                    <a:pt x="232" y="0"/>
                  </a:lnTo>
                  <a:lnTo>
                    <a:pt x="248" y="0"/>
                  </a:lnTo>
                  <a:lnTo>
                    <a:pt x="255" y="0"/>
                  </a:lnTo>
                  <a:lnTo>
                    <a:pt x="263" y="4"/>
                  </a:lnTo>
                  <a:lnTo>
                    <a:pt x="263" y="39"/>
                  </a:lnTo>
                  <a:lnTo>
                    <a:pt x="252" y="49"/>
                  </a:lnTo>
                  <a:lnTo>
                    <a:pt x="252" y="57"/>
                  </a:lnTo>
                  <a:lnTo>
                    <a:pt x="275" y="84"/>
                  </a:lnTo>
                  <a:lnTo>
                    <a:pt x="279" y="111"/>
                  </a:lnTo>
                  <a:lnTo>
                    <a:pt x="284" y="113"/>
                  </a:lnTo>
                  <a:lnTo>
                    <a:pt x="286" y="129"/>
                  </a:lnTo>
                  <a:lnTo>
                    <a:pt x="288" y="175"/>
                  </a:lnTo>
                  <a:lnTo>
                    <a:pt x="281" y="179"/>
                  </a:lnTo>
                  <a:lnTo>
                    <a:pt x="284" y="189"/>
                  </a:lnTo>
                  <a:lnTo>
                    <a:pt x="294" y="210"/>
                  </a:lnTo>
                  <a:lnTo>
                    <a:pt x="313" y="212"/>
                  </a:lnTo>
                  <a:lnTo>
                    <a:pt x="317" y="220"/>
                  </a:lnTo>
                  <a:lnTo>
                    <a:pt x="323" y="226"/>
                  </a:lnTo>
                  <a:lnTo>
                    <a:pt x="257" y="264"/>
                  </a:lnTo>
                  <a:lnTo>
                    <a:pt x="220" y="296"/>
                  </a:lnTo>
                  <a:lnTo>
                    <a:pt x="201" y="300"/>
                  </a:lnTo>
                  <a:lnTo>
                    <a:pt x="183" y="301"/>
                  </a:lnTo>
                  <a:lnTo>
                    <a:pt x="185" y="286"/>
                  </a:lnTo>
                  <a:lnTo>
                    <a:pt x="166" y="278"/>
                  </a:lnTo>
                  <a:lnTo>
                    <a:pt x="156" y="268"/>
                  </a:lnTo>
                  <a:lnTo>
                    <a:pt x="0" y="16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20" name="Marokko +  Vest Sahara">
            <a:extLst>
              <a:ext uri="{FF2B5EF4-FFF2-40B4-BE49-F238E27FC236}">
                <a16:creationId xmlns:a16="http://schemas.microsoft.com/office/drawing/2014/main" id="{9372A219-9A2C-4A89-B29F-DD034D30812B}"/>
              </a:ext>
            </a:extLst>
          </p:cNvPr>
          <p:cNvGrpSpPr>
            <a:grpSpLocks/>
          </p:cNvGrpSpPr>
          <p:nvPr/>
        </p:nvGrpSpPr>
        <p:grpSpPr>
          <a:xfrm>
            <a:off x="3938091" y="3760048"/>
            <a:ext cx="339602" cy="359901"/>
            <a:chOff x="3783013" y="3289300"/>
            <a:chExt cx="390525" cy="385763"/>
          </a:xfrm>
          <a:solidFill>
            <a:schemeClr val="bg2"/>
          </a:solidFill>
        </p:grpSpPr>
        <p:grpSp>
          <p:nvGrpSpPr>
            <p:cNvPr id="1121" name="Marokko">
              <a:extLst>
                <a:ext uri="{FF2B5EF4-FFF2-40B4-BE49-F238E27FC236}">
                  <a16:creationId xmlns:a16="http://schemas.microsoft.com/office/drawing/2014/main" id="{43CCFB92-1853-427F-9B87-07A98DE6AD6C}"/>
                </a:ext>
              </a:extLst>
            </p:cNvPr>
            <p:cNvGrpSpPr>
              <a:grpSpLocks/>
            </p:cNvGrpSpPr>
            <p:nvPr/>
          </p:nvGrpSpPr>
          <p:grpSpPr bwMode="auto">
            <a:xfrm>
              <a:off x="3883025" y="3289300"/>
              <a:ext cx="290513" cy="223838"/>
              <a:chOff x="2456" y="2304"/>
              <a:chExt cx="183" cy="141"/>
            </a:xfrm>
            <a:grpFill/>
          </p:grpSpPr>
          <p:sp>
            <p:nvSpPr>
              <p:cNvPr id="1125" name="Freeform 286">
                <a:extLst>
                  <a:ext uri="{FF2B5EF4-FFF2-40B4-BE49-F238E27FC236}">
                    <a16:creationId xmlns:a16="http://schemas.microsoft.com/office/drawing/2014/main" id="{DCF2D97B-1F4E-4574-A79D-339A69BB4E78}"/>
                  </a:ext>
                </a:extLst>
              </p:cNvPr>
              <p:cNvSpPr>
                <a:spLocks/>
              </p:cNvSpPr>
              <p:nvPr/>
            </p:nvSpPr>
            <p:spPr bwMode="auto">
              <a:xfrm>
                <a:off x="2456" y="2304"/>
                <a:ext cx="183" cy="141"/>
              </a:xfrm>
              <a:custGeom>
                <a:avLst/>
                <a:gdLst>
                  <a:gd name="T0" fmla="*/ 66 w 183"/>
                  <a:gd name="T1" fmla="*/ 141 h 141"/>
                  <a:gd name="T2" fmla="*/ 0 w 183"/>
                  <a:gd name="T3" fmla="*/ 141 h 141"/>
                  <a:gd name="T4" fmla="*/ 10 w 183"/>
                  <a:gd name="T5" fmla="*/ 135 h 141"/>
                  <a:gd name="T6" fmla="*/ 27 w 183"/>
                  <a:gd name="T7" fmla="*/ 125 h 141"/>
                  <a:gd name="T8" fmla="*/ 49 w 183"/>
                  <a:gd name="T9" fmla="*/ 107 h 141"/>
                  <a:gd name="T10" fmla="*/ 51 w 183"/>
                  <a:gd name="T11" fmla="*/ 102 h 141"/>
                  <a:gd name="T12" fmla="*/ 51 w 183"/>
                  <a:gd name="T13" fmla="*/ 67 h 141"/>
                  <a:gd name="T14" fmla="*/ 60 w 183"/>
                  <a:gd name="T15" fmla="*/ 55 h 141"/>
                  <a:gd name="T16" fmla="*/ 72 w 183"/>
                  <a:gd name="T17" fmla="*/ 43 h 141"/>
                  <a:gd name="T18" fmla="*/ 86 w 183"/>
                  <a:gd name="T19" fmla="*/ 39 h 141"/>
                  <a:gd name="T20" fmla="*/ 100 w 183"/>
                  <a:gd name="T21" fmla="*/ 30 h 141"/>
                  <a:gd name="T22" fmla="*/ 105 w 183"/>
                  <a:gd name="T23" fmla="*/ 14 h 141"/>
                  <a:gd name="T24" fmla="*/ 109 w 183"/>
                  <a:gd name="T25" fmla="*/ 4 h 141"/>
                  <a:gd name="T26" fmla="*/ 113 w 183"/>
                  <a:gd name="T27" fmla="*/ 0 h 141"/>
                  <a:gd name="T28" fmla="*/ 119 w 183"/>
                  <a:gd name="T29" fmla="*/ 0 h 141"/>
                  <a:gd name="T30" fmla="*/ 123 w 183"/>
                  <a:gd name="T31" fmla="*/ 8 h 141"/>
                  <a:gd name="T32" fmla="*/ 129 w 183"/>
                  <a:gd name="T33" fmla="*/ 12 h 141"/>
                  <a:gd name="T34" fmla="*/ 150 w 183"/>
                  <a:gd name="T35" fmla="*/ 10 h 141"/>
                  <a:gd name="T36" fmla="*/ 160 w 183"/>
                  <a:gd name="T37" fmla="*/ 10 h 141"/>
                  <a:gd name="T38" fmla="*/ 164 w 183"/>
                  <a:gd name="T39" fmla="*/ 14 h 141"/>
                  <a:gd name="T40" fmla="*/ 174 w 183"/>
                  <a:gd name="T41" fmla="*/ 14 h 141"/>
                  <a:gd name="T42" fmla="*/ 176 w 183"/>
                  <a:gd name="T43" fmla="*/ 20 h 141"/>
                  <a:gd name="T44" fmla="*/ 176 w 183"/>
                  <a:gd name="T45" fmla="*/ 45 h 141"/>
                  <a:gd name="T46" fmla="*/ 183 w 183"/>
                  <a:gd name="T47" fmla="*/ 55 h 141"/>
                  <a:gd name="T48" fmla="*/ 183 w 183"/>
                  <a:gd name="T49" fmla="*/ 63 h 141"/>
                  <a:gd name="T50" fmla="*/ 160 w 183"/>
                  <a:gd name="T51" fmla="*/ 65 h 141"/>
                  <a:gd name="T52" fmla="*/ 144 w 183"/>
                  <a:gd name="T53" fmla="*/ 74 h 141"/>
                  <a:gd name="T54" fmla="*/ 142 w 183"/>
                  <a:gd name="T55" fmla="*/ 82 h 141"/>
                  <a:gd name="T56" fmla="*/ 119 w 183"/>
                  <a:gd name="T57" fmla="*/ 102 h 141"/>
                  <a:gd name="T58" fmla="*/ 98 w 183"/>
                  <a:gd name="T59" fmla="*/ 104 h 141"/>
                  <a:gd name="T60" fmla="*/ 66 w 183"/>
                  <a:gd name="T61" fmla="*/ 123 h 141"/>
                  <a:gd name="T62" fmla="*/ 66 w 183"/>
                  <a:gd name="T6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 h="141">
                    <a:moveTo>
                      <a:pt x="66" y="141"/>
                    </a:moveTo>
                    <a:lnTo>
                      <a:pt x="0" y="141"/>
                    </a:lnTo>
                    <a:lnTo>
                      <a:pt x="10" y="135"/>
                    </a:lnTo>
                    <a:lnTo>
                      <a:pt x="27" y="125"/>
                    </a:lnTo>
                    <a:lnTo>
                      <a:pt x="49" y="107"/>
                    </a:lnTo>
                    <a:lnTo>
                      <a:pt x="51" y="102"/>
                    </a:lnTo>
                    <a:lnTo>
                      <a:pt x="51" y="67"/>
                    </a:lnTo>
                    <a:lnTo>
                      <a:pt x="60" y="55"/>
                    </a:lnTo>
                    <a:lnTo>
                      <a:pt x="72" y="43"/>
                    </a:lnTo>
                    <a:lnTo>
                      <a:pt x="86" y="39"/>
                    </a:lnTo>
                    <a:lnTo>
                      <a:pt x="100" y="30"/>
                    </a:lnTo>
                    <a:lnTo>
                      <a:pt x="105" y="14"/>
                    </a:lnTo>
                    <a:lnTo>
                      <a:pt x="109" y="4"/>
                    </a:lnTo>
                    <a:lnTo>
                      <a:pt x="113" y="0"/>
                    </a:lnTo>
                    <a:lnTo>
                      <a:pt x="119" y="0"/>
                    </a:lnTo>
                    <a:lnTo>
                      <a:pt x="123" y="8"/>
                    </a:lnTo>
                    <a:lnTo>
                      <a:pt x="129" y="12"/>
                    </a:lnTo>
                    <a:lnTo>
                      <a:pt x="150" y="10"/>
                    </a:lnTo>
                    <a:lnTo>
                      <a:pt x="160" y="10"/>
                    </a:lnTo>
                    <a:lnTo>
                      <a:pt x="164" y="14"/>
                    </a:lnTo>
                    <a:lnTo>
                      <a:pt x="174" y="14"/>
                    </a:lnTo>
                    <a:lnTo>
                      <a:pt x="176" y="20"/>
                    </a:lnTo>
                    <a:lnTo>
                      <a:pt x="176" y="45"/>
                    </a:lnTo>
                    <a:lnTo>
                      <a:pt x="183" y="55"/>
                    </a:lnTo>
                    <a:lnTo>
                      <a:pt x="183" y="63"/>
                    </a:lnTo>
                    <a:lnTo>
                      <a:pt x="160" y="65"/>
                    </a:lnTo>
                    <a:lnTo>
                      <a:pt x="144" y="74"/>
                    </a:lnTo>
                    <a:lnTo>
                      <a:pt x="142" y="82"/>
                    </a:lnTo>
                    <a:lnTo>
                      <a:pt x="119" y="102"/>
                    </a:lnTo>
                    <a:lnTo>
                      <a:pt x="98" y="104"/>
                    </a:lnTo>
                    <a:lnTo>
                      <a:pt x="66" y="123"/>
                    </a:lnTo>
                    <a:lnTo>
                      <a:pt x="66" y="141"/>
                    </a:lnTo>
                    <a:close/>
                  </a:path>
                </a:pathLst>
              </a:custGeom>
              <a:grpFill/>
              <a:ln w="9525">
                <a:solidFill>
                  <a:schemeClr val="bg2"/>
                </a:solidFill>
                <a:round/>
                <a:headEnd/>
                <a:tailEnd/>
              </a:ln>
            </p:spPr>
            <p:txBody>
              <a:bodyPr/>
              <a:lstStyle/>
              <a:p>
                <a:pPr>
                  <a:defRPr/>
                </a:pPr>
                <a:endParaRPr lang="en-GB" dirty="0"/>
              </a:p>
            </p:txBody>
          </p:sp>
          <p:sp>
            <p:nvSpPr>
              <p:cNvPr id="1126" name="Freeform 287">
                <a:extLst>
                  <a:ext uri="{FF2B5EF4-FFF2-40B4-BE49-F238E27FC236}">
                    <a16:creationId xmlns:a16="http://schemas.microsoft.com/office/drawing/2014/main" id="{E3065A0E-E826-40F3-82D1-5C99139A12CA}"/>
                  </a:ext>
                </a:extLst>
              </p:cNvPr>
              <p:cNvSpPr>
                <a:spLocks/>
              </p:cNvSpPr>
              <p:nvPr/>
            </p:nvSpPr>
            <p:spPr bwMode="auto">
              <a:xfrm>
                <a:off x="2456" y="2304"/>
                <a:ext cx="183" cy="141"/>
              </a:xfrm>
              <a:custGeom>
                <a:avLst/>
                <a:gdLst>
                  <a:gd name="T0" fmla="*/ 66 w 183"/>
                  <a:gd name="T1" fmla="*/ 141 h 141"/>
                  <a:gd name="T2" fmla="*/ 0 w 183"/>
                  <a:gd name="T3" fmla="*/ 141 h 141"/>
                  <a:gd name="T4" fmla="*/ 10 w 183"/>
                  <a:gd name="T5" fmla="*/ 135 h 141"/>
                  <a:gd name="T6" fmla="*/ 27 w 183"/>
                  <a:gd name="T7" fmla="*/ 125 h 141"/>
                  <a:gd name="T8" fmla="*/ 49 w 183"/>
                  <a:gd name="T9" fmla="*/ 107 h 141"/>
                  <a:gd name="T10" fmla="*/ 51 w 183"/>
                  <a:gd name="T11" fmla="*/ 102 h 141"/>
                  <a:gd name="T12" fmla="*/ 51 w 183"/>
                  <a:gd name="T13" fmla="*/ 67 h 141"/>
                  <a:gd name="T14" fmla="*/ 60 w 183"/>
                  <a:gd name="T15" fmla="*/ 55 h 141"/>
                  <a:gd name="T16" fmla="*/ 72 w 183"/>
                  <a:gd name="T17" fmla="*/ 43 h 141"/>
                  <a:gd name="T18" fmla="*/ 86 w 183"/>
                  <a:gd name="T19" fmla="*/ 39 h 141"/>
                  <a:gd name="T20" fmla="*/ 100 w 183"/>
                  <a:gd name="T21" fmla="*/ 30 h 141"/>
                  <a:gd name="T22" fmla="*/ 105 w 183"/>
                  <a:gd name="T23" fmla="*/ 14 h 141"/>
                  <a:gd name="T24" fmla="*/ 109 w 183"/>
                  <a:gd name="T25" fmla="*/ 4 h 141"/>
                  <a:gd name="T26" fmla="*/ 113 w 183"/>
                  <a:gd name="T27" fmla="*/ 0 h 141"/>
                  <a:gd name="T28" fmla="*/ 119 w 183"/>
                  <a:gd name="T29" fmla="*/ 0 h 141"/>
                  <a:gd name="T30" fmla="*/ 123 w 183"/>
                  <a:gd name="T31" fmla="*/ 8 h 141"/>
                  <a:gd name="T32" fmla="*/ 129 w 183"/>
                  <a:gd name="T33" fmla="*/ 12 h 141"/>
                  <a:gd name="T34" fmla="*/ 150 w 183"/>
                  <a:gd name="T35" fmla="*/ 10 h 141"/>
                  <a:gd name="T36" fmla="*/ 160 w 183"/>
                  <a:gd name="T37" fmla="*/ 10 h 141"/>
                  <a:gd name="T38" fmla="*/ 164 w 183"/>
                  <a:gd name="T39" fmla="*/ 14 h 141"/>
                  <a:gd name="T40" fmla="*/ 174 w 183"/>
                  <a:gd name="T41" fmla="*/ 14 h 141"/>
                  <a:gd name="T42" fmla="*/ 176 w 183"/>
                  <a:gd name="T43" fmla="*/ 20 h 141"/>
                  <a:gd name="T44" fmla="*/ 176 w 183"/>
                  <a:gd name="T45" fmla="*/ 45 h 141"/>
                  <a:gd name="T46" fmla="*/ 183 w 183"/>
                  <a:gd name="T47" fmla="*/ 55 h 141"/>
                  <a:gd name="T48" fmla="*/ 183 w 183"/>
                  <a:gd name="T49" fmla="*/ 63 h 141"/>
                  <a:gd name="T50" fmla="*/ 160 w 183"/>
                  <a:gd name="T51" fmla="*/ 65 h 141"/>
                  <a:gd name="T52" fmla="*/ 144 w 183"/>
                  <a:gd name="T53" fmla="*/ 74 h 141"/>
                  <a:gd name="T54" fmla="*/ 142 w 183"/>
                  <a:gd name="T55" fmla="*/ 82 h 141"/>
                  <a:gd name="T56" fmla="*/ 119 w 183"/>
                  <a:gd name="T57" fmla="*/ 102 h 141"/>
                  <a:gd name="T58" fmla="*/ 98 w 183"/>
                  <a:gd name="T59" fmla="*/ 104 h 141"/>
                  <a:gd name="T60" fmla="*/ 66 w 183"/>
                  <a:gd name="T61" fmla="*/ 123 h 141"/>
                  <a:gd name="T62" fmla="*/ 66 w 183"/>
                  <a:gd name="T63" fmla="*/ 141 h 1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3" h="141">
                    <a:moveTo>
                      <a:pt x="66" y="141"/>
                    </a:moveTo>
                    <a:lnTo>
                      <a:pt x="0" y="141"/>
                    </a:lnTo>
                    <a:lnTo>
                      <a:pt x="10" y="135"/>
                    </a:lnTo>
                    <a:lnTo>
                      <a:pt x="27" y="125"/>
                    </a:lnTo>
                    <a:lnTo>
                      <a:pt x="49" y="107"/>
                    </a:lnTo>
                    <a:lnTo>
                      <a:pt x="51" y="102"/>
                    </a:lnTo>
                    <a:lnTo>
                      <a:pt x="51" y="67"/>
                    </a:lnTo>
                    <a:lnTo>
                      <a:pt x="60" y="55"/>
                    </a:lnTo>
                    <a:lnTo>
                      <a:pt x="72" y="43"/>
                    </a:lnTo>
                    <a:lnTo>
                      <a:pt x="86" y="39"/>
                    </a:lnTo>
                    <a:lnTo>
                      <a:pt x="100" y="30"/>
                    </a:lnTo>
                    <a:lnTo>
                      <a:pt x="105" y="14"/>
                    </a:lnTo>
                    <a:lnTo>
                      <a:pt x="109" y="4"/>
                    </a:lnTo>
                    <a:lnTo>
                      <a:pt x="113" y="0"/>
                    </a:lnTo>
                    <a:lnTo>
                      <a:pt x="119" y="0"/>
                    </a:lnTo>
                    <a:lnTo>
                      <a:pt x="123" y="8"/>
                    </a:lnTo>
                    <a:lnTo>
                      <a:pt x="129" y="12"/>
                    </a:lnTo>
                    <a:lnTo>
                      <a:pt x="150" y="10"/>
                    </a:lnTo>
                    <a:lnTo>
                      <a:pt x="160" y="10"/>
                    </a:lnTo>
                    <a:lnTo>
                      <a:pt x="164" y="14"/>
                    </a:lnTo>
                    <a:lnTo>
                      <a:pt x="174" y="14"/>
                    </a:lnTo>
                    <a:lnTo>
                      <a:pt x="176" y="20"/>
                    </a:lnTo>
                    <a:lnTo>
                      <a:pt x="176" y="45"/>
                    </a:lnTo>
                    <a:lnTo>
                      <a:pt x="183" y="55"/>
                    </a:lnTo>
                    <a:lnTo>
                      <a:pt x="183" y="63"/>
                    </a:lnTo>
                    <a:lnTo>
                      <a:pt x="160" y="65"/>
                    </a:lnTo>
                    <a:lnTo>
                      <a:pt x="144" y="74"/>
                    </a:lnTo>
                    <a:lnTo>
                      <a:pt x="142" y="82"/>
                    </a:lnTo>
                    <a:lnTo>
                      <a:pt x="119" y="102"/>
                    </a:lnTo>
                    <a:lnTo>
                      <a:pt x="98" y="104"/>
                    </a:lnTo>
                    <a:lnTo>
                      <a:pt x="66" y="123"/>
                    </a:lnTo>
                    <a:lnTo>
                      <a:pt x="66" y="14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22" name="Vest Sahara (Marokko)">
              <a:extLst>
                <a:ext uri="{FF2B5EF4-FFF2-40B4-BE49-F238E27FC236}">
                  <a16:creationId xmlns:a16="http://schemas.microsoft.com/office/drawing/2014/main" id="{6F489A0A-D966-4C64-8F6E-D1BF3AE3655E}"/>
                </a:ext>
              </a:extLst>
            </p:cNvPr>
            <p:cNvGrpSpPr>
              <a:grpSpLocks/>
            </p:cNvGrpSpPr>
            <p:nvPr/>
          </p:nvGrpSpPr>
          <p:grpSpPr bwMode="auto">
            <a:xfrm>
              <a:off x="3783013" y="3513138"/>
              <a:ext cx="204787" cy="161925"/>
              <a:chOff x="2393" y="2445"/>
              <a:chExt cx="129" cy="102"/>
            </a:xfrm>
            <a:grpFill/>
          </p:grpSpPr>
          <p:sp>
            <p:nvSpPr>
              <p:cNvPr id="1123" name="Freeform 289">
                <a:extLst>
                  <a:ext uri="{FF2B5EF4-FFF2-40B4-BE49-F238E27FC236}">
                    <a16:creationId xmlns:a16="http://schemas.microsoft.com/office/drawing/2014/main" id="{9F7E4FDD-1AA6-40AD-85B8-9A73AB0169B2}"/>
                  </a:ext>
                </a:extLst>
              </p:cNvPr>
              <p:cNvSpPr>
                <a:spLocks/>
              </p:cNvSpPr>
              <p:nvPr/>
            </p:nvSpPr>
            <p:spPr bwMode="auto">
              <a:xfrm>
                <a:off x="2393" y="2445"/>
                <a:ext cx="129" cy="102"/>
              </a:xfrm>
              <a:custGeom>
                <a:avLst/>
                <a:gdLst>
                  <a:gd name="T0" fmla="*/ 0 w 129"/>
                  <a:gd name="T1" fmla="*/ 102 h 102"/>
                  <a:gd name="T2" fmla="*/ 4 w 129"/>
                  <a:gd name="T3" fmla="*/ 91 h 102"/>
                  <a:gd name="T4" fmla="*/ 14 w 129"/>
                  <a:gd name="T5" fmla="*/ 75 h 102"/>
                  <a:gd name="T6" fmla="*/ 20 w 129"/>
                  <a:gd name="T7" fmla="*/ 60 h 102"/>
                  <a:gd name="T8" fmla="*/ 30 w 129"/>
                  <a:gd name="T9" fmla="*/ 52 h 102"/>
                  <a:gd name="T10" fmla="*/ 36 w 129"/>
                  <a:gd name="T11" fmla="*/ 36 h 102"/>
                  <a:gd name="T12" fmla="*/ 45 w 129"/>
                  <a:gd name="T13" fmla="*/ 23 h 102"/>
                  <a:gd name="T14" fmla="*/ 51 w 129"/>
                  <a:gd name="T15" fmla="*/ 17 h 102"/>
                  <a:gd name="T16" fmla="*/ 59 w 129"/>
                  <a:gd name="T17" fmla="*/ 7 h 102"/>
                  <a:gd name="T18" fmla="*/ 63 w 129"/>
                  <a:gd name="T19" fmla="*/ 0 h 102"/>
                  <a:gd name="T20" fmla="*/ 129 w 129"/>
                  <a:gd name="T21" fmla="*/ 0 h 102"/>
                  <a:gd name="T22" fmla="*/ 129 w 129"/>
                  <a:gd name="T23" fmla="*/ 27 h 102"/>
                  <a:gd name="T24" fmla="*/ 80 w 129"/>
                  <a:gd name="T25" fmla="*/ 27 h 102"/>
                  <a:gd name="T26" fmla="*/ 80 w 129"/>
                  <a:gd name="T27" fmla="*/ 68 h 102"/>
                  <a:gd name="T28" fmla="*/ 71 w 129"/>
                  <a:gd name="T29" fmla="*/ 68 h 102"/>
                  <a:gd name="T30" fmla="*/ 63 w 129"/>
                  <a:gd name="T31" fmla="*/ 71 h 102"/>
                  <a:gd name="T32" fmla="*/ 63 w 129"/>
                  <a:gd name="T33" fmla="*/ 79 h 102"/>
                  <a:gd name="T34" fmla="*/ 63 w 129"/>
                  <a:gd name="T35" fmla="*/ 102 h 102"/>
                  <a:gd name="T36" fmla="*/ 0 w 129"/>
                  <a:gd name="T3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102">
                    <a:moveTo>
                      <a:pt x="0" y="102"/>
                    </a:moveTo>
                    <a:lnTo>
                      <a:pt x="4" y="91"/>
                    </a:lnTo>
                    <a:lnTo>
                      <a:pt x="14" y="75"/>
                    </a:lnTo>
                    <a:lnTo>
                      <a:pt x="20" y="60"/>
                    </a:lnTo>
                    <a:lnTo>
                      <a:pt x="30" y="52"/>
                    </a:lnTo>
                    <a:lnTo>
                      <a:pt x="36" y="36"/>
                    </a:lnTo>
                    <a:lnTo>
                      <a:pt x="45" y="23"/>
                    </a:lnTo>
                    <a:lnTo>
                      <a:pt x="51" y="17"/>
                    </a:lnTo>
                    <a:lnTo>
                      <a:pt x="59" y="7"/>
                    </a:lnTo>
                    <a:lnTo>
                      <a:pt x="63" y="0"/>
                    </a:lnTo>
                    <a:lnTo>
                      <a:pt x="129" y="0"/>
                    </a:lnTo>
                    <a:lnTo>
                      <a:pt x="129" y="27"/>
                    </a:lnTo>
                    <a:lnTo>
                      <a:pt x="80" y="27"/>
                    </a:lnTo>
                    <a:lnTo>
                      <a:pt x="80" y="68"/>
                    </a:lnTo>
                    <a:lnTo>
                      <a:pt x="71" y="68"/>
                    </a:lnTo>
                    <a:lnTo>
                      <a:pt x="63" y="71"/>
                    </a:lnTo>
                    <a:lnTo>
                      <a:pt x="63" y="79"/>
                    </a:lnTo>
                    <a:lnTo>
                      <a:pt x="63" y="102"/>
                    </a:lnTo>
                    <a:lnTo>
                      <a:pt x="0" y="102"/>
                    </a:lnTo>
                    <a:close/>
                  </a:path>
                </a:pathLst>
              </a:custGeom>
              <a:grpFill/>
              <a:ln w="9525">
                <a:solidFill>
                  <a:schemeClr val="bg2"/>
                </a:solidFill>
                <a:round/>
                <a:headEnd/>
                <a:tailEnd/>
              </a:ln>
            </p:spPr>
            <p:txBody>
              <a:bodyPr/>
              <a:lstStyle/>
              <a:p>
                <a:pPr>
                  <a:defRPr/>
                </a:pPr>
                <a:endParaRPr lang="en-GB" dirty="0"/>
              </a:p>
            </p:txBody>
          </p:sp>
          <p:sp>
            <p:nvSpPr>
              <p:cNvPr id="1124" name="Freeform 290">
                <a:extLst>
                  <a:ext uri="{FF2B5EF4-FFF2-40B4-BE49-F238E27FC236}">
                    <a16:creationId xmlns:a16="http://schemas.microsoft.com/office/drawing/2014/main" id="{70AF4225-912C-4B1C-B6EF-3C99D3D0AE3B}"/>
                  </a:ext>
                </a:extLst>
              </p:cNvPr>
              <p:cNvSpPr>
                <a:spLocks/>
              </p:cNvSpPr>
              <p:nvPr/>
            </p:nvSpPr>
            <p:spPr bwMode="auto">
              <a:xfrm>
                <a:off x="2393" y="2445"/>
                <a:ext cx="129" cy="102"/>
              </a:xfrm>
              <a:custGeom>
                <a:avLst/>
                <a:gdLst>
                  <a:gd name="T0" fmla="*/ 0 w 129"/>
                  <a:gd name="T1" fmla="*/ 102 h 102"/>
                  <a:gd name="T2" fmla="*/ 4 w 129"/>
                  <a:gd name="T3" fmla="*/ 91 h 102"/>
                  <a:gd name="T4" fmla="*/ 14 w 129"/>
                  <a:gd name="T5" fmla="*/ 75 h 102"/>
                  <a:gd name="T6" fmla="*/ 20 w 129"/>
                  <a:gd name="T7" fmla="*/ 60 h 102"/>
                  <a:gd name="T8" fmla="*/ 30 w 129"/>
                  <a:gd name="T9" fmla="*/ 52 h 102"/>
                  <a:gd name="T10" fmla="*/ 36 w 129"/>
                  <a:gd name="T11" fmla="*/ 36 h 102"/>
                  <a:gd name="T12" fmla="*/ 45 w 129"/>
                  <a:gd name="T13" fmla="*/ 23 h 102"/>
                  <a:gd name="T14" fmla="*/ 51 w 129"/>
                  <a:gd name="T15" fmla="*/ 17 h 102"/>
                  <a:gd name="T16" fmla="*/ 59 w 129"/>
                  <a:gd name="T17" fmla="*/ 7 h 102"/>
                  <a:gd name="T18" fmla="*/ 63 w 129"/>
                  <a:gd name="T19" fmla="*/ 0 h 102"/>
                  <a:gd name="T20" fmla="*/ 129 w 129"/>
                  <a:gd name="T21" fmla="*/ 0 h 102"/>
                  <a:gd name="T22" fmla="*/ 129 w 129"/>
                  <a:gd name="T23" fmla="*/ 27 h 102"/>
                  <a:gd name="T24" fmla="*/ 80 w 129"/>
                  <a:gd name="T25" fmla="*/ 27 h 102"/>
                  <a:gd name="T26" fmla="*/ 80 w 129"/>
                  <a:gd name="T27" fmla="*/ 68 h 102"/>
                  <a:gd name="T28" fmla="*/ 71 w 129"/>
                  <a:gd name="T29" fmla="*/ 68 h 102"/>
                  <a:gd name="T30" fmla="*/ 63 w 129"/>
                  <a:gd name="T31" fmla="*/ 71 h 102"/>
                  <a:gd name="T32" fmla="*/ 63 w 129"/>
                  <a:gd name="T33" fmla="*/ 79 h 102"/>
                  <a:gd name="T34" fmla="*/ 63 w 129"/>
                  <a:gd name="T35" fmla="*/ 102 h 102"/>
                  <a:gd name="T36" fmla="*/ 0 w 129"/>
                  <a:gd name="T37" fmla="*/ 102 h 1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102">
                    <a:moveTo>
                      <a:pt x="0" y="102"/>
                    </a:moveTo>
                    <a:lnTo>
                      <a:pt x="4" y="91"/>
                    </a:lnTo>
                    <a:lnTo>
                      <a:pt x="14" y="75"/>
                    </a:lnTo>
                    <a:lnTo>
                      <a:pt x="20" y="60"/>
                    </a:lnTo>
                    <a:lnTo>
                      <a:pt x="30" y="52"/>
                    </a:lnTo>
                    <a:lnTo>
                      <a:pt x="36" y="36"/>
                    </a:lnTo>
                    <a:lnTo>
                      <a:pt x="45" y="23"/>
                    </a:lnTo>
                    <a:lnTo>
                      <a:pt x="51" y="17"/>
                    </a:lnTo>
                    <a:lnTo>
                      <a:pt x="59" y="7"/>
                    </a:lnTo>
                    <a:lnTo>
                      <a:pt x="63" y="0"/>
                    </a:lnTo>
                    <a:lnTo>
                      <a:pt x="129" y="0"/>
                    </a:lnTo>
                    <a:lnTo>
                      <a:pt x="129" y="27"/>
                    </a:lnTo>
                    <a:lnTo>
                      <a:pt x="80" y="27"/>
                    </a:lnTo>
                    <a:lnTo>
                      <a:pt x="80" y="68"/>
                    </a:lnTo>
                    <a:lnTo>
                      <a:pt x="71" y="68"/>
                    </a:lnTo>
                    <a:lnTo>
                      <a:pt x="63" y="71"/>
                    </a:lnTo>
                    <a:lnTo>
                      <a:pt x="63" y="79"/>
                    </a:lnTo>
                    <a:lnTo>
                      <a:pt x="63" y="102"/>
                    </a:lnTo>
                    <a:lnTo>
                      <a:pt x="0" y="102"/>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127" name="Guinea-Bissau">
            <a:extLst>
              <a:ext uri="{FF2B5EF4-FFF2-40B4-BE49-F238E27FC236}">
                <a16:creationId xmlns:a16="http://schemas.microsoft.com/office/drawing/2014/main" id="{15AB68FC-7768-4AA7-8AB7-536E308F8002}"/>
              </a:ext>
            </a:extLst>
          </p:cNvPr>
          <p:cNvGrpSpPr>
            <a:grpSpLocks/>
          </p:cNvGrpSpPr>
          <p:nvPr/>
        </p:nvGrpSpPr>
        <p:grpSpPr bwMode="auto">
          <a:xfrm>
            <a:off x="3949136" y="4322855"/>
            <a:ext cx="64883" cy="39989"/>
            <a:chOff x="2401" y="2684"/>
            <a:chExt cx="47" cy="27"/>
          </a:xfrm>
          <a:solidFill>
            <a:schemeClr val="bg2"/>
          </a:solidFill>
        </p:grpSpPr>
        <p:sp>
          <p:nvSpPr>
            <p:cNvPr id="1128" name="Freeform 292">
              <a:extLst>
                <a:ext uri="{FF2B5EF4-FFF2-40B4-BE49-F238E27FC236}">
                  <a16:creationId xmlns:a16="http://schemas.microsoft.com/office/drawing/2014/main" id="{8DE973C1-BEC3-436A-8746-71654672722C}"/>
                </a:ext>
              </a:extLst>
            </p:cNvPr>
            <p:cNvSpPr>
              <a:spLocks/>
            </p:cNvSpPr>
            <p:nvPr/>
          </p:nvSpPr>
          <p:spPr bwMode="auto">
            <a:xfrm>
              <a:off x="2401" y="2684"/>
              <a:ext cx="47" cy="27"/>
            </a:xfrm>
            <a:custGeom>
              <a:avLst/>
              <a:gdLst>
                <a:gd name="T0" fmla="*/ 0 w 47"/>
                <a:gd name="T1" fmla="*/ 5 h 27"/>
                <a:gd name="T2" fmla="*/ 18 w 47"/>
                <a:gd name="T3" fmla="*/ 3 h 27"/>
                <a:gd name="T4" fmla="*/ 22 w 47"/>
                <a:gd name="T5" fmla="*/ 0 h 27"/>
                <a:gd name="T6" fmla="*/ 47 w 47"/>
                <a:gd name="T7" fmla="*/ 0 h 27"/>
                <a:gd name="T8" fmla="*/ 43 w 47"/>
                <a:gd name="T9" fmla="*/ 9 h 27"/>
                <a:gd name="T10" fmla="*/ 41 w 47"/>
                <a:gd name="T11" fmla="*/ 15 h 27"/>
                <a:gd name="T12" fmla="*/ 30 w 47"/>
                <a:gd name="T13" fmla="*/ 19 h 27"/>
                <a:gd name="T14" fmla="*/ 22 w 47"/>
                <a:gd name="T15" fmla="*/ 27 h 27"/>
                <a:gd name="T16" fmla="*/ 16 w 47"/>
                <a:gd name="T17" fmla="*/ 21 h 27"/>
                <a:gd name="T18" fmla="*/ 8 w 47"/>
                <a:gd name="T19" fmla="*/ 13 h 27"/>
                <a:gd name="T20" fmla="*/ 6 w 47"/>
                <a:gd name="T21" fmla="*/ 11 h 27"/>
                <a:gd name="T22" fmla="*/ 0 w 47"/>
                <a:gd name="T23" fmla="*/ 5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7">
                  <a:moveTo>
                    <a:pt x="0" y="5"/>
                  </a:moveTo>
                  <a:lnTo>
                    <a:pt x="18" y="3"/>
                  </a:lnTo>
                  <a:lnTo>
                    <a:pt x="22" y="0"/>
                  </a:lnTo>
                  <a:lnTo>
                    <a:pt x="47" y="0"/>
                  </a:lnTo>
                  <a:lnTo>
                    <a:pt x="43" y="9"/>
                  </a:lnTo>
                  <a:lnTo>
                    <a:pt x="41" y="15"/>
                  </a:lnTo>
                  <a:lnTo>
                    <a:pt x="30" y="19"/>
                  </a:lnTo>
                  <a:lnTo>
                    <a:pt x="22" y="27"/>
                  </a:lnTo>
                  <a:lnTo>
                    <a:pt x="16" y="21"/>
                  </a:lnTo>
                  <a:lnTo>
                    <a:pt x="8" y="13"/>
                  </a:lnTo>
                  <a:lnTo>
                    <a:pt x="6" y="11"/>
                  </a:lnTo>
                  <a:lnTo>
                    <a:pt x="0" y="5"/>
                  </a:lnTo>
                  <a:close/>
                </a:path>
              </a:pathLst>
            </a:custGeom>
            <a:grpFill/>
            <a:ln w="9525">
              <a:solidFill>
                <a:schemeClr val="bg2"/>
              </a:solidFill>
              <a:round/>
              <a:headEnd/>
              <a:tailEnd/>
            </a:ln>
          </p:spPr>
          <p:txBody>
            <a:bodyPr/>
            <a:lstStyle/>
            <a:p>
              <a:pPr>
                <a:defRPr/>
              </a:pPr>
              <a:endParaRPr lang="en-GB" dirty="0"/>
            </a:p>
          </p:txBody>
        </p:sp>
        <p:sp>
          <p:nvSpPr>
            <p:cNvPr id="1129" name="Freeform 293">
              <a:extLst>
                <a:ext uri="{FF2B5EF4-FFF2-40B4-BE49-F238E27FC236}">
                  <a16:creationId xmlns:a16="http://schemas.microsoft.com/office/drawing/2014/main" id="{F87EF4D1-B9AA-496F-8DCF-9BAE4E2A3BD3}"/>
                </a:ext>
              </a:extLst>
            </p:cNvPr>
            <p:cNvSpPr>
              <a:spLocks/>
            </p:cNvSpPr>
            <p:nvPr/>
          </p:nvSpPr>
          <p:spPr bwMode="auto">
            <a:xfrm>
              <a:off x="2401" y="2684"/>
              <a:ext cx="47" cy="27"/>
            </a:xfrm>
            <a:custGeom>
              <a:avLst/>
              <a:gdLst>
                <a:gd name="T0" fmla="*/ 0 w 47"/>
                <a:gd name="T1" fmla="*/ 5 h 27"/>
                <a:gd name="T2" fmla="*/ 18 w 47"/>
                <a:gd name="T3" fmla="*/ 3 h 27"/>
                <a:gd name="T4" fmla="*/ 22 w 47"/>
                <a:gd name="T5" fmla="*/ 0 h 27"/>
                <a:gd name="T6" fmla="*/ 47 w 47"/>
                <a:gd name="T7" fmla="*/ 0 h 27"/>
                <a:gd name="T8" fmla="*/ 43 w 47"/>
                <a:gd name="T9" fmla="*/ 9 h 27"/>
                <a:gd name="T10" fmla="*/ 41 w 47"/>
                <a:gd name="T11" fmla="*/ 15 h 27"/>
                <a:gd name="T12" fmla="*/ 30 w 47"/>
                <a:gd name="T13" fmla="*/ 19 h 27"/>
                <a:gd name="T14" fmla="*/ 22 w 47"/>
                <a:gd name="T15" fmla="*/ 27 h 27"/>
                <a:gd name="T16" fmla="*/ 16 w 47"/>
                <a:gd name="T17" fmla="*/ 21 h 27"/>
                <a:gd name="T18" fmla="*/ 8 w 47"/>
                <a:gd name="T19" fmla="*/ 13 h 27"/>
                <a:gd name="T20" fmla="*/ 6 w 47"/>
                <a:gd name="T21" fmla="*/ 11 h 27"/>
                <a:gd name="T22" fmla="*/ 0 w 47"/>
                <a:gd name="T23"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7">
                  <a:moveTo>
                    <a:pt x="0" y="5"/>
                  </a:moveTo>
                  <a:lnTo>
                    <a:pt x="18" y="3"/>
                  </a:lnTo>
                  <a:lnTo>
                    <a:pt x="22" y="0"/>
                  </a:lnTo>
                  <a:lnTo>
                    <a:pt x="47" y="0"/>
                  </a:lnTo>
                  <a:lnTo>
                    <a:pt x="43" y="9"/>
                  </a:lnTo>
                  <a:lnTo>
                    <a:pt x="41" y="15"/>
                  </a:lnTo>
                  <a:lnTo>
                    <a:pt x="30" y="19"/>
                  </a:lnTo>
                  <a:lnTo>
                    <a:pt x="22" y="27"/>
                  </a:lnTo>
                  <a:lnTo>
                    <a:pt x="16" y="21"/>
                  </a:lnTo>
                  <a:lnTo>
                    <a:pt x="8" y="13"/>
                  </a:lnTo>
                  <a:lnTo>
                    <a:pt x="6" y="11"/>
                  </a:lnTo>
                  <a:lnTo>
                    <a:pt x="0" y="5"/>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130" name="Sierra Leone">
            <a:extLst>
              <a:ext uri="{FF2B5EF4-FFF2-40B4-BE49-F238E27FC236}">
                <a16:creationId xmlns:a16="http://schemas.microsoft.com/office/drawing/2014/main" id="{8D7577F5-1F2A-46B9-8426-E81A78227543}"/>
              </a:ext>
            </a:extLst>
          </p:cNvPr>
          <p:cNvGrpSpPr>
            <a:grpSpLocks/>
          </p:cNvGrpSpPr>
          <p:nvPr/>
        </p:nvGrpSpPr>
        <p:grpSpPr bwMode="auto">
          <a:xfrm>
            <a:off x="4022301" y="4385060"/>
            <a:ext cx="59362" cy="69611"/>
            <a:chOff x="2454" y="2726"/>
            <a:chExt cx="43" cy="47"/>
          </a:xfrm>
          <a:solidFill>
            <a:schemeClr val="bg2"/>
          </a:solidFill>
        </p:grpSpPr>
        <p:sp>
          <p:nvSpPr>
            <p:cNvPr id="1131" name="Freeform 295">
              <a:extLst>
                <a:ext uri="{FF2B5EF4-FFF2-40B4-BE49-F238E27FC236}">
                  <a16:creationId xmlns:a16="http://schemas.microsoft.com/office/drawing/2014/main" id="{31F73830-FD2D-41BF-B1EE-022268965024}"/>
                </a:ext>
              </a:extLst>
            </p:cNvPr>
            <p:cNvSpPr>
              <a:spLocks/>
            </p:cNvSpPr>
            <p:nvPr/>
          </p:nvSpPr>
          <p:spPr bwMode="auto">
            <a:xfrm>
              <a:off x="2454" y="2726"/>
              <a:ext cx="43" cy="47"/>
            </a:xfrm>
            <a:custGeom>
              <a:avLst/>
              <a:gdLst>
                <a:gd name="T0" fmla="*/ 0 w 43"/>
                <a:gd name="T1" fmla="*/ 16 h 47"/>
                <a:gd name="T2" fmla="*/ 8 w 43"/>
                <a:gd name="T3" fmla="*/ 8 h 47"/>
                <a:gd name="T4" fmla="*/ 16 w 43"/>
                <a:gd name="T5" fmla="*/ 2 h 47"/>
                <a:gd name="T6" fmla="*/ 29 w 43"/>
                <a:gd name="T7" fmla="*/ 0 h 47"/>
                <a:gd name="T8" fmla="*/ 37 w 43"/>
                <a:gd name="T9" fmla="*/ 8 h 47"/>
                <a:gd name="T10" fmla="*/ 43 w 43"/>
                <a:gd name="T11" fmla="*/ 16 h 47"/>
                <a:gd name="T12" fmla="*/ 41 w 43"/>
                <a:gd name="T13" fmla="*/ 24 h 47"/>
                <a:gd name="T14" fmla="*/ 39 w 43"/>
                <a:gd name="T15" fmla="*/ 31 h 47"/>
                <a:gd name="T16" fmla="*/ 33 w 43"/>
                <a:gd name="T17" fmla="*/ 39 h 47"/>
                <a:gd name="T18" fmla="*/ 23 w 43"/>
                <a:gd name="T19" fmla="*/ 47 h 47"/>
                <a:gd name="T20" fmla="*/ 16 w 43"/>
                <a:gd name="T21" fmla="*/ 43 h 47"/>
                <a:gd name="T22" fmla="*/ 4 w 43"/>
                <a:gd name="T23" fmla="*/ 31 h 47"/>
                <a:gd name="T24" fmla="*/ 0 w 43"/>
                <a:gd name="T25" fmla="*/ 24 h 47"/>
                <a:gd name="T26" fmla="*/ 0 w 43"/>
                <a:gd name="T27"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7">
                  <a:moveTo>
                    <a:pt x="0" y="16"/>
                  </a:moveTo>
                  <a:lnTo>
                    <a:pt x="8" y="8"/>
                  </a:lnTo>
                  <a:lnTo>
                    <a:pt x="16" y="2"/>
                  </a:lnTo>
                  <a:lnTo>
                    <a:pt x="29" y="0"/>
                  </a:lnTo>
                  <a:lnTo>
                    <a:pt x="37" y="8"/>
                  </a:lnTo>
                  <a:lnTo>
                    <a:pt x="43" y="16"/>
                  </a:lnTo>
                  <a:lnTo>
                    <a:pt x="41" y="24"/>
                  </a:lnTo>
                  <a:lnTo>
                    <a:pt x="39" y="31"/>
                  </a:lnTo>
                  <a:lnTo>
                    <a:pt x="33" y="39"/>
                  </a:lnTo>
                  <a:lnTo>
                    <a:pt x="23" y="47"/>
                  </a:lnTo>
                  <a:lnTo>
                    <a:pt x="16" y="43"/>
                  </a:lnTo>
                  <a:lnTo>
                    <a:pt x="4" y="31"/>
                  </a:lnTo>
                  <a:lnTo>
                    <a:pt x="0" y="24"/>
                  </a:lnTo>
                  <a:lnTo>
                    <a:pt x="0" y="16"/>
                  </a:lnTo>
                  <a:close/>
                </a:path>
              </a:pathLst>
            </a:custGeom>
            <a:grpFill/>
            <a:ln w="9525">
              <a:solidFill>
                <a:schemeClr val="bg2"/>
              </a:solidFill>
              <a:round/>
              <a:headEnd/>
              <a:tailEnd/>
            </a:ln>
          </p:spPr>
          <p:txBody>
            <a:bodyPr/>
            <a:lstStyle/>
            <a:p>
              <a:pPr>
                <a:defRPr/>
              </a:pPr>
              <a:endParaRPr lang="en-GB" dirty="0"/>
            </a:p>
          </p:txBody>
        </p:sp>
        <p:sp>
          <p:nvSpPr>
            <p:cNvPr id="1132" name="Freeform 296">
              <a:extLst>
                <a:ext uri="{FF2B5EF4-FFF2-40B4-BE49-F238E27FC236}">
                  <a16:creationId xmlns:a16="http://schemas.microsoft.com/office/drawing/2014/main" id="{708F1F7D-3A2F-44E2-BC2C-1B22599678D0}"/>
                </a:ext>
              </a:extLst>
            </p:cNvPr>
            <p:cNvSpPr>
              <a:spLocks/>
            </p:cNvSpPr>
            <p:nvPr/>
          </p:nvSpPr>
          <p:spPr bwMode="auto">
            <a:xfrm>
              <a:off x="2454" y="2726"/>
              <a:ext cx="43" cy="47"/>
            </a:xfrm>
            <a:custGeom>
              <a:avLst/>
              <a:gdLst>
                <a:gd name="T0" fmla="*/ 0 w 43"/>
                <a:gd name="T1" fmla="*/ 16 h 47"/>
                <a:gd name="T2" fmla="*/ 8 w 43"/>
                <a:gd name="T3" fmla="*/ 8 h 47"/>
                <a:gd name="T4" fmla="*/ 16 w 43"/>
                <a:gd name="T5" fmla="*/ 2 h 47"/>
                <a:gd name="T6" fmla="*/ 29 w 43"/>
                <a:gd name="T7" fmla="*/ 0 h 47"/>
                <a:gd name="T8" fmla="*/ 37 w 43"/>
                <a:gd name="T9" fmla="*/ 8 h 47"/>
                <a:gd name="T10" fmla="*/ 43 w 43"/>
                <a:gd name="T11" fmla="*/ 16 h 47"/>
                <a:gd name="T12" fmla="*/ 41 w 43"/>
                <a:gd name="T13" fmla="*/ 24 h 47"/>
                <a:gd name="T14" fmla="*/ 39 w 43"/>
                <a:gd name="T15" fmla="*/ 31 h 47"/>
                <a:gd name="T16" fmla="*/ 33 w 43"/>
                <a:gd name="T17" fmla="*/ 39 h 47"/>
                <a:gd name="T18" fmla="*/ 23 w 43"/>
                <a:gd name="T19" fmla="*/ 47 h 47"/>
                <a:gd name="T20" fmla="*/ 16 w 43"/>
                <a:gd name="T21" fmla="*/ 43 h 47"/>
                <a:gd name="T22" fmla="*/ 4 w 43"/>
                <a:gd name="T23" fmla="*/ 31 h 47"/>
                <a:gd name="T24" fmla="*/ 0 w 43"/>
                <a:gd name="T25" fmla="*/ 24 h 47"/>
                <a:gd name="T26" fmla="*/ 0 w 43"/>
                <a:gd name="T27" fmla="*/ 16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 h="47">
                  <a:moveTo>
                    <a:pt x="0" y="16"/>
                  </a:moveTo>
                  <a:lnTo>
                    <a:pt x="8" y="8"/>
                  </a:lnTo>
                  <a:lnTo>
                    <a:pt x="16" y="2"/>
                  </a:lnTo>
                  <a:lnTo>
                    <a:pt x="29" y="0"/>
                  </a:lnTo>
                  <a:lnTo>
                    <a:pt x="37" y="8"/>
                  </a:lnTo>
                  <a:lnTo>
                    <a:pt x="43" y="16"/>
                  </a:lnTo>
                  <a:lnTo>
                    <a:pt x="41" y="24"/>
                  </a:lnTo>
                  <a:lnTo>
                    <a:pt x="39" y="31"/>
                  </a:lnTo>
                  <a:lnTo>
                    <a:pt x="33" y="39"/>
                  </a:lnTo>
                  <a:lnTo>
                    <a:pt x="23" y="47"/>
                  </a:lnTo>
                  <a:lnTo>
                    <a:pt x="16" y="43"/>
                  </a:lnTo>
                  <a:lnTo>
                    <a:pt x="4" y="31"/>
                  </a:lnTo>
                  <a:lnTo>
                    <a:pt x="0" y="24"/>
                  </a:lnTo>
                  <a:lnTo>
                    <a:pt x="0" y="1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33" name="Mauritanien">
            <a:extLst>
              <a:ext uri="{FF2B5EF4-FFF2-40B4-BE49-F238E27FC236}">
                <a16:creationId xmlns:a16="http://schemas.microsoft.com/office/drawing/2014/main" id="{530F65CA-1B08-4D10-ABD2-91B4876D3449}"/>
              </a:ext>
            </a:extLst>
          </p:cNvPr>
          <p:cNvGrpSpPr>
            <a:grpSpLocks/>
          </p:cNvGrpSpPr>
          <p:nvPr/>
        </p:nvGrpSpPr>
        <p:grpSpPr bwMode="auto">
          <a:xfrm>
            <a:off x="3938092" y="3968880"/>
            <a:ext cx="267817" cy="308063"/>
            <a:chOff x="2393" y="2445"/>
            <a:chExt cx="194" cy="208"/>
          </a:xfrm>
          <a:solidFill>
            <a:schemeClr val="bg2"/>
          </a:solidFill>
        </p:grpSpPr>
        <p:sp>
          <p:nvSpPr>
            <p:cNvPr id="1134" name="Freeform 298">
              <a:extLst>
                <a:ext uri="{FF2B5EF4-FFF2-40B4-BE49-F238E27FC236}">
                  <a16:creationId xmlns:a16="http://schemas.microsoft.com/office/drawing/2014/main" id="{6A4E9D82-D710-491F-91B2-46AE2FDD2BF2}"/>
                </a:ext>
              </a:extLst>
            </p:cNvPr>
            <p:cNvSpPr>
              <a:spLocks/>
            </p:cNvSpPr>
            <p:nvPr/>
          </p:nvSpPr>
          <p:spPr bwMode="auto">
            <a:xfrm>
              <a:off x="2393" y="2445"/>
              <a:ext cx="194" cy="208"/>
            </a:xfrm>
            <a:custGeom>
              <a:avLst/>
              <a:gdLst>
                <a:gd name="T0" fmla="*/ 0 w 194"/>
                <a:gd name="T1" fmla="*/ 103 h 208"/>
                <a:gd name="T2" fmla="*/ 63 w 194"/>
                <a:gd name="T3" fmla="*/ 103 h 208"/>
                <a:gd name="T4" fmla="*/ 63 w 194"/>
                <a:gd name="T5" fmla="*/ 79 h 208"/>
                <a:gd name="T6" fmla="*/ 63 w 194"/>
                <a:gd name="T7" fmla="*/ 72 h 208"/>
                <a:gd name="T8" fmla="*/ 67 w 194"/>
                <a:gd name="T9" fmla="*/ 70 h 208"/>
                <a:gd name="T10" fmla="*/ 71 w 194"/>
                <a:gd name="T11" fmla="*/ 68 h 208"/>
                <a:gd name="T12" fmla="*/ 80 w 194"/>
                <a:gd name="T13" fmla="*/ 68 h 208"/>
                <a:gd name="T14" fmla="*/ 80 w 194"/>
                <a:gd name="T15" fmla="*/ 27 h 208"/>
                <a:gd name="T16" fmla="*/ 129 w 194"/>
                <a:gd name="T17" fmla="*/ 27 h 208"/>
                <a:gd name="T18" fmla="*/ 129 w 194"/>
                <a:gd name="T19" fmla="*/ 0 h 208"/>
                <a:gd name="T20" fmla="*/ 194 w 194"/>
                <a:gd name="T21" fmla="*/ 46 h 208"/>
                <a:gd name="T22" fmla="*/ 164 w 194"/>
                <a:gd name="T23" fmla="*/ 46 h 208"/>
                <a:gd name="T24" fmla="*/ 176 w 194"/>
                <a:gd name="T25" fmla="*/ 179 h 208"/>
                <a:gd name="T26" fmla="*/ 182 w 194"/>
                <a:gd name="T27" fmla="*/ 186 h 208"/>
                <a:gd name="T28" fmla="*/ 180 w 194"/>
                <a:gd name="T29" fmla="*/ 196 h 208"/>
                <a:gd name="T30" fmla="*/ 82 w 194"/>
                <a:gd name="T31" fmla="*/ 194 h 208"/>
                <a:gd name="T32" fmla="*/ 77 w 194"/>
                <a:gd name="T33" fmla="*/ 208 h 208"/>
                <a:gd name="T34" fmla="*/ 67 w 194"/>
                <a:gd name="T35" fmla="*/ 200 h 208"/>
                <a:gd name="T36" fmla="*/ 59 w 194"/>
                <a:gd name="T37" fmla="*/ 188 h 208"/>
                <a:gd name="T38" fmla="*/ 51 w 194"/>
                <a:gd name="T39" fmla="*/ 183 h 208"/>
                <a:gd name="T40" fmla="*/ 40 w 194"/>
                <a:gd name="T41" fmla="*/ 177 h 208"/>
                <a:gd name="T42" fmla="*/ 26 w 194"/>
                <a:gd name="T43" fmla="*/ 177 h 208"/>
                <a:gd name="T44" fmla="*/ 12 w 194"/>
                <a:gd name="T45" fmla="*/ 179 h 208"/>
                <a:gd name="T46" fmla="*/ 12 w 194"/>
                <a:gd name="T47" fmla="*/ 167 h 208"/>
                <a:gd name="T48" fmla="*/ 18 w 194"/>
                <a:gd name="T49" fmla="*/ 147 h 208"/>
                <a:gd name="T50" fmla="*/ 12 w 194"/>
                <a:gd name="T51" fmla="*/ 140 h 208"/>
                <a:gd name="T52" fmla="*/ 8 w 194"/>
                <a:gd name="T53" fmla="*/ 134 h 208"/>
                <a:gd name="T54" fmla="*/ 12 w 194"/>
                <a:gd name="T55" fmla="*/ 126 h 208"/>
                <a:gd name="T56" fmla="*/ 12 w 194"/>
                <a:gd name="T57" fmla="*/ 118 h 208"/>
                <a:gd name="T58" fmla="*/ 8 w 194"/>
                <a:gd name="T59" fmla="*/ 112 h 208"/>
                <a:gd name="T60" fmla="*/ 0 w 194"/>
                <a:gd name="T61" fmla="*/ 109 h 208"/>
                <a:gd name="T62" fmla="*/ 0 w 194"/>
                <a:gd name="T63" fmla="*/ 10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208">
                  <a:moveTo>
                    <a:pt x="0" y="103"/>
                  </a:moveTo>
                  <a:lnTo>
                    <a:pt x="63" y="103"/>
                  </a:lnTo>
                  <a:lnTo>
                    <a:pt x="63" y="79"/>
                  </a:lnTo>
                  <a:lnTo>
                    <a:pt x="63" y="72"/>
                  </a:lnTo>
                  <a:lnTo>
                    <a:pt x="67" y="70"/>
                  </a:lnTo>
                  <a:lnTo>
                    <a:pt x="71" y="68"/>
                  </a:lnTo>
                  <a:lnTo>
                    <a:pt x="80" y="68"/>
                  </a:lnTo>
                  <a:lnTo>
                    <a:pt x="80" y="27"/>
                  </a:lnTo>
                  <a:lnTo>
                    <a:pt x="129" y="27"/>
                  </a:lnTo>
                  <a:lnTo>
                    <a:pt x="129" y="0"/>
                  </a:lnTo>
                  <a:lnTo>
                    <a:pt x="194" y="46"/>
                  </a:lnTo>
                  <a:lnTo>
                    <a:pt x="164" y="46"/>
                  </a:lnTo>
                  <a:lnTo>
                    <a:pt x="176" y="179"/>
                  </a:lnTo>
                  <a:lnTo>
                    <a:pt x="182" y="186"/>
                  </a:lnTo>
                  <a:lnTo>
                    <a:pt x="180" y="196"/>
                  </a:lnTo>
                  <a:lnTo>
                    <a:pt x="82" y="194"/>
                  </a:lnTo>
                  <a:lnTo>
                    <a:pt x="77" y="208"/>
                  </a:lnTo>
                  <a:lnTo>
                    <a:pt x="67" y="200"/>
                  </a:lnTo>
                  <a:lnTo>
                    <a:pt x="59" y="188"/>
                  </a:lnTo>
                  <a:lnTo>
                    <a:pt x="51" y="183"/>
                  </a:lnTo>
                  <a:lnTo>
                    <a:pt x="40" y="177"/>
                  </a:lnTo>
                  <a:lnTo>
                    <a:pt x="26" y="177"/>
                  </a:lnTo>
                  <a:lnTo>
                    <a:pt x="12" y="179"/>
                  </a:lnTo>
                  <a:lnTo>
                    <a:pt x="12" y="167"/>
                  </a:lnTo>
                  <a:lnTo>
                    <a:pt x="18" y="147"/>
                  </a:lnTo>
                  <a:lnTo>
                    <a:pt x="12" y="140"/>
                  </a:lnTo>
                  <a:lnTo>
                    <a:pt x="8" y="134"/>
                  </a:lnTo>
                  <a:lnTo>
                    <a:pt x="12" y="126"/>
                  </a:lnTo>
                  <a:lnTo>
                    <a:pt x="12" y="118"/>
                  </a:lnTo>
                  <a:lnTo>
                    <a:pt x="8" y="112"/>
                  </a:lnTo>
                  <a:lnTo>
                    <a:pt x="0" y="109"/>
                  </a:lnTo>
                  <a:lnTo>
                    <a:pt x="0" y="103"/>
                  </a:lnTo>
                  <a:close/>
                </a:path>
              </a:pathLst>
            </a:custGeom>
            <a:grpFill/>
            <a:ln w="9525">
              <a:solidFill>
                <a:schemeClr val="bg2"/>
              </a:solidFill>
              <a:round/>
              <a:headEnd/>
              <a:tailEnd/>
            </a:ln>
          </p:spPr>
          <p:txBody>
            <a:bodyPr/>
            <a:lstStyle/>
            <a:p>
              <a:pPr>
                <a:defRPr/>
              </a:pPr>
              <a:endParaRPr lang="en-GB" dirty="0"/>
            </a:p>
          </p:txBody>
        </p:sp>
        <p:sp>
          <p:nvSpPr>
            <p:cNvPr id="1135" name="Freeform 299">
              <a:extLst>
                <a:ext uri="{FF2B5EF4-FFF2-40B4-BE49-F238E27FC236}">
                  <a16:creationId xmlns:a16="http://schemas.microsoft.com/office/drawing/2014/main" id="{78AACFAB-A2C0-43D3-9189-D3030BCCE753}"/>
                </a:ext>
              </a:extLst>
            </p:cNvPr>
            <p:cNvSpPr>
              <a:spLocks/>
            </p:cNvSpPr>
            <p:nvPr/>
          </p:nvSpPr>
          <p:spPr bwMode="auto">
            <a:xfrm>
              <a:off x="2393" y="2445"/>
              <a:ext cx="194" cy="208"/>
            </a:xfrm>
            <a:custGeom>
              <a:avLst/>
              <a:gdLst>
                <a:gd name="T0" fmla="*/ 0 w 194"/>
                <a:gd name="T1" fmla="*/ 103 h 208"/>
                <a:gd name="T2" fmla="*/ 63 w 194"/>
                <a:gd name="T3" fmla="*/ 103 h 208"/>
                <a:gd name="T4" fmla="*/ 63 w 194"/>
                <a:gd name="T5" fmla="*/ 79 h 208"/>
                <a:gd name="T6" fmla="*/ 63 w 194"/>
                <a:gd name="T7" fmla="*/ 72 h 208"/>
                <a:gd name="T8" fmla="*/ 67 w 194"/>
                <a:gd name="T9" fmla="*/ 70 h 208"/>
                <a:gd name="T10" fmla="*/ 71 w 194"/>
                <a:gd name="T11" fmla="*/ 68 h 208"/>
                <a:gd name="T12" fmla="*/ 80 w 194"/>
                <a:gd name="T13" fmla="*/ 68 h 208"/>
                <a:gd name="T14" fmla="*/ 80 w 194"/>
                <a:gd name="T15" fmla="*/ 27 h 208"/>
                <a:gd name="T16" fmla="*/ 129 w 194"/>
                <a:gd name="T17" fmla="*/ 27 h 208"/>
                <a:gd name="T18" fmla="*/ 129 w 194"/>
                <a:gd name="T19" fmla="*/ 0 h 208"/>
                <a:gd name="T20" fmla="*/ 194 w 194"/>
                <a:gd name="T21" fmla="*/ 46 h 208"/>
                <a:gd name="T22" fmla="*/ 164 w 194"/>
                <a:gd name="T23" fmla="*/ 46 h 208"/>
                <a:gd name="T24" fmla="*/ 176 w 194"/>
                <a:gd name="T25" fmla="*/ 179 h 208"/>
                <a:gd name="T26" fmla="*/ 182 w 194"/>
                <a:gd name="T27" fmla="*/ 186 h 208"/>
                <a:gd name="T28" fmla="*/ 180 w 194"/>
                <a:gd name="T29" fmla="*/ 196 h 208"/>
                <a:gd name="T30" fmla="*/ 82 w 194"/>
                <a:gd name="T31" fmla="*/ 194 h 208"/>
                <a:gd name="T32" fmla="*/ 77 w 194"/>
                <a:gd name="T33" fmla="*/ 208 h 208"/>
                <a:gd name="T34" fmla="*/ 67 w 194"/>
                <a:gd name="T35" fmla="*/ 200 h 208"/>
                <a:gd name="T36" fmla="*/ 59 w 194"/>
                <a:gd name="T37" fmla="*/ 188 h 208"/>
                <a:gd name="T38" fmla="*/ 51 w 194"/>
                <a:gd name="T39" fmla="*/ 183 h 208"/>
                <a:gd name="T40" fmla="*/ 40 w 194"/>
                <a:gd name="T41" fmla="*/ 177 h 208"/>
                <a:gd name="T42" fmla="*/ 26 w 194"/>
                <a:gd name="T43" fmla="*/ 177 h 208"/>
                <a:gd name="T44" fmla="*/ 12 w 194"/>
                <a:gd name="T45" fmla="*/ 179 h 208"/>
                <a:gd name="T46" fmla="*/ 12 w 194"/>
                <a:gd name="T47" fmla="*/ 167 h 208"/>
                <a:gd name="T48" fmla="*/ 18 w 194"/>
                <a:gd name="T49" fmla="*/ 147 h 208"/>
                <a:gd name="T50" fmla="*/ 12 w 194"/>
                <a:gd name="T51" fmla="*/ 140 h 208"/>
                <a:gd name="T52" fmla="*/ 8 w 194"/>
                <a:gd name="T53" fmla="*/ 134 h 208"/>
                <a:gd name="T54" fmla="*/ 12 w 194"/>
                <a:gd name="T55" fmla="*/ 126 h 208"/>
                <a:gd name="T56" fmla="*/ 12 w 194"/>
                <a:gd name="T57" fmla="*/ 118 h 208"/>
                <a:gd name="T58" fmla="*/ 8 w 194"/>
                <a:gd name="T59" fmla="*/ 112 h 208"/>
                <a:gd name="T60" fmla="*/ 0 w 194"/>
                <a:gd name="T61" fmla="*/ 109 h 208"/>
                <a:gd name="T62" fmla="*/ 0 w 194"/>
                <a:gd name="T63" fmla="*/ 103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4" h="208">
                  <a:moveTo>
                    <a:pt x="0" y="103"/>
                  </a:moveTo>
                  <a:lnTo>
                    <a:pt x="63" y="103"/>
                  </a:lnTo>
                  <a:lnTo>
                    <a:pt x="63" y="79"/>
                  </a:lnTo>
                  <a:lnTo>
                    <a:pt x="63" y="72"/>
                  </a:lnTo>
                  <a:lnTo>
                    <a:pt x="67" y="70"/>
                  </a:lnTo>
                  <a:lnTo>
                    <a:pt x="71" y="68"/>
                  </a:lnTo>
                  <a:lnTo>
                    <a:pt x="80" y="68"/>
                  </a:lnTo>
                  <a:lnTo>
                    <a:pt x="80" y="27"/>
                  </a:lnTo>
                  <a:lnTo>
                    <a:pt x="129" y="27"/>
                  </a:lnTo>
                  <a:lnTo>
                    <a:pt x="129" y="0"/>
                  </a:lnTo>
                  <a:lnTo>
                    <a:pt x="194" y="46"/>
                  </a:lnTo>
                  <a:lnTo>
                    <a:pt x="164" y="46"/>
                  </a:lnTo>
                  <a:lnTo>
                    <a:pt x="176" y="179"/>
                  </a:lnTo>
                  <a:lnTo>
                    <a:pt x="182" y="186"/>
                  </a:lnTo>
                  <a:lnTo>
                    <a:pt x="180" y="196"/>
                  </a:lnTo>
                  <a:lnTo>
                    <a:pt x="82" y="194"/>
                  </a:lnTo>
                  <a:lnTo>
                    <a:pt x="77" y="208"/>
                  </a:lnTo>
                  <a:lnTo>
                    <a:pt x="67" y="200"/>
                  </a:lnTo>
                  <a:lnTo>
                    <a:pt x="59" y="188"/>
                  </a:lnTo>
                  <a:lnTo>
                    <a:pt x="51" y="183"/>
                  </a:lnTo>
                  <a:lnTo>
                    <a:pt x="40" y="177"/>
                  </a:lnTo>
                  <a:lnTo>
                    <a:pt x="26" y="177"/>
                  </a:lnTo>
                  <a:lnTo>
                    <a:pt x="12" y="179"/>
                  </a:lnTo>
                  <a:lnTo>
                    <a:pt x="12" y="167"/>
                  </a:lnTo>
                  <a:lnTo>
                    <a:pt x="18" y="147"/>
                  </a:lnTo>
                  <a:lnTo>
                    <a:pt x="12" y="140"/>
                  </a:lnTo>
                  <a:lnTo>
                    <a:pt x="8" y="134"/>
                  </a:lnTo>
                  <a:lnTo>
                    <a:pt x="12" y="126"/>
                  </a:lnTo>
                  <a:lnTo>
                    <a:pt x="12" y="118"/>
                  </a:lnTo>
                  <a:lnTo>
                    <a:pt x="8" y="112"/>
                  </a:lnTo>
                  <a:lnTo>
                    <a:pt x="0" y="109"/>
                  </a:lnTo>
                  <a:lnTo>
                    <a:pt x="0" y="10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36" name="Guinea">
            <a:extLst>
              <a:ext uri="{FF2B5EF4-FFF2-40B4-BE49-F238E27FC236}">
                <a16:creationId xmlns:a16="http://schemas.microsoft.com/office/drawing/2014/main" id="{DCC1EA0B-4BC5-45D2-8C13-EE44D96D979E}"/>
              </a:ext>
            </a:extLst>
          </p:cNvPr>
          <p:cNvGrpSpPr>
            <a:grpSpLocks/>
          </p:cNvGrpSpPr>
          <p:nvPr/>
        </p:nvGrpSpPr>
        <p:grpSpPr bwMode="auto">
          <a:xfrm>
            <a:off x="3979506" y="4322854"/>
            <a:ext cx="155996" cy="125892"/>
            <a:chOff x="2423" y="2684"/>
            <a:chExt cx="113" cy="85"/>
          </a:xfrm>
          <a:solidFill>
            <a:schemeClr val="bg2"/>
          </a:solidFill>
        </p:grpSpPr>
        <p:sp>
          <p:nvSpPr>
            <p:cNvPr id="1137" name="Freeform 301">
              <a:extLst>
                <a:ext uri="{FF2B5EF4-FFF2-40B4-BE49-F238E27FC236}">
                  <a16:creationId xmlns:a16="http://schemas.microsoft.com/office/drawing/2014/main" id="{28CCF67B-8DAD-4173-B717-2E79798E695B}"/>
                </a:ext>
              </a:extLst>
            </p:cNvPr>
            <p:cNvSpPr>
              <a:spLocks/>
            </p:cNvSpPr>
            <p:nvPr/>
          </p:nvSpPr>
          <p:spPr bwMode="auto">
            <a:xfrm>
              <a:off x="2423" y="2684"/>
              <a:ext cx="113" cy="85"/>
            </a:xfrm>
            <a:custGeom>
              <a:avLst/>
              <a:gdLst>
                <a:gd name="T0" fmla="*/ 58 w 113"/>
                <a:gd name="T1" fmla="*/ 5 h 85"/>
                <a:gd name="T2" fmla="*/ 58 w 113"/>
                <a:gd name="T3" fmla="*/ 7 h 85"/>
                <a:gd name="T4" fmla="*/ 70 w 113"/>
                <a:gd name="T5" fmla="*/ 11 h 85"/>
                <a:gd name="T6" fmla="*/ 82 w 113"/>
                <a:gd name="T7" fmla="*/ 7 h 85"/>
                <a:gd name="T8" fmla="*/ 95 w 113"/>
                <a:gd name="T9" fmla="*/ 5 h 85"/>
                <a:gd name="T10" fmla="*/ 97 w 113"/>
                <a:gd name="T11" fmla="*/ 13 h 85"/>
                <a:gd name="T12" fmla="*/ 103 w 113"/>
                <a:gd name="T13" fmla="*/ 23 h 85"/>
                <a:gd name="T14" fmla="*/ 109 w 113"/>
                <a:gd name="T15" fmla="*/ 36 h 85"/>
                <a:gd name="T16" fmla="*/ 107 w 113"/>
                <a:gd name="T17" fmla="*/ 44 h 85"/>
                <a:gd name="T18" fmla="*/ 109 w 113"/>
                <a:gd name="T19" fmla="*/ 48 h 85"/>
                <a:gd name="T20" fmla="*/ 111 w 113"/>
                <a:gd name="T21" fmla="*/ 52 h 85"/>
                <a:gd name="T22" fmla="*/ 113 w 113"/>
                <a:gd name="T23" fmla="*/ 66 h 85"/>
                <a:gd name="T24" fmla="*/ 107 w 113"/>
                <a:gd name="T25" fmla="*/ 68 h 85"/>
                <a:gd name="T26" fmla="*/ 109 w 113"/>
                <a:gd name="T27" fmla="*/ 77 h 85"/>
                <a:gd name="T28" fmla="*/ 103 w 113"/>
                <a:gd name="T29" fmla="*/ 81 h 85"/>
                <a:gd name="T30" fmla="*/ 97 w 113"/>
                <a:gd name="T31" fmla="*/ 79 h 85"/>
                <a:gd name="T32" fmla="*/ 93 w 113"/>
                <a:gd name="T33" fmla="*/ 85 h 85"/>
                <a:gd name="T34" fmla="*/ 87 w 113"/>
                <a:gd name="T35" fmla="*/ 83 h 85"/>
                <a:gd name="T36" fmla="*/ 86 w 113"/>
                <a:gd name="T37" fmla="*/ 69 h 85"/>
                <a:gd name="T38" fmla="*/ 80 w 113"/>
                <a:gd name="T39" fmla="*/ 68 h 85"/>
                <a:gd name="T40" fmla="*/ 72 w 113"/>
                <a:gd name="T41" fmla="*/ 66 h 85"/>
                <a:gd name="T42" fmla="*/ 74 w 113"/>
                <a:gd name="T43" fmla="*/ 58 h 85"/>
                <a:gd name="T44" fmla="*/ 68 w 113"/>
                <a:gd name="T45" fmla="*/ 50 h 85"/>
                <a:gd name="T46" fmla="*/ 60 w 113"/>
                <a:gd name="T47" fmla="*/ 42 h 85"/>
                <a:gd name="T48" fmla="*/ 47 w 113"/>
                <a:gd name="T49" fmla="*/ 44 h 85"/>
                <a:gd name="T50" fmla="*/ 39 w 113"/>
                <a:gd name="T51" fmla="*/ 50 h 85"/>
                <a:gd name="T52" fmla="*/ 31 w 113"/>
                <a:gd name="T53" fmla="*/ 58 h 85"/>
                <a:gd name="T54" fmla="*/ 23 w 113"/>
                <a:gd name="T55" fmla="*/ 48 h 85"/>
                <a:gd name="T56" fmla="*/ 13 w 113"/>
                <a:gd name="T57" fmla="*/ 38 h 85"/>
                <a:gd name="T58" fmla="*/ 6 w 113"/>
                <a:gd name="T59" fmla="*/ 36 h 85"/>
                <a:gd name="T60" fmla="*/ 0 w 113"/>
                <a:gd name="T61" fmla="*/ 27 h 85"/>
                <a:gd name="T62" fmla="*/ 8 w 113"/>
                <a:gd name="T63" fmla="*/ 19 h 85"/>
                <a:gd name="T64" fmla="*/ 19 w 113"/>
                <a:gd name="T65" fmla="*/ 15 h 85"/>
                <a:gd name="T66" fmla="*/ 21 w 113"/>
                <a:gd name="T67" fmla="*/ 9 h 85"/>
                <a:gd name="T68" fmla="*/ 25 w 113"/>
                <a:gd name="T69" fmla="*/ 0 h 85"/>
                <a:gd name="T70" fmla="*/ 31 w 113"/>
                <a:gd name="T71" fmla="*/ 0 h 85"/>
                <a:gd name="T72" fmla="*/ 37 w 113"/>
                <a:gd name="T73" fmla="*/ 3 h 85"/>
                <a:gd name="T74" fmla="*/ 49 w 113"/>
                <a:gd name="T75" fmla="*/ 3 h 85"/>
                <a:gd name="T76" fmla="*/ 58 w 113"/>
                <a:gd name="T77" fmla="*/ 5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3" h="85">
                  <a:moveTo>
                    <a:pt x="58" y="5"/>
                  </a:moveTo>
                  <a:lnTo>
                    <a:pt x="58" y="7"/>
                  </a:lnTo>
                  <a:lnTo>
                    <a:pt x="70" y="11"/>
                  </a:lnTo>
                  <a:lnTo>
                    <a:pt x="82" y="7"/>
                  </a:lnTo>
                  <a:lnTo>
                    <a:pt x="95" y="5"/>
                  </a:lnTo>
                  <a:lnTo>
                    <a:pt x="97" y="13"/>
                  </a:lnTo>
                  <a:lnTo>
                    <a:pt x="103" y="23"/>
                  </a:lnTo>
                  <a:lnTo>
                    <a:pt x="109" y="36"/>
                  </a:lnTo>
                  <a:lnTo>
                    <a:pt x="107" y="44"/>
                  </a:lnTo>
                  <a:lnTo>
                    <a:pt x="109" y="48"/>
                  </a:lnTo>
                  <a:lnTo>
                    <a:pt x="111" y="52"/>
                  </a:lnTo>
                  <a:lnTo>
                    <a:pt x="113" y="66"/>
                  </a:lnTo>
                  <a:lnTo>
                    <a:pt x="107" y="68"/>
                  </a:lnTo>
                  <a:lnTo>
                    <a:pt x="109" y="77"/>
                  </a:lnTo>
                  <a:lnTo>
                    <a:pt x="103" y="81"/>
                  </a:lnTo>
                  <a:lnTo>
                    <a:pt x="97" y="79"/>
                  </a:lnTo>
                  <a:lnTo>
                    <a:pt x="93" y="85"/>
                  </a:lnTo>
                  <a:lnTo>
                    <a:pt x="87" y="83"/>
                  </a:lnTo>
                  <a:lnTo>
                    <a:pt x="86" y="69"/>
                  </a:lnTo>
                  <a:lnTo>
                    <a:pt x="80" y="68"/>
                  </a:lnTo>
                  <a:lnTo>
                    <a:pt x="72" y="66"/>
                  </a:lnTo>
                  <a:lnTo>
                    <a:pt x="74" y="58"/>
                  </a:lnTo>
                  <a:lnTo>
                    <a:pt x="68" y="50"/>
                  </a:lnTo>
                  <a:lnTo>
                    <a:pt x="60" y="42"/>
                  </a:lnTo>
                  <a:lnTo>
                    <a:pt x="47" y="44"/>
                  </a:lnTo>
                  <a:lnTo>
                    <a:pt x="39" y="50"/>
                  </a:lnTo>
                  <a:lnTo>
                    <a:pt x="31" y="58"/>
                  </a:lnTo>
                  <a:lnTo>
                    <a:pt x="23" y="48"/>
                  </a:lnTo>
                  <a:lnTo>
                    <a:pt x="13" y="38"/>
                  </a:lnTo>
                  <a:lnTo>
                    <a:pt x="6" y="36"/>
                  </a:lnTo>
                  <a:lnTo>
                    <a:pt x="0" y="27"/>
                  </a:lnTo>
                  <a:lnTo>
                    <a:pt x="8" y="19"/>
                  </a:lnTo>
                  <a:lnTo>
                    <a:pt x="19" y="15"/>
                  </a:lnTo>
                  <a:lnTo>
                    <a:pt x="21" y="9"/>
                  </a:lnTo>
                  <a:lnTo>
                    <a:pt x="25" y="0"/>
                  </a:lnTo>
                  <a:lnTo>
                    <a:pt x="31" y="0"/>
                  </a:lnTo>
                  <a:lnTo>
                    <a:pt x="37" y="3"/>
                  </a:lnTo>
                  <a:lnTo>
                    <a:pt x="49" y="3"/>
                  </a:lnTo>
                  <a:lnTo>
                    <a:pt x="58" y="5"/>
                  </a:lnTo>
                  <a:close/>
                </a:path>
              </a:pathLst>
            </a:custGeom>
            <a:grpFill/>
            <a:ln w="9525">
              <a:solidFill>
                <a:schemeClr val="bg2"/>
              </a:solidFill>
              <a:round/>
              <a:headEnd/>
              <a:tailEnd/>
            </a:ln>
          </p:spPr>
          <p:txBody>
            <a:bodyPr/>
            <a:lstStyle/>
            <a:p>
              <a:pPr>
                <a:defRPr/>
              </a:pPr>
              <a:endParaRPr lang="en-GB" dirty="0"/>
            </a:p>
          </p:txBody>
        </p:sp>
        <p:sp>
          <p:nvSpPr>
            <p:cNvPr id="1138" name="Freeform 302">
              <a:extLst>
                <a:ext uri="{FF2B5EF4-FFF2-40B4-BE49-F238E27FC236}">
                  <a16:creationId xmlns:a16="http://schemas.microsoft.com/office/drawing/2014/main" id="{93FA44A6-7A02-4B01-AACA-5ADDC8B223D2}"/>
                </a:ext>
              </a:extLst>
            </p:cNvPr>
            <p:cNvSpPr>
              <a:spLocks/>
            </p:cNvSpPr>
            <p:nvPr/>
          </p:nvSpPr>
          <p:spPr bwMode="auto">
            <a:xfrm>
              <a:off x="2423" y="2684"/>
              <a:ext cx="113" cy="85"/>
            </a:xfrm>
            <a:custGeom>
              <a:avLst/>
              <a:gdLst>
                <a:gd name="T0" fmla="*/ 58 w 113"/>
                <a:gd name="T1" fmla="*/ 5 h 85"/>
                <a:gd name="T2" fmla="*/ 58 w 113"/>
                <a:gd name="T3" fmla="*/ 7 h 85"/>
                <a:gd name="T4" fmla="*/ 70 w 113"/>
                <a:gd name="T5" fmla="*/ 11 h 85"/>
                <a:gd name="T6" fmla="*/ 82 w 113"/>
                <a:gd name="T7" fmla="*/ 7 h 85"/>
                <a:gd name="T8" fmla="*/ 95 w 113"/>
                <a:gd name="T9" fmla="*/ 5 h 85"/>
                <a:gd name="T10" fmla="*/ 97 w 113"/>
                <a:gd name="T11" fmla="*/ 13 h 85"/>
                <a:gd name="T12" fmla="*/ 103 w 113"/>
                <a:gd name="T13" fmla="*/ 23 h 85"/>
                <a:gd name="T14" fmla="*/ 109 w 113"/>
                <a:gd name="T15" fmla="*/ 36 h 85"/>
                <a:gd name="T16" fmla="*/ 107 w 113"/>
                <a:gd name="T17" fmla="*/ 44 h 85"/>
                <a:gd name="T18" fmla="*/ 109 w 113"/>
                <a:gd name="T19" fmla="*/ 48 h 85"/>
                <a:gd name="T20" fmla="*/ 111 w 113"/>
                <a:gd name="T21" fmla="*/ 52 h 85"/>
                <a:gd name="T22" fmla="*/ 113 w 113"/>
                <a:gd name="T23" fmla="*/ 66 h 85"/>
                <a:gd name="T24" fmla="*/ 107 w 113"/>
                <a:gd name="T25" fmla="*/ 68 h 85"/>
                <a:gd name="T26" fmla="*/ 109 w 113"/>
                <a:gd name="T27" fmla="*/ 77 h 85"/>
                <a:gd name="T28" fmla="*/ 103 w 113"/>
                <a:gd name="T29" fmla="*/ 81 h 85"/>
                <a:gd name="T30" fmla="*/ 97 w 113"/>
                <a:gd name="T31" fmla="*/ 79 h 85"/>
                <a:gd name="T32" fmla="*/ 93 w 113"/>
                <a:gd name="T33" fmla="*/ 85 h 85"/>
                <a:gd name="T34" fmla="*/ 87 w 113"/>
                <a:gd name="T35" fmla="*/ 83 h 85"/>
                <a:gd name="T36" fmla="*/ 86 w 113"/>
                <a:gd name="T37" fmla="*/ 69 h 85"/>
                <a:gd name="T38" fmla="*/ 80 w 113"/>
                <a:gd name="T39" fmla="*/ 68 h 85"/>
                <a:gd name="T40" fmla="*/ 72 w 113"/>
                <a:gd name="T41" fmla="*/ 66 h 85"/>
                <a:gd name="T42" fmla="*/ 74 w 113"/>
                <a:gd name="T43" fmla="*/ 58 h 85"/>
                <a:gd name="T44" fmla="*/ 68 w 113"/>
                <a:gd name="T45" fmla="*/ 50 h 85"/>
                <a:gd name="T46" fmla="*/ 60 w 113"/>
                <a:gd name="T47" fmla="*/ 42 h 85"/>
                <a:gd name="T48" fmla="*/ 47 w 113"/>
                <a:gd name="T49" fmla="*/ 44 h 85"/>
                <a:gd name="T50" fmla="*/ 39 w 113"/>
                <a:gd name="T51" fmla="*/ 50 h 85"/>
                <a:gd name="T52" fmla="*/ 31 w 113"/>
                <a:gd name="T53" fmla="*/ 58 h 85"/>
                <a:gd name="T54" fmla="*/ 23 w 113"/>
                <a:gd name="T55" fmla="*/ 48 h 85"/>
                <a:gd name="T56" fmla="*/ 13 w 113"/>
                <a:gd name="T57" fmla="*/ 38 h 85"/>
                <a:gd name="T58" fmla="*/ 6 w 113"/>
                <a:gd name="T59" fmla="*/ 36 h 85"/>
                <a:gd name="T60" fmla="*/ 0 w 113"/>
                <a:gd name="T61" fmla="*/ 27 h 85"/>
                <a:gd name="T62" fmla="*/ 8 w 113"/>
                <a:gd name="T63" fmla="*/ 19 h 85"/>
                <a:gd name="T64" fmla="*/ 19 w 113"/>
                <a:gd name="T65" fmla="*/ 15 h 85"/>
                <a:gd name="T66" fmla="*/ 21 w 113"/>
                <a:gd name="T67" fmla="*/ 9 h 85"/>
                <a:gd name="T68" fmla="*/ 25 w 113"/>
                <a:gd name="T69" fmla="*/ 0 h 85"/>
                <a:gd name="T70" fmla="*/ 31 w 113"/>
                <a:gd name="T71" fmla="*/ 0 h 85"/>
                <a:gd name="T72" fmla="*/ 37 w 113"/>
                <a:gd name="T73" fmla="*/ 3 h 85"/>
                <a:gd name="T74" fmla="*/ 49 w 113"/>
                <a:gd name="T75" fmla="*/ 3 h 85"/>
                <a:gd name="T76" fmla="*/ 58 w 113"/>
                <a:gd name="T77"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85">
                  <a:moveTo>
                    <a:pt x="58" y="5"/>
                  </a:moveTo>
                  <a:lnTo>
                    <a:pt x="58" y="7"/>
                  </a:lnTo>
                  <a:lnTo>
                    <a:pt x="70" y="11"/>
                  </a:lnTo>
                  <a:lnTo>
                    <a:pt x="82" y="7"/>
                  </a:lnTo>
                  <a:lnTo>
                    <a:pt x="95" y="5"/>
                  </a:lnTo>
                  <a:lnTo>
                    <a:pt x="97" y="13"/>
                  </a:lnTo>
                  <a:lnTo>
                    <a:pt x="103" y="23"/>
                  </a:lnTo>
                  <a:lnTo>
                    <a:pt x="109" y="36"/>
                  </a:lnTo>
                  <a:lnTo>
                    <a:pt x="107" y="44"/>
                  </a:lnTo>
                  <a:lnTo>
                    <a:pt x="109" y="48"/>
                  </a:lnTo>
                  <a:lnTo>
                    <a:pt x="111" y="52"/>
                  </a:lnTo>
                  <a:lnTo>
                    <a:pt x="113" y="66"/>
                  </a:lnTo>
                  <a:lnTo>
                    <a:pt x="107" y="68"/>
                  </a:lnTo>
                  <a:lnTo>
                    <a:pt x="109" y="77"/>
                  </a:lnTo>
                  <a:lnTo>
                    <a:pt x="103" y="81"/>
                  </a:lnTo>
                  <a:lnTo>
                    <a:pt x="97" y="79"/>
                  </a:lnTo>
                  <a:lnTo>
                    <a:pt x="93" y="85"/>
                  </a:lnTo>
                  <a:lnTo>
                    <a:pt x="87" y="83"/>
                  </a:lnTo>
                  <a:lnTo>
                    <a:pt x="86" y="69"/>
                  </a:lnTo>
                  <a:lnTo>
                    <a:pt x="80" y="68"/>
                  </a:lnTo>
                  <a:lnTo>
                    <a:pt x="72" y="66"/>
                  </a:lnTo>
                  <a:lnTo>
                    <a:pt x="74" y="58"/>
                  </a:lnTo>
                  <a:lnTo>
                    <a:pt x="68" y="50"/>
                  </a:lnTo>
                  <a:lnTo>
                    <a:pt x="60" y="42"/>
                  </a:lnTo>
                  <a:lnTo>
                    <a:pt x="47" y="44"/>
                  </a:lnTo>
                  <a:lnTo>
                    <a:pt x="39" y="50"/>
                  </a:lnTo>
                  <a:lnTo>
                    <a:pt x="31" y="58"/>
                  </a:lnTo>
                  <a:lnTo>
                    <a:pt x="23" y="48"/>
                  </a:lnTo>
                  <a:lnTo>
                    <a:pt x="13" y="38"/>
                  </a:lnTo>
                  <a:lnTo>
                    <a:pt x="6" y="36"/>
                  </a:lnTo>
                  <a:lnTo>
                    <a:pt x="0" y="27"/>
                  </a:lnTo>
                  <a:lnTo>
                    <a:pt x="8" y="19"/>
                  </a:lnTo>
                  <a:lnTo>
                    <a:pt x="19" y="15"/>
                  </a:lnTo>
                  <a:lnTo>
                    <a:pt x="21" y="9"/>
                  </a:lnTo>
                  <a:lnTo>
                    <a:pt x="25" y="0"/>
                  </a:lnTo>
                  <a:lnTo>
                    <a:pt x="31" y="0"/>
                  </a:lnTo>
                  <a:lnTo>
                    <a:pt x="37" y="3"/>
                  </a:lnTo>
                  <a:lnTo>
                    <a:pt x="49" y="3"/>
                  </a:lnTo>
                  <a:lnTo>
                    <a:pt x="58" y="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39" name="Liberia">
            <a:extLst>
              <a:ext uri="{FF2B5EF4-FFF2-40B4-BE49-F238E27FC236}">
                <a16:creationId xmlns:a16="http://schemas.microsoft.com/office/drawing/2014/main" id="{FBD45983-C452-496F-8EDE-EA5D765B8644}"/>
              </a:ext>
            </a:extLst>
          </p:cNvPr>
          <p:cNvGrpSpPr>
            <a:grpSpLocks/>
          </p:cNvGrpSpPr>
          <p:nvPr/>
        </p:nvGrpSpPr>
        <p:grpSpPr bwMode="auto">
          <a:xfrm>
            <a:off x="4054053" y="4420606"/>
            <a:ext cx="89732" cy="94789"/>
            <a:chOff x="2477" y="2750"/>
            <a:chExt cx="65" cy="64"/>
          </a:xfrm>
          <a:solidFill>
            <a:schemeClr val="bg2"/>
          </a:solidFill>
        </p:grpSpPr>
        <p:sp>
          <p:nvSpPr>
            <p:cNvPr id="1140" name="Freeform 304">
              <a:extLst>
                <a:ext uri="{FF2B5EF4-FFF2-40B4-BE49-F238E27FC236}">
                  <a16:creationId xmlns:a16="http://schemas.microsoft.com/office/drawing/2014/main" id="{8654EDC3-26A3-4C81-AFC0-0DF6C275851C}"/>
                </a:ext>
              </a:extLst>
            </p:cNvPr>
            <p:cNvSpPr>
              <a:spLocks/>
            </p:cNvSpPr>
            <p:nvPr/>
          </p:nvSpPr>
          <p:spPr bwMode="auto">
            <a:xfrm>
              <a:off x="2477" y="2750"/>
              <a:ext cx="65" cy="64"/>
            </a:xfrm>
            <a:custGeom>
              <a:avLst/>
              <a:gdLst>
                <a:gd name="T0" fmla="*/ 49 w 65"/>
                <a:gd name="T1" fmla="*/ 15 h 64"/>
                <a:gd name="T2" fmla="*/ 49 w 65"/>
                <a:gd name="T3" fmla="*/ 25 h 64"/>
                <a:gd name="T4" fmla="*/ 49 w 65"/>
                <a:gd name="T5" fmla="*/ 33 h 64"/>
                <a:gd name="T6" fmla="*/ 57 w 65"/>
                <a:gd name="T7" fmla="*/ 35 h 64"/>
                <a:gd name="T8" fmla="*/ 63 w 65"/>
                <a:gd name="T9" fmla="*/ 39 h 64"/>
                <a:gd name="T10" fmla="*/ 65 w 65"/>
                <a:gd name="T11" fmla="*/ 44 h 64"/>
                <a:gd name="T12" fmla="*/ 65 w 65"/>
                <a:gd name="T13" fmla="*/ 52 h 64"/>
                <a:gd name="T14" fmla="*/ 61 w 65"/>
                <a:gd name="T15" fmla="*/ 64 h 64"/>
                <a:gd name="T16" fmla="*/ 49 w 65"/>
                <a:gd name="T17" fmla="*/ 60 h 64"/>
                <a:gd name="T18" fmla="*/ 37 w 65"/>
                <a:gd name="T19" fmla="*/ 52 h 64"/>
                <a:gd name="T20" fmla="*/ 30 w 65"/>
                <a:gd name="T21" fmla="*/ 43 h 64"/>
                <a:gd name="T22" fmla="*/ 18 w 65"/>
                <a:gd name="T23" fmla="*/ 35 h 64"/>
                <a:gd name="T24" fmla="*/ 8 w 65"/>
                <a:gd name="T25" fmla="*/ 31 h 64"/>
                <a:gd name="T26" fmla="*/ 0 w 65"/>
                <a:gd name="T27" fmla="*/ 23 h 64"/>
                <a:gd name="T28" fmla="*/ 16 w 65"/>
                <a:gd name="T29" fmla="*/ 8 h 64"/>
                <a:gd name="T30" fmla="*/ 18 w 65"/>
                <a:gd name="T31" fmla="*/ 0 h 64"/>
                <a:gd name="T32" fmla="*/ 24 w 65"/>
                <a:gd name="T33" fmla="*/ 0 h 64"/>
                <a:gd name="T34" fmla="*/ 32 w 65"/>
                <a:gd name="T35" fmla="*/ 4 h 64"/>
                <a:gd name="T36" fmla="*/ 33 w 65"/>
                <a:gd name="T37" fmla="*/ 17 h 64"/>
                <a:gd name="T38" fmla="*/ 39 w 65"/>
                <a:gd name="T39" fmla="*/ 19 h 64"/>
                <a:gd name="T40" fmla="*/ 43 w 65"/>
                <a:gd name="T41" fmla="*/ 14 h 64"/>
                <a:gd name="T42" fmla="*/ 49 w 65"/>
                <a:gd name="T43" fmla="*/ 15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4">
                  <a:moveTo>
                    <a:pt x="49" y="15"/>
                  </a:moveTo>
                  <a:lnTo>
                    <a:pt x="49" y="25"/>
                  </a:lnTo>
                  <a:lnTo>
                    <a:pt x="49" y="33"/>
                  </a:lnTo>
                  <a:lnTo>
                    <a:pt x="57" y="35"/>
                  </a:lnTo>
                  <a:lnTo>
                    <a:pt x="63" y="39"/>
                  </a:lnTo>
                  <a:lnTo>
                    <a:pt x="65" y="44"/>
                  </a:lnTo>
                  <a:lnTo>
                    <a:pt x="65" y="52"/>
                  </a:lnTo>
                  <a:lnTo>
                    <a:pt x="61" y="64"/>
                  </a:lnTo>
                  <a:lnTo>
                    <a:pt x="49" y="60"/>
                  </a:lnTo>
                  <a:lnTo>
                    <a:pt x="37" y="52"/>
                  </a:lnTo>
                  <a:lnTo>
                    <a:pt x="30" y="43"/>
                  </a:lnTo>
                  <a:lnTo>
                    <a:pt x="18" y="35"/>
                  </a:lnTo>
                  <a:lnTo>
                    <a:pt x="8" y="31"/>
                  </a:lnTo>
                  <a:lnTo>
                    <a:pt x="0" y="23"/>
                  </a:lnTo>
                  <a:lnTo>
                    <a:pt x="16" y="8"/>
                  </a:lnTo>
                  <a:lnTo>
                    <a:pt x="18" y="0"/>
                  </a:lnTo>
                  <a:lnTo>
                    <a:pt x="24" y="0"/>
                  </a:lnTo>
                  <a:lnTo>
                    <a:pt x="32" y="4"/>
                  </a:lnTo>
                  <a:lnTo>
                    <a:pt x="33" y="17"/>
                  </a:lnTo>
                  <a:lnTo>
                    <a:pt x="39" y="19"/>
                  </a:lnTo>
                  <a:lnTo>
                    <a:pt x="43" y="14"/>
                  </a:lnTo>
                  <a:lnTo>
                    <a:pt x="49" y="15"/>
                  </a:lnTo>
                  <a:close/>
                </a:path>
              </a:pathLst>
            </a:custGeom>
            <a:grpFill/>
            <a:ln w="9525">
              <a:solidFill>
                <a:schemeClr val="bg2"/>
              </a:solidFill>
              <a:round/>
              <a:headEnd/>
              <a:tailEnd/>
            </a:ln>
          </p:spPr>
          <p:txBody>
            <a:bodyPr/>
            <a:lstStyle/>
            <a:p>
              <a:pPr>
                <a:defRPr/>
              </a:pPr>
              <a:endParaRPr lang="en-GB" dirty="0"/>
            </a:p>
          </p:txBody>
        </p:sp>
        <p:sp>
          <p:nvSpPr>
            <p:cNvPr id="1141" name="Freeform 305">
              <a:extLst>
                <a:ext uri="{FF2B5EF4-FFF2-40B4-BE49-F238E27FC236}">
                  <a16:creationId xmlns:a16="http://schemas.microsoft.com/office/drawing/2014/main" id="{94DAA157-066C-449B-9F9B-072EE94F3F60}"/>
                </a:ext>
              </a:extLst>
            </p:cNvPr>
            <p:cNvSpPr>
              <a:spLocks/>
            </p:cNvSpPr>
            <p:nvPr/>
          </p:nvSpPr>
          <p:spPr bwMode="auto">
            <a:xfrm>
              <a:off x="2477" y="2750"/>
              <a:ext cx="65" cy="64"/>
            </a:xfrm>
            <a:custGeom>
              <a:avLst/>
              <a:gdLst>
                <a:gd name="T0" fmla="*/ 49 w 65"/>
                <a:gd name="T1" fmla="*/ 15 h 64"/>
                <a:gd name="T2" fmla="*/ 49 w 65"/>
                <a:gd name="T3" fmla="*/ 25 h 64"/>
                <a:gd name="T4" fmla="*/ 49 w 65"/>
                <a:gd name="T5" fmla="*/ 33 h 64"/>
                <a:gd name="T6" fmla="*/ 57 w 65"/>
                <a:gd name="T7" fmla="*/ 35 h 64"/>
                <a:gd name="T8" fmla="*/ 63 w 65"/>
                <a:gd name="T9" fmla="*/ 39 h 64"/>
                <a:gd name="T10" fmla="*/ 65 w 65"/>
                <a:gd name="T11" fmla="*/ 44 h 64"/>
                <a:gd name="T12" fmla="*/ 65 w 65"/>
                <a:gd name="T13" fmla="*/ 52 h 64"/>
                <a:gd name="T14" fmla="*/ 61 w 65"/>
                <a:gd name="T15" fmla="*/ 64 h 64"/>
                <a:gd name="T16" fmla="*/ 49 w 65"/>
                <a:gd name="T17" fmla="*/ 60 h 64"/>
                <a:gd name="T18" fmla="*/ 37 w 65"/>
                <a:gd name="T19" fmla="*/ 52 h 64"/>
                <a:gd name="T20" fmla="*/ 30 w 65"/>
                <a:gd name="T21" fmla="*/ 43 h 64"/>
                <a:gd name="T22" fmla="*/ 18 w 65"/>
                <a:gd name="T23" fmla="*/ 35 h 64"/>
                <a:gd name="T24" fmla="*/ 8 w 65"/>
                <a:gd name="T25" fmla="*/ 31 h 64"/>
                <a:gd name="T26" fmla="*/ 0 w 65"/>
                <a:gd name="T27" fmla="*/ 23 h 64"/>
                <a:gd name="T28" fmla="*/ 16 w 65"/>
                <a:gd name="T29" fmla="*/ 8 h 64"/>
                <a:gd name="T30" fmla="*/ 18 w 65"/>
                <a:gd name="T31" fmla="*/ 0 h 64"/>
                <a:gd name="T32" fmla="*/ 24 w 65"/>
                <a:gd name="T33" fmla="*/ 0 h 64"/>
                <a:gd name="T34" fmla="*/ 32 w 65"/>
                <a:gd name="T35" fmla="*/ 4 h 64"/>
                <a:gd name="T36" fmla="*/ 33 w 65"/>
                <a:gd name="T37" fmla="*/ 17 h 64"/>
                <a:gd name="T38" fmla="*/ 39 w 65"/>
                <a:gd name="T39" fmla="*/ 19 h 64"/>
                <a:gd name="T40" fmla="*/ 43 w 65"/>
                <a:gd name="T41" fmla="*/ 14 h 64"/>
                <a:gd name="T42" fmla="*/ 49 w 65"/>
                <a:gd name="T43"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64">
                  <a:moveTo>
                    <a:pt x="49" y="15"/>
                  </a:moveTo>
                  <a:lnTo>
                    <a:pt x="49" y="25"/>
                  </a:lnTo>
                  <a:lnTo>
                    <a:pt x="49" y="33"/>
                  </a:lnTo>
                  <a:lnTo>
                    <a:pt x="57" y="35"/>
                  </a:lnTo>
                  <a:lnTo>
                    <a:pt x="63" y="39"/>
                  </a:lnTo>
                  <a:lnTo>
                    <a:pt x="65" y="44"/>
                  </a:lnTo>
                  <a:lnTo>
                    <a:pt x="65" y="52"/>
                  </a:lnTo>
                  <a:lnTo>
                    <a:pt x="61" y="64"/>
                  </a:lnTo>
                  <a:lnTo>
                    <a:pt x="49" y="60"/>
                  </a:lnTo>
                  <a:lnTo>
                    <a:pt x="37" y="52"/>
                  </a:lnTo>
                  <a:lnTo>
                    <a:pt x="30" y="43"/>
                  </a:lnTo>
                  <a:lnTo>
                    <a:pt x="18" y="35"/>
                  </a:lnTo>
                  <a:lnTo>
                    <a:pt x="8" y="31"/>
                  </a:lnTo>
                  <a:lnTo>
                    <a:pt x="0" y="23"/>
                  </a:lnTo>
                  <a:lnTo>
                    <a:pt x="16" y="8"/>
                  </a:lnTo>
                  <a:lnTo>
                    <a:pt x="18" y="0"/>
                  </a:lnTo>
                  <a:lnTo>
                    <a:pt x="24" y="0"/>
                  </a:lnTo>
                  <a:lnTo>
                    <a:pt x="32" y="4"/>
                  </a:lnTo>
                  <a:lnTo>
                    <a:pt x="33" y="17"/>
                  </a:lnTo>
                  <a:lnTo>
                    <a:pt x="39" y="19"/>
                  </a:lnTo>
                  <a:lnTo>
                    <a:pt x="43" y="14"/>
                  </a:lnTo>
                  <a:lnTo>
                    <a:pt x="49" y="1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42" name="Tchad">
            <a:extLst>
              <a:ext uri="{FF2B5EF4-FFF2-40B4-BE49-F238E27FC236}">
                <a16:creationId xmlns:a16="http://schemas.microsoft.com/office/drawing/2014/main" id="{F72E9A6C-9A03-44B1-855A-EC54277AE39A}"/>
              </a:ext>
            </a:extLst>
          </p:cNvPr>
          <p:cNvGrpSpPr>
            <a:grpSpLocks/>
          </p:cNvGrpSpPr>
          <p:nvPr/>
        </p:nvGrpSpPr>
        <p:grpSpPr bwMode="auto">
          <a:xfrm>
            <a:off x="4588306" y="4071073"/>
            <a:ext cx="227783" cy="371749"/>
            <a:chOff x="2864" y="2514"/>
            <a:chExt cx="164" cy="251"/>
          </a:xfrm>
          <a:solidFill>
            <a:schemeClr val="bg2"/>
          </a:solidFill>
        </p:grpSpPr>
        <p:sp>
          <p:nvSpPr>
            <p:cNvPr id="1143" name="Freeform 307">
              <a:extLst>
                <a:ext uri="{FF2B5EF4-FFF2-40B4-BE49-F238E27FC236}">
                  <a16:creationId xmlns:a16="http://schemas.microsoft.com/office/drawing/2014/main" id="{2A664E86-B3F0-4387-B5EC-4D04DC71E946}"/>
                </a:ext>
              </a:extLst>
            </p:cNvPr>
            <p:cNvSpPr>
              <a:spLocks/>
            </p:cNvSpPr>
            <p:nvPr/>
          </p:nvSpPr>
          <p:spPr bwMode="auto">
            <a:xfrm>
              <a:off x="2864" y="2514"/>
              <a:ext cx="165" cy="251"/>
            </a:xfrm>
            <a:custGeom>
              <a:avLst/>
              <a:gdLst>
                <a:gd name="T0" fmla="*/ 162 w 164"/>
                <a:gd name="T1" fmla="*/ 125 h 251"/>
                <a:gd name="T2" fmla="*/ 148 w 164"/>
                <a:gd name="T3" fmla="*/ 127 h 251"/>
                <a:gd name="T4" fmla="*/ 145 w 164"/>
                <a:gd name="T5" fmla="*/ 138 h 251"/>
                <a:gd name="T6" fmla="*/ 133 w 164"/>
                <a:gd name="T7" fmla="*/ 165 h 251"/>
                <a:gd name="T8" fmla="*/ 141 w 164"/>
                <a:gd name="T9" fmla="*/ 173 h 251"/>
                <a:gd name="T10" fmla="*/ 145 w 164"/>
                <a:gd name="T11" fmla="*/ 198 h 251"/>
                <a:gd name="T12" fmla="*/ 133 w 164"/>
                <a:gd name="T13" fmla="*/ 200 h 251"/>
                <a:gd name="T14" fmla="*/ 109 w 164"/>
                <a:gd name="T15" fmla="*/ 224 h 251"/>
                <a:gd name="T16" fmla="*/ 86 w 164"/>
                <a:gd name="T17" fmla="*/ 228 h 251"/>
                <a:gd name="T18" fmla="*/ 84 w 164"/>
                <a:gd name="T19" fmla="*/ 239 h 251"/>
                <a:gd name="T20" fmla="*/ 39 w 164"/>
                <a:gd name="T21" fmla="*/ 251 h 251"/>
                <a:gd name="T22" fmla="*/ 29 w 164"/>
                <a:gd name="T23" fmla="*/ 239 h 251"/>
                <a:gd name="T24" fmla="*/ 10 w 164"/>
                <a:gd name="T25" fmla="*/ 220 h 251"/>
                <a:gd name="T26" fmla="*/ 12 w 164"/>
                <a:gd name="T27" fmla="*/ 210 h 251"/>
                <a:gd name="T28" fmla="*/ 31 w 164"/>
                <a:gd name="T29" fmla="*/ 210 h 251"/>
                <a:gd name="T30" fmla="*/ 25 w 164"/>
                <a:gd name="T31" fmla="*/ 200 h 251"/>
                <a:gd name="T32" fmla="*/ 23 w 164"/>
                <a:gd name="T33" fmla="*/ 177 h 251"/>
                <a:gd name="T34" fmla="*/ 16 w 164"/>
                <a:gd name="T35" fmla="*/ 165 h 251"/>
                <a:gd name="T36" fmla="*/ 2 w 164"/>
                <a:gd name="T37" fmla="*/ 152 h 251"/>
                <a:gd name="T38" fmla="*/ 0 w 164"/>
                <a:gd name="T39" fmla="*/ 140 h 251"/>
                <a:gd name="T40" fmla="*/ 31 w 164"/>
                <a:gd name="T41" fmla="*/ 103 h 251"/>
                <a:gd name="T42" fmla="*/ 35 w 164"/>
                <a:gd name="T43" fmla="*/ 64 h 251"/>
                <a:gd name="T44" fmla="*/ 39 w 164"/>
                <a:gd name="T45" fmla="*/ 49 h 251"/>
                <a:gd name="T46" fmla="*/ 27 w 164"/>
                <a:gd name="T47" fmla="*/ 6 h 251"/>
                <a:gd name="T48" fmla="*/ 33 w 164"/>
                <a:gd name="T49" fmla="*/ 0 h 251"/>
                <a:gd name="T50" fmla="*/ 164 w 164"/>
                <a:gd name="T51" fmla="*/ 53 h 251"/>
                <a:gd name="T52" fmla="*/ 162 w 164"/>
                <a:gd name="T53" fmla="*/ 12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 h="251">
                  <a:moveTo>
                    <a:pt x="162" y="125"/>
                  </a:moveTo>
                  <a:lnTo>
                    <a:pt x="148" y="127"/>
                  </a:lnTo>
                  <a:lnTo>
                    <a:pt x="145" y="138"/>
                  </a:lnTo>
                  <a:lnTo>
                    <a:pt x="133" y="165"/>
                  </a:lnTo>
                  <a:lnTo>
                    <a:pt x="141" y="173"/>
                  </a:lnTo>
                  <a:lnTo>
                    <a:pt x="145" y="198"/>
                  </a:lnTo>
                  <a:lnTo>
                    <a:pt x="133" y="200"/>
                  </a:lnTo>
                  <a:lnTo>
                    <a:pt x="109" y="224"/>
                  </a:lnTo>
                  <a:lnTo>
                    <a:pt x="86" y="228"/>
                  </a:lnTo>
                  <a:lnTo>
                    <a:pt x="84" y="239"/>
                  </a:lnTo>
                  <a:lnTo>
                    <a:pt x="39" y="251"/>
                  </a:lnTo>
                  <a:lnTo>
                    <a:pt x="29" y="239"/>
                  </a:lnTo>
                  <a:lnTo>
                    <a:pt x="10" y="220"/>
                  </a:lnTo>
                  <a:lnTo>
                    <a:pt x="12" y="210"/>
                  </a:lnTo>
                  <a:lnTo>
                    <a:pt x="31" y="210"/>
                  </a:lnTo>
                  <a:lnTo>
                    <a:pt x="25" y="200"/>
                  </a:lnTo>
                  <a:lnTo>
                    <a:pt x="23" y="177"/>
                  </a:lnTo>
                  <a:lnTo>
                    <a:pt x="16" y="165"/>
                  </a:lnTo>
                  <a:lnTo>
                    <a:pt x="2" y="152"/>
                  </a:lnTo>
                  <a:lnTo>
                    <a:pt x="0" y="140"/>
                  </a:lnTo>
                  <a:lnTo>
                    <a:pt x="31" y="103"/>
                  </a:lnTo>
                  <a:lnTo>
                    <a:pt x="35" y="64"/>
                  </a:lnTo>
                  <a:lnTo>
                    <a:pt x="39" y="49"/>
                  </a:lnTo>
                  <a:lnTo>
                    <a:pt x="27" y="6"/>
                  </a:lnTo>
                  <a:lnTo>
                    <a:pt x="33" y="0"/>
                  </a:lnTo>
                  <a:lnTo>
                    <a:pt x="164" y="53"/>
                  </a:lnTo>
                  <a:lnTo>
                    <a:pt x="162" y="125"/>
                  </a:lnTo>
                  <a:close/>
                </a:path>
              </a:pathLst>
            </a:custGeom>
            <a:grpFill/>
            <a:ln w="9525">
              <a:solidFill>
                <a:schemeClr val="bg2"/>
              </a:solidFill>
              <a:round/>
              <a:headEnd/>
              <a:tailEnd/>
            </a:ln>
          </p:spPr>
          <p:txBody>
            <a:bodyPr/>
            <a:lstStyle/>
            <a:p>
              <a:pPr>
                <a:defRPr/>
              </a:pPr>
              <a:endParaRPr lang="en-GB" dirty="0"/>
            </a:p>
          </p:txBody>
        </p:sp>
        <p:sp>
          <p:nvSpPr>
            <p:cNvPr id="1144" name="Freeform 308">
              <a:extLst>
                <a:ext uri="{FF2B5EF4-FFF2-40B4-BE49-F238E27FC236}">
                  <a16:creationId xmlns:a16="http://schemas.microsoft.com/office/drawing/2014/main" id="{57798D05-CBFD-4319-BFF2-0971D3343446}"/>
                </a:ext>
              </a:extLst>
            </p:cNvPr>
            <p:cNvSpPr>
              <a:spLocks/>
            </p:cNvSpPr>
            <p:nvPr/>
          </p:nvSpPr>
          <p:spPr bwMode="auto">
            <a:xfrm>
              <a:off x="2864" y="2514"/>
              <a:ext cx="165" cy="251"/>
            </a:xfrm>
            <a:custGeom>
              <a:avLst/>
              <a:gdLst>
                <a:gd name="T0" fmla="*/ 164 w 164"/>
                <a:gd name="T1" fmla="*/ 125 h 251"/>
                <a:gd name="T2" fmla="*/ 150 w 164"/>
                <a:gd name="T3" fmla="*/ 127 h 251"/>
                <a:gd name="T4" fmla="*/ 147 w 164"/>
                <a:gd name="T5" fmla="*/ 138 h 251"/>
                <a:gd name="T6" fmla="*/ 135 w 164"/>
                <a:gd name="T7" fmla="*/ 165 h 251"/>
                <a:gd name="T8" fmla="*/ 143 w 164"/>
                <a:gd name="T9" fmla="*/ 173 h 251"/>
                <a:gd name="T10" fmla="*/ 147 w 164"/>
                <a:gd name="T11" fmla="*/ 198 h 251"/>
                <a:gd name="T12" fmla="*/ 135 w 164"/>
                <a:gd name="T13" fmla="*/ 200 h 251"/>
                <a:gd name="T14" fmla="*/ 111 w 164"/>
                <a:gd name="T15" fmla="*/ 224 h 251"/>
                <a:gd name="T16" fmla="*/ 88 w 164"/>
                <a:gd name="T17" fmla="*/ 228 h 251"/>
                <a:gd name="T18" fmla="*/ 86 w 164"/>
                <a:gd name="T19" fmla="*/ 239 h 251"/>
                <a:gd name="T20" fmla="*/ 39 w 164"/>
                <a:gd name="T21" fmla="*/ 251 h 251"/>
                <a:gd name="T22" fmla="*/ 29 w 164"/>
                <a:gd name="T23" fmla="*/ 239 h 251"/>
                <a:gd name="T24" fmla="*/ 10 w 164"/>
                <a:gd name="T25" fmla="*/ 220 h 251"/>
                <a:gd name="T26" fmla="*/ 12 w 164"/>
                <a:gd name="T27" fmla="*/ 210 h 251"/>
                <a:gd name="T28" fmla="*/ 31 w 164"/>
                <a:gd name="T29" fmla="*/ 210 h 251"/>
                <a:gd name="T30" fmla="*/ 25 w 164"/>
                <a:gd name="T31" fmla="*/ 200 h 251"/>
                <a:gd name="T32" fmla="*/ 23 w 164"/>
                <a:gd name="T33" fmla="*/ 177 h 251"/>
                <a:gd name="T34" fmla="*/ 16 w 164"/>
                <a:gd name="T35" fmla="*/ 165 h 251"/>
                <a:gd name="T36" fmla="*/ 2 w 164"/>
                <a:gd name="T37" fmla="*/ 152 h 251"/>
                <a:gd name="T38" fmla="*/ 0 w 164"/>
                <a:gd name="T39" fmla="*/ 140 h 251"/>
                <a:gd name="T40" fmla="*/ 31 w 164"/>
                <a:gd name="T41" fmla="*/ 103 h 251"/>
                <a:gd name="T42" fmla="*/ 35 w 164"/>
                <a:gd name="T43" fmla="*/ 64 h 251"/>
                <a:gd name="T44" fmla="*/ 39 w 164"/>
                <a:gd name="T45" fmla="*/ 49 h 251"/>
                <a:gd name="T46" fmla="*/ 27 w 164"/>
                <a:gd name="T47" fmla="*/ 6 h 251"/>
                <a:gd name="T48" fmla="*/ 33 w 164"/>
                <a:gd name="T49" fmla="*/ 0 h 251"/>
                <a:gd name="T50" fmla="*/ 166 w 164"/>
                <a:gd name="T51" fmla="*/ 53 h 251"/>
                <a:gd name="T52" fmla="*/ 164 w 164"/>
                <a:gd name="T53" fmla="*/ 125 h 2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4" h="251">
                  <a:moveTo>
                    <a:pt x="162" y="125"/>
                  </a:moveTo>
                  <a:lnTo>
                    <a:pt x="148" y="127"/>
                  </a:lnTo>
                  <a:lnTo>
                    <a:pt x="145" y="138"/>
                  </a:lnTo>
                  <a:lnTo>
                    <a:pt x="133" y="165"/>
                  </a:lnTo>
                  <a:lnTo>
                    <a:pt x="141" y="173"/>
                  </a:lnTo>
                  <a:lnTo>
                    <a:pt x="145" y="198"/>
                  </a:lnTo>
                  <a:lnTo>
                    <a:pt x="133" y="200"/>
                  </a:lnTo>
                  <a:lnTo>
                    <a:pt x="109" y="224"/>
                  </a:lnTo>
                  <a:lnTo>
                    <a:pt x="86" y="228"/>
                  </a:lnTo>
                  <a:lnTo>
                    <a:pt x="84" y="239"/>
                  </a:lnTo>
                  <a:lnTo>
                    <a:pt x="39" y="251"/>
                  </a:lnTo>
                  <a:lnTo>
                    <a:pt x="29" y="239"/>
                  </a:lnTo>
                  <a:lnTo>
                    <a:pt x="10" y="220"/>
                  </a:lnTo>
                  <a:lnTo>
                    <a:pt x="12" y="210"/>
                  </a:lnTo>
                  <a:lnTo>
                    <a:pt x="31" y="210"/>
                  </a:lnTo>
                  <a:lnTo>
                    <a:pt x="25" y="200"/>
                  </a:lnTo>
                  <a:lnTo>
                    <a:pt x="23" y="177"/>
                  </a:lnTo>
                  <a:lnTo>
                    <a:pt x="16" y="165"/>
                  </a:lnTo>
                  <a:lnTo>
                    <a:pt x="2" y="152"/>
                  </a:lnTo>
                  <a:lnTo>
                    <a:pt x="0" y="140"/>
                  </a:lnTo>
                  <a:lnTo>
                    <a:pt x="31" y="103"/>
                  </a:lnTo>
                  <a:lnTo>
                    <a:pt x="35" y="64"/>
                  </a:lnTo>
                  <a:lnTo>
                    <a:pt x="39" y="49"/>
                  </a:lnTo>
                  <a:lnTo>
                    <a:pt x="27" y="6"/>
                  </a:lnTo>
                  <a:lnTo>
                    <a:pt x="33" y="0"/>
                  </a:lnTo>
                  <a:lnTo>
                    <a:pt x="164" y="53"/>
                  </a:lnTo>
                  <a:lnTo>
                    <a:pt x="162" y="12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45" name="Niger">
            <a:extLst>
              <a:ext uri="{FF2B5EF4-FFF2-40B4-BE49-F238E27FC236}">
                <a16:creationId xmlns:a16="http://schemas.microsoft.com/office/drawing/2014/main" id="{D11BC812-DF36-4EBB-9B2F-2F75D183DE2E}"/>
              </a:ext>
            </a:extLst>
          </p:cNvPr>
          <p:cNvGrpSpPr>
            <a:grpSpLocks/>
          </p:cNvGrpSpPr>
          <p:nvPr/>
        </p:nvGrpSpPr>
        <p:grpSpPr bwMode="auto">
          <a:xfrm>
            <a:off x="4305304" y="4066630"/>
            <a:ext cx="338221" cy="278441"/>
            <a:chOff x="2659" y="2511"/>
            <a:chExt cx="244" cy="188"/>
          </a:xfrm>
          <a:solidFill>
            <a:schemeClr val="bg2"/>
          </a:solidFill>
        </p:grpSpPr>
        <p:sp>
          <p:nvSpPr>
            <p:cNvPr id="1146" name="Freeform 310">
              <a:extLst>
                <a:ext uri="{FF2B5EF4-FFF2-40B4-BE49-F238E27FC236}">
                  <a16:creationId xmlns:a16="http://schemas.microsoft.com/office/drawing/2014/main" id="{21F1F977-91C2-41E2-BAFE-984D318CA428}"/>
                </a:ext>
              </a:extLst>
            </p:cNvPr>
            <p:cNvSpPr>
              <a:spLocks/>
            </p:cNvSpPr>
            <p:nvPr/>
          </p:nvSpPr>
          <p:spPr bwMode="auto">
            <a:xfrm>
              <a:off x="2659" y="2511"/>
              <a:ext cx="245" cy="188"/>
            </a:xfrm>
            <a:custGeom>
              <a:avLst/>
              <a:gdLst>
                <a:gd name="T0" fmla="*/ 4 w 244"/>
                <a:gd name="T1" fmla="*/ 138 h 188"/>
                <a:gd name="T2" fmla="*/ 18 w 244"/>
                <a:gd name="T3" fmla="*/ 138 h 188"/>
                <a:gd name="T4" fmla="*/ 50 w 244"/>
                <a:gd name="T5" fmla="*/ 132 h 188"/>
                <a:gd name="T6" fmla="*/ 62 w 244"/>
                <a:gd name="T7" fmla="*/ 115 h 188"/>
                <a:gd name="T8" fmla="*/ 64 w 244"/>
                <a:gd name="T9" fmla="*/ 74 h 188"/>
                <a:gd name="T10" fmla="*/ 84 w 244"/>
                <a:gd name="T11" fmla="*/ 70 h 188"/>
                <a:gd name="T12" fmla="*/ 120 w 244"/>
                <a:gd name="T13" fmla="*/ 39 h 188"/>
                <a:gd name="T14" fmla="*/ 186 w 244"/>
                <a:gd name="T15" fmla="*/ 0 h 188"/>
                <a:gd name="T16" fmla="*/ 193 w 244"/>
                <a:gd name="T17" fmla="*/ 2 h 188"/>
                <a:gd name="T18" fmla="*/ 201 w 244"/>
                <a:gd name="T19" fmla="*/ 4 h 188"/>
                <a:gd name="T20" fmla="*/ 211 w 244"/>
                <a:gd name="T21" fmla="*/ 8 h 188"/>
                <a:gd name="T22" fmla="*/ 221 w 244"/>
                <a:gd name="T23" fmla="*/ 16 h 188"/>
                <a:gd name="T24" fmla="*/ 232 w 244"/>
                <a:gd name="T25" fmla="*/ 10 h 188"/>
                <a:gd name="T26" fmla="*/ 244 w 244"/>
                <a:gd name="T27" fmla="*/ 52 h 188"/>
                <a:gd name="T28" fmla="*/ 240 w 244"/>
                <a:gd name="T29" fmla="*/ 68 h 188"/>
                <a:gd name="T30" fmla="*/ 236 w 244"/>
                <a:gd name="T31" fmla="*/ 107 h 188"/>
                <a:gd name="T32" fmla="*/ 205 w 244"/>
                <a:gd name="T33" fmla="*/ 144 h 188"/>
                <a:gd name="T34" fmla="*/ 207 w 244"/>
                <a:gd name="T35" fmla="*/ 155 h 188"/>
                <a:gd name="T36" fmla="*/ 186 w 244"/>
                <a:gd name="T37" fmla="*/ 169 h 188"/>
                <a:gd name="T38" fmla="*/ 152 w 244"/>
                <a:gd name="T39" fmla="*/ 165 h 188"/>
                <a:gd name="T40" fmla="*/ 146 w 244"/>
                <a:gd name="T41" fmla="*/ 173 h 188"/>
                <a:gd name="T42" fmla="*/ 119 w 244"/>
                <a:gd name="T43" fmla="*/ 163 h 188"/>
                <a:gd name="T44" fmla="*/ 109 w 244"/>
                <a:gd name="T45" fmla="*/ 169 h 188"/>
                <a:gd name="T46" fmla="*/ 93 w 244"/>
                <a:gd name="T47" fmla="*/ 157 h 188"/>
                <a:gd name="T48" fmla="*/ 64 w 244"/>
                <a:gd name="T49" fmla="*/ 157 h 188"/>
                <a:gd name="T50" fmla="*/ 52 w 244"/>
                <a:gd name="T51" fmla="*/ 188 h 188"/>
                <a:gd name="T52" fmla="*/ 43 w 244"/>
                <a:gd name="T53" fmla="*/ 179 h 188"/>
                <a:gd name="T54" fmla="*/ 29 w 244"/>
                <a:gd name="T55" fmla="*/ 180 h 188"/>
                <a:gd name="T56" fmla="*/ 16 w 244"/>
                <a:gd name="T57" fmla="*/ 173 h 188"/>
                <a:gd name="T58" fmla="*/ 12 w 244"/>
                <a:gd name="T59" fmla="*/ 171 h 188"/>
                <a:gd name="T60" fmla="*/ 14 w 244"/>
                <a:gd name="T61" fmla="*/ 165 h 188"/>
                <a:gd name="T62" fmla="*/ 4 w 244"/>
                <a:gd name="T63" fmla="*/ 153 h 188"/>
                <a:gd name="T64" fmla="*/ 0 w 244"/>
                <a:gd name="T65" fmla="*/ 146 h 188"/>
                <a:gd name="T66" fmla="*/ 4 w 244"/>
                <a:gd name="T67" fmla="*/ 1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 h="188">
                  <a:moveTo>
                    <a:pt x="4" y="138"/>
                  </a:moveTo>
                  <a:lnTo>
                    <a:pt x="18" y="138"/>
                  </a:lnTo>
                  <a:lnTo>
                    <a:pt x="50" y="132"/>
                  </a:lnTo>
                  <a:lnTo>
                    <a:pt x="62" y="115"/>
                  </a:lnTo>
                  <a:lnTo>
                    <a:pt x="64" y="74"/>
                  </a:lnTo>
                  <a:lnTo>
                    <a:pt x="84" y="70"/>
                  </a:lnTo>
                  <a:lnTo>
                    <a:pt x="120" y="39"/>
                  </a:lnTo>
                  <a:lnTo>
                    <a:pt x="186" y="0"/>
                  </a:lnTo>
                  <a:lnTo>
                    <a:pt x="193" y="2"/>
                  </a:lnTo>
                  <a:lnTo>
                    <a:pt x="201" y="4"/>
                  </a:lnTo>
                  <a:lnTo>
                    <a:pt x="211" y="8"/>
                  </a:lnTo>
                  <a:lnTo>
                    <a:pt x="221" y="16"/>
                  </a:lnTo>
                  <a:lnTo>
                    <a:pt x="232" y="10"/>
                  </a:lnTo>
                  <a:lnTo>
                    <a:pt x="244" y="52"/>
                  </a:lnTo>
                  <a:lnTo>
                    <a:pt x="240" y="68"/>
                  </a:lnTo>
                  <a:lnTo>
                    <a:pt x="236" y="107"/>
                  </a:lnTo>
                  <a:lnTo>
                    <a:pt x="205" y="144"/>
                  </a:lnTo>
                  <a:lnTo>
                    <a:pt x="207" y="155"/>
                  </a:lnTo>
                  <a:lnTo>
                    <a:pt x="186" y="169"/>
                  </a:lnTo>
                  <a:lnTo>
                    <a:pt x="152" y="165"/>
                  </a:lnTo>
                  <a:lnTo>
                    <a:pt x="146" y="173"/>
                  </a:lnTo>
                  <a:lnTo>
                    <a:pt x="119" y="163"/>
                  </a:lnTo>
                  <a:lnTo>
                    <a:pt x="109" y="169"/>
                  </a:lnTo>
                  <a:lnTo>
                    <a:pt x="93" y="157"/>
                  </a:lnTo>
                  <a:lnTo>
                    <a:pt x="64" y="157"/>
                  </a:lnTo>
                  <a:lnTo>
                    <a:pt x="52" y="188"/>
                  </a:lnTo>
                  <a:lnTo>
                    <a:pt x="43" y="179"/>
                  </a:lnTo>
                  <a:lnTo>
                    <a:pt x="29" y="180"/>
                  </a:lnTo>
                  <a:lnTo>
                    <a:pt x="16" y="173"/>
                  </a:lnTo>
                  <a:lnTo>
                    <a:pt x="12" y="171"/>
                  </a:lnTo>
                  <a:lnTo>
                    <a:pt x="14" y="165"/>
                  </a:lnTo>
                  <a:lnTo>
                    <a:pt x="4" y="153"/>
                  </a:lnTo>
                  <a:lnTo>
                    <a:pt x="0" y="146"/>
                  </a:lnTo>
                  <a:lnTo>
                    <a:pt x="4" y="138"/>
                  </a:lnTo>
                  <a:close/>
                </a:path>
              </a:pathLst>
            </a:custGeom>
            <a:grpFill/>
            <a:ln w="9525">
              <a:solidFill>
                <a:schemeClr val="bg2"/>
              </a:solidFill>
              <a:round/>
              <a:headEnd/>
              <a:tailEnd/>
            </a:ln>
          </p:spPr>
          <p:txBody>
            <a:bodyPr/>
            <a:lstStyle/>
            <a:p>
              <a:pPr>
                <a:defRPr/>
              </a:pPr>
              <a:endParaRPr lang="en-GB" dirty="0"/>
            </a:p>
          </p:txBody>
        </p:sp>
        <p:sp>
          <p:nvSpPr>
            <p:cNvPr id="1147" name="Freeform 311">
              <a:extLst>
                <a:ext uri="{FF2B5EF4-FFF2-40B4-BE49-F238E27FC236}">
                  <a16:creationId xmlns:a16="http://schemas.microsoft.com/office/drawing/2014/main" id="{156DA83E-2F90-429B-96E5-20F55B12ADC5}"/>
                </a:ext>
              </a:extLst>
            </p:cNvPr>
            <p:cNvSpPr>
              <a:spLocks/>
            </p:cNvSpPr>
            <p:nvPr/>
          </p:nvSpPr>
          <p:spPr bwMode="auto">
            <a:xfrm>
              <a:off x="2659" y="2511"/>
              <a:ext cx="245" cy="188"/>
            </a:xfrm>
            <a:custGeom>
              <a:avLst/>
              <a:gdLst>
                <a:gd name="T0" fmla="*/ 4 w 244"/>
                <a:gd name="T1" fmla="*/ 138 h 188"/>
                <a:gd name="T2" fmla="*/ 18 w 244"/>
                <a:gd name="T3" fmla="*/ 138 h 188"/>
                <a:gd name="T4" fmla="*/ 50 w 244"/>
                <a:gd name="T5" fmla="*/ 132 h 188"/>
                <a:gd name="T6" fmla="*/ 62 w 244"/>
                <a:gd name="T7" fmla="*/ 115 h 188"/>
                <a:gd name="T8" fmla="*/ 64 w 244"/>
                <a:gd name="T9" fmla="*/ 74 h 188"/>
                <a:gd name="T10" fmla="*/ 84 w 244"/>
                <a:gd name="T11" fmla="*/ 70 h 188"/>
                <a:gd name="T12" fmla="*/ 120 w 244"/>
                <a:gd name="T13" fmla="*/ 39 h 188"/>
                <a:gd name="T14" fmla="*/ 188 w 244"/>
                <a:gd name="T15" fmla="*/ 0 h 188"/>
                <a:gd name="T16" fmla="*/ 195 w 244"/>
                <a:gd name="T17" fmla="*/ 2 h 188"/>
                <a:gd name="T18" fmla="*/ 203 w 244"/>
                <a:gd name="T19" fmla="*/ 4 h 188"/>
                <a:gd name="T20" fmla="*/ 213 w 244"/>
                <a:gd name="T21" fmla="*/ 8 h 188"/>
                <a:gd name="T22" fmla="*/ 223 w 244"/>
                <a:gd name="T23" fmla="*/ 16 h 188"/>
                <a:gd name="T24" fmla="*/ 234 w 244"/>
                <a:gd name="T25" fmla="*/ 10 h 188"/>
                <a:gd name="T26" fmla="*/ 246 w 244"/>
                <a:gd name="T27" fmla="*/ 52 h 188"/>
                <a:gd name="T28" fmla="*/ 242 w 244"/>
                <a:gd name="T29" fmla="*/ 68 h 188"/>
                <a:gd name="T30" fmla="*/ 238 w 244"/>
                <a:gd name="T31" fmla="*/ 107 h 188"/>
                <a:gd name="T32" fmla="*/ 207 w 244"/>
                <a:gd name="T33" fmla="*/ 144 h 188"/>
                <a:gd name="T34" fmla="*/ 209 w 244"/>
                <a:gd name="T35" fmla="*/ 155 h 188"/>
                <a:gd name="T36" fmla="*/ 188 w 244"/>
                <a:gd name="T37" fmla="*/ 169 h 188"/>
                <a:gd name="T38" fmla="*/ 154 w 244"/>
                <a:gd name="T39" fmla="*/ 165 h 188"/>
                <a:gd name="T40" fmla="*/ 148 w 244"/>
                <a:gd name="T41" fmla="*/ 173 h 188"/>
                <a:gd name="T42" fmla="*/ 119 w 244"/>
                <a:gd name="T43" fmla="*/ 163 h 188"/>
                <a:gd name="T44" fmla="*/ 109 w 244"/>
                <a:gd name="T45" fmla="*/ 169 h 188"/>
                <a:gd name="T46" fmla="*/ 93 w 244"/>
                <a:gd name="T47" fmla="*/ 157 h 188"/>
                <a:gd name="T48" fmla="*/ 64 w 244"/>
                <a:gd name="T49" fmla="*/ 157 h 188"/>
                <a:gd name="T50" fmla="*/ 52 w 244"/>
                <a:gd name="T51" fmla="*/ 188 h 188"/>
                <a:gd name="T52" fmla="*/ 43 w 244"/>
                <a:gd name="T53" fmla="*/ 179 h 188"/>
                <a:gd name="T54" fmla="*/ 29 w 244"/>
                <a:gd name="T55" fmla="*/ 180 h 188"/>
                <a:gd name="T56" fmla="*/ 16 w 244"/>
                <a:gd name="T57" fmla="*/ 173 h 188"/>
                <a:gd name="T58" fmla="*/ 12 w 244"/>
                <a:gd name="T59" fmla="*/ 171 h 188"/>
                <a:gd name="T60" fmla="*/ 14 w 244"/>
                <a:gd name="T61" fmla="*/ 165 h 188"/>
                <a:gd name="T62" fmla="*/ 4 w 244"/>
                <a:gd name="T63" fmla="*/ 153 h 188"/>
                <a:gd name="T64" fmla="*/ 0 w 244"/>
                <a:gd name="T65" fmla="*/ 146 h 188"/>
                <a:gd name="T66" fmla="*/ 4 w 244"/>
                <a:gd name="T67" fmla="*/ 138 h 1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4" h="188">
                  <a:moveTo>
                    <a:pt x="4" y="138"/>
                  </a:moveTo>
                  <a:lnTo>
                    <a:pt x="18" y="138"/>
                  </a:lnTo>
                  <a:lnTo>
                    <a:pt x="50" y="132"/>
                  </a:lnTo>
                  <a:lnTo>
                    <a:pt x="62" y="115"/>
                  </a:lnTo>
                  <a:lnTo>
                    <a:pt x="64" y="74"/>
                  </a:lnTo>
                  <a:lnTo>
                    <a:pt x="84" y="70"/>
                  </a:lnTo>
                  <a:lnTo>
                    <a:pt x="120" y="39"/>
                  </a:lnTo>
                  <a:lnTo>
                    <a:pt x="186" y="0"/>
                  </a:lnTo>
                  <a:lnTo>
                    <a:pt x="193" y="2"/>
                  </a:lnTo>
                  <a:lnTo>
                    <a:pt x="201" y="4"/>
                  </a:lnTo>
                  <a:lnTo>
                    <a:pt x="211" y="8"/>
                  </a:lnTo>
                  <a:lnTo>
                    <a:pt x="221" y="16"/>
                  </a:lnTo>
                  <a:lnTo>
                    <a:pt x="232" y="10"/>
                  </a:lnTo>
                  <a:lnTo>
                    <a:pt x="244" y="52"/>
                  </a:lnTo>
                  <a:lnTo>
                    <a:pt x="240" y="68"/>
                  </a:lnTo>
                  <a:lnTo>
                    <a:pt x="236" y="107"/>
                  </a:lnTo>
                  <a:lnTo>
                    <a:pt x="205" y="144"/>
                  </a:lnTo>
                  <a:lnTo>
                    <a:pt x="207" y="155"/>
                  </a:lnTo>
                  <a:lnTo>
                    <a:pt x="186" y="169"/>
                  </a:lnTo>
                  <a:lnTo>
                    <a:pt x="152" y="165"/>
                  </a:lnTo>
                  <a:lnTo>
                    <a:pt x="146" y="173"/>
                  </a:lnTo>
                  <a:lnTo>
                    <a:pt x="119" y="163"/>
                  </a:lnTo>
                  <a:lnTo>
                    <a:pt x="109" y="169"/>
                  </a:lnTo>
                  <a:lnTo>
                    <a:pt x="93" y="157"/>
                  </a:lnTo>
                  <a:lnTo>
                    <a:pt x="64" y="157"/>
                  </a:lnTo>
                  <a:lnTo>
                    <a:pt x="52" y="188"/>
                  </a:lnTo>
                  <a:lnTo>
                    <a:pt x="43" y="179"/>
                  </a:lnTo>
                  <a:lnTo>
                    <a:pt x="29" y="180"/>
                  </a:lnTo>
                  <a:lnTo>
                    <a:pt x="16" y="173"/>
                  </a:lnTo>
                  <a:lnTo>
                    <a:pt x="12" y="171"/>
                  </a:lnTo>
                  <a:lnTo>
                    <a:pt x="14" y="165"/>
                  </a:lnTo>
                  <a:lnTo>
                    <a:pt x="4" y="153"/>
                  </a:lnTo>
                  <a:lnTo>
                    <a:pt x="0" y="146"/>
                  </a:lnTo>
                  <a:lnTo>
                    <a:pt x="4" y="138"/>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48" name="Centralafrikansk Republik">
            <a:extLst>
              <a:ext uri="{FF2B5EF4-FFF2-40B4-BE49-F238E27FC236}">
                <a16:creationId xmlns:a16="http://schemas.microsoft.com/office/drawing/2014/main" id="{629EA67F-B836-498A-9345-FE3F2DFBE624}"/>
              </a:ext>
            </a:extLst>
          </p:cNvPr>
          <p:cNvGrpSpPr>
            <a:grpSpLocks/>
          </p:cNvGrpSpPr>
          <p:nvPr/>
        </p:nvGrpSpPr>
        <p:grpSpPr bwMode="auto">
          <a:xfrm>
            <a:off x="4617296" y="4365807"/>
            <a:ext cx="271958" cy="183653"/>
            <a:chOff x="2884" y="2713"/>
            <a:chExt cx="197" cy="124"/>
          </a:xfrm>
          <a:solidFill>
            <a:schemeClr val="bg2"/>
          </a:solidFill>
        </p:grpSpPr>
        <p:sp>
          <p:nvSpPr>
            <p:cNvPr id="1149" name="Freeform 313">
              <a:extLst>
                <a:ext uri="{FF2B5EF4-FFF2-40B4-BE49-F238E27FC236}">
                  <a16:creationId xmlns:a16="http://schemas.microsoft.com/office/drawing/2014/main" id="{207D05BB-187A-47A4-85C3-4C579653BFDA}"/>
                </a:ext>
              </a:extLst>
            </p:cNvPr>
            <p:cNvSpPr>
              <a:spLocks/>
            </p:cNvSpPr>
            <p:nvPr/>
          </p:nvSpPr>
          <p:spPr bwMode="auto">
            <a:xfrm>
              <a:off x="2883" y="2713"/>
              <a:ext cx="198" cy="124"/>
            </a:xfrm>
            <a:custGeom>
              <a:avLst/>
              <a:gdLst>
                <a:gd name="T0" fmla="*/ 19 w 197"/>
                <a:gd name="T1" fmla="*/ 52 h 124"/>
                <a:gd name="T2" fmla="*/ 64 w 197"/>
                <a:gd name="T3" fmla="*/ 40 h 124"/>
                <a:gd name="T4" fmla="*/ 66 w 197"/>
                <a:gd name="T5" fmla="*/ 29 h 124"/>
                <a:gd name="T6" fmla="*/ 89 w 197"/>
                <a:gd name="T7" fmla="*/ 25 h 124"/>
                <a:gd name="T8" fmla="*/ 113 w 197"/>
                <a:gd name="T9" fmla="*/ 1 h 124"/>
                <a:gd name="T10" fmla="*/ 125 w 197"/>
                <a:gd name="T11" fmla="*/ 0 h 124"/>
                <a:gd name="T12" fmla="*/ 136 w 197"/>
                <a:gd name="T13" fmla="*/ 7 h 124"/>
                <a:gd name="T14" fmla="*/ 138 w 197"/>
                <a:gd name="T15" fmla="*/ 21 h 124"/>
                <a:gd name="T16" fmla="*/ 138 w 197"/>
                <a:gd name="T17" fmla="*/ 33 h 124"/>
                <a:gd name="T18" fmla="*/ 175 w 197"/>
                <a:gd name="T19" fmla="*/ 58 h 124"/>
                <a:gd name="T20" fmla="*/ 197 w 197"/>
                <a:gd name="T21" fmla="*/ 89 h 124"/>
                <a:gd name="T22" fmla="*/ 167 w 197"/>
                <a:gd name="T23" fmla="*/ 87 h 124"/>
                <a:gd name="T24" fmla="*/ 134 w 197"/>
                <a:gd name="T25" fmla="*/ 97 h 124"/>
                <a:gd name="T26" fmla="*/ 123 w 197"/>
                <a:gd name="T27" fmla="*/ 104 h 124"/>
                <a:gd name="T28" fmla="*/ 101 w 197"/>
                <a:gd name="T29" fmla="*/ 103 h 124"/>
                <a:gd name="T30" fmla="*/ 89 w 197"/>
                <a:gd name="T31" fmla="*/ 99 h 124"/>
                <a:gd name="T32" fmla="*/ 76 w 197"/>
                <a:gd name="T33" fmla="*/ 85 h 124"/>
                <a:gd name="T34" fmla="*/ 62 w 197"/>
                <a:gd name="T35" fmla="*/ 101 h 124"/>
                <a:gd name="T36" fmla="*/ 60 w 197"/>
                <a:gd name="T37" fmla="*/ 114 h 124"/>
                <a:gd name="T38" fmla="*/ 31 w 197"/>
                <a:gd name="T39" fmla="*/ 112 h 124"/>
                <a:gd name="T40" fmla="*/ 23 w 197"/>
                <a:gd name="T41" fmla="*/ 124 h 124"/>
                <a:gd name="T42" fmla="*/ 9 w 197"/>
                <a:gd name="T43" fmla="*/ 108 h 124"/>
                <a:gd name="T44" fmla="*/ 0 w 197"/>
                <a:gd name="T45" fmla="*/ 83 h 124"/>
                <a:gd name="T46" fmla="*/ 0 w 197"/>
                <a:gd name="T47" fmla="*/ 68 h 124"/>
                <a:gd name="T48" fmla="*/ 19 w 197"/>
                <a:gd name="T49" fmla="*/ 5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7" h="124">
                  <a:moveTo>
                    <a:pt x="19" y="52"/>
                  </a:moveTo>
                  <a:lnTo>
                    <a:pt x="64" y="40"/>
                  </a:lnTo>
                  <a:lnTo>
                    <a:pt x="66" y="29"/>
                  </a:lnTo>
                  <a:lnTo>
                    <a:pt x="89" y="25"/>
                  </a:lnTo>
                  <a:lnTo>
                    <a:pt x="113" y="1"/>
                  </a:lnTo>
                  <a:lnTo>
                    <a:pt x="125" y="0"/>
                  </a:lnTo>
                  <a:lnTo>
                    <a:pt x="136" y="7"/>
                  </a:lnTo>
                  <a:lnTo>
                    <a:pt x="138" y="21"/>
                  </a:lnTo>
                  <a:lnTo>
                    <a:pt x="138" y="33"/>
                  </a:lnTo>
                  <a:lnTo>
                    <a:pt x="175" y="58"/>
                  </a:lnTo>
                  <a:lnTo>
                    <a:pt x="197" y="89"/>
                  </a:lnTo>
                  <a:lnTo>
                    <a:pt x="167" y="87"/>
                  </a:lnTo>
                  <a:lnTo>
                    <a:pt x="134" y="97"/>
                  </a:lnTo>
                  <a:lnTo>
                    <a:pt x="123" y="104"/>
                  </a:lnTo>
                  <a:lnTo>
                    <a:pt x="101" y="103"/>
                  </a:lnTo>
                  <a:lnTo>
                    <a:pt x="89" y="99"/>
                  </a:lnTo>
                  <a:lnTo>
                    <a:pt x="76" y="85"/>
                  </a:lnTo>
                  <a:lnTo>
                    <a:pt x="62" y="101"/>
                  </a:lnTo>
                  <a:lnTo>
                    <a:pt x="60" y="114"/>
                  </a:lnTo>
                  <a:lnTo>
                    <a:pt x="31" y="112"/>
                  </a:lnTo>
                  <a:lnTo>
                    <a:pt x="23" y="124"/>
                  </a:lnTo>
                  <a:lnTo>
                    <a:pt x="9" y="108"/>
                  </a:lnTo>
                  <a:lnTo>
                    <a:pt x="0" y="83"/>
                  </a:lnTo>
                  <a:lnTo>
                    <a:pt x="0" y="68"/>
                  </a:lnTo>
                  <a:lnTo>
                    <a:pt x="19" y="52"/>
                  </a:lnTo>
                  <a:close/>
                </a:path>
              </a:pathLst>
            </a:custGeom>
            <a:grpFill/>
            <a:ln w="9525">
              <a:solidFill>
                <a:schemeClr val="bg2"/>
              </a:solidFill>
              <a:round/>
              <a:headEnd/>
              <a:tailEnd/>
            </a:ln>
          </p:spPr>
          <p:txBody>
            <a:bodyPr/>
            <a:lstStyle/>
            <a:p>
              <a:pPr>
                <a:defRPr/>
              </a:pPr>
              <a:endParaRPr lang="en-GB" dirty="0"/>
            </a:p>
          </p:txBody>
        </p:sp>
        <p:sp>
          <p:nvSpPr>
            <p:cNvPr id="1150" name="Freeform 314">
              <a:extLst>
                <a:ext uri="{FF2B5EF4-FFF2-40B4-BE49-F238E27FC236}">
                  <a16:creationId xmlns:a16="http://schemas.microsoft.com/office/drawing/2014/main" id="{CA127EF2-1C7C-4245-B8D9-3AB5715A3CB9}"/>
                </a:ext>
              </a:extLst>
            </p:cNvPr>
            <p:cNvSpPr>
              <a:spLocks/>
            </p:cNvSpPr>
            <p:nvPr/>
          </p:nvSpPr>
          <p:spPr bwMode="auto">
            <a:xfrm>
              <a:off x="2883" y="2713"/>
              <a:ext cx="198" cy="124"/>
            </a:xfrm>
            <a:custGeom>
              <a:avLst/>
              <a:gdLst>
                <a:gd name="T0" fmla="*/ 19 w 197"/>
                <a:gd name="T1" fmla="*/ 52 h 124"/>
                <a:gd name="T2" fmla="*/ 64 w 197"/>
                <a:gd name="T3" fmla="*/ 40 h 124"/>
                <a:gd name="T4" fmla="*/ 66 w 197"/>
                <a:gd name="T5" fmla="*/ 29 h 124"/>
                <a:gd name="T6" fmla="*/ 89 w 197"/>
                <a:gd name="T7" fmla="*/ 25 h 124"/>
                <a:gd name="T8" fmla="*/ 115 w 197"/>
                <a:gd name="T9" fmla="*/ 1 h 124"/>
                <a:gd name="T10" fmla="*/ 127 w 197"/>
                <a:gd name="T11" fmla="*/ 0 h 124"/>
                <a:gd name="T12" fmla="*/ 138 w 197"/>
                <a:gd name="T13" fmla="*/ 7 h 124"/>
                <a:gd name="T14" fmla="*/ 140 w 197"/>
                <a:gd name="T15" fmla="*/ 21 h 124"/>
                <a:gd name="T16" fmla="*/ 140 w 197"/>
                <a:gd name="T17" fmla="*/ 33 h 124"/>
                <a:gd name="T18" fmla="*/ 177 w 197"/>
                <a:gd name="T19" fmla="*/ 58 h 124"/>
                <a:gd name="T20" fmla="*/ 199 w 197"/>
                <a:gd name="T21" fmla="*/ 89 h 124"/>
                <a:gd name="T22" fmla="*/ 169 w 197"/>
                <a:gd name="T23" fmla="*/ 87 h 124"/>
                <a:gd name="T24" fmla="*/ 136 w 197"/>
                <a:gd name="T25" fmla="*/ 97 h 124"/>
                <a:gd name="T26" fmla="*/ 125 w 197"/>
                <a:gd name="T27" fmla="*/ 104 h 124"/>
                <a:gd name="T28" fmla="*/ 103 w 197"/>
                <a:gd name="T29" fmla="*/ 103 h 124"/>
                <a:gd name="T30" fmla="*/ 89 w 197"/>
                <a:gd name="T31" fmla="*/ 99 h 124"/>
                <a:gd name="T32" fmla="*/ 76 w 197"/>
                <a:gd name="T33" fmla="*/ 85 h 124"/>
                <a:gd name="T34" fmla="*/ 62 w 197"/>
                <a:gd name="T35" fmla="*/ 101 h 124"/>
                <a:gd name="T36" fmla="*/ 60 w 197"/>
                <a:gd name="T37" fmla="*/ 114 h 124"/>
                <a:gd name="T38" fmla="*/ 31 w 197"/>
                <a:gd name="T39" fmla="*/ 112 h 124"/>
                <a:gd name="T40" fmla="*/ 23 w 197"/>
                <a:gd name="T41" fmla="*/ 124 h 124"/>
                <a:gd name="T42" fmla="*/ 9 w 197"/>
                <a:gd name="T43" fmla="*/ 108 h 124"/>
                <a:gd name="T44" fmla="*/ 0 w 197"/>
                <a:gd name="T45" fmla="*/ 83 h 124"/>
                <a:gd name="T46" fmla="*/ 0 w 197"/>
                <a:gd name="T47" fmla="*/ 68 h 124"/>
                <a:gd name="T48" fmla="*/ 19 w 197"/>
                <a:gd name="T49" fmla="*/ 52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7" h="124">
                  <a:moveTo>
                    <a:pt x="19" y="52"/>
                  </a:moveTo>
                  <a:lnTo>
                    <a:pt x="64" y="40"/>
                  </a:lnTo>
                  <a:lnTo>
                    <a:pt x="66" y="29"/>
                  </a:lnTo>
                  <a:lnTo>
                    <a:pt x="89" y="25"/>
                  </a:lnTo>
                  <a:lnTo>
                    <a:pt x="113" y="1"/>
                  </a:lnTo>
                  <a:lnTo>
                    <a:pt x="125" y="0"/>
                  </a:lnTo>
                  <a:lnTo>
                    <a:pt x="136" y="7"/>
                  </a:lnTo>
                  <a:lnTo>
                    <a:pt x="138" y="21"/>
                  </a:lnTo>
                  <a:lnTo>
                    <a:pt x="138" y="33"/>
                  </a:lnTo>
                  <a:lnTo>
                    <a:pt x="175" y="58"/>
                  </a:lnTo>
                  <a:lnTo>
                    <a:pt x="197" y="89"/>
                  </a:lnTo>
                  <a:lnTo>
                    <a:pt x="167" y="87"/>
                  </a:lnTo>
                  <a:lnTo>
                    <a:pt x="134" y="97"/>
                  </a:lnTo>
                  <a:lnTo>
                    <a:pt x="123" y="104"/>
                  </a:lnTo>
                  <a:lnTo>
                    <a:pt x="101" y="103"/>
                  </a:lnTo>
                  <a:lnTo>
                    <a:pt x="89" y="99"/>
                  </a:lnTo>
                  <a:lnTo>
                    <a:pt x="76" y="85"/>
                  </a:lnTo>
                  <a:lnTo>
                    <a:pt x="62" y="101"/>
                  </a:lnTo>
                  <a:lnTo>
                    <a:pt x="60" y="114"/>
                  </a:lnTo>
                  <a:lnTo>
                    <a:pt x="31" y="112"/>
                  </a:lnTo>
                  <a:lnTo>
                    <a:pt x="23" y="124"/>
                  </a:lnTo>
                  <a:lnTo>
                    <a:pt x="9" y="108"/>
                  </a:lnTo>
                  <a:lnTo>
                    <a:pt x="0" y="83"/>
                  </a:lnTo>
                  <a:lnTo>
                    <a:pt x="0" y="68"/>
                  </a:lnTo>
                  <a:lnTo>
                    <a:pt x="19" y="5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51" name="Sudan">
            <a:extLst>
              <a:ext uri="{FF2B5EF4-FFF2-40B4-BE49-F238E27FC236}">
                <a16:creationId xmlns:a16="http://schemas.microsoft.com/office/drawing/2014/main" id="{CC43C77C-1A2D-472B-8C1A-4DB11201E7A7}"/>
              </a:ext>
            </a:extLst>
          </p:cNvPr>
          <p:cNvGrpSpPr>
            <a:grpSpLocks/>
          </p:cNvGrpSpPr>
          <p:nvPr/>
        </p:nvGrpSpPr>
        <p:grpSpPr bwMode="auto">
          <a:xfrm>
            <a:off x="4773292" y="4082922"/>
            <a:ext cx="356168" cy="442841"/>
            <a:chOff x="2997" y="2522"/>
            <a:chExt cx="258" cy="299"/>
          </a:xfrm>
          <a:solidFill>
            <a:schemeClr val="bg2"/>
          </a:solidFill>
        </p:grpSpPr>
        <p:sp>
          <p:nvSpPr>
            <p:cNvPr id="1152" name="Freeform 316">
              <a:extLst>
                <a:ext uri="{FF2B5EF4-FFF2-40B4-BE49-F238E27FC236}">
                  <a16:creationId xmlns:a16="http://schemas.microsoft.com/office/drawing/2014/main" id="{62A44FD3-D034-4167-8C6E-C81A493CDFC8}"/>
                </a:ext>
              </a:extLst>
            </p:cNvPr>
            <p:cNvSpPr>
              <a:spLocks/>
            </p:cNvSpPr>
            <p:nvPr/>
          </p:nvSpPr>
          <p:spPr bwMode="auto">
            <a:xfrm>
              <a:off x="2997" y="2522"/>
              <a:ext cx="258" cy="299"/>
            </a:xfrm>
            <a:custGeom>
              <a:avLst/>
              <a:gdLst>
                <a:gd name="T0" fmla="*/ 183 w 258"/>
                <a:gd name="T1" fmla="*/ 20 h 299"/>
                <a:gd name="T2" fmla="*/ 203 w 258"/>
                <a:gd name="T3" fmla="*/ 0 h 299"/>
                <a:gd name="T4" fmla="*/ 211 w 258"/>
                <a:gd name="T5" fmla="*/ 0 h 299"/>
                <a:gd name="T6" fmla="*/ 232 w 258"/>
                <a:gd name="T7" fmla="*/ 18 h 299"/>
                <a:gd name="T8" fmla="*/ 236 w 258"/>
                <a:gd name="T9" fmla="*/ 32 h 299"/>
                <a:gd name="T10" fmla="*/ 234 w 258"/>
                <a:gd name="T11" fmla="*/ 59 h 299"/>
                <a:gd name="T12" fmla="*/ 258 w 258"/>
                <a:gd name="T13" fmla="*/ 84 h 299"/>
                <a:gd name="T14" fmla="*/ 230 w 258"/>
                <a:gd name="T15" fmla="*/ 96 h 299"/>
                <a:gd name="T16" fmla="*/ 224 w 258"/>
                <a:gd name="T17" fmla="*/ 125 h 299"/>
                <a:gd name="T18" fmla="*/ 224 w 258"/>
                <a:gd name="T19" fmla="*/ 138 h 299"/>
                <a:gd name="T20" fmla="*/ 201 w 258"/>
                <a:gd name="T21" fmla="*/ 175 h 299"/>
                <a:gd name="T22" fmla="*/ 201 w 258"/>
                <a:gd name="T23" fmla="*/ 191 h 299"/>
                <a:gd name="T24" fmla="*/ 189 w 258"/>
                <a:gd name="T25" fmla="*/ 193 h 299"/>
                <a:gd name="T26" fmla="*/ 189 w 258"/>
                <a:gd name="T27" fmla="*/ 228 h 299"/>
                <a:gd name="T28" fmla="*/ 170 w 258"/>
                <a:gd name="T29" fmla="*/ 228 h 299"/>
                <a:gd name="T30" fmla="*/ 174 w 258"/>
                <a:gd name="T31" fmla="*/ 241 h 299"/>
                <a:gd name="T32" fmla="*/ 183 w 258"/>
                <a:gd name="T33" fmla="*/ 243 h 299"/>
                <a:gd name="T34" fmla="*/ 207 w 258"/>
                <a:gd name="T35" fmla="*/ 274 h 299"/>
                <a:gd name="T36" fmla="*/ 213 w 258"/>
                <a:gd name="T37" fmla="*/ 274 h 299"/>
                <a:gd name="T38" fmla="*/ 213 w 258"/>
                <a:gd name="T39" fmla="*/ 288 h 299"/>
                <a:gd name="T40" fmla="*/ 193 w 258"/>
                <a:gd name="T41" fmla="*/ 288 h 299"/>
                <a:gd name="T42" fmla="*/ 185 w 258"/>
                <a:gd name="T43" fmla="*/ 295 h 299"/>
                <a:gd name="T44" fmla="*/ 135 w 258"/>
                <a:gd name="T45" fmla="*/ 299 h 299"/>
                <a:gd name="T46" fmla="*/ 119 w 258"/>
                <a:gd name="T47" fmla="*/ 288 h 299"/>
                <a:gd name="T48" fmla="*/ 92 w 258"/>
                <a:gd name="T49" fmla="*/ 290 h 299"/>
                <a:gd name="T50" fmla="*/ 84 w 258"/>
                <a:gd name="T51" fmla="*/ 280 h 299"/>
                <a:gd name="T52" fmla="*/ 62 w 258"/>
                <a:gd name="T53" fmla="*/ 249 h 299"/>
                <a:gd name="T54" fmla="*/ 25 w 258"/>
                <a:gd name="T55" fmla="*/ 224 h 299"/>
                <a:gd name="T56" fmla="*/ 23 w 258"/>
                <a:gd name="T57" fmla="*/ 198 h 299"/>
                <a:gd name="T58" fmla="*/ 12 w 258"/>
                <a:gd name="T59" fmla="*/ 191 h 299"/>
                <a:gd name="T60" fmla="*/ 8 w 258"/>
                <a:gd name="T61" fmla="*/ 165 h 299"/>
                <a:gd name="T62" fmla="*/ 0 w 258"/>
                <a:gd name="T63" fmla="*/ 158 h 299"/>
                <a:gd name="T64" fmla="*/ 15 w 258"/>
                <a:gd name="T65" fmla="*/ 119 h 299"/>
                <a:gd name="T66" fmla="*/ 29 w 258"/>
                <a:gd name="T67" fmla="*/ 117 h 299"/>
                <a:gd name="T68" fmla="*/ 31 w 258"/>
                <a:gd name="T69" fmla="*/ 45 h 299"/>
                <a:gd name="T70" fmla="*/ 49 w 258"/>
                <a:gd name="T71" fmla="*/ 45 h 299"/>
                <a:gd name="T72" fmla="*/ 49 w 258"/>
                <a:gd name="T73" fmla="*/ 12 h 299"/>
                <a:gd name="T74" fmla="*/ 174 w 258"/>
                <a:gd name="T75" fmla="*/ 14 h 299"/>
                <a:gd name="T76" fmla="*/ 183 w 258"/>
                <a:gd name="T77" fmla="*/ 2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299">
                  <a:moveTo>
                    <a:pt x="183" y="20"/>
                  </a:moveTo>
                  <a:lnTo>
                    <a:pt x="203" y="0"/>
                  </a:lnTo>
                  <a:lnTo>
                    <a:pt x="211" y="0"/>
                  </a:lnTo>
                  <a:lnTo>
                    <a:pt x="232" y="18"/>
                  </a:lnTo>
                  <a:lnTo>
                    <a:pt x="236" y="32"/>
                  </a:lnTo>
                  <a:lnTo>
                    <a:pt x="234" y="59"/>
                  </a:lnTo>
                  <a:lnTo>
                    <a:pt x="258" y="84"/>
                  </a:lnTo>
                  <a:lnTo>
                    <a:pt x="230" y="96"/>
                  </a:lnTo>
                  <a:lnTo>
                    <a:pt x="224" y="125"/>
                  </a:lnTo>
                  <a:lnTo>
                    <a:pt x="224" y="138"/>
                  </a:lnTo>
                  <a:lnTo>
                    <a:pt x="201" y="175"/>
                  </a:lnTo>
                  <a:lnTo>
                    <a:pt x="201" y="191"/>
                  </a:lnTo>
                  <a:lnTo>
                    <a:pt x="189" y="193"/>
                  </a:lnTo>
                  <a:lnTo>
                    <a:pt x="189" y="228"/>
                  </a:lnTo>
                  <a:lnTo>
                    <a:pt x="170" y="228"/>
                  </a:lnTo>
                  <a:lnTo>
                    <a:pt x="174" y="241"/>
                  </a:lnTo>
                  <a:lnTo>
                    <a:pt x="183" y="243"/>
                  </a:lnTo>
                  <a:lnTo>
                    <a:pt x="207" y="274"/>
                  </a:lnTo>
                  <a:lnTo>
                    <a:pt x="213" y="274"/>
                  </a:lnTo>
                  <a:lnTo>
                    <a:pt x="213" y="288"/>
                  </a:lnTo>
                  <a:lnTo>
                    <a:pt x="193" y="288"/>
                  </a:lnTo>
                  <a:lnTo>
                    <a:pt x="185" y="295"/>
                  </a:lnTo>
                  <a:lnTo>
                    <a:pt x="135" y="299"/>
                  </a:lnTo>
                  <a:lnTo>
                    <a:pt x="119" y="288"/>
                  </a:lnTo>
                  <a:lnTo>
                    <a:pt x="92" y="290"/>
                  </a:lnTo>
                  <a:lnTo>
                    <a:pt x="84" y="280"/>
                  </a:lnTo>
                  <a:lnTo>
                    <a:pt x="62" y="249"/>
                  </a:lnTo>
                  <a:lnTo>
                    <a:pt x="25" y="224"/>
                  </a:lnTo>
                  <a:lnTo>
                    <a:pt x="23" y="198"/>
                  </a:lnTo>
                  <a:lnTo>
                    <a:pt x="12" y="191"/>
                  </a:lnTo>
                  <a:lnTo>
                    <a:pt x="8" y="165"/>
                  </a:lnTo>
                  <a:lnTo>
                    <a:pt x="0" y="158"/>
                  </a:lnTo>
                  <a:lnTo>
                    <a:pt x="15" y="119"/>
                  </a:lnTo>
                  <a:lnTo>
                    <a:pt x="29" y="117"/>
                  </a:lnTo>
                  <a:lnTo>
                    <a:pt x="31" y="45"/>
                  </a:lnTo>
                  <a:lnTo>
                    <a:pt x="49" y="45"/>
                  </a:lnTo>
                  <a:lnTo>
                    <a:pt x="49" y="12"/>
                  </a:lnTo>
                  <a:lnTo>
                    <a:pt x="174" y="14"/>
                  </a:lnTo>
                  <a:lnTo>
                    <a:pt x="183" y="20"/>
                  </a:lnTo>
                  <a:close/>
                </a:path>
              </a:pathLst>
            </a:custGeom>
            <a:grpFill/>
            <a:ln w="9525">
              <a:solidFill>
                <a:schemeClr val="bg2"/>
              </a:solidFill>
              <a:round/>
              <a:headEnd/>
              <a:tailEnd/>
            </a:ln>
          </p:spPr>
          <p:txBody>
            <a:bodyPr/>
            <a:lstStyle/>
            <a:p>
              <a:pPr>
                <a:defRPr/>
              </a:pPr>
              <a:endParaRPr lang="en-GB" dirty="0"/>
            </a:p>
          </p:txBody>
        </p:sp>
        <p:sp>
          <p:nvSpPr>
            <p:cNvPr id="1153" name="Freeform 317">
              <a:extLst>
                <a:ext uri="{FF2B5EF4-FFF2-40B4-BE49-F238E27FC236}">
                  <a16:creationId xmlns:a16="http://schemas.microsoft.com/office/drawing/2014/main" id="{7B0AFB22-9D1B-4758-86DA-6EECD7BC28DA}"/>
                </a:ext>
              </a:extLst>
            </p:cNvPr>
            <p:cNvSpPr>
              <a:spLocks/>
            </p:cNvSpPr>
            <p:nvPr/>
          </p:nvSpPr>
          <p:spPr bwMode="auto">
            <a:xfrm>
              <a:off x="2997" y="2522"/>
              <a:ext cx="258" cy="299"/>
            </a:xfrm>
            <a:custGeom>
              <a:avLst/>
              <a:gdLst>
                <a:gd name="T0" fmla="*/ 183 w 258"/>
                <a:gd name="T1" fmla="*/ 20 h 299"/>
                <a:gd name="T2" fmla="*/ 203 w 258"/>
                <a:gd name="T3" fmla="*/ 0 h 299"/>
                <a:gd name="T4" fmla="*/ 211 w 258"/>
                <a:gd name="T5" fmla="*/ 0 h 299"/>
                <a:gd name="T6" fmla="*/ 232 w 258"/>
                <a:gd name="T7" fmla="*/ 18 h 299"/>
                <a:gd name="T8" fmla="*/ 236 w 258"/>
                <a:gd name="T9" fmla="*/ 32 h 299"/>
                <a:gd name="T10" fmla="*/ 234 w 258"/>
                <a:gd name="T11" fmla="*/ 59 h 299"/>
                <a:gd name="T12" fmla="*/ 258 w 258"/>
                <a:gd name="T13" fmla="*/ 84 h 299"/>
                <a:gd name="T14" fmla="*/ 230 w 258"/>
                <a:gd name="T15" fmla="*/ 96 h 299"/>
                <a:gd name="T16" fmla="*/ 224 w 258"/>
                <a:gd name="T17" fmla="*/ 125 h 299"/>
                <a:gd name="T18" fmla="*/ 224 w 258"/>
                <a:gd name="T19" fmla="*/ 138 h 299"/>
                <a:gd name="T20" fmla="*/ 201 w 258"/>
                <a:gd name="T21" fmla="*/ 175 h 299"/>
                <a:gd name="T22" fmla="*/ 201 w 258"/>
                <a:gd name="T23" fmla="*/ 191 h 299"/>
                <a:gd name="T24" fmla="*/ 189 w 258"/>
                <a:gd name="T25" fmla="*/ 193 h 299"/>
                <a:gd name="T26" fmla="*/ 189 w 258"/>
                <a:gd name="T27" fmla="*/ 228 h 299"/>
                <a:gd name="T28" fmla="*/ 170 w 258"/>
                <a:gd name="T29" fmla="*/ 228 h 299"/>
                <a:gd name="T30" fmla="*/ 174 w 258"/>
                <a:gd name="T31" fmla="*/ 241 h 299"/>
                <a:gd name="T32" fmla="*/ 183 w 258"/>
                <a:gd name="T33" fmla="*/ 243 h 299"/>
                <a:gd name="T34" fmla="*/ 207 w 258"/>
                <a:gd name="T35" fmla="*/ 274 h 299"/>
                <a:gd name="T36" fmla="*/ 213 w 258"/>
                <a:gd name="T37" fmla="*/ 274 h 299"/>
                <a:gd name="T38" fmla="*/ 213 w 258"/>
                <a:gd name="T39" fmla="*/ 288 h 299"/>
                <a:gd name="T40" fmla="*/ 193 w 258"/>
                <a:gd name="T41" fmla="*/ 288 h 299"/>
                <a:gd name="T42" fmla="*/ 185 w 258"/>
                <a:gd name="T43" fmla="*/ 295 h 299"/>
                <a:gd name="T44" fmla="*/ 135 w 258"/>
                <a:gd name="T45" fmla="*/ 299 h 299"/>
                <a:gd name="T46" fmla="*/ 119 w 258"/>
                <a:gd name="T47" fmla="*/ 288 h 299"/>
                <a:gd name="T48" fmla="*/ 92 w 258"/>
                <a:gd name="T49" fmla="*/ 290 h 299"/>
                <a:gd name="T50" fmla="*/ 84 w 258"/>
                <a:gd name="T51" fmla="*/ 280 h 299"/>
                <a:gd name="T52" fmla="*/ 62 w 258"/>
                <a:gd name="T53" fmla="*/ 249 h 299"/>
                <a:gd name="T54" fmla="*/ 25 w 258"/>
                <a:gd name="T55" fmla="*/ 224 h 299"/>
                <a:gd name="T56" fmla="*/ 23 w 258"/>
                <a:gd name="T57" fmla="*/ 198 h 299"/>
                <a:gd name="T58" fmla="*/ 12 w 258"/>
                <a:gd name="T59" fmla="*/ 191 h 299"/>
                <a:gd name="T60" fmla="*/ 8 w 258"/>
                <a:gd name="T61" fmla="*/ 165 h 299"/>
                <a:gd name="T62" fmla="*/ 0 w 258"/>
                <a:gd name="T63" fmla="*/ 158 h 299"/>
                <a:gd name="T64" fmla="*/ 15 w 258"/>
                <a:gd name="T65" fmla="*/ 119 h 299"/>
                <a:gd name="T66" fmla="*/ 29 w 258"/>
                <a:gd name="T67" fmla="*/ 117 h 299"/>
                <a:gd name="T68" fmla="*/ 31 w 258"/>
                <a:gd name="T69" fmla="*/ 45 h 299"/>
                <a:gd name="T70" fmla="*/ 49 w 258"/>
                <a:gd name="T71" fmla="*/ 45 h 299"/>
                <a:gd name="T72" fmla="*/ 49 w 258"/>
                <a:gd name="T73" fmla="*/ 12 h 299"/>
                <a:gd name="T74" fmla="*/ 174 w 258"/>
                <a:gd name="T75" fmla="*/ 14 h 299"/>
                <a:gd name="T76" fmla="*/ 183 w 258"/>
                <a:gd name="T77" fmla="*/ 20 h 2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8" h="299">
                  <a:moveTo>
                    <a:pt x="183" y="20"/>
                  </a:moveTo>
                  <a:lnTo>
                    <a:pt x="203" y="0"/>
                  </a:lnTo>
                  <a:lnTo>
                    <a:pt x="211" y="0"/>
                  </a:lnTo>
                  <a:lnTo>
                    <a:pt x="232" y="18"/>
                  </a:lnTo>
                  <a:lnTo>
                    <a:pt x="236" y="32"/>
                  </a:lnTo>
                  <a:lnTo>
                    <a:pt x="234" y="59"/>
                  </a:lnTo>
                  <a:lnTo>
                    <a:pt x="258" y="84"/>
                  </a:lnTo>
                  <a:lnTo>
                    <a:pt x="230" y="96"/>
                  </a:lnTo>
                  <a:lnTo>
                    <a:pt x="224" y="125"/>
                  </a:lnTo>
                  <a:lnTo>
                    <a:pt x="224" y="138"/>
                  </a:lnTo>
                  <a:lnTo>
                    <a:pt x="201" y="175"/>
                  </a:lnTo>
                  <a:lnTo>
                    <a:pt x="201" y="191"/>
                  </a:lnTo>
                  <a:lnTo>
                    <a:pt x="189" y="193"/>
                  </a:lnTo>
                  <a:lnTo>
                    <a:pt x="189" y="228"/>
                  </a:lnTo>
                  <a:lnTo>
                    <a:pt x="170" y="228"/>
                  </a:lnTo>
                  <a:lnTo>
                    <a:pt x="174" y="241"/>
                  </a:lnTo>
                  <a:lnTo>
                    <a:pt x="183" y="243"/>
                  </a:lnTo>
                  <a:lnTo>
                    <a:pt x="207" y="274"/>
                  </a:lnTo>
                  <a:lnTo>
                    <a:pt x="213" y="274"/>
                  </a:lnTo>
                  <a:lnTo>
                    <a:pt x="213" y="288"/>
                  </a:lnTo>
                  <a:lnTo>
                    <a:pt x="193" y="288"/>
                  </a:lnTo>
                  <a:lnTo>
                    <a:pt x="185" y="295"/>
                  </a:lnTo>
                  <a:lnTo>
                    <a:pt x="135" y="299"/>
                  </a:lnTo>
                  <a:lnTo>
                    <a:pt x="119" y="288"/>
                  </a:lnTo>
                  <a:lnTo>
                    <a:pt x="92" y="290"/>
                  </a:lnTo>
                  <a:lnTo>
                    <a:pt x="84" y="280"/>
                  </a:lnTo>
                  <a:lnTo>
                    <a:pt x="62" y="249"/>
                  </a:lnTo>
                  <a:lnTo>
                    <a:pt x="25" y="224"/>
                  </a:lnTo>
                  <a:lnTo>
                    <a:pt x="23" y="198"/>
                  </a:lnTo>
                  <a:lnTo>
                    <a:pt x="12" y="191"/>
                  </a:lnTo>
                  <a:lnTo>
                    <a:pt x="8" y="165"/>
                  </a:lnTo>
                  <a:lnTo>
                    <a:pt x="0" y="158"/>
                  </a:lnTo>
                  <a:lnTo>
                    <a:pt x="15" y="119"/>
                  </a:lnTo>
                  <a:lnTo>
                    <a:pt x="29" y="117"/>
                  </a:lnTo>
                  <a:lnTo>
                    <a:pt x="31" y="45"/>
                  </a:lnTo>
                  <a:lnTo>
                    <a:pt x="49" y="45"/>
                  </a:lnTo>
                  <a:lnTo>
                    <a:pt x="49" y="12"/>
                  </a:lnTo>
                  <a:lnTo>
                    <a:pt x="174" y="14"/>
                  </a:lnTo>
                  <a:lnTo>
                    <a:pt x="183" y="2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54" name="Eritrea">
            <a:extLst>
              <a:ext uri="{FF2B5EF4-FFF2-40B4-BE49-F238E27FC236}">
                <a16:creationId xmlns:a16="http://schemas.microsoft.com/office/drawing/2014/main" id="{525DE099-B785-4150-97CA-832C318CD5AC}"/>
              </a:ext>
            </a:extLst>
          </p:cNvPr>
          <p:cNvGrpSpPr>
            <a:grpSpLocks/>
          </p:cNvGrpSpPr>
          <p:nvPr/>
        </p:nvGrpSpPr>
        <p:grpSpPr bwMode="auto">
          <a:xfrm>
            <a:off x="5082524" y="4205850"/>
            <a:ext cx="135289" cy="124410"/>
            <a:chOff x="3221" y="2605"/>
            <a:chExt cx="98" cy="84"/>
          </a:xfrm>
          <a:solidFill>
            <a:schemeClr val="bg2"/>
          </a:solidFill>
        </p:grpSpPr>
        <p:sp>
          <p:nvSpPr>
            <p:cNvPr id="1155" name="Freeform 319">
              <a:extLst>
                <a:ext uri="{FF2B5EF4-FFF2-40B4-BE49-F238E27FC236}">
                  <a16:creationId xmlns:a16="http://schemas.microsoft.com/office/drawing/2014/main" id="{3F999267-4179-4167-985D-09A262465E3E}"/>
                </a:ext>
              </a:extLst>
            </p:cNvPr>
            <p:cNvSpPr>
              <a:spLocks/>
            </p:cNvSpPr>
            <p:nvPr/>
          </p:nvSpPr>
          <p:spPr bwMode="auto">
            <a:xfrm>
              <a:off x="3221" y="2605"/>
              <a:ext cx="98" cy="84"/>
            </a:xfrm>
            <a:custGeom>
              <a:avLst/>
              <a:gdLst>
                <a:gd name="T0" fmla="*/ 34 w 98"/>
                <a:gd name="T1" fmla="*/ 0 h 84"/>
                <a:gd name="T2" fmla="*/ 41 w 98"/>
                <a:gd name="T3" fmla="*/ 12 h 84"/>
                <a:gd name="T4" fmla="*/ 47 w 98"/>
                <a:gd name="T5" fmla="*/ 26 h 84"/>
                <a:gd name="T6" fmla="*/ 49 w 98"/>
                <a:gd name="T7" fmla="*/ 43 h 84"/>
                <a:gd name="T8" fmla="*/ 63 w 98"/>
                <a:gd name="T9" fmla="*/ 43 h 84"/>
                <a:gd name="T10" fmla="*/ 98 w 98"/>
                <a:gd name="T11" fmla="*/ 75 h 84"/>
                <a:gd name="T12" fmla="*/ 92 w 98"/>
                <a:gd name="T13" fmla="*/ 84 h 84"/>
                <a:gd name="T14" fmla="*/ 75 w 98"/>
                <a:gd name="T15" fmla="*/ 67 h 84"/>
                <a:gd name="T16" fmla="*/ 57 w 98"/>
                <a:gd name="T17" fmla="*/ 51 h 84"/>
                <a:gd name="T18" fmla="*/ 24 w 98"/>
                <a:gd name="T19" fmla="*/ 49 h 84"/>
                <a:gd name="T20" fmla="*/ 22 w 98"/>
                <a:gd name="T21" fmla="*/ 55 h 84"/>
                <a:gd name="T22" fmla="*/ 0 w 98"/>
                <a:gd name="T23" fmla="*/ 55 h 84"/>
                <a:gd name="T24" fmla="*/ 0 w 98"/>
                <a:gd name="T25" fmla="*/ 41 h 84"/>
                <a:gd name="T26" fmla="*/ 4 w 98"/>
                <a:gd name="T27" fmla="*/ 28 h 84"/>
                <a:gd name="T28" fmla="*/ 6 w 98"/>
                <a:gd name="T29" fmla="*/ 12 h 84"/>
                <a:gd name="T30" fmla="*/ 34 w 98"/>
                <a:gd name="T3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84">
                  <a:moveTo>
                    <a:pt x="34" y="0"/>
                  </a:moveTo>
                  <a:lnTo>
                    <a:pt x="41" y="12"/>
                  </a:lnTo>
                  <a:lnTo>
                    <a:pt x="47" y="26"/>
                  </a:lnTo>
                  <a:lnTo>
                    <a:pt x="49" y="43"/>
                  </a:lnTo>
                  <a:lnTo>
                    <a:pt x="63" y="43"/>
                  </a:lnTo>
                  <a:lnTo>
                    <a:pt x="98" y="75"/>
                  </a:lnTo>
                  <a:lnTo>
                    <a:pt x="92" y="84"/>
                  </a:lnTo>
                  <a:lnTo>
                    <a:pt x="75" y="67"/>
                  </a:lnTo>
                  <a:lnTo>
                    <a:pt x="57" y="51"/>
                  </a:lnTo>
                  <a:lnTo>
                    <a:pt x="24" y="49"/>
                  </a:lnTo>
                  <a:lnTo>
                    <a:pt x="22" y="55"/>
                  </a:lnTo>
                  <a:lnTo>
                    <a:pt x="0" y="55"/>
                  </a:lnTo>
                  <a:lnTo>
                    <a:pt x="0" y="41"/>
                  </a:lnTo>
                  <a:lnTo>
                    <a:pt x="4" y="28"/>
                  </a:lnTo>
                  <a:lnTo>
                    <a:pt x="6" y="12"/>
                  </a:lnTo>
                  <a:lnTo>
                    <a:pt x="34" y="0"/>
                  </a:lnTo>
                  <a:close/>
                </a:path>
              </a:pathLst>
            </a:custGeom>
            <a:grpFill/>
            <a:ln w="9525">
              <a:solidFill>
                <a:schemeClr val="bg2"/>
              </a:solidFill>
              <a:round/>
              <a:headEnd/>
              <a:tailEnd/>
            </a:ln>
          </p:spPr>
          <p:txBody>
            <a:bodyPr/>
            <a:lstStyle/>
            <a:p>
              <a:pPr>
                <a:defRPr/>
              </a:pPr>
              <a:endParaRPr lang="en-GB" dirty="0"/>
            </a:p>
          </p:txBody>
        </p:sp>
        <p:sp>
          <p:nvSpPr>
            <p:cNvPr id="1156" name="Freeform 320">
              <a:extLst>
                <a:ext uri="{FF2B5EF4-FFF2-40B4-BE49-F238E27FC236}">
                  <a16:creationId xmlns:a16="http://schemas.microsoft.com/office/drawing/2014/main" id="{39059FCF-891D-499C-9320-F8A404413AD8}"/>
                </a:ext>
              </a:extLst>
            </p:cNvPr>
            <p:cNvSpPr>
              <a:spLocks/>
            </p:cNvSpPr>
            <p:nvPr/>
          </p:nvSpPr>
          <p:spPr bwMode="auto">
            <a:xfrm>
              <a:off x="3221" y="2605"/>
              <a:ext cx="98" cy="84"/>
            </a:xfrm>
            <a:custGeom>
              <a:avLst/>
              <a:gdLst>
                <a:gd name="T0" fmla="*/ 34 w 98"/>
                <a:gd name="T1" fmla="*/ 0 h 84"/>
                <a:gd name="T2" fmla="*/ 41 w 98"/>
                <a:gd name="T3" fmla="*/ 12 h 84"/>
                <a:gd name="T4" fmla="*/ 47 w 98"/>
                <a:gd name="T5" fmla="*/ 26 h 84"/>
                <a:gd name="T6" fmla="*/ 49 w 98"/>
                <a:gd name="T7" fmla="*/ 43 h 84"/>
                <a:gd name="T8" fmla="*/ 63 w 98"/>
                <a:gd name="T9" fmla="*/ 43 h 84"/>
                <a:gd name="T10" fmla="*/ 98 w 98"/>
                <a:gd name="T11" fmla="*/ 75 h 84"/>
                <a:gd name="T12" fmla="*/ 92 w 98"/>
                <a:gd name="T13" fmla="*/ 84 h 84"/>
                <a:gd name="T14" fmla="*/ 75 w 98"/>
                <a:gd name="T15" fmla="*/ 67 h 84"/>
                <a:gd name="T16" fmla="*/ 57 w 98"/>
                <a:gd name="T17" fmla="*/ 51 h 84"/>
                <a:gd name="T18" fmla="*/ 24 w 98"/>
                <a:gd name="T19" fmla="*/ 49 h 84"/>
                <a:gd name="T20" fmla="*/ 22 w 98"/>
                <a:gd name="T21" fmla="*/ 55 h 84"/>
                <a:gd name="T22" fmla="*/ 0 w 98"/>
                <a:gd name="T23" fmla="*/ 55 h 84"/>
                <a:gd name="T24" fmla="*/ 0 w 98"/>
                <a:gd name="T25" fmla="*/ 41 h 84"/>
                <a:gd name="T26" fmla="*/ 4 w 98"/>
                <a:gd name="T27" fmla="*/ 28 h 84"/>
                <a:gd name="T28" fmla="*/ 6 w 98"/>
                <a:gd name="T29" fmla="*/ 12 h 84"/>
                <a:gd name="T30" fmla="*/ 34 w 98"/>
                <a:gd name="T31" fmla="*/ 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8" h="84">
                  <a:moveTo>
                    <a:pt x="34" y="0"/>
                  </a:moveTo>
                  <a:lnTo>
                    <a:pt x="41" y="12"/>
                  </a:lnTo>
                  <a:lnTo>
                    <a:pt x="47" y="26"/>
                  </a:lnTo>
                  <a:lnTo>
                    <a:pt x="49" y="43"/>
                  </a:lnTo>
                  <a:lnTo>
                    <a:pt x="63" y="43"/>
                  </a:lnTo>
                  <a:lnTo>
                    <a:pt x="98" y="75"/>
                  </a:lnTo>
                  <a:lnTo>
                    <a:pt x="92" y="84"/>
                  </a:lnTo>
                  <a:lnTo>
                    <a:pt x="75" y="67"/>
                  </a:lnTo>
                  <a:lnTo>
                    <a:pt x="57" y="51"/>
                  </a:lnTo>
                  <a:lnTo>
                    <a:pt x="24" y="49"/>
                  </a:lnTo>
                  <a:lnTo>
                    <a:pt x="22" y="55"/>
                  </a:lnTo>
                  <a:lnTo>
                    <a:pt x="0" y="55"/>
                  </a:lnTo>
                  <a:lnTo>
                    <a:pt x="0" y="41"/>
                  </a:lnTo>
                  <a:lnTo>
                    <a:pt x="4" y="28"/>
                  </a:lnTo>
                  <a:lnTo>
                    <a:pt x="6" y="12"/>
                  </a:lnTo>
                  <a:lnTo>
                    <a:pt x="34"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57" name="Djibouti">
            <a:extLst>
              <a:ext uri="{FF2B5EF4-FFF2-40B4-BE49-F238E27FC236}">
                <a16:creationId xmlns:a16="http://schemas.microsoft.com/office/drawing/2014/main" id="{3E386002-262A-4F99-B329-2CA1DABFA57C}"/>
              </a:ext>
            </a:extLst>
          </p:cNvPr>
          <p:cNvGrpSpPr>
            <a:grpSpLocks/>
          </p:cNvGrpSpPr>
          <p:nvPr/>
        </p:nvGrpSpPr>
        <p:grpSpPr bwMode="auto">
          <a:xfrm>
            <a:off x="5187442" y="4306564"/>
            <a:ext cx="30371" cy="48875"/>
            <a:chOff x="3297" y="2673"/>
            <a:chExt cx="22" cy="33"/>
          </a:xfrm>
          <a:solidFill>
            <a:schemeClr val="bg2"/>
          </a:solidFill>
        </p:grpSpPr>
        <p:sp>
          <p:nvSpPr>
            <p:cNvPr id="1158" name="Freeform 322">
              <a:extLst>
                <a:ext uri="{FF2B5EF4-FFF2-40B4-BE49-F238E27FC236}">
                  <a16:creationId xmlns:a16="http://schemas.microsoft.com/office/drawing/2014/main" id="{57916FE5-461B-4742-A00A-CCC530A3B2F8}"/>
                </a:ext>
              </a:extLst>
            </p:cNvPr>
            <p:cNvSpPr>
              <a:spLocks/>
            </p:cNvSpPr>
            <p:nvPr/>
          </p:nvSpPr>
          <p:spPr bwMode="auto">
            <a:xfrm>
              <a:off x="3297" y="2673"/>
              <a:ext cx="22" cy="33"/>
            </a:xfrm>
            <a:custGeom>
              <a:avLst/>
              <a:gdLst>
                <a:gd name="T0" fmla="*/ 22 w 22"/>
                <a:gd name="T1" fmla="*/ 15 h 33"/>
                <a:gd name="T2" fmla="*/ 14 w 22"/>
                <a:gd name="T3" fmla="*/ 21 h 33"/>
                <a:gd name="T4" fmla="*/ 16 w 22"/>
                <a:gd name="T5" fmla="*/ 33 h 33"/>
                <a:gd name="T6" fmla="*/ 0 w 22"/>
                <a:gd name="T7" fmla="*/ 31 h 33"/>
                <a:gd name="T8" fmla="*/ 0 w 22"/>
                <a:gd name="T9" fmla="*/ 19 h 33"/>
                <a:gd name="T10" fmla="*/ 8 w 22"/>
                <a:gd name="T11" fmla="*/ 10 h 33"/>
                <a:gd name="T12" fmla="*/ 14 w 22"/>
                <a:gd name="T13" fmla="*/ 0 h 33"/>
                <a:gd name="T14" fmla="*/ 22 w 22"/>
                <a:gd name="T15" fmla="*/ 15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33">
                  <a:moveTo>
                    <a:pt x="22" y="15"/>
                  </a:moveTo>
                  <a:lnTo>
                    <a:pt x="14" y="21"/>
                  </a:lnTo>
                  <a:lnTo>
                    <a:pt x="16" y="33"/>
                  </a:lnTo>
                  <a:lnTo>
                    <a:pt x="0" y="31"/>
                  </a:lnTo>
                  <a:lnTo>
                    <a:pt x="0" y="19"/>
                  </a:lnTo>
                  <a:lnTo>
                    <a:pt x="8" y="10"/>
                  </a:lnTo>
                  <a:lnTo>
                    <a:pt x="14" y="0"/>
                  </a:lnTo>
                  <a:lnTo>
                    <a:pt x="22" y="15"/>
                  </a:lnTo>
                  <a:close/>
                </a:path>
              </a:pathLst>
            </a:custGeom>
            <a:grpFill/>
            <a:ln w="9525">
              <a:solidFill>
                <a:schemeClr val="bg2"/>
              </a:solidFill>
              <a:round/>
              <a:headEnd/>
              <a:tailEnd/>
            </a:ln>
          </p:spPr>
          <p:txBody>
            <a:bodyPr/>
            <a:lstStyle/>
            <a:p>
              <a:pPr>
                <a:defRPr/>
              </a:pPr>
              <a:endParaRPr lang="en-GB" dirty="0"/>
            </a:p>
          </p:txBody>
        </p:sp>
        <p:sp>
          <p:nvSpPr>
            <p:cNvPr id="1159" name="Freeform 323">
              <a:extLst>
                <a:ext uri="{FF2B5EF4-FFF2-40B4-BE49-F238E27FC236}">
                  <a16:creationId xmlns:a16="http://schemas.microsoft.com/office/drawing/2014/main" id="{1F3EA9CC-C0B2-44E0-AC82-9BFA08F698F9}"/>
                </a:ext>
              </a:extLst>
            </p:cNvPr>
            <p:cNvSpPr>
              <a:spLocks/>
            </p:cNvSpPr>
            <p:nvPr/>
          </p:nvSpPr>
          <p:spPr bwMode="auto">
            <a:xfrm>
              <a:off x="3297" y="2673"/>
              <a:ext cx="22" cy="33"/>
            </a:xfrm>
            <a:custGeom>
              <a:avLst/>
              <a:gdLst>
                <a:gd name="T0" fmla="*/ 22 w 22"/>
                <a:gd name="T1" fmla="*/ 15 h 33"/>
                <a:gd name="T2" fmla="*/ 14 w 22"/>
                <a:gd name="T3" fmla="*/ 21 h 33"/>
                <a:gd name="T4" fmla="*/ 16 w 22"/>
                <a:gd name="T5" fmla="*/ 33 h 33"/>
                <a:gd name="T6" fmla="*/ 0 w 22"/>
                <a:gd name="T7" fmla="*/ 31 h 33"/>
                <a:gd name="T8" fmla="*/ 0 w 22"/>
                <a:gd name="T9" fmla="*/ 19 h 33"/>
                <a:gd name="T10" fmla="*/ 8 w 22"/>
                <a:gd name="T11" fmla="*/ 10 h 33"/>
                <a:gd name="T12" fmla="*/ 14 w 22"/>
                <a:gd name="T13" fmla="*/ 0 h 33"/>
                <a:gd name="T14" fmla="*/ 22 w 22"/>
                <a:gd name="T15" fmla="*/ 15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33">
                  <a:moveTo>
                    <a:pt x="22" y="15"/>
                  </a:moveTo>
                  <a:lnTo>
                    <a:pt x="14" y="21"/>
                  </a:lnTo>
                  <a:lnTo>
                    <a:pt x="16" y="33"/>
                  </a:lnTo>
                  <a:lnTo>
                    <a:pt x="0" y="31"/>
                  </a:lnTo>
                  <a:lnTo>
                    <a:pt x="0" y="19"/>
                  </a:lnTo>
                  <a:lnTo>
                    <a:pt x="8" y="10"/>
                  </a:lnTo>
                  <a:lnTo>
                    <a:pt x="14" y="0"/>
                  </a:lnTo>
                  <a:lnTo>
                    <a:pt x="22" y="1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60" name="Somalia">
            <a:extLst>
              <a:ext uri="{FF2B5EF4-FFF2-40B4-BE49-F238E27FC236}">
                <a16:creationId xmlns:a16="http://schemas.microsoft.com/office/drawing/2014/main" id="{DFF6DB6B-9BCC-4F49-BD49-4E217BFA5D65}"/>
              </a:ext>
            </a:extLst>
          </p:cNvPr>
          <p:cNvGrpSpPr>
            <a:grpSpLocks/>
          </p:cNvGrpSpPr>
          <p:nvPr/>
        </p:nvGrpSpPr>
        <p:grpSpPr bwMode="auto">
          <a:xfrm>
            <a:off x="5177779" y="4342110"/>
            <a:ext cx="223641" cy="311025"/>
            <a:chOff x="3290" y="2697"/>
            <a:chExt cx="162" cy="210"/>
          </a:xfrm>
          <a:solidFill>
            <a:schemeClr val="bg2"/>
          </a:solidFill>
        </p:grpSpPr>
        <p:sp>
          <p:nvSpPr>
            <p:cNvPr id="1161" name="Freeform 325">
              <a:extLst>
                <a:ext uri="{FF2B5EF4-FFF2-40B4-BE49-F238E27FC236}">
                  <a16:creationId xmlns:a16="http://schemas.microsoft.com/office/drawing/2014/main" id="{BC2CE124-E65C-4EC2-B4F7-5CC4DF5AD397}"/>
                </a:ext>
              </a:extLst>
            </p:cNvPr>
            <p:cNvSpPr>
              <a:spLocks/>
            </p:cNvSpPr>
            <p:nvPr/>
          </p:nvSpPr>
          <p:spPr bwMode="auto">
            <a:xfrm>
              <a:off x="3290" y="2697"/>
              <a:ext cx="162" cy="210"/>
            </a:xfrm>
            <a:custGeom>
              <a:avLst/>
              <a:gdLst>
                <a:gd name="T0" fmla="*/ 58 w 162"/>
                <a:gd name="T1" fmla="*/ 25 h 210"/>
                <a:gd name="T2" fmla="*/ 76 w 162"/>
                <a:gd name="T3" fmla="*/ 17 h 210"/>
                <a:gd name="T4" fmla="*/ 142 w 162"/>
                <a:gd name="T5" fmla="*/ 7 h 210"/>
                <a:gd name="T6" fmla="*/ 160 w 162"/>
                <a:gd name="T7" fmla="*/ 0 h 210"/>
                <a:gd name="T8" fmla="*/ 162 w 162"/>
                <a:gd name="T9" fmla="*/ 21 h 210"/>
                <a:gd name="T10" fmla="*/ 154 w 162"/>
                <a:gd name="T11" fmla="*/ 29 h 210"/>
                <a:gd name="T12" fmla="*/ 129 w 162"/>
                <a:gd name="T13" fmla="*/ 77 h 210"/>
                <a:gd name="T14" fmla="*/ 78 w 162"/>
                <a:gd name="T15" fmla="*/ 147 h 210"/>
                <a:gd name="T16" fmla="*/ 11 w 162"/>
                <a:gd name="T17" fmla="*/ 210 h 210"/>
                <a:gd name="T18" fmla="*/ 2 w 162"/>
                <a:gd name="T19" fmla="*/ 196 h 210"/>
                <a:gd name="T20" fmla="*/ 0 w 162"/>
                <a:gd name="T21" fmla="*/ 142 h 210"/>
                <a:gd name="T22" fmla="*/ 15 w 162"/>
                <a:gd name="T23" fmla="*/ 132 h 210"/>
                <a:gd name="T24" fmla="*/ 15 w 162"/>
                <a:gd name="T25" fmla="*/ 122 h 210"/>
                <a:gd name="T26" fmla="*/ 39 w 162"/>
                <a:gd name="T27" fmla="*/ 109 h 210"/>
                <a:gd name="T28" fmla="*/ 64 w 162"/>
                <a:gd name="T29" fmla="*/ 105 h 210"/>
                <a:gd name="T30" fmla="*/ 105 w 162"/>
                <a:gd name="T31" fmla="*/ 60 h 210"/>
                <a:gd name="T32" fmla="*/ 50 w 162"/>
                <a:gd name="T33" fmla="*/ 46 h 210"/>
                <a:gd name="T34" fmla="*/ 31 w 162"/>
                <a:gd name="T35" fmla="*/ 25 h 210"/>
                <a:gd name="T36" fmla="*/ 31 w 162"/>
                <a:gd name="T37" fmla="*/ 15 h 210"/>
                <a:gd name="T38" fmla="*/ 39 w 162"/>
                <a:gd name="T39" fmla="*/ 7 h 210"/>
                <a:gd name="T40" fmla="*/ 58 w 162"/>
                <a:gd name="T41" fmla="*/ 2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210">
                  <a:moveTo>
                    <a:pt x="58" y="25"/>
                  </a:moveTo>
                  <a:lnTo>
                    <a:pt x="76" y="17"/>
                  </a:lnTo>
                  <a:lnTo>
                    <a:pt x="142" y="7"/>
                  </a:lnTo>
                  <a:lnTo>
                    <a:pt x="160" y="0"/>
                  </a:lnTo>
                  <a:lnTo>
                    <a:pt x="162" y="21"/>
                  </a:lnTo>
                  <a:lnTo>
                    <a:pt x="154" y="29"/>
                  </a:lnTo>
                  <a:lnTo>
                    <a:pt x="129" y="77"/>
                  </a:lnTo>
                  <a:lnTo>
                    <a:pt x="78" y="147"/>
                  </a:lnTo>
                  <a:lnTo>
                    <a:pt x="11" y="210"/>
                  </a:lnTo>
                  <a:lnTo>
                    <a:pt x="2" y="196"/>
                  </a:lnTo>
                  <a:lnTo>
                    <a:pt x="0" y="142"/>
                  </a:lnTo>
                  <a:lnTo>
                    <a:pt x="15" y="132"/>
                  </a:lnTo>
                  <a:lnTo>
                    <a:pt x="15" y="122"/>
                  </a:lnTo>
                  <a:lnTo>
                    <a:pt x="39" y="109"/>
                  </a:lnTo>
                  <a:lnTo>
                    <a:pt x="64" y="105"/>
                  </a:lnTo>
                  <a:lnTo>
                    <a:pt x="105" y="60"/>
                  </a:lnTo>
                  <a:lnTo>
                    <a:pt x="50" y="46"/>
                  </a:lnTo>
                  <a:lnTo>
                    <a:pt x="31" y="25"/>
                  </a:lnTo>
                  <a:lnTo>
                    <a:pt x="31" y="15"/>
                  </a:lnTo>
                  <a:lnTo>
                    <a:pt x="39" y="7"/>
                  </a:lnTo>
                  <a:lnTo>
                    <a:pt x="58" y="25"/>
                  </a:lnTo>
                  <a:close/>
                </a:path>
              </a:pathLst>
            </a:custGeom>
            <a:grpFill/>
            <a:ln w="9525">
              <a:solidFill>
                <a:schemeClr val="bg2"/>
              </a:solidFill>
              <a:round/>
              <a:headEnd/>
              <a:tailEnd/>
            </a:ln>
          </p:spPr>
          <p:txBody>
            <a:bodyPr/>
            <a:lstStyle/>
            <a:p>
              <a:pPr>
                <a:defRPr/>
              </a:pPr>
              <a:endParaRPr lang="en-GB" dirty="0"/>
            </a:p>
          </p:txBody>
        </p:sp>
        <p:sp>
          <p:nvSpPr>
            <p:cNvPr id="1162" name="Freeform 326">
              <a:extLst>
                <a:ext uri="{FF2B5EF4-FFF2-40B4-BE49-F238E27FC236}">
                  <a16:creationId xmlns:a16="http://schemas.microsoft.com/office/drawing/2014/main" id="{C13E40E5-E85B-40FE-90CC-D652235BCB7C}"/>
                </a:ext>
              </a:extLst>
            </p:cNvPr>
            <p:cNvSpPr>
              <a:spLocks/>
            </p:cNvSpPr>
            <p:nvPr/>
          </p:nvSpPr>
          <p:spPr bwMode="auto">
            <a:xfrm>
              <a:off x="3290" y="2697"/>
              <a:ext cx="162" cy="210"/>
            </a:xfrm>
            <a:custGeom>
              <a:avLst/>
              <a:gdLst>
                <a:gd name="T0" fmla="*/ 58 w 162"/>
                <a:gd name="T1" fmla="*/ 25 h 210"/>
                <a:gd name="T2" fmla="*/ 76 w 162"/>
                <a:gd name="T3" fmla="*/ 17 h 210"/>
                <a:gd name="T4" fmla="*/ 142 w 162"/>
                <a:gd name="T5" fmla="*/ 7 h 210"/>
                <a:gd name="T6" fmla="*/ 160 w 162"/>
                <a:gd name="T7" fmla="*/ 0 h 210"/>
                <a:gd name="T8" fmla="*/ 162 w 162"/>
                <a:gd name="T9" fmla="*/ 21 h 210"/>
                <a:gd name="T10" fmla="*/ 154 w 162"/>
                <a:gd name="T11" fmla="*/ 29 h 210"/>
                <a:gd name="T12" fmla="*/ 129 w 162"/>
                <a:gd name="T13" fmla="*/ 77 h 210"/>
                <a:gd name="T14" fmla="*/ 78 w 162"/>
                <a:gd name="T15" fmla="*/ 147 h 210"/>
                <a:gd name="T16" fmla="*/ 11 w 162"/>
                <a:gd name="T17" fmla="*/ 210 h 210"/>
                <a:gd name="T18" fmla="*/ 2 w 162"/>
                <a:gd name="T19" fmla="*/ 196 h 210"/>
                <a:gd name="T20" fmla="*/ 0 w 162"/>
                <a:gd name="T21" fmla="*/ 142 h 210"/>
                <a:gd name="T22" fmla="*/ 15 w 162"/>
                <a:gd name="T23" fmla="*/ 132 h 210"/>
                <a:gd name="T24" fmla="*/ 15 w 162"/>
                <a:gd name="T25" fmla="*/ 122 h 210"/>
                <a:gd name="T26" fmla="*/ 39 w 162"/>
                <a:gd name="T27" fmla="*/ 109 h 210"/>
                <a:gd name="T28" fmla="*/ 64 w 162"/>
                <a:gd name="T29" fmla="*/ 105 h 210"/>
                <a:gd name="T30" fmla="*/ 105 w 162"/>
                <a:gd name="T31" fmla="*/ 60 h 210"/>
                <a:gd name="T32" fmla="*/ 50 w 162"/>
                <a:gd name="T33" fmla="*/ 46 h 210"/>
                <a:gd name="T34" fmla="*/ 31 w 162"/>
                <a:gd name="T35" fmla="*/ 25 h 210"/>
                <a:gd name="T36" fmla="*/ 31 w 162"/>
                <a:gd name="T37" fmla="*/ 15 h 210"/>
                <a:gd name="T38" fmla="*/ 39 w 162"/>
                <a:gd name="T39" fmla="*/ 7 h 210"/>
                <a:gd name="T40" fmla="*/ 58 w 162"/>
                <a:gd name="T41" fmla="*/ 25 h 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2" h="210">
                  <a:moveTo>
                    <a:pt x="58" y="25"/>
                  </a:moveTo>
                  <a:lnTo>
                    <a:pt x="76" y="17"/>
                  </a:lnTo>
                  <a:lnTo>
                    <a:pt x="142" y="7"/>
                  </a:lnTo>
                  <a:lnTo>
                    <a:pt x="160" y="0"/>
                  </a:lnTo>
                  <a:lnTo>
                    <a:pt x="162" y="21"/>
                  </a:lnTo>
                  <a:lnTo>
                    <a:pt x="154" y="29"/>
                  </a:lnTo>
                  <a:lnTo>
                    <a:pt x="129" y="77"/>
                  </a:lnTo>
                  <a:lnTo>
                    <a:pt x="78" y="147"/>
                  </a:lnTo>
                  <a:lnTo>
                    <a:pt x="11" y="210"/>
                  </a:lnTo>
                  <a:lnTo>
                    <a:pt x="2" y="196"/>
                  </a:lnTo>
                  <a:lnTo>
                    <a:pt x="0" y="142"/>
                  </a:lnTo>
                  <a:lnTo>
                    <a:pt x="15" y="132"/>
                  </a:lnTo>
                  <a:lnTo>
                    <a:pt x="15" y="122"/>
                  </a:lnTo>
                  <a:lnTo>
                    <a:pt x="39" y="109"/>
                  </a:lnTo>
                  <a:lnTo>
                    <a:pt x="64" y="105"/>
                  </a:lnTo>
                  <a:lnTo>
                    <a:pt x="105" y="60"/>
                  </a:lnTo>
                  <a:lnTo>
                    <a:pt x="50" y="46"/>
                  </a:lnTo>
                  <a:lnTo>
                    <a:pt x="31" y="25"/>
                  </a:lnTo>
                  <a:lnTo>
                    <a:pt x="31" y="15"/>
                  </a:lnTo>
                  <a:lnTo>
                    <a:pt x="39" y="7"/>
                  </a:lnTo>
                  <a:lnTo>
                    <a:pt x="58" y="2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63" name="Etiopien">
            <a:extLst>
              <a:ext uri="{FF2B5EF4-FFF2-40B4-BE49-F238E27FC236}">
                <a16:creationId xmlns:a16="http://schemas.microsoft.com/office/drawing/2014/main" id="{D06DEB70-10BE-4C62-99FC-DA3989166707}"/>
              </a:ext>
            </a:extLst>
          </p:cNvPr>
          <p:cNvGrpSpPr>
            <a:grpSpLocks/>
          </p:cNvGrpSpPr>
          <p:nvPr/>
        </p:nvGrpSpPr>
        <p:grpSpPr bwMode="auto">
          <a:xfrm>
            <a:off x="5007977" y="4276941"/>
            <a:ext cx="314753" cy="254744"/>
            <a:chOff x="3167" y="2653"/>
            <a:chExt cx="228" cy="172"/>
          </a:xfrm>
          <a:solidFill>
            <a:schemeClr val="bg2"/>
          </a:solidFill>
        </p:grpSpPr>
        <p:sp>
          <p:nvSpPr>
            <p:cNvPr id="1164" name="Freeform 328">
              <a:extLst>
                <a:ext uri="{FF2B5EF4-FFF2-40B4-BE49-F238E27FC236}">
                  <a16:creationId xmlns:a16="http://schemas.microsoft.com/office/drawing/2014/main" id="{C3326BF6-1AA6-4AB9-98A8-E9E9522369A8}"/>
                </a:ext>
              </a:extLst>
            </p:cNvPr>
            <p:cNvSpPr>
              <a:spLocks/>
            </p:cNvSpPr>
            <p:nvPr/>
          </p:nvSpPr>
          <p:spPr bwMode="auto">
            <a:xfrm>
              <a:off x="3167" y="2653"/>
              <a:ext cx="228" cy="172"/>
            </a:xfrm>
            <a:custGeom>
              <a:avLst/>
              <a:gdLst>
                <a:gd name="T0" fmla="*/ 54 w 228"/>
                <a:gd name="T1" fmla="*/ 6 h 172"/>
                <a:gd name="T2" fmla="*/ 76 w 228"/>
                <a:gd name="T3" fmla="*/ 6 h 172"/>
                <a:gd name="T4" fmla="*/ 78 w 228"/>
                <a:gd name="T5" fmla="*/ 0 h 172"/>
                <a:gd name="T6" fmla="*/ 111 w 228"/>
                <a:gd name="T7" fmla="*/ 2 h 172"/>
                <a:gd name="T8" fmla="*/ 146 w 228"/>
                <a:gd name="T9" fmla="*/ 35 h 172"/>
                <a:gd name="T10" fmla="*/ 138 w 228"/>
                <a:gd name="T11" fmla="*/ 44 h 172"/>
                <a:gd name="T12" fmla="*/ 138 w 228"/>
                <a:gd name="T13" fmla="*/ 56 h 172"/>
                <a:gd name="T14" fmla="*/ 154 w 228"/>
                <a:gd name="T15" fmla="*/ 58 h 172"/>
                <a:gd name="T16" fmla="*/ 154 w 228"/>
                <a:gd name="T17" fmla="*/ 68 h 172"/>
                <a:gd name="T18" fmla="*/ 173 w 228"/>
                <a:gd name="T19" fmla="*/ 89 h 172"/>
                <a:gd name="T20" fmla="*/ 228 w 228"/>
                <a:gd name="T21" fmla="*/ 103 h 172"/>
                <a:gd name="T22" fmla="*/ 187 w 228"/>
                <a:gd name="T23" fmla="*/ 147 h 172"/>
                <a:gd name="T24" fmla="*/ 162 w 228"/>
                <a:gd name="T25" fmla="*/ 151 h 172"/>
                <a:gd name="T26" fmla="*/ 138 w 228"/>
                <a:gd name="T27" fmla="*/ 165 h 172"/>
                <a:gd name="T28" fmla="*/ 127 w 228"/>
                <a:gd name="T29" fmla="*/ 169 h 172"/>
                <a:gd name="T30" fmla="*/ 121 w 228"/>
                <a:gd name="T31" fmla="*/ 161 h 172"/>
                <a:gd name="T32" fmla="*/ 101 w 228"/>
                <a:gd name="T33" fmla="*/ 172 h 172"/>
                <a:gd name="T34" fmla="*/ 78 w 228"/>
                <a:gd name="T35" fmla="*/ 170 h 172"/>
                <a:gd name="T36" fmla="*/ 43 w 228"/>
                <a:gd name="T37" fmla="*/ 155 h 172"/>
                <a:gd name="T38" fmla="*/ 43 w 228"/>
                <a:gd name="T39" fmla="*/ 141 h 172"/>
                <a:gd name="T40" fmla="*/ 37 w 228"/>
                <a:gd name="T41" fmla="*/ 141 h 172"/>
                <a:gd name="T42" fmla="*/ 13 w 228"/>
                <a:gd name="T43" fmla="*/ 110 h 172"/>
                <a:gd name="T44" fmla="*/ 4 w 228"/>
                <a:gd name="T45" fmla="*/ 108 h 172"/>
                <a:gd name="T46" fmla="*/ 0 w 228"/>
                <a:gd name="T47" fmla="*/ 95 h 172"/>
                <a:gd name="T48" fmla="*/ 19 w 228"/>
                <a:gd name="T49" fmla="*/ 95 h 172"/>
                <a:gd name="T50" fmla="*/ 19 w 228"/>
                <a:gd name="T51" fmla="*/ 60 h 172"/>
                <a:gd name="T52" fmla="*/ 31 w 228"/>
                <a:gd name="T53" fmla="*/ 58 h 172"/>
                <a:gd name="T54" fmla="*/ 31 w 228"/>
                <a:gd name="T55" fmla="*/ 43 h 172"/>
                <a:gd name="T56" fmla="*/ 54 w 228"/>
                <a:gd name="T57" fmla="*/ 6 h 1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8" h="172">
                  <a:moveTo>
                    <a:pt x="54" y="6"/>
                  </a:moveTo>
                  <a:lnTo>
                    <a:pt x="76" y="6"/>
                  </a:lnTo>
                  <a:lnTo>
                    <a:pt x="78" y="0"/>
                  </a:lnTo>
                  <a:lnTo>
                    <a:pt x="111" y="2"/>
                  </a:lnTo>
                  <a:lnTo>
                    <a:pt x="146" y="35"/>
                  </a:lnTo>
                  <a:lnTo>
                    <a:pt x="138" y="44"/>
                  </a:lnTo>
                  <a:lnTo>
                    <a:pt x="138" y="56"/>
                  </a:lnTo>
                  <a:lnTo>
                    <a:pt x="154" y="58"/>
                  </a:lnTo>
                  <a:lnTo>
                    <a:pt x="154" y="68"/>
                  </a:lnTo>
                  <a:lnTo>
                    <a:pt x="173" y="89"/>
                  </a:lnTo>
                  <a:lnTo>
                    <a:pt x="228" y="103"/>
                  </a:lnTo>
                  <a:lnTo>
                    <a:pt x="187" y="147"/>
                  </a:lnTo>
                  <a:lnTo>
                    <a:pt x="162" y="151"/>
                  </a:lnTo>
                  <a:lnTo>
                    <a:pt x="138" y="165"/>
                  </a:lnTo>
                  <a:lnTo>
                    <a:pt x="127" y="169"/>
                  </a:lnTo>
                  <a:lnTo>
                    <a:pt x="121" y="161"/>
                  </a:lnTo>
                  <a:lnTo>
                    <a:pt x="101" y="172"/>
                  </a:lnTo>
                  <a:lnTo>
                    <a:pt x="78" y="170"/>
                  </a:lnTo>
                  <a:lnTo>
                    <a:pt x="43" y="155"/>
                  </a:lnTo>
                  <a:lnTo>
                    <a:pt x="43" y="141"/>
                  </a:lnTo>
                  <a:lnTo>
                    <a:pt x="37" y="141"/>
                  </a:lnTo>
                  <a:lnTo>
                    <a:pt x="13" y="110"/>
                  </a:lnTo>
                  <a:lnTo>
                    <a:pt x="4" y="108"/>
                  </a:lnTo>
                  <a:lnTo>
                    <a:pt x="0" y="95"/>
                  </a:lnTo>
                  <a:lnTo>
                    <a:pt x="19" y="95"/>
                  </a:lnTo>
                  <a:lnTo>
                    <a:pt x="19" y="60"/>
                  </a:lnTo>
                  <a:lnTo>
                    <a:pt x="31" y="58"/>
                  </a:lnTo>
                  <a:lnTo>
                    <a:pt x="31" y="43"/>
                  </a:lnTo>
                  <a:lnTo>
                    <a:pt x="54" y="6"/>
                  </a:lnTo>
                  <a:close/>
                </a:path>
              </a:pathLst>
            </a:custGeom>
            <a:grpFill/>
            <a:ln w="9525">
              <a:solidFill>
                <a:schemeClr val="bg2"/>
              </a:solidFill>
              <a:round/>
              <a:headEnd/>
              <a:tailEnd/>
            </a:ln>
          </p:spPr>
          <p:txBody>
            <a:bodyPr/>
            <a:lstStyle/>
            <a:p>
              <a:pPr>
                <a:defRPr/>
              </a:pPr>
              <a:endParaRPr lang="en-GB" dirty="0"/>
            </a:p>
          </p:txBody>
        </p:sp>
        <p:sp>
          <p:nvSpPr>
            <p:cNvPr id="1165" name="Freeform 329">
              <a:extLst>
                <a:ext uri="{FF2B5EF4-FFF2-40B4-BE49-F238E27FC236}">
                  <a16:creationId xmlns:a16="http://schemas.microsoft.com/office/drawing/2014/main" id="{4586D208-EAF6-4885-8D2B-58866B489E43}"/>
                </a:ext>
              </a:extLst>
            </p:cNvPr>
            <p:cNvSpPr>
              <a:spLocks/>
            </p:cNvSpPr>
            <p:nvPr/>
          </p:nvSpPr>
          <p:spPr bwMode="auto">
            <a:xfrm>
              <a:off x="3167" y="2653"/>
              <a:ext cx="228" cy="172"/>
            </a:xfrm>
            <a:custGeom>
              <a:avLst/>
              <a:gdLst>
                <a:gd name="T0" fmla="*/ 54 w 228"/>
                <a:gd name="T1" fmla="*/ 6 h 172"/>
                <a:gd name="T2" fmla="*/ 76 w 228"/>
                <a:gd name="T3" fmla="*/ 6 h 172"/>
                <a:gd name="T4" fmla="*/ 78 w 228"/>
                <a:gd name="T5" fmla="*/ 0 h 172"/>
                <a:gd name="T6" fmla="*/ 111 w 228"/>
                <a:gd name="T7" fmla="*/ 2 h 172"/>
                <a:gd name="T8" fmla="*/ 146 w 228"/>
                <a:gd name="T9" fmla="*/ 35 h 172"/>
                <a:gd name="T10" fmla="*/ 138 w 228"/>
                <a:gd name="T11" fmla="*/ 44 h 172"/>
                <a:gd name="T12" fmla="*/ 138 w 228"/>
                <a:gd name="T13" fmla="*/ 56 h 172"/>
                <a:gd name="T14" fmla="*/ 154 w 228"/>
                <a:gd name="T15" fmla="*/ 58 h 172"/>
                <a:gd name="T16" fmla="*/ 154 w 228"/>
                <a:gd name="T17" fmla="*/ 68 h 172"/>
                <a:gd name="T18" fmla="*/ 173 w 228"/>
                <a:gd name="T19" fmla="*/ 89 h 172"/>
                <a:gd name="T20" fmla="*/ 228 w 228"/>
                <a:gd name="T21" fmla="*/ 103 h 172"/>
                <a:gd name="T22" fmla="*/ 187 w 228"/>
                <a:gd name="T23" fmla="*/ 147 h 172"/>
                <a:gd name="T24" fmla="*/ 162 w 228"/>
                <a:gd name="T25" fmla="*/ 151 h 172"/>
                <a:gd name="T26" fmla="*/ 138 w 228"/>
                <a:gd name="T27" fmla="*/ 165 h 172"/>
                <a:gd name="T28" fmla="*/ 127 w 228"/>
                <a:gd name="T29" fmla="*/ 169 h 172"/>
                <a:gd name="T30" fmla="*/ 121 w 228"/>
                <a:gd name="T31" fmla="*/ 161 h 172"/>
                <a:gd name="T32" fmla="*/ 101 w 228"/>
                <a:gd name="T33" fmla="*/ 172 h 172"/>
                <a:gd name="T34" fmla="*/ 78 w 228"/>
                <a:gd name="T35" fmla="*/ 170 h 172"/>
                <a:gd name="T36" fmla="*/ 43 w 228"/>
                <a:gd name="T37" fmla="*/ 155 h 172"/>
                <a:gd name="T38" fmla="*/ 43 w 228"/>
                <a:gd name="T39" fmla="*/ 141 h 172"/>
                <a:gd name="T40" fmla="*/ 37 w 228"/>
                <a:gd name="T41" fmla="*/ 141 h 172"/>
                <a:gd name="T42" fmla="*/ 13 w 228"/>
                <a:gd name="T43" fmla="*/ 110 h 172"/>
                <a:gd name="T44" fmla="*/ 4 w 228"/>
                <a:gd name="T45" fmla="*/ 108 h 172"/>
                <a:gd name="T46" fmla="*/ 0 w 228"/>
                <a:gd name="T47" fmla="*/ 95 h 172"/>
                <a:gd name="T48" fmla="*/ 19 w 228"/>
                <a:gd name="T49" fmla="*/ 95 h 172"/>
                <a:gd name="T50" fmla="*/ 19 w 228"/>
                <a:gd name="T51" fmla="*/ 60 h 172"/>
                <a:gd name="T52" fmla="*/ 31 w 228"/>
                <a:gd name="T53" fmla="*/ 58 h 172"/>
                <a:gd name="T54" fmla="*/ 31 w 228"/>
                <a:gd name="T55" fmla="*/ 43 h 172"/>
                <a:gd name="T56" fmla="*/ 54 w 228"/>
                <a:gd name="T57" fmla="*/ 6 h 1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8" h="172">
                  <a:moveTo>
                    <a:pt x="54" y="6"/>
                  </a:moveTo>
                  <a:lnTo>
                    <a:pt x="76" y="6"/>
                  </a:lnTo>
                  <a:lnTo>
                    <a:pt x="78" y="0"/>
                  </a:lnTo>
                  <a:lnTo>
                    <a:pt x="111" y="2"/>
                  </a:lnTo>
                  <a:lnTo>
                    <a:pt x="146" y="35"/>
                  </a:lnTo>
                  <a:lnTo>
                    <a:pt x="138" y="44"/>
                  </a:lnTo>
                  <a:lnTo>
                    <a:pt x="138" y="56"/>
                  </a:lnTo>
                  <a:lnTo>
                    <a:pt x="154" y="58"/>
                  </a:lnTo>
                  <a:lnTo>
                    <a:pt x="154" y="68"/>
                  </a:lnTo>
                  <a:lnTo>
                    <a:pt x="173" y="89"/>
                  </a:lnTo>
                  <a:lnTo>
                    <a:pt x="228" y="103"/>
                  </a:lnTo>
                  <a:lnTo>
                    <a:pt x="187" y="147"/>
                  </a:lnTo>
                  <a:lnTo>
                    <a:pt x="162" y="151"/>
                  </a:lnTo>
                  <a:lnTo>
                    <a:pt x="138" y="165"/>
                  </a:lnTo>
                  <a:lnTo>
                    <a:pt x="127" y="169"/>
                  </a:lnTo>
                  <a:lnTo>
                    <a:pt x="121" y="161"/>
                  </a:lnTo>
                  <a:lnTo>
                    <a:pt x="101" y="172"/>
                  </a:lnTo>
                  <a:lnTo>
                    <a:pt x="78" y="170"/>
                  </a:lnTo>
                  <a:lnTo>
                    <a:pt x="43" y="155"/>
                  </a:lnTo>
                  <a:lnTo>
                    <a:pt x="43" y="141"/>
                  </a:lnTo>
                  <a:lnTo>
                    <a:pt x="37" y="141"/>
                  </a:lnTo>
                  <a:lnTo>
                    <a:pt x="13" y="110"/>
                  </a:lnTo>
                  <a:lnTo>
                    <a:pt x="4" y="108"/>
                  </a:lnTo>
                  <a:lnTo>
                    <a:pt x="0" y="95"/>
                  </a:lnTo>
                  <a:lnTo>
                    <a:pt x="19" y="95"/>
                  </a:lnTo>
                  <a:lnTo>
                    <a:pt x="19" y="60"/>
                  </a:lnTo>
                  <a:lnTo>
                    <a:pt x="31" y="58"/>
                  </a:lnTo>
                  <a:lnTo>
                    <a:pt x="31" y="43"/>
                  </a:lnTo>
                  <a:lnTo>
                    <a:pt x="54" y="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66" name="Cameroun">
            <a:extLst>
              <a:ext uri="{FF2B5EF4-FFF2-40B4-BE49-F238E27FC236}">
                <a16:creationId xmlns:a16="http://schemas.microsoft.com/office/drawing/2014/main" id="{682F1BF7-9DA1-4E22-911C-110E5F051CB7}"/>
              </a:ext>
            </a:extLst>
          </p:cNvPr>
          <p:cNvGrpSpPr>
            <a:grpSpLocks/>
          </p:cNvGrpSpPr>
          <p:nvPr/>
        </p:nvGrpSpPr>
        <p:grpSpPr bwMode="auto">
          <a:xfrm>
            <a:off x="4488909" y="4315449"/>
            <a:ext cx="160138" cy="257706"/>
            <a:chOff x="2792" y="2679"/>
            <a:chExt cx="115" cy="174"/>
          </a:xfrm>
          <a:solidFill>
            <a:schemeClr val="bg2"/>
          </a:solidFill>
        </p:grpSpPr>
        <p:sp>
          <p:nvSpPr>
            <p:cNvPr id="1167" name="Freeform 331">
              <a:extLst>
                <a:ext uri="{FF2B5EF4-FFF2-40B4-BE49-F238E27FC236}">
                  <a16:creationId xmlns:a16="http://schemas.microsoft.com/office/drawing/2014/main" id="{9D9487E4-E4B3-4E4A-B24D-C29BABB99397}"/>
                </a:ext>
              </a:extLst>
            </p:cNvPr>
            <p:cNvSpPr>
              <a:spLocks/>
            </p:cNvSpPr>
            <p:nvPr/>
          </p:nvSpPr>
          <p:spPr bwMode="auto">
            <a:xfrm>
              <a:off x="2792" y="2679"/>
              <a:ext cx="116" cy="174"/>
            </a:xfrm>
            <a:custGeom>
              <a:avLst/>
              <a:gdLst>
                <a:gd name="T0" fmla="*/ 88 w 115"/>
                <a:gd name="T1" fmla="*/ 0 h 174"/>
                <a:gd name="T2" fmla="*/ 96 w 115"/>
                <a:gd name="T3" fmla="*/ 12 h 174"/>
                <a:gd name="T4" fmla="*/ 98 w 115"/>
                <a:gd name="T5" fmla="*/ 35 h 174"/>
                <a:gd name="T6" fmla="*/ 103 w 115"/>
                <a:gd name="T7" fmla="*/ 45 h 174"/>
                <a:gd name="T8" fmla="*/ 84 w 115"/>
                <a:gd name="T9" fmla="*/ 45 h 174"/>
                <a:gd name="T10" fmla="*/ 82 w 115"/>
                <a:gd name="T11" fmla="*/ 55 h 174"/>
                <a:gd name="T12" fmla="*/ 111 w 115"/>
                <a:gd name="T13" fmla="*/ 86 h 174"/>
                <a:gd name="T14" fmla="*/ 92 w 115"/>
                <a:gd name="T15" fmla="*/ 102 h 174"/>
                <a:gd name="T16" fmla="*/ 92 w 115"/>
                <a:gd name="T17" fmla="*/ 117 h 174"/>
                <a:gd name="T18" fmla="*/ 101 w 115"/>
                <a:gd name="T19" fmla="*/ 143 h 174"/>
                <a:gd name="T20" fmla="*/ 115 w 115"/>
                <a:gd name="T21" fmla="*/ 158 h 174"/>
                <a:gd name="T22" fmla="*/ 113 w 115"/>
                <a:gd name="T23" fmla="*/ 172 h 174"/>
                <a:gd name="T24" fmla="*/ 96 w 115"/>
                <a:gd name="T25" fmla="*/ 174 h 174"/>
                <a:gd name="T26" fmla="*/ 96 w 115"/>
                <a:gd name="T27" fmla="*/ 166 h 174"/>
                <a:gd name="T28" fmla="*/ 17 w 115"/>
                <a:gd name="T29" fmla="*/ 166 h 174"/>
                <a:gd name="T30" fmla="*/ 17 w 115"/>
                <a:gd name="T31" fmla="*/ 143 h 174"/>
                <a:gd name="T32" fmla="*/ 9 w 115"/>
                <a:gd name="T33" fmla="*/ 135 h 174"/>
                <a:gd name="T34" fmla="*/ 0 w 115"/>
                <a:gd name="T35" fmla="*/ 129 h 174"/>
                <a:gd name="T36" fmla="*/ 2 w 115"/>
                <a:gd name="T37" fmla="*/ 111 h 174"/>
                <a:gd name="T38" fmla="*/ 21 w 115"/>
                <a:gd name="T39" fmla="*/ 94 h 174"/>
                <a:gd name="T40" fmla="*/ 31 w 115"/>
                <a:gd name="T41" fmla="*/ 94 h 174"/>
                <a:gd name="T42" fmla="*/ 41 w 115"/>
                <a:gd name="T43" fmla="*/ 102 h 174"/>
                <a:gd name="T44" fmla="*/ 80 w 115"/>
                <a:gd name="T45" fmla="*/ 28 h 174"/>
                <a:gd name="T46" fmla="*/ 90 w 115"/>
                <a:gd name="T47" fmla="*/ 26 h 174"/>
                <a:gd name="T48" fmla="*/ 88 w 115"/>
                <a:gd name="T49" fmla="*/ 12 h 174"/>
                <a:gd name="T50" fmla="*/ 88 w 115"/>
                <a:gd name="T5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 h="174">
                  <a:moveTo>
                    <a:pt x="88" y="0"/>
                  </a:moveTo>
                  <a:lnTo>
                    <a:pt x="96" y="12"/>
                  </a:lnTo>
                  <a:lnTo>
                    <a:pt x="98" y="35"/>
                  </a:lnTo>
                  <a:lnTo>
                    <a:pt x="103" y="45"/>
                  </a:lnTo>
                  <a:lnTo>
                    <a:pt x="84" y="45"/>
                  </a:lnTo>
                  <a:lnTo>
                    <a:pt x="82" y="55"/>
                  </a:lnTo>
                  <a:lnTo>
                    <a:pt x="111" y="86"/>
                  </a:lnTo>
                  <a:lnTo>
                    <a:pt x="92" y="102"/>
                  </a:lnTo>
                  <a:lnTo>
                    <a:pt x="92" y="117"/>
                  </a:lnTo>
                  <a:lnTo>
                    <a:pt x="101" y="143"/>
                  </a:lnTo>
                  <a:lnTo>
                    <a:pt x="115" y="158"/>
                  </a:lnTo>
                  <a:lnTo>
                    <a:pt x="113" y="172"/>
                  </a:lnTo>
                  <a:lnTo>
                    <a:pt x="96" y="174"/>
                  </a:lnTo>
                  <a:lnTo>
                    <a:pt x="96" y="166"/>
                  </a:lnTo>
                  <a:lnTo>
                    <a:pt x="17" y="166"/>
                  </a:lnTo>
                  <a:lnTo>
                    <a:pt x="17" y="143"/>
                  </a:lnTo>
                  <a:lnTo>
                    <a:pt x="9" y="135"/>
                  </a:lnTo>
                  <a:lnTo>
                    <a:pt x="0" y="129"/>
                  </a:lnTo>
                  <a:lnTo>
                    <a:pt x="2" y="111"/>
                  </a:lnTo>
                  <a:lnTo>
                    <a:pt x="21" y="94"/>
                  </a:lnTo>
                  <a:lnTo>
                    <a:pt x="31" y="94"/>
                  </a:lnTo>
                  <a:lnTo>
                    <a:pt x="41" y="102"/>
                  </a:lnTo>
                  <a:lnTo>
                    <a:pt x="80" y="28"/>
                  </a:lnTo>
                  <a:lnTo>
                    <a:pt x="90" y="26"/>
                  </a:lnTo>
                  <a:lnTo>
                    <a:pt x="88" y="12"/>
                  </a:lnTo>
                  <a:lnTo>
                    <a:pt x="88" y="0"/>
                  </a:lnTo>
                  <a:close/>
                </a:path>
              </a:pathLst>
            </a:custGeom>
            <a:grpFill/>
            <a:ln w="9525">
              <a:solidFill>
                <a:schemeClr val="bg2"/>
              </a:solidFill>
              <a:round/>
              <a:headEnd/>
              <a:tailEnd/>
            </a:ln>
          </p:spPr>
          <p:txBody>
            <a:bodyPr/>
            <a:lstStyle/>
            <a:p>
              <a:pPr>
                <a:defRPr/>
              </a:pPr>
              <a:endParaRPr lang="en-GB" dirty="0"/>
            </a:p>
          </p:txBody>
        </p:sp>
        <p:sp>
          <p:nvSpPr>
            <p:cNvPr id="1168" name="Freeform 332">
              <a:extLst>
                <a:ext uri="{FF2B5EF4-FFF2-40B4-BE49-F238E27FC236}">
                  <a16:creationId xmlns:a16="http://schemas.microsoft.com/office/drawing/2014/main" id="{2BEEAD75-F6D9-4472-B4A3-1D902FB31A71}"/>
                </a:ext>
              </a:extLst>
            </p:cNvPr>
            <p:cNvSpPr>
              <a:spLocks/>
            </p:cNvSpPr>
            <p:nvPr/>
          </p:nvSpPr>
          <p:spPr bwMode="auto">
            <a:xfrm>
              <a:off x="2792" y="2679"/>
              <a:ext cx="116" cy="174"/>
            </a:xfrm>
            <a:custGeom>
              <a:avLst/>
              <a:gdLst>
                <a:gd name="T0" fmla="*/ 90 w 115"/>
                <a:gd name="T1" fmla="*/ 0 h 174"/>
                <a:gd name="T2" fmla="*/ 98 w 115"/>
                <a:gd name="T3" fmla="*/ 12 h 174"/>
                <a:gd name="T4" fmla="*/ 100 w 115"/>
                <a:gd name="T5" fmla="*/ 35 h 174"/>
                <a:gd name="T6" fmla="*/ 105 w 115"/>
                <a:gd name="T7" fmla="*/ 45 h 174"/>
                <a:gd name="T8" fmla="*/ 86 w 115"/>
                <a:gd name="T9" fmla="*/ 45 h 174"/>
                <a:gd name="T10" fmla="*/ 84 w 115"/>
                <a:gd name="T11" fmla="*/ 55 h 174"/>
                <a:gd name="T12" fmla="*/ 113 w 115"/>
                <a:gd name="T13" fmla="*/ 86 h 174"/>
                <a:gd name="T14" fmla="*/ 94 w 115"/>
                <a:gd name="T15" fmla="*/ 102 h 174"/>
                <a:gd name="T16" fmla="*/ 94 w 115"/>
                <a:gd name="T17" fmla="*/ 117 h 174"/>
                <a:gd name="T18" fmla="*/ 103 w 115"/>
                <a:gd name="T19" fmla="*/ 143 h 174"/>
                <a:gd name="T20" fmla="*/ 117 w 115"/>
                <a:gd name="T21" fmla="*/ 158 h 174"/>
                <a:gd name="T22" fmla="*/ 115 w 115"/>
                <a:gd name="T23" fmla="*/ 172 h 174"/>
                <a:gd name="T24" fmla="*/ 98 w 115"/>
                <a:gd name="T25" fmla="*/ 174 h 174"/>
                <a:gd name="T26" fmla="*/ 98 w 115"/>
                <a:gd name="T27" fmla="*/ 166 h 174"/>
                <a:gd name="T28" fmla="*/ 17 w 115"/>
                <a:gd name="T29" fmla="*/ 166 h 174"/>
                <a:gd name="T30" fmla="*/ 17 w 115"/>
                <a:gd name="T31" fmla="*/ 143 h 174"/>
                <a:gd name="T32" fmla="*/ 9 w 115"/>
                <a:gd name="T33" fmla="*/ 135 h 174"/>
                <a:gd name="T34" fmla="*/ 0 w 115"/>
                <a:gd name="T35" fmla="*/ 129 h 174"/>
                <a:gd name="T36" fmla="*/ 2 w 115"/>
                <a:gd name="T37" fmla="*/ 111 h 174"/>
                <a:gd name="T38" fmla="*/ 21 w 115"/>
                <a:gd name="T39" fmla="*/ 94 h 174"/>
                <a:gd name="T40" fmla="*/ 31 w 115"/>
                <a:gd name="T41" fmla="*/ 94 h 174"/>
                <a:gd name="T42" fmla="*/ 41 w 115"/>
                <a:gd name="T43" fmla="*/ 102 h 174"/>
                <a:gd name="T44" fmla="*/ 82 w 115"/>
                <a:gd name="T45" fmla="*/ 28 h 174"/>
                <a:gd name="T46" fmla="*/ 92 w 115"/>
                <a:gd name="T47" fmla="*/ 26 h 174"/>
                <a:gd name="T48" fmla="*/ 90 w 115"/>
                <a:gd name="T49" fmla="*/ 12 h 174"/>
                <a:gd name="T50" fmla="*/ 90 w 115"/>
                <a:gd name="T51" fmla="*/ 0 h 1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5" h="174">
                  <a:moveTo>
                    <a:pt x="88" y="0"/>
                  </a:moveTo>
                  <a:lnTo>
                    <a:pt x="96" y="12"/>
                  </a:lnTo>
                  <a:lnTo>
                    <a:pt x="98" y="35"/>
                  </a:lnTo>
                  <a:lnTo>
                    <a:pt x="103" y="45"/>
                  </a:lnTo>
                  <a:lnTo>
                    <a:pt x="84" y="45"/>
                  </a:lnTo>
                  <a:lnTo>
                    <a:pt x="82" y="55"/>
                  </a:lnTo>
                  <a:lnTo>
                    <a:pt x="111" y="86"/>
                  </a:lnTo>
                  <a:lnTo>
                    <a:pt x="92" y="102"/>
                  </a:lnTo>
                  <a:lnTo>
                    <a:pt x="92" y="117"/>
                  </a:lnTo>
                  <a:lnTo>
                    <a:pt x="101" y="143"/>
                  </a:lnTo>
                  <a:lnTo>
                    <a:pt x="115" y="158"/>
                  </a:lnTo>
                  <a:lnTo>
                    <a:pt x="113" y="172"/>
                  </a:lnTo>
                  <a:lnTo>
                    <a:pt x="96" y="174"/>
                  </a:lnTo>
                  <a:lnTo>
                    <a:pt x="96" y="166"/>
                  </a:lnTo>
                  <a:lnTo>
                    <a:pt x="17" y="166"/>
                  </a:lnTo>
                  <a:lnTo>
                    <a:pt x="17" y="143"/>
                  </a:lnTo>
                  <a:lnTo>
                    <a:pt x="9" y="135"/>
                  </a:lnTo>
                  <a:lnTo>
                    <a:pt x="0" y="129"/>
                  </a:lnTo>
                  <a:lnTo>
                    <a:pt x="2" y="111"/>
                  </a:lnTo>
                  <a:lnTo>
                    <a:pt x="21" y="94"/>
                  </a:lnTo>
                  <a:lnTo>
                    <a:pt x="31" y="94"/>
                  </a:lnTo>
                  <a:lnTo>
                    <a:pt x="41" y="102"/>
                  </a:lnTo>
                  <a:lnTo>
                    <a:pt x="80" y="28"/>
                  </a:lnTo>
                  <a:lnTo>
                    <a:pt x="90" y="26"/>
                  </a:lnTo>
                  <a:lnTo>
                    <a:pt x="88" y="12"/>
                  </a:lnTo>
                  <a:lnTo>
                    <a:pt x="88"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69" name="Nigeria">
            <a:extLst>
              <a:ext uri="{FF2B5EF4-FFF2-40B4-BE49-F238E27FC236}">
                <a16:creationId xmlns:a16="http://schemas.microsoft.com/office/drawing/2014/main" id="{C268E7DB-A13E-47FF-9B35-61180E1E35C0}"/>
              </a:ext>
            </a:extLst>
          </p:cNvPr>
          <p:cNvGrpSpPr>
            <a:grpSpLocks/>
          </p:cNvGrpSpPr>
          <p:nvPr/>
        </p:nvGrpSpPr>
        <p:grpSpPr bwMode="auto">
          <a:xfrm>
            <a:off x="4361904" y="4296195"/>
            <a:ext cx="251251" cy="214756"/>
            <a:chOff x="2700" y="2666"/>
            <a:chExt cx="182" cy="145"/>
          </a:xfrm>
          <a:solidFill>
            <a:schemeClr val="bg2"/>
          </a:solidFill>
        </p:grpSpPr>
        <p:sp>
          <p:nvSpPr>
            <p:cNvPr id="1170" name="Freeform 334">
              <a:extLst>
                <a:ext uri="{FF2B5EF4-FFF2-40B4-BE49-F238E27FC236}">
                  <a16:creationId xmlns:a16="http://schemas.microsoft.com/office/drawing/2014/main" id="{36C69254-F8FD-457F-BC34-CE64CAAA332F}"/>
                </a:ext>
              </a:extLst>
            </p:cNvPr>
            <p:cNvSpPr>
              <a:spLocks/>
            </p:cNvSpPr>
            <p:nvPr/>
          </p:nvSpPr>
          <p:spPr bwMode="auto">
            <a:xfrm>
              <a:off x="2700" y="2666"/>
              <a:ext cx="182" cy="145"/>
            </a:xfrm>
            <a:custGeom>
              <a:avLst/>
              <a:gdLst>
                <a:gd name="T0" fmla="*/ 91 w 182"/>
                <a:gd name="T1" fmla="*/ 141 h 145"/>
                <a:gd name="T2" fmla="*/ 62 w 182"/>
                <a:gd name="T3" fmla="*/ 145 h 145"/>
                <a:gd name="T4" fmla="*/ 43 w 182"/>
                <a:gd name="T5" fmla="*/ 143 h 145"/>
                <a:gd name="T6" fmla="*/ 45 w 182"/>
                <a:gd name="T7" fmla="*/ 128 h 145"/>
                <a:gd name="T8" fmla="*/ 21 w 182"/>
                <a:gd name="T9" fmla="*/ 114 h 145"/>
                <a:gd name="T10" fmla="*/ 2 w 182"/>
                <a:gd name="T11" fmla="*/ 112 h 145"/>
                <a:gd name="T12" fmla="*/ 0 w 182"/>
                <a:gd name="T13" fmla="*/ 76 h 145"/>
                <a:gd name="T14" fmla="*/ 21 w 182"/>
                <a:gd name="T15" fmla="*/ 50 h 145"/>
                <a:gd name="T16" fmla="*/ 10 w 182"/>
                <a:gd name="T17" fmla="*/ 41 h 145"/>
                <a:gd name="T18" fmla="*/ 12 w 182"/>
                <a:gd name="T19" fmla="*/ 33 h 145"/>
                <a:gd name="T20" fmla="*/ 23 w 182"/>
                <a:gd name="T21" fmla="*/ 2 h 145"/>
                <a:gd name="T22" fmla="*/ 52 w 182"/>
                <a:gd name="T23" fmla="*/ 2 h 145"/>
                <a:gd name="T24" fmla="*/ 68 w 182"/>
                <a:gd name="T25" fmla="*/ 14 h 145"/>
                <a:gd name="T26" fmla="*/ 78 w 182"/>
                <a:gd name="T27" fmla="*/ 8 h 145"/>
                <a:gd name="T28" fmla="*/ 105 w 182"/>
                <a:gd name="T29" fmla="*/ 18 h 145"/>
                <a:gd name="T30" fmla="*/ 111 w 182"/>
                <a:gd name="T31" fmla="*/ 10 h 145"/>
                <a:gd name="T32" fmla="*/ 145 w 182"/>
                <a:gd name="T33" fmla="*/ 14 h 145"/>
                <a:gd name="T34" fmla="*/ 166 w 182"/>
                <a:gd name="T35" fmla="*/ 0 h 145"/>
                <a:gd name="T36" fmla="*/ 180 w 182"/>
                <a:gd name="T37" fmla="*/ 14 h 145"/>
                <a:gd name="T38" fmla="*/ 182 w 182"/>
                <a:gd name="T39" fmla="*/ 39 h 145"/>
                <a:gd name="T40" fmla="*/ 172 w 182"/>
                <a:gd name="T41" fmla="*/ 41 h 145"/>
                <a:gd name="T42" fmla="*/ 133 w 182"/>
                <a:gd name="T43" fmla="*/ 114 h 145"/>
                <a:gd name="T44" fmla="*/ 122 w 182"/>
                <a:gd name="T45" fmla="*/ 107 h 145"/>
                <a:gd name="T46" fmla="*/ 113 w 182"/>
                <a:gd name="T47" fmla="*/ 107 h 145"/>
                <a:gd name="T48" fmla="*/ 93 w 182"/>
                <a:gd name="T49" fmla="*/ 124 h 145"/>
                <a:gd name="T50" fmla="*/ 91 w 182"/>
                <a:gd name="T51" fmla="*/ 141 h 1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2" h="145">
                  <a:moveTo>
                    <a:pt x="91" y="141"/>
                  </a:moveTo>
                  <a:lnTo>
                    <a:pt x="62" y="145"/>
                  </a:lnTo>
                  <a:lnTo>
                    <a:pt x="43" y="143"/>
                  </a:lnTo>
                  <a:lnTo>
                    <a:pt x="45" y="128"/>
                  </a:lnTo>
                  <a:lnTo>
                    <a:pt x="21" y="114"/>
                  </a:lnTo>
                  <a:lnTo>
                    <a:pt x="2" y="112"/>
                  </a:lnTo>
                  <a:lnTo>
                    <a:pt x="0" y="76"/>
                  </a:lnTo>
                  <a:lnTo>
                    <a:pt x="21" y="50"/>
                  </a:lnTo>
                  <a:lnTo>
                    <a:pt x="10" y="41"/>
                  </a:lnTo>
                  <a:lnTo>
                    <a:pt x="12" y="33"/>
                  </a:lnTo>
                  <a:lnTo>
                    <a:pt x="23" y="2"/>
                  </a:lnTo>
                  <a:lnTo>
                    <a:pt x="52" y="2"/>
                  </a:lnTo>
                  <a:lnTo>
                    <a:pt x="68" y="14"/>
                  </a:lnTo>
                  <a:lnTo>
                    <a:pt x="78" y="8"/>
                  </a:lnTo>
                  <a:lnTo>
                    <a:pt x="105" y="18"/>
                  </a:lnTo>
                  <a:lnTo>
                    <a:pt x="111" y="10"/>
                  </a:lnTo>
                  <a:lnTo>
                    <a:pt x="145" y="14"/>
                  </a:lnTo>
                  <a:lnTo>
                    <a:pt x="166" y="0"/>
                  </a:lnTo>
                  <a:lnTo>
                    <a:pt x="180" y="14"/>
                  </a:lnTo>
                  <a:lnTo>
                    <a:pt x="182" y="39"/>
                  </a:lnTo>
                  <a:lnTo>
                    <a:pt x="172" y="41"/>
                  </a:lnTo>
                  <a:lnTo>
                    <a:pt x="133" y="114"/>
                  </a:lnTo>
                  <a:lnTo>
                    <a:pt x="122" y="107"/>
                  </a:lnTo>
                  <a:lnTo>
                    <a:pt x="113" y="107"/>
                  </a:lnTo>
                  <a:lnTo>
                    <a:pt x="93" y="124"/>
                  </a:lnTo>
                  <a:lnTo>
                    <a:pt x="91" y="141"/>
                  </a:lnTo>
                  <a:close/>
                </a:path>
              </a:pathLst>
            </a:custGeom>
            <a:grpFill/>
            <a:ln w="9525">
              <a:solidFill>
                <a:schemeClr val="bg2"/>
              </a:solidFill>
              <a:round/>
              <a:headEnd/>
              <a:tailEnd/>
            </a:ln>
          </p:spPr>
          <p:txBody>
            <a:bodyPr/>
            <a:lstStyle/>
            <a:p>
              <a:pPr>
                <a:defRPr/>
              </a:pPr>
              <a:endParaRPr lang="en-GB" dirty="0"/>
            </a:p>
          </p:txBody>
        </p:sp>
        <p:sp>
          <p:nvSpPr>
            <p:cNvPr id="1171" name="Freeform 335">
              <a:extLst>
                <a:ext uri="{FF2B5EF4-FFF2-40B4-BE49-F238E27FC236}">
                  <a16:creationId xmlns:a16="http://schemas.microsoft.com/office/drawing/2014/main" id="{369DD1C3-F251-4BE7-80C8-57DF5834701C}"/>
                </a:ext>
              </a:extLst>
            </p:cNvPr>
            <p:cNvSpPr>
              <a:spLocks/>
            </p:cNvSpPr>
            <p:nvPr/>
          </p:nvSpPr>
          <p:spPr bwMode="auto">
            <a:xfrm>
              <a:off x="2700" y="2666"/>
              <a:ext cx="182" cy="145"/>
            </a:xfrm>
            <a:custGeom>
              <a:avLst/>
              <a:gdLst>
                <a:gd name="T0" fmla="*/ 91 w 182"/>
                <a:gd name="T1" fmla="*/ 141 h 145"/>
                <a:gd name="T2" fmla="*/ 62 w 182"/>
                <a:gd name="T3" fmla="*/ 145 h 145"/>
                <a:gd name="T4" fmla="*/ 43 w 182"/>
                <a:gd name="T5" fmla="*/ 143 h 145"/>
                <a:gd name="T6" fmla="*/ 45 w 182"/>
                <a:gd name="T7" fmla="*/ 128 h 145"/>
                <a:gd name="T8" fmla="*/ 21 w 182"/>
                <a:gd name="T9" fmla="*/ 114 h 145"/>
                <a:gd name="T10" fmla="*/ 2 w 182"/>
                <a:gd name="T11" fmla="*/ 112 h 145"/>
                <a:gd name="T12" fmla="*/ 0 w 182"/>
                <a:gd name="T13" fmla="*/ 76 h 145"/>
                <a:gd name="T14" fmla="*/ 21 w 182"/>
                <a:gd name="T15" fmla="*/ 50 h 145"/>
                <a:gd name="T16" fmla="*/ 10 w 182"/>
                <a:gd name="T17" fmla="*/ 41 h 145"/>
                <a:gd name="T18" fmla="*/ 12 w 182"/>
                <a:gd name="T19" fmla="*/ 33 h 145"/>
                <a:gd name="T20" fmla="*/ 23 w 182"/>
                <a:gd name="T21" fmla="*/ 2 h 145"/>
                <a:gd name="T22" fmla="*/ 52 w 182"/>
                <a:gd name="T23" fmla="*/ 2 h 145"/>
                <a:gd name="T24" fmla="*/ 68 w 182"/>
                <a:gd name="T25" fmla="*/ 14 h 145"/>
                <a:gd name="T26" fmla="*/ 78 w 182"/>
                <a:gd name="T27" fmla="*/ 8 h 145"/>
                <a:gd name="T28" fmla="*/ 105 w 182"/>
                <a:gd name="T29" fmla="*/ 18 h 145"/>
                <a:gd name="T30" fmla="*/ 111 w 182"/>
                <a:gd name="T31" fmla="*/ 10 h 145"/>
                <a:gd name="T32" fmla="*/ 145 w 182"/>
                <a:gd name="T33" fmla="*/ 14 h 145"/>
                <a:gd name="T34" fmla="*/ 166 w 182"/>
                <a:gd name="T35" fmla="*/ 0 h 145"/>
                <a:gd name="T36" fmla="*/ 180 w 182"/>
                <a:gd name="T37" fmla="*/ 14 h 145"/>
                <a:gd name="T38" fmla="*/ 182 w 182"/>
                <a:gd name="T39" fmla="*/ 39 h 145"/>
                <a:gd name="T40" fmla="*/ 172 w 182"/>
                <a:gd name="T41" fmla="*/ 41 h 145"/>
                <a:gd name="T42" fmla="*/ 133 w 182"/>
                <a:gd name="T43" fmla="*/ 114 h 145"/>
                <a:gd name="T44" fmla="*/ 122 w 182"/>
                <a:gd name="T45" fmla="*/ 107 h 145"/>
                <a:gd name="T46" fmla="*/ 113 w 182"/>
                <a:gd name="T47" fmla="*/ 107 h 145"/>
                <a:gd name="T48" fmla="*/ 93 w 182"/>
                <a:gd name="T49" fmla="*/ 124 h 145"/>
                <a:gd name="T50" fmla="*/ 91 w 182"/>
                <a:gd name="T51" fmla="*/ 141 h 1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2" h="145">
                  <a:moveTo>
                    <a:pt x="91" y="141"/>
                  </a:moveTo>
                  <a:lnTo>
                    <a:pt x="62" y="145"/>
                  </a:lnTo>
                  <a:lnTo>
                    <a:pt x="43" y="143"/>
                  </a:lnTo>
                  <a:lnTo>
                    <a:pt x="45" y="128"/>
                  </a:lnTo>
                  <a:lnTo>
                    <a:pt x="21" y="114"/>
                  </a:lnTo>
                  <a:lnTo>
                    <a:pt x="2" y="112"/>
                  </a:lnTo>
                  <a:lnTo>
                    <a:pt x="0" y="76"/>
                  </a:lnTo>
                  <a:lnTo>
                    <a:pt x="21" y="50"/>
                  </a:lnTo>
                  <a:lnTo>
                    <a:pt x="10" y="41"/>
                  </a:lnTo>
                  <a:lnTo>
                    <a:pt x="12" y="33"/>
                  </a:lnTo>
                  <a:lnTo>
                    <a:pt x="23" y="2"/>
                  </a:lnTo>
                  <a:lnTo>
                    <a:pt x="52" y="2"/>
                  </a:lnTo>
                  <a:lnTo>
                    <a:pt x="68" y="14"/>
                  </a:lnTo>
                  <a:lnTo>
                    <a:pt x="78" y="8"/>
                  </a:lnTo>
                  <a:lnTo>
                    <a:pt x="105" y="18"/>
                  </a:lnTo>
                  <a:lnTo>
                    <a:pt x="111" y="10"/>
                  </a:lnTo>
                  <a:lnTo>
                    <a:pt x="145" y="14"/>
                  </a:lnTo>
                  <a:lnTo>
                    <a:pt x="166" y="0"/>
                  </a:lnTo>
                  <a:lnTo>
                    <a:pt x="180" y="14"/>
                  </a:lnTo>
                  <a:lnTo>
                    <a:pt x="182" y="39"/>
                  </a:lnTo>
                  <a:lnTo>
                    <a:pt x="172" y="41"/>
                  </a:lnTo>
                  <a:lnTo>
                    <a:pt x="133" y="114"/>
                  </a:lnTo>
                  <a:lnTo>
                    <a:pt x="122" y="107"/>
                  </a:lnTo>
                  <a:lnTo>
                    <a:pt x="113" y="107"/>
                  </a:lnTo>
                  <a:lnTo>
                    <a:pt x="93" y="124"/>
                  </a:lnTo>
                  <a:lnTo>
                    <a:pt x="91" y="14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72" name="Benin">
            <a:extLst>
              <a:ext uri="{FF2B5EF4-FFF2-40B4-BE49-F238E27FC236}">
                <a16:creationId xmlns:a16="http://schemas.microsoft.com/office/drawing/2014/main" id="{4A628D1B-9387-4416-92D5-A33DF6BB3EB7}"/>
              </a:ext>
            </a:extLst>
          </p:cNvPr>
          <p:cNvGrpSpPr>
            <a:grpSpLocks/>
          </p:cNvGrpSpPr>
          <p:nvPr/>
        </p:nvGrpSpPr>
        <p:grpSpPr bwMode="auto">
          <a:xfrm>
            <a:off x="4319108" y="4330261"/>
            <a:ext cx="73166" cy="137739"/>
            <a:chOff x="2669" y="2689"/>
            <a:chExt cx="53" cy="93"/>
          </a:xfrm>
          <a:solidFill>
            <a:schemeClr val="bg2"/>
          </a:solidFill>
        </p:grpSpPr>
        <p:sp>
          <p:nvSpPr>
            <p:cNvPr id="1173" name="Freeform 337">
              <a:extLst>
                <a:ext uri="{FF2B5EF4-FFF2-40B4-BE49-F238E27FC236}">
                  <a16:creationId xmlns:a16="http://schemas.microsoft.com/office/drawing/2014/main" id="{CEB66E99-8AE2-434C-895D-2F4703D86E02}"/>
                </a:ext>
              </a:extLst>
            </p:cNvPr>
            <p:cNvSpPr>
              <a:spLocks/>
            </p:cNvSpPr>
            <p:nvPr/>
          </p:nvSpPr>
          <p:spPr bwMode="auto">
            <a:xfrm>
              <a:off x="2669" y="2689"/>
              <a:ext cx="53" cy="93"/>
            </a:xfrm>
            <a:custGeom>
              <a:avLst/>
              <a:gdLst>
                <a:gd name="T0" fmla="*/ 19 w 53"/>
                <a:gd name="T1" fmla="*/ 2 h 93"/>
                <a:gd name="T2" fmla="*/ 33 w 53"/>
                <a:gd name="T3" fmla="*/ 0 h 93"/>
                <a:gd name="T4" fmla="*/ 43 w 53"/>
                <a:gd name="T5" fmla="*/ 10 h 93"/>
                <a:gd name="T6" fmla="*/ 41 w 53"/>
                <a:gd name="T7" fmla="*/ 18 h 93"/>
                <a:gd name="T8" fmla="*/ 53 w 53"/>
                <a:gd name="T9" fmla="*/ 27 h 93"/>
                <a:gd name="T10" fmla="*/ 31 w 53"/>
                <a:gd name="T11" fmla="*/ 53 h 93"/>
                <a:gd name="T12" fmla="*/ 33 w 53"/>
                <a:gd name="T13" fmla="*/ 89 h 93"/>
                <a:gd name="T14" fmla="*/ 11 w 53"/>
                <a:gd name="T15" fmla="*/ 93 h 93"/>
                <a:gd name="T16" fmla="*/ 11 w 53"/>
                <a:gd name="T17" fmla="*/ 47 h 93"/>
                <a:gd name="T18" fmla="*/ 0 w 53"/>
                <a:gd name="T19" fmla="*/ 31 h 93"/>
                <a:gd name="T20" fmla="*/ 4 w 53"/>
                <a:gd name="T21" fmla="*/ 20 h 93"/>
                <a:gd name="T22" fmla="*/ 19 w 53"/>
                <a:gd name="T23" fmla="*/ 16 h 93"/>
                <a:gd name="T24" fmla="*/ 19 w 53"/>
                <a:gd name="T25"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93">
                  <a:moveTo>
                    <a:pt x="19" y="2"/>
                  </a:moveTo>
                  <a:lnTo>
                    <a:pt x="33" y="0"/>
                  </a:lnTo>
                  <a:lnTo>
                    <a:pt x="43" y="10"/>
                  </a:lnTo>
                  <a:lnTo>
                    <a:pt x="41" y="18"/>
                  </a:lnTo>
                  <a:lnTo>
                    <a:pt x="53" y="27"/>
                  </a:lnTo>
                  <a:lnTo>
                    <a:pt x="31" y="53"/>
                  </a:lnTo>
                  <a:lnTo>
                    <a:pt x="33" y="89"/>
                  </a:lnTo>
                  <a:lnTo>
                    <a:pt x="11" y="93"/>
                  </a:lnTo>
                  <a:lnTo>
                    <a:pt x="11" y="47"/>
                  </a:lnTo>
                  <a:lnTo>
                    <a:pt x="0" y="31"/>
                  </a:lnTo>
                  <a:lnTo>
                    <a:pt x="4" y="20"/>
                  </a:lnTo>
                  <a:lnTo>
                    <a:pt x="19" y="16"/>
                  </a:lnTo>
                  <a:lnTo>
                    <a:pt x="19" y="2"/>
                  </a:lnTo>
                  <a:close/>
                </a:path>
              </a:pathLst>
            </a:custGeom>
            <a:grpFill/>
            <a:ln w="9525">
              <a:solidFill>
                <a:schemeClr val="bg2"/>
              </a:solidFill>
              <a:round/>
              <a:headEnd/>
              <a:tailEnd/>
            </a:ln>
          </p:spPr>
          <p:txBody>
            <a:bodyPr/>
            <a:lstStyle/>
            <a:p>
              <a:pPr>
                <a:defRPr/>
              </a:pPr>
              <a:endParaRPr lang="en-GB" dirty="0"/>
            </a:p>
          </p:txBody>
        </p:sp>
        <p:sp>
          <p:nvSpPr>
            <p:cNvPr id="1174" name="Freeform 338">
              <a:extLst>
                <a:ext uri="{FF2B5EF4-FFF2-40B4-BE49-F238E27FC236}">
                  <a16:creationId xmlns:a16="http://schemas.microsoft.com/office/drawing/2014/main" id="{25523BE8-3848-4812-BAD3-61A46C4714CA}"/>
                </a:ext>
              </a:extLst>
            </p:cNvPr>
            <p:cNvSpPr>
              <a:spLocks/>
            </p:cNvSpPr>
            <p:nvPr/>
          </p:nvSpPr>
          <p:spPr bwMode="auto">
            <a:xfrm>
              <a:off x="2669" y="2689"/>
              <a:ext cx="53" cy="93"/>
            </a:xfrm>
            <a:custGeom>
              <a:avLst/>
              <a:gdLst>
                <a:gd name="T0" fmla="*/ 19 w 53"/>
                <a:gd name="T1" fmla="*/ 2 h 93"/>
                <a:gd name="T2" fmla="*/ 33 w 53"/>
                <a:gd name="T3" fmla="*/ 0 h 93"/>
                <a:gd name="T4" fmla="*/ 43 w 53"/>
                <a:gd name="T5" fmla="*/ 10 h 93"/>
                <a:gd name="T6" fmla="*/ 41 w 53"/>
                <a:gd name="T7" fmla="*/ 18 h 93"/>
                <a:gd name="T8" fmla="*/ 53 w 53"/>
                <a:gd name="T9" fmla="*/ 27 h 93"/>
                <a:gd name="T10" fmla="*/ 31 w 53"/>
                <a:gd name="T11" fmla="*/ 53 h 93"/>
                <a:gd name="T12" fmla="*/ 33 w 53"/>
                <a:gd name="T13" fmla="*/ 89 h 93"/>
                <a:gd name="T14" fmla="*/ 11 w 53"/>
                <a:gd name="T15" fmla="*/ 93 h 93"/>
                <a:gd name="T16" fmla="*/ 11 w 53"/>
                <a:gd name="T17" fmla="*/ 47 h 93"/>
                <a:gd name="T18" fmla="*/ 0 w 53"/>
                <a:gd name="T19" fmla="*/ 31 h 93"/>
                <a:gd name="T20" fmla="*/ 4 w 53"/>
                <a:gd name="T21" fmla="*/ 20 h 93"/>
                <a:gd name="T22" fmla="*/ 19 w 53"/>
                <a:gd name="T23" fmla="*/ 16 h 93"/>
                <a:gd name="T24" fmla="*/ 19 w 53"/>
                <a:gd name="T25" fmla="*/ 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3">
                  <a:moveTo>
                    <a:pt x="19" y="2"/>
                  </a:moveTo>
                  <a:lnTo>
                    <a:pt x="33" y="0"/>
                  </a:lnTo>
                  <a:lnTo>
                    <a:pt x="43" y="10"/>
                  </a:lnTo>
                  <a:lnTo>
                    <a:pt x="41" y="18"/>
                  </a:lnTo>
                  <a:lnTo>
                    <a:pt x="53" y="27"/>
                  </a:lnTo>
                  <a:lnTo>
                    <a:pt x="31" y="53"/>
                  </a:lnTo>
                  <a:lnTo>
                    <a:pt x="33" y="89"/>
                  </a:lnTo>
                  <a:lnTo>
                    <a:pt x="11" y="93"/>
                  </a:lnTo>
                  <a:lnTo>
                    <a:pt x="11" y="47"/>
                  </a:lnTo>
                  <a:lnTo>
                    <a:pt x="0" y="31"/>
                  </a:lnTo>
                  <a:lnTo>
                    <a:pt x="4" y="20"/>
                  </a:lnTo>
                  <a:lnTo>
                    <a:pt x="19" y="16"/>
                  </a:lnTo>
                  <a:lnTo>
                    <a:pt x="19"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75" name="Togo">
            <a:extLst>
              <a:ext uri="{FF2B5EF4-FFF2-40B4-BE49-F238E27FC236}">
                <a16:creationId xmlns:a16="http://schemas.microsoft.com/office/drawing/2014/main" id="{6AA1D5B1-E4E1-4C12-B12F-D2E471586130}"/>
              </a:ext>
            </a:extLst>
          </p:cNvPr>
          <p:cNvGrpSpPr>
            <a:grpSpLocks/>
          </p:cNvGrpSpPr>
          <p:nvPr/>
        </p:nvGrpSpPr>
        <p:grpSpPr bwMode="auto">
          <a:xfrm>
            <a:off x="4294259" y="4358400"/>
            <a:ext cx="40034" cy="115524"/>
            <a:chOff x="2651" y="2708"/>
            <a:chExt cx="29" cy="78"/>
          </a:xfrm>
          <a:solidFill>
            <a:schemeClr val="bg2"/>
          </a:solidFill>
        </p:grpSpPr>
        <p:sp>
          <p:nvSpPr>
            <p:cNvPr id="1176" name="Freeform 340">
              <a:extLst>
                <a:ext uri="{FF2B5EF4-FFF2-40B4-BE49-F238E27FC236}">
                  <a16:creationId xmlns:a16="http://schemas.microsoft.com/office/drawing/2014/main" id="{426698A3-BE68-46AD-931F-D8AA652E1F62}"/>
                </a:ext>
              </a:extLst>
            </p:cNvPr>
            <p:cNvSpPr>
              <a:spLocks/>
            </p:cNvSpPr>
            <p:nvPr/>
          </p:nvSpPr>
          <p:spPr bwMode="auto">
            <a:xfrm>
              <a:off x="2651" y="2708"/>
              <a:ext cx="29" cy="78"/>
            </a:xfrm>
            <a:custGeom>
              <a:avLst/>
              <a:gdLst>
                <a:gd name="T0" fmla="*/ 29 w 29"/>
                <a:gd name="T1" fmla="*/ 74 h 78"/>
                <a:gd name="T2" fmla="*/ 16 w 29"/>
                <a:gd name="T3" fmla="*/ 78 h 78"/>
                <a:gd name="T4" fmla="*/ 12 w 29"/>
                <a:gd name="T5" fmla="*/ 47 h 78"/>
                <a:gd name="T6" fmla="*/ 8 w 29"/>
                <a:gd name="T7" fmla="*/ 34 h 78"/>
                <a:gd name="T8" fmla="*/ 12 w 29"/>
                <a:gd name="T9" fmla="*/ 18 h 78"/>
                <a:gd name="T10" fmla="*/ 0 w 29"/>
                <a:gd name="T11" fmla="*/ 0 h 78"/>
                <a:gd name="T12" fmla="*/ 22 w 29"/>
                <a:gd name="T13" fmla="*/ 0 h 78"/>
                <a:gd name="T14" fmla="*/ 18 w 29"/>
                <a:gd name="T15" fmla="*/ 12 h 78"/>
                <a:gd name="T16" fmla="*/ 29 w 29"/>
                <a:gd name="T17" fmla="*/ 28 h 78"/>
                <a:gd name="T18" fmla="*/ 29 w 29"/>
                <a:gd name="T19" fmla="*/ 74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78">
                  <a:moveTo>
                    <a:pt x="29" y="74"/>
                  </a:moveTo>
                  <a:lnTo>
                    <a:pt x="16" y="78"/>
                  </a:lnTo>
                  <a:lnTo>
                    <a:pt x="12" y="47"/>
                  </a:lnTo>
                  <a:lnTo>
                    <a:pt x="8" y="34"/>
                  </a:lnTo>
                  <a:lnTo>
                    <a:pt x="12" y="18"/>
                  </a:lnTo>
                  <a:lnTo>
                    <a:pt x="0" y="0"/>
                  </a:lnTo>
                  <a:lnTo>
                    <a:pt x="22" y="0"/>
                  </a:lnTo>
                  <a:lnTo>
                    <a:pt x="18" y="12"/>
                  </a:lnTo>
                  <a:lnTo>
                    <a:pt x="29" y="28"/>
                  </a:lnTo>
                  <a:lnTo>
                    <a:pt x="29" y="74"/>
                  </a:lnTo>
                  <a:close/>
                </a:path>
              </a:pathLst>
            </a:custGeom>
            <a:grpFill/>
            <a:ln w="9525">
              <a:solidFill>
                <a:schemeClr val="bg2"/>
              </a:solidFill>
              <a:round/>
              <a:headEnd/>
              <a:tailEnd/>
            </a:ln>
          </p:spPr>
          <p:txBody>
            <a:bodyPr/>
            <a:lstStyle/>
            <a:p>
              <a:pPr>
                <a:defRPr/>
              </a:pPr>
              <a:endParaRPr lang="en-GB" dirty="0"/>
            </a:p>
          </p:txBody>
        </p:sp>
        <p:sp>
          <p:nvSpPr>
            <p:cNvPr id="1177" name="Freeform 341">
              <a:extLst>
                <a:ext uri="{FF2B5EF4-FFF2-40B4-BE49-F238E27FC236}">
                  <a16:creationId xmlns:a16="http://schemas.microsoft.com/office/drawing/2014/main" id="{52E41DFF-6106-4EAD-BF36-269C04493AE2}"/>
                </a:ext>
              </a:extLst>
            </p:cNvPr>
            <p:cNvSpPr>
              <a:spLocks/>
            </p:cNvSpPr>
            <p:nvPr/>
          </p:nvSpPr>
          <p:spPr bwMode="auto">
            <a:xfrm>
              <a:off x="2651" y="2708"/>
              <a:ext cx="29" cy="78"/>
            </a:xfrm>
            <a:custGeom>
              <a:avLst/>
              <a:gdLst>
                <a:gd name="T0" fmla="*/ 29 w 29"/>
                <a:gd name="T1" fmla="*/ 74 h 78"/>
                <a:gd name="T2" fmla="*/ 16 w 29"/>
                <a:gd name="T3" fmla="*/ 78 h 78"/>
                <a:gd name="T4" fmla="*/ 12 w 29"/>
                <a:gd name="T5" fmla="*/ 47 h 78"/>
                <a:gd name="T6" fmla="*/ 8 w 29"/>
                <a:gd name="T7" fmla="*/ 34 h 78"/>
                <a:gd name="T8" fmla="*/ 12 w 29"/>
                <a:gd name="T9" fmla="*/ 18 h 78"/>
                <a:gd name="T10" fmla="*/ 0 w 29"/>
                <a:gd name="T11" fmla="*/ 0 h 78"/>
                <a:gd name="T12" fmla="*/ 22 w 29"/>
                <a:gd name="T13" fmla="*/ 0 h 78"/>
                <a:gd name="T14" fmla="*/ 18 w 29"/>
                <a:gd name="T15" fmla="*/ 12 h 78"/>
                <a:gd name="T16" fmla="*/ 29 w 29"/>
                <a:gd name="T17" fmla="*/ 28 h 78"/>
                <a:gd name="T18" fmla="*/ 29 w 29"/>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78">
                  <a:moveTo>
                    <a:pt x="29" y="74"/>
                  </a:moveTo>
                  <a:lnTo>
                    <a:pt x="16" y="78"/>
                  </a:lnTo>
                  <a:lnTo>
                    <a:pt x="12" y="47"/>
                  </a:lnTo>
                  <a:lnTo>
                    <a:pt x="8" y="34"/>
                  </a:lnTo>
                  <a:lnTo>
                    <a:pt x="12" y="18"/>
                  </a:lnTo>
                  <a:lnTo>
                    <a:pt x="0" y="0"/>
                  </a:lnTo>
                  <a:lnTo>
                    <a:pt x="22" y="0"/>
                  </a:lnTo>
                  <a:lnTo>
                    <a:pt x="18" y="12"/>
                  </a:lnTo>
                  <a:lnTo>
                    <a:pt x="29" y="28"/>
                  </a:lnTo>
                  <a:lnTo>
                    <a:pt x="29" y="74"/>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178" name="Mali">
            <a:extLst>
              <a:ext uri="{FF2B5EF4-FFF2-40B4-BE49-F238E27FC236}">
                <a16:creationId xmlns:a16="http://schemas.microsoft.com/office/drawing/2014/main" id="{271B2513-ECBA-463F-9EA9-01FACF2A8B9A}"/>
              </a:ext>
            </a:extLst>
          </p:cNvPr>
          <p:cNvGrpSpPr>
            <a:grpSpLocks/>
          </p:cNvGrpSpPr>
          <p:nvPr/>
        </p:nvGrpSpPr>
        <p:grpSpPr bwMode="auto">
          <a:xfrm>
            <a:off x="4044390" y="4037009"/>
            <a:ext cx="347885" cy="339165"/>
            <a:chOff x="2470" y="2491"/>
            <a:chExt cx="252" cy="229"/>
          </a:xfrm>
          <a:solidFill>
            <a:schemeClr val="bg2"/>
          </a:solidFill>
        </p:grpSpPr>
        <p:sp>
          <p:nvSpPr>
            <p:cNvPr id="1179" name="Freeform 343">
              <a:extLst>
                <a:ext uri="{FF2B5EF4-FFF2-40B4-BE49-F238E27FC236}">
                  <a16:creationId xmlns:a16="http://schemas.microsoft.com/office/drawing/2014/main" id="{EB770D33-AE95-4CA9-8D47-89AB0AE09398}"/>
                </a:ext>
              </a:extLst>
            </p:cNvPr>
            <p:cNvSpPr>
              <a:spLocks/>
            </p:cNvSpPr>
            <p:nvPr/>
          </p:nvSpPr>
          <p:spPr bwMode="auto">
            <a:xfrm>
              <a:off x="2470" y="2491"/>
              <a:ext cx="252" cy="229"/>
            </a:xfrm>
            <a:custGeom>
              <a:avLst/>
              <a:gdLst>
                <a:gd name="T0" fmla="*/ 117 w 252"/>
                <a:gd name="T1" fmla="*/ 0 h 229"/>
                <a:gd name="T2" fmla="*/ 205 w 252"/>
                <a:gd name="T3" fmla="*/ 58 h 229"/>
                <a:gd name="T4" fmla="*/ 218 w 252"/>
                <a:gd name="T5" fmla="*/ 72 h 229"/>
                <a:gd name="T6" fmla="*/ 238 w 252"/>
                <a:gd name="T7" fmla="*/ 80 h 229"/>
                <a:gd name="T8" fmla="*/ 236 w 252"/>
                <a:gd name="T9" fmla="*/ 95 h 229"/>
                <a:gd name="T10" fmla="*/ 252 w 252"/>
                <a:gd name="T11" fmla="*/ 93 h 229"/>
                <a:gd name="T12" fmla="*/ 252 w 252"/>
                <a:gd name="T13" fmla="*/ 134 h 229"/>
                <a:gd name="T14" fmla="*/ 240 w 252"/>
                <a:gd name="T15" fmla="*/ 151 h 229"/>
                <a:gd name="T16" fmla="*/ 207 w 252"/>
                <a:gd name="T17" fmla="*/ 157 h 229"/>
                <a:gd name="T18" fmla="*/ 193 w 252"/>
                <a:gd name="T19" fmla="*/ 157 h 229"/>
                <a:gd name="T20" fmla="*/ 173 w 252"/>
                <a:gd name="T21" fmla="*/ 157 h 229"/>
                <a:gd name="T22" fmla="*/ 150 w 252"/>
                <a:gd name="T23" fmla="*/ 167 h 229"/>
                <a:gd name="T24" fmla="*/ 132 w 252"/>
                <a:gd name="T25" fmla="*/ 184 h 229"/>
                <a:gd name="T26" fmla="*/ 125 w 252"/>
                <a:gd name="T27" fmla="*/ 180 h 229"/>
                <a:gd name="T28" fmla="*/ 115 w 252"/>
                <a:gd name="T29" fmla="*/ 204 h 229"/>
                <a:gd name="T30" fmla="*/ 105 w 252"/>
                <a:gd name="T31" fmla="*/ 206 h 229"/>
                <a:gd name="T32" fmla="*/ 101 w 252"/>
                <a:gd name="T33" fmla="*/ 227 h 229"/>
                <a:gd name="T34" fmla="*/ 62 w 252"/>
                <a:gd name="T35" fmla="*/ 229 h 229"/>
                <a:gd name="T36" fmla="*/ 54 w 252"/>
                <a:gd name="T37" fmla="*/ 212 h 229"/>
                <a:gd name="T38" fmla="*/ 48 w 252"/>
                <a:gd name="T39" fmla="*/ 198 h 229"/>
                <a:gd name="T40" fmla="*/ 23 w 252"/>
                <a:gd name="T41" fmla="*/ 204 h 229"/>
                <a:gd name="T42" fmla="*/ 11 w 252"/>
                <a:gd name="T43" fmla="*/ 200 h 229"/>
                <a:gd name="T44" fmla="*/ 11 w 252"/>
                <a:gd name="T45" fmla="*/ 198 h 229"/>
                <a:gd name="T46" fmla="*/ 11 w 252"/>
                <a:gd name="T47" fmla="*/ 194 h 229"/>
                <a:gd name="T48" fmla="*/ 9 w 252"/>
                <a:gd name="T49" fmla="*/ 186 h 229"/>
                <a:gd name="T50" fmla="*/ 3 w 252"/>
                <a:gd name="T51" fmla="*/ 179 h 229"/>
                <a:gd name="T52" fmla="*/ 2 w 252"/>
                <a:gd name="T53" fmla="*/ 167 h 229"/>
                <a:gd name="T54" fmla="*/ 0 w 252"/>
                <a:gd name="T55" fmla="*/ 161 h 229"/>
                <a:gd name="T56" fmla="*/ 5 w 252"/>
                <a:gd name="T57" fmla="*/ 148 h 229"/>
                <a:gd name="T58" fmla="*/ 103 w 252"/>
                <a:gd name="T59" fmla="*/ 149 h 229"/>
                <a:gd name="T60" fmla="*/ 105 w 252"/>
                <a:gd name="T61" fmla="*/ 140 h 229"/>
                <a:gd name="T62" fmla="*/ 99 w 252"/>
                <a:gd name="T63" fmla="*/ 132 h 229"/>
                <a:gd name="T64" fmla="*/ 87 w 252"/>
                <a:gd name="T65" fmla="*/ 0 h 229"/>
                <a:gd name="T66" fmla="*/ 117 w 252"/>
                <a:gd name="T6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2" h="229">
                  <a:moveTo>
                    <a:pt x="117" y="0"/>
                  </a:moveTo>
                  <a:lnTo>
                    <a:pt x="205" y="58"/>
                  </a:lnTo>
                  <a:lnTo>
                    <a:pt x="218" y="72"/>
                  </a:lnTo>
                  <a:lnTo>
                    <a:pt x="238" y="80"/>
                  </a:lnTo>
                  <a:lnTo>
                    <a:pt x="236" y="95"/>
                  </a:lnTo>
                  <a:lnTo>
                    <a:pt x="252" y="93"/>
                  </a:lnTo>
                  <a:lnTo>
                    <a:pt x="252" y="134"/>
                  </a:lnTo>
                  <a:lnTo>
                    <a:pt x="240" y="151"/>
                  </a:lnTo>
                  <a:lnTo>
                    <a:pt x="207" y="157"/>
                  </a:lnTo>
                  <a:lnTo>
                    <a:pt x="193" y="157"/>
                  </a:lnTo>
                  <a:lnTo>
                    <a:pt x="173" y="157"/>
                  </a:lnTo>
                  <a:lnTo>
                    <a:pt x="150" y="167"/>
                  </a:lnTo>
                  <a:lnTo>
                    <a:pt x="132" y="184"/>
                  </a:lnTo>
                  <a:lnTo>
                    <a:pt x="125" y="180"/>
                  </a:lnTo>
                  <a:lnTo>
                    <a:pt x="115" y="204"/>
                  </a:lnTo>
                  <a:lnTo>
                    <a:pt x="105" y="206"/>
                  </a:lnTo>
                  <a:lnTo>
                    <a:pt x="101" y="227"/>
                  </a:lnTo>
                  <a:lnTo>
                    <a:pt x="62" y="229"/>
                  </a:lnTo>
                  <a:lnTo>
                    <a:pt x="54" y="212"/>
                  </a:lnTo>
                  <a:lnTo>
                    <a:pt x="48" y="198"/>
                  </a:lnTo>
                  <a:lnTo>
                    <a:pt x="23" y="204"/>
                  </a:lnTo>
                  <a:lnTo>
                    <a:pt x="11" y="200"/>
                  </a:lnTo>
                  <a:lnTo>
                    <a:pt x="11" y="198"/>
                  </a:lnTo>
                  <a:lnTo>
                    <a:pt x="11" y="194"/>
                  </a:lnTo>
                  <a:lnTo>
                    <a:pt x="9" y="186"/>
                  </a:lnTo>
                  <a:lnTo>
                    <a:pt x="3" y="179"/>
                  </a:lnTo>
                  <a:lnTo>
                    <a:pt x="2" y="167"/>
                  </a:lnTo>
                  <a:lnTo>
                    <a:pt x="0" y="161"/>
                  </a:lnTo>
                  <a:lnTo>
                    <a:pt x="5" y="148"/>
                  </a:lnTo>
                  <a:lnTo>
                    <a:pt x="103" y="149"/>
                  </a:lnTo>
                  <a:lnTo>
                    <a:pt x="105" y="140"/>
                  </a:lnTo>
                  <a:lnTo>
                    <a:pt x="99" y="132"/>
                  </a:lnTo>
                  <a:lnTo>
                    <a:pt x="87" y="0"/>
                  </a:lnTo>
                  <a:lnTo>
                    <a:pt x="117" y="0"/>
                  </a:lnTo>
                  <a:close/>
                </a:path>
              </a:pathLst>
            </a:custGeom>
            <a:grpFill/>
            <a:ln w="9525">
              <a:solidFill>
                <a:schemeClr val="bg2"/>
              </a:solidFill>
              <a:round/>
              <a:headEnd/>
              <a:tailEnd/>
            </a:ln>
          </p:spPr>
          <p:txBody>
            <a:bodyPr/>
            <a:lstStyle/>
            <a:p>
              <a:pPr>
                <a:defRPr/>
              </a:pPr>
              <a:endParaRPr lang="en-GB" dirty="0"/>
            </a:p>
          </p:txBody>
        </p:sp>
        <p:sp>
          <p:nvSpPr>
            <p:cNvPr id="1180" name="Freeform 344">
              <a:extLst>
                <a:ext uri="{FF2B5EF4-FFF2-40B4-BE49-F238E27FC236}">
                  <a16:creationId xmlns:a16="http://schemas.microsoft.com/office/drawing/2014/main" id="{F3398743-E214-4D82-B391-27E6800D56E2}"/>
                </a:ext>
              </a:extLst>
            </p:cNvPr>
            <p:cNvSpPr>
              <a:spLocks/>
            </p:cNvSpPr>
            <p:nvPr/>
          </p:nvSpPr>
          <p:spPr bwMode="auto">
            <a:xfrm>
              <a:off x="2470" y="2491"/>
              <a:ext cx="252" cy="229"/>
            </a:xfrm>
            <a:custGeom>
              <a:avLst/>
              <a:gdLst>
                <a:gd name="T0" fmla="*/ 117 w 252"/>
                <a:gd name="T1" fmla="*/ 0 h 229"/>
                <a:gd name="T2" fmla="*/ 205 w 252"/>
                <a:gd name="T3" fmla="*/ 58 h 229"/>
                <a:gd name="T4" fmla="*/ 218 w 252"/>
                <a:gd name="T5" fmla="*/ 72 h 229"/>
                <a:gd name="T6" fmla="*/ 238 w 252"/>
                <a:gd name="T7" fmla="*/ 80 h 229"/>
                <a:gd name="T8" fmla="*/ 236 w 252"/>
                <a:gd name="T9" fmla="*/ 95 h 229"/>
                <a:gd name="T10" fmla="*/ 252 w 252"/>
                <a:gd name="T11" fmla="*/ 93 h 229"/>
                <a:gd name="T12" fmla="*/ 252 w 252"/>
                <a:gd name="T13" fmla="*/ 134 h 229"/>
                <a:gd name="T14" fmla="*/ 240 w 252"/>
                <a:gd name="T15" fmla="*/ 151 h 229"/>
                <a:gd name="T16" fmla="*/ 207 w 252"/>
                <a:gd name="T17" fmla="*/ 157 h 229"/>
                <a:gd name="T18" fmla="*/ 193 w 252"/>
                <a:gd name="T19" fmla="*/ 157 h 229"/>
                <a:gd name="T20" fmla="*/ 173 w 252"/>
                <a:gd name="T21" fmla="*/ 157 h 229"/>
                <a:gd name="T22" fmla="*/ 150 w 252"/>
                <a:gd name="T23" fmla="*/ 167 h 229"/>
                <a:gd name="T24" fmla="*/ 132 w 252"/>
                <a:gd name="T25" fmla="*/ 184 h 229"/>
                <a:gd name="T26" fmla="*/ 125 w 252"/>
                <a:gd name="T27" fmla="*/ 180 h 229"/>
                <a:gd name="T28" fmla="*/ 115 w 252"/>
                <a:gd name="T29" fmla="*/ 204 h 229"/>
                <a:gd name="T30" fmla="*/ 105 w 252"/>
                <a:gd name="T31" fmla="*/ 206 h 229"/>
                <a:gd name="T32" fmla="*/ 101 w 252"/>
                <a:gd name="T33" fmla="*/ 227 h 229"/>
                <a:gd name="T34" fmla="*/ 62 w 252"/>
                <a:gd name="T35" fmla="*/ 229 h 229"/>
                <a:gd name="T36" fmla="*/ 54 w 252"/>
                <a:gd name="T37" fmla="*/ 212 h 229"/>
                <a:gd name="T38" fmla="*/ 48 w 252"/>
                <a:gd name="T39" fmla="*/ 198 h 229"/>
                <a:gd name="T40" fmla="*/ 23 w 252"/>
                <a:gd name="T41" fmla="*/ 204 h 229"/>
                <a:gd name="T42" fmla="*/ 11 w 252"/>
                <a:gd name="T43" fmla="*/ 200 h 229"/>
                <a:gd name="T44" fmla="*/ 11 w 252"/>
                <a:gd name="T45" fmla="*/ 198 h 229"/>
                <a:gd name="T46" fmla="*/ 11 w 252"/>
                <a:gd name="T47" fmla="*/ 194 h 229"/>
                <a:gd name="T48" fmla="*/ 9 w 252"/>
                <a:gd name="T49" fmla="*/ 186 h 229"/>
                <a:gd name="T50" fmla="*/ 3 w 252"/>
                <a:gd name="T51" fmla="*/ 179 h 229"/>
                <a:gd name="T52" fmla="*/ 2 w 252"/>
                <a:gd name="T53" fmla="*/ 167 h 229"/>
                <a:gd name="T54" fmla="*/ 0 w 252"/>
                <a:gd name="T55" fmla="*/ 161 h 229"/>
                <a:gd name="T56" fmla="*/ 5 w 252"/>
                <a:gd name="T57" fmla="*/ 148 h 229"/>
                <a:gd name="T58" fmla="*/ 103 w 252"/>
                <a:gd name="T59" fmla="*/ 149 h 229"/>
                <a:gd name="T60" fmla="*/ 105 w 252"/>
                <a:gd name="T61" fmla="*/ 140 h 229"/>
                <a:gd name="T62" fmla="*/ 99 w 252"/>
                <a:gd name="T63" fmla="*/ 132 h 229"/>
                <a:gd name="T64" fmla="*/ 87 w 252"/>
                <a:gd name="T65" fmla="*/ 0 h 229"/>
                <a:gd name="T66" fmla="*/ 117 w 252"/>
                <a:gd name="T67" fmla="*/ 0 h 2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2" h="229">
                  <a:moveTo>
                    <a:pt x="117" y="0"/>
                  </a:moveTo>
                  <a:lnTo>
                    <a:pt x="205" y="58"/>
                  </a:lnTo>
                  <a:lnTo>
                    <a:pt x="218" y="72"/>
                  </a:lnTo>
                  <a:lnTo>
                    <a:pt x="238" y="80"/>
                  </a:lnTo>
                  <a:lnTo>
                    <a:pt x="236" y="95"/>
                  </a:lnTo>
                  <a:lnTo>
                    <a:pt x="252" y="93"/>
                  </a:lnTo>
                  <a:lnTo>
                    <a:pt x="252" y="134"/>
                  </a:lnTo>
                  <a:lnTo>
                    <a:pt x="240" y="151"/>
                  </a:lnTo>
                  <a:lnTo>
                    <a:pt x="207" y="157"/>
                  </a:lnTo>
                  <a:lnTo>
                    <a:pt x="193" y="157"/>
                  </a:lnTo>
                  <a:lnTo>
                    <a:pt x="173" y="157"/>
                  </a:lnTo>
                  <a:lnTo>
                    <a:pt x="150" y="167"/>
                  </a:lnTo>
                  <a:lnTo>
                    <a:pt x="132" y="184"/>
                  </a:lnTo>
                  <a:lnTo>
                    <a:pt x="125" y="180"/>
                  </a:lnTo>
                  <a:lnTo>
                    <a:pt x="115" y="204"/>
                  </a:lnTo>
                  <a:lnTo>
                    <a:pt x="105" y="206"/>
                  </a:lnTo>
                  <a:lnTo>
                    <a:pt x="101" y="227"/>
                  </a:lnTo>
                  <a:lnTo>
                    <a:pt x="62" y="229"/>
                  </a:lnTo>
                  <a:lnTo>
                    <a:pt x="54" y="212"/>
                  </a:lnTo>
                  <a:lnTo>
                    <a:pt x="48" y="198"/>
                  </a:lnTo>
                  <a:lnTo>
                    <a:pt x="23" y="204"/>
                  </a:lnTo>
                  <a:lnTo>
                    <a:pt x="11" y="200"/>
                  </a:lnTo>
                  <a:lnTo>
                    <a:pt x="11" y="198"/>
                  </a:lnTo>
                  <a:lnTo>
                    <a:pt x="11" y="194"/>
                  </a:lnTo>
                  <a:lnTo>
                    <a:pt x="9" y="186"/>
                  </a:lnTo>
                  <a:lnTo>
                    <a:pt x="3" y="179"/>
                  </a:lnTo>
                  <a:lnTo>
                    <a:pt x="2" y="167"/>
                  </a:lnTo>
                  <a:lnTo>
                    <a:pt x="0" y="161"/>
                  </a:lnTo>
                  <a:lnTo>
                    <a:pt x="5" y="148"/>
                  </a:lnTo>
                  <a:lnTo>
                    <a:pt x="103" y="149"/>
                  </a:lnTo>
                  <a:lnTo>
                    <a:pt x="105" y="140"/>
                  </a:lnTo>
                  <a:lnTo>
                    <a:pt x="99" y="132"/>
                  </a:lnTo>
                  <a:lnTo>
                    <a:pt x="87" y="0"/>
                  </a:lnTo>
                  <a:lnTo>
                    <a:pt x="117"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81" name="Burkina Faso">
            <a:extLst>
              <a:ext uri="{FF2B5EF4-FFF2-40B4-BE49-F238E27FC236}">
                <a16:creationId xmlns:a16="http://schemas.microsoft.com/office/drawing/2014/main" id="{3F41F56C-FEC1-497B-930C-FB9C62035763}"/>
              </a:ext>
            </a:extLst>
          </p:cNvPr>
          <p:cNvGrpSpPr>
            <a:grpSpLocks/>
          </p:cNvGrpSpPr>
          <p:nvPr/>
        </p:nvGrpSpPr>
        <p:grpSpPr bwMode="auto">
          <a:xfrm>
            <a:off x="4183820" y="4271017"/>
            <a:ext cx="161518" cy="122928"/>
            <a:chOff x="2571" y="2649"/>
            <a:chExt cx="117" cy="83"/>
          </a:xfrm>
          <a:solidFill>
            <a:schemeClr val="bg2"/>
          </a:solidFill>
        </p:grpSpPr>
        <p:sp>
          <p:nvSpPr>
            <p:cNvPr id="1182" name="Freeform 346">
              <a:extLst>
                <a:ext uri="{FF2B5EF4-FFF2-40B4-BE49-F238E27FC236}">
                  <a16:creationId xmlns:a16="http://schemas.microsoft.com/office/drawing/2014/main" id="{ECA95E09-47B8-44AB-995A-A60C67892741}"/>
                </a:ext>
              </a:extLst>
            </p:cNvPr>
            <p:cNvSpPr>
              <a:spLocks/>
            </p:cNvSpPr>
            <p:nvPr/>
          </p:nvSpPr>
          <p:spPr bwMode="auto">
            <a:xfrm>
              <a:off x="2571" y="2649"/>
              <a:ext cx="117" cy="83"/>
            </a:xfrm>
            <a:custGeom>
              <a:avLst/>
              <a:gdLst>
                <a:gd name="T0" fmla="*/ 43 w 117"/>
                <a:gd name="T1" fmla="*/ 60 h 83"/>
                <a:gd name="T2" fmla="*/ 43 w 117"/>
                <a:gd name="T3" fmla="*/ 81 h 83"/>
                <a:gd name="T4" fmla="*/ 29 w 117"/>
                <a:gd name="T5" fmla="*/ 76 h 83"/>
                <a:gd name="T6" fmla="*/ 20 w 117"/>
                <a:gd name="T7" fmla="*/ 83 h 83"/>
                <a:gd name="T8" fmla="*/ 0 w 117"/>
                <a:gd name="T9" fmla="*/ 70 h 83"/>
                <a:gd name="T10" fmla="*/ 4 w 117"/>
                <a:gd name="T11" fmla="*/ 48 h 83"/>
                <a:gd name="T12" fmla="*/ 14 w 117"/>
                <a:gd name="T13" fmla="*/ 46 h 83"/>
                <a:gd name="T14" fmla="*/ 24 w 117"/>
                <a:gd name="T15" fmla="*/ 23 h 83"/>
                <a:gd name="T16" fmla="*/ 31 w 117"/>
                <a:gd name="T17" fmla="*/ 27 h 83"/>
                <a:gd name="T18" fmla="*/ 49 w 117"/>
                <a:gd name="T19" fmla="*/ 9 h 83"/>
                <a:gd name="T20" fmla="*/ 72 w 117"/>
                <a:gd name="T21" fmla="*/ 0 h 83"/>
                <a:gd name="T22" fmla="*/ 92 w 117"/>
                <a:gd name="T23" fmla="*/ 0 h 83"/>
                <a:gd name="T24" fmla="*/ 88 w 117"/>
                <a:gd name="T25" fmla="*/ 7 h 83"/>
                <a:gd name="T26" fmla="*/ 90 w 117"/>
                <a:gd name="T27" fmla="*/ 13 h 83"/>
                <a:gd name="T28" fmla="*/ 102 w 117"/>
                <a:gd name="T29" fmla="*/ 27 h 83"/>
                <a:gd name="T30" fmla="*/ 100 w 117"/>
                <a:gd name="T31" fmla="*/ 33 h 83"/>
                <a:gd name="T32" fmla="*/ 117 w 117"/>
                <a:gd name="T33" fmla="*/ 42 h 83"/>
                <a:gd name="T34" fmla="*/ 117 w 117"/>
                <a:gd name="T35" fmla="*/ 56 h 83"/>
                <a:gd name="T36" fmla="*/ 102 w 117"/>
                <a:gd name="T37" fmla="*/ 60 h 83"/>
                <a:gd name="T38" fmla="*/ 80 w 117"/>
                <a:gd name="T39" fmla="*/ 60 h 83"/>
                <a:gd name="T40" fmla="*/ 43 w 117"/>
                <a:gd name="T41" fmla="*/ 6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7" h="83">
                  <a:moveTo>
                    <a:pt x="43" y="60"/>
                  </a:moveTo>
                  <a:lnTo>
                    <a:pt x="43" y="81"/>
                  </a:lnTo>
                  <a:lnTo>
                    <a:pt x="29" y="76"/>
                  </a:lnTo>
                  <a:lnTo>
                    <a:pt x="20" y="83"/>
                  </a:lnTo>
                  <a:lnTo>
                    <a:pt x="0" y="70"/>
                  </a:lnTo>
                  <a:lnTo>
                    <a:pt x="4" y="48"/>
                  </a:lnTo>
                  <a:lnTo>
                    <a:pt x="14" y="46"/>
                  </a:lnTo>
                  <a:lnTo>
                    <a:pt x="24" y="23"/>
                  </a:lnTo>
                  <a:lnTo>
                    <a:pt x="31" y="27"/>
                  </a:lnTo>
                  <a:lnTo>
                    <a:pt x="49" y="9"/>
                  </a:lnTo>
                  <a:lnTo>
                    <a:pt x="72" y="0"/>
                  </a:lnTo>
                  <a:lnTo>
                    <a:pt x="92" y="0"/>
                  </a:lnTo>
                  <a:lnTo>
                    <a:pt x="88" y="7"/>
                  </a:lnTo>
                  <a:lnTo>
                    <a:pt x="90" y="13"/>
                  </a:lnTo>
                  <a:lnTo>
                    <a:pt x="102" y="27"/>
                  </a:lnTo>
                  <a:lnTo>
                    <a:pt x="100" y="33"/>
                  </a:lnTo>
                  <a:lnTo>
                    <a:pt x="117" y="42"/>
                  </a:lnTo>
                  <a:lnTo>
                    <a:pt x="117" y="56"/>
                  </a:lnTo>
                  <a:lnTo>
                    <a:pt x="102" y="60"/>
                  </a:lnTo>
                  <a:lnTo>
                    <a:pt x="80" y="60"/>
                  </a:lnTo>
                  <a:lnTo>
                    <a:pt x="43" y="60"/>
                  </a:lnTo>
                  <a:close/>
                </a:path>
              </a:pathLst>
            </a:custGeom>
            <a:grpFill/>
            <a:ln w="9525">
              <a:solidFill>
                <a:schemeClr val="bg2"/>
              </a:solidFill>
              <a:round/>
              <a:headEnd/>
              <a:tailEnd/>
            </a:ln>
          </p:spPr>
          <p:txBody>
            <a:bodyPr/>
            <a:lstStyle/>
            <a:p>
              <a:pPr>
                <a:defRPr/>
              </a:pPr>
              <a:endParaRPr lang="en-GB" dirty="0"/>
            </a:p>
          </p:txBody>
        </p:sp>
        <p:sp>
          <p:nvSpPr>
            <p:cNvPr id="1183" name="Freeform 347">
              <a:extLst>
                <a:ext uri="{FF2B5EF4-FFF2-40B4-BE49-F238E27FC236}">
                  <a16:creationId xmlns:a16="http://schemas.microsoft.com/office/drawing/2014/main" id="{842417E8-66BA-420D-AE7F-A8053E5CE4A1}"/>
                </a:ext>
              </a:extLst>
            </p:cNvPr>
            <p:cNvSpPr>
              <a:spLocks/>
            </p:cNvSpPr>
            <p:nvPr/>
          </p:nvSpPr>
          <p:spPr bwMode="auto">
            <a:xfrm>
              <a:off x="2571" y="2649"/>
              <a:ext cx="117" cy="83"/>
            </a:xfrm>
            <a:custGeom>
              <a:avLst/>
              <a:gdLst>
                <a:gd name="T0" fmla="*/ 43 w 117"/>
                <a:gd name="T1" fmla="*/ 60 h 83"/>
                <a:gd name="T2" fmla="*/ 43 w 117"/>
                <a:gd name="T3" fmla="*/ 81 h 83"/>
                <a:gd name="T4" fmla="*/ 29 w 117"/>
                <a:gd name="T5" fmla="*/ 76 h 83"/>
                <a:gd name="T6" fmla="*/ 20 w 117"/>
                <a:gd name="T7" fmla="*/ 83 h 83"/>
                <a:gd name="T8" fmla="*/ 0 w 117"/>
                <a:gd name="T9" fmla="*/ 70 h 83"/>
                <a:gd name="T10" fmla="*/ 4 w 117"/>
                <a:gd name="T11" fmla="*/ 48 h 83"/>
                <a:gd name="T12" fmla="*/ 14 w 117"/>
                <a:gd name="T13" fmla="*/ 46 h 83"/>
                <a:gd name="T14" fmla="*/ 24 w 117"/>
                <a:gd name="T15" fmla="*/ 23 h 83"/>
                <a:gd name="T16" fmla="*/ 31 w 117"/>
                <a:gd name="T17" fmla="*/ 27 h 83"/>
                <a:gd name="T18" fmla="*/ 49 w 117"/>
                <a:gd name="T19" fmla="*/ 9 h 83"/>
                <a:gd name="T20" fmla="*/ 72 w 117"/>
                <a:gd name="T21" fmla="*/ 0 h 83"/>
                <a:gd name="T22" fmla="*/ 92 w 117"/>
                <a:gd name="T23" fmla="*/ 0 h 83"/>
                <a:gd name="T24" fmla="*/ 88 w 117"/>
                <a:gd name="T25" fmla="*/ 7 h 83"/>
                <a:gd name="T26" fmla="*/ 90 w 117"/>
                <a:gd name="T27" fmla="*/ 13 h 83"/>
                <a:gd name="T28" fmla="*/ 102 w 117"/>
                <a:gd name="T29" fmla="*/ 27 h 83"/>
                <a:gd name="T30" fmla="*/ 100 w 117"/>
                <a:gd name="T31" fmla="*/ 33 h 83"/>
                <a:gd name="T32" fmla="*/ 117 w 117"/>
                <a:gd name="T33" fmla="*/ 42 h 83"/>
                <a:gd name="T34" fmla="*/ 117 w 117"/>
                <a:gd name="T35" fmla="*/ 56 h 83"/>
                <a:gd name="T36" fmla="*/ 102 w 117"/>
                <a:gd name="T37" fmla="*/ 60 h 83"/>
                <a:gd name="T38" fmla="*/ 80 w 117"/>
                <a:gd name="T39" fmla="*/ 60 h 83"/>
                <a:gd name="T40" fmla="*/ 43 w 117"/>
                <a:gd name="T41" fmla="*/ 6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7" h="83">
                  <a:moveTo>
                    <a:pt x="43" y="60"/>
                  </a:moveTo>
                  <a:lnTo>
                    <a:pt x="43" y="81"/>
                  </a:lnTo>
                  <a:lnTo>
                    <a:pt x="29" y="76"/>
                  </a:lnTo>
                  <a:lnTo>
                    <a:pt x="20" y="83"/>
                  </a:lnTo>
                  <a:lnTo>
                    <a:pt x="0" y="70"/>
                  </a:lnTo>
                  <a:lnTo>
                    <a:pt x="4" y="48"/>
                  </a:lnTo>
                  <a:lnTo>
                    <a:pt x="14" y="46"/>
                  </a:lnTo>
                  <a:lnTo>
                    <a:pt x="24" y="23"/>
                  </a:lnTo>
                  <a:lnTo>
                    <a:pt x="31" y="27"/>
                  </a:lnTo>
                  <a:lnTo>
                    <a:pt x="49" y="9"/>
                  </a:lnTo>
                  <a:lnTo>
                    <a:pt x="72" y="0"/>
                  </a:lnTo>
                  <a:lnTo>
                    <a:pt x="92" y="0"/>
                  </a:lnTo>
                  <a:lnTo>
                    <a:pt x="88" y="7"/>
                  </a:lnTo>
                  <a:lnTo>
                    <a:pt x="90" y="13"/>
                  </a:lnTo>
                  <a:lnTo>
                    <a:pt x="102" y="27"/>
                  </a:lnTo>
                  <a:lnTo>
                    <a:pt x="100" y="33"/>
                  </a:lnTo>
                  <a:lnTo>
                    <a:pt x="117" y="42"/>
                  </a:lnTo>
                  <a:lnTo>
                    <a:pt x="117" y="56"/>
                  </a:lnTo>
                  <a:lnTo>
                    <a:pt x="102" y="60"/>
                  </a:lnTo>
                  <a:lnTo>
                    <a:pt x="80" y="60"/>
                  </a:lnTo>
                  <a:lnTo>
                    <a:pt x="43" y="6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84" name="Ghana">
            <a:extLst>
              <a:ext uri="{FF2B5EF4-FFF2-40B4-BE49-F238E27FC236}">
                <a16:creationId xmlns:a16="http://schemas.microsoft.com/office/drawing/2014/main" id="{411C1BD4-61F9-4E31-A19D-830FBEDA9BEE}"/>
              </a:ext>
            </a:extLst>
          </p:cNvPr>
          <p:cNvGrpSpPr>
            <a:grpSpLocks/>
          </p:cNvGrpSpPr>
          <p:nvPr/>
        </p:nvGrpSpPr>
        <p:grpSpPr bwMode="auto">
          <a:xfrm>
            <a:off x="4234898" y="4358401"/>
            <a:ext cx="81450" cy="145145"/>
            <a:chOff x="2608" y="2708"/>
            <a:chExt cx="59" cy="98"/>
          </a:xfrm>
          <a:solidFill>
            <a:schemeClr val="bg2"/>
          </a:solidFill>
        </p:grpSpPr>
        <p:sp>
          <p:nvSpPr>
            <p:cNvPr id="1185" name="Freeform 349">
              <a:extLst>
                <a:ext uri="{FF2B5EF4-FFF2-40B4-BE49-F238E27FC236}">
                  <a16:creationId xmlns:a16="http://schemas.microsoft.com/office/drawing/2014/main" id="{8E28FE60-8AD3-4DE9-988D-31B3A8778211}"/>
                </a:ext>
              </a:extLst>
            </p:cNvPr>
            <p:cNvSpPr>
              <a:spLocks/>
            </p:cNvSpPr>
            <p:nvPr/>
          </p:nvSpPr>
          <p:spPr bwMode="auto">
            <a:xfrm>
              <a:off x="2608" y="2708"/>
              <a:ext cx="59" cy="98"/>
            </a:xfrm>
            <a:custGeom>
              <a:avLst/>
              <a:gdLst>
                <a:gd name="T0" fmla="*/ 59 w 59"/>
                <a:gd name="T1" fmla="*/ 78 h 98"/>
                <a:gd name="T2" fmla="*/ 47 w 59"/>
                <a:gd name="T3" fmla="*/ 84 h 98"/>
                <a:gd name="T4" fmla="*/ 35 w 59"/>
                <a:gd name="T5" fmla="*/ 94 h 98"/>
                <a:gd name="T6" fmla="*/ 20 w 59"/>
                <a:gd name="T7" fmla="*/ 98 h 98"/>
                <a:gd name="T8" fmla="*/ 8 w 59"/>
                <a:gd name="T9" fmla="*/ 92 h 98"/>
                <a:gd name="T10" fmla="*/ 0 w 59"/>
                <a:gd name="T11" fmla="*/ 70 h 98"/>
                <a:gd name="T12" fmla="*/ 10 w 59"/>
                <a:gd name="T13" fmla="*/ 49 h 98"/>
                <a:gd name="T14" fmla="*/ 6 w 59"/>
                <a:gd name="T15" fmla="*/ 22 h 98"/>
                <a:gd name="T16" fmla="*/ 6 w 59"/>
                <a:gd name="T17" fmla="*/ 0 h 98"/>
                <a:gd name="T18" fmla="*/ 43 w 59"/>
                <a:gd name="T19" fmla="*/ 0 h 98"/>
                <a:gd name="T20" fmla="*/ 55 w 59"/>
                <a:gd name="T21" fmla="*/ 18 h 98"/>
                <a:gd name="T22" fmla="*/ 51 w 59"/>
                <a:gd name="T23" fmla="*/ 30 h 98"/>
                <a:gd name="T24" fmla="*/ 53 w 59"/>
                <a:gd name="T25" fmla="*/ 39 h 98"/>
                <a:gd name="T26" fmla="*/ 55 w 59"/>
                <a:gd name="T27" fmla="*/ 47 h 98"/>
                <a:gd name="T28" fmla="*/ 59 w 59"/>
                <a:gd name="T29" fmla="*/ 78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98">
                  <a:moveTo>
                    <a:pt x="59" y="78"/>
                  </a:moveTo>
                  <a:lnTo>
                    <a:pt x="47" y="84"/>
                  </a:lnTo>
                  <a:lnTo>
                    <a:pt x="35" y="94"/>
                  </a:lnTo>
                  <a:lnTo>
                    <a:pt x="20" y="98"/>
                  </a:lnTo>
                  <a:lnTo>
                    <a:pt x="8" y="92"/>
                  </a:lnTo>
                  <a:lnTo>
                    <a:pt x="0" y="70"/>
                  </a:lnTo>
                  <a:lnTo>
                    <a:pt x="10" y="49"/>
                  </a:lnTo>
                  <a:lnTo>
                    <a:pt x="6" y="22"/>
                  </a:lnTo>
                  <a:lnTo>
                    <a:pt x="6" y="0"/>
                  </a:lnTo>
                  <a:lnTo>
                    <a:pt x="43" y="0"/>
                  </a:lnTo>
                  <a:lnTo>
                    <a:pt x="55" y="18"/>
                  </a:lnTo>
                  <a:lnTo>
                    <a:pt x="51" y="30"/>
                  </a:lnTo>
                  <a:lnTo>
                    <a:pt x="53" y="39"/>
                  </a:lnTo>
                  <a:lnTo>
                    <a:pt x="55" y="47"/>
                  </a:lnTo>
                  <a:lnTo>
                    <a:pt x="59" y="78"/>
                  </a:lnTo>
                  <a:close/>
                </a:path>
              </a:pathLst>
            </a:custGeom>
            <a:grpFill/>
            <a:ln w="9525">
              <a:solidFill>
                <a:schemeClr val="bg2"/>
              </a:solidFill>
              <a:round/>
              <a:headEnd/>
              <a:tailEnd/>
            </a:ln>
          </p:spPr>
          <p:txBody>
            <a:bodyPr/>
            <a:lstStyle/>
            <a:p>
              <a:pPr>
                <a:defRPr/>
              </a:pPr>
              <a:endParaRPr lang="en-GB" dirty="0"/>
            </a:p>
          </p:txBody>
        </p:sp>
        <p:sp>
          <p:nvSpPr>
            <p:cNvPr id="1186" name="Freeform 350">
              <a:extLst>
                <a:ext uri="{FF2B5EF4-FFF2-40B4-BE49-F238E27FC236}">
                  <a16:creationId xmlns:a16="http://schemas.microsoft.com/office/drawing/2014/main" id="{A835E375-FA4D-491F-B76D-19A9F86FEF4A}"/>
                </a:ext>
              </a:extLst>
            </p:cNvPr>
            <p:cNvSpPr>
              <a:spLocks/>
            </p:cNvSpPr>
            <p:nvPr/>
          </p:nvSpPr>
          <p:spPr bwMode="auto">
            <a:xfrm>
              <a:off x="2608" y="2708"/>
              <a:ext cx="59" cy="98"/>
            </a:xfrm>
            <a:custGeom>
              <a:avLst/>
              <a:gdLst>
                <a:gd name="T0" fmla="*/ 59 w 59"/>
                <a:gd name="T1" fmla="*/ 78 h 98"/>
                <a:gd name="T2" fmla="*/ 47 w 59"/>
                <a:gd name="T3" fmla="*/ 84 h 98"/>
                <a:gd name="T4" fmla="*/ 35 w 59"/>
                <a:gd name="T5" fmla="*/ 94 h 98"/>
                <a:gd name="T6" fmla="*/ 20 w 59"/>
                <a:gd name="T7" fmla="*/ 98 h 98"/>
                <a:gd name="T8" fmla="*/ 8 w 59"/>
                <a:gd name="T9" fmla="*/ 92 h 98"/>
                <a:gd name="T10" fmla="*/ 0 w 59"/>
                <a:gd name="T11" fmla="*/ 70 h 98"/>
                <a:gd name="T12" fmla="*/ 10 w 59"/>
                <a:gd name="T13" fmla="*/ 49 h 98"/>
                <a:gd name="T14" fmla="*/ 6 w 59"/>
                <a:gd name="T15" fmla="*/ 22 h 98"/>
                <a:gd name="T16" fmla="*/ 6 w 59"/>
                <a:gd name="T17" fmla="*/ 0 h 98"/>
                <a:gd name="T18" fmla="*/ 43 w 59"/>
                <a:gd name="T19" fmla="*/ 0 h 98"/>
                <a:gd name="T20" fmla="*/ 55 w 59"/>
                <a:gd name="T21" fmla="*/ 18 h 98"/>
                <a:gd name="T22" fmla="*/ 51 w 59"/>
                <a:gd name="T23" fmla="*/ 30 h 98"/>
                <a:gd name="T24" fmla="*/ 53 w 59"/>
                <a:gd name="T25" fmla="*/ 39 h 98"/>
                <a:gd name="T26" fmla="*/ 55 w 59"/>
                <a:gd name="T27" fmla="*/ 47 h 98"/>
                <a:gd name="T28" fmla="*/ 59 w 59"/>
                <a:gd name="T29" fmla="*/ 78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98">
                  <a:moveTo>
                    <a:pt x="59" y="78"/>
                  </a:moveTo>
                  <a:lnTo>
                    <a:pt x="47" y="84"/>
                  </a:lnTo>
                  <a:lnTo>
                    <a:pt x="35" y="94"/>
                  </a:lnTo>
                  <a:lnTo>
                    <a:pt x="20" y="98"/>
                  </a:lnTo>
                  <a:lnTo>
                    <a:pt x="8" y="92"/>
                  </a:lnTo>
                  <a:lnTo>
                    <a:pt x="0" y="70"/>
                  </a:lnTo>
                  <a:lnTo>
                    <a:pt x="10" y="49"/>
                  </a:lnTo>
                  <a:lnTo>
                    <a:pt x="6" y="22"/>
                  </a:lnTo>
                  <a:lnTo>
                    <a:pt x="6" y="0"/>
                  </a:lnTo>
                  <a:lnTo>
                    <a:pt x="43" y="0"/>
                  </a:lnTo>
                  <a:lnTo>
                    <a:pt x="55" y="18"/>
                  </a:lnTo>
                  <a:lnTo>
                    <a:pt x="51" y="30"/>
                  </a:lnTo>
                  <a:lnTo>
                    <a:pt x="53" y="39"/>
                  </a:lnTo>
                  <a:lnTo>
                    <a:pt x="55" y="47"/>
                  </a:lnTo>
                  <a:lnTo>
                    <a:pt x="59" y="78"/>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87" name="Elfenbenskysten">
            <a:extLst>
              <a:ext uri="{FF2B5EF4-FFF2-40B4-BE49-F238E27FC236}">
                <a16:creationId xmlns:a16="http://schemas.microsoft.com/office/drawing/2014/main" id="{5793285B-C260-41D1-9C59-BD953156CABA}"/>
              </a:ext>
            </a:extLst>
          </p:cNvPr>
          <p:cNvGrpSpPr>
            <a:grpSpLocks/>
          </p:cNvGrpSpPr>
          <p:nvPr/>
        </p:nvGrpSpPr>
        <p:grpSpPr bwMode="auto">
          <a:xfrm>
            <a:off x="4121697" y="4373212"/>
            <a:ext cx="127006" cy="142183"/>
            <a:chOff x="2526" y="2718"/>
            <a:chExt cx="92" cy="96"/>
          </a:xfrm>
          <a:solidFill>
            <a:schemeClr val="bg2"/>
          </a:solidFill>
        </p:grpSpPr>
        <p:sp>
          <p:nvSpPr>
            <p:cNvPr id="1188" name="Freeform 352">
              <a:extLst>
                <a:ext uri="{FF2B5EF4-FFF2-40B4-BE49-F238E27FC236}">
                  <a16:creationId xmlns:a16="http://schemas.microsoft.com/office/drawing/2014/main" id="{0BC1E93C-AB30-421A-BD84-0BA912C845B3}"/>
                </a:ext>
              </a:extLst>
            </p:cNvPr>
            <p:cNvSpPr>
              <a:spLocks/>
            </p:cNvSpPr>
            <p:nvPr/>
          </p:nvSpPr>
          <p:spPr bwMode="auto">
            <a:xfrm>
              <a:off x="2526" y="2718"/>
              <a:ext cx="92" cy="96"/>
            </a:xfrm>
            <a:custGeom>
              <a:avLst/>
              <a:gdLst>
                <a:gd name="T0" fmla="*/ 90 w 92"/>
                <a:gd name="T1" fmla="*/ 82 h 96"/>
                <a:gd name="T2" fmla="*/ 49 w 92"/>
                <a:gd name="T3" fmla="*/ 82 h 96"/>
                <a:gd name="T4" fmla="*/ 24 w 92"/>
                <a:gd name="T5" fmla="*/ 92 h 96"/>
                <a:gd name="T6" fmla="*/ 12 w 92"/>
                <a:gd name="T7" fmla="*/ 96 h 96"/>
                <a:gd name="T8" fmla="*/ 16 w 92"/>
                <a:gd name="T9" fmla="*/ 76 h 96"/>
                <a:gd name="T10" fmla="*/ 14 w 92"/>
                <a:gd name="T11" fmla="*/ 70 h 96"/>
                <a:gd name="T12" fmla="*/ 8 w 92"/>
                <a:gd name="T13" fmla="*/ 67 h 96"/>
                <a:gd name="T14" fmla="*/ 0 w 92"/>
                <a:gd name="T15" fmla="*/ 65 h 96"/>
                <a:gd name="T16" fmla="*/ 0 w 92"/>
                <a:gd name="T17" fmla="*/ 55 h 96"/>
                <a:gd name="T18" fmla="*/ 0 w 92"/>
                <a:gd name="T19" fmla="*/ 47 h 96"/>
                <a:gd name="T20" fmla="*/ 6 w 92"/>
                <a:gd name="T21" fmla="*/ 43 h 96"/>
                <a:gd name="T22" fmla="*/ 4 w 92"/>
                <a:gd name="T23" fmla="*/ 34 h 96"/>
                <a:gd name="T24" fmla="*/ 10 w 92"/>
                <a:gd name="T25" fmla="*/ 32 h 96"/>
                <a:gd name="T26" fmla="*/ 8 w 92"/>
                <a:gd name="T27" fmla="*/ 18 h 96"/>
                <a:gd name="T28" fmla="*/ 4 w 92"/>
                <a:gd name="T29" fmla="*/ 10 h 96"/>
                <a:gd name="T30" fmla="*/ 6 w 92"/>
                <a:gd name="T31" fmla="*/ 2 h 96"/>
                <a:gd name="T32" fmla="*/ 45 w 92"/>
                <a:gd name="T33" fmla="*/ 0 h 96"/>
                <a:gd name="T34" fmla="*/ 65 w 92"/>
                <a:gd name="T35" fmla="*/ 14 h 96"/>
                <a:gd name="T36" fmla="*/ 74 w 92"/>
                <a:gd name="T37" fmla="*/ 6 h 96"/>
                <a:gd name="T38" fmla="*/ 88 w 92"/>
                <a:gd name="T39" fmla="*/ 12 h 96"/>
                <a:gd name="T40" fmla="*/ 92 w 92"/>
                <a:gd name="T41" fmla="*/ 39 h 96"/>
                <a:gd name="T42" fmla="*/ 82 w 92"/>
                <a:gd name="T43" fmla="*/ 61 h 96"/>
                <a:gd name="T44" fmla="*/ 90 w 92"/>
                <a:gd name="T45"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96">
                  <a:moveTo>
                    <a:pt x="90" y="82"/>
                  </a:moveTo>
                  <a:lnTo>
                    <a:pt x="49" y="82"/>
                  </a:lnTo>
                  <a:lnTo>
                    <a:pt x="24" y="92"/>
                  </a:lnTo>
                  <a:lnTo>
                    <a:pt x="12" y="96"/>
                  </a:lnTo>
                  <a:lnTo>
                    <a:pt x="16" y="76"/>
                  </a:lnTo>
                  <a:lnTo>
                    <a:pt x="14" y="70"/>
                  </a:lnTo>
                  <a:lnTo>
                    <a:pt x="8" y="67"/>
                  </a:lnTo>
                  <a:lnTo>
                    <a:pt x="0" y="65"/>
                  </a:lnTo>
                  <a:lnTo>
                    <a:pt x="0" y="55"/>
                  </a:lnTo>
                  <a:lnTo>
                    <a:pt x="0" y="47"/>
                  </a:lnTo>
                  <a:lnTo>
                    <a:pt x="6" y="43"/>
                  </a:lnTo>
                  <a:lnTo>
                    <a:pt x="4" y="34"/>
                  </a:lnTo>
                  <a:lnTo>
                    <a:pt x="10" y="32"/>
                  </a:lnTo>
                  <a:lnTo>
                    <a:pt x="8" y="18"/>
                  </a:lnTo>
                  <a:lnTo>
                    <a:pt x="4" y="10"/>
                  </a:lnTo>
                  <a:lnTo>
                    <a:pt x="6" y="2"/>
                  </a:lnTo>
                  <a:lnTo>
                    <a:pt x="45" y="0"/>
                  </a:lnTo>
                  <a:lnTo>
                    <a:pt x="65" y="14"/>
                  </a:lnTo>
                  <a:lnTo>
                    <a:pt x="74" y="6"/>
                  </a:lnTo>
                  <a:lnTo>
                    <a:pt x="88" y="12"/>
                  </a:lnTo>
                  <a:lnTo>
                    <a:pt x="92" y="39"/>
                  </a:lnTo>
                  <a:lnTo>
                    <a:pt x="82" y="61"/>
                  </a:lnTo>
                  <a:lnTo>
                    <a:pt x="90" y="82"/>
                  </a:lnTo>
                  <a:close/>
                </a:path>
              </a:pathLst>
            </a:custGeom>
            <a:grpFill/>
            <a:ln w="9525">
              <a:solidFill>
                <a:schemeClr val="bg2"/>
              </a:solidFill>
              <a:round/>
              <a:headEnd/>
              <a:tailEnd/>
            </a:ln>
          </p:spPr>
          <p:txBody>
            <a:bodyPr/>
            <a:lstStyle/>
            <a:p>
              <a:pPr>
                <a:defRPr/>
              </a:pPr>
              <a:endParaRPr lang="en-GB" dirty="0"/>
            </a:p>
          </p:txBody>
        </p:sp>
        <p:sp>
          <p:nvSpPr>
            <p:cNvPr id="1189" name="Freeform 353">
              <a:extLst>
                <a:ext uri="{FF2B5EF4-FFF2-40B4-BE49-F238E27FC236}">
                  <a16:creationId xmlns:a16="http://schemas.microsoft.com/office/drawing/2014/main" id="{272C98A1-77C9-4A30-BD0F-8E7D39343D57}"/>
                </a:ext>
              </a:extLst>
            </p:cNvPr>
            <p:cNvSpPr>
              <a:spLocks/>
            </p:cNvSpPr>
            <p:nvPr/>
          </p:nvSpPr>
          <p:spPr bwMode="auto">
            <a:xfrm>
              <a:off x="2526" y="2718"/>
              <a:ext cx="92" cy="96"/>
            </a:xfrm>
            <a:custGeom>
              <a:avLst/>
              <a:gdLst>
                <a:gd name="T0" fmla="*/ 90 w 92"/>
                <a:gd name="T1" fmla="*/ 82 h 96"/>
                <a:gd name="T2" fmla="*/ 49 w 92"/>
                <a:gd name="T3" fmla="*/ 82 h 96"/>
                <a:gd name="T4" fmla="*/ 24 w 92"/>
                <a:gd name="T5" fmla="*/ 92 h 96"/>
                <a:gd name="T6" fmla="*/ 12 w 92"/>
                <a:gd name="T7" fmla="*/ 96 h 96"/>
                <a:gd name="T8" fmla="*/ 16 w 92"/>
                <a:gd name="T9" fmla="*/ 76 h 96"/>
                <a:gd name="T10" fmla="*/ 14 w 92"/>
                <a:gd name="T11" fmla="*/ 70 h 96"/>
                <a:gd name="T12" fmla="*/ 8 w 92"/>
                <a:gd name="T13" fmla="*/ 67 h 96"/>
                <a:gd name="T14" fmla="*/ 0 w 92"/>
                <a:gd name="T15" fmla="*/ 65 h 96"/>
                <a:gd name="T16" fmla="*/ 0 w 92"/>
                <a:gd name="T17" fmla="*/ 55 h 96"/>
                <a:gd name="T18" fmla="*/ 0 w 92"/>
                <a:gd name="T19" fmla="*/ 47 h 96"/>
                <a:gd name="T20" fmla="*/ 6 w 92"/>
                <a:gd name="T21" fmla="*/ 43 h 96"/>
                <a:gd name="T22" fmla="*/ 4 w 92"/>
                <a:gd name="T23" fmla="*/ 34 h 96"/>
                <a:gd name="T24" fmla="*/ 10 w 92"/>
                <a:gd name="T25" fmla="*/ 32 h 96"/>
                <a:gd name="T26" fmla="*/ 8 w 92"/>
                <a:gd name="T27" fmla="*/ 18 h 96"/>
                <a:gd name="T28" fmla="*/ 4 w 92"/>
                <a:gd name="T29" fmla="*/ 10 h 96"/>
                <a:gd name="T30" fmla="*/ 6 w 92"/>
                <a:gd name="T31" fmla="*/ 2 h 96"/>
                <a:gd name="T32" fmla="*/ 45 w 92"/>
                <a:gd name="T33" fmla="*/ 0 h 96"/>
                <a:gd name="T34" fmla="*/ 65 w 92"/>
                <a:gd name="T35" fmla="*/ 14 h 96"/>
                <a:gd name="T36" fmla="*/ 74 w 92"/>
                <a:gd name="T37" fmla="*/ 6 h 96"/>
                <a:gd name="T38" fmla="*/ 88 w 92"/>
                <a:gd name="T39" fmla="*/ 12 h 96"/>
                <a:gd name="T40" fmla="*/ 92 w 92"/>
                <a:gd name="T41" fmla="*/ 39 h 96"/>
                <a:gd name="T42" fmla="*/ 82 w 92"/>
                <a:gd name="T43" fmla="*/ 61 h 96"/>
                <a:gd name="T44" fmla="*/ 90 w 92"/>
                <a:gd name="T45" fmla="*/ 82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2" h="96">
                  <a:moveTo>
                    <a:pt x="90" y="82"/>
                  </a:moveTo>
                  <a:lnTo>
                    <a:pt x="49" y="82"/>
                  </a:lnTo>
                  <a:lnTo>
                    <a:pt x="24" y="92"/>
                  </a:lnTo>
                  <a:lnTo>
                    <a:pt x="12" y="96"/>
                  </a:lnTo>
                  <a:lnTo>
                    <a:pt x="16" y="76"/>
                  </a:lnTo>
                  <a:lnTo>
                    <a:pt x="14" y="70"/>
                  </a:lnTo>
                  <a:lnTo>
                    <a:pt x="8" y="67"/>
                  </a:lnTo>
                  <a:lnTo>
                    <a:pt x="0" y="65"/>
                  </a:lnTo>
                  <a:lnTo>
                    <a:pt x="0" y="55"/>
                  </a:lnTo>
                  <a:lnTo>
                    <a:pt x="0" y="47"/>
                  </a:lnTo>
                  <a:lnTo>
                    <a:pt x="6" y="43"/>
                  </a:lnTo>
                  <a:lnTo>
                    <a:pt x="4" y="34"/>
                  </a:lnTo>
                  <a:lnTo>
                    <a:pt x="10" y="32"/>
                  </a:lnTo>
                  <a:lnTo>
                    <a:pt x="8" y="18"/>
                  </a:lnTo>
                  <a:lnTo>
                    <a:pt x="4" y="10"/>
                  </a:lnTo>
                  <a:lnTo>
                    <a:pt x="6" y="2"/>
                  </a:lnTo>
                  <a:lnTo>
                    <a:pt x="45" y="0"/>
                  </a:lnTo>
                  <a:lnTo>
                    <a:pt x="65" y="14"/>
                  </a:lnTo>
                  <a:lnTo>
                    <a:pt x="74" y="6"/>
                  </a:lnTo>
                  <a:lnTo>
                    <a:pt x="88" y="12"/>
                  </a:lnTo>
                  <a:lnTo>
                    <a:pt x="92" y="39"/>
                  </a:lnTo>
                  <a:lnTo>
                    <a:pt x="82" y="61"/>
                  </a:lnTo>
                  <a:lnTo>
                    <a:pt x="90" y="8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90" name="Ækvatorial Guinea">
            <a:extLst>
              <a:ext uri="{FF2B5EF4-FFF2-40B4-BE49-F238E27FC236}">
                <a16:creationId xmlns:a16="http://schemas.microsoft.com/office/drawing/2014/main" id="{06F94491-6953-418D-8400-8098F878CBD1}"/>
              </a:ext>
            </a:extLst>
          </p:cNvPr>
          <p:cNvGrpSpPr>
            <a:grpSpLocks/>
          </p:cNvGrpSpPr>
          <p:nvPr/>
        </p:nvGrpSpPr>
        <p:grpSpPr bwMode="auto">
          <a:xfrm>
            <a:off x="4506856" y="4559826"/>
            <a:ext cx="38654" cy="35546"/>
            <a:chOff x="2805" y="2844"/>
            <a:chExt cx="28" cy="24"/>
          </a:xfrm>
          <a:solidFill>
            <a:schemeClr val="bg2"/>
          </a:solidFill>
        </p:grpSpPr>
        <p:sp>
          <p:nvSpPr>
            <p:cNvPr id="1191" name="Freeform 355">
              <a:extLst>
                <a:ext uri="{FF2B5EF4-FFF2-40B4-BE49-F238E27FC236}">
                  <a16:creationId xmlns:a16="http://schemas.microsoft.com/office/drawing/2014/main" id="{45A466FC-7CDC-4978-93FA-63A4B310111D}"/>
                </a:ext>
              </a:extLst>
            </p:cNvPr>
            <p:cNvSpPr>
              <a:spLocks/>
            </p:cNvSpPr>
            <p:nvPr/>
          </p:nvSpPr>
          <p:spPr bwMode="auto">
            <a:xfrm>
              <a:off x="2805" y="2844"/>
              <a:ext cx="28" cy="24"/>
            </a:xfrm>
            <a:custGeom>
              <a:avLst/>
              <a:gdLst>
                <a:gd name="T0" fmla="*/ 4 w 28"/>
                <a:gd name="T1" fmla="*/ 0 h 24"/>
                <a:gd name="T2" fmla="*/ 28 w 28"/>
                <a:gd name="T3" fmla="*/ 0 h 24"/>
                <a:gd name="T4" fmla="*/ 25 w 28"/>
                <a:gd name="T5" fmla="*/ 22 h 24"/>
                <a:gd name="T6" fmla="*/ 2 w 28"/>
                <a:gd name="T7" fmla="*/ 24 h 24"/>
                <a:gd name="T8" fmla="*/ 0 w 28"/>
                <a:gd name="T9" fmla="*/ 10 h 24"/>
                <a:gd name="T10" fmla="*/ 4 w 28"/>
                <a:gd name="T11" fmla="*/ 0 h 24"/>
              </a:gdLst>
              <a:ahLst/>
              <a:cxnLst>
                <a:cxn ang="0">
                  <a:pos x="T0" y="T1"/>
                </a:cxn>
                <a:cxn ang="0">
                  <a:pos x="T2" y="T3"/>
                </a:cxn>
                <a:cxn ang="0">
                  <a:pos x="T4" y="T5"/>
                </a:cxn>
                <a:cxn ang="0">
                  <a:pos x="T6" y="T7"/>
                </a:cxn>
                <a:cxn ang="0">
                  <a:pos x="T8" y="T9"/>
                </a:cxn>
                <a:cxn ang="0">
                  <a:pos x="T10" y="T11"/>
                </a:cxn>
              </a:cxnLst>
              <a:rect l="0" t="0" r="r" b="b"/>
              <a:pathLst>
                <a:path w="28" h="24">
                  <a:moveTo>
                    <a:pt x="4" y="0"/>
                  </a:moveTo>
                  <a:lnTo>
                    <a:pt x="28" y="0"/>
                  </a:lnTo>
                  <a:lnTo>
                    <a:pt x="25" y="22"/>
                  </a:lnTo>
                  <a:lnTo>
                    <a:pt x="2" y="24"/>
                  </a:lnTo>
                  <a:lnTo>
                    <a:pt x="0" y="10"/>
                  </a:lnTo>
                  <a:lnTo>
                    <a:pt x="4" y="0"/>
                  </a:lnTo>
                  <a:close/>
                </a:path>
              </a:pathLst>
            </a:custGeom>
            <a:grpFill/>
            <a:ln w="9525">
              <a:solidFill>
                <a:schemeClr val="bg2"/>
              </a:solidFill>
              <a:round/>
              <a:headEnd/>
              <a:tailEnd/>
            </a:ln>
          </p:spPr>
          <p:txBody>
            <a:bodyPr/>
            <a:lstStyle/>
            <a:p>
              <a:pPr>
                <a:defRPr/>
              </a:pPr>
              <a:endParaRPr lang="en-GB" dirty="0"/>
            </a:p>
          </p:txBody>
        </p:sp>
        <p:sp>
          <p:nvSpPr>
            <p:cNvPr id="1192" name="Freeform 356">
              <a:extLst>
                <a:ext uri="{FF2B5EF4-FFF2-40B4-BE49-F238E27FC236}">
                  <a16:creationId xmlns:a16="http://schemas.microsoft.com/office/drawing/2014/main" id="{D38E035C-F449-45F3-BAF1-C4CC19C25404}"/>
                </a:ext>
              </a:extLst>
            </p:cNvPr>
            <p:cNvSpPr>
              <a:spLocks/>
            </p:cNvSpPr>
            <p:nvPr/>
          </p:nvSpPr>
          <p:spPr bwMode="auto">
            <a:xfrm>
              <a:off x="2805" y="2844"/>
              <a:ext cx="28" cy="24"/>
            </a:xfrm>
            <a:custGeom>
              <a:avLst/>
              <a:gdLst>
                <a:gd name="T0" fmla="*/ 4 w 28"/>
                <a:gd name="T1" fmla="*/ 0 h 24"/>
                <a:gd name="T2" fmla="*/ 28 w 28"/>
                <a:gd name="T3" fmla="*/ 0 h 24"/>
                <a:gd name="T4" fmla="*/ 25 w 28"/>
                <a:gd name="T5" fmla="*/ 22 h 24"/>
                <a:gd name="T6" fmla="*/ 2 w 28"/>
                <a:gd name="T7" fmla="*/ 24 h 24"/>
                <a:gd name="T8" fmla="*/ 0 w 28"/>
                <a:gd name="T9" fmla="*/ 10 h 24"/>
                <a:gd name="T10" fmla="*/ 4 w 2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24">
                  <a:moveTo>
                    <a:pt x="4" y="0"/>
                  </a:moveTo>
                  <a:lnTo>
                    <a:pt x="28" y="0"/>
                  </a:lnTo>
                  <a:lnTo>
                    <a:pt x="25" y="22"/>
                  </a:lnTo>
                  <a:lnTo>
                    <a:pt x="2" y="24"/>
                  </a:lnTo>
                  <a:lnTo>
                    <a:pt x="0" y="10"/>
                  </a:lnTo>
                  <a:lnTo>
                    <a:pt x="4"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93" name="Madagascar">
            <a:extLst>
              <a:ext uri="{FF2B5EF4-FFF2-40B4-BE49-F238E27FC236}">
                <a16:creationId xmlns:a16="http://schemas.microsoft.com/office/drawing/2014/main" id="{56F74C47-0D28-4D7F-9DC1-38FD59F63F12}"/>
              </a:ext>
            </a:extLst>
          </p:cNvPr>
          <p:cNvGrpSpPr>
            <a:grpSpLocks/>
          </p:cNvGrpSpPr>
          <p:nvPr/>
        </p:nvGrpSpPr>
        <p:grpSpPr bwMode="auto">
          <a:xfrm>
            <a:off x="5228856" y="4888624"/>
            <a:ext cx="153236" cy="321393"/>
            <a:chOff x="3327" y="3066"/>
            <a:chExt cx="111" cy="217"/>
          </a:xfrm>
          <a:solidFill>
            <a:schemeClr val="bg2"/>
          </a:solidFill>
        </p:grpSpPr>
        <p:sp>
          <p:nvSpPr>
            <p:cNvPr id="1194" name="Freeform 358">
              <a:extLst>
                <a:ext uri="{FF2B5EF4-FFF2-40B4-BE49-F238E27FC236}">
                  <a16:creationId xmlns:a16="http://schemas.microsoft.com/office/drawing/2014/main" id="{6D77AEA3-7070-41D7-972B-A4BA1365D167}"/>
                </a:ext>
              </a:extLst>
            </p:cNvPr>
            <p:cNvSpPr>
              <a:spLocks/>
            </p:cNvSpPr>
            <p:nvPr/>
          </p:nvSpPr>
          <p:spPr bwMode="auto">
            <a:xfrm>
              <a:off x="3327" y="3066"/>
              <a:ext cx="111" cy="217"/>
            </a:xfrm>
            <a:custGeom>
              <a:avLst/>
              <a:gdLst>
                <a:gd name="T0" fmla="*/ 21 w 111"/>
                <a:gd name="T1" fmla="*/ 68 h 217"/>
                <a:gd name="T2" fmla="*/ 45 w 111"/>
                <a:gd name="T3" fmla="*/ 58 h 217"/>
                <a:gd name="T4" fmla="*/ 68 w 111"/>
                <a:gd name="T5" fmla="*/ 43 h 217"/>
                <a:gd name="T6" fmla="*/ 76 w 111"/>
                <a:gd name="T7" fmla="*/ 29 h 217"/>
                <a:gd name="T8" fmla="*/ 84 w 111"/>
                <a:gd name="T9" fmla="*/ 25 h 217"/>
                <a:gd name="T10" fmla="*/ 92 w 111"/>
                <a:gd name="T11" fmla="*/ 10 h 217"/>
                <a:gd name="T12" fmla="*/ 94 w 111"/>
                <a:gd name="T13" fmla="*/ 0 h 217"/>
                <a:gd name="T14" fmla="*/ 105 w 111"/>
                <a:gd name="T15" fmla="*/ 19 h 217"/>
                <a:gd name="T16" fmla="*/ 109 w 111"/>
                <a:gd name="T17" fmla="*/ 39 h 217"/>
                <a:gd name="T18" fmla="*/ 111 w 111"/>
                <a:gd name="T19" fmla="*/ 50 h 217"/>
                <a:gd name="T20" fmla="*/ 111 w 111"/>
                <a:gd name="T21" fmla="*/ 62 h 217"/>
                <a:gd name="T22" fmla="*/ 99 w 111"/>
                <a:gd name="T23" fmla="*/ 64 h 217"/>
                <a:gd name="T24" fmla="*/ 99 w 111"/>
                <a:gd name="T25" fmla="*/ 80 h 217"/>
                <a:gd name="T26" fmla="*/ 80 w 111"/>
                <a:gd name="T27" fmla="*/ 146 h 217"/>
                <a:gd name="T28" fmla="*/ 72 w 111"/>
                <a:gd name="T29" fmla="*/ 177 h 217"/>
                <a:gd name="T30" fmla="*/ 60 w 111"/>
                <a:gd name="T31" fmla="*/ 208 h 217"/>
                <a:gd name="T32" fmla="*/ 39 w 111"/>
                <a:gd name="T33" fmla="*/ 217 h 217"/>
                <a:gd name="T34" fmla="*/ 17 w 111"/>
                <a:gd name="T35" fmla="*/ 216 h 217"/>
                <a:gd name="T36" fmla="*/ 8 w 111"/>
                <a:gd name="T37" fmla="*/ 196 h 217"/>
                <a:gd name="T38" fmla="*/ 6 w 111"/>
                <a:gd name="T39" fmla="*/ 177 h 217"/>
                <a:gd name="T40" fmla="*/ 0 w 111"/>
                <a:gd name="T41" fmla="*/ 159 h 217"/>
                <a:gd name="T42" fmla="*/ 15 w 111"/>
                <a:gd name="T43" fmla="*/ 138 h 217"/>
                <a:gd name="T44" fmla="*/ 19 w 111"/>
                <a:gd name="T45" fmla="*/ 118 h 217"/>
                <a:gd name="T46" fmla="*/ 15 w 111"/>
                <a:gd name="T47" fmla="*/ 103 h 217"/>
                <a:gd name="T48" fmla="*/ 9 w 111"/>
                <a:gd name="T49" fmla="*/ 87 h 217"/>
                <a:gd name="T50" fmla="*/ 17 w 111"/>
                <a:gd name="T51" fmla="*/ 78 h 217"/>
                <a:gd name="T52" fmla="*/ 21 w 111"/>
                <a:gd name="T53" fmla="*/ 6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217">
                  <a:moveTo>
                    <a:pt x="21" y="68"/>
                  </a:moveTo>
                  <a:lnTo>
                    <a:pt x="45" y="58"/>
                  </a:lnTo>
                  <a:lnTo>
                    <a:pt x="68" y="43"/>
                  </a:lnTo>
                  <a:lnTo>
                    <a:pt x="76" y="29"/>
                  </a:lnTo>
                  <a:lnTo>
                    <a:pt x="84" y="25"/>
                  </a:lnTo>
                  <a:lnTo>
                    <a:pt x="92" y="10"/>
                  </a:lnTo>
                  <a:lnTo>
                    <a:pt x="94" y="0"/>
                  </a:lnTo>
                  <a:lnTo>
                    <a:pt x="105" y="19"/>
                  </a:lnTo>
                  <a:lnTo>
                    <a:pt x="109" y="39"/>
                  </a:lnTo>
                  <a:lnTo>
                    <a:pt x="111" y="50"/>
                  </a:lnTo>
                  <a:lnTo>
                    <a:pt x="111" y="62"/>
                  </a:lnTo>
                  <a:lnTo>
                    <a:pt x="99" y="64"/>
                  </a:lnTo>
                  <a:lnTo>
                    <a:pt x="99" y="80"/>
                  </a:lnTo>
                  <a:lnTo>
                    <a:pt x="80" y="146"/>
                  </a:lnTo>
                  <a:lnTo>
                    <a:pt x="72" y="177"/>
                  </a:lnTo>
                  <a:lnTo>
                    <a:pt x="60" y="208"/>
                  </a:lnTo>
                  <a:lnTo>
                    <a:pt x="39" y="217"/>
                  </a:lnTo>
                  <a:lnTo>
                    <a:pt x="17" y="216"/>
                  </a:lnTo>
                  <a:lnTo>
                    <a:pt x="8" y="196"/>
                  </a:lnTo>
                  <a:lnTo>
                    <a:pt x="6" y="177"/>
                  </a:lnTo>
                  <a:lnTo>
                    <a:pt x="0" y="159"/>
                  </a:lnTo>
                  <a:lnTo>
                    <a:pt x="15" y="138"/>
                  </a:lnTo>
                  <a:lnTo>
                    <a:pt x="19" y="118"/>
                  </a:lnTo>
                  <a:lnTo>
                    <a:pt x="15" y="103"/>
                  </a:lnTo>
                  <a:lnTo>
                    <a:pt x="9" y="87"/>
                  </a:lnTo>
                  <a:lnTo>
                    <a:pt x="17" y="78"/>
                  </a:lnTo>
                  <a:lnTo>
                    <a:pt x="21" y="68"/>
                  </a:lnTo>
                  <a:close/>
                </a:path>
              </a:pathLst>
            </a:custGeom>
            <a:grpFill/>
            <a:ln w="9525">
              <a:solidFill>
                <a:schemeClr val="bg2"/>
              </a:solidFill>
              <a:round/>
              <a:headEnd/>
              <a:tailEnd/>
            </a:ln>
          </p:spPr>
          <p:txBody>
            <a:bodyPr/>
            <a:lstStyle/>
            <a:p>
              <a:pPr>
                <a:defRPr/>
              </a:pPr>
              <a:endParaRPr lang="en-GB" dirty="0"/>
            </a:p>
          </p:txBody>
        </p:sp>
        <p:sp>
          <p:nvSpPr>
            <p:cNvPr id="1195" name="Freeform 359">
              <a:extLst>
                <a:ext uri="{FF2B5EF4-FFF2-40B4-BE49-F238E27FC236}">
                  <a16:creationId xmlns:a16="http://schemas.microsoft.com/office/drawing/2014/main" id="{7664D670-E362-4B3C-B6E7-60AF6E4F1FB4}"/>
                </a:ext>
              </a:extLst>
            </p:cNvPr>
            <p:cNvSpPr>
              <a:spLocks/>
            </p:cNvSpPr>
            <p:nvPr/>
          </p:nvSpPr>
          <p:spPr bwMode="auto">
            <a:xfrm>
              <a:off x="3327" y="3066"/>
              <a:ext cx="111" cy="217"/>
            </a:xfrm>
            <a:custGeom>
              <a:avLst/>
              <a:gdLst>
                <a:gd name="T0" fmla="*/ 21 w 111"/>
                <a:gd name="T1" fmla="*/ 68 h 217"/>
                <a:gd name="T2" fmla="*/ 45 w 111"/>
                <a:gd name="T3" fmla="*/ 58 h 217"/>
                <a:gd name="T4" fmla="*/ 68 w 111"/>
                <a:gd name="T5" fmla="*/ 43 h 217"/>
                <a:gd name="T6" fmla="*/ 76 w 111"/>
                <a:gd name="T7" fmla="*/ 29 h 217"/>
                <a:gd name="T8" fmla="*/ 84 w 111"/>
                <a:gd name="T9" fmla="*/ 25 h 217"/>
                <a:gd name="T10" fmla="*/ 92 w 111"/>
                <a:gd name="T11" fmla="*/ 10 h 217"/>
                <a:gd name="T12" fmla="*/ 94 w 111"/>
                <a:gd name="T13" fmla="*/ 0 h 217"/>
                <a:gd name="T14" fmla="*/ 105 w 111"/>
                <a:gd name="T15" fmla="*/ 19 h 217"/>
                <a:gd name="T16" fmla="*/ 109 w 111"/>
                <a:gd name="T17" fmla="*/ 39 h 217"/>
                <a:gd name="T18" fmla="*/ 111 w 111"/>
                <a:gd name="T19" fmla="*/ 50 h 217"/>
                <a:gd name="T20" fmla="*/ 111 w 111"/>
                <a:gd name="T21" fmla="*/ 62 h 217"/>
                <a:gd name="T22" fmla="*/ 99 w 111"/>
                <a:gd name="T23" fmla="*/ 64 h 217"/>
                <a:gd name="T24" fmla="*/ 99 w 111"/>
                <a:gd name="T25" fmla="*/ 80 h 217"/>
                <a:gd name="T26" fmla="*/ 80 w 111"/>
                <a:gd name="T27" fmla="*/ 146 h 217"/>
                <a:gd name="T28" fmla="*/ 72 w 111"/>
                <a:gd name="T29" fmla="*/ 177 h 217"/>
                <a:gd name="T30" fmla="*/ 60 w 111"/>
                <a:gd name="T31" fmla="*/ 208 h 217"/>
                <a:gd name="T32" fmla="*/ 39 w 111"/>
                <a:gd name="T33" fmla="*/ 217 h 217"/>
                <a:gd name="T34" fmla="*/ 17 w 111"/>
                <a:gd name="T35" fmla="*/ 216 h 217"/>
                <a:gd name="T36" fmla="*/ 8 w 111"/>
                <a:gd name="T37" fmla="*/ 196 h 217"/>
                <a:gd name="T38" fmla="*/ 6 w 111"/>
                <a:gd name="T39" fmla="*/ 177 h 217"/>
                <a:gd name="T40" fmla="*/ 0 w 111"/>
                <a:gd name="T41" fmla="*/ 159 h 217"/>
                <a:gd name="T42" fmla="*/ 15 w 111"/>
                <a:gd name="T43" fmla="*/ 138 h 217"/>
                <a:gd name="T44" fmla="*/ 19 w 111"/>
                <a:gd name="T45" fmla="*/ 118 h 217"/>
                <a:gd name="T46" fmla="*/ 15 w 111"/>
                <a:gd name="T47" fmla="*/ 103 h 217"/>
                <a:gd name="T48" fmla="*/ 9 w 111"/>
                <a:gd name="T49" fmla="*/ 87 h 217"/>
                <a:gd name="T50" fmla="*/ 17 w 111"/>
                <a:gd name="T51" fmla="*/ 78 h 217"/>
                <a:gd name="T52" fmla="*/ 21 w 111"/>
                <a:gd name="T53" fmla="*/ 6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217">
                  <a:moveTo>
                    <a:pt x="21" y="68"/>
                  </a:moveTo>
                  <a:lnTo>
                    <a:pt x="45" y="58"/>
                  </a:lnTo>
                  <a:lnTo>
                    <a:pt x="68" y="43"/>
                  </a:lnTo>
                  <a:lnTo>
                    <a:pt x="76" y="29"/>
                  </a:lnTo>
                  <a:lnTo>
                    <a:pt x="84" y="25"/>
                  </a:lnTo>
                  <a:lnTo>
                    <a:pt x="92" y="10"/>
                  </a:lnTo>
                  <a:lnTo>
                    <a:pt x="94" y="0"/>
                  </a:lnTo>
                  <a:lnTo>
                    <a:pt x="105" y="19"/>
                  </a:lnTo>
                  <a:lnTo>
                    <a:pt x="109" y="39"/>
                  </a:lnTo>
                  <a:lnTo>
                    <a:pt x="111" y="50"/>
                  </a:lnTo>
                  <a:lnTo>
                    <a:pt x="111" y="62"/>
                  </a:lnTo>
                  <a:lnTo>
                    <a:pt x="99" y="64"/>
                  </a:lnTo>
                  <a:lnTo>
                    <a:pt x="99" y="80"/>
                  </a:lnTo>
                  <a:lnTo>
                    <a:pt x="80" y="146"/>
                  </a:lnTo>
                  <a:lnTo>
                    <a:pt x="72" y="177"/>
                  </a:lnTo>
                  <a:lnTo>
                    <a:pt x="60" y="208"/>
                  </a:lnTo>
                  <a:lnTo>
                    <a:pt x="39" y="217"/>
                  </a:lnTo>
                  <a:lnTo>
                    <a:pt x="17" y="216"/>
                  </a:lnTo>
                  <a:lnTo>
                    <a:pt x="8" y="196"/>
                  </a:lnTo>
                  <a:lnTo>
                    <a:pt x="6" y="177"/>
                  </a:lnTo>
                  <a:lnTo>
                    <a:pt x="0" y="159"/>
                  </a:lnTo>
                  <a:lnTo>
                    <a:pt x="15" y="138"/>
                  </a:lnTo>
                  <a:lnTo>
                    <a:pt x="19" y="118"/>
                  </a:lnTo>
                  <a:lnTo>
                    <a:pt x="15" y="103"/>
                  </a:lnTo>
                  <a:lnTo>
                    <a:pt x="9" y="87"/>
                  </a:lnTo>
                  <a:lnTo>
                    <a:pt x="17" y="78"/>
                  </a:lnTo>
                  <a:lnTo>
                    <a:pt x="21" y="68"/>
                  </a:lnTo>
                  <a:close/>
                </a:path>
              </a:pathLst>
            </a:custGeom>
            <a:grpFill/>
            <a:ln w="7938" cap="rnd">
              <a:solidFill>
                <a:schemeClr val="bg2"/>
              </a:solidFill>
              <a:prstDash val="solid"/>
              <a:round/>
              <a:headEnd/>
              <a:tailEnd/>
            </a:ln>
          </p:spPr>
          <p:txBody>
            <a:bodyPr/>
            <a:lstStyle/>
            <a:p>
              <a:pPr>
                <a:defRPr/>
              </a:pPr>
              <a:endParaRPr lang="en-GB" dirty="0"/>
            </a:p>
          </p:txBody>
        </p:sp>
      </p:grpSp>
      <p:sp>
        <p:nvSpPr>
          <p:cNvPr id="1196" name="Sydafrika">
            <a:extLst>
              <a:ext uri="{FF2B5EF4-FFF2-40B4-BE49-F238E27FC236}">
                <a16:creationId xmlns:a16="http://schemas.microsoft.com/office/drawing/2014/main" id="{0C9474E5-0CAF-4CD0-8C0C-7E0C9AA01E43}"/>
              </a:ext>
            </a:extLst>
          </p:cNvPr>
          <p:cNvSpPr>
            <a:spLocks/>
          </p:cNvSpPr>
          <p:nvPr/>
        </p:nvSpPr>
        <p:spPr bwMode="auto">
          <a:xfrm>
            <a:off x="4658711" y="5130038"/>
            <a:ext cx="350646" cy="312506"/>
          </a:xfrm>
          <a:custGeom>
            <a:avLst/>
            <a:gdLst>
              <a:gd name="T0" fmla="*/ 0 w 254"/>
              <a:gd name="T1" fmla="*/ 264615218 h 211"/>
              <a:gd name="T2" fmla="*/ 5041900 w 254"/>
              <a:gd name="T3" fmla="*/ 254534608 h 211"/>
              <a:gd name="T4" fmla="*/ 15124113 w 254"/>
              <a:gd name="T5" fmla="*/ 249494303 h 211"/>
              <a:gd name="T6" fmla="*/ 17643475 w 254"/>
              <a:gd name="T7" fmla="*/ 249494303 h 211"/>
              <a:gd name="T8" fmla="*/ 32767588 w 254"/>
              <a:gd name="T9" fmla="*/ 267136164 h 211"/>
              <a:gd name="T10" fmla="*/ 52932013 w 254"/>
              <a:gd name="T11" fmla="*/ 277216774 h 211"/>
              <a:gd name="T12" fmla="*/ 93262450 w 254"/>
              <a:gd name="T13" fmla="*/ 277216774 h 211"/>
              <a:gd name="T14" fmla="*/ 133591300 w 254"/>
              <a:gd name="T15" fmla="*/ 254534608 h 211"/>
              <a:gd name="T16" fmla="*/ 133591300 w 254"/>
              <a:gd name="T17" fmla="*/ 110886709 h 211"/>
              <a:gd name="T18" fmla="*/ 161318575 w 254"/>
              <a:gd name="T19" fmla="*/ 141128539 h 211"/>
              <a:gd name="T20" fmla="*/ 161318575 w 254"/>
              <a:gd name="T21" fmla="*/ 189010643 h 211"/>
              <a:gd name="T22" fmla="*/ 201647425 w 254"/>
              <a:gd name="T23" fmla="*/ 189010643 h 211"/>
              <a:gd name="T24" fmla="*/ 236935963 w 254"/>
              <a:gd name="T25" fmla="*/ 161289759 h 211"/>
              <a:gd name="T26" fmla="*/ 244497225 w 254"/>
              <a:gd name="T27" fmla="*/ 131047929 h 211"/>
              <a:gd name="T28" fmla="*/ 269703550 w 254"/>
              <a:gd name="T29" fmla="*/ 131047929 h 211"/>
              <a:gd name="T30" fmla="*/ 294909875 w 254"/>
              <a:gd name="T31" fmla="*/ 151209149 h 211"/>
              <a:gd name="T32" fmla="*/ 342799988 w 254"/>
              <a:gd name="T33" fmla="*/ 146168844 h 211"/>
              <a:gd name="T34" fmla="*/ 362966000 w 254"/>
              <a:gd name="T35" fmla="*/ 110886709 h 211"/>
              <a:gd name="T36" fmla="*/ 456226863 w 254"/>
              <a:gd name="T37" fmla="*/ 15120915 h 211"/>
              <a:gd name="T38" fmla="*/ 481433188 w 254"/>
              <a:gd name="T39" fmla="*/ 15120915 h 211"/>
              <a:gd name="T40" fmla="*/ 486475088 w 254"/>
              <a:gd name="T41" fmla="*/ 0 h 211"/>
              <a:gd name="T42" fmla="*/ 559571525 w 254"/>
              <a:gd name="T43" fmla="*/ 5040305 h 211"/>
              <a:gd name="T44" fmla="*/ 579735950 w 254"/>
              <a:gd name="T45" fmla="*/ 20161220 h 211"/>
              <a:gd name="T46" fmla="*/ 599901963 w 254"/>
              <a:gd name="T47" fmla="*/ 78123933 h 211"/>
              <a:gd name="T48" fmla="*/ 599901963 w 254"/>
              <a:gd name="T49" fmla="*/ 166330064 h 211"/>
              <a:gd name="T50" fmla="*/ 599901963 w 254"/>
              <a:gd name="T51" fmla="*/ 189010643 h 211"/>
              <a:gd name="T52" fmla="*/ 640230813 w 254"/>
              <a:gd name="T53" fmla="*/ 194050948 h 211"/>
              <a:gd name="T54" fmla="*/ 625106700 w 254"/>
              <a:gd name="T55" fmla="*/ 219252473 h 211"/>
              <a:gd name="T56" fmla="*/ 625106700 w 254"/>
              <a:gd name="T57" fmla="*/ 254534608 h 211"/>
              <a:gd name="T58" fmla="*/ 604942275 w 254"/>
              <a:gd name="T59" fmla="*/ 267136164 h 211"/>
              <a:gd name="T60" fmla="*/ 564613425 w 254"/>
              <a:gd name="T61" fmla="*/ 317539214 h 211"/>
              <a:gd name="T62" fmla="*/ 552010263 w 254"/>
              <a:gd name="T63" fmla="*/ 347781043 h 211"/>
              <a:gd name="T64" fmla="*/ 516721725 w 254"/>
              <a:gd name="T65" fmla="*/ 390622842 h 211"/>
              <a:gd name="T66" fmla="*/ 461268763 w 254"/>
              <a:gd name="T67" fmla="*/ 430945282 h 211"/>
              <a:gd name="T68" fmla="*/ 403294850 w 254"/>
              <a:gd name="T69" fmla="*/ 483869278 h 211"/>
              <a:gd name="T70" fmla="*/ 347841888 w 254"/>
              <a:gd name="T71" fmla="*/ 493949888 h 211"/>
              <a:gd name="T72" fmla="*/ 315074300 w 254"/>
              <a:gd name="T73" fmla="*/ 509070803 h 211"/>
              <a:gd name="T74" fmla="*/ 269703550 w 254"/>
              <a:gd name="T75" fmla="*/ 504030498 h 211"/>
              <a:gd name="T76" fmla="*/ 216771538 w 254"/>
              <a:gd name="T77" fmla="*/ 504030498 h 211"/>
              <a:gd name="T78" fmla="*/ 171400788 w 254"/>
              <a:gd name="T79" fmla="*/ 516630466 h 211"/>
              <a:gd name="T80" fmla="*/ 123509088 w 254"/>
              <a:gd name="T81" fmla="*/ 531751381 h 211"/>
              <a:gd name="T82" fmla="*/ 83180238 w 254"/>
              <a:gd name="T83" fmla="*/ 514111108 h 211"/>
              <a:gd name="T84" fmla="*/ 68056125 w 254"/>
              <a:gd name="T85" fmla="*/ 483869278 h 211"/>
              <a:gd name="T86" fmla="*/ 47891700 w 254"/>
              <a:gd name="T87" fmla="*/ 448587143 h 211"/>
              <a:gd name="T88" fmla="*/ 73096438 w 254"/>
              <a:gd name="T89" fmla="*/ 420864672 h 211"/>
              <a:gd name="T90" fmla="*/ 52932013 w 254"/>
              <a:gd name="T91" fmla="*/ 385582537 h 211"/>
              <a:gd name="T92" fmla="*/ 27727275 w 254"/>
              <a:gd name="T93" fmla="*/ 352821348 h 211"/>
              <a:gd name="T94" fmla="*/ 15124113 w 254"/>
              <a:gd name="T95" fmla="*/ 297377994 h 211"/>
              <a:gd name="T96" fmla="*/ 0 w 254"/>
              <a:gd name="T97" fmla="*/ 264615218 h 2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4" h="211">
                <a:moveTo>
                  <a:pt x="0" y="105"/>
                </a:moveTo>
                <a:lnTo>
                  <a:pt x="2" y="101"/>
                </a:lnTo>
                <a:lnTo>
                  <a:pt x="6" y="99"/>
                </a:lnTo>
                <a:lnTo>
                  <a:pt x="7" y="99"/>
                </a:lnTo>
                <a:lnTo>
                  <a:pt x="13" y="106"/>
                </a:lnTo>
                <a:lnTo>
                  <a:pt x="21" y="110"/>
                </a:lnTo>
                <a:lnTo>
                  <a:pt x="37" y="110"/>
                </a:lnTo>
                <a:lnTo>
                  <a:pt x="53" y="101"/>
                </a:lnTo>
                <a:lnTo>
                  <a:pt x="53" y="44"/>
                </a:lnTo>
                <a:lnTo>
                  <a:pt x="64" y="56"/>
                </a:lnTo>
                <a:lnTo>
                  <a:pt x="64" y="75"/>
                </a:lnTo>
                <a:lnTo>
                  <a:pt x="80" y="75"/>
                </a:lnTo>
                <a:lnTo>
                  <a:pt x="94" y="64"/>
                </a:lnTo>
                <a:lnTo>
                  <a:pt x="97" y="52"/>
                </a:lnTo>
                <a:lnTo>
                  <a:pt x="107" y="52"/>
                </a:lnTo>
                <a:lnTo>
                  <a:pt x="117" y="60"/>
                </a:lnTo>
                <a:lnTo>
                  <a:pt x="136" y="58"/>
                </a:lnTo>
                <a:lnTo>
                  <a:pt x="144" y="44"/>
                </a:lnTo>
                <a:lnTo>
                  <a:pt x="181" y="6"/>
                </a:lnTo>
                <a:lnTo>
                  <a:pt x="191" y="6"/>
                </a:lnTo>
                <a:lnTo>
                  <a:pt x="193" y="0"/>
                </a:lnTo>
                <a:lnTo>
                  <a:pt x="222" y="2"/>
                </a:lnTo>
                <a:lnTo>
                  <a:pt x="230" y="8"/>
                </a:lnTo>
                <a:lnTo>
                  <a:pt x="238" y="31"/>
                </a:lnTo>
                <a:lnTo>
                  <a:pt x="238" y="66"/>
                </a:lnTo>
                <a:lnTo>
                  <a:pt x="238" y="75"/>
                </a:lnTo>
                <a:lnTo>
                  <a:pt x="254" y="77"/>
                </a:lnTo>
                <a:lnTo>
                  <a:pt x="248" y="87"/>
                </a:lnTo>
                <a:lnTo>
                  <a:pt x="248" y="101"/>
                </a:lnTo>
                <a:lnTo>
                  <a:pt x="240" y="106"/>
                </a:lnTo>
                <a:lnTo>
                  <a:pt x="224" y="126"/>
                </a:lnTo>
                <a:lnTo>
                  <a:pt x="219" y="138"/>
                </a:lnTo>
                <a:lnTo>
                  <a:pt x="205" y="155"/>
                </a:lnTo>
                <a:lnTo>
                  <a:pt x="183" y="171"/>
                </a:lnTo>
                <a:lnTo>
                  <a:pt x="160" y="192"/>
                </a:lnTo>
                <a:lnTo>
                  <a:pt x="138" y="196"/>
                </a:lnTo>
                <a:lnTo>
                  <a:pt x="125" y="202"/>
                </a:lnTo>
                <a:lnTo>
                  <a:pt x="107" y="200"/>
                </a:lnTo>
                <a:lnTo>
                  <a:pt x="86" y="200"/>
                </a:lnTo>
                <a:lnTo>
                  <a:pt x="68" y="205"/>
                </a:lnTo>
                <a:lnTo>
                  <a:pt x="49" y="211"/>
                </a:lnTo>
                <a:lnTo>
                  <a:pt x="33" y="204"/>
                </a:lnTo>
                <a:lnTo>
                  <a:pt x="27" y="192"/>
                </a:lnTo>
                <a:lnTo>
                  <a:pt x="19" y="178"/>
                </a:lnTo>
                <a:lnTo>
                  <a:pt x="29" y="167"/>
                </a:lnTo>
                <a:lnTo>
                  <a:pt x="21" y="153"/>
                </a:lnTo>
                <a:lnTo>
                  <a:pt x="11" y="140"/>
                </a:lnTo>
                <a:lnTo>
                  <a:pt x="6" y="118"/>
                </a:lnTo>
                <a:lnTo>
                  <a:pt x="0" y="105"/>
                </a:lnTo>
                <a:close/>
              </a:path>
            </a:pathLst>
          </a:custGeom>
          <a:solidFill>
            <a:schemeClr val="bg2"/>
          </a:solidFill>
          <a:ln w="9525">
            <a:solidFill>
              <a:schemeClr val="bg2"/>
            </a:solidFill>
            <a:round/>
            <a:headEnd/>
            <a:tailEnd/>
          </a:ln>
        </p:spPr>
        <p:txBody>
          <a:bodyPr/>
          <a:lstStyle/>
          <a:p>
            <a:pPr>
              <a:defRPr/>
            </a:pPr>
            <a:endParaRPr lang="en-GB" dirty="0"/>
          </a:p>
        </p:txBody>
      </p:sp>
      <p:grpSp>
        <p:nvGrpSpPr>
          <p:cNvPr id="1197" name="Zimbabwe">
            <a:extLst>
              <a:ext uri="{FF2B5EF4-FFF2-40B4-BE49-F238E27FC236}">
                <a16:creationId xmlns:a16="http://schemas.microsoft.com/office/drawing/2014/main" id="{B664F5B9-1DEB-4823-9B19-E0EE207EC0CA}"/>
              </a:ext>
            </a:extLst>
          </p:cNvPr>
          <p:cNvGrpSpPr>
            <a:grpSpLocks/>
          </p:cNvGrpSpPr>
          <p:nvPr/>
        </p:nvGrpSpPr>
        <p:grpSpPr bwMode="auto">
          <a:xfrm>
            <a:off x="4845078" y="4977489"/>
            <a:ext cx="162899" cy="152551"/>
            <a:chOff x="3049" y="3126"/>
            <a:chExt cx="118" cy="103"/>
          </a:xfrm>
          <a:solidFill>
            <a:schemeClr val="bg2"/>
          </a:solidFill>
        </p:grpSpPr>
        <p:sp>
          <p:nvSpPr>
            <p:cNvPr id="1198" name="Freeform 364">
              <a:extLst>
                <a:ext uri="{FF2B5EF4-FFF2-40B4-BE49-F238E27FC236}">
                  <a16:creationId xmlns:a16="http://schemas.microsoft.com/office/drawing/2014/main" id="{55BE1BD7-3711-454F-8B5D-5A82C7463EDA}"/>
                </a:ext>
              </a:extLst>
            </p:cNvPr>
            <p:cNvSpPr>
              <a:spLocks/>
            </p:cNvSpPr>
            <p:nvPr/>
          </p:nvSpPr>
          <p:spPr bwMode="auto">
            <a:xfrm>
              <a:off x="3049" y="3126"/>
              <a:ext cx="118" cy="103"/>
            </a:xfrm>
            <a:custGeom>
              <a:avLst/>
              <a:gdLst>
                <a:gd name="T0" fmla="*/ 59 w 118"/>
                <a:gd name="T1" fmla="*/ 102 h 103"/>
                <a:gd name="T2" fmla="*/ 57 w 118"/>
                <a:gd name="T3" fmla="*/ 96 h 103"/>
                <a:gd name="T4" fmla="*/ 43 w 118"/>
                <a:gd name="T5" fmla="*/ 94 h 103"/>
                <a:gd name="T6" fmla="*/ 36 w 118"/>
                <a:gd name="T7" fmla="*/ 74 h 103"/>
                <a:gd name="T8" fmla="*/ 12 w 118"/>
                <a:gd name="T9" fmla="*/ 63 h 103"/>
                <a:gd name="T10" fmla="*/ 8 w 118"/>
                <a:gd name="T11" fmla="*/ 47 h 103"/>
                <a:gd name="T12" fmla="*/ 0 w 118"/>
                <a:gd name="T13" fmla="*/ 36 h 103"/>
                <a:gd name="T14" fmla="*/ 28 w 118"/>
                <a:gd name="T15" fmla="*/ 34 h 103"/>
                <a:gd name="T16" fmla="*/ 41 w 118"/>
                <a:gd name="T17" fmla="*/ 16 h 103"/>
                <a:gd name="T18" fmla="*/ 53 w 118"/>
                <a:gd name="T19" fmla="*/ 14 h 103"/>
                <a:gd name="T20" fmla="*/ 61 w 118"/>
                <a:gd name="T21" fmla="*/ 0 h 103"/>
                <a:gd name="T22" fmla="*/ 77 w 118"/>
                <a:gd name="T23" fmla="*/ 0 h 103"/>
                <a:gd name="T24" fmla="*/ 116 w 118"/>
                <a:gd name="T25" fmla="*/ 14 h 103"/>
                <a:gd name="T26" fmla="*/ 118 w 118"/>
                <a:gd name="T27" fmla="*/ 41 h 103"/>
                <a:gd name="T28" fmla="*/ 118 w 118"/>
                <a:gd name="T29" fmla="*/ 70 h 103"/>
                <a:gd name="T30" fmla="*/ 110 w 118"/>
                <a:gd name="T31" fmla="*/ 88 h 103"/>
                <a:gd name="T32" fmla="*/ 88 w 118"/>
                <a:gd name="T33" fmla="*/ 103 h 103"/>
                <a:gd name="T34" fmla="*/ 59 w 118"/>
                <a:gd name="T35" fmla="*/ 10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03">
                  <a:moveTo>
                    <a:pt x="59" y="102"/>
                  </a:moveTo>
                  <a:lnTo>
                    <a:pt x="57" y="96"/>
                  </a:lnTo>
                  <a:lnTo>
                    <a:pt x="43" y="94"/>
                  </a:lnTo>
                  <a:lnTo>
                    <a:pt x="36" y="74"/>
                  </a:lnTo>
                  <a:lnTo>
                    <a:pt x="12" y="63"/>
                  </a:lnTo>
                  <a:lnTo>
                    <a:pt x="8" y="47"/>
                  </a:lnTo>
                  <a:lnTo>
                    <a:pt x="0" y="36"/>
                  </a:lnTo>
                  <a:lnTo>
                    <a:pt x="28" y="34"/>
                  </a:lnTo>
                  <a:lnTo>
                    <a:pt x="41" y="16"/>
                  </a:lnTo>
                  <a:lnTo>
                    <a:pt x="53" y="14"/>
                  </a:lnTo>
                  <a:lnTo>
                    <a:pt x="61" y="0"/>
                  </a:lnTo>
                  <a:lnTo>
                    <a:pt x="77" y="0"/>
                  </a:lnTo>
                  <a:lnTo>
                    <a:pt x="116" y="14"/>
                  </a:lnTo>
                  <a:lnTo>
                    <a:pt x="118" y="41"/>
                  </a:lnTo>
                  <a:lnTo>
                    <a:pt x="118" y="70"/>
                  </a:lnTo>
                  <a:lnTo>
                    <a:pt x="110" y="88"/>
                  </a:lnTo>
                  <a:lnTo>
                    <a:pt x="88" y="103"/>
                  </a:lnTo>
                  <a:lnTo>
                    <a:pt x="59" y="102"/>
                  </a:lnTo>
                  <a:close/>
                </a:path>
              </a:pathLst>
            </a:custGeom>
            <a:grpFill/>
            <a:ln w="9525">
              <a:solidFill>
                <a:schemeClr val="bg2"/>
              </a:solidFill>
              <a:round/>
              <a:headEnd/>
              <a:tailEnd/>
            </a:ln>
          </p:spPr>
          <p:txBody>
            <a:bodyPr/>
            <a:lstStyle/>
            <a:p>
              <a:pPr>
                <a:defRPr/>
              </a:pPr>
              <a:endParaRPr lang="en-GB" dirty="0"/>
            </a:p>
          </p:txBody>
        </p:sp>
        <p:sp>
          <p:nvSpPr>
            <p:cNvPr id="1199" name="Freeform 365">
              <a:extLst>
                <a:ext uri="{FF2B5EF4-FFF2-40B4-BE49-F238E27FC236}">
                  <a16:creationId xmlns:a16="http://schemas.microsoft.com/office/drawing/2014/main" id="{EF12571B-682A-4143-94F1-DBADE564D06E}"/>
                </a:ext>
              </a:extLst>
            </p:cNvPr>
            <p:cNvSpPr>
              <a:spLocks/>
            </p:cNvSpPr>
            <p:nvPr/>
          </p:nvSpPr>
          <p:spPr bwMode="auto">
            <a:xfrm>
              <a:off x="3049" y="3126"/>
              <a:ext cx="118" cy="103"/>
            </a:xfrm>
            <a:custGeom>
              <a:avLst/>
              <a:gdLst>
                <a:gd name="T0" fmla="*/ 59 w 118"/>
                <a:gd name="T1" fmla="*/ 102 h 103"/>
                <a:gd name="T2" fmla="*/ 57 w 118"/>
                <a:gd name="T3" fmla="*/ 96 h 103"/>
                <a:gd name="T4" fmla="*/ 43 w 118"/>
                <a:gd name="T5" fmla="*/ 94 h 103"/>
                <a:gd name="T6" fmla="*/ 36 w 118"/>
                <a:gd name="T7" fmla="*/ 74 h 103"/>
                <a:gd name="T8" fmla="*/ 12 w 118"/>
                <a:gd name="T9" fmla="*/ 63 h 103"/>
                <a:gd name="T10" fmla="*/ 8 w 118"/>
                <a:gd name="T11" fmla="*/ 47 h 103"/>
                <a:gd name="T12" fmla="*/ 0 w 118"/>
                <a:gd name="T13" fmla="*/ 36 h 103"/>
                <a:gd name="T14" fmla="*/ 28 w 118"/>
                <a:gd name="T15" fmla="*/ 34 h 103"/>
                <a:gd name="T16" fmla="*/ 41 w 118"/>
                <a:gd name="T17" fmla="*/ 16 h 103"/>
                <a:gd name="T18" fmla="*/ 53 w 118"/>
                <a:gd name="T19" fmla="*/ 14 h 103"/>
                <a:gd name="T20" fmla="*/ 61 w 118"/>
                <a:gd name="T21" fmla="*/ 0 h 103"/>
                <a:gd name="T22" fmla="*/ 77 w 118"/>
                <a:gd name="T23" fmla="*/ 0 h 103"/>
                <a:gd name="T24" fmla="*/ 116 w 118"/>
                <a:gd name="T25" fmla="*/ 14 h 103"/>
                <a:gd name="T26" fmla="*/ 118 w 118"/>
                <a:gd name="T27" fmla="*/ 41 h 103"/>
                <a:gd name="T28" fmla="*/ 118 w 118"/>
                <a:gd name="T29" fmla="*/ 70 h 103"/>
                <a:gd name="T30" fmla="*/ 110 w 118"/>
                <a:gd name="T31" fmla="*/ 88 h 103"/>
                <a:gd name="T32" fmla="*/ 88 w 118"/>
                <a:gd name="T33" fmla="*/ 103 h 103"/>
                <a:gd name="T34" fmla="*/ 59 w 118"/>
                <a:gd name="T35" fmla="*/ 102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8" h="103">
                  <a:moveTo>
                    <a:pt x="59" y="102"/>
                  </a:moveTo>
                  <a:lnTo>
                    <a:pt x="57" y="96"/>
                  </a:lnTo>
                  <a:lnTo>
                    <a:pt x="43" y="94"/>
                  </a:lnTo>
                  <a:lnTo>
                    <a:pt x="36" y="74"/>
                  </a:lnTo>
                  <a:lnTo>
                    <a:pt x="12" y="63"/>
                  </a:lnTo>
                  <a:lnTo>
                    <a:pt x="8" y="47"/>
                  </a:lnTo>
                  <a:lnTo>
                    <a:pt x="0" y="36"/>
                  </a:lnTo>
                  <a:lnTo>
                    <a:pt x="28" y="34"/>
                  </a:lnTo>
                  <a:lnTo>
                    <a:pt x="41" y="16"/>
                  </a:lnTo>
                  <a:lnTo>
                    <a:pt x="53" y="14"/>
                  </a:lnTo>
                  <a:lnTo>
                    <a:pt x="61" y="0"/>
                  </a:lnTo>
                  <a:lnTo>
                    <a:pt x="77" y="0"/>
                  </a:lnTo>
                  <a:lnTo>
                    <a:pt x="116" y="14"/>
                  </a:lnTo>
                  <a:lnTo>
                    <a:pt x="118" y="41"/>
                  </a:lnTo>
                  <a:lnTo>
                    <a:pt x="118" y="70"/>
                  </a:lnTo>
                  <a:lnTo>
                    <a:pt x="110" y="88"/>
                  </a:lnTo>
                  <a:lnTo>
                    <a:pt x="88" y="103"/>
                  </a:lnTo>
                  <a:lnTo>
                    <a:pt x="59" y="10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00" name="Botswana">
            <a:extLst>
              <a:ext uri="{FF2B5EF4-FFF2-40B4-BE49-F238E27FC236}">
                <a16:creationId xmlns:a16="http://schemas.microsoft.com/office/drawing/2014/main" id="{7AF772EA-D14F-4F25-9E90-15C551843621}"/>
              </a:ext>
            </a:extLst>
          </p:cNvPr>
          <p:cNvGrpSpPr>
            <a:grpSpLocks/>
          </p:cNvGrpSpPr>
          <p:nvPr/>
        </p:nvGrpSpPr>
        <p:grpSpPr bwMode="auto">
          <a:xfrm>
            <a:off x="4733258" y="5029326"/>
            <a:ext cx="193270" cy="210312"/>
            <a:chOff x="2968" y="3161"/>
            <a:chExt cx="140" cy="142"/>
          </a:xfrm>
          <a:solidFill>
            <a:schemeClr val="bg2"/>
          </a:solidFill>
        </p:grpSpPr>
        <p:sp>
          <p:nvSpPr>
            <p:cNvPr id="1201" name="Freeform 367">
              <a:extLst>
                <a:ext uri="{FF2B5EF4-FFF2-40B4-BE49-F238E27FC236}">
                  <a16:creationId xmlns:a16="http://schemas.microsoft.com/office/drawing/2014/main" id="{EE8B34B9-9565-435B-AEF5-304A1AE1A3AC}"/>
                </a:ext>
              </a:extLst>
            </p:cNvPr>
            <p:cNvSpPr>
              <a:spLocks/>
            </p:cNvSpPr>
            <p:nvPr/>
          </p:nvSpPr>
          <p:spPr bwMode="auto">
            <a:xfrm>
              <a:off x="2968" y="3161"/>
              <a:ext cx="140" cy="142"/>
            </a:xfrm>
            <a:custGeom>
              <a:avLst/>
              <a:gdLst>
                <a:gd name="T0" fmla="*/ 0 w 140"/>
                <a:gd name="T1" fmla="*/ 111 h 142"/>
                <a:gd name="T2" fmla="*/ 0 w 140"/>
                <a:gd name="T3" fmla="*/ 65 h 142"/>
                <a:gd name="T4" fmla="*/ 13 w 140"/>
                <a:gd name="T5" fmla="*/ 65 h 142"/>
                <a:gd name="T6" fmla="*/ 15 w 140"/>
                <a:gd name="T7" fmla="*/ 4 h 142"/>
                <a:gd name="T8" fmla="*/ 48 w 140"/>
                <a:gd name="T9" fmla="*/ 0 h 142"/>
                <a:gd name="T10" fmla="*/ 54 w 140"/>
                <a:gd name="T11" fmla="*/ 8 h 142"/>
                <a:gd name="T12" fmla="*/ 81 w 140"/>
                <a:gd name="T13" fmla="*/ 0 h 142"/>
                <a:gd name="T14" fmla="*/ 89 w 140"/>
                <a:gd name="T15" fmla="*/ 12 h 142"/>
                <a:gd name="T16" fmla="*/ 93 w 140"/>
                <a:gd name="T17" fmla="*/ 28 h 142"/>
                <a:gd name="T18" fmla="*/ 117 w 140"/>
                <a:gd name="T19" fmla="*/ 39 h 142"/>
                <a:gd name="T20" fmla="*/ 124 w 140"/>
                <a:gd name="T21" fmla="*/ 59 h 142"/>
                <a:gd name="T22" fmla="*/ 138 w 140"/>
                <a:gd name="T23" fmla="*/ 61 h 142"/>
                <a:gd name="T24" fmla="*/ 140 w 140"/>
                <a:gd name="T25" fmla="*/ 68 h 142"/>
                <a:gd name="T26" fmla="*/ 138 w 140"/>
                <a:gd name="T27" fmla="*/ 72 h 142"/>
                <a:gd name="T28" fmla="*/ 128 w 140"/>
                <a:gd name="T29" fmla="*/ 72 h 142"/>
                <a:gd name="T30" fmla="*/ 91 w 140"/>
                <a:gd name="T31" fmla="*/ 111 h 142"/>
                <a:gd name="T32" fmla="*/ 83 w 140"/>
                <a:gd name="T33" fmla="*/ 125 h 142"/>
                <a:gd name="T34" fmla="*/ 64 w 140"/>
                <a:gd name="T35" fmla="*/ 127 h 142"/>
                <a:gd name="T36" fmla="*/ 54 w 140"/>
                <a:gd name="T37" fmla="*/ 119 h 142"/>
                <a:gd name="T38" fmla="*/ 44 w 140"/>
                <a:gd name="T39" fmla="*/ 119 h 142"/>
                <a:gd name="T40" fmla="*/ 41 w 140"/>
                <a:gd name="T41" fmla="*/ 131 h 142"/>
                <a:gd name="T42" fmla="*/ 27 w 140"/>
                <a:gd name="T43" fmla="*/ 142 h 142"/>
                <a:gd name="T44" fmla="*/ 11 w 140"/>
                <a:gd name="T45" fmla="*/ 142 h 142"/>
                <a:gd name="T46" fmla="*/ 11 w 140"/>
                <a:gd name="T47" fmla="*/ 123 h 142"/>
                <a:gd name="T48" fmla="*/ 0 w 140"/>
                <a:gd name="T49" fmla="*/ 11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42">
                  <a:moveTo>
                    <a:pt x="0" y="111"/>
                  </a:moveTo>
                  <a:lnTo>
                    <a:pt x="0" y="65"/>
                  </a:lnTo>
                  <a:lnTo>
                    <a:pt x="13" y="65"/>
                  </a:lnTo>
                  <a:lnTo>
                    <a:pt x="15" y="4"/>
                  </a:lnTo>
                  <a:lnTo>
                    <a:pt x="48" y="0"/>
                  </a:lnTo>
                  <a:lnTo>
                    <a:pt x="54" y="8"/>
                  </a:lnTo>
                  <a:lnTo>
                    <a:pt x="81" y="0"/>
                  </a:lnTo>
                  <a:lnTo>
                    <a:pt x="89" y="12"/>
                  </a:lnTo>
                  <a:lnTo>
                    <a:pt x="93" y="28"/>
                  </a:lnTo>
                  <a:lnTo>
                    <a:pt x="117" y="39"/>
                  </a:lnTo>
                  <a:lnTo>
                    <a:pt x="124" y="59"/>
                  </a:lnTo>
                  <a:lnTo>
                    <a:pt x="138" y="61"/>
                  </a:lnTo>
                  <a:lnTo>
                    <a:pt x="140" y="68"/>
                  </a:lnTo>
                  <a:lnTo>
                    <a:pt x="138" y="72"/>
                  </a:lnTo>
                  <a:lnTo>
                    <a:pt x="128" y="72"/>
                  </a:lnTo>
                  <a:lnTo>
                    <a:pt x="91" y="111"/>
                  </a:lnTo>
                  <a:lnTo>
                    <a:pt x="83" y="125"/>
                  </a:lnTo>
                  <a:lnTo>
                    <a:pt x="64" y="127"/>
                  </a:lnTo>
                  <a:lnTo>
                    <a:pt x="54" y="119"/>
                  </a:lnTo>
                  <a:lnTo>
                    <a:pt x="44" y="119"/>
                  </a:lnTo>
                  <a:lnTo>
                    <a:pt x="41" y="131"/>
                  </a:lnTo>
                  <a:lnTo>
                    <a:pt x="27" y="142"/>
                  </a:lnTo>
                  <a:lnTo>
                    <a:pt x="11" y="142"/>
                  </a:lnTo>
                  <a:lnTo>
                    <a:pt x="11" y="123"/>
                  </a:lnTo>
                  <a:lnTo>
                    <a:pt x="0" y="111"/>
                  </a:lnTo>
                  <a:close/>
                </a:path>
              </a:pathLst>
            </a:custGeom>
            <a:grpFill/>
            <a:ln w="9525">
              <a:solidFill>
                <a:schemeClr val="bg2"/>
              </a:solidFill>
              <a:round/>
              <a:headEnd/>
              <a:tailEnd/>
            </a:ln>
          </p:spPr>
          <p:txBody>
            <a:bodyPr/>
            <a:lstStyle/>
            <a:p>
              <a:pPr>
                <a:defRPr/>
              </a:pPr>
              <a:endParaRPr lang="en-GB" dirty="0"/>
            </a:p>
          </p:txBody>
        </p:sp>
        <p:sp>
          <p:nvSpPr>
            <p:cNvPr id="1202" name="Freeform 368">
              <a:extLst>
                <a:ext uri="{FF2B5EF4-FFF2-40B4-BE49-F238E27FC236}">
                  <a16:creationId xmlns:a16="http://schemas.microsoft.com/office/drawing/2014/main" id="{0E3D09DA-63E2-462A-A71A-1D1AD8B09AF4}"/>
                </a:ext>
              </a:extLst>
            </p:cNvPr>
            <p:cNvSpPr>
              <a:spLocks/>
            </p:cNvSpPr>
            <p:nvPr/>
          </p:nvSpPr>
          <p:spPr bwMode="auto">
            <a:xfrm>
              <a:off x="2968" y="3161"/>
              <a:ext cx="140" cy="142"/>
            </a:xfrm>
            <a:custGeom>
              <a:avLst/>
              <a:gdLst>
                <a:gd name="T0" fmla="*/ 0 w 140"/>
                <a:gd name="T1" fmla="*/ 111 h 142"/>
                <a:gd name="T2" fmla="*/ 0 w 140"/>
                <a:gd name="T3" fmla="*/ 65 h 142"/>
                <a:gd name="T4" fmla="*/ 13 w 140"/>
                <a:gd name="T5" fmla="*/ 65 h 142"/>
                <a:gd name="T6" fmla="*/ 15 w 140"/>
                <a:gd name="T7" fmla="*/ 4 h 142"/>
                <a:gd name="T8" fmla="*/ 48 w 140"/>
                <a:gd name="T9" fmla="*/ 0 h 142"/>
                <a:gd name="T10" fmla="*/ 54 w 140"/>
                <a:gd name="T11" fmla="*/ 8 h 142"/>
                <a:gd name="T12" fmla="*/ 81 w 140"/>
                <a:gd name="T13" fmla="*/ 0 h 142"/>
                <a:gd name="T14" fmla="*/ 89 w 140"/>
                <a:gd name="T15" fmla="*/ 12 h 142"/>
                <a:gd name="T16" fmla="*/ 93 w 140"/>
                <a:gd name="T17" fmla="*/ 28 h 142"/>
                <a:gd name="T18" fmla="*/ 117 w 140"/>
                <a:gd name="T19" fmla="*/ 39 h 142"/>
                <a:gd name="T20" fmla="*/ 124 w 140"/>
                <a:gd name="T21" fmla="*/ 59 h 142"/>
                <a:gd name="T22" fmla="*/ 138 w 140"/>
                <a:gd name="T23" fmla="*/ 61 h 142"/>
                <a:gd name="T24" fmla="*/ 140 w 140"/>
                <a:gd name="T25" fmla="*/ 68 h 142"/>
                <a:gd name="T26" fmla="*/ 138 w 140"/>
                <a:gd name="T27" fmla="*/ 72 h 142"/>
                <a:gd name="T28" fmla="*/ 128 w 140"/>
                <a:gd name="T29" fmla="*/ 72 h 142"/>
                <a:gd name="T30" fmla="*/ 91 w 140"/>
                <a:gd name="T31" fmla="*/ 111 h 142"/>
                <a:gd name="T32" fmla="*/ 83 w 140"/>
                <a:gd name="T33" fmla="*/ 125 h 142"/>
                <a:gd name="T34" fmla="*/ 64 w 140"/>
                <a:gd name="T35" fmla="*/ 127 h 142"/>
                <a:gd name="T36" fmla="*/ 54 w 140"/>
                <a:gd name="T37" fmla="*/ 119 h 142"/>
                <a:gd name="T38" fmla="*/ 44 w 140"/>
                <a:gd name="T39" fmla="*/ 119 h 142"/>
                <a:gd name="T40" fmla="*/ 41 w 140"/>
                <a:gd name="T41" fmla="*/ 131 h 142"/>
                <a:gd name="T42" fmla="*/ 27 w 140"/>
                <a:gd name="T43" fmla="*/ 142 h 142"/>
                <a:gd name="T44" fmla="*/ 11 w 140"/>
                <a:gd name="T45" fmla="*/ 142 h 142"/>
                <a:gd name="T46" fmla="*/ 11 w 140"/>
                <a:gd name="T47" fmla="*/ 123 h 142"/>
                <a:gd name="T48" fmla="*/ 0 w 140"/>
                <a:gd name="T49" fmla="*/ 11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42">
                  <a:moveTo>
                    <a:pt x="0" y="111"/>
                  </a:moveTo>
                  <a:lnTo>
                    <a:pt x="0" y="65"/>
                  </a:lnTo>
                  <a:lnTo>
                    <a:pt x="13" y="65"/>
                  </a:lnTo>
                  <a:lnTo>
                    <a:pt x="15" y="4"/>
                  </a:lnTo>
                  <a:lnTo>
                    <a:pt x="48" y="0"/>
                  </a:lnTo>
                  <a:lnTo>
                    <a:pt x="54" y="8"/>
                  </a:lnTo>
                  <a:lnTo>
                    <a:pt x="81" y="0"/>
                  </a:lnTo>
                  <a:lnTo>
                    <a:pt x="89" y="12"/>
                  </a:lnTo>
                  <a:lnTo>
                    <a:pt x="93" y="28"/>
                  </a:lnTo>
                  <a:lnTo>
                    <a:pt x="117" y="39"/>
                  </a:lnTo>
                  <a:lnTo>
                    <a:pt x="124" y="59"/>
                  </a:lnTo>
                  <a:lnTo>
                    <a:pt x="138" y="61"/>
                  </a:lnTo>
                  <a:lnTo>
                    <a:pt x="140" y="68"/>
                  </a:lnTo>
                  <a:lnTo>
                    <a:pt x="138" y="72"/>
                  </a:lnTo>
                  <a:lnTo>
                    <a:pt x="128" y="72"/>
                  </a:lnTo>
                  <a:lnTo>
                    <a:pt x="91" y="111"/>
                  </a:lnTo>
                  <a:lnTo>
                    <a:pt x="83" y="125"/>
                  </a:lnTo>
                  <a:lnTo>
                    <a:pt x="64" y="127"/>
                  </a:lnTo>
                  <a:lnTo>
                    <a:pt x="54" y="119"/>
                  </a:lnTo>
                  <a:lnTo>
                    <a:pt x="44" y="119"/>
                  </a:lnTo>
                  <a:lnTo>
                    <a:pt x="41" y="131"/>
                  </a:lnTo>
                  <a:lnTo>
                    <a:pt x="27" y="142"/>
                  </a:lnTo>
                  <a:lnTo>
                    <a:pt x="11" y="142"/>
                  </a:lnTo>
                  <a:lnTo>
                    <a:pt x="11" y="123"/>
                  </a:lnTo>
                  <a:lnTo>
                    <a:pt x="0" y="11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03" name="Namibia">
            <a:extLst>
              <a:ext uri="{FF2B5EF4-FFF2-40B4-BE49-F238E27FC236}">
                <a16:creationId xmlns:a16="http://schemas.microsoft.com/office/drawing/2014/main" id="{7CD7812A-3955-4350-BE62-A6A1BF3B8131}"/>
              </a:ext>
            </a:extLst>
          </p:cNvPr>
          <p:cNvGrpSpPr>
            <a:grpSpLocks/>
          </p:cNvGrpSpPr>
          <p:nvPr/>
        </p:nvGrpSpPr>
        <p:grpSpPr bwMode="auto">
          <a:xfrm>
            <a:off x="4562077" y="5014515"/>
            <a:ext cx="191889" cy="276960"/>
            <a:chOff x="2845" y="3151"/>
            <a:chExt cx="138" cy="187"/>
          </a:xfrm>
          <a:solidFill>
            <a:schemeClr val="bg2"/>
          </a:solidFill>
        </p:grpSpPr>
        <p:sp>
          <p:nvSpPr>
            <p:cNvPr id="1204" name="Freeform 370">
              <a:extLst>
                <a:ext uri="{FF2B5EF4-FFF2-40B4-BE49-F238E27FC236}">
                  <a16:creationId xmlns:a16="http://schemas.microsoft.com/office/drawing/2014/main" id="{D54455F6-BE96-46E7-AE53-C6E03DAC0F29}"/>
                </a:ext>
              </a:extLst>
            </p:cNvPr>
            <p:cNvSpPr>
              <a:spLocks/>
            </p:cNvSpPr>
            <p:nvPr/>
          </p:nvSpPr>
          <p:spPr bwMode="auto">
            <a:xfrm>
              <a:off x="2845" y="3151"/>
              <a:ext cx="139" cy="187"/>
            </a:xfrm>
            <a:custGeom>
              <a:avLst/>
              <a:gdLst>
                <a:gd name="T0" fmla="*/ 0 w 138"/>
                <a:gd name="T1" fmla="*/ 0 h 187"/>
                <a:gd name="T2" fmla="*/ 95 w 138"/>
                <a:gd name="T3" fmla="*/ 0 h 187"/>
                <a:gd name="T4" fmla="*/ 103 w 138"/>
                <a:gd name="T5" fmla="*/ 6 h 187"/>
                <a:gd name="T6" fmla="*/ 130 w 138"/>
                <a:gd name="T7" fmla="*/ 8 h 187"/>
                <a:gd name="T8" fmla="*/ 138 w 138"/>
                <a:gd name="T9" fmla="*/ 14 h 187"/>
                <a:gd name="T10" fmla="*/ 136 w 138"/>
                <a:gd name="T11" fmla="*/ 74 h 187"/>
                <a:gd name="T12" fmla="*/ 123 w 138"/>
                <a:gd name="T13" fmla="*/ 74 h 187"/>
                <a:gd name="T14" fmla="*/ 123 w 138"/>
                <a:gd name="T15" fmla="*/ 177 h 187"/>
                <a:gd name="T16" fmla="*/ 107 w 138"/>
                <a:gd name="T17" fmla="*/ 187 h 187"/>
                <a:gd name="T18" fmla="*/ 91 w 138"/>
                <a:gd name="T19" fmla="*/ 187 h 187"/>
                <a:gd name="T20" fmla="*/ 83 w 138"/>
                <a:gd name="T21" fmla="*/ 183 h 187"/>
                <a:gd name="T22" fmla="*/ 77 w 138"/>
                <a:gd name="T23" fmla="*/ 176 h 187"/>
                <a:gd name="T24" fmla="*/ 70 w 138"/>
                <a:gd name="T25" fmla="*/ 181 h 187"/>
                <a:gd name="T26" fmla="*/ 50 w 138"/>
                <a:gd name="T27" fmla="*/ 160 h 187"/>
                <a:gd name="T28" fmla="*/ 42 w 138"/>
                <a:gd name="T29" fmla="*/ 123 h 187"/>
                <a:gd name="T30" fmla="*/ 37 w 138"/>
                <a:gd name="T31" fmla="*/ 111 h 187"/>
                <a:gd name="T32" fmla="*/ 37 w 138"/>
                <a:gd name="T33" fmla="*/ 80 h 187"/>
                <a:gd name="T34" fmla="*/ 11 w 138"/>
                <a:gd name="T35" fmla="*/ 35 h 187"/>
                <a:gd name="T36" fmla="*/ 0 w 138"/>
                <a:gd name="T37" fmla="*/ 16 h 187"/>
                <a:gd name="T38" fmla="*/ 0 w 138"/>
                <a:gd name="T3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87">
                  <a:moveTo>
                    <a:pt x="0" y="0"/>
                  </a:moveTo>
                  <a:lnTo>
                    <a:pt x="95" y="0"/>
                  </a:lnTo>
                  <a:lnTo>
                    <a:pt x="103" y="6"/>
                  </a:lnTo>
                  <a:lnTo>
                    <a:pt x="130" y="8"/>
                  </a:lnTo>
                  <a:lnTo>
                    <a:pt x="138" y="14"/>
                  </a:lnTo>
                  <a:lnTo>
                    <a:pt x="136" y="74"/>
                  </a:lnTo>
                  <a:lnTo>
                    <a:pt x="123" y="74"/>
                  </a:lnTo>
                  <a:lnTo>
                    <a:pt x="123" y="177"/>
                  </a:lnTo>
                  <a:lnTo>
                    <a:pt x="107" y="187"/>
                  </a:lnTo>
                  <a:lnTo>
                    <a:pt x="91" y="187"/>
                  </a:lnTo>
                  <a:lnTo>
                    <a:pt x="83" y="183"/>
                  </a:lnTo>
                  <a:lnTo>
                    <a:pt x="77" y="176"/>
                  </a:lnTo>
                  <a:lnTo>
                    <a:pt x="70" y="181"/>
                  </a:lnTo>
                  <a:lnTo>
                    <a:pt x="50" y="160"/>
                  </a:lnTo>
                  <a:lnTo>
                    <a:pt x="42" y="123"/>
                  </a:lnTo>
                  <a:lnTo>
                    <a:pt x="37" y="111"/>
                  </a:lnTo>
                  <a:lnTo>
                    <a:pt x="37" y="80"/>
                  </a:lnTo>
                  <a:lnTo>
                    <a:pt x="11" y="35"/>
                  </a:lnTo>
                  <a:lnTo>
                    <a:pt x="0" y="16"/>
                  </a:lnTo>
                  <a:lnTo>
                    <a:pt x="0" y="0"/>
                  </a:lnTo>
                  <a:close/>
                </a:path>
              </a:pathLst>
            </a:custGeom>
            <a:grpFill/>
            <a:ln w="9525">
              <a:solidFill>
                <a:schemeClr val="bg2"/>
              </a:solidFill>
              <a:round/>
              <a:headEnd/>
              <a:tailEnd/>
            </a:ln>
          </p:spPr>
          <p:txBody>
            <a:bodyPr/>
            <a:lstStyle/>
            <a:p>
              <a:pPr>
                <a:defRPr/>
              </a:pPr>
              <a:endParaRPr lang="en-GB" dirty="0"/>
            </a:p>
          </p:txBody>
        </p:sp>
        <p:sp>
          <p:nvSpPr>
            <p:cNvPr id="1205" name="Freeform 371">
              <a:extLst>
                <a:ext uri="{FF2B5EF4-FFF2-40B4-BE49-F238E27FC236}">
                  <a16:creationId xmlns:a16="http://schemas.microsoft.com/office/drawing/2014/main" id="{4F4D2075-ABA0-4FEE-9C85-D2853CD108DA}"/>
                </a:ext>
              </a:extLst>
            </p:cNvPr>
            <p:cNvSpPr>
              <a:spLocks/>
            </p:cNvSpPr>
            <p:nvPr/>
          </p:nvSpPr>
          <p:spPr bwMode="auto">
            <a:xfrm>
              <a:off x="2845" y="3151"/>
              <a:ext cx="139" cy="187"/>
            </a:xfrm>
            <a:custGeom>
              <a:avLst/>
              <a:gdLst>
                <a:gd name="T0" fmla="*/ 0 w 138"/>
                <a:gd name="T1" fmla="*/ 0 h 187"/>
                <a:gd name="T2" fmla="*/ 95 w 138"/>
                <a:gd name="T3" fmla="*/ 0 h 187"/>
                <a:gd name="T4" fmla="*/ 103 w 138"/>
                <a:gd name="T5" fmla="*/ 6 h 187"/>
                <a:gd name="T6" fmla="*/ 130 w 138"/>
                <a:gd name="T7" fmla="*/ 8 h 187"/>
                <a:gd name="T8" fmla="*/ 138 w 138"/>
                <a:gd name="T9" fmla="*/ 14 h 187"/>
                <a:gd name="T10" fmla="*/ 136 w 138"/>
                <a:gd name="T11" fmla="*/ 74 h 187"/>
                <a:gd name="T12" fmla="*/ 123 w 138"/>
                <a:gd name="T13" fmla="*/ 74 h 187"/>
                <a:gd name="T14" fmla="*/ 123 w 138"/>
                <a:gd name="T15" fmla="*/ 177 h 187"/>
                <a:gd name="T16" fmla="*/ 107 w 138"/>
                <a:gd name="T17" fmla="*/ 187 h 187"/>
                <a:gd name="T18" fmla="*/ 91 w 138"/>
                <a:gd name="T19" fmla="*/ 187 h 187"/>
                <a:gd name="T20" fmla="*/ 83 w 138"/>
                <a:gd name="T21" fmla="*/ 183 h 187"/>
                <a:gd name="T22" fmla="*/ 77 w 138"/>
                <a:gd name="T23" fmla="*/ 176 h 187"/>
                <a:gd name="T24" fmla="*/ 70 w 138"/>
                <a:gd name="T25" fmla="*/ 181 h 187"/>
                <a:gd name="T26" fmla="*/ 50 w 138"/>
                <a:gd name="T27" fmla="*/ 160 h 187"/>
                <a:gd name="T28" fmla="*/ 42 w 138"/>
                <a:gd name="T29" fmla="*/ 123 h 187"/>
                <a:gd name="T30" fmla="*/ 37 w 138"/>
                <a:gd name="T31" fmla="*/ 111 h 187"/>
                <a:gd name="T32" fmla="*/ 37 w 138"/>
                <a:gd name="T33" fmla="*/ 80 h 187"/>
                <a:gd name="T34" fmla="*/ 11 w 138"/>
                <a:gd name="T35" fmla="*/ 35 h 187"/>
                <a:gd name="T36" fmla="*/ 0 w 138"/>
                <a:gd name="T37" fmla="*/ 16 h 187"/>
                <a:gd name="T38" fmla="*/ 0 w 138"/>
                <a:gd name="T3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87">
                  <a:moveTo>
                    <a:pt x="0" y="0"/>
                  </a:moveTo>
                  <a:lnTo>
                    <a:pt x="95" y="0"/>
                  </a:lnTo>
                  <a:lnTo>
                    <a:pt x="103" y="6"/>
                  </a:lnTo>
                  <a:lnTo>
                    <a:pt x="130" y="8"/>
                  </a:lnTo>
                  <a:lnTo>
                    <a:pt x="138" y="14"/>
                  </a:lnTo>
                  <a:lnTo>
                    <a:pt x="136" y="74"/>
                  </a:lnTo>
                  <a:lnTo>
                    <a:pt x="123" y="74"/>
                  </a:lnTo>
                  <a:lnTo>
                    <a:pt x="123" y="177"/>
                  </a:lnTo>
                  <a:lnTo>
                    <a:pt x="107" y="187"/>
                  </a:lnTo>
                  <a:lnTo>
                    <a:pt x="91" y="187"/>
                  </a:lnTo>
                  <a:lnTo>
                    <a:pt x="83" y="183"/>
                  </a:lnTo>
                  <a:lnTo>
                    <a:pt x="77" y="176"/>
                  </a:lnTo>
                  <a:lnTo>
                    <a:pt x="70" y="181"/>
                  </a:lnTo>
                  <a:lnTo>
                    <a:pt x="50" y="160"/>
                  </a:lnTo>
                  <a:lnTo>
                    <a:pt x="42" y="123"/>
                  </a:lnTo>
                  <a:lnTo>
                    <a:pt x="37" y="111"/>
                  </a:lnTo>
                  <a:lnTo>
                    <a:pt x="37" y="80"/>
                  </a:lnTo>
                  <a:lnTo>
                    <a:pt x="11" y="35"/>
                  </a:lnTo>
                  <a:lnTo>
                    <a:pt x="0" y="16"/>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06" name="Mozambique">
            <a:extLst>
              <a:ext uri="{FF2B5EF4-FFF2-40B4-BE49-F238E27FC236}">
                <a16:creationId xmlns:a16="http://schemas.microsoft.com/office/drawing/2014/main" id="{B50E927E-3C0F-4C50-96B3-5921E21511AD}"/>
              </a:ext>
            </a:extLst>
          </p:cNvPr>
          <p:cNvGrpSpPr>
            <a:grpSpLocks/>
          </p:cNvGrpSpPr>
          <p:nvPr/>
        </p:nvGrpSpPr>
        <p:grpSpPr bwMode="auto">
          <a:xfrm>
            <a:off x="4956899" y="4854560"/>
            <a:ext cx="218119" cy="388041"/>
            <a:chOff x="3130" y="3043"/>
            <a:chExt cx="158" cy="262"/>
          </a:xfrm>
          <a:solidFill>
            <a:schemeClr val="bg2"/>
          </a:solidFill>
        </p:grpSpPr>
        <p:sp>
          <p:nvSpPr>
            <p:cNvPr id="1207" name="Freeform 373">
              <a:extLst>
                <a:ext uri="{FF2B5EF4-FFF2-40B4-BE49-F238E27FC236}">
                  <a16:creationId xmlns:a16="http://schemas.microsoft.com/office/drawing/2014/main" id="{77A9DCBE-91FD-48BC-A0EF-DBCC188A2C3C}"/>
                </a:ext>
              </a:extLst>
            </p:cNvPr>
            <p:cNvSpPr>
              <a:spLocks/>
            </p:cNvSpPr>
            <p:nvPr/>
          </p:nvSpPr>
          <p:spPr bwMode="auto">
            <a:xfrm>
              <a:off x="3130" y="3043"/>
              <a:ext cx="158" cy="262"/>
            </a:xfrm>
            <a:custGeom>
              <a:avLst/>
              <a:gdLst>
                <a:gd name="T0" fmla="*/ 0 w 158"/>
                <a:gd name="T1" fmla="*/ 85 h 262"/>
                <a:gd name="T2" fmla="*/ 0 w 158"/>
                <a:gd name="T3" fmla="*/ 70 h 262"/>
                <a:gd name="T4" fmla="*/ 48 w 158"/>
                <a:gd name="T5" fmla="*/ 62 h 262"/>
                <a:gd name="T6" fmla="*/ 64 w 158"/>
                <a:gd name="T7" fmla="*/ 62 h 262"/>
                <a:gd name="T8" fmla="*/ 62 w 158"/>
                <a:gd name="T9" fmla="*/ 91 h 262"/>
                <a:gd name="T10" fmla="*/ 74 w 158"/>
                <a:gd name="T11" fmla="*/ 103 h 262"/>
                <a:gd name="T12" fmla="*/ 83 w 158"/>
                <a:gd name="T13" fmla="*/ 89 h 262"/>
                <a:gd name="T14" fmla="*/ 82 w 158"/>
                <a:gd name="T15" fmla="*/ 62 h 262"/>
                <a:gd name="T16" fmla="*/ 68 w 158"/>
                <a:gd name="T17" fmla="*/ 46 h 262"/>
                <a:gd name="T18" fmla="*/ 62 w 158"/>
                <a:gd name="T19" fmla="*/ 31 h 262"/>
                <a:gd name="T20" fmla="*/ 66 w 158"/>
                <a:gd name="T21" fmla="*/ 15 h 262"/>
                <a:gd name="T22" fmla="*/ 87 w 158"/>
                <a:gd name="T23" fmla="*/ 17 h 262"/>
                <a:gd name="T24" fmla="*/ 113 w 158"/>
                <a:gd name="T25" fmla="*/ 19 h 262"/>
                <a:gd name="T26" fmla="*/ 138 w 158"/>
                <a:gd name="T27" fmla="*/ 9 h 262"/>
                <a:gd name="T28" fmla="*/ 154 w 158"/>
                <a:gd name="T29" fmla="*/ 0 h 262"/>
                <a:gd name="T30" fmla="*/ 154 w 158"/>
                <a:gd name="T31" fmla="*/ 39 h 262"/>
                <a:gd name="T32" fmla="*/ 158 w 158"/>
                <a:gd name="T33" fmla="*/ 77 h 262"/>
                <a:gd name="T34" fmla="*/ 140 w 158"/>
                <a:gd name="T35" fmla="*/ 95 h 262"/>
                <a:gd name="T36" fmla="*/ 109 w 158"/>
                <a:gd name="T37" fmla="*/ 114 h 262"/>
                <a:gd name="T38" fmla="*/ 74 w 158"/>
                <a:gd name="T39" fmla="*/ 145 h 262"/>
                <a:gd name="T40" fmla="*/ 66 w 158"/>
                <a:gd name="T41" fmla="*/ 149 h 262"/>
                <a:gd name="T42" fmla="*/ 68 w 158"/>
                <a:gd name="T43" fmla="*/ 163 h 262"/>
                <a:gd name="T44" fmla="*/ 78 w 158"/>
                <a:gd name="T45" fmla="*/ 190 h 262"/>
                <a:gd name="T46" fmla="*/ 74 w 158"/>
                <a:gd name="T47" fmla="*/ 221 h 262"/>
                <a:gd name="T48" fmla="*/ 37 w 158"/>
                <a:gd name="T49" fmla="*/ 241 h 262"/>
                <a:gd name="T50" fmla="*/ 33 w 158"/>
                <a:gd name="T51" fmla="*/ 248 h 262"/>
                <a:gd name="T52" fmla="*/ 37 w 158"/>
                <a:gd name="T53" fmla="*/ 256 h 262"/>
                <a:gd name="T54" fmla="*/ 39 w 158"/>
                <a:gd name="T55" fmla="*/ 262 h 262"/>
                <a:gd name="T56" fmla="*/ 23 w 158"/>
                <a:gd name="T57" fmla="*/ 260 h 262"/>
                <a:gd name="T58" fmla="*/ 23 w 158"/>
                <a:gd name="T59" fmla="*/ 250 h 262"/>
                <a:gd name="T60" fmla="*/ 23 w 158"/>
                <a:gd name="T61" fmla="*/ 215 h 262"/>
                <a:gd name="T62" fmla="*/ 15 w 158"/>
                <a:gd name="T63" fmla="*/ 192 h 262"/>
                <a:gd name="T64" fmla="*/ 7 w 158"/>
                <a:gd name="T65" fmla="*/ 186 h 262"/>
                <a:gd name="T66" fmla="*/ 29 w 158"/>
                <a:gd name="T67" fmla="*/ 171 h 262"/>
                <a:gd name="T68" fmla="*/ 37 w 158"/>
                <a:gd name="T69" fmla="*/ 153 h 262"/>
                <a:gd name="T70" fmla="*/ 37 w 158"/>
                <a:gd name="T71" fmla="*/ 124 h 262"/>
                <a:gd name="T72" fmla="*/ 35 w 158"/>
                <a:gd name="T73" fmla="*/ 97 h 262"/>
                <a:gd name="T74" fmla="*/ 0 w 158"/>
                <a:gd name="T75" fmla="*/ 8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262">
                  <a:moveTo>
                    <a:pt x="0" y="85"/>
                  </a:moveTo>
                  <a:lnTo>
                    <a:pt x="0" y="70"/>
                  </a:lnTo>
                  <a:lnTo>
                    <a:pt x="48" y="62"/>
                  </a:lnTo>
                  <a:lnTo>
                    <a:pt x="64" y="62"/>
                  </a:lnTo>
                  <a:lnTo>
                    <a:pt x="62" y="91"/>
                  </a:lnTo>
                  <a:lnTo>
                    <a:pt x="74" y="103"/>
                  </a:lnTo>
                  <a:lnTo>
                    <a:pt x="83" y="89"/>
                  </a:lnTo>
                  <a:lnTo>
                    <a:pt x="82" y="62"/>
                  </a:lnTo>
                  <a:lnTo>
                    <a:pt x="68" y="46"/>
                  </a:lnTo>
                  <a:lnTo>
                    <a:pt x="62" y="31"/>
                  </a:lnTo>
                  <a:lnTo>
                    <a:pt x="66" y="15"/>
                  </a:lnTo>
                  <a:lnTo>
                    <a:pt x="87" y="17"/>
                  </a:lnTo>
                  <a:lnTo>
                    <a:pt x="113" y="19"/>
                  </a:lnTo>
                  <a:lnTo>
                    <a:pt x="138" y="9"/>
                  </a:lnTo>
                  <a:lnTo>
                    <a:pt x="154" y="0"/>
                  </a:lnTo>
                  <a:lnTo>
                    <a:pt x="154" y="39"/>
                  </a:lnTo>
                  <a:lnTo>
                    <a:pt x="158" y="77"/>
                  </a:lnTo>
                  <a:lnTo>
                    <a:pt x="140" y="95"/>
                  </a:lnTo>
                  <a:lnTo>
                    <a:pt x="109" y="114"/>
                  </a:lnTo>
                  <a:lnTo>
                    <a:pt x="74" y="145"/>
                  </a:lnTo>
                  <a:lnTo>
                    <a:pt x="66" y="149"/>
                  </a:lnTo>
                  <a:lnTo>
                    <a:pt x="68" y="163"/>
                  </a:lnTo>
                  <a:lnTo>
                    <a:pt x="78" y="190"/>
                  </a:lnTo>
                  <a:lnTo>
                    <a:pt x="74" y="221"/>
                  </a:lnTo>
                  <a:lnTo>
                    <a:pt x="37" y="241"/>
                  </a:lnTo>
                  <a:lnTo>
                    <a:pt x="33" y="248"/>
                  </a:lnTo>
                  <a:lnTo>
                    <a:pt x="37" y="256"/>
                  </a:lnTo>
                  <a:lnTo>
                    <a:pt x="39" y="262"/>
                  </a:lnTo>
                  <a:lnTo>
                    <a:pt x="23" y="260"/>
                  </a:lnTo>
                  <a:lnTo>
                    <a:pt x="23" y="250"/>
                  </a:lnTo>
                  <a:lnTo>
                    <a:pt x="23" y="215"/>
                  </a:lnTo>
                  <a:lnTo>
                    <a:pt x="15" y="192"/>
                  </a:lnTo>
                  <a:lnTo>
                    <a:pt x="7" y="186"/>
                  </a:lnTo>
                  <a:lnTo>
                    <a:pt x="29" y="171"/>
                  </a:lnTo>
                  <a:lnTo>
                    <a:pt x="37" y="153"/>
                  </a:lnTo>
                  <a:lnTo>
                    <a:pt x="37" y="124"/>
                  </a:lnTo>
                  <a:lnTo>
                    <a:pt x="35" y="97"/>
                  </a:lnTo>
                  <a:lnTo>
                    <a:pt x="0" y="85"/>
                  </a:lnTo>
                  <a:close/>
                </a:path>
              </a:pathLst>
            </a:custGeom>
            <a:grpFill/>
            <a:ln w="9525">
              <a:solidFill>
                <a:schemeClr val="bg2"/>
              </a:solidFill>
              <a:round/>
              <a:headEnd/>
              <a:tailEnd/>
            </a:ln>
          </p:spPr>
          <p:txBody>
            <a:bodyPr/>
            <a:lstStyle/>
            <a:p>
              <a:pPr>
                <a:defRPr/>
              </a:pPr>
              <a:endParaRPr lang="en-GB" dirty="0"/>
            </a:p>
          </p:txBody>
        </p:sp>
        <p:sp>
          <p:nvSpPr>
            <p:cNvPr id="1208" name="Freeform 374">
              <a:extLst>
                <a:ext uri="{FF2B5EF4-FFF2-40B4-BE49-F238E27FC236}">
                  <a16:creationId xmlns:a16="http://schemas.microsoft.com/office/drawing/2014/main" id="{85F727EE-E040-43D6-AFE0-13F650009682}"/>
                </a:ext>
              </a:extLst>
            </p:cNvPr>
            <p:cNvSpPr>
              <a:spLocks/>
            </p:cNvSpPr>
            <p:nvPr/>
          </p:nvSpPr>
          <p:spPr bwMode="auto">
            <a:xfrm>
              <a:off x="3130" y="3043"/>
              <a:ext cx="158" cy="262"/>
            </a:xfrm>
            <a:custGeom>
              <a:avLst/>
              <a:gdLst>
                <a:gd name="T0" fmla="*/ 0 w 158"/>
                <a:gd name="T1" fmla="*/ 85 h 262"/>
                <a:gd name="T2" fmla="*/ 0 w 158"/>
                <a:gd name="T3" fmla="*/ 70 h 262"/>
                <a:gd name="T4" fmla="*/ 48 w 158"/>
                <a:gd name="T5" fmla="*/ 62 h 262"/>
                <a:gd name="T6" fmla="*/ 64 w 158"/>
                <a:gd name="T7" fmla="*/ 62 h 262"/>
                <a:gd name="T8" fmla="*/ 62 w 158"/>
                <a:gd name="T9" fmla="*/ 91 h 262"/>
                <a:gd name="T10" fmla="*/ 74 w 158"/>
                <a:gd name="T11" fmla="*/ 103 h 262"/>
                <a:gd name="T12" fmla="*/ 83 w 158"/>
                <a:gd name="T13" fmla="*/ 89 h 262"/>
                <a:gd name="T14" fmla="*/ 82 w 158"/>
                <a:gd name="T15" fmla="*/ 62 h 262"/>
                <a:gd name="T16" fmla="*/ 68 w 158"/>
                <a:gd name="T17" fmla="*/ 46 h 262"/>
                <a:gd name="T18" fmla="*/ 62 w 158"/>
                <a:gd name="T19" fmla="*/ 31 h 262"/>
                <a:gd name="T20" fmla="*/ 66 w 158"/>
                <a:gd name="T21" fmla="*/ 15 h 262"/>
                <a:gd name="T22" fmla="*/ 87 w 158"/>
                <a:gd name="T23" fmla="*/ 17 h 262"/>
                <a:gd name="T24" fmla="*/ 113 w 158"/>
                <a:gd name="T25" fmla="*/ 19 h 262"/>
                <a:gd name="T26" fmla="*/ 138 w 158"/>
                <a:gd name="T27" fmla="*/ 9 h 262"/>
                <a:gd name="T28" fmla="*/ 154 w 158"/>
                <a:gd name="T29" fmla="*/ 0 h 262"/>
                <a:gd name="T30" fmla="*/ 154 w 158"/>
                <a:gd name="T31" fmla="*/ 39 h 262"/>
                <a:gd name="T32" fmla="*/ 158 w 158"/>
                <a:gd name="T33" fmla="*/ 77 h 262"/>
                <a:gd name="T34" fmla="*/ 140 w 158"/>
                <a:gd name="T35" fmla="*/ 95 h 262"/>
                <a:gd name="T36" fmla="*/ 109 w 158"/>
                <a:gd name="T37" fmla="*/ 114 h 262"/>
                <a:gd name="T38" fmla="*/ 74 w 158"/>
                <a:gd name="T39" fmla="*/ 145 h 262"/>
                <a:gd name="T40" fmla="*/ 66 w 158"/>
                <a:gd name="T41" fmla="*/ 149 h 262"/>
                <a:gd name="T42" fmla="*/ 68 w 158"/>
                <a:gd name="T43" fmla="*/ 163 h 262"/>
                <a:gd name="T44" fmla="*/ 78 w 158"/>
                <a:gd name="T45" fmla="*/ 190 h 262"/>
                <a:gd name="T46" fmla="*/ 74 w 158"/>
                <a:gd name="T47" fmla="*/ 221 h 262"/>
                <a:gd name="T48" fmla="*/ 37 w 158"/>
                <a:gd name="T49" fmla="*/ 241 h 262"/>
                <a:gd name="T50" fmla="*/ 33 w 158"/>
                <a:gd name="T51" fmla="*/ 248 h 262"/>
                <a:gd name="T52" fmla="*/ 37 w 158"/>
                <a:gd name="T53" fmla="*/ 256 h 262"/>
                <a:gd name="T54" fmla="*/ 39 w 158"/>
                <a:gd name="T55" fmla="*/ 262 h 262"/>
                <a:gd name="T56" fmla="*/ 23 w 158"/>
                <a:gd name="T57" fmla="*/ 260 h 262"/>
                <a:gd name="T58" fmla="*/ 23 w 158"/>
                <a:gd name="T59" fmla="*/ 250 h 262"/>
                <a:gd name="T60" fmla="*/ 23 w 158"/>
                <a:gd name="T61" fmla="*/ 215 h 262"/>
                <a:gd name="T62" fmla="*/ 15 w 158"/>
                <a:gd name="T63" fmla="*/ 192 h 262"/>
                <a:gd name="T64" fmla="*/ 7 w 158"/>
                <a:gd name="T65" fmla="*/ 186 h 262"/>
                <a:gd name="T66" fmla="*/ 29 w 158"/>
                <a:gd name="T67" fmla="*/ 171 h 262"/>
                <a:gd name="T68" fmla="*/ 37 w 158"/>
                <a:gd name="T69" fmla="*/ 153 h 262"/>
                <a:gd name="T70" fmla="*/ 37 w 158"/>
                <a:gd name="T71" fmla="*/ 124 h 262"/>
                <a:gd name="T72" fmla="*/ 35 w 158"/>
                <a:gd name="T73" fmla="*/ 97 h 262"/>
                <a:gd name="T74" fmla="*/ 0 w 158"/>
                <a:gd name="T75" fmla="*/ 8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262">
                  <a:moveTo>
                    <a:pt x="0" y="85"/>
                  </a:moveTo>
                  <a:lnTo>
                    <a:pt x="0" y="70"/>
                  </a:lnTo>
                  <a:lnTo>
                    <a:pt x="48" y="62"/>
                  </a:lnTo>
                  <a:lnTo>
                    <a:pt x="64" y="62"/>
                  </a:lnTo>
                  <a:lnTo>
                    <a:pt x="62" y="91"/>
                  </a:lnTo>
                  <a:lnTo>
                    <a:pt x="74" y="103"/>
                  </a:lnTo>
                  <a:lnTo>
                    <a:pt x="83" y="89"/>
                  </a:lnTo>
                  <a:lnTo>
                    <a:pt x="82" y="62"/>
                  </a:lnTo>
                  <a:lnTo>
                    <a:pt x="68" y="46"/>
                  </a:lnTo>
                  <a:lnTo>
                    <a:pt x="62" y="31"/>
                  </a:lnTo>
                  <a:lnTo>
                    <a:pt x="66" y="15"/>
                  </a:lnTo>
                  <a:lnTo>
                    <a:pt x="87" y="17"/>
                  </a:lnTo>
                  <a:lnTo>
                    <a:pt x="113" y="19"/>
                  </a:lnTo>
                  <a:lnTo>
                    <a:pt x="138" y="9"/>
                  </a:lnTo>
                  <a:lnTo>
                    <a:pt x="154" y="0"/>
                  </a:lnTo>
                  <a:lnTo>
                    <a:pt x="154" y="39"/>
                  </a:lnTo>
                  <a:lnTo>
                    <a:pt x="158" y="77"/>
                  </a:lnTo>
                  <a:lnTo>
                    <a:pt x="140" y="95"/>
                  </a:lnTo>
                  <a:lnTo>
                    <a:pt x="109" y="114"/>
                  </a:lnTo>
                  <a:lnTo>
                    <a:pt x="74" y="145"/>
                  </a:lnTo>
                  <a:lnTo>
                    <a:pt x="66" y="149"/>
                  </a:lnTo>
                  <a:lnTo>
                    <a:pt x="68" y="163"/>
                  </a:lnTo>
                  <a:lnTo>
                    <a:pt x="78" y="190"/>
                  </a:lnTo>
                  <a:lnTo>
                    <a:pt x="74" y="221"/>
                  </a:lnTo>
                  <a:lnTo>
                    <a:pt x="37" y="241"/>
                  </a:lnTo>
                  <a:lnTo>
                    <a:pt x="33" y="248"/>
                  </a:lnTo>
                  <a:lnTo>
                    <a:pt x="37" y="256"/>
                  </a:lnTo>
                  <a:lnTo>
                    <a:pt x="39" y="262"/>
                  </a:lnTo>
                  <a:lnTo>
                    <a:pt x="23" y="260"/>
                  </a:lnTo>
                  <a:lnTo>
                    <a:pt x="23" y="250"/>
                  </a:lnTo>
                  <a:lnTo>
                    <a:pt x="23" y="215"/>
                  </a:lnTo>
                  <a:lnTo>
                    <a:pt x="15" y="192"/>
                  </a:lnTo>
                  <a:lnTo>
                    <a:pt x="7" y="186"/>
                  </a:lnTo>
                  <a:lnTo>
                    <a:pt x="29" y="171"/>
                  </a:lnTo>
                  <a:lnTo>
                    <a:pt x="37" y="153"/>
                  </a:lnTo>
                  <a:lnTo>
                    <a:pt x="37" y="124"/>
                  </a:lnTo>
                  <a:lnTo>
                    <a:pt x="35" y="97"/>
                  </a:lnTo>
                  <a:lnTo>
                    <a:pt x="0" y="8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09" name="Malawi">
            <a:extLst>
              <a:ext uri="{FF2B5EF4-FFF2-40B4-BE49-F238E27FC236}">
                <a16:creationId xmlns:a16="http://schemas.microsoft.com/office/drawing/2014/main" id="{D3A7E4FE-0F2E-41FD-9E6F-EAB00B3E2E30}"/>
              </a:ext>
            </a:extLst>
          </p:cNvPr>
          <p:cNvGrpSpPr>
            <a:grpSpLocks/>
          </p:cNvGrpSpPr>
          <p:nvPr/>
        </p:nvGrpSpPr>
        <p:grpSpPr bwMode="auto">
          <a:xfrm>
            <a:off x="5005215" y="4835305"/>
            <a:ext cx="66264" cy="171804"/>
            <a:chOff x="3165" y="3030"/>
            <a:chExt cx="48" cy="116"/>
          </a:xfrm>
          <a:solidFill>
            <a:schemeClr val="bg2"/>
          </a:solidFill>
        </p:grpSpPr>
        <p:sp>
          <p:nvSpPr>
            <p:cNvPr id="1210" name="Freeform 376">
              <a:extLst>
                <a:ext uri="{FF2B5EF4-FFF2-40B4-BE49-F238E27FC236}">
                  <a16:creationId xmlns:a16="http://schemas.microsoft.com/office/drawing/2014/main" id="{CDDAAC8B-EA42-4128-BDF5-496021CC189A}"/>
                </a:ext>
              </a:extLst>
            </p:cNvPr>
            <p:cNvSpPr>
              <a:spLocks/>
            </p:cNvSpPr>
            <p:nvPr/>
          </p:nvSpPr>
          <p:spPr bwMode="auto">
            <a:xfrm>
              <a:off x="3165" y="3030"/>
              <a:ext cx="48" cy="116"/>
            </a:xfrm>
            <a:custGeom>
              <a:avLst/>
              <a:gdLst>
                <a:gd name="T0" fmla="*/ 4 w 48"/>
                <a:gd name="T1" fmla="*/ 48 h 116"/>
                <a:gd name="T2" fmla="*/ 9 w 48"/>
                <a:gd name="T3" fmla="*/ 42 h 116"/>
                <a:gd name="T4" fmla="*/ 11 w 48"/>
                <a:gd name="T5" fmla="*/ 17 h 116"/>
                <a:gd name="T6" fmla="*/ 13 w 48"/>
                <a:gd name="T7" fmla="*/ 13 h 116"/>
                <a:gd name="T8" fmla="*/ 7 w 48"/>
                <a:gd name="T9" fmla="*/ 0 h 116"/>
                <a:gd name="T10" fmla="*/ 21 w 48"/>
                <a:gd name="T11" fmla="*/ 0 h 116"/>
                <a:gd name="T12" fmla="*/ 29 w 48"/>
                <a:gd name="T13" fmla="*/ 11 h 116"/>
                <a:gd name="T14" fmla="*/ 31 w 48"/>
                <a:gd name="T15" fmla="*/ 29 h 116"/>
                <a:gd name="T16" fmla="*/ 27 w 48"/>
                <a:gd name="T17" fmla="*/ 44 h 116"/>
                <a:gd name="T18" fmla="*/ 33 w 48"/>
                <a:gd name="T19" fmla="*/ 60 h 116"/>
                <a:gd name="T20" fmla="*/ 47 w 48"/>
                <a:gd name="T21" fmla="*/ 75 h 116"/>
                <a:gd name="T22" fmla="*/ 48 w 48"/>
                <a:gd name="T23" fmla="*/ 102 h 116"/>
                <a:gd name="T24" fmla="*/ 39 w 48"/>
                <a:gd name="T25" fmla="*/ 116 h 116"/>
                <a:gd name="T26" fmla="*/ 27 w 48"/>
                <a:gd name="T27" fmla="*/ 104 h 116"/>
                <a:gd name="T28" fmla="*/ 29 w 48"/>
                <a:gd name="T29" fmla="*/ 75 h 116"/>
                <a:gd name="T30" fmla="*/ 9 w 48"/>
                <a:gd name="T31" fmla="*/ 75 h 116"/>
                <a:gd name="T32" fmla="*/ 0 w 48"/>
                <a:gd name="T33" fmla="*/ 61 h 116"/>
                <a:gd name="T34" fmla="*/ 4 w 48"/>
                <a:gd name="T35" fmla="*/ 4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116">
                  <a:moveTo>
                    <a:pt x="4" y="48"/>
                  </a:moveTo>
                  <a:lnTo>
                    <a:pt x="9" y="42"/>
                  </a:lnTo>
                  <a:lnTo>
                    <a:pt x="11" y="17"/>
                  </a:lnTo>
                  <a:lnTo>
                    <a:pt x="13" y="13"/>
                  </a:lnTo>
                  <a:lnTo>
                    <a:pt x="7" y="0"/>
                  </a:lnTo>
                  <a:lnTo>
                    <a:pt x="21" y="0"/>
                  </a:lnTo>
                  <a:lnTo>
                    <a:pt x="29" y="11"/>
                  </a:lnTo>
                  <a:lnTo>
                    <a:pt x="31" y="29"/>
                  </a:lnTo>
                  <a:lnTo>
                    <a:pt x="27" y="44"/>
                  </a:lnTo>
                  <a:lnTo>
                    <a:pt x="33" y="60"/>
                  </a:lnTo>
                  <a:lnTo>
                    <a:pt x="47" y="75"/>
                  </a:lnTo>
                  <a:lnTo>
                    <a:pt x="48" y="102"/>
                  </a:lnTo>
                  <a:lnTo>
                    <a:pt x="39" y="116"/>
                  </a:lnTo>
                  <a:lnTo>
                    <a:pt x="27" y="104"/>
                  </a:lnTo>
                  <a:lnTo>
                    <a:pt x="29" y="75"/>
                  </a:lnTo>
                  <a:lnTo>
                    <a:pt x="9" y="75"/>
                  </a:lnTo>
                  <a:lnTo>
                    <a:pt x="0" y="61"/>
                  </a:lnTo>
                  <a:lnTo>
                    <a:pt x="4" y="48"/>
                  </a:lnTo>
                  <a:close/>
                </a:path>
              </a:pathLst>
            </a:custGeom>
            <a:grpFill/>
            <a:ln w="9525">
              <a:solidFill>
                <a:schemeClr val="bg2"/>
              </a:solidFill>
              <a:round/>
              <a:headEnd/>
              <a:tailEnd/>
            </a:ln>
          </p:spPr>
          <p:txBody>
            <a:bodyPr/>
            <a:lstStyle/>
            <a:p>
              <a:pPr>
                <a:defRPr/>
              </a:pPr>
              <a:endParaRPr lang="en-GB" dirty="0"/>
            </a:p>
          </p:txBody>
        </p:sp>
        <p:sp>
          <p:nvSpPr>
            <p:cNvPr id="1211" name="Freeform 377">
              <a:extLst>
                <a:ext uri="{FF2B5EF4-FFF2-40B4-BE49-F238E27FC236}">
                  <a16:creationId xmlns:a16="http://schemas.microsoft.com/office/drawing/2014/main" id="{29F4831A-BBC4-4465-99F9-2274CF8A3A04}"/>
                </a:ext>
              </a:extLst>
            </p:cNvPr>
            <p:cNvSpPr>
              <a:spLocks/>
            </p:cNvSpPr>
            <p:nvPr/>
          </p:nvSpPr>
          <p:spPr bwMode="auto">
            <a:xfrm>
              <a:off x="3165" y="3030"/>
              <a:ext cx="48" cy="116"/>
            </a:xfrm>
            <a:custGeom>
              <a:avLst/>
              <a:gdLst>
                <a:gd name="T0" fmla="*/ 4 w 48"/>
                <a:gd name="T1" fmla="*/ 48 h 116"/>
                <a:gd name="T2" fmla="*/ 9 w 48"/>
                <a:gd name="T3" fmla="*/ 42 h 116"/>
                <a:gd name="T4" fmla="*/ 11 w 48"/>
                <a:gd name="T5" fmla="*/ 17 h 116"/>
                <a:gd name="T6" fmla="*/ 13 w 48"/>
                <a:gd name="T7" fmla="*/ 13 h 116"/>
                <a:gd name="T8" fmla="*/ 7 w 48"/>
                <a:gd name="T9" fmla="*/ 0 h 116"/>
                <a:gd name="T10" fmla="*/ 21 w 48"/>
                <a:gd name="T11" fmla="*/ 0 h 116"/>
                <a:gd name="T12" fmla="*/ 29 w 48"/>
                <a:gd name="T13" fmla="*/ 11 h 116"/>
                <a:gd name="T14" fmla="*/ 31 w 48"/>
                <a:gd name="T15" fmla="*/ 29 h 116"/>
                <a:gd name="T16" fmla="*/ 27 w 48"/>
                <a:gd name="T17" fmla="*/ 44 h 116"/>
                <a:gd name="T18" fmla="*/ 33 w 48"/>
                <a:gd name="T19" fmla="*/ 60 h 116"/>
                <a:gd name="T20" fmla="*/ 47 w 48"/>
                <a:gd name="T21" fmla="*/ 75 h 116"/>
                <a:gd name="T22" fmla="*/ 48 w 48"/>
                <a:gd name="T23" fmla="*/ 102 h 116"/>
                <a:gd name="T24" fmla="*/ 39 w 48"/>
                <a:gd name="T25" fmla="*/ 116 h 116"/>
                <a:gd name="T26" fmla="*/ 27 w 48"/>
                <a:gd name="T27" fmla="*/ 104 h 116"/>
                <a:gd name="T28" fmla="*/ 29 w 48"/>
                <a:gd name="T29" fmla="*/ 75 h 116"/>
                <a:gd name="T30" fmla="*/ 9 w 48"/>
                <a:gd name="T31" fmla="*/ 75 h 116"/>
                <a:gd name="T32" fmla="*/ 0 w 48"/>
                <a:gd name="T33" fmla="*/ 61 h 116"/>
                <a:gd name="T34" fmla="*/ 4 w 48"/>
                <a:gd name="T35" fmla="*/ 48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116">
                  <a:moveTo>
                    <a:pt x="4" y="48"/>
                  </a:moveTo>
                  <a:lnTo>
                    <a:pt x="9" y="42"/>
                  </a:lnTo>
                  <a:lnTo>
                    <a:pt x="11" y="17"/>
                  </a:lnTo>
                  <a:lnTo>
                    <a:pt x="13" y="13"/>
                  </a:lnTo>
                  <a:lnTo>
                    <a:pt x="7" y="0"/>
                  </a:lnTo>
                  <a:lnTo>
                    <a:pt x="21" y="0"/>
                  </a:lnTo>
                  <a:lnTo>
                    <a:pt x="29" y="11"/>
                  </a:lnTo>
                  <a:lnTo>
                    <a:pt x="31" y="29"/>
                  </a:lnTo>
                  <a:lnTo>
                    <a:pt x="27" y="44"/>
                  </a:lnTo>
                  <a:lnTo>
                    <a:pt x="33" y="60"/>
                  </a:lnTo>
                  <a:lnTo>
                    <a:pt x="47" y="75"/>
                  </a:lnTo>
                  <a:lnTo>
                    <a:pt x="48" y="102"/>
                  </a:lnTo>
                  <a:lnTo>
                    <a:pt x="39" y="116"/>
                  </a:lnTo>
                  <a:lnTo>
                    <a:pt x="27" y="104"/>
                  </a:lnTo>
                  <a:lnTo>
                    <a:pt x="29" y="75"/>
                  </a:lnTo>
                  <a:lnTo>
                    <a:pt x="9" y="75"/>
                  </a:lnTo>
                  <a:lnTo>
                    <a:pt x="0" y="61"/>
                  </a:lnTo>
                  <a:lnTo>
                    <a:pt x="4" y="48"/>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12" name="Zambia">
            <a:extLst>
              <a:ext uri="{FF2B5EF4-FFF2-40B4-BE49-F238E27FC236}">
                <a16:creationId xmlns:a16="http://schemas.microsoft.com/office/drawing/2014/main" id="{A4849020-A5C0-4DF5-9224-BF410582E846}"/>
              </a:ext>
            </a:extLst>
          </p:cNvPr>
          <p:cNvGrpSpPr>
            <a:grpSpLocks/>
          </p:cNvGrpSpPr>
          <p:nvPr/>
        </p:nvGrpSpPr>
        <p:grpSpPr bwMode="auto">
          <a:xfrm>
            <a:off x="4776054" y="4805683"/>
            <a:ext cx="247109" cy="223642"/>
            <a:chOff x="2999" y="3010"/>
            <a:chExt cx="179" cy="151"/>
          </a:xfrm>
          <a:solidFill>
            <a:schemeClr val="bg2"/>
          </a:solidFill>
        </p:grpSpPr>
        <p:sp>
          <p:nvSpPr>
            <p:cNvPr id="1213" name="Freeform 379">
              <a:extLst>
                <a:ext uri="{FF2B5EF4-FFF2-40B4-BE49-F238E27FC236}">
                  <a16:creationId xmlns:a16="http://schemas.microsoft.com/office/drawing/2014/main" id="{73C0058F-4B32-4D47-827A-7C782AF518E3}"/>
                </a:ext>
              </a:extLst>
            </p:cNvPr>
            <p:cNvSpPr>
              <a:spLocks/>
            </p:cNvSpPr>
            <p:nvPr/>
          </p:nvSpPr>
          <p:spPr bwMode="auto">
            <a:xfrm>
              <a:off x="2999" y="3010"/>
              <a:ext cx="179" cy="151"/>
            </a:xfrm>
            <a:custGeom>
              <a:avLst/>
              <a:gdLst>
                <a:gd name="T0" fmla="*/ 50 w 179"/>
                <a:gd name="T1" fmla="*/ 151 h 151"/>
                <a:gd name="T2" fmla="*/ 45 w 179"/>
                <a:gd name="T3" fmla="*/ 146 h 151"/>
                <a:gd name="T4" fmla="*/ 19 w 179"/>
                <a:gd name="T5" fmla="*/ 144 h 151"/>
                <a:gd name="T6" fmla="*/ 2 w 179"/>
                <a:gd name="T7" fmla="*/ 124 h 151"/>
                <a:gd name="T8" fmla="*/ 0 w 179"/>
                <a:gd name="T9" fmla="*/ 73 h 151"/>
                <a:gd name="T10" fmla="*/ 29 w 179"/>
                <a:gd name="T11" fmla="*/ 73 h 151"/>
                <a:gd name="T12" fmla="*/ 29 w 179"/>
                <a:gd name="T13" fmla="*/ 40 h 151"/>
                <a:gd name="T14" fmla="*/ 47 w 179"/>
                <a:gd name="T15" fmla="*/ 48 h 151"/>
                <a:gd name="T16" fmla="*/ 66 w 179"/>
                <a:gd name="T17" fmla="*/ 56 h 151"/>
                <a:gd name="T18" fmla="*/ 80 w 179"/>
                <a:gd name="T19" fmla="*/ 50 h 151"/>
                <a:gd name="T20" fmla="*/ 88 w 179"/>
                <a:gd name="T21" fmla="*/ 62 h 151"/>
                <a:gd name="T22" fmla="*/ 99 w 179"/>
                <a:gd name="T23" fmla="*/ 68 h 151"/>
                <a:gd name="T24" fmla="*/ 107 w 179"/>
                <a:gd name="T25" fmla="*/ 79 h 151"/>
                <a:gd name="T26" fmla="*/ 121 w 179"/>
                <a:gd name="T27" fmla="*/ 79 h 151"/>
                <a:gd name="T28" fmla="*/ 121 w 179"/>
                <a:gd name="T29" fmla="*/ 62 h 151"/>
                <a:gd name="T30" fmla="*/ 107 w 179"/>
                <a:gd name="T31" fmla="*/ 56 h 151"/>
                <a:gd name="T32" fmla="*/ 97 w 179"/>
                <a:gd name="T33" fmla="*/ 46 h 151"/>
                <a:gd name="T34" fmla="*/ 101 w 179"/>
                <a:gd name="T35" fmla="*/ 25 h 151"/>
                <a:gd name="T36" fmla="*/ 99 w 179"/>
                <a:gd name="T37" fmla="*/ 7 h 151"/>
                <a:gd name="T38" fmla="*/ 115 w 179"/>
                <a:gd name="T39" fmla="*/ 0 h 151"/>
                <a:gd name="T40" fmla="*/ 133 w 179"/>
                <a:gd name="T41" fmla="*/ 0 h 151"/>
                <a:gd name="T42" fmla="*/ 173 w 179"/>
                <a:gd name="T43" fmla="*/ 19 h 151"/>
                <a:gd name="T44" fmla="*/ 179 w 179"/>
                <a:gd name="T45" fmla="*/ 33 h 151"/>
                <a:gd name="T46" fmla="*/ 175 w 179"/>
                <a:gd name="T47" fmla="*/ 39 h 151"/>
                <a:gd name="T48" fmla="*/ 175 w 179"/>
                <a:gd name="T49" fmla="*/ 62 h 151"/>
                <a:gd name="T50" fmla="*/ 170 w 179"/>
                <a:gd name="T51" fmla="*/ 68 h 151"/>
                <a:gd name="T52" fmla="*/ 166 w 179"/>
                <a:gd name="T53" fmla="*/ 81 h 151"/>
                <a:gd name="T54" fmla="*/ 175 w 179"/>
                <a:gd name="T55" fmla="*/ 95 h 151"/>
                <a:gd name="T56" fmla="*/ 131 w 179"/>
                <a:gd name="T57" fmla="*/ 103 h 151"/>
                <a:gd name="T58" fmla="*/ 131 w 179"/>
                <a:gd name="T59" fmla="*/ 118 h 151"/>
                <a:gd name="T60" fmla="*/ 111 w 179"/>
                <a:gd name="T61" fmla="*/ 116 h 151"/>
                <a:gd name="T62" fmla="*/ 103 w 179"/>
                <a:gd name="T63" fmla="*/ 130 h 151"/>
                <a:gd name="T64" fmla="*/ 91 w 179"/>
                <a:gd name="T65" fmla="*/ 132 h 151"/>
                <a:gd name="T66" fmla="*/ 78 w 179"/>
                <a:gd name="T67" fmla="*/ 149 h 151"/>
                <a:gd name="T68" fmla="*/ 50 w 179"/>
                <a:gd name="T6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 h="151">
                  <a:moveTo>
                    <a:pt x="50" y="151"/>
                  </a:moveTo>
                  <a:lnTo>
                    <a:pt x="45" y="146"/>
                  </a:lnTo>
                  <a:lnTo>
                    <a:pt x="19" y="144"/>
                  </a:lnTo>
                  <a:lnTo>
                    <a:pt x="2" y="124"/>
                  </a:lnTo>
                  <a:lnTo>
                    <a:pt x="0" y="73"/>
                  </a:lnTo>
                  <a:lnTo>
                    <a:pt x="29" y="73"/>
                  </a:lnTo>
                  <a:lnTo>
                    <a:pt x="29" y="40"/>
                  </a:lnTo>
                  <a:lnTo>
                    <a:pt x="47" y="48"/>
                  </a:lnTo>
                  <a:lnTo>
                    <a:pt x="66" y="56"/>
                  </a:lnTo>
                  <a:lnTo>
                    <a:pt x="80" y="50"/>
                  </a:lnTo>
                  <a:lnTo>
                    <a:pt x="88" y="62"/>
                  </a:lnTo>
                  <a:lnTo>
                    <a:pt x="99" y="68"/>
                  </a:lnTo>
                  <a:lnTo>
                    <a:pt x="107" y="79"/>
                  </a:lnTo>
                  <a:lnTo>
                    <a:pt x="121" y="79"/>
                  </a:lnTo>
                  <a:lnTo>
                    <a:pt x="121" y="62"/>
                  </a:lnTo>
                  <a:lnTo>
                    <a:pt x="107" y="56"/>
                  </a:lnTo>
                  <a:lnTo>
                    <a:pt x="97" y="46"/>
                  </a:lnTo>
                  <a:lnTo>
                    <a:pt x="101" y="25"/>
                  </a:lnTo>
                  <a:lnTo>
                    <a:pt x="99" y="7"/>
                  </a:lnTo>
                  <a:lnTo>
                    <a:pt x="115" y="0"/>
                  </a:lnTo>
                  <a:lnTo>
                    <a:pt x="133" y="0"/>
                  </a:lnTo>
                  <a:lnTo>
                    <a:pt x="173" y="19"/>
                  </a:lnTo>
                  <a:lnTo>
                    <a:pt x="179" y="33"/>
                  </a:lnTo>
                  <a:lnTo>
                    <a:pt x="175" y="39"/>
                  </a:lnTo>
                  <a:lnTo>
                    <a:pt x="175" y="62"/>
                  </a:lnTo>
                  <a:lnTo>
                    <a:pt x="170" y="68"/>
                  </a:lnTo>
                  <a:lnTo>
                    <a:pt x="166" y="81"/>
                  </a:lnTo>
                  <a:lnTo>
                    <a:pt x="175" y="95"/>
                  </a:lnTo>
                  <a:lnTo>
                    <a:pt x="131" y="103"/>
                  </a:lnTo>
                  <a:lnTo>
                    <a:pt x="131" y="118"/>
                  </a:lnTo>
                  <a:lnTo>
                    <a:pt x="111" y="116"/>
                  </a:lnTo>
                  <a:lnTo>
                    <a:pt x="103" y="130"/>
                  </a:lnTo>
                  <a:lnTo>
                    <a:pt x="91" y="132"/>
                  </a:lnTo>
                  <a:lnTo>
                    <a:pt x="78" y="149"/>
                  </a:lnTo>
                  <a:lnTo>
                    <a:pt x="50" y="151"/>
                  </a:lnTo>
                  <a:close/>
                </a:path>
              </a:pathLst>
            </a:custGeom>
            <a:grpFill/>
            <a:ln w="9525">
              <a:solidFill>
                <a:schemeClr val="bg2"/>
              </a:solidFill>
              <a:round/>
              <a:headEnd/>
              <a:tailEnd/>
            </a:ln>
          </p:spPr>
          <p:txBody>
            <a:bodyPr/>
            <a:lstStyle/>
            <a:p>
              <a:pPr>
                <a:defRPr/>
              </a:pPr>
              <a:endParaRPr lang="en-GB" dirty="0"/>
            </a:p>
          </p:txBody>
        </p:sp>
        <p:sp>
          <p:nvSpPr>
            <p:cNvPr id="1214" name="Freeform 380">
              <a:extLst>
                <a:ext uri="{FF2B5EF4-FFF2-40B4-BE49-F238E27FC236}">
                  <a16:creationId xmlns:a16="http://schemas.microsoft.com/office/drawing/2014/main" id="{5E04042D-6FFD-4D5C-8881-6DDDA857C036}"/>
                </a:ext>
              </a:extLst>
            </p:cNvPr>
            <p:cNvSpPr>
              <a:spLocks/>
            </p:cNvSpPr>
            <p:nvPr/>
          </p:nvSpPr>
          <p:spPr bwMode="auto">
            <a:xfrm>
              <a:off x="2999" y="3010"/>
              <a:ext cx="179" cy="151"/>
            </a:xfrm>
            <a:custGeom>
              <a:avLst/>
              <a:gdLst>
                <a:gd name="T0" fmla="*/ 50 w 179"/>
                <a:gd name="T1" fmla="*/ 151 h 151"/>
                <a:gd name="T2" fmla="*/ 45 w 179"/>
                <a:gd name="T3" fmla="*/ 146 h 151"/>
                <a:gd name="T4" fmla="*/ 19 w 179"/>
                <a:gd name="T5" fmla="*/ 144 h 151"/>
                <a:gd name="T6" fmla="*/ 2 w 179"/>
                <a:gd name="T7" fmla="*/ 124 h 151"/>
                <a:gd name="T8" fmla="*/ 0 w 179"/>
                <a:gd name="T9" fmla="*/ 73 h 151"/>
                <a:gd name="T10" fmla="*/ 29 w 179"/>
                <a:gd name="T11" fmla="*/ 73 h 151"/>
                <a:gd name="T12" fmla="*/ 29 w 179"/>
                <a:gd name="T13" fmla="*/ 40 h 151"/>
                <a:gd name="T14" fmla="*/ 47 w 179"/>
                <a:gd name="T15" fmla="*/ 48 h 151"/>
                <a:gd name="T16" fmla="*/ 66 w 179"/>
                <a:gd name="T17" fmla="*/ 56 h 151"/>
                <a:gd name="T18" fmla="*/ 80 w 179"/>
                <a:gd name="T19" fmla="*/ 50 h 151"/>
                <a:gd name="T20" fmla="*/ 88 w 179"/>
                <a:gd name="T21" fmla="*/ 62 h 151"/>
                <a:gd name="T22" fmla="*/ 99 w 179"/>
                <a:gd name="T23" fmla="*/ 68 h 151"/>
                <a:gd name="T24" fmla="*/ 107 w 179"/>
                <a:gd name="T25" fmla="*/ 79 h 151"/>
                <a:gd name="T26" fmla="*/ 121 w 179"/>
                <a:gd name="T27" fmla="*/ 79 h 151"/>
                <a:gd name="T28" fmla="*/ 121 w 179"/>
                <a:gd name="T29" fmla="*/ 62 h 151"/>
                <a:gd name="T30" fmla="*/ 107 w 179"/>
                <a:gd name="T31" fmla="*/ 56 h 151"/>
                <a:gd name="T32" fmla="*/ 97 w 179"/>
                <a:gd name="T33" fmla="*/ 46 h 151"/>
                <a:gd name="T34" fmla="*/ 101 w 179"/>
                <a:gd name="T35" fmla="*/ 25 h 151"/>
                <a:gd name="T36" fmla="*/ 99 w 179"/>
                <a:gd name="T37" fmla="*/ 7 h 151"/>
                <a:gd name="T38" fmla="*/ 115 w 179"/>
                <a:gd name="T39" fmla="*/ 0 h 151"/>
                <a:gd name="T40" fmla="*/ 133 w 179"/>
                <a:gd name="T41" fmla="*/ 0 h 151"/>
                <a:gd name="T42" fmla="*/ 173 w 179"/>
                <a:gd name="T43" fmla="*/ 19 h 151"/>
                <a:gd name="T44" fmla="*/ 179 w 179"/>
                <a:gd name="T45" fmla="*/ 33 h 151"/>
                <a:gd name="T46" fmla="*/ 175 w 179"/>
                <a:gd name="T47" fmla="*/ 39 h 151"/>
                <a:gd name="T48" fmla="*/ 175 w 179"/>
                <a:gd name="T49" fmla="*/ 62 h 151"/>
                <a:gd name="T50" fmla="*/ 170 w 179"/>
                <a:gd name="T51" fmla="*/ 68 h 151"/>
                <a:gd name="T52" fmla="*/ 166 w 179"/>
                <a:gd name="T53" fmla="*/ 81 h 151"/>
                <a:gd name="T54" fmla="*/ 175 w 179"/>
                <a:gd name="T55" fmla="*/ 95 h 151"/>
                <a:gd name="T56" fmla="*/ 131 w 179"/>
                <a:gd name="T57" fmla="*/ 103 h 151"/>
                <a:gd name="T58" fmla="*/ 131 w 179"/>
                <a:gd name="T59" fmla="*/ 118 h 151"/>
                <a:gd name="T60" fmla="*/ 111 w 179"/>
                <a:gd name="T61" fmla="*/ 116 h 151"/>
                <a:gd name="T62" fmla="*/ 103 w 179"/>
                <a:gd name="T63" fmla="*/ 130 h 151"/>
                <a:gd name="T64" fmla="*/ 91 w 179"/>
                <a:gd name="T65" fmla="*/ 132 h 151"/>
                <a:gd name="T66" fmla="*/ 78 w 179"/>
                <a:gd name="T67" fmla="*/ 149 h 151"/>
                <a:gd name="T68" fmla="*/ 50 w 179"/>
                <a:gd name="T69" fmla="*/ 151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9" h="151">
                  <a:moveTo>
                    <a:pt x="50" y="151"/>
                  </a:moveTo>
                  <a:lnTo>
                    <a:pt x="45" y="146"/>
                  </a:lnTo>
                  <a:lnTo>
                    <a:pt x="19" y="144"/>
                  </a:lnTo>
                  <a:lnTo>
                    <a:pt x="2" y="124"/>
                  </a:lnTo>
                  <a:lnTo>
                    <a:pt x="0" y="73"/>
                  </a:lnTo>
                  <a:lnTo>
                    <a:pt x="29" y="73"/>
                  </a:lnTo>
                  <a:lnTo>
                    <a:pt x="29" y="40"/>
                  </a:lnTo>
                  <a:lnTo>
                    <a:pt x="47" y="48"/>
                  </a:lnTo>
                  <a:lnTo>
                    <a:pt x="66" y="56"/>
                  </a:lnTo>
                  <a:lnTo>
                    <a:pt x="80" y="50"/>
                  </a:lnTo>
                  <a:lnTo>
                    <a:pt x="88" y="62"/>
                  </a:lnTo>
                  <a:lnTo>
                    <a:pt x="99" y="68"/>
                  </a:lnTo>
                  <a:lnTo>
                    <a:pt x="107" y="79"/>
                  </a:lnTo>
                  <a:lnTo>
                    <a:pt x="121" y="79"/>
                  </a:lnTo>
                  <a:lnTo>
                    <a:pt x="121" y="62"/>
                  </a:lnTo>
                  <a:lnTo>
                    <a:pt x="107" y="56"/>
                  </a:lnTo>
                  <a:lnTo>
                    <a:pt x="97" y="46"/>
                  </a:lnTo>
                  <a:lnTo>
                    <a:pt x="101" y="25"/>
                  </a:lnTo>
                  <a:lnTo>
                    <a:pt x="99" y="7"/>
                  </a:lnTo>
                  <a:lnTo>
                    <a:pt x="115" y="0"/>
                  </a:lnTo>
                  <a:lnTo>
                    <a:pt x="133" y="0"/>
                  </a:lnTo>
                  <a:lnTo>
                    <a:pt x="173" y="19"/>
                  </a:lnTo>
                  <a:lnTo>
                    <a:pt x="179" y="33"/>
                  </a:lnTo>
                  <a:lnTo>
                    <a:pt x="175" y="39"/>
                  </a:lnTo>
                  <a:lnTo>
                    <a:pt x="175" y="62"/>
                  </a:lnTo>
                  <a:lnTo>
                    <a:pt x="170" y="68"/>
                  </a:lnTo>
                  <a:lnTo>
                    <a:pt x="166" y="81"/>
                  </a:lnTo>
                  <a:lnTo>
                    <a:pt x="175" y="95"/>
                  </a:lnTo>
                  <a:lnTo>
                    <a:pt x="131" y="103"/>
                  </a:lnTo>
                  <a:lnTo>
                    <a:pt x="131" y="118"/>
                  </a:lnTo>
                  <a:lnTo>
                    <a:pt x="111" y="116"/>
                  </a:lnTo>
                  <a:lnTo>
                    <a:pt x="103" y="130"/>
                  </a:lnTo>
                  <a:lnTo>
                    <a:pt x="91" y="132"/>
                  </a:lnTo>
                  <a:lnTo>
                    <a:pt x="78" y="149"/>
                  </a:lnTo>
                  <a:lnTo>
                    <a:pt x="50" y="15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15" name="Tanzania">
            <a:extLst>
              <a:ext uri="{FF2B5EF4-FFF2-40B4-BE49-F238E27FC236}">
                <a16:creationId xmlns:a16="http://schemas.microsoft.com/office/drawing/2014/main" id="{5326BD84-D741-4249-98CA-C0ED2025580D}"/>
              </a:ext>
            </a:extLst>
          </p:cNvPr>
          <p:cNvGrpSpPr>
            <a:grpSpLocks/>
          </p:cNvGrpSpPr>
          <p:nvPr/>
        </p:nvGrpSpPr>
        <p:grpSpPr bwMode="auto">
          <a:xfrm>
            <a:off x="4934811" y="4639804"/>
            <a:ext cx="234685" cy="244377"/>
            <a:chOff x="3114" y="2898"/>
            <a:chExt cx="170" cy="165"/>
          </a:xfrm>
          <a:solidFill>
            <a:schemeClr val="bg2"/>
          </a:solidFill>
        </p:grpSpPr>
        <p:sp>
          <p:nvSpPr>
            <p:cNvPr id="1216" name="Freeform 382">
              <a:extLst>
                <a:ext uri="{FF2B5EF4-FFF2-40B4-BE49-F238E27FC236}">
                  <a16:creationId xmlns:a16="http://schemas.microsoft.com/office/drawing/2014/main" id="{90753AC7-8608-4ACA-8758-20A7801D478E}"/>
                </a:ext>
              </a:extLst>
            </p:cNvPr>
            <p:cNvSpPr>
              <a:spLocks/>
            </p:cNvSpPr>
            <p:nvPr/>
          </p:nvSpPr>
          <p:spPr bwMode="auto">
            <a:xfrm>
              <a:off x="3114" y="2898"/>
              <a:ext cx="170" cy="165"/>
            </a:xfrm>
            <a:custGeom>
              <a:avLst/>
              <a:gdLst>
                <a:gd name="T0" fmla="*/ 18 w 170"/>
                <a:gd name="T1" fmla="*/ 112 h 165"/>
                <a:gd name="T2" fmla="*/ 16 w 170"/>
                <a:gd name="T3" fmla="*/ 97 h 165"/>
                <a:gd name="T4" fmla="*/ 2 w 170"/>
                <a:gd name="T5" fmla="*/ 79 h 165"/>
                <a:gd name="T6" fmla="*/ 0 w 170"/>
                <a:gd name="T7" fmla="*/ 54 h 165"/>
                <a:gd name="T8" fmla="*/ 20 w 170"/>
                <a:gd name="T9" fmla="*/ 33 h 165"/>
                <a:gd name="T10" fmla="*/ 16 w 170"/>
                <a:gd name="T11" fmla="*/ 19 h 165"/>
                <a:gd name="T12" fmla="*/ 21 w 170"/>
                <a:gd name="T13" fmla="*/ 11 h 165"/>
                <a:gd name="T14" fmla="*/ 16 w 170"/>
                <a:gd name="T15" fmla="*/ 0 h 165"/>
                <a:gd name="T16" fmla="*/ 37 w 170"/>
                <a:gd name="T17" fmla="*/ 0 h 165"/>
                <a:gd name="T18" fmla="*/ 74 w 170"/>
                <a:gd name="T19" fmla="*/ 1 h 165"/>
                <a:gd name="T20" fmla="*/ 125 w 170"/>
                <a:gd name="T21" fmla="*/ 29 h 165"/>
                <a:gd name="T22" fmla="*/ 129 w 170"/>
                <a:gd name="T23" fmla="*/ 38 h 165"/>
                <a:gd name="T24" fmla="*/ 152 w 170"/>
                <a:gd name="T25" fmla="*/ 56 h 165"/>
                <a:gd name="T26" fmla="*/ 146 w 170"/>
                <a:gd name="T27" fmla="*/ 69 h 165"/>
                <a:gd name="T28" fmla="*/ 145 w 170"/>
                <a:gd name="T29" fmla="*/ 83 h 165"/>
                <a:gd name="T30" fmla="*/ 152 w 170"/>
                <a:gd name="T31" fmla="*/ 95 h 165"/>
                <a:gd name="T32" fmla="*/ 152 w 170"/>
                <a:gd name="T33" fmla="*/ 122 h 165"/>
                <a:gd name="T34" fmla="*/ 170 w 170"/>
                <a:gd name="T35" fmla="*/ 145 h 165"/>
                <a:gd name="T36" fmla="*/ 154 w 170"/>
                <a:gd name="T37" fmla="*/ 155 h 165"/>
                <a:gd name="T38" fmla="*/ 129 w 170"/>
                <a:gd name="T39" fmla="*/ 165 h 165"/>
                <a:gd name="T40" fmla="*/ 82 w 170"/>
                <a:gd name="T41" fmla="*/ 161 h 165"/>
                <a:gd name="T42" fmla="*/ 80 w 170"/>
                <a:gd name="T43" fmla="*/ 143 h 165"/>
                <a:gd name="T44" fmla="*/ 72 w 170"/>
                <a:gd name="T45" fmla="*/ 132 h 165"/>
                <a:gd name="T46" fmla="*/ 58 w 170"/>
                <a:gd name="T47" fmla="*/ 132 h 165"/>
                <a:gd name="T48" fmla="*/ 18 w 170"/>
                <a:gd name="T49" fmla="*/ 112 h 1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0" h="165">
                  <a:moveTo>
                    <a:pt x="18" y="112"/>
                  </a:moveTo>
                  <a:lnTo>
                    <a:pt x="16" y="97"/>
                  </a:lnTo>
                  <a:lnTo>
                    <a:pt x="2" y="79"/>
                  </a:lnTo>
                  <a:lnTo>
                    <a:pt x="0" y="54"/>
                  </a:lnTo>
                  <a:lnTo>
                    <a:pt x="20" y="33"/>
                  </a:lnTo>
                  <a:lnTo>
                    <a:pt x="16" y="19"/>
                  </a:lnTo>
                  <a:lnTo>
                    <a:pt x="21" y="11"/>
                  </a:lnTo>
                  <a:lnTo>
                    <a:pt x="16" y="0"/>
                  </a:lnTo>
                  <a:lnTo>
                    <a:pt x="37" y="0"/>
                  </a:lnTo>
                  <a:lnTo>
                    <a:pt x="74" y="1"/>
                  </a:lnTo>
                  <a:lnTo>
                    <a:pt x="125" y="29"/>
                  </a:lnTo>
                  <a:lnTo>
                    <a:pt x="129" y="38"/>
                  </a:lnTo>
                  <a:lnTo>
                    <a:pt x="152" y="56"/>
                  </a:lnTo>
                  <a:lnTo>
                    <a:pt x="146" y="69"/>
                  </a:lnTo>
                  <a:lnTo>
                    <a:pt x="145" y="83"/>
                  </a:lnTo>
                  <a:lnTo>
                    <a:pt x="152" y="95"/>
                  </a:lnTo>
                  <a:lnTo>
                    <a:pt x="152" y="122"/>
                  </a:lnTo>
                  <a:lnTo>
                    <a:pt x="170" y="145"/>
                  </a:lnTo>
                  <a:lnTo>
                    <a:pt x="154" y="155"/>
                  </a:lnTo>
                  <a:lnTo>
                    <a:pt x="129" y="165"/>
                  </a:lnTo>
                  <a:lnTo>
                    <a:pt x="82" y="161"/>
                  </a:lnTo>
                  <a:lnTo>
                    <a:pt x="80" y="143"/>
                  </a:lnTo>
                  <a:lnTo>
                    <a:pt x="72" y="132"/>
                  </a:lnTo>
                  <a:lnTo>
                    <a:pt x="58" y="132"/>
                  </a:lnTo>
                  <a:lnTo>
                    <a:pt x="18" y="112"/>
                  </a:lnTo>
                  <a:close/>
                </a:path>
              </a:pathLst>
            </a:custGeom>
            <a:grpFill/>
            <a:ln w="9525">
              <a:solidFill>
                <a:schemeClr val="bg2"/>
              </a:solidFill>
              <a:round/>
              <a:headEnd/>
              <a:tailEnd/>
            </a:ln>
          </p:spPr>
          <p:txBody>
            <a:bodyPr/>
            <a:lstStyle/>
            <a:p>
              <a:pPr>
                <a:defRPr/>
              </a:pPr>
              <a:endParaRPr lang="en-GB" dirty="0"/>
            </a:p>
          </p:txBody>
        </p:sp>
        <p:sp>
          <p:nvSpPr>
            <p:cNvPr id="1217" name="Freeform 383">
              <a:extLst>
                <a:ext uri="{FF2B5EF4-FFF2-40B4-BE49-F238E27FC236}">
                  <a16:creationId xmlns:a16="http://schemas.microsoft.com/office/drawing/2014/main" id="{79220604-EB45-435C-B314-4EB1535347E7}"/>
                </a:ext>
              </a:extLst>
            </p:cNvPr>
            <p:cNvSpPr>
              <a:spLocks/>
            </p:cNvSpPr>
            <p:nvPr/>
          </p:nvSpPr>
          <p:spPr bwMode="auto">
            <a:xfrm>
              <a:off x="3114" y="2898"/>
              <a:ext cx="170" cy="165"/>
            </a:xfrm>
            <a:custGeom>
              <a:avLst/>
              <a:gdLst>
                <a:gd name="T0" fmla="*/ 18 w 170"/>
                <a:gd name="T1" fmla="*/ 112 h 165"/>
                <a:gd name="T2" fmla="*/ 16 w 170"/>
                <a:gd name="T3" fmla="*/ 97 h 165"/>
                <a:gd name="T4" fmla="*/ 2 w 170"/>
                <a:gd name="T5" fmla="*/ 79 h 165"/>
                <a:gd name="T6" fmla="*/ 0 w 170"/>
                <a:gd name="T7" fmla="*/ 54 h 165"/>
                <a:gd name="T8" fmla="*/ 20 w 170"/>
                <a:gd name="T9" fmla="*/ 33 h 165"/>
                <a:gd name="T10" fmla="*/ 16 w 170"/>
                <a:gd name="T11" fmla="*/ 19 h 165"/>
                <a:gd name="T12" fmla="*/ 21 w 170"/>
                <a:gd name="T13" fmla="*/ 11 h 165"/>
                <a:gd name="T14" fmla="*/ 16 w 170"/>
                <a:gd name="T15" fmla="*/ 0 h 165"/>
                <a:gd name="T16" fmla="*/ 37 w 170"/>
                <a:gd name="T17" fmla="*/ 0 h 165"/>
                <a:gd name="T18" fmla="*/ 74 w 170"/>
                <a:gd name="T19" fmla="*/ 1 h 165"/>
                <a:gd name="T20" fmla="*/ 125 w 170"/>
                <a:gd name="T21" fmla="*/ 29 h 165"/>
                <a:gd name="T22" fmla="*/ 129 w 170"/>
                <a:gd name="T23" fmla="*/ 38 h 165"/>
                <a:gd name="T24" fmla="*/ 152 w 170"/>
                <a:gd name="T25" fmla="*/ 56 h 165"/>
                <a:gd name="T26" fmla="*/ 146 w 170"/>
                <a:gd name="T27" fmla="*/ 69 h 165"/>
                <a:gd name="T28" fmla="*/ 145 w 170"/>
                <a:gd name="T29" fmla="*/ 83 h 165"/>
                <a:gd name="T30" fmla="*/ 152 w 170"/>
                <a:gd name="T31" fmla="*/ 95 h 165"/>
                <a:gd name="T32" fmla="*/ 152 w 170"/>
                <a:gd name="T33" fmla="*/ 122 h 165"/>
                <a:gd name="T34" fmla="*/ 170 w 170"/>
                <a:gd name="T35" fmla="*/ 145 h 165"/>
                <a:gd name="T36" fmla="*/ 154 w 170"/>
                <a:gd name="T37" fmla="*/ 155 h 165"/>
                <a:gd name="T38" fmla="*/ 129 w 170"/>
                <a:gd name="T39" fmla="*/ 165 h 165"/>
                <a:gd name="T40" fmla="*/ 82 w 170"/>
                <a:gd name="T41" fmla="*/ 161 h 165"/>
                <a:gd name="T42" fmla="*/ 80 w 170"/>
                <a:gd name="T43" fmla="*/ 143 h 165"/>
                <a:gd name="T44" fmla="*/ 72 w 170"/>
                <a:gd name="T45" fmla="*/ 132 h 165"/>
                <a:gd name="T46" fmla="*/ 58 w 170"/>
                <a:gd name="T47" fmla="*/ 132 h 165"/>
                <a:gd name="T48" fmla="*/ 18 w 170"/>
                <a:gd name="T49" fmla="*/ 112 h 1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0" h="165">
                  <a:moveTo>
                    <a:pt x="18" y="112"/>
                  </a:moveTo>
                  <a:lnTo>
                    <a:pt x="16" y="97"/>
                  </a:lnTo>
                  <a:lnTo>
                    <a:pt x="2" y="79"/>
                  </a:lnTo>
                  <a:lnTo>
                    <a:pt x="0" y="54"/>
                  </a:lnTo>
                  <a:lnTo>
                    <a:pt x="20" y="33"/>
                  </a:lnTo>
                  <a:lnTo>
                    <a:pt x="16" y="19"/>
                  </a:lnTo>
                  <a:lnTo>
                    <a:pt x="21" y="11"/>
                  </a:lnTo>
                  <a:lnTo>
                    <a:pt x="16" y="0"/>
                  </a:lnTo>
                  <a:lnTo>
                    <a:pt x="37" y="0"/>
                  </a:lnTo>
                  <a:lnTo>
                    <a:pt x="74" y="1"/>
                  </a:lnTo>
                  <a:lnTo>
                    <a:pt x="125" y="29"/>
                  </a:lnTo>
                  <a:lnTo>
                    <a:pt x="129" y="38"/>
                  </a:lnTo>
                  <a:lnTo>
                    <a:pt x="152" y="56"/>
                  </a:lnTo>
                  <a:lnTo>
                    <a:pt x="146" y="69"/>
                  </a:lnTo>
                  <a:lnTo>
                    <a:pt x="145" y="83"/>
                  </a:lnTo>
                  <a:lnTo>
                    <a:pt x="152" y="95"/>
                  </a:lnTo>
                  <a:lnTo>
                    <a:pt x="152" y="122"/>
                  </a:lnTo>
                  <a:lnTo>
                    <a:pt x="170" y="145"/>
                  </a:lnTo>
                  <a:lnTo>
                    <a:pt x="154" y="155"/>
                  </a:lnTo>
                  <a:lnTo>
                    <a:pt x="129" y="165"/>
                  </a:lnTo>
                  <a:lnTo>
                    <a:pt x="82" y="161"/>
                  </a:lnTo>
                  <a:lnTo>
                    <a:pt x="80" y="143"/>
                  </a:lnTo>
                  <a:lnTo>
                    <a:pt x="72" y="132"/>
                  </a:lnTo>
                  <a:lnTo>
                    <a:pt x="58" y="132"/>
                  </a:lnTo>
                  <a:lnTo>
                    <a:pt x="18" y="11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18" name="Burundi">
            <a:extLst>
              <a:ext uri="{FF2B5EF4-FFF2-40B4-BE49-F238E27FC236}">
                <a16:creationId xmlns:a16="http://schemas.microsoft.com/office/drawing/2014/main" id="{855B90D3-B368-47E2-89DD-6A17B3753810}"/>
              </a:ext>
            </a:extLst>
          </p:cNvPr>
          <p:cNvGrpSpPr>
            <a:grpSpLocks/>
          </p:cNvGrpSpPr>
          <p:nvPr/>
        </p:nvGrpSpPr>
        <p:grpSpPr bwMode="auto">
          <a:xfrm>
            <a:off x="4932050" y="4638323"/>
            <a:ext cx="31751" cy="79978"/>
            <a:chOff x="3112" y="2897"/>
            <a:chExt cx="23" cy="54"/>
          </a:xfrm>
          <a:solidFill>
            <a:schemeClr val="bg2"/>
          </a:solidFill>
        </p:grpSpPr>
        <p:sp>
          <p:nvSpPr>
            <p:cNvPr id="1219" name="Freeform 385">
              <a:extLst>
                <a:ext uri="{FF2B5EF4-FFF2-40B4-BE49-F238E27FC236}">
                  <a16:creationId xmlns:a16="http://schemas.microsoft.com/office/drawing/2014/main" id="{B2D28AF2-C4A7-4194-962B-625A19F15612}"/>
                </a:ext>
              </a:extLst>
            </p:cNvPr>
            <p:cNvSpPr>
              <a:spLocks/>
            </p:cNvSpPr>
            <p:nvPr/>
          </p:nvSpPr>
          <p:spPr bwMode="auto">
            <a:xfrm>
              <a:off x="3112" y="2917"/>
              <a:ext cx="22" cy="34"/>
            </a:xfrm>
            <a:custGeom>
              <a:avLst/>
              <a:gdLst>
                <a:gd name="T0" fmla="*/ 18 w 22"/>
                <a:gd name="T1" fmla="*/ 0 h 34"/>
                <a:gd name="T2" fmla="*/ 10 w 22"/>
                <a:gd name="T3" fmla="*/ 2 h 34"/>
                <a:gd name="T4" fmla="*/ 0 w 22"/>
                <a:gd name="T5" fmla="*/ 11 h 34"/>
                <a:gd name="T6" fmla="*/ 2 w 22"/>
                <a:gd name="T7" fmla="*/ 34 h 34"/>
                <a:gd name="T8" fmla="*/ 22 w 22"/>
                <a:gd name="T9" fmla="*/ 13 h 34"/>
                <a:gd name="T10" fmla="*/ 18 w 22"/>
                <a:gd name="T11" fmla="*/ 0 h 34"/>
              </a:gdLst>
              <a:ahLst/>
              <a:cxnLst>
                <a:cxn ang="0">
                  <a:pos x="T0" y="T1"/>
                </a:cxn>
                <a:cxn ang="0">
                  <a:pos x="T2" y="T3"/>
                </a:cxn>
                <a:cxn ang="0">
                  <a:pos x="T4" y="T5"/>
                </a:cxn>
                <a:cxn ang="0">
                  <a:pos x="T6" y="T7"/>
                </a:cxn>
                <a:cxn ang="0">
                  <a:pos x="T8" y="T9"/>
                </a:cxn>
                <a:cxn ang="0">
                  <a:pos x="T10" y="T11"/>
                </a:cxn>
              </a:cxnLst>
              <a:rect l="0" t="0" r="r" b="b"/>
              <a:pathLst>
                <a:path w="22" h="34">
                  <a:moveTo>
                    <a:pt x="18" y="0"/>
                  </a:moveTo>
                  <a:lnTo>
                    <a:pt x="10" y="2"/>
                  </a:lnTo>
                  <a:lnTo>
                    <a:pt x="0" y="11"/>
                  </a:lnTo>
                  <a:lnTo>
                    <a:pt x="2" y="34"/>
                  </a:lnTo>
                  <a:lnTo>
                    <a:pt x="22" y="13"/>
                  </a:lnTo>
                  <a:lnTo>
                    <a:pt x="18" y="0"/>
                  </a:lnTo>
                  <a:close/>
                </a:path>
              </a:pathLst>
            </a:custGeom>
            <a:grpFill/>
            <a:ln w="9525">
              <a:solidFill>
                <a:schemeClr val="bg2"/>
              </a:solidFill>
              <a:round/>
              <a:headEnd/>
              <a:tailEnd/>
            </a:ln>
          </p:spPr>
          <p:txBody>
            <a:bodyPr/>
            <a:lstStyle/>
            <a:p>
              <a:pPr>
                <a:defRPr/>
              </a:pPr>
              <a:endParaRPr lang="en-GB" dirty="0"/>
            </a:p>
          </p:txBody>
        </p:sp>
        <p:sp>
          <p:nvSpPr>
            <p:cNvPr id="1220" name="Freeform 386">
              <a:extLst>
                <a:ext uri="{FF2B5EF4-FFF2-40B4-BE49-F238E27FC236}">
                  <a16:creationId xmlns:a16="http://schemas.microsoft.com/office/drawing/2014/main" id="{3FE7C42E-D0EE-4C2B-A5BA-D1020AAC75DB}"/>
                </a:ext>
              </a:extLst>
            </p:cNvPr>
            <p:cNvSpPr>
              <a:spLocks/>
            </p:cNvSpPr>
            <p:nvPr/>
          </p:nvSpPr>
          <p:spPr bwMode="auto">
            <a:xfrm>
              <a:off x="3113" y="2897"/>
              <a:ext cx="22" cy="34"/>
            </a:xfrm>
            <a:custGeom>
              <a:avLst/>
              <a:gdLst>
                <a:gd name="T0" fmla="*/ 18 w 22"/>
                <a:gd name="T1" fmla="*/ 0 h 34"/>
                <a:gd name="T2" fmla="*/ 10 w 22"/>
                <a:gd name="T3" fmla="*/ 2 h 34"/>
                <a:gd name="T4" fmla="*/ 0 w 22"/>
                <a:gd name="T5" fmla="*/ 11 h 34"/>
                <a:gd name="T6" fmla="*/ 2 w 22"/>
                <a:gd name="T7" fmla="*/ 34 h 34"/>
                <a:gd name="T8" fmla="*/ 22 w 22"/>
                <a:gd name="T9" fmla="*/ 13 h 34"/>
                <a:gd name="T10" fmla="*/ 18 w 22"/>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4">
                  <a:moveTo>
                    <a:pt x="18" y="0"/>
                  </a:moveTo>
                  <a:lnTo>
                    <a:pt x="10" y="2"/>
                  </a:lnTo>
                  <a:lnTo>
                    <a:pt x="0" y="11"/>
                  </a:lnTo>
                  <a:lnTo>
                    <a:pt x="2" y="34"/>
                  </a:lnTo>
                  <a:lnTo>
                    <a:pt x="22" y="13"/>
                  </a:lnTo>
                  <a:lnTo>
                    <a:pt x="18"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21" name="Rwanda">
            <a:extLst>
              <a:ext uri="{FF2B5EF4-FFF2-40B4-BE49-F238E27FC236}">
                <a16:creationId xmlns:a16="http://schemas.microsoft.com/office/drawing/2014/main" id="{542B5749-46D6-4DF4-8F52-DB668DFA5BFA}"/>
              </a:ext>
            </a:extLst>
          </p:cNvPr>
          <p:cNvGrpSpPr>
            <a:grpSpLocks/>
          </p:cNvGrpSpPr>
          <p:nvPr/>
        </p:nvGrpSpPr>
        <p:grpSpPr bwMode="auto">
          <a:xfrm>
            <a:off x="4923766" y="4639803"/>
            <a:ext cx="40034" cy="44432"/>
            <a:chOff x="3106" y="2898"/>
            <a:chExt cx="29" cy="30"/>
          </a:xfrm>
          <a:solidFill>
            <a:schemeClr val="bg2"/>
          </a:solidFill>
        </p:grpSpPr>
        <p:sp>
          <p:nvSpPr>
            <p:cNvPr id="1222" name="Freeform 388">
              <a:extLst>
                <a:ext uri="{FF2B5EF4-FFF2-40B4-BE49-F238E27FC236}">
                  <a16:creationId xmlns:a16="http://schemas.microsoft.com/office/drawing/2014/main" id="{A598407F-F48A-4AB9-A87F-63668FEBE287}"/>
                </a:ext>
              </a:extLst>
            </p:cNvPr>
            <p:cNvSpPr>
              <a:spLocks/>
            </p:cNvSpPr>
            <p:nvPr/>
          </p:nvSpPr>
          <p:spPr bwMode="auto">
            <a:xfrm>
              <a:off x="3106" y="2898"/>
              <a:ext cx="29" cy="30"/>
            </a:xfrm>
            <a:custGeom>
              <a:avLst/>
              <a:gdLst>
                <a:gd name="T0" fmla="*/ 10 w 29"/>
                <a:gd name="T1" fmla="*/ 1 h 30"/>
                <a:gd name="T2" fmla="*/ 24 w 29"/>
                <a:gd name="T3" fmla="*/ 0 h 30"/>
                <a:gd name="T4" fmla="*/ 29 w 29"/>
                <a:gd name="T5" fmla="*/ 11 h 30"/>
                <a:gd name="T6" fmla="*/ 24 w 29"/>
                <a:gd name="T7" fmla="*/ 19 h 30"/>
                <a:gd name="T8" fmla="*/ 16 w 29"/>
                <a:gd name="T9" fmla="*/ 21 h 30"/>
                <a:gd name="T10" fmla="*/ 6 w 29"/>
                <a:gd name="T11" fmla="*/ 30 h 30"/>
                <a:gd name="T12" fmla="*/ 0 w 29"/>
                <a:gd name="T13" fmla="*/ 15 h 30"/>
                <a:gd name="T14" fmla="*/ 10 w 29"/>
                <a:gd name="T15" fmla="*/ 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10" y="1"/>
                  </a:moveTo>
                  <a:lnTo>
                    <a:pt x="24" y="0"/>
                  </a:lnTo>
                  <a:lnTo>
                    <a:pt x="29" y="11"/>
                  </a:lnTo>
                  <a:lnTo>
                    <a:pt x="24" y="19"/>
                  </a:lnTo>
                  <a:lnTo>
                    <a:pt x="16" y="21"/>
                  </a:lnTo>
                  <a:lnTo>
                    <a:pt x="6" y="30"/>
                  </a:lnTo>
                  <a:lnTo>
                    <a:pt x="0" y="15"/>
                  </a:lnTo>
                  <a:lnTo>
                    <a:pt x="10" y="1"/>
                  </a:lnTo>
                  <a:close/>
                </a:path>
              </a:pathLst>
            </a:custGeom>
            <a:grpFill/>
            <a:ln w="9525">
              <a:solidFill>
                <a:schemeClr val="bg2"/>
              </a:solidFill>
              <a:round/>
              <a:headEnd/>
              <a:tailEnd/>
            </a:ln>
          </p:spPr>
          <p:txBody>
            <a:bodyPr/>
            <a:lstStyle/>
            <a:p>
              <a:pPr>
                <a:defRPr/>
              </a:pPr>
              <a:endParaRPr lang="en-GB" dirty="0"/>
            </a:p>
          </p:txBody>
        </p:sp>
        <p:sp>
          <p:nvSpPr>
            <p:cNvPr id="1223" name="Freeform 389">
              <a:extLst>
                <a:ext uri="{FF2B5EF4-FFF2-40B4-BE49-F238E27FC236}">
                  <a16:creationId xmlns:a16="http://schemas.microsoft.com/office/drawing/2014/main" id="{3282A90D-9612-497D-B20E-F717585E5113}"/>
                </a:ext>
              </a:extLst>
            </p:cNvPr>
            <p:cNvSpPr>
              <a:spLocks/>
            </p:cNvSpPr>
            <p:nvPr/>
          </p:nvSpPr>
          <p:spPr bwMode="auto">
            <a:xfrm>
              <a:off x="3106" y="2898"/>
              <a:ext cx="29" cy="30"/>
            </a:xfrm>
            <a:custGeom>
              <a:avLst/>
              <a:gdLst>
                <a:gd name="T0" fmla="*/ 10 w 29"/>
                <a:gd name="T1" fmla="*/ 1 h 30"/>
                <a:gd name="T2" fmla="*/ 24 w 29"/>
                <a:gd name="T3" fmla="*/ 0 h 30"/>
                <a:gd name="T4" fmla="*/ 29 w 29"/>
                <a:gd name="T5" fmla="*/ 11 h 30"/>
                <a:gd name="T6" fmla="*/ 24 w 29"/>
                <a:gd name="T7" fmla="*/ 19 h 30"/>
                <a:gd name="T8" fmla="*/ 16 w 29"/>
                <a:gd name="T9" fmla="*/ 21 h 30"/>
                <a:gd name="T10" fmla="*/ 6 w 29"/>
                <a:gd name="T11" fmla="*/ 30 h 30"/>
                <a:gd name="T12" fmla="*/ 0 w 29"/>
                <a:gd name="T13" fmla="*/ 15 h 30"/>
                <a:gd name="T14" fmla="*/ 10 w 29"/>
                <a:gd name="T15" fmla="*/ 1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0">
                  <a:moveTo>
                    <a:pt x="10" y="1"/>
                  </a:moveTo>
                  <a:lnTo>
                    <a:pt x="24" y="0"/>
                  </a:lnTo>
                  <a:lnTo>
                    <a:pt x="29" y="11"/>
                  </a:lnTo>
                  <a:lnTo>
                    <a:pt x="24" y="19"/>
                  </a:lnTo>
                  <a:lnTo>
                    <a:pt x="16" y="21"/>
                  </a:lnTo>
                  <a:lnTo>
                    <a:pt x="6" y="30"/>
                  </a:lnTo>
                  <a:lnTo>
                    <a:pt x="0" y="15"/>
                  </a:lnTo>
                  <a:lnTo>
                    <a:pt x="10" y="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24" name="Uganda">
            <a:extLst>
              <a:ext uri="{FF2B5EF4-FFF2-40B4-BE49-F238E27FC236}">
                <a16:creationId xmlns:a16="http://schemas.microsoft.com/office/drawing/2014/main" id="{09600015-07C5-4969-AB14-226CA27DC708}"/>
              </a:ext>
            </a:extLst>
          </p:cNvPr>
          <p:cNvGrpSpPr>
            <a:grpSpLocks/>
          </p:cNvGrpSpPr>
          <p:nvPr/>
        </p:nvGrpSpPr>
        <p:grpSpPr bwMode="auto">
          <a:xfrm>
            <a:off x="4937571" y="4521319"/>
            <a:ext cx="115962" cy="119967"/>
            <a:chOff x="3116" y="2818"/>
            <a:chExt cx="84" cy="81"/>
          </a:xfrm>
          <a:solidFill>
            <a:schemeClr val="bg2"/>
          </a:solidFill>
        </p:grpSpPr>
        <p:sp>
          <p:nvSpPr>
            <p:cNvPr id="1225" name="Freeform 391">
              <a:extLst>
                <a:ext uri="{FF2B5EF4-FFF2-40B4-BE49-F238E27FC236}">
                  <a16:creationId xmlns:a16="http://schemas.microsoft.com/office/drawing/2014/main" id="{04EF9399-9E02-4D73-970C-115962B0879E}"/>
                </a:ext>
              </a:extLst>
            </p:cNvPr>
            <p:cNvSpPr>
              <a:spLocks/>
            </p:cNvSpPr>
            <p:nvPr/>
          </p:nvSpPr>
          <p:spPr bwMode="auto">
            <a:xfrm>
              <a:off x="3116" y="2818"/>
              <a:ext cx="84" cy="81"/>
            </a:xfrm>
            <a:custGeom>
              <a:avLst/>
              <a:gdLst>
                <a:gd name="T0" fmla="*/ 0 w 84"/>
                <a:gd name="T1" fmla="*/ 81 h 81"/>
                <a:gd name="T2" fmla="*/ 2 w 84"/>
                <a:gd name="T3" fmla="*/ 62 h 81"/>
                <a:gd name="T4" fmla="*/ 6 w 84"/>
                <a:gd name="T5" fmla="*/ 50 h 81"/>
                <a:gd name="T6" fmla="*/ 25 w 84"/>
                <a:gd name="T7" fmla="*/ 33 h 81"/>
                <a:gd name="T8" fmla="*/ 25 w 84"/>
                <a:gd name="T9" fmla="*/ 29 h 81"/>
                <a:gd name="T10" fmla="*/ 19 w 84"/>
                <a:gd name="T11" fmla="*/ 27 h 81"/>
                <a:gd name="T12" fmla="*/ 16 w 84"/>
                <a:gd name="T13" fmla="*/ 4 h 81"/>
                <a:gd name="T14" fmla="*/ 66 w 84"/>
                <a:gd name="T15" fmla="*/ 0 h 81"/>
                <a:gd name="T16" fmla="*/ 78 w 84"/>
                <a:gd name="T17" fmla="*/ 19 h 81"/>
                <a:gd name="T18" fmla="*/ 84 w 84"/>
                <a:gd name="T19" fmla="*/ 41 h 81"/>
                <a:gd name="T20" fmla="*/ 70 w 84"/>
                <a:gd name="T21" fmla="*/ 56 h 81"/>
                <a:gd name="T22" fmla="*/ 74 w 84"/>
                <a:gd name="T23" fmla="*/ 70 h 81"/>
                <a:gd name="T24" fmla="*/ 68 w 84"/>
                <a:gd name="T25" fmla="*/ 81 h 81"/>
                <a:gd name="T26" fmla="*/ 35 w 84"/>
                <a:gd name="T27" fmla="*/ 79 h 81"/>
                <a:gd name="T28" fmla="*/ 14 w 84"/>
                <a:gd name="T29" fmla="*/ 79 h 81"/>
                <a:gd name="T30" fmla="*/ 0 w 84"/>
                <a:gd name="T31" fmla="*/ 81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81">
                  <a:moveTo>
                    <a:pt x="0" y="81"/>
                  </a:moveTo>
                  <a:lnTo>
                    <a:pt x="2" y="62"/>
                  </a:lnTo>
                  <a:lnTo>
                    <a:pt x="6" y="50"/>
                  </a:lnTo>
                  <a:lnTo>
                    <a:pt x="25" y="33"/>
                  </a:lnTo>
                  <a:lnTo>
                    <a:pt x="25" y="29"/>
                  </a:lnTo>
                  <a:lnTo>
                    <a:pt x="19" y="27"/>
                  </a:lnTo>
                  <a:lnTo>
                    <a:pt x="16" y="4"/>
                  </a:lnTo>
                  <a:lnTo>
                    <a:pt x="66" y="0"/>
                  </a:lnTo>
                  <a:lnTo>
                    <a:pt x="78" y="19"/>
                  </a:lnTo>
                  <a:lnTo>
                    <a:pt x="84" y="41"/>
                  </a:lnTo>
                  <a:lnTo>
                    <a:pt x="70" y="56"/>
                  </a:lnTo>
                  <a:lnTo>
                    <a:pt x="74" y="70"/>
                  </a:lnTo>
                  <a:lnTo>
                    <a:pt x="68" y="81"/>
                  </a:lnTo>
                  <a:lnTo>
                    <a:pt x="35" y="79"/>
                  </a:lnTo>
                  <a:lnTo>
                    <a:pt x="14" y="79"/>
                  </a:lnTo>
                  <a:lnTo>
                    <a:pt x="0" y="81"/>
                  </a:lnTo>
                  <a:close/>
                </a:path>
              </a:pathLst>
            </a:custGeom>
            <a:grpFill/>
            <a:ln w="9525">
              <a:solidFill>
                <a:schemeClr val="bg2"/>
              </a:solidFill>
              <a:round/>
              <a:headEnd/>
              <a:tailEnd/>
            </a:ln>
          </p:spPr>
          <p:txBody>
            <a:bodyPr/>
            <a:lstStyle/>
            <a:p>
              <a:pPr>
                <a:defRPr/>
              </a:pPr>
              <a:endParaRPr lang="en-GB" dirty="0"/>
            </a:p>
          </p:txBody>
        </p:sp>
        <p:sp>
          <p:nvSpPr>
            <p:cNvPr id="1226" name="Freeform 392">
              <a:extLst>
                <a:ext uri="{FF2B5EF4-FFF2-40B4-BE49-F238E27FC236}">
                  <a16:creationId xmlns:a16="http://schemas.microsoft.com/office/drawing/2014/main" id="{76D39C88-7FAC-40C0-9D8E-38791D90446D}"/>
                </a:ext>
              </a:extLst>
            </p:cNvPr>
            <p:cNvSpPr>
              <a:spLocks/>
            </p:cNvSpPr>
            <p:nvPr/>
          </p:nvSpPr>
          <p:spPr bwMode="auto">
            <a:xfrm>
              <a:off x="3116" y="2818"/>
              <a:ext cx="84" cy="81"/>
            </a:xfrm>
            <a:custGeom>
              <a:avLst/>
              <a:gdLst>
                <a:gd name="T0" fmla="*/ 0 w 84"/>
                <a:gd name="T1" fmla="*/ 81 h 81"/>
                <a:gd name="T2" fmla="*/ 2 w 84"/>
                <a:gd name="T3" fmla="*/ 62 h 81"/>
                <a:gd name="T4" fmla="*/ 6 w 84"/>
                <a:gd name="T5" fmla="*/ 50 h 81"/>
                <a:gd name="T6" fmla="*/ 25 w 84"/>
                <a:gd name="T7" fmla="*/ 33 h 81"/>
                <a:gd name="T8" fmla="*/ 25 w 84"/>
                <a:gd name="T9" fmla="*/ 29 h 81"/>
                <a:gd name="T10" fmla="*/ 19 w 84"/>
                <a:gd name="T11" fmla="*/ 27 h 81"/>
                <a:gd name="T12" fmla="*/ 16 w 84"/>
                <a:gd name="T13" fmla="*/ 4 h 81"/>
                <a:gd name="T14" fmla="*/ 66 w 84"/>
                <a:gd name="T15" fmla="*/ 0 h 81"/>
                <a:gd name="T16" fmla="*/ 78 w 84"/>
                <a:gd name="T17" fmla="*/ 19 h 81"/>
                <a:gd name="T18" fmla="*/ 84 w 84"/>
                <a:gd name="T19" fmla="*/ 41 h 81"/>
                <a:gd name="T20" fmla="*/ 70 w 84"/>
                <a:gd name="T21" fmla="*/ 56 h 81"/>
                <a:gd name="T22" fmla="*/ 74 w 84"/>
                <a:gd name="T23" fmla="*/ 70 h 81"/>
                <a:gd name="T24" fmla="*/ 68 w 84"/>
                <a:gd name="T25" fmla="*/ 81 h 81"/>
                <a:gd name="T26" fmla="*/ 35 w 84"/>
                <a:gd name="T27" fmla="*/ 79 h 81"/>
                <a:gd name="T28" fmla="*/ 14 w 84"/>
                <a:gd name="T29" fmla="*/ 79 h 81"/>
                <a:gd name="T30" fmla="*/ 0 w 84"/>
                <a:gd name="T31" fmla="*/ 81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81">
                  <a:moveTo>
                    <a:pt x="0" y="81"/>
                  </a:moveTo>
                  <a:lnTo>
                    <a:pt x="2" y="62"/>
                  </a:lnTo>
                  <a:lnTo>
                    <a:pt x="6" y="50"/>
                  </a:lnTo>
                  <a:lnTo>
                    <a:pt x="25" y="33"/>
                  </a:lnTo>
                  <a:lnTo>
                    <a:pt x="25" y="29"/>
                  </a:lnTo>
                  <a:lnTo>
                    <a:pt x="19" y="27"/>
                  </a:lnTo>
                  <a:lnTo>
                    <a:pt x="16" y="4"/>
                  </a:lnTo>
                  <a:lnTo>
                    <a:pt x="66" y="0"/>
                  </a:lnTo>
                  <a:lnTo>
                    <a:pt x="78" y="19"/>
                  </a:lnTo>
                  <a:lnTo>
                    <a:pt x="84" y="41"/>
                  </a:lnTo>
                  <a:lnTo>
                    <a:pt x="70" y="56"/>
                  </a:lnTo>
                  <a:lnTo>
                    <a:pt x="74" y="70"/>
                  </a:lnTo>
                  <a:lnTo>
                    <a:pt x="68" y="81"/>
                  </a:lnTo>
                  <a:lnTo>
                    <a:pt x="35" y="79"/>
                  </a:lnTo>
                  <a:lnTo>
                    <a:pt x="14" y="79"/>
                  </a:lnTo>
                  <a:lnTo>
                    <a:pt x="0" y="8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27" name="Demokratisk Republik Congo">
            <a:extLst>
              <a:ext uri="{FF2B5EF4-FFF2-40B4-BE49-F238E27FC236}">
                <a16:creationId xmlns:a16="http://schemas.microsoft.com/office/drawing/2014/main" id="{2259472D-38C7-4758-8109-56AEDCEB06DA}"/>
              </a:ext>
            </a:extLst>
          </p:cNvPr>
          <p:cNvGrpSpPr>
            <a:grpSpLocks/>
          </p:cNvGrpSpPr>
          <p:nvPr/>
        </p:nvGrpSpPr>
        <p:grpSpPr bwMode="auto">
          <a:xfrm>
            <a:off x="4568979" y="4491696"/>
            <a:ext cx="403105" cy="430992"/>
            <a:chOff x="2850" y="2798"/>
            <a:chExt cx="291" cy="291"/>
          </a:xfrm>
          <a:solidFill>
            <a:schemeClr val="bg2"/>
          </a:solidFill>
        </p:grpSpPr>
        <p:sp>
          <p:nvSpPr>
            <p:cNvPr id="1228" name="Freeform 397">
              <a:extLst>
                <a:ext uri="{FF2B5EF4-FFF2-40B4-BE49-F238E27FC236}">
                  <a16:creationId xmlns:a16="http://schemas.microsoft.com/office/drawing/2014/main" id="{0CD2A4D9-E885-4F4C-B10C-B6E092676888}"/>
                </a:ext>
              </a:extLst>
            </p:cNvPr>
            <p:cNvSpPr>
              <a:spLocks/>
            </p:cNvSpPr>
            <p:nvPr/>
          </p:nvSpPr>
          <p:spPr bwMode="auto">
            <a:xfrm>
              <a:off x="2850" y="2798"/>
              <a:ext cx="292" cy="291"/>
            </a:xfrm>
            <a:custGeom>
              <a:avLst/>
              <a:gdLst>
                <a:gd name="T0" fmla="*/ 0 w 291"/>
                <a:gd name="T1" fmla="*/ 171 h 291"/>
                <a:gd name="T2" fmla="*/ 6 w 291"/>
                <a:gd name="T3" fmla="*/ 157 h 291"/>
                <a:gd name="T4" fmla="*/ 14 w 291"/>
                <a:gd name="T5" fmla="*/ 155 h 291"/>
                <a:gd name="T6" fmla="*/ 34 w 291"/>
                <a:gd name="T7" fmla="*/ 151 h 291"/>
                <a:gd name="T8" fmla="*/ 59 w 291"/>
                <a:gd name="T9" fmla="*/ 140 h 291"/>
                <a:gd name="T10" fmla="*/ 63 w 291"/>
                <a:gd name="T11" fmla="*/ 109 h 291"/>
                <a:gd name="T12" fmla="*/ 86 w 291"/>
                <a:gd name="T13" fmla="*/ 72 h 291"/>
                <a:gd name="T14" fmla="*/ 92 w 291"/>
                <a:gd name="T15" fmla="*/ 41 h 291"/>
                <a:gd name="T16" fmla="*/ 94 w 291"/>
                <a:gd name="T17" fmla="*/ 29 h 291"/>
                <a:gd name="T18" fmla="*/ 96 w 291"/>
                <a:gd name="T19" fmla="*/ 16 h 291"/>
                <a:gd name="T20" fmla="*/ 110 w 291"/>
                <a:gd name="T21" fmla="*/ 0 h 291"/>
                <a:gd name="T22" fmla="*/ 123 w 291"/>
                <a:gd name="T23" fmla="*/ 14 h 291"/>
                <a:gd name="T24" fmla="*/ 135 w 291"/>
                <a:gd name="T25" fmla="*/ 17 h 291"/>
                <a:gd name="T26" fmla="*/ 157 w 291"/>
                <a:gd name="T27" fmla="*/ 19 h 291"/>
                <a:gd name="T28" fmla="*/ 168 w 291"/>
                <a:gd name="T29" fmla="*/ 12 h 291"/>
                <a:gd name="T30" fmla="*/ 201 w 291"/>
                <a:gd name="T31" fmla="*/ 2 h 291"/>
                <a:gd name="T32" fmla="*/ 231 w 291"/>
                <a:gd name="T33" fmla="*/ 4 h 291"/>
                <a:gd name="T34" fmla="*/ 239 w 291"/>
                <a:gd name="T35" fmla="*/ 14 h 291"/>
                <a:gd name="T36" fmla="*/ 266 w 291"/>
                <a:gd name="T37" fmla="*/ 12 h 291"/>
                <a:gd name="T38" fmla="*/ 282 w 291"/>
                <a:gd name="T39" fmla="*/ 23 h 291"/>
                <a:gd name="T40" fmla="*/ 285 w 291"/>
                <a:gd name="T41" fmla="*/ 47 h 291"/>
                <a:gd name="T42" fmla="*/ 291 w 291"/>
                <a:gd name="T43" fmla="*/ 49 h 291"/>
                <a:gd name="T44" fmla="*/ 291 w 291"/>
                <a:gd name="T45" fmla="*/ 52 h 291"/>
                <a:gd name="T46" fmla="*/ 272 w 291"/>
                <a:gd name="T47" fmla="*/ 70 h 291"/>
                <a:gd name="T48" fmla="*/ 268 w 291"/>
                <a:gd name="T49" fmla="*/ 82 h 291"/>
                <a:gd name="T50" fmla="*/ 266 w 291"/>
                <a:gd name="T51" fmla="*/ 101 h 291"/>
                <a:gd name="T52" fmla="*/ 256 w 291"/>
                <a:gd name="T53" fmla="*/ 115 h 291"/>
                <a:gd name="T54" fmla="*/ 262 w 291"/>
                <a:gd name="T55" fmla="*/ 130 h 291"/>
                <a:gd name="T56" fmla="*/ 264 w 291"/>
                <a:gd name="T57" fmla="*/ 153 h 291"/>
                <a:gd name="T58" fmla="*/ 264 w 291"/>
                <a:gd name="T59" fmla="*/ 167 h 291"/>
                <a:gd name="T60" fmla="*/ 266 w 291"/>
                <a:gd name="T61" fmla="*/ 179 h 291"/>
                <a:gd name="T62" fmla="*/ 280 w 291"/>
                <a:gd name="T63" fmla="*/ 196 h 291"/>
                <a:gd name="T64" fmla="*/ 282 w 291"/>
                <a:gd name="T65" fmla="*/ 212 h 291"/>
                <a:gd name="T66" fmla="*/ 264 w 291"/>
                <a:gd name="T67" fmla="*/ 212 h 291"/>
                <a:gd name="T68" fmla="*/ 248 w 291"/>
                <a:gd name="T69" fmla="*/ 219 h 291"/>
                <a:gd name="T70" fmla="*/ 250 w 291"/>
                <a:gd name="T71" fmla="*/ 237 h 291"/>
                <a:gd name="T72" fmla="*/ 246 w 291"/>
                <a:gd name="T73" fmla="*/ 258 h 291"/>
                <a:gd name="T74" fmla="*/ 256 w 291"/>
                <a:gd name="T75" fmla="*/ 268 h 291"/>
                <a:gd name="T76" fmla="*/ 270 w 291"/>
                <a:gd name="T77" fmla="*/ 274 h 291"/>
                <a:gd name="T78" fmla="*/ 270 w 291"/>
                <a:gd name="T79" fmla="*/ 291 h 291"/>
                <a:gd name="T80" fmla="*/ 256 w 291"/>
                <a:gd name="T81" fmla="*/ 291 h 291"/>
                <a:gd name="T82" fmla="*/ 248 w 291"/>
                <a:gd name="T83" fmla="*/ 280 h 291"/>
                <a:gd name="T84" fmla="*/ 237 w 291"/>
                <a:gd name="T85" fmla="*/ 274 h 291"/>
                <a:gd name="T86" fmla="*/ 229 w 291"/>
                <a:gd name="T87" fmla="*/ 262 h 291"/>
                <a:gd name="T88" fmla="*/ 215 w 291"/>
                <a:gd name="T89" fmla="*/ 268 h 291"/>
                <a:gd name="T90" fmla="*/ 178 w 291"/>
                <a:gd name="T91" fmla="*/ 252 h 291"/>
                <a:gd name="T92" fmla="*/ 153 w 291"/>
                <a:gd name="T93" fmla="*/ 252 h 291"/>
                <a:gd name="T94" fmla="*/ 155 w 291"/>
                <a:gd name="T95" fmla="*/ 241 h 291"/>
                <a:gd name="T96" fmla="*/ 145 w 291"/>
                <a:gd name="T97" fmla="*/ 235 h 291"/>
                <a:gd name="T98" fmla="*/ 143 w 291"/>
                <a:gd name="T99" fmla="*/ 196 h 291"/>
                <a:gd name="T100" fmla="*/ 118 w 291"/>
                <a:gd name="T101" fmla="*/ 190 h 291"/>
                <a:gd name="T102" fmla="*/ 108 w 291"/>
                <a:gd name="T103" fmla="*/ 206 h 291"/>
                <a:gd name="T104" fmla="*/ 78 w 291"/>
                <a:gd name="T105" fmla="*/ 204 h 291"/>
                <a:gd name="T106" fmla="*/ 69 w 291"/>
                <a:gd name="T107" fmla="*/ 186 h 291"/>
                <a:gd name="T108" fmla="*/ 65 w 291"/>
                <a:gd name="T109" fmla="*/ 173 h 291"/>
                <a:gd name="T110" fmla="*/ 6 w 291"/>
                <a:gd name="T111" fmla="*/ 173 h 291"/>
                <a:gd name="T112" fmla="*/ 0 w 291"/>
                <a:gd name="T113" fmla="*/ 17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1" h="291">
                  <a:moveTo>
                    <a:pt x="0" y="171"/>
                  </a:moveTo>
                  <a:lnTo>
                    <a:pt x="6" y="157"/>
                  </a:lnTo>
                  <a:lnTo>
                    <a:pt x="14" y="155"/>
                  </a:lnTo>
                  <a:lnTo>
                    <a:pt x="34" y="151"/>
                  </a:lnTo>
                  <a:lnTo>
                    <a:pt x="59" y="140"/>
                  </a:lnTo>
                  <a:lnTo>
                    <a:pt x="63" y="109"/>
                  </a:lnTo>
                  <a:lnTo>
                    <a:pt x="86" y="72"/>
                  </a:lnTo>
                  <a:lnTo>
                    <a:pt x="92" y="41"/>
                  </a:lnTo>
                  <a:lnTo>
                    <a:pt x="94" y="29"/>
                  </a:lnTo>
                  <a:lnTo>
                    <a:pt x="96" y="16"/>
                  </a:lnTo>
                  <a:lnTo>
                    <a:pt x="110" y="0"/>
                  </a:lnTo>
                  <a:lnTo>
                    <a:pt x="123" y="14"/>
                  </a:lnTo>
                  <a:lnTo>
                    <a:pt x="135" y="17"/>
                  </a:lnTo>
                  <a:lnTo>
                    <a:pt x="157" y="19"/>
                  </a:lnTo>
                  <a:lnTo>
                    <a:pt x="168" y="12"/>
                  </a:lnTo>
                  <a:lnTo>
                    <a:pt x="201" y="2"/>
                  </a:lnTo>
                  <a:lnTo>
                    <a:pt x="231" y="4"/>
                  </a:lnTo>
                  <a:lnTo>
                    <a:pt x="239" y="14"/>
                  </a:lnTo>
                  <a:lnTo>
                    <a:pt x="266" y="12"/>
                  </a:lnTo>
                  <a:lnTo>
                    <a:pt x="282" y="23"/>
                  </a:lnTo>
                  <a:lnTo>
                    <a:pt x="285" y="47"/>
                  </a:lnTo>
                  <a:lnTo>
                    <a:pt x="291" y="49"/>
                  </a:lnTo>
                  <a:lnTo>
                    <a:pt x="291" y="52"/>
                  </a:lnTo>
                  <a:lnTo>
                    <a:pt x="272" y="70"/>
                  </a:lnTo>
                  <a:lnTo>
                    <a:pt x="268" y="82"/>
                  </a:lnTo>
                  <a:lnTo>
                    <a:pt x="266" y="101"/>
                  </a:lnTo>
                  <a:lnTo>
                    <a:pt x="256" y="115"/>
                  </a:lnTo>
                  <a:lnTo>
                    <a:pt x="262" y="130"/>
                  </a:lnTo>
                  <a:lnTo>
                    <a:pt x="264" y="153"/>
                  </a:lnTo>
                  <a:lnTo>
                    <a:pt x="264" y="167"/>
                  </a:lnTo>
                  <a:lnTo>
                    <a:pt x="266" y="179"/>
                  </a:lnTo>
                  <a:lnTo>
                    <a:pt x="280" y="196"/>
                  </a:lnTo>
                  <a:lnTo>
                    <a:pt x="282" y="212"/>
                  </a:lnTo>
                  <a:lnTo>
                    <a:pt x="264" y="212"/>
                  </a:lnTo>
                  <a:lnTo>
                    <a:pt x="248" y="219"/>
                  </a:lnTo>
                  <a:lnTo>
                    <a:pt x="250" y="237"/>
                  </a:lnTo>
                  <a:lnTo>
                    <a:pt x="246" y="258"/>
                  </a:lnTo>
                  <a:lnTo>
                    <a:pt x="256" y="268"/>
                  </a:lnTo>
                  <a:lnTo>
                    <a:pt x="270" y="274"/>
                  </a:lnTo>
                  <a:lnTo>
                    <a:pt x="270" y="291"/>
                  </a:lnTo>
                  <a:lnTo>
                    <a:pt x="256" y="291"/>
                  </a:lnTo>
                  <a:lnTo>
                    <a:pt x="248" y="280"/>
                  </a:lnTo>
                  <a:lnTo>
                    <a:pt x="237" y="274"/>
                  </a:lnTo>
                  <a:lnTo>
                    <a:pt x="229" y="262"/>
                  </a:lnTo>
                  <a:lnTo>
                    <a:pt x="215" y="268"/>
                  </a:lnTo>
                  <a:lnTo>
                    <a:pt x="178" y="252"/>
                  </a:lnTo>
                  <a:lnTo>
                    <a:pt x="153" y="252"/>
                  </a:lnTo>
                  <a:lnTo>
                    <a:pt x="155" y="241"/>
                  </a:lnTo>
                  <a:lnTo>
                    <a:pt x="145" y="235"/>
                  </a:lnTo>
                  <a:lnTo>
                    <a:pt x="143" y="196"/>
                  </a:lnTo>
                  <a:lnTo>
                    <a:pt x="118" y="190"/>
                  </a:lnTo>
                  <a:lnTo>
                    <a:pt x="108" y="206"/>
                  </a:lnTo>
                  <a:lnTo>
                    <a:pt x="78" y="204"/>
                  </a:lnTo>
                  <a:lnTo>
                    <a:pt x="69" y="186"/>
                  </a:lnTo>
                  <a:lnTo>
                    <a:pt x="65" y="173"/>
                  </a:lnTo>
                  <a:lnTo>
                    <a:pt x="6" y="173"/>
                  </a:lnTo>
                  <a:lnTo>
                    <a:pt x="0" y="171"/>
                  </a:lnTo>
                  <a:close/>
                </a:path>
              </a:pathLst>
            </a:custGeom>
            <a:grpFill/>
            <a:ln w="9525">
              <a:solidFill>
                <a:schemeClr val="bg2"/>
              </a:solidFill>
              <a:round/>
              <a:headEnd/>
              <a:tailEnd/>
            </a:ln>
          </p:spPr>
          <p:txBody>
            <a:bodyPr/>
            <a:lstStyle/>
            <a:p>
              <a:pPr>
                <a:defRPr/>
              </a:pPr>
              <a:endParaRPr lang="en-GB" dirty="0"/>
            </a:p>
          </p:txBody>
        </p:sp>
        <p:sp>
          <p:nvSpPr>
            <p:cNvPr id="1229" name="Freeform 398">
              <a:extLst>
                <a:ext uri="{FF2B5EF4-FFF2-40B4-BE49-F238E27FC236}">
                  <a16:creationId xmlns:a16="http://schemas.microsoft.com/office/drawing/2014/main" id="{368BF9C0-5FF3-4F25-95F8-F8728D863CCA}"/>
                </a:ext>
              </a:extLst>
            </p:cNvPr>
            <p:cNvSpPr>
              <a:spLocks/>
            </p:cNvSpPr>
            <p:nvPr/>
          </p:nvSpPr>
          <p:spPr bwMode="auto">
            <a:xfrm>
              <a:off x="2850" y="2798"/>
              <a:ext cx="292" cy="291"/>
            </a:xfrm>
            <a:custGeom>
              <a:avLst/>
              <a:gdLst>
                <a:gd name="T0" fmla="*/ 0 w 291"/>
                <a:gd name="T1" fmla="*/ 171 h 291"/>
                <a:gd name="T2" fmla="*/ 6 w 291"/>
                <a:gd name="T3" fmla="*/ 157 h 291"/>
                <a:gd name="T4" fmla="*/ 14 w 291"/>
                <a:gd name="T5" fmla="*/ 155 h 291"/>
                <a:gd name="T6" fmla="*/ 34 w 291"/>
                <a:gd name="T7" fmla="*/ 151 h 291"/>
                <a:gd name="T8" fmla="*/ 59 w 291"/>
                <a:gd name="T9" fmla="*/ 140 h 291"/>
                <a:gd name="T10" fmla="*/ 63 w 291"/>
                <a:gd name="T11" fmla="*/ 109 h 291"/>
                <a:gd name="T12" fmla="*/ 86 w 291"/>
                <a:gd name="T13" fmla="*/ 72 h 291"/>
                <a:gd name="T14" fmla="*/ 92 w 291"/>
                <a:gd name="T15" fmla="*/ 41 h 291"/>
                <a:gd name="T16" fmla="*/ 94 w 291"/>
                <a:gd name="T17" fmla="*/ 29 h 291"/>
                <a:gd name="T18" fmla="*/ 96 w 291"/>
                <a:gd name="T19" fmla="*/ 16 h 291"/>
                <a:gd name="T20" fmla="*/ 110 w 291"/>
                <a:gd name="T21" fmla="*/ 0 h 291"/>
                <a:gd name="T22" fmla="*/ 123 w 291"/>
                <a:gd name="T23" fmla="*/ 14 h 291"/>
                <a:gd name="T24" fmla="*/ 135 w 291"/>
                <a:gd name="T25" fmla="*/ 17 h 291"/>
                <a:gd name="T26" fmla="*/ 159 w 291"/>
                <a:gd name="T27" fmla="*/ 19 h 291"/>
                <a:gd name="T28" fmla="*/ 170 w 291"/>
                <a:gd name="T29" fmla="*/ 12 h 291"/>
                <a:gd name="T30" fmla="*/ 203 w 291"/>
                <a:gd name="T31" fmla="*/ 2 h 291"/>
                <a:gd name="T32" fmla="*/ 233 w 291"/>
                <a:gd name="T33" fmla="*/ 4 h 291"/>
                <a:gd name="T34" fmla="*/ 241 w 291"/>
                <a:gd name="T35" fmla="*/ 14 h 291"/>
                <a:gd name="T36" fmla="*/ 268 w 291"/>
                <a:gd name="T37" fmla="*/ 12 h 291"/>
                <a:gd name="T38" fmla="*/ 284 w 291"/>
                <a:gd name="T39" fmla="*/ 23 h 291"/>
                <a:gd name="T40" fmla="*/ 287 w 291"/>
                <a:gd name="T41" fmla="*/ 47 h 291"/>
                <a:gd name="T42" fmla="*/ 293 w 291"/>
                <a:gd name="T43" fmla="*/ 49 h 291"/>
                <a:gd name="T44" fmla="*/ 293 w 291"/>
                <a:gd name="T45" fmla="*/ 52 h 291"/>
                <a:gd name="T46" fmla="*/ 274 w 291"/>
                <a:gd name="T47" fmla="*/ 70 h 291"/>
                <a:gd name="T48" fmla="*/ 270 w 291"/>
                <a:gd name="T49" fmla="*/ 82 h 291"/>
                <a:gd name="T50" fmla="*/ 268 w 291"/>
                <a:gd name="T51" fmla="*/ 101 h 291"/>
                <a:gd name="T52" fmla="*/ 258 w 291"/>
                <a:gd name="T53" fmla="*/ 115 h 291"/>
                <a:gd name="T54" fmla="*/ 264 w 291"/>
                <a:gd name="T55" fmla="*/ 130 h 291"/>
                <a:gd name="T56" fmla="*/ 266 w 291"/>
                <a:gd name="T57" fmla="*/ 153 h 291"/>
                <a:gd name="T58" fmla="*/ 266 w 291"/>
                <a:gd name="T59" fmla="*/ 167 h 291"/>
                <a:gd name="T60" fmla="*/ 268 w 291"/>
                <a:gd name="T61" fmla="*/ 179 h 291"/>
                <a:gd name="T62" fmla="*/ 282 w 291"/>
                <a:gd name="T63" fmla="*/ 196 h 291"/>
                <a:gd name="T64" fmla="*/ 284 w 291"/>
                <a:gd name="T65" fmla="*/ 212 h 291"/>
                <a:gd name="T66" fmla="*/ 266 w 291"/>
                <a:gd name="T67" fmla="*/ 212 h 291"/>
                <a:gd name="T68" fmla="*/ 250 w 291"/>
                <a:gd name="T69" fmla="*/ 219 h 291"/>
                <a:gd name="T70" fmla="*/ 252 w 291"/>
                <a:gd name="T71" fmla="*/ 237 h 291"/>
                <a:gd name="T72" fmla="*/ 248 w 291"/>
                <a:gd name="T73" fmla="*/ 258 h 291"/>
                <a:gd name="T74" fmla="*/ 258 w 291"/>
                <a:gd name="T75" fmla="*/ 268 h 291"/>
                <a:gd name="T76" fmla="*/ 272 w 291"/>
                <a:gd name="T77" fmla="*/ 274 h 291"/>
                <a:gd name="T78" fmla="*/ 272 w 291"/>
                <a:gd name="T79" fmla="*/ 291 h 291"/>
                <a:gd name="T80" fmla="*/ 258 w 291"/>
                <a:gd name="T81" fmla="*/ 291 h 291"/>
                <a:gd name="T82" fmla="*/ 250 w 291"/>
                <a:gd name="T83" fmla="*/ 280 h 291"/>
                <a:gd name="T84" fmla="*/ 239 w 291"/>
                <a:gd name="T85" fmla="*/ 274 h 291"/>
                <a:gd name="T86" fmla="*/ 231 w 291"/>
                <a:gd name="T87" fmla="*/ 262 h 291"/>
                <a:gd name="T88" fmla="*/ 217 w 291"/>
                <a:gd name="T89" fmla="*/ 268 h 291"/>
                <a:gd name="T90" fmla="*/ 180 w 291"/>
                <a:gd name="T91" fmla="*/ 252 h 291"/>
                <a:gd name="T92" fmla="*/ 155 w 291"/>
                <a:gd name="T93" fmla="*/ 252 h 291"/>
                <a:gd name="T94" fmla="*/ 157 w 291"/>
                <a:gd name="T95" fmla="*/ 241 h 291"/>
                <a:gd name="T96" fmla="*/ 145 w 291"/>
                <a:gd name="T97" fmla="*/ 235 h 291"/>
                <a:gd name="T98" fmla="*/ 143 w 291"/>
                <a:gd name="T99" fmla="*/ 196 h 291"/>
                <a:gd name="T100" fmla="*/ 118 w 291"/>
                <a:gd name="T101" fmla="*/ 190 h 291"/>
                <a:gd name="T102" fmla="*/ 108 w 291"/>
                <a:gd name="T103" fmla="*/ 206 h 291"/>
                <a:gd name="T104" fmla="*/ 78 w 291"/>
                <a:gd name="T105" fmla="*/ 204 h 291"/>
                <a:gd name="T106" fmla="*/ 69 w 291"/>
                <a:gd name="T107" fmla="*/ 186 h 291"/>
                <a:gd name="T108" fmla="*/ 65 w 291"/>
                <a:gd name="T109" fmla="*/ 173 h 291"/>
                <a:gd name="T110" fmla="*/ 6 w 291"/>
                <a:gd name="T111" fmla="*/ 173 h 291"/>
                <a:gd name="T112" fmla="*/ 0 w 291"/>
                <a:gd name="T113" fmla="*/ 171 h 2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1" h="291">
                  <a:moveTo>
                    <a:pt x="0" y="171"/>
                  </a:moveTo>
                  <a:lnTo>
                    <a:pt x="6" y="157"/>
                  </a:lnTo>
                  <a:lnTo>
                    <a:pt x="14" y="155"/>
                  </a:lnTo>
                  <a:lnTo>
                    <a:pt x="34" y="151"/>
                  </a:lnTo>
                  <a:lnTo>
                    <a:pt x="59" y="140"/>
                  </a:lnTo>
                  <a:lnTo>
                    <a:pt x="63" y="109"/>
                  </a:lnTo>
                  <a:lnTo>
                    <a:pt x="86" y="72"/>
                  </a:lnTo>
                  <a:lnTo>
                    <a:pt x="92" y="41"/>
                  </a:lnTo>
                  <a:lnTo>
                    <a:pt x="94" y="29"/>
                  </a:lnTo>
                  <a:lnTo>
                    <a:pt x="96" y="16"/>
                  </a:lnTo>
                  <a:lnTo>
                    <a:pt x="110" y="0"/>
                  </a:lnTo>
                  <a:lnTo>
                    <a:pt x="123" y="14"/>
                  </a:lnTo>
                  <a:lnTo>
                    <a:pt x="135" y="17"/>
                  </a:lnTo>
                  <a:lnTo>
                    <a:pt x="157" y="19"/>
                  </a:lnTo>
                  <a:lnTo>
                    <a:pt x="168" y="12"/>
                  </a:lnTo>
                  <a:lnTo>
                    <a:pt x="201" y="2"/>
                  </a:lnTo>
                  <a:lnTo>
                    <a:pt x="231" y="4"/>
                  </a:lnTo>
                  <a:lnTo>
                    <a:pt x="239" y="14"/>
                  </a:lnTo>
                  <a:lnTo>
                    <a:pt x="266" y="12"/>
                  </a:lnTo>
                  <a:lnTo>
                    <a:pt x="282" y="23"/>
                  </a:lnTo>
                  <a:lnTo>
                    <a:pt x="285" y="47"/>
                  </a:lnTo>
                  <a:lnTo>
                    <a:pt x="291" y="49"/>
                  </a:lnTo>
                  <a:lnTo>
                    <a:pt x="291" y="52"/>
                  </a:lnTo>
                  <a:lnTo>
                    <a:pt x="272" y="70"/>
                  </a:lnTo>
                  <a:lnTo>
                    <a:pt x="268" y="82"/>
                  </a:lnTo>
                  <a:lnTo>
                    <a:pt x="266" y="101"/>
                  </a:lnTo>
                  <a:lnTo>
                    <a:pt x="256" y="115"/>
                  </a:lnTo>
                  <a:lnTo>
                    <a:pt x="262" y="130"/>
                  </a:lnTo>
                  <a:lnTo>
                    <a:pt x="264" y="153"/>
                  </a:lnTo>
                  <a:lnTo>
                    <a:pt x="264" y="167"/>
                  </a:lnTo>
                  <a:lnTo>
                    <a:pt x="266" y="179"/>
                  </a:lnTo>
                  <a:lnTo>
                    <a:pt x="280" y="196"/>
                  </a:lnTo>
                  <a:lnTo>
                    <a:pt x="282" y="212"/>
                  </a:lnTo>
                  <a:lnTo>
                    <a:pt x="264" y="212"/>
                  </a:lnTo>
                  <a:lnTo>
                    <a:pt x="248" y="219"/>
                  </a:lnTo>
                  <a:lnTo>
                    <a:pt x="250" y="237"/>
                  </a:lnTo>
                  <a:lnTo>
                    <a:pt x="246" y="258"/>
                  </a:lnTo>
                  <a:lnTo>
                    <a:pt x="256" y="268"/>
                  </a:lnTo>
                  <a:lnTo>
                    <a:pt x="270" y="274"/>
                  </a:lnTo>
                  <a:lnTo>
                    <a:pt x="270" y="291"/>
                  </a:lnTo>
                  <a:lnTo>
                    <a:pt x="256" y="291"/>
                  </a:lnTo>
                  <a:lnTo>
                    <a:pt x="248" y="280"/>
                  </a:lnTo>
                  <a:lnTo>
                    <a:pt x="237" y="274"/>
                  </a:lnTo>
                  <a:lnTo>
                    <a:pt x="229" y="262"/>
                  </a:lnTo>
                  <a:lnTo>
                    <a:pt x="215" y="268"/>
                  </a:lnTo>
                  <a:lnTo>
                    <a:pt x="178" y="252"/>
                  </a:lnTo>
                  <a:lnTo>
                    <a:pt x="153" y="252"/>
                  </a:lnTo>
                  <a:lnTo>
                    <a:pt x="155" y="241"/>
                  </a:lnTo>
                  <a:lnTo>
                    <a:pt x="145" y="235"/>
                  </a:lnTo>
                  <a:lnTo>
                    <a:pt x="143" y="196"/>
                  </a:lnTo>
                  <a:lnTo>
                    <a:pt x="118" y="190"/>
                  </a:lnTo>
                  <a:lnTo>
                    <a:pt x="108" y="206"/>
                  </a:lnTo>
                  <a:lnTo>
                    <a:pt x="78" y="204"/>
                  </a:lnTo>
                  <a:lnTo>
                    <a:pt x="69" y="186"/>
                  </a:lnTo>
                  <a:lnTo>
                    <a:pt x="65" y="173"/>
                  </a:lnTo>
                  <a:lnTo>
                    <a:pt x="6" y="173"/>
                  </a:lnTo>
                  <a:lnTo>
                    <a:pt x="0" y="17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30" name="Angola">
            <a:extLst>
              <a:ext uri="{FF2B5EF4-FFF2-40B4-BE49-F238E27FC236}">
                <a16:creationId xmlns:a16="http://schemas.microsoft.com/office/drawing/2014/main" id="{01525334-FBBA-4770-B2FE-AB6D4E59A931}"/>
              </a:ext>
            </a:extLst>
          </p:cNvPr>
          <p:cNvGrpSpPr>
            <a:grpSpLocks/>
          </p:cNvGrpSpPr>
          <p:nvPr/>
        </p:nvGrpSpPr>
        <p:grpSpPr>
          <a:xfrm>
            <a:off x="4562076" y="4716820"/>
            <a:ext cx="283002" cy="324355"/>
            <a:chOff x="4500563" y="4314825"/>
            <a:chExt cx="325437" cy="347663"/>
          </a:xfrm>
          <a:solidFill>
            <a:schemeClr val="bg2"/>
          </a:solidFill>
        </p:grpSpPr>
        <p:grpSp>
          <p:nvGrpSpPr>
            <p:cNvPr id="1231" name="Angola">
              <a:extLst>
                <a:ext uri="{FF2B5EF4-FFF2-40B4-BE49-F238E27FC236}">
                  <a16:creationId xmlns:a16="http://schemas.microsoft.com/office/drawing/2014/main" id="{FAD2FAF3-B323-46CE-8868-E848D93608DA}"/>
                </a:ext>
              </a:extLst>
            </p:cNvPr>
            <p:cNvGrpSpPr>
              <a:grpSpLocks/>
            </p:cNvGrpSpPr>
            <p:nvPr/>
          </p:nvGrpSpPr>
          <p:grpSpPr bwMode="auto">
            <a:xfrm>
              <a:off x="4500563" y="4348163"/>
              <a:ext cx="325437" cy="314325"/>
              <a:chOff x="2845" y="2971"/>
              <a:chExt cx="204" cy="198"/>
            </a:xfrm>
            <a:grpFill/>
          </p:grpSpPr>
          <p:sp>
            <p:nvSpPr>
              <p:cNvPr id="1235" name="Freeform 394">
                <a:extLst>
                  <a:ext uri="{FF2B5EF4-FFF2-40B4-BE49-F238E27FC236}">
                    <a16:creationId xmlns:a16="http://schemas.microsoft.com/office/drawing/2014/main" id="{003C7A55-B69E-4859-A0C5-C0C5E728F792}"/>
                  </a:ext>
                </a:extLst>
              </p:cNvPr>
              <p:cNvSpPr>
                <a:spLocks/>
              </p:cNvSpPr>
              <p:nvPr/>
            </p:nvSpPr>
            <p:spPr bwMode="auto">
              <a:xfrm>
                <a:off x="2845" y="2971"/>
                <a:ext cx="205" cy="198"/>
              </a:xfrm>
              <a:custGeom>
                <a:avLst/>
                <a:gdLst>
                  <a:gd name="T0" fmla="*/ 0 w 204"/>
                  <a:gd name="T1" fmla="*/ 180 h 198"/>
                  <a:gd name="T2" fmla="*/ 0 w 204"/>
                  <a:gd name="T3" fmla="*/ 157 h 198"/>
                  <a:gd name="T4" fmla="*/ 7 w 204"/>
                  <a:gd name="T5" fmla="*/ 122 h 198"/>
                  <a:gd name="T6" fmla="*/ 27 w 204"/>
                  <a:gd name="T7" fmla="*/ 91 h 198"/>
                  <a:gd name="T8" fmla="*/ 27 w 204"/>
                  <a:gd name="T9" fmla="*/ 75 h 198"/>
                  <a:gd name="T10" fmla="*/ 15 w 204"/>
                  <a:gd name="T11" fmla="*/ 50 h 198"/>
                  <a:gd name="T12" fmla="*/ 19 w 204"/>
                  <a:gd name="T13" fmla="*/ 37 h 198"/>
                  <a:gd name="T14" fmla="*/ 0 w 204"/>
                  <a:gd name="T15" fmla="*/ 1 h 198"/>
                  <a:gd name="T16" fmla="*/ 9 w 204"/>
                  <a:gd name="T17" fmla="*/ 0 h 198"/>
                  <a:gd name="T18" fmla="*/ 70 w 204"/>
                  <a:gd name="T19" fmla="*/ 0 h 198"/>
                  <a:gd name="T20" fmla="*/ 74 w 204"/>
                  <a:gd name="T21" fmla="*/ 13 h 198"/>
                  <a:gd name="T22" fmla="*/ 83 w 204"/>
                  <a:gd name="T23" fmla="*/ 31 h 198"/>
                  <a:gd name="T24" fmla="*/ 113 w 204"/>
                  <a:gd name="T25" fmla="*/ 33 h 198"/>
                  <a:gd name="T26" fmla="*/ 123 w 204"/>
                  <a:gd name="T27" fmla="*/ 17 h 198"/>
                  <a:gd name="T28" fmla="*/ 148 w 204"/>
                  <a:gd name="T29" fmla="*/ 23 h 198"/>
                  <a:gd name="T30" fmla="*/ 150 w 204"/>
                  <a:gd name="T31" fmla="*/ 62 h 198"/>
                  <a:gd name="T32" fmla="*/ 160 w 204"/>
                  <a:gd name="T33" fmla="*/ 68 h 198"/>
                  <a:gd name="T34" fmla="*/ 158 w 204"/>
                  <a:gd name="T35" fmla="*/ 79 h 198"/>
                  <a:gd name="T36" fmla="*/ 183 w 204"/>
                  <a:gd name="T37" fmla="*/ 79 h 198"/>
                  <a:gd name="T38" fmla="*/ 183 w 204"/>
                  <a:gd name="T39" fmla="*/ 112 h 198"/>
                  <a:gd name="T40" fmla="*/ 154 w 204"/>
                  <a:gd name="T41" fmla="*/ 112 h 198"/>
                  <a:gd name="T42" fmla="*/ 156 w 204"/>
                  <a:gd name="T43" fmla="*/ 163 h 198"/>
                  <a:gd name="T44" fmla="*/ 173 w 204"/>
                  <a:gd name="T45" fmla="*/ 182 h 198"/>
                  <a:gd name="T46" fmla="*/ 199 w 204"/>
                  <a:gd name="T47" fmla="*/ 184 h 198"/>
                  <a:gd name="T48" fmla="*/ 204 w 204"/>
                  <a:gd name="T49" fmla="*/ 190 h 198"/>
                  <a:gd name="T50" fmla="*/ 199 w 204"/>
                  <a:gd name="T51" fmla="*/ 190 h 198"/>
                  <a:gd name="T52" fmla="*/ 177 w 204"/>
                  <a:gd name="T53" fmla="*/ 198 h 198"/>
                  <a:gd name="T54" fmla="*/ 171 w 204"/>
                  <a:gd name="T55" fmla="*/ 190 h 198"/>
                  <a:gd name="T56" fmla="*/ 138 w 204"/>
                  <a:gd name="T57" fmla="*/ 194 h 198"/>
                  <a:gd name="T58" fmla="*/ 130 w 204"/>
                  <a:gd name="T59" fmla="*/ 188 h 198"/>
                  <a:gd name="T60" fmla="*/ 103 w 204"/>
                  <a:gd name="T61" fmla="*/ 186 h 198"/>
                  <a:gd name="T62" fmla="*/ 95 w 204"/>
                  <a:gd name="T63" fmla="*/ 180 h 198"/>
                  <a:gd name="T64" fmla="*/ 0 w 204"/>
                  <a:gd name="T65" fmla="*/ 18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98">
                    <a:moveTo>
                      <a:pt x="0" y="180"/>
                    </a:moveTo>
                    <a:lnTo>
                      <a:pt x="0" y="157"/>
                    </a:lnTo>
                    <a:lnTo>
                      <a:pt x="7" y="122"/>
                    </a:lnTo>
                    <a:lnTo>
                      <a:pt x="27" y="91"/>
                    </a:lnTo>
                    <a:lnTo>
                      <a:pt x="27" y="75"/>
                    </a:lnTo>
                    <a:lnTo>
                      <a:pt x="15" y="50"/>
                    </a:lnTo>
                    <a:lnTo>
                      <a:pt x="19" y="37"/>
                    </a:lnTo>
                    <a:lnTo>
                      <a:pt x="0" y="1"/>
                    </a:lnTo>
                    <a:lnTo>
                      <a:pt x="9" y="0"/>
                    </a:lnTo>
                    <a:lnTo>
                      <a:pt x="70" y="0"/>
                    </a:lnTo>
                    <a:lnTo>
                      <a:pt x="74" y="13"/>
                    </a:lnTo>
                    <a:lnTo>
                      <a:pt x="83" y="31"/>
                    </a:lnTo>
                    <a:lnTo>
                      <a:pt x="113" y="33"/>
                    </a:lnTo>
                    <a:lnTo>
                      <a:pt x="123" y="17"/>
                    </a:lnTo>
                    <a:lnTo>
                      <a:pt x="148" y="23"/>
                    </a:lnTo>
                    <a:lnTo>
                      <a:pt x="150" y="62"/>
                    </a:lnTo>
                    <a:lnTo>
                      <a:pt x="160" y="68"/>
                    </a:lnTo>
                    <a:lnTo>
                      <a:pt x="158" y="79"/>
                    </a:lnTo>
                    <a:lnTo>
                      <a:pt x="183" y="79"/>
                    </a:lnTo>
                    <a:lnTo>
                      <a:pt x="183" y="112"/>
                    </a:lnTo>
                    <a:lnTo>
                      <a:pt x="154" y="112"/>
                    </a:lnTo>
                    <a:lnTo>
                      <a:pt x="156" y="163"/>
                    </a:lnTo>
                    <a:lnTo>
                      <a:pt x="173" y="182"/>
                    </a:lnTo>
                    <a:lnTo>
                      <a:pt x="199" y="184"/>
                    </a:lnTo>
                    <a:lnTo>
                      <a:pt x="204" y="190"/>
                    </a:lnTo>
                    <a:lnTo>
                      <a:pt x="199" y="190"/>
                    </a:lnTo>
                    <a:lnTo>
                      <a:pt x="177" y="198"/>
                    </a:lnTo>
                    <a:lnTo>
                      <a:pt x="171" y="190"/>
                    </a:lnTo>
                    <a:lnTo>
                      <a:pt x="138" y="194"/>
                    </a:lnTo>
                    <a:lnTo>
                      <a:pt x="130" y="188"/>
                    </a:lnTo>
                    <a:lnTo>
                      <a:pt x="103" y="186"/>
                    </a:lnTo>
                    <a:lnTo>
                      <a:pt x="95" y="180"/>
                    </a:lnTo>
                    <a:lnTo>
                      <a:pt x="0" y="180"/>
                    </a:lnTo>
                    <a:close/>
                  </a:path>
                </a:pathLst>
              </a:custGeom>
              <a:grpFill/>
              <a:ln w="9525">
                <a:solidFill>
                  <a:schemeClr val="bg2"/>
                </a:solidFill>
                <a:round/>
                <a:headEnd/>
                <a:tailEnd/>
              </a:ln>
            </p:spPr>
            <p:txBody>
              <a:bodyPr/>
              <a:lstStyle/>
              <a:p>
                <a:pPr>
                  <a:defRPr/>
                </a:pPr>
                <a:endParaRPr lang="en-GB" dirty="0"/>
              </a:p>
            </p:txBody>
          </p:sp>
          <p:sp>
            <p:nvSpPr>
              <p:cNvPr id="1236" name="Freeform 395">
                <a:extLst>
                  <a:ext uri="{FF2B5EF4-FFF2-40B4-BE49-F238E27FC236}">
                    <a16:creationId xmlns:a16="http://schemas.microsoft.com/office/drawing/2014/main" id="{CB6E3ECE-65E0-4926-82ED-0AF1997FCDFA}"/>
                  </a:ext>
                </a:extLst>
              </p:cNvPr>
              <p:cNvSpPr>
                <a:spLocks/>
              </p:cNvSpPr>
              <p:nvPr/>
            </p:nvSpPr>
            <p:spPr bwMode="auto">
              <a:xfrm>
                <a:off x="2845" y="2971"/>
                <a:ext cx="205" cy="198"/>
              </a:xfrm>
              <a:custGeom>
                <a:avLst/>
                <a:gdLst>
                  <a:gd name="T0" fmla="*/ 0 w 204"/>
                  <a:gd name="T1" fmla="*/ 180 h 198"/>
                  <a:gd name="T2" fmla="*/ 0 w 204"/>
                  <a:gd name="T3" fmla="*/ 157 h 198"/>
                  <a:gd name="T4" fmla="*/ 7 w 204"/>
                  <a:gd name="T5" fmla="*/ 122 h 198"/>
                  <a:gd name="T6" fmla="*/ 27 w 204"/>
                  <a:gd name="T7" fmla="*/ 91 h 198"/>
                  <a:gd name="T8" fmla="*/ 27 w 204"/>
                  <a:gd name="T9" fmla="*/ 75 h 198"/>
                  <a:gd name="T10" fmla="*/ 15 w 204"/>
                  <a:gd name="T11" fmla="*/ 50 h 198"/>
                  <a:gd name="T12" fmla="*/ 19 w 204"/>
                  <a:gd name="T13" fmla="*/ 37 h 198"/>
                  <a:gd name="T14" fmla="*/ 0 w 204"/>
                  <a:gd name="T15" fmla="*/ 1 h 198"/>
                  <a:gd name="T16" fmla="*/ 9 w 204"/>
                  <a:gd name="T17" fmla="*/ 0 h 198"/>
                  <a:gd name="T18" fmla="*/ 70 w 204"/>
                  <a:gd name="T19" fmla="*/ 0 h 198"/>
                  <a:gd name="T20" fmla="*/ 74 w 204"/>
                  <a:gd name="T21" fmla="*/ 13 h 198"/>
                  <a:gd name="T22" fmla="*/ 83 w 204"/>
                  <a:gd name="T23" fmla="*/ 31 h 198"/>
                  <a:gd name="T24" fmla="*/ 115 w 204"/>
                  <a:gd name="T25" fmla="*/ 33 h 198"/>
                  <a:gd name="T26" fmla="*/ 125 w 204"/>
                  <a:gd name="T27" fmla="*/ 17 h 198"/>
                  <a:gd name="T28" fmla="*/ 150 w 204"/>
                  <a:gd name="T29" fmla="*/ 23 h 198"/>
                  <a:gd name="T30" fmla="*/ 152 w 204"/>
                  <a:gd name="T31" fmla="*/ 62 h 198"/>
                  <a:gd name="T32" fmla="*/ 162 w 204"/>
                  <a:gd name="T33" fmla="*/ 68 h 198"/>
                  <a:gd name="T34" fmla="*/ 160 w 204"/>
                  <a:gd name="T35" fmla="*/ 79 h 198"/>
                  <a:gd name="T36" fmla="*/ 185 w 204"/>
                  <a:gd name="T37" fmla="*/ 79 h 198"/>
                  <a:gd name="T38" fmla="*/ 185 w 204"/>
                  <a:gd name="T39" fmla="*/ 112 h 198"/>
                  <a:gd name="T40" fmla="*/ 156 w 204"/>
                  <a:gd name="T41" fmla="*/ 112 h 198"/>
                  <a:gd name="T42" fmla="*/ 158 w 204"/>
                  <a:gd name="T43" fmla="*/ 163 h 198"/>
                  <a:gd name="T44" fmla="*/ 175 w 204"/>
                  <a:gd name="T45" fmla="*/ 182 h 198"/>
                  <a:gd name="T46" fmla="*/ 201 w 204"/>
                  <a:gd name="T47" fmla="*/ 184 h 198"/>
                  <a:gd name="T48" fmla="*/ 206 w 204"/>
                  <a:gd name="T49" fmla="*/ 190 h 198"/>
                  <a:gd name="T50" fmla="*/ 201 w 204"/>
                  <a:gd name="T51" fmla="*/ 190 h 198"/>
                  <a:gd name="T52" fmla="*/ 179 w 204"/>
                  <a:gd name="T53" fmla="*/ 198 h 198"/>
                  <a:gd name="T54" fmla="*/ 173 w 204"/>
                  <a:gd name="T55" fmla="*/ 190 h 198"/>
                  <a:gd name="T56" fmla="*/ 140 w 204"/>
                  <a:gd name="T57" fmla="*/ 194 h 198"/>
                  <a:gd name="T58" fmla="*/ 132 w 204"/>
                  <a:gd name="T59" fmla="*/ 188 h 198"/>
                  <a:gd name="T60" fmla="*/ 105 w 204"/>
                  <a:gd name="T61" fmla="*/ 186 h 198"/>
                  <a:gd name="T62" fmla="*/ 95 w 204"/>
                  <a:gd name="T63" fmla="*/ 180 h 198"/>
                  <a:gd name="T64" fmla="*/ 0 w 204"/>
                  <a:gd name="T65" fmla="*/ 180 h 1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4" h="198">
                    <a:moveTo>
                      <a:pt x="0" y="180"/>
                    </a:moveTo>
                    <a:lnTo>
                      <a:pt x="0" y="157"/>
                    </a:lnTo>
                    <a:lnTo>
                      <a:pt x="7" y="122"/>
                    </a:lnTo>
                    <a:lnTo>
                      <a:pt x="27" y="91"/>
                    </a:lnTo>
                    <a:lnTo>
                      <a:pt x="27" y="75"/>
                    </a:lnTo>
                    <a:lnTo>
                      <a:pt x="15" y="50"/>
                    </a:lnTo>
                    <a:lnTo>
                      <a:pt x="19" y="37"/>
                    </a:lnTo>
                    <a:lnTo>
                      <a:pt x="0" y="1"/>
                    </a:lnTo>
                    <a:lnTo>
                      <a:pt x="9" y="0"/>
                    </a:lnTo>
                    <a:lnTo>
                      <a:pt x="70" y="0"/>
                    </a:lnTo>
                    <a:lnTo>
                      <a:pt x="74" y="13"/>
                    </a:lnTo>
                    <a:lnTo>
                      <a:pt x="83" y="31"/>
                    </a:lnTo>
                    <a:lnTo>
                      <a:pt x="113" y="33"/>
                    </a:lnTo>
                    <a:lnTo>
                      <a:pt x="123" y="17"/>
                    </a:lnTo>
                    <a:lnTo>
                      <a:pt x="148" y="23"/>
                    </a:lnTo>
                    <a:lnTo>
                      <a:pt x="150" y="62"/>
                    </a:lnTo>
                    <a:lnTo>
                      <a:pt x="160" y="68"/>
                    </a:lnTo>
                    <a:lnTo>
                      <a:pt x="158" y="79"/>
                    </a:lnTo>
                    <a:lnTo>
                      <a:pt x="183" y="79"/>
                    </a:lnTo>
                    <a:lnTo>
                      <a:pt x="183" y="112"/>
                    </a:lnTo>
                    <a:lnTo>
                      <a:pt x="154" y="112"/>
                    </a:lnTo>
                    <a:lnTo>
                      <a:pt x="156" y="163"/>
                    </a:lnTo>
                    <a:lnTo>
                      <a:pt x="173" y="182"/>
                    </a:lnTo>
                    <a:lnTo>
                      <a:pt x="199" y="184"/>
                    </a:lnTo>
                    <a:lnTo>
                      <a:pt x="204" y="190"/>
                    </a:lnTo>
                    <a:lnTo>
                      <a:pt x="199" y="190"/>
                    </a:lnTo>
                    <a:lnTo>
                      <a:pt x="177" y="198"/>
                    </a:lnTo>
                    <a:lnTo>
                      <a:pt x="171" y="190"/>
                    </a:lnTo>
                    <a:lnTo>
                      <a:pt x="138" y="194"/>
                    </a:lnTo>
                    <a:lnTo>
                      <a:pt x="130" y="188"/>
                    </a:lnTo>
                    <a:lnTo>
                      <a:pt x="103" y="186"/>
                    </a:lnTo>
                    <a:lnTo>
                      <a:pt x="95" y="180"/>
                    </a:lnTo>
                    <a:lnTo>
                      <a:pt x="0" y="18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32" name="Angola">
              <a:extLst>
                <a:ext uri="{FF2B5EF4-FFF2-40B4-BE49-F238E27FC236}">
                  <a16:creationId xmlns:a16="http://schemas.microsoft.com/office/drawing/2014/main" id="{9C541E0B-73B7-4FDD-A0BF-546C707083FF}"/>
                </a:ext>
              </a:extLst>
            </p:cNvPr>
            <p:cNvGrpSpPr>
              <a:grpSpLocks/>
            </p:cNvGrpSpPr>
            <p:nvPr/>
          </p:nvGrpSpPr>
          <p:grpSpPr bwMode="auto">
            <a:xfrm>
              <a:off x="4500563" y="4314825"/>
              <a:ext cx="17462" cy="30163"/>
              <a:chOff x="2845" y="2950"/>
              <a:chExt cx="11" cy="19"/>
            </a:xfrm>
            <a:grpFill/>
          </p:grpSpPr>
          <p:sp>
            <p:nvSpPr>
              <p:cNvPr id="1233" name="Freeform 400">
                <a:extLst>
                  <a:ext uri="{FF2B5EF4-FFF2-40B4-BE49-F238E27FC236}">
                    <a16:creationId xmlns:a16="http://schemas.microsoft.com/office/drawing/2014/main" id="{73A73C32-A49D-418F-83CE-71C6700AB566}"/>
                  </a:ext>
                </a:extLst>
              </p:cNvPr>
              <p:cNvSpPr>
                <a:spLocks/>
              </p:cNvSpPr>
              <p:nvPr/>
            </p:nvSpPr>
            <p:spPr bwMode="auto">
              <a:xfrm>
                <a:off x="2845" y="2950"/>
                <a:ext cx="11" cy="19"/>
              </a:xfrm>
              <a:custGeom>
                <a:avLst/>
                <a:gdLst>
                  <a:gd name="T0" fmla="*/ 0 w 11"/>
                  <a:gd name="T1" fmla="*/ 4 h 19"/>
                  <a:gd name="T2" fmla="*/ 9 w 11"/>
                  <a:gd name="T3" fmla="*/ 0 h 19"/>
                  <a:gd name="T4" fmla="*/ 11 w 11"/>
                  <a:gd name="T5" fmla="*/ 4 h 19"/>
                  <a:gd name="T6" fmla="*/ 9 w 11"/>
                  <a:gd name="T7" fmla="*/ 11 h 19"/>
                  <a:gd name="T8" fmla="*/ 0 w 11"/>
                  <a:gd name="T9" fmla="*/ 19 h 19"/>
                  <a:gd name="T10" fmla="*/ 0 w 11"/>
                  <a:gd name="T11" fmla="*/ 4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9">
                    <a:moveTo>
                      <a:pt x="0" y="4"/>
                    </a:moveTo>
                    <a:lnTo>
                      <a:pt x="9" y="0"/>
                    </a:lnTo>
                    <a:lnTo>
                      <a:pt x="11" y="4"/>
                    </a:lnTo>
                    <a:lnTo>
                      <a:pt x="9" y="11"/>
                    </a:lnTo>
                    <a:lnTo>
                      <a:pt x="0" y="19"/>
                    </a:lnTo>
                    <a:lnTo>
                      <a:pt x="0" y="4"/>
                    </a:lnTo>
                    <a:close/>
                  </a:path>
                </a:pathLst>
              </a:custGeom>
              <a:grpFill/>
              <a:ln w="9525">
                <a:solidFill>
                  <a:schemeClr val="bg2"/>
                </a:solidFill>
                <a:round/>
                <a:headEnd/>
                <a:tailEnd/>
              </a:ln>
            </p:spPr>
            <p:txBody>
              <a:bodyPr/>
              <a:lstStyle/>
              <a:p>
                <a:pPr>
                  <a:defRPr/>
                </a:pPr>
                <a:endParaRPr lang="en-GB" dirty="0"/>
              </a:p>
            </p:txBody>
          </p:sp>
          <p:sp>
            <p:nvSpPr>
              <p:cNvPr id="1234" name="Freeform 401">
                <a:extLst>
                  <a:ext uri="{FF2B5EF4-FFF2-40B4-BE49-F238E27FC236}">
                    <a16:creationId xmlns:a16="http://schemas.microsoft.com/office/drawing/2014/main" id="{8545A5D5-F70B-4885-8E48-C520768C11E9}"/>
                  </a:ext>
                </a:extLst>
              </p:cNvPr>
              <p:cNvSpPr>
                <a:spLocks/>
              </p:cNvSpPr>
              <p:nvPr/>
            </p:nvSpPr>
            <p:spPr bwMode="auto">
              <a:xfrm>
                <a:off x="2845" y="2950"/>
                <a:ext cx="11" cy="19"/>
              </a:xfrm>
              <a:custGeom>
                <a:avLst/>
                <a:gdLst>
                  <a:gd name="T0" fmla="*/ 0 w 11"/>
                  <a:gd name="T1" fmla="*/ 4 h 19"/>
                  <a:gd name="T2" fmla="*/ 9 w 11"/>
                  <a:gd name="T3" fmla="*/ 0 h 19"/>
                  <a:gd name="T4" fmla="*/ 11 w 11"/>
                  <a:gd name="T5" fmla="*/ 4 h 19"/>
                  <a:gd name="T6" fmla="*/ 9 w 11"/>
                  <a:gd name="T7" fmla="*/ 11 h 19"/>
                  <a:gd name="T8" fmla="*/ 0 w 11"/>
                  <a:gd name="T9" fmla="*/ 19 h 19"/>
                  <a:gd name="T10" fmla="*/ 0 w 11"/>
                  <a:gd name="T11" fmla="*/ 4 h 19"/>
                </a:gdLst>
                <a:ahLst/>
                <a:cxnLst>
                  <a:cxn ang="0">
                    <a:pos x="T0" y="T1"/>
                  </a:cxn>
                  <a:cxn ang="0">
                    <a:pos x="T2" y="T3"/>
                  </a:cxn>
                  <a:cxn ang="0">
                    <a:pos x="T4" y="T5"/>
                  </a:cxn>
                  <a:cxn ang="0">
                    <a:pos x="T6" y="T7"/>
                  </a:cxn>
                  <a:cxn ang="0">
                    <a:pos x="T8" y="T9"/>
                  </a:cxn>
                  <a:cxn ang="0">
                    <a:pos x="T10" y="T11"/>
                  </a:cxn>
                </a:cxnLst>
                <a:rect l="0" t="0" r="r" b="b"/>
                <a:pathLst>
                  <a:path w="11" h="19">
                    <a:moveTo>
                      <a:pt x="0" y="4"/>
                    </a:moveTo>
                    <a:lnTo>
                      <a:pt x="9" y="0"/>
                    </a:lnTo>
                    <a:lnTo>
                      <a:pt x="11" y="4"/>
                    </a:lnTo>
                    <a:lnTo>
                      <a:pt x="9" y="11"/>
                    </a:lnTo>
                    <a:lnTo>
                      <a:pt x="0" y="19"/>
                    </a:lnTo>
                    <a:lnTo>
                      <a:pt x="0" y="4"/>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237" name="Congo">
            <a:extLst>
              <a:ext uri="{FF2B5EF4-FFF2-40B4-BE49-F238E27FC236}">
                <a16:creationId xmlns:a16="http://schemas.microsoft.com/office/drawing/2014/main" id="{171FA75A-2216-40F9-8C1B-A0D19828E00F}"/>
              </a:ext>
            </a:extLst>
          </p:cNvPr>
          <p:cNvGrpSpPr>
            <a:grpSpLocks/>
          </p:cNvGrpSpPr>
          <p:nvPr/>
        </p:nvGrpSpPr>
        <p:grpSpPr bwMode="auto">
          <a:xfrm>
            <a:off x="4542750" y="4531687"/>
            <a:ext cx="157377" cy="189577"/>
            <a:chOff x="2831" y="2825"/>
            <a:chExt cx="113" cy="128"/>
          </a:xfrm>
          <a:solidFill>
            <a:schemeClr val="bg2"/>
          </a:solidFill>
        </p:grpSpPr>
        <p:sp>
          <p:nvSpPr>
            <p:cNvPr id="1238" name="Freeform 403">
              <a:extLst>
                <a:ext uri="{FF2B5EF4-FFF2-40B4-BE49-F238E27FC236}">
                  <a16:creationId xmlns:a16="http://schemas.microsoft.com/office/drawing/2014/main" id="{7FE19C65-D316-4327-BD1F-3C47826446DC}"/>
                </a:ext>
              </a:extLst>
            </p:cNvPr>
            <p:cNvSpPr>
              <a:spLocks/>
            </p:cNvSpPr>
            <p:nvPr/>
          </p:nvSpPr>
          <p:spPr bwMode="auto">
            <a:xfrm>
              <a:off x="2831" y="2825"/>
              <a:ext cx="114" cy="128"/>
            </a:xfrm>
            <a:custGeom>
              <a:avLst/>
              <a:gdLst>
                <a:gd name="T0" fmla="*/ 0 w 113"/>
                <a:gd name="T1" fmla="*/ 113 h 128"/>
                <a:gd name="T2" fmla="*/ 14 w 113"/>
                <a:gd name="T3" fmla="*/ 113 h 128"/>
                <a:gd name="T4" fmla="*/ 14 w 113"/>
                <a:gd name="T5" fmla="*/ 103 h 128"/>
                <a:gd name="T6" fmla="*/ 7 w 113"/>
                <a:gd name="T7" fmla="*/ 103 h 128"/>
                <a:gd name="T8" fmla="*/ 7 w 113"/>
                <a:gd name="T9" fmla="*/ 91 h 128"/>
                <a:gd name="T10" fmla="*/ 14 w 113"/>
                <a:gd name="T11" fmla="*/ 91 h 128"/>
                <a:gd name="T12" fmla="*/ 24 w 113"/>
                <a:gd name="T13" fmla="*/ 84 h 128"/>
                <a:gd name="T14" fmla="*/ 30 w 113"/>
                <a:gd name="T15" fmla="*/ 91 h 128"/>
                <a:gd name="T16" fmla="*/ 47 w 113"/>
                <a:gd name="T17" fmla="*/ 93 h 128"/>
                <a:gd name="T18" fmla="*/ 51 w 113"/>
                <a:gd name="T19" fmla="*/ 86 h 128"/>
                <a:gd name="T20" fmla="*/ 51 w 113"/>
                <a:gd name="T21" fmla="*/ 66 h 128"/>
                <a:gd name="T22" fmla="*/ 43 w 113"/>
                <a:gd name="T23" fmla="*/ 60 h 128"/>
                <a:gd name="T24" fmla="*/ 43 w 113"/>
                <a:gd name="T25" fmla="*/ 49 h 128"/>
                <a:gd name="T26" fmla="*/ 51 w 113"/>
                <a:gd name="T27" fmla="*/ 43 h 128"/>
                <a:gd name="T28" fmla="*/ 47 w 113"/>
                <a:gd name="T29" fmla="*/ 33 h 128"/>
                <a:gd name="T30" fmla="*/ 34 w 113"/>
                <a:gd name="T31" fmla="*/ 35 h 128"/>
                <a:gd name="T32" fmla="*/ 30 w 113"/>
                <a:gd name="T33" fmla="*/ 20 h 128"/>
                <a:gd name="T34" fmla="*/ 57 w 113"/>
                <a:gd name="T35" fmla="*/ 20 h 128"/>
                <a:gd name="T36" fmla="*/ 57 w 113"/>
                <a:gd name="T37" fmla="*/ 27 h 128"/>
                <a:gd name="T38" fmla="*/ 74 w 113"/>
                <a:gd name="T39" fmla="*/ 26 h 128"/>
                <a:gd name="T40" fmla="*/ 76 w 113"/>
                <a:gd name="T41" fmla="*/ 12 h 128"/>
                <a:gd name="T42" fmla="*/ 84 w 113"/>
                <a:gd name="T43" fmla="*/ 0 h 128"/>
                <a:gd name="T44" fmla="*/ 113 w 113"/>
                <a:gd name="T45" fmla="*/ 2 h 128"/>
                <a:gd name="T46" fmla="*/ 105 w 113"/>
                <a:gd name="T47" fmla="*/ 45 h 128"/>
                <a:gd name="T48" fmla="*/ 82 w 113"/>
                <a:gd name="T49" fmla="*/ 82 h 128"/>
                <a:gd name="T50" fmla="*/ 78 w 113"/>
                <a:gd name="T51" fmla="*/ 113 h 128"/>
                <a:gd name="T52" fmla="*/ 53 w 113"/>
                <a:gd name="T53" fmla="*/ 124 h 128"/>
                <a:gd name="T54" fmla="*/ 26 w 113"/>
                <a:gd name="T55" fmla="*/ 128 h 128"/>
                <a:gd name="T56" fmla="*/ 24 w 113"/>
                <a:gd name="T57" fmla="*/ 124 h 128"/>
                <a:gd name="T58" fmla="*/ 14 w 113"/>
                <a:gd name="T59" fmla="*/ 128 h 128"/>
                <a:gd name="T60" fmla="*/ 0 w 113"/>
                <a:gd name="T61" fmla="*/ 1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28">
                  <a:moveTo>
                    <a:pt x="0" y="113"/>
                  </a:moveTo>
                  <a:lnTo>
                    <a:pt x="14" y="113"/>
                  </a:lnTo>
                  <a:lnTo>
                    <a:pt x="14" y="103"/>
                  </a:lnTo>
                  <a:lnTo>
                    <a:pt x="7" y="103"/>
                  </a:lnTo>
                  <a:lnTo>
                    <a:pt x="7" y="91"/>
                  </a:lnTo>
                  <a:lnTo>
                    <a:pt x="14" y="91"/>
                  </a:lnTo>
                  <a:lnTo>
                    <a:pt x="24" y="84"/>
                  </a:lnTo>
                  <a:lnTo>
                    <a:pt x="30" y="91"/>
                  </a:lnTo>
                  <a:lnTo>
                    <a:pt x="47" y="93"/>
                  </a:lnTo>
                  <a:lnTo>
                    <a:pt x="51" y="86"/>
                  </a:lnTo>
                  <a:lnTo>
                    <a:pt x="51" y="66"/>
                  </a:lnTo>
                  <a:lnTo>
                    <a:pt x="43" y="60"/>
                  </a:lnTo>
                  <a:lnTo>
                    <a:pt x="43" y="49"/>
                  </a:lnTo>
                  <a:lnTo>
                    <a:pt x="51" y="43"/>
                  </a:lnTo>
                  <a:lnTo>
                    <a:pt x="47" y="33"/>
                  </a:lnTo>
                  <a:lnTo>
                    <a:pt x="34" y="35"/>
                  </a:lnTo>
                  <a:lnTo>
                    <a:pt x="30" y="20"/>
                  </a:lnTo>
                  <a:lnTo>
                    <a:pt x="57" y="20"/>
                  </a:lnTo>
                  <a:lnTo>
                    <a:pt x="57" y="27"/>
                  </a:lnTo>
                  <a:lnTo>
                    <a:pt x="74" y="26"/>
                  </a:lnTo>
                  <a:lnTo>
                    <a:pt x="76" y="12"/>
                  </a:lnTo>
                  <a:lnTo>
                    <a:pt x="84" y="0"/>
                  </a:lnTo>
                  <a:lnTo>
                    <a:pt x="113" y="2"/>
                  </a:lnTo>
                  <a:lnTo>
                    <a:pt x="105" y="45"/>
                  </a:lnTo>
                  <a:lnTo>
                    <a:pt x="82" y="82"/>
                  </a:lnTo>
                  <a:lnTo>
                    <a:pt x="78" y="113"/>
                  </a:lnTo>
                  <a:lnTo>
                    <a:pt x="53" y="124"/>
                  </a:lnTo>
                  <a:lnTo>
                    <a:pt x="26" y="128"/>
                  </a:lnTo>
                  <a:lnTo>
                    <a:pt x="24" y="124"/>
                  </a:lnTo>
                  <a:lnTo>
                    <a:pt x="14" y="128"/>
                  </a:lnTo>
                  <a:lnTo>
                    <a:pt x="0" y="113"/>
                  </a:lnTo>
                  <a:close/>
                </a:path>
              </a:pathLst>
            </a:custGeom>
            <a:grpFill/>
            <a:ln w="9525">
              <a:solidFill>
                <a:schemeClr val="bg2"/>
              </a:solidFill>
              <a:round/>
              <a:headEnd/>
              <a:tailEnd/>
            </a:ln>
          </p:spPr>
          <p:txBody>
            <a:bodyPr/>
            <a:lstStyle/>
            <a:p>
              <a:pPr>
                <a:defRPr/>
              </a:pPr>
              <a:endParaRPr lang="en-GB" dirty="0"/>
            </a:p>
          </p:txBody>
        </p:sp>
        <p:sp>
          <p:nvSpPr>
            <p:cNvPr id="1239" name="Freeform 404">
              <a:extLst>
                <a:ext uri="{FF2B5EF4-FFF2-40B4-BE49-F238E27FC236}">
                  <a16:creationId xmlns:a16="http://schemas.microsoft.com/office/drawing/2014/main" id="{C1526F14-A294-49A0-8DA3-5614C39804B5}"/>
                </a:ext>
              </a:extLst>
            </p:cNvPr>
            <p:cNvSpPr>
              <a:spLocks/>
            </p:cNvSpPr>
            <p:nvPr/>
          </p:nvSpPr>
          <p:spPr bwMode="auto">
            <a:xfrm>
              <a:off x="2831" y="2825"/>
              <a:ext cx="114" cy="128"/>
            </a:xfrm>
            <a:custGeom>
              <a:avLst/>
              <a:gdLst>
                <a:gd name="T0" fmla="*/ 0 w 113"/>
                <a:gd name="T1" fmla="*/ 113 h 128"/>
                <a:gd name="T2" fmla="*/ 14 w 113"/>
                <a:gd name="T3" fmla="*/ 113 h 128"/>
                <a:gd name="T4" fmla="*/ 14 w 113"/>
                <a:gd name="T5" fmla="*/ 103 h 128"/>
                <a:gd name="T6" fmla="*/ 7 w 113"/>
                <a:gd name="T7" fmla="*/ 103 h 128"/>
                <a:gd name="T8" fmla="*/ 7 w 113"/>
                <a:gd name="T9" fmla="*/ 91 h 128"/>
                <a:gd name="T10" fmla="*/ 14 w 113"/>
                <a:gd name="T11" fmla="*/ 91 h 128"/>
                <a:gd name="T12" fmla="*/ 24 w 113"/>
                <a:gd name="T13" fmla="*/ 84 h 128"/>
                <a:gd name="T14" fmla="*/ 30 w 113"/>
                <a:gd name="T15" fmla="*/ 91 h 128"/>
                <a:gd name="T16" fmla="*/ 47 w 113"/>
                <a:gd name="T17" fmla="*/ 93 h 128"/>
                <a:gd name="T18" fmla="*/ 51 w 113"/>
                <a:gd name="T19" fmla="*/ 86 h 128"/>
                <a:gd name="T20" fmla="*/ 51 w 113"/>
                <a:gd name="T21" fmla="*/ 66 h 128"/>
                <a:gd name="T22" fmla="*/ 43 w 113"/>
                <a:gd name="T23" fmla="*/ 60 h 128"/>
                <a:gd name="T24" fmla="*/ 43 w 113"/>
                <a:gd name="T25" fmla="*/ 49 h 128"/>
                <a:gd name="T26" fmla="*/ 51 w 113"/>
                <a:gd name="T27" fmla="*/ 43 h 128"/>
                <a:gd name="T28" fmla="*/ 47 w 113"/>
                <a:gd name="T29" fmla="*/ 33 h 128"/>
                <a:gd name="T30" fmla="*/ 34 w 113"/>
                <a:gd name="T31" fmla="*/ 35 h 128"/>
                <a:gd name="T32" fmla="*/ 30 w 113"/>
                <a:gd name="T33" fmla="*/ 20 h 128"/>
                <a:gd name="T34" fmla="*/ 59 w 113"/>
                <a:gd name="T35" fmla="*/ 20 h 128"/>
                <a:gd name="T36" fmla="*/ 59 w 113"/>
                <a:gd name="T37" fmla="*/ 27 h 128"/>
                <a:gd name="T38" fmla="*/ 76 w 113"/>
                <a:gd name="T39" fmla="*/ 26 h 128"/>
                <a:gd name="T40" fmla="*/ 78 w 113"/>
                <a:gd name="T41" fmla="*/ 12 h 128"/>
                <a:gd name="T42" fmla="*/ 86 w 113"/>
                <a:gd name="T43" fmla="*/ 0 h 128"/>
                <a:gd name="T44" fmla="*/ 115 w 113"/>
                <a:gd name="T45" fmla="*/ 2 h 128"/>
                <a:gd name="T46" fmla="*/ 107 w 113"/>
                <a:gd name="T47" fmla="*/ 45 h 128"/>
                <a:gd name="T48" fmla="*/ 84 w 113"/>
                <a:gd name="T49" fmla="*/ 82 h 128"/>
                <a:gd name="T50" fmla="*/ 80 w 113"/>
                <a:gd name="T51" fmla="*/ 113 h 128"/>
                <a:gd name="T52" fmla="*/ 53 w 113"/>
                <a:gd name="T53" fmla="*/ 124 h 128"/>
                <a:gd name="T54" fmla="*/ 26 w 113"/>
                <a:gd name="T55" fmla="*/ 128 h 128"/>
                <a:gd name="T56" fmla="*/ 24 w 113"/>
                <a:gd name="T57" fmla="*/ 124 h 128"/>
                <a:gd name="T58" fmla="*/ 14 w 113"/>
                <a:gd name="T59" fmla="*/ 128 h 128"/>
                <a:gd name="T60" fmla="*/ 0 w 113"/>
                <a:gd name="T61" fmla="*/ 113 h 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128">
                  <a:moveTo>
                    <a:pt x="0" y="113"/>
                  </a:moveTo>
                  <a:lnTo>
                    <a:pt x="14" y="113"/>
                  </a:lnTo>
                  <a:lnTo>
                    <a:pt x="14" y="103"/>
                  </a:lnTo>
                  <a:lnTo>
                    <a:pt x="7" y="103"/>
                  </a:lnTo>
                  <a:lnTo>
                    <a:pt x="7" y="91"/>
                  </a:lnTo>
                  <a:lnTo>
                    <a:pt x="14" y="91"/>
                  </a:lnTo>
                  <a:lnTo>
                    <a:pt x="24" y="84"/>
                  </a:lnTo>
                  <a:lnTo>
                    <a:pt x="30" y="91"/>
                  </a:lnTo>
                  <a:lnTo>
                    <a:pt x="47" y="93"/>
                  </a:lnTo>
                  <a:lnTo>
                    <a:pt x="51" y="86"/>
                  </a:lnTo>
                  <a:lnTo>
                    <a:pt x="51" y="66"/>
                  </a:lnTo>
                  <a:lnTo>
                    <a:pt x="43" y="60"/>
                  </a:lnTo>
                  <a:lnTo>
                    <a:pt x="43" y="49"/>
                  </a:lnTo>
                  <a:lnTo>
                    <a:pt x="51" y="43"/>
                  </a:lnTo>
                  <a:lnTo>
                    <a:pt x="47" y="33"/>
                  </a:lnTo>
                  <a:lnTo>
                    <a:pt x="34" y="35"/>
                  </a:lnTo>
                  <a:lnTo>
                    <a:pt x="30" y="20"/>
                  </a:lnTo>
                  <a:lnTo>
                    <a:pt x="57" y="20"/>
                  </a:lnTo>
                  <a:lnTo>
                    <a:pt x="57" y="27"/>
                  </a:lnTo>
                  <a:lnTo>
                    <a:pt x="74" y="26"/>
                  </a:lnTo>
                  <a:lnTo>
                    <a:pt x="76" y="12"/>
                  </a:lnTo>
                  <a:lnTo>
                    <a:pt x="84" y="0"/>
                  </a:lnTo>
                  <a:lnTo>
                    <a:pt x="113" y="2"/>
                  </a:lnTo>
                  <a:lnTo>
                    <a:pt x="105" y="45"/>
                  </a:lnTo>
                  <a:lnTo>
                    <a:pt x="82" y="82"/>
                  </a:lnTo>
                  <a:lnTo>
                    <a:pt x="78" y="113"/>
                  </a:lnTo>
                  <a:lnTo>
                    <a:pt x="53" y="124"/>
                  </a:lnTo>
                  <a:lnTo>
                    <a:pt x="26" y="128"/>
                  </a:lnTo>
                  <a:lnTo>
                    <a:pt x="24" y="124"/>
                  </a:lnTo>
                  <a:lnTo>
                    <a:pt x="14" y="128"/>
                  </a:lnTo>
                  <a:lnTo>
                    <a:pt x="0" y="11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40" name="Kenya">
            <a:extLst>
              <a:ext uri="{FF2B5EF4-FFF2-40B4-BE49-F238E27FC236}">
                <a16:creationId xmlns:a16="http://schemas.microsoft.com/office/drawing/2014/main" id="{E385144F-65AF-4798-ACAF-CBDBF812516A}"/>
              </a:ext>
            </a:extLst>
          </p:cNvPr>
          <p:cNvGrpSpPr>
            <a:grpSpLocks/>
          </p:cNvGrpSpPr>
          <p:nvPr/>
        </p:nvGrpSpPr>
        <p:grpSpPr bwMode="auto">
          <a:xfrm>
            <a:off x="5028685" y="4509469"/>
            <a:ext cx="169801" cy="211794"/>
            <a:chOff x="3182" y="2810"/>
            <a:chExt cx="123" cy="143"/>
          </a:xfrm>
          <a:solidFill>
            <a:schemeClr val="bg2"/>
          </a:solidFill>
        </p:grpSpPr>
        <p:sp>
          <p:nvSpPr>
            <p:cNvPr id="1241" name="Freeform 406">
              <a:extLst>
                <a:ext uri="{FF2B5EF4-FFF2-40B4-BE49-F238E27FC236}">
                  <a16:creationId xmlns:a16="http://schemas.microsoft.com/office/drawing/2014/main" id="{925FAF01-45BF-4C64-8DB4-6AA820C6B981}"/>
                </a:ext>
              </a:extLst>
            </p:cNvPr>
            <p:cNvSpPr>
              <a:spLocks/>
            </p:cNvSpPr>
            <p:nvPr/>
          </p:nvSpPr>
          <p:spPr bwMode="auto">
            <a:xfrm>
              <a:off x="3182" y="2810"/>
              <a:ext cx="123" cy="143"/>
            </a:xfrm>
            <a:custGeom>
              <a:avLst/>
              <a:gdLst>
                <a:gd name="T0" fmla="*/ 8 w 123"/>
                <a:gd name="T1" fmla="*/ 0 h 143"/>
                <a:gd name="T2" fmla="*/ 28 w 123"/>
                <a:gd name="T3" fmla="*/ 0 h 143"/>
                <a:gd name="T4" fmla="*/ 63 w 123"/>
                <a:gd name="T5" fmla="*/ 15 h 143"/>
                <a:gd name="T6" fmla="*/ 86 w 123"/>
                <a:gd name="T7" fmla="*/ 17 h 143"/>
                <a:gd name="T8" fmla="*/ 106 w 123"/>
                <a:gd name="T9" fmla="*/ 5 h 143"/>
                <a:gd name="T10" fmla="*/ 112 w 123"/>
                <a:gd name="T11" fmla="*/ 13 h 143"/>
                <a:gd name="T12" fmla="*/ 123 w 123"/>
                <a:gd name="T13" fmla="*/ 9 h 143"/>
                <a:gd name="T14" fmla="*/ 123 w 123"/>
                <a:gd name="T15" fmla="*/ 19 h 143"/>
                <a:gd name="T16" fmla="*/ 108 w 123"/>
                <a:gd name="T17" fmla="*/ 29 h 143"/>
                <a:gd name="T18" fmla="*/ 110 w 123"/>
                <a:gd name="T19" fmla="*/ 83 h 143"/>
                <a:gd name="T20" fmla="*/ 119 w 123"/>
                <a:gd name="T21" fmla="*/ 95 h 143"/>
                <a:gd name="T22" fmla="*/ 110 w 123"/>
                <a:gd name="T23" fmla="*/ 102 h 143"/>
                <a:gd name="T24" fmla="*/ 98 w 123"/>
                <a:gd name="T25" fmla="*/ 114 h 143"/>
                <a:gd name="T26" fmla="*/ 90 w 123"/>
                <a:gd name="T27" fmla="*/ 131 h 143"/>
                <a:gd name="T28" fmla="*/ 84 w 123"/>
                <a:gd name="T29" fmla="*/ 143 h 143"/>
                <a:gd name="T30" fmla="*/ 61 w 123"/>
                <a:gd name="T31" fmla="*/ 126 h 143"/>
                <a:gd name="T32" fmla="*/ 57 w 123"/>
                <a:gd name="T33" fmla="*/ 116 h 143"/>
                <a:gd name="T34" fmla="*/ 6 w 123"/>
                <a:gd name="T35" fmla="*/ 89 h 143"/>
                <a:gd name="T36" fmla="*/ 2 w 123"/>
                <a:gd name="T37" fmla="*/ 89 h 143"/>
                <a:gd name="T38" fmla="*/ 6 w 123"/>
                <a:gd name="T39" fmla="*/ 75 h 143"/>
                <a:gd name="T40" fmla="*/ 4 w 123"/>
                <a:gd name="T41" fmla="*/ 64 h 143"/>
                <a:gd name="T42" fmla="*/ 18 w 123"/>
                <a:gd name="T43" fmla="*/ 48 h 143"/>
                <a:gd name="T44" fmla="*/ 12 w 123"/>
                <a:gd name="T45" fmla="*/ 27 h 143"/>
                <a:gd name="T46" fmla="*/ 0 w 123"/>
                <a:gd name="T47" fmla="*/ 7 h 143"/>
                <a:gd name="T48" fmla="*/ 8 w 123"/>
                <a:gd name="T49" fmla="*/ 0 h 1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3" h="143">
                  <a:moveTo>
                    <a:pt x="8" y="0"/>
                  </a:moveTo>
                  <a:lnTo>
                    <a:pt x="28" y="0"/>
                  </a:lnTo>
                  <a:lnTo>
                    <a:pt x="63" y="15"/>
                  </a:lnTo>
                  <a:lnTo>
                    <a:pt x="86" y="17"/>
                  </a:lnTo>
                  <a:lnTo>
                    <a:pt x="106" y="5"/>
                  </a:lnTo>
                  <a:lnTo>
                    <a:pt x="112" y="13"/>
                  </a:lnTo>
                  <a:lnTo>
                    <a:pt x="123" y="9"/>
                  </a:lnTo>
                  <a:lnTo>
                    <a:pt x="123" y="19"/>
                  </a:lnTo>
                  <a:lnTo>
                    <a:pt x="108" y="29"/>
                  </a:lnTo>
                  <a:lnTo>
                    <a:pt x="110" y="83"/>
                  </a:lnTo>
                  <a:lnTo>
                    <a:pt x="119" y="95"/>
                  </a:lnTo>
                  <a:lnTo>
                    <a:pt x="110" y="102"/>
                  </a:lnTo>
                  <a:lnTo>
                    <a:pt x="98" y="114"/>
                  </a:lnTo>
                  <a:lnTo>
                    <a:pt x="90" y="131"/>
                  </a:lnTo>
                  <a:lnTo>
                    <a:pt x="84" y="143"/>
                  </a:lnTo>
                  <a:lnTo>
                    <a:pt x="61" y="126"/>
                  </a:lnTo>
                  <a:lnTo>
                    <a:pt x="57" y="116"/>
                  </a:lnTo>
                  <a:lnTo>
                    <a:pt x="6" y="89"/>
                  </a:lnTo>
                  <a:lnTo>
                    <a:pt x="2" y="89"/>
                  </a:lnTo>
                  <a:lnTo>
                    <a:pt x="6" y="75"/>
                  </a:lnTo>
                  <a:lnTo>
                    <a:pt x="4" y="64"/>
                  </a:lnTo>
                  <a:lnTo>
                    <a:pt x="18" y="48"/>
                  </a:lnTo>
                  <a:lnTo>
                    <a:pt x="12" y="27"/>
                  </a:lnTo>
                  <a:lnTo>
                    <a:pt x="0" y="7"/>
                  </a:lnTo>
                  <a:lnTo>
                    <a:pt x="8" y="0"/>
                  </a:lnTo>
                  <a:close/>
                </a:path>
              </a:pathLst>
            </a:custGeom>
            <a:grpFill/>
            <a:ln w="9525">
              <a:solidFill>
                <a:schemeClr val="bg2"/>
              </a:solidFill>
              <a:round/>
              <a:headEnd/>
              <a:tailEnd/>
            </a:ln>
          </p:spPr>
          <p:txBody>
            <a:bodyPr/>
            <a:lstStyle/>
            <a:p>
              <a:pPr>
                <a:defRPr/>
              </a:pPr>
              <a:endParaRPr lang="en-GB" dirty="0"/>
            </a:p>
          </p:txBody>
        </p:sp>
        <p:sp>
          <p:nvSpPr>
            <p:cNvPr id="1242" name="Freeform 407">
              <a:extLst>
                <a:ext uri="{FF2B5EF4-FFF2-40B4-BE49-F238E27FC236}">
                  <a16:creationId xmlns:a16="http://schemas.microsoft.com/office/drawing/2014/main" id="{73AFDB09-90A8-40AF-A79C-0C971C8700E0}"/>
                </a:ext>
              </a:extLst>
            </p:cNvPr>
            <p:cNvSpPr>
              <a:spLocks/>
            </p:cNvSpPr>
            <p:nvPr/>
          </p:nvSpPr>
          <p:spPr bwMode="auto">
            <a:xfrm>
              <a:off x="3182" y="2810"/>
              <a:ext cx="123" cy="143"/>
            </a:xfrm>
            <a:custGeom>
              <a:avLst/>
              <a:gdLst>
                <a:gd name="T0" fmla="*/ 8 w 123"/>
                <a:gd name="T1" fmla="*/ 0 h 143"/>
                <a:gd name="T2" fmla="*/ 28 w 123"/>
                <a:gd name="T3" fmla="*/ 0 h 143"/>
                <a:gd name="T4" fmla="*/ 63 w 123"/>
                <a:gd name="T5" fmla="*/ 15 h 143"/>
                <a:gd name="T6" fmla="*/ 86 w 123"/>
                <a:gd name="T7" fmla="*/ 17 h 143"/>
                <a:gd name="T8" fmla="*/ 106 w 123"/>
                <a:gd name="T9" fmla="*/ 5 h 143"/>
                <a:gd name="T10" fmla="*/ 112 w 123"/>
                <a:gd name="T11" fmla="*/ 13 h 143"/>
                <a:gd name="T12" fmla="*/ 123 w 123"/>
                <a:gd name="T13" fmla="*/ 9 h 143"/>
                <a:gd name="T14" fmla="*/ 123 w 123"/>
                <a:gd name="T15" fmla="*/ 19 h 143"/>
                <a:gd name="T16" fmla="*/ 108 w 123"/>
                <a:gd name="T17" fmla="*/ 29 h 143"/>
                <a:gd name="T18" fmla="*/ 110 w 123"/>
                <a:gd name="T19" fmla="*/ 83 h 143"/>
                <a:gd name="T20" fmla="*/ 119 w 123"/>
                <a:gd name="T21" fmla="*/ 95 h 143"/>
                <a:gd name="T22" fmla="*/ 110 w 123"/>
                <a:gd name="T23" fmla="*/ 102 h 143"/>
                <a:gd name="T24" fmla="*/ 98 w 123"/>
                <a:gd name="T25" fmla="*/ 114 h 143"/>
                <a:gd name="T26" fmla="*/ 90 w 123"/>
                <a:gd name="T27" fmla="*/ 131 h 143"/>
                <a:gd name="T28" fmla="*/ 84 w 123"/>
                <a:gd name="T29" fmla="*/ 143 h 143"/>
                <a:gd name="T30" fmla="*/ 61 w 123"/>
                <a:gd name="T31" fmla="*/ 126 h 143"/>
                <a:gd name="T32" fmla="*/ 57 w 123"/>
                <a:gd name="T33" fmla="*/ 116 h 143"/>
                <a:gd name="T34" fmla="*/ 6 w 123"/>
                <a:gd name="T35" fmla="*/ 89 h 143"/>
                <a:gd name="T36" fmla="*/ 2 w 123"/>
                <a:gd name="T37" fmla="*/ 89 h 143"/>
                <a:gd name="T38" fmla="*/ 6 w 123"/>
                <a:gd name="T39" fmla="*/ 75 h 143"/>
                <a:gd name="T40" fmla="*/ 4 w 123"/>
                <a:gd name="T41" fmla="*/ 64 h 143"/>
                <a:gd name="T42" fmla="*/ 18 w 123"/>
                <a:gd name="T43" fmla="*/ 48 h 143"/>
                <a:gd name="T44" fmla="*/ 12 w 123"/>
                <a:gd name="T45" fmla="*/ 27 h 143"/>
                <a:gd name="T46" fmla="*/ 0 w 123"/>
                <a:gd name="T47" fmla="*/ 7 h 143"/>
                <a:gd name="T48" fmla="*/ 8 w 123"/>
                <a:gd name="T49" fmla="*/ 0 h 1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3" h="143">
                  <a:moveTo>
                    <a:pt x="8" y="0"/>
                  </a:moveTo>
                  <a:lnTo>
                    <a:pt x="28" y="0"/>
                  </a:lnTo>
                  <a:lnTo>
                    <a:pt x="63" y="15"/>
                  </a:lnTo>
                  <a:lnTo>
                    <a:pt x="86" y="17"/>
                  </a:lnTo>
                  <a:lnTo>
                    <a:pt x="106" y="5"/>
                  </a:lnTo>
                  <a:lnTo>
                    <a:pt x="112" y="13"/>
                  </a:lnTo>
                  <a:lnTo>
                    <a:pt x="123" y="9"/>
                  </a:lnTo>
                  <a:lnTo>
                    <a:pt x="123" y="19"/>
                  </a:lnTo>
                  <a:lnTo>
                    <a:pt x="108" y="29"/>
                  </a:lnTo>
                  <a:lnTo>
                    <a:pt x="110" y="83"/>
                  </a:lnTo>
                  <a:lnTo>
                    <a:pt x="119" y="95"/>
                  </a:lnTo>
                  <a:lnTo>
                    <a:pt x="110" y="102"/>
                  </a:lnTo>
                  <a:lnTo>
                    <a:pt x="98" y="114"/>
                  </a:lnTo>
                  <a:lnTo>
                    <a:pt x="90" y="131"/>
                  </a:lnTo>
                  <a:lnTo>
                    <a:pt x="84" y="143"/>
                  </a:lnTo>
                  <a:lnTo>
                    <a:pt x="61" y="126"/>
                  </a:lnTo>
                  <a:lnTo>
                    <a:pt x="57" y="116"/>
                  </a:lnTo>
                  <a:lnTo>
                    <a:pt x="6" y="89"/>
                  </a:lnTo>
                  <a:lnTo>
                    <a:pt x="2" y="89"/>
                  </a:lnTo>
                  <a:lnTo>
                    <a:pt x="6" y="75"/>
                  </a:lnTo>
                  <a:lnTo>
                    <a:pt x="4" y="64"/>
                  </a:lnTo>
                  <a:lnTo>
                    <a:pt x="18" y="48"/>
                  </a:lnTo>
                  <a:lnTo>
                    <a:pt x="12" y="27"/>
                  </a:lnTo>
                  <a:lnTo>
                    <a:pt x="0" y="7"/>
                  </a:lnTo>
                  <a:lnTo>
                    <a:pt x="8"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43" name="Gabon">
            <a:extLst>
              <a:ext uri="{FF2B5EF4-FFF2-40B4-BE49-F238E27FC236}">
                <a16:creationId xmlns:a16="http://schemas.microsoft.com/office/drawing/2014/main" id="{25DE6B0E-6DF1-4579-8352-AD024E41E6AA}"/>
              </a:ext>
            </a:extLst>
          </p:cNvPr>
          <p:cNvGrpSpPr>
            <a:grpSpLocks/>
          </p:cNvGrpSpPr>
          <p:nvPr/>
        </p:nvGrpSpPr>
        <p:grpSpPr bwMode="auto">
          <a:xfrm>
            <a:off x="4494431" y="4559827"/>
            <a:ext cx="120104" cy="139221"/>
            <a:chOff x="2796" y="2844"/>
            <a:chExt cx="86" cy="94"/>
          </a:xfrm>
          <a:solidFill>
            <a:schemeClr val="bg2"/>
          </a:solidFill>
        </p:grpSpPr>
        <p:sp>
          <p:nvSpPr>
            <p:cNvPr id="1244" name="Freeform 409">
              <a:extLst>
                <a:ext uri="{FF2B5EF4-FFF2-40B4-BE49-F238E27FC236}">
                  <a16:creationId xmlns:a16="http://schemas.microsoft.com/office/drawing/2014/main" id="{E44E0BA9-96B0-4FD1-8EAA-BFBF275A2F32}"/>
                </a:ext>
              </a:extLst>
            </p:cNvPr>
            <p:cNvSpPr>
              <a:spLocks/>
            </p:cNvSpPr>
            <p:nvPr/>
          </p:nvSpPr>
          <p:spPr bwMode="auto">
            <a:xfrm>
              <a:off x="2796" y="2844"/>
              <a:ext cx="86" cy="94"/>
            </a:xfrm>
            <a:custGeom>
              <a:avLst/>
              <a:gdLst>
                <a:gd name="T0" fmla="*/ 37 w 86"/>
                <a:gd name="T1" fmla="*/ 0 h 94"/>
                <a:gd name="T2" fmla="*/ 64 w 86"/>
                <a:gd name="T3" fmla="*/ 0 h 94"/>
                <a:gd name="T4" fmla="*/ 68 w 86"/>
                <a:gd name="T5" fmla="*/ 16 h 94"/>
                <a:gd name="T6" fmla="*/ 82 w 86"/>
                <a:gd name="T7" fmla="*/ 14 h 94"/>
                <a:gd name="T8" fmla="*/ 86 w 86"/>
                <a:gd name="T9" fmla="*/ 24 h 94"/>
                <a:gd name="T10" fmla="*/ 78 w 86"/>
                <a:gd name="T11" fmla="*/ 30 h 94"/>
                <a:gd name="T12" fmla="*/ 78 w 86"/>
                <a:gd name="T13" fmla="*/ 41 h 94"/>
                <a:gd name="T14" fmla="*/ 86 w 86"/>
                <a:gd name="T15" fmla="*/ 47 h 94"/>
                <a:gd name="T16" fmla="*/ 86 w 86"/>
                <a:gd name="T17" fmla="*/ 67 h 94"/>
                <a:gd name="T18" fmla="*/ 82 w 86"/>
                <a:gd name="T19" fmla="*/ 75 h 94"/>
                <a:gd name="T20" fmla="*/ 64 w 86"/>
                <a:gd name="T21" fmla="*/ 73 h 94"/>
                <a:gd name="T22" fmla="*/ 59 w 86"/>
                <a:gd name="T23" fmla="*/ 65 h 94"/>
                <a:gd name="T24" fmla="*/ 49 w 86"/>
                <a:gd name="T25" fmla="*/ 73 h 94"/>
                <a:gd name="T26" fmla="*/ 41 w 86"/>
                <a:gd name="T27" fmla="*/ 73 h 94"/>
                <a:gd name="T28" fmla="*/ 41 w 86"/>
                <a:gd name="T29" fmla="*/ 84 h 94"/>
                <a:gd name="T30" fmla="*/ 49 w 86"/>
                <a:gd name="T31" fmla="*/ 84 h 94"/>
                <a:gd name="T32" fmla="*/ 49 w 86"/>
                <a:gd name="T33" fmla="*/ 94 h 94"/>
                <a:gd name="T34" fmla="*/ 34 w 86"/>
                <a:gd name="T35" fmla="*/ 94 h 94"/>
                <a:gd name="T36" fmla="*/ 17 w 86"/>
                <a:gd name="T37" fmla="*/ 81 h 94"/>
                <a:gd name="T38" fmla="*/ 9 w 86"/>
                <a:gd name="T39" fmla="*/ 67 h 94"/>
                <a:gd name="T40" fmla="*/ 0 w 86"/>
                <a:gd name="T41" fmla="*/ 47 h 94"/>
                <a:gd name="T42" fmla="*/ 9 w 86"/>
                <a:gd name="T43" fmla="*/ 32 h 94"/>
                <a:gd name="T44" fmla="*/ 11 w 86"/>
                <a:gd name="T45" fmla="*/ 24 h 94"/>
                <a:gd name="T46" fmla="*/ 34 w 86"/>
                <a:gd name="T47" fmla="*/ 22 h 94"/>
                <a:gd name="T48" fmla="*/ 37 w 86"/>
                <a:gd name="T4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94">
                  <a:moveTo>
                    <a:pt x="37" y="0"/>
                  </a:moveTo>
                  <a:lnTo>
                    <a:pt x="64" y="0"/>
                  </a:lnTo>
                  <a:lnTo>
                    <a:pt x="68" y="16"/>
                  </a:lnTo>
                  <a:lnTo>
                    <a:pt x="82" y="14"/>
                  </a:lnTo>
                  <a:lnTo>
                    <a:pt x="86" y="24"/>
                  </a:lnTo>
                  <a:lnTo>
                    <a:pt x="78" y="30"/>
                  </a:lnTo>
                  <a:lnTo>
                    <a:pt x="78" y="41"/>
                  </a:lnTo>
                  <a:lnTo>
                    <a:pt x="86" y="47"/>
                  </a:lnTo>
                  <a:lnTo>
                    <a:pt x="86" y="67"/>
                  </a:lnTo>
                  <a:lnTo>
                    <a:pt x="82" y="75"/>
                  </a:lnTo>
                  <a:lnTo>
                    <a:pt x="64" y="73"/>
                  </a:lnTo>
                  <a:lnTo>
                    <a:pt x="59" y="65"/>
                  </a:lnTo>
                  <a:lnTo>
                    <a:pt x="49" y="73"/>
                  </a:lnTo>
                  <a:lnTo>
                    <a:pt x="41" y="73"/>
                  </a:lnTo>
                  <a:lnTo>
                    <a:pt x="41" y="84"/>
                  </a:lnTo>
                  <a:lnTo>
                    <a:pt x="49" y="84"/>
                  </a:lnTo>
                  <a:lnTo>
                    <a:pt x="49" y="94"/>
                  </a:lnTo>
                  <a:lnTo>
                    <a:pt x="34" y="94"/>
                  </a:lnTo>
                  <a:lnTo>
                    <a:pt x="17" y="81"/>
                  </a:lnTo>
                  <a:lnTo>
                    <a:pt x="9" y="67"/>
                  </a:lnTo>
                  <a:lnTo>
                    <a:pt x="0" y="47"/>
                  </a:lnTo>
                  <a:lnTo>
                    <a:pt x="9" y="32"/>
                  </a:lnTo>
                  <a:lnTo>
                    <a:pt x="11" y="24"/>
                  </a:lnTo>
                  <a:lnTo>
                    <a:pt x="34" y="22"/>
                  </a:lnTo>
                  <a:lnTo>
                    <a:pt x="37" y="0"/>
                  </a:lnTo>
                  <a:close/>
                </a:path>
              </a:pathLst>
            </a:custGeom>
            <a:grpFill/>
            <a:ln w="9525">
              <a:solidFill>
                <a:schemeClr val="bg2"/>
              </a:solidFill>
              <a:round/>
              <a:headEnd/>
              <a:tailEnd/>
            </a:ln>
          </p:spPr>
          <p:txBody>
            <a:bodyPr/>
            <a:lstStyle/>
            <a:p>
              <a:pPr>
                <a:defRPr/>
              </a:pPr>
              <a:endParaRPr lang="en-GB" dirty="0"/>
            </a:p>
          </p:txBody>
        </p:sp>
        <p:sp>
          <p:nvSpPr>
            <p:cNvPr id="1245" name="Freeform 410">
              <a:extLst>
                <a:ext uri="{FF2B5EF4-FFF2-40B4-BE49-F238E27FC236}">
                  <a16:creationId xmlns:a16="http://schemas.microsoft.com/office/drawing/2014/main" id="{2C611646-4F30-4DA9-805B-5FB8E7ED07AC}"/>
                </a:ext>
              </a:extLst>
            </p:cNvPr>
            <p:cNvSpPr>
              <a:spLocks/>
            </p:cNvSpPr>
            <p:nvPr/>
          </p:nvSpPr>
          <p:spPr bwMode="auto">
            <a:xfrm>
              <a:off x="2796" y="2844"/>
              <a:ext cx="86" cy="94"/>
            </a:xfrm>
            <a:custGeom>
              <a:avLst/>
              <a:gdLst>
                <a:gd name="T0" fmla="*/ 37 w 86"/>
                <a:gd name="T1" fmla="*/ 0 h 94"/>
                <a:gd name="T2" fmla="*/ 64 w 86"/>
                <a:gd name="T3" fmla="*/ 0 h 94"/>
                <a:gd name="T4" fmla="*/ 68 w 86"/>
                <a:gd name="T5" fmla="*/ 16 h 94"/>
                <a:gd name="T6" fmla="*/ 82 w 86"/>
                <a:gd name="T7" fmla="*/ 14 h 94"/>
                <a:gd name="T8" fmla="*/ 86 w 86"/>
                <a:gd name="T9" fmla="*/ 24 h 94"/>
                <a:gd name="T10" fmla="*/ 78 w 86"/>
                <a:gd name="T11" fmla="*/ 30 h 94"/>
                <a:gd name="T12" fmla="*/ 78 w 86"/>
                <a:gd name="T13" fmla="*/ 41 h 94"/>
                <a:gd name="T14" fmla="*/ 86 w 86"/>
                <a:gd name="T15" fmla="*/ 47 h 94"/>
                <a:gd name="T16" fmla="*/ 86 w 86"/>
                <a:gd name="T17" fmla="*/ 67 h 94"/>
                <a:gd name="T18" fmla="*/ 82 w 86"/>
                <a:gd name="T19" fmla="*/ 75 h 94"/>
                <a:gd name="T20" fmla="*/ 64 w 86"/>
                <a:gd name="T21" fmla="*/ 73 h 94"/>
                <a:gd name="T22" fmla="*/ 59 w 86"/>
                <a:gd name="T23" fmla="*/ 65 h 94"/>
                <a:gd name="T24" fmla="*/ 49 w 86"/>
                <a:gd name="T25" fmla="*/ 73 h 94"/>
                <a:gd name="T26" fmla="*/ 41 w 86"/>
                <a:gd name="T27" fmla="*/ 73 h 94"/>
                <a:gd name="T28" fmla="*/ 41 w 86"/>
                <a:gd name="T29" fmla="*/ 84 h 94"/>
                <a:gd name="T30" fmla="*/ 49 w 86"/>
                <a:gd name="T31" fmla="*/ 84 h 94"/>
                <a:gd name="T32" fmla="*/ 49 w 86"/>
                <a:gd name="T33" fmla="*/ 94 h 94"/>
                <a:gd name="T34" fmla="*/ 34 w 86"/>
                <a:gd name="T35" fmla="*/ 94 h 94"/>
                <a:gd name="T36" fmla="*/ 17 w 86"/>
                <a:gd name="T37" fmla="*/ 81 h 94"/>
                <a:gd name="T38" fmla="*/ 9 w 86"/>
                <a:gd name="T39" fmla="*/ 67 h 94"/>
                <a:gd name="T40" fmla="*/ 0 w 86"/>
                <a:gd name="T41" fmla="*/ 47 h 94"/>
                <a:gd name="T42" fmla="*/ 9 w 86"/>
                <a:gd name="T43" fmla="*/ 32 h 94"/>
                <a:gd name="T44" fmla="*/ 11 w 86"/>
                <a:gd name="T45" fmla="*/ 24 h 94"/>
                <a:gd name="T46" fmla="*/ 34 w 86"/>
                <a:gd name="T47" fmla="*/ 22 h 94"/>
                <a:gd name="T48" fmla="*/ 37 w 86"/>
                <a:gd name="T49" fmla="*/ 0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94">
                  <a:moveTo>
                    <a:pt x="37" y="0"/>
                  </a:moveTo>
                  <a:lnTo>
                    <a:pt x="64" y="0"/>
                  </a:lnTo>
                  <a:lnTo>
                    <a:pt x="68" y="16"/>
                  </a:lnTo>
                  <a:lnTo>
                    <a:pt x="82" y="14"/>
                  </a:lnTo>
                  <a:lnTo>
                    <a:pt x="86" y="24"/>
                  </a:lnTo>
                  <a:lnTo>
                    <a:pt x="78" y="30"/>
                  </a:lnTo>
                  <a:lnTo>
                    <a:pt x="78" y="41"/>
                  </a:lnTo>
                  <a:lnTo>
                    <a:pt x="86" y="47"/>
                  </a:lnTo>
                  <a:lnTo>
                    <a:pt x="86" y="67"/>
                  </a:lnTo>
                  <a:lnTo>
                    <a:pt x="82" y="75"/>
                  </a:lnTo>
                  <a:lnTo>
                    <a:pt x="64" y="73"/>
                  </a:lnTo>
                  <a:lnTo>
                    <a:pt x="59" y="65"/>
                  </a:lnTo>
                  <a:lnTo>
                    <a:pt x="49" y="73"/>
                  </a:lnTo>
                  <a:lnTo>
                    <a:pt x="41" y="73"/>
                  </a:lnTo>
                  <a:lnTo>
                    <a:pt x="41" y="84"/>
                  </a:lnTo>
                  <a:lnTo>
                    <a:pt x="49" y="84"/>
                  </a:lnTo>
                  <a:lnTo>
                    <a:pt x="49" y="94"/>
                  </a:lnTo>
                  <a:lnTo>
                    <a:pt x="34" y="94"/>
                  </a:lnTo>
                  <a:lnTo>
                    <a:pt x="17" y="81"/>
                  </a:lnTo>
                  <a:lnTo>
                    <a:pt x="9" y="67"/>
                  </a:lnTo>
                  <a:lnTo>
                    <a:pt x="0" y="47"/>
                  </a:lnTo>
                  <a:lnTo>
                    <a:pt x="9" y="32"/>
                  </a:lnTo>
                  <a:lnTo>
                    <a:pt x="11" y="24"/>
                  </a:lnTo>
                  <a:lnTo>
                    <a:pt x="34" y="22"/>
                  </a:lnTo>
                  <a:lnTo>
                    <a:pt x="37"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46" name="Gambia">
            <a:extLst>
              <a:ext uri="{FF2B5EF4-FFF2-40B4-BE49-F238E27FC236}">
                <a16:creationId xmlns:a16="http://schemas.microsoft.com/office/drawing/2014/main" id="{A4CF74D4-F23E-40DD-BD98-DF2FE6A3F827}"/>
              </a:ext>
            </a:extLst>
          </p:cNvPr>
          <p:cNvGrpSpPr>
            <a:grpSpLocks/>
          </p:cNvGrpSpPr>
          <p:nvPr/>
        </p:nvGrpSpPr>
        <p:grpSpPr bwMode="auto">
          <a:xfrm>
            <a:off x="3935330" y="4299157"/>
            <a:ext cx="73166" cy="16292"/>
            <a:chOff x="2391" y="2668"/>
            <a:chExt cx="53" cy="11"/>
          </a:xfrm>
          <a:solidFill>
            <a:schemeClr val="bg2"/>
          </a:solidFill>
        </p:grpSpPr>
        <p:sp>
          <p:nvSpPr>
            <p:cNvPr id="1247" name="Freeform 415">
              <a:extLst>
                <a:ext uri="{FF2B5EF4-FFF2-40B4-BE49-F238E27FC236}">
                  <a16:creationId xmlns:a16="http://schemas.microsoft.com/office/drawing/2014/main" id="{BA831626-5FDB-4246-A596-6D6A60314722}"/>
                </a:ext>
              </a:extLst>
            </p:cNvPr>
            <p:cNvSpPr>
              <a:spLocks/>
            </p:cNvSpPr>
            <p:nvPr/>
          </p:nvSpPr>
          <p:spPr bwMode="auto">
            <a:xfrm>
              <a:off x="2395" y="2668"/>
              <a:ext cx="49" cy="11"/>
            </a:xfrm>
            <a:custGeom>
              <a:avLst/>
              <a:gdLst>
                <a:gd name="T0" fmla="*/ 8 w 49"/>
                <a:gd name="T1" fmla="*/ 0 h 11"/>
                <a:gd name="T2" fmla="*/ 20 w 49"/>
                <a:gd name="T3" fmla="*/ 0 h 11"/>
                <a:gd name="T4" fmla="*/ 32 w 49"/>
                <a:gd name="T5" fmla="*/ 2 h 11"/>
                <a:gd name="T6" fmla="*/ 41 w 49"/>
                <a:gd name="T7" fmla="*/ 4 h 11"/>
                <a:gd name="T8" fmla="*/ 49 w 49"/>
                <a:gd name="T9" fmla="*/ 6 h 11"/>
                <a:gd name="T10" fmla="*/ 45 w 49"/>
                <a:gd name="T11" fmla="*/ 7 h 11"/>
                <a:gd name="T12" fmla="*/ 34 w 49"/>
                <a:gd name="T13" fmla="*/ 7 h 11"/>
                <a:gd name="T14" fmla="*/ 26 w 49"/>
                <a:gd name="T15" fmla="*/ 7 h 11"/>
                <a:gd name="T16" fmla="*/ 16 w 49"/>
                <a:gd name="T17" fmla="*/ 7 h 11"/>
                <a:gd name="T18" fmla="*/ 6 w 49"/>
                <a:gd name="T19" fmla="*/ 11 h 11"/>
                <a:gd name="T20" fmla="*/ 0 w 49"/>
                <a:gd name="T21" fmla="*/ 9 h 11"/>
                <a:gd name="T22" fmla="*/ 4 w 49"/>
                <a:gd name="T23" fmla="*/ 0 h 11"/>
                <a:gd name="T24" fmla="*/ 8 w 49"/>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1">
                  <a:moveTo>
                    <a:pt x="8" y="0"/>
                  </a:moveTo>
                  <a:lnTo>
                    <a:pt x="20" y="0"/>
                  </a:lnTo>
                  <a:lnTo>
                    <a:pt x="32" y="2"/>
                  </a:lnTo>
                  <a:lnTo>
                    <a:pt x="41" y="4"/>
                  </a:lnTo>
                  <a:lnTo>
                    <a:pt x="49" y="6"/>
                  </a:lnTo>
                  <a:lnTo>
                    <a:pt x="45" y="7"/>
                  </a:lnTo>
                  <a:lnTo>
                    <a:pt x="34" y="7"/>
                  </a:lnTo>
                  <a:lnTo>
                    <a:pt x="26" y="7"/>
                  </a:lnTo>
                  <a:lnTo>
                    <a:pt x="16" y="7"/>
                  </a:lnTo>
                  <a:lnTo>
                    <a:pt x="6" y="11"/>
                  </a:lnTo>
                  <a:lnTo>
                    <a:pt x="0" y="9"/>
                  </a:lnTo>
                  <a:lnTo>
                    <a:pt x="4" y="0"/>
                  </a:lnTo>
                  <a:lnTo>
                    <a:pt x="8" y="0"/>
                  </a:lnTo>
                  <a:close/>
                </a:path>
              </a:pathLst>
            </a:custGeom>
            <a:grpFill/>
            <a:ln w="9525">
              <a:solidFill>
                <a:schemeClr val="bg2"/>
              </a:solidFill>
              <a:round/>
              <a:headEnd/>
              <a:tailEnd/>
            </a:ln>
          </p:spPr>
          <p:txBody>
            <a:bodyPr/>
            <a:lstStyle/>
            <a:p>
              <a:pPr>
                <a:defRPr/>
              </a:pPr>
              <a:endParaRPr lang="en-GB" dirty="0"/>
            </a:p>
          </p:txBody>
        </p:sp>
        <p:sp>
          <p:nvSpPr>
            <p:cNvPr id="1248" name="Freeform 416">
              <a:extLst>
                <a:ext uri="{FF2B5EF4-FFF2-40B4-BE49-F238E27FC236}">
                  <a16:creationId xmlns:a16="http://schemas.microsoft.com/office/drawing/2014/main" id="{686A3E67-6B8A-4DC7-B0AE-C6754CF9DE38}"/>
                </a:ext>
              </a:extLst>
            </p:cNvPr>
            <p:cNvSpPr>
              <a:spLocks/>
            </p:cNvSpPr>
            <p:nvPr/>
          </p:nvSpPr>
          <p:spPr bwMode="auto">
            <a:xfrm>
              <a:off x="2391" y="2668"/>
              <a:ext cx="49" cy="11"/>
            </a:xfrm>
            <a:custGeom>
              <a:avLst/>
              <a:gdLst>
                <a:gd name="T0" fmla="*/ 8 w 49"/>
                <a:gd name="T1" fmla="*/ 0 h 11"/>
                <a:gd name="T2" fmla="*/ 20 w 49"/>
                <a:gd name="T3" fmla="*/ 0 h 11"/>
                <a:gd name="T4" fmla="*/ 32 w 49"/>
                <a:gd name="T5" fmla="*/ 2 h 11"/>
                <a:gd name="T6" fmla="*/ 41 w 49"/>
                <a:gd name="T7" fmla="*/ 4 h 11"/>
                <a:gd name="T8" fmla="*/ 49 w 49"/>
                <a:gd name="T9" fmla="*/ 6 h 11"/>
                <a:gd name="T10" fmla="*/ 45 w 49"/>
                <a:gd name="T11" fmla="*/ 7 h 11"/>
                <a:gd name="T12" fmla="*/ 34 w 49"/>
                <a:gd name="T13" fmla="*/ 7 h 11"/>
                <a:gd name="T14" fmla="*/ 26 w 49"/>
                <a:gd name="T15" fmla="*/ 7 h 11"/>
                <a:gd name="T16" fmla="*/ 16 w 49"/>
                <a:gd name="T17" fmla="*/ 7 h 11"/>
                <a:gd name="T18" fmla="*/ 6 w 49"/>
                <a:gd name="T19" fmla="*/ 11 h 11"/>
                <a:gd name="T20" fmla="*/ 0 w 49"/>
                <a:gd name="T21" fmla="*/ 9 h 11"/>
                <a:gd name="T22" fmla="*/ 4 w 49"/>
                <a:gd name="T23" fmla="*/ 0 h 11"/>
                <a:gd name="T24" fmla="*/ 8 w 4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11">
                  <a:moveTo>
                    <a:pt x="8" y="0"/>
                  </a:moveTo>
                  <a:lnTo>
                    <a:pt x="20" y="0"/>
                  </a:lnTo>
                  <a:lnTo>
                    <a:pt x="32" y="2"/>
                  </a:lnTo>
                  <a:lnTo>
                    <a:pt x="41" y="4"/>
                  </a:lnTo>
                  <a:lnTo>
                    <a:pt x="49" y="6"/>
                  </a:lnTo>
                  <a:lnTo>
                    <a:pt x="45" y="7"/>
                  </a:lnTo>
                  <a:lnTo>
                    <a:pt x="34" y="7"/>
                  </a:lnTo>
                  <a:lnTo>
                    <a:pt x="26" y="7"/>
                  </a:lnTo>
                  <a:lnTo>
                    <a:pt x="16" y="7"/>
                  </a:lnTo>
                  <a:lnTo>
                    <a:pt x="6" y="11"/>
                  </a:lnTo>
                  <a:lnTo>
                    <a:pt x="0" y="9"/>
                  </a:lnTo>
                  <a:lnTo>
                    <a:pt x="4" y="0"/>
                  </a:lnTo>
                  <a:lnTo>
                    <a:pt x="8"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49" name="Senegal">
            <a:extLst>
              <a:ext uri="{FF2B5EF4-FFF2-40B4-BE49-F238E27FC236}">
                <a16:creationId xmlns:a16="http://schemas.microsoft.com/office/drawing/2014/main" id="{6193F5EB-B64F-4A78-9620-862ACCA5422B}"/>
              </a:ext>
            </a:extLst>
          </p:cNvPr>
          <p:cNvGrpSpPr>
            <a:grpSpLocks/>
          </p:cNvGrpSpPr>
          <p:nvPr/>
        </p:nvGrpSpPr>
        <p:grpSpPr bwMode="auto">
          <a:xfrm>
            <a:off x="3935331" y="4229548"/>
            <a:ext cx="124245" cy="100713"/>
            <a:chOff x="2391" y="2621"/>
            <a:chExt cx="90" cy="68"/>
          </a:xfrm>
          <a:solidFill>
            <a:schemeClr val="bg2"/>
          </a:solidFill>
        </p:grpSpPr>
        <p:sp>
          <p:nvSpPr>
            <p:cNvPr id="1250" name="Freeform 418">
              <a:extLst>
                <a:ext uri="{FF2B5EF4-FFF2-40B4-BE49-F238E27FC236}">
                  <a16:creationId xmlns:a16="http://schemas.microsoft.com/office/drawing/2014/main" id="{30118215-2235-42C2-8BC6-B6A72C8CA5EC}"/>
                </a:ext>
              </a:extLst>
            </p:cNvPr>
            <p:cNvSpPr>
              <a:spLocks/>
            </p:cNvSpPr>
            <p:nvPr/>
          </p:nvSpPr>
          <p:spPr bwMode="auto">
            <a:xfrm>
              <a:off x="2391" y="2621"/>
              <a:ext cx="90" cy="68"/>
            </a:xfrm>
            <a:custGeom>
              <a:avLst/>
              <a:gdLst>
                <a:gd name="T0" fmla="*/ 2 w 90"/>
                <a:gd name="T1" fmla="*/ 33 h 68"/>
                <a:gd name="T2" fmla="*/ 0 w 90"/>
                <a:gd name="T3" fmla="*/ 27 h 68"/>
                <a:gd name="T4" fmla="*/ 6 w 90"/>
                <a:gd name="T5" fmla="*/ 20 h 68"/>
                <a:gd name="T6" fmla="*/ 12 w 90"/>
                <a:gd name="T7" fmla="*/ 12 h 68"/>
                <a:gd name="T8" fmla="*/ 14 w 90"/>
                <a:gd name="T9" fmla="*/ 2 h 68"/>
                <a:gd name="T10" fmla="*/ 28 w 90"/>
                <a:gd name="T11" fmla="*/ 0 h 68"/>
                <a:gd name="T12" fmla="*/ 42 w 90"/>
                <a:gd name="T13" fmla="*/ 0 h 68"/>
                <a:gd name="T14" fmla="*/ 53 w 90"/>
                <a:gd name="T15" fmla="*/ 6 h 68"/>
                <a:gd name="T16" fmla="*/ 61 w 90"/>
                <a:gd name="T17" fmla="*/ 12 h 68"/>
                <a:gd name="T18" fmla="*/ 69 w 90"/>
                <a:gd name="T19" fmla="*/ 24 h 68"/>
                <a:gd name="T20" fmla="*/ 79 w 90"/>
                <a:gd name="T21" fmla="*/ 31 h 68"/>
                <a:gd name="T22" fmla="*/ 81 w 90"/>
                <a:gd name="T23" fmla="*/ 37 h 68"/>
                <a:gd name="T24" fmla="*/ 82 w 90"/>
                <a:gd name="T25" fmla="*/ 49 h 68"/>
                <a:gd name="T26" fmla="*/ 88 w 90"/>
                <a:gd name="T27" fmla="*/ 57 h 68"/>
                <a:gd name="T28" fmla="*/ 90 w 90"/>
                <a:gd name="T29" fmla="*/ 64 h 68"/>
                <a:gd name="T30" fmla="*/ 90 w 90"/>
                <a:gd name="T31" fmla="*/ 68 h 68"/>
                <a:gd name="T32" fmla="*/ 69 w 90"/>
                <a:gd name="T33" fmla="*/ 66 h 68"/>
                <a:gd name="T34" fmla="*/ 63 w 90"/>
                <a:gd name="T35" fmla="*/ 63 h 68"/>
                <a:gd name="T36" fmla="*/ 57 w 90"/>
                <a:gd name="T37" fmla="*/ 63 h 68"/>
                <a:gd name="T38" fmla="*/ 49 w 90"/>
                <a:gd name="T39" fmla="*/ 63 h 68"/>
                <a:gd name="T40" fmla="*/ 38 w 90"/>
                <a:gd name="T41" fmla="*/ 63 h 68"/>
                <a:gd name="T42" fmla="*/ 32 w 90"/>
                <a:gd name="T43" fmla="*/ 63 h 68"/>
                <a:gd name="T44" fmla="*/ 28 w 90"/>
                <a:gd name="T45" fmla="*/ 66 h 68"/>
                <a:gd name="T46" fmla="*/ 10 w 90"/>
                <a:gd name="T47" fmla="*/ 68 h 68"/>
                <a:gd name="T48" fmla="*/ 10 w 90"/>
                <a:gd name="T49" fmla="*/ 59 h 68"/>
                <a:gd name="T50" fmla="*/ 20 w 90"/>
                <a:gd name="T51" fmla="*/ 55 h 68"/>
                <a:gd name="T52" fmla="*/ 30 w 90"/>
                <a:gd name="T53" fmla="*/ 55 h 68"/>
                <a:gd name="T54" fmla="*/ 38 w 90"/>
                <a:gd name="T55" fmla="*/ 55 h 68"/>
                <a:gd name="T56" fmla="*/ 49 w 90"/>
                <a:gd name="T57" fmla="*/ 55 h 68"/>
                <a:gd name="T58" fmla="*/ 53 w 90"/>
                <a:gd name="T59" fmla="*/ 53 h 68"/>
                <a:gd name="T60" fmla="*/ 40 w 90"/>
                <a:gd name="T61" fmla="*/ 49 h 68"/>
                <a:gd name="T62" fmla="*/ 36 w 90"/>
                <a:gd name="T63" fmla="*/ 49 h 68"/>
                <a:gd name="T64" fmla="*/ 22 w 90"/>
                <a:gd name="T65" fmla="*/ 47 h 68"/>
                <a:gd name="T66" fmla="*/ 12 w 90"/>
                <a:gd name="T67" fmla="*/ 47 h 68"/>
                <a:gd name="T68" fmla="*/ 8 w 90"/>
                <a:gd name="T69" fmla="*/ 47 h 68"/>
                <a:gd name="T70" fmla="*/ 4 w 90"/>
                <a:gd name="T71" fmla="*/ 39 h 68"/>
                <a:gd name="T72" fmla="*/ 2 w 90"/>
                <a:gd name="T73" fmla="*/ 33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 h="68">
                  <a:moveTo>
                    <a:pt x="2" y="33"/>
                  </a:moveTo>
                  <a:lnTo>
                    <a:pt x="0" y="27"/>
                  </a:lnTo>
                  <a:lnTo>
                    <a:pt x="6" y="20"/>
                  </a:lnTo>
                  <a:lnTo>
                    <a:pt x="12" y="12"/>
                  </a:lnTo>
                  <a:lnTo>
                    <a:pt x="14" y="2"/>
                  </a:lnTo>
                  <a:lnTo>
                    <a:pt x="28" y="0"/>
                  </a:lnTo>
                  <a:lnTo>
                    <a:pt x="42" y="0"/>
                  </a:lnTo>
                  <a:lnTo>
                    <a:pt x="53" y="6"/>
                  </a:lnTo>
                  <a:lnTo>
                    <a:pt x="61" y="12"/>
                  </a:lnTo>
                  <a:lnTo>
                    <a:pt x="69" y="24"/>
                  </a:lnTo>
                  <a:lnTo>
                    <a:pt x="79" y="31"/>
                  </a:lnTo>
                  <a:lnTo>
                    <a:pt x="81" y="37"/>
                  </a:lnTo>
                  <a:lnTo>
                    <a:pt x="82" y="49"/>
                  </a:lnTo>
                  <a:lnTo>
                    <a:pt x="88" y="57"/>
                  </a:lnTo>
                  <a:lnTo>
                    <a:pt x="90" y="64"/>
                  </a:lnTo>
                  <a:lnTo>
                    <a:pt x="90" y="68"/>
                  </a:lnTo>
                  <a:lnTo>
                    <a:pt x="69" y="66"/>
                  </a:lnTo>
                  <a:lnTo>
                    <a:pt x="63" y="63"/>
                  </a:lnTo>
                  <a:lnTo>
                    <a:pt x="57" y="63"/>
                  </a:lnTo>
                  <a:lnTo>
                    <a:pt x="49" y="63"/>
                  </a:lnTo>
                  <a:lnTo>
                    <a:pt x="38" y="63"/>
                  </a:lnTo>
                  <a:lnTo>
                    <a:pt x="32" y="63"/>
                  </a:lnTo>
                  <a:lnTo>
                    <a:pt x="28" y="66"/>
                  </a:lnTo>
                  <a:lnTo>
                    <a:pt x="10" y="68"/>
                  </a:lnTo>
                  <a:lnTo>
                    <a:pt x="10" y="59"/>
                  </a:lnTo>
                  <a:lnTo>
                    <a:pt x="20" y="55"/>
                  </a:lnTo>
                  <a:lnTo>
                    <a:pt x="30" y="55"/>
                  </a:lnTo>
                  <a:lnTo>
                    <a:pt x="38" y="55"/>
                  </a:lnTo>
                  <a:lnTo>
                    <a:pt x="49" y="55"/>
                  </a:lnTo>
                  <a:lnTo>
                    <a:pt x="53" y="53"/>
                  </a:lnTo>
                  <a:lnTo>
                    <a:pt x="40" y="49"/>
                  </a:lnTo>
                  <a:lnTo>
                    <a:pt x="36" y="49"/>
                  </a:lnTo>
                  <a:lnTo>
                    <a:pt x="22" y="47"/>
                  </a:lnTo>
                  <a:lnTo>
                    <a:pt x="12" y="47"/>
                  </a:lnTo>
                  <a:lnTo>
                    <a:pt x="8" y="47"/>
                  </a:lnTo>
                  <a:lnTo>
                    <a:pt x="4" y="39"/>
                  </a:lnTo>
                  <a:lnTo>
                    <a:pt x="2" y="33"/>
                  </a:lnTo>
                  <a:close/>
                </a:path>
              </a:pathLst>
            </a:custGeom>
            <a:grpFill/>
            <a:ln w="9525">
              <a:solidFill>
                <a:schemeClr val="bg2"/>
              </a:solidFill>
              <a:round/>
              <a:headEnd/>
              <a:tailEnd/>
            </a:ln>
          </p:spPr>
          <p:txBody>
            <a:bodyPr/>
            <a:lstStyle/>
            <a:p>
              <a:pPr>
                <a:defRPr/>
              </a:pPr>
              <a:endParaRPr lang="en-GB" dirty="0"/>
            </a:p>
          </p:txBody>
        </p:sp>
        <p:sp>
          <p:nvSpPr>
            <p:cNvPr id="1251" name="Freeform 419">
              <a:extLst>
                <a:ext uri="{FF2B5EF4-FFF2-40B4-BE49-F238E27FC236}">
                  <a16:creationId xmlns:a16="http://schemas.microsoft.com/office/drawing/2014/main" id="{927A08CC-B66A-4496-8EE8-111AE43EEC02}"/>
                </a:ext>
              </a:extLst>
            </p:cNvPr>
            <p:cNvSpPr>
              <a:spLocks/>
            </p:cNvSpPr>
            <p:nvPr/>
          </p:nvSpPr>
          <p:spPr bwMode="auto">
            <a:xfrm>
              <a:off x="2391" y="2621"/>
              <a:ext cx="90" cy="68"/>
            </a:xfrm>
            <a:custGeom>
              <a:avLst/>
              <a:gdLst>
                <a:gd name="T0" fmla="*/ 2 w 90"/>
                <a:gd name="T1" fmla="*/ 33 h 68"/>
                <a:gd name="T2" fmla="*/ 0 w 90"/>
                <a:gd name="T3" fmla="*/ 27 h 68"/>
                <a:gd name="T4" fmla="*/ 6 w 90"/>
                <a:gd name="T5" fmla="*/ 20 h 68"/>
                <a:gd name="T6" fmla="*/ 12 w 90"/>
                <a:gd name="T7" fmla="*/ 12 h 68"/>
                <a:gd name="T8" fmla="*/ 14 w 90"/>
                <a:gd name="T9" fmla="*/ 2 h 68"/>
                <a:gd name="T10" fmla="*/ 28 w 90"/>
                <a:gd name="T11" fmla="*/ 0 h 68"/>
                <a:gd name="T12" fmla="*/ 42 w 90"/>
                <a:gd name="T13" fmla="*/ 0 h 68"/>
                <a:gd name="T14" fmla="*/ 53 w 90"/>
                <a:gd name="T15" fmla="*/ 6 h 68"/>
                <a:gd name="T16" fmla="*/ 61 w 90"/>
                <a:gd name="T17" fmla="*/ 12 h 68"/>
                <a:gd name="T18" fmla="*/ 69 w 90"/>
                <a:gd name="T19" fmla="*/ 24 h 68"/>
                <a:gd name="T20" fmla="*/ 79 w 90"/>
                <a:gd name="T21" fmla="*/ 31 h 68"/>
                <a:gd name="T22" fmla="*/ 81 w 90"/>
                <a:gd name="T23" fmla="*/ 37 h 68"/>
                <a:gd name="T24" fmla="*/ 82 w 90"/>
                <a:gd name="T25" fmla="*/ 49 h 68"/>
                <a:gd name="T26" fmla="*/ 88 w 90"/>
                <a:gd name="T27" fmla="*/ 57 h 68"/>
                <a:gd name="T28" fmla="*/ 90 w 90"/>
                <a:gd name="T29" fmla="*/ 64 h 68"/>
                <a:gd name="T30" fmla="*/ 90 w 90"/>
                <a:gd name="T31" fmla="*/ 68 h 68"/>
                <a:gd name="T32" fmla="*/ 69 w 90"/>
                <a:gd name="T33" fmla="*/ 66 h 68"/>
                <a:gd name="T34" fmla="*/ 63 w 90"/>
                <a:gd name="T35" fmla="*/ 63 h 68"/>
                <a:gd name="T36" fmla="*/ 57 w 90"/>
                <a:gd name="T37" fmla="*/ 63 h 68"/>
                <a:gd name="T38" fmla="*/ 49 w 90"/>
                <a:gd name="T39" fmla="*/ 63 h 68"/>
                <a:gd name="T40" fmla="*/ 38 w 90"/>
                <a:gd name="T41" fmla="*/ 63 h 68"/>
                <a:gd name="T42" fmla="*/ 32 w 90"/>
                <a:gd name="T43" fmla="*/ 63 h 68"/>
                <a:gd name="T44" fmla="*/ 28 w 90"/>
                <a:gd name="T45" fmla="*/ 66 h 68"/>
                <a:gd name="T46" fmla="*/ 10 w 90"/>
                <a:gd name="T47" fmla="*/ 68 h 68"/>
                <a:gd name="T48" fmla="*/ 10 w 90"/>
                <a:gd name="T49" fmla="*/ 59 h 68"/>
                <a:gd name="T50" fmla="*/ 20 w 90"/>
                <a:gd name="T51" fmla="*/ 55 h 68"/>
                <a:gd name="T52" fmla="*/ 30 w 90"/>
                <a:gd name="T53" fmla="*/ 55 h 68"/>
                <a:gd name="T54" fmla="*/ 38 w 90"/>
                <a:gd name="T55" fmla="*/ 55 h 68"/>
                <a:gd name="T56" fmla="*/ 49 w 90"/>
                <a:gd name="T57" fmla="*/ 55 h 68"/>
                <a:gd name="T58" fmla="*/ 53 w 90"/>
                <a:gd name="T59" fmla="*/ 53 h 68"/>
                <a:gd name="T60" fmla="*/ 40 w 90"/>
                <a:gd name="T61" fmla="*/ 49 h 68"/>
                <a:gd name="T62" fmla="*/ 36 w 90"/>
                <a:gd name="T63" fmla="*/ 49 h 68"/>
                <a:gd name="T64" fmla="*/ 22 w 90"/>
                <a:gd name="T65" fmla="*/ 47 h 68"/>
                <a:gd name="T66" fmla="*/ 12 w 90"/>
                <a:gd name="T67" fmla="*/ 47 h 68"/>
                <a:gd name="T68" fmla="*/ 8 w 90"/>
                <a:gd name="T69" fmla="*/ 47 h 68"/>
                <a:gd name="T70" fmla="*/ 4 w 90"/>
                <a:gd name="T71" fmla="*/ 39 h 68"/>
                <a:gd name="T72" fmla="*/ 2 w 90"/>
                <a:gd name="T73" fmla="*/ 33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 h="68">
                  <a:moveTo>
                    <a:pt x="2" y="33"/>
                  </a:moveTo>
                  <a:lnTo>
                    <a:pt x="0" y="27"/>
                  </a:lnTo>
                  <a:lnTo>
                    <a:pt x="6" y="20"/>
                  </a:lnTo>
                  <a:lnTo>
                    <a:pt x="12" y="12"/>
                  </a:lnTo>
                  <a:lnTo>
                    <a:pt x="14" y="2"/>
                  </a:lnTo>
                  <a:lnTo>
                    <a:pt x="28" y="0"/>
                  </a:lnTo>
                  <a:lnTo>
                    <a:pt x="42" y="0"/>
                  </a:lnTo>
                  <a:lnTo>
                    <a:pt x="53" y="6"/>
                  </a:lnTo>
                  <a:lnTo>
                    <a:pt x="61" y="12"/>
                  </a:lnTo>
                  <a:lnTo>
                    <a:pt x="69" y="24"/>
                  </a:lnTo>
                  <a:lnTo>
                    <a:pt x="79" y="31"/>
                  </a:lnTo>
                  <a:lnTo>
                    <a:pt x="81" y="37"/>
                  </a:lnTo>
                  <a:lnTo>
                    <a:pt x="82" y="49"/>
                  </a:lnTo>
                  <a:lnTo>
                    <a:pt x="88" y="57"/>
                  </a:lnTo>
                  <a:lnTo>
                    <a:pt x="90" y="64"/>
                  </a:lnTo>
                  <a:lnTo>
                    <a:pt x="90" y="68"/>
                  </a:lnTo>
                  <a:lnTo>
                    <a:pt x="69" y="66"/>
                  </a:lnTo>
                  <a:lnTo>
                    <a:pt x="63" y="63"/>
                  </a:lnTo>
                  <a:lnTo>
                    <a:pt x="57" y="63"/>
                  </a:lnTo>
                  <a:lnTo>
                    <a:pt x="49" y="63"/>
                  </a:lnTo>
                  <a:lnTo>
                    <a:pt x="38" y="63"/>
                  </a:lnTo>
                  <a:lnTo>
                    <a:pt x="32" y="63"/>
                  </a:lnTo>
                  <a:lnTo>
                    <a:pt x="28" y="66"/>
                  </a:lnTo>
                  <a:lnTo>
                    <a:pt x="10" y="68"/>
                  </a:lnTo>
                  <a:lnTo>
                    <a:pt x="10" y="59"/>
                  </a:lnTo>
                  <a:lnTo>
                    <a:pt x="20" y="55"/>
                  </a:lnTo>
                  <a:lnTo>
                    <a:pt x="30" y="55"/>
                  </a:lnTo>
                  <a:lnTo>
                    <a:pt x="38" y="55"/>
                  </a:lnTo>
                  <a:lnTo>
                    <a:pt x="49" y="55"/>
                  </a:lnTo>
                  <a:lnTo>
                    <a:pt x="53" y="53"/>
                  </a:lnTo>
                  <a:lnTo>
                    <a:pt x="40" y="49"/>
                  </a:lnTo>
                  <a:lnTo>
                    <a:pt x="36" y="49"/>
                  </a:lnTo>
                  <a:lnTo>
                    <a:pt x="22" y="47"/>
                  </a:lnTo>
                  <a:lnTo>
                    <a:pt x="12" y="47"/>
                  </a:lnTo>
                  <a:lnTo>
                    <a:pt x="8" y="47"/>
                  </a:lnTo>
                  <a:lnTo>
                    <a:pt x="4" y="39"/>
                  </a:lnTo>
                  <a:lnTo>
                    <a:pt x="2" y="33"/>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252" name="Finland">
            <a:extLst>
              <a:ext uri="{FF2B5EF4-FFF2-40B4-BE49-F238E27FC236}">
                <a16:creationId xmlns:a16="http://schemas.microsoft.com/office/drawing/2014/main" id="{92800458-F99B-43D6-BA82-952658691FE3}"/>
              </a:ext>
            </a:extLst>
          </p:cNvPr>
          <p:cNvGrpSpPr>
            <a:grpSpLocks/>
          </p:cNvGrpSpPr>
          <p:nvPr/>
        </p:nvGrpSpPr>
        <p:grpSpPr bwMode="auto">
          <a:xfrm>
            <a:off x="4748444" y="2672941"/>
            <a:ext cx="229163" cy="377674"/>
            <a:chOff x="2979" y="1570"/>
            <a:chExt cx="166" cy="255"/>
          </a:xfrm>
          <a:solidFill>
            <a:schemeClr val="bg2"/>
          </a:solidFill>
        </p:grpSpPr>
        <p:sp>
          <p:nvSpPr>
            <p:cNvPr id="1253" name="Freeform 421">
              <a:extLst>
                <a:ext uri="{FF2B5EF4-FFF2-40B4-BE49-F238E27FC236}">
                  <a16:creationId xmlns:a16="http://schemas.microsoft.com/office/drawing/2014/main" id="{4FF1016E-15C3-4D49-B5DB-E4CFBDFC247C}"/>
                </a:ext>
              </a:extLst>
            </p:cNvPr>
            <p:cNvSpPr>
              <a:spLocks/>
            </p:cNvSpPr>
            <p:nvPr/>
          </p:nvSpPr>
          <p:spPr bwMode="auto">
            <a:xfrm>
              <a:off x="2979" y="1570"/>
              <a:ext cx="166" cy="255"/>
            </a:xfrm>
            <a:custGeom>
              <a:avLst/>
              <a:gdLst>
                <a:gd name="T0" fmla="*/ 104 w 166"/>
                <a:gd name="T1" fmla="*/ 243 h 255"/>
                <a:gd name="T2" fmla="*/ 86 w 166"/>
                <a:gd name="T3" fmla="*/ 243 h 255"/>
                <a:gd name="T4" fmla="*/ 63 w 166"/>
                <a:gd name="T5" fmla="*/ 251 h 255"/>
                <a:gd name="T6" fmla="*/ 39 w 166"/>
                <a:gd name="T7" fmla="*/ 255 h 255"/>
                <a:gd name="T8" fmla="*/ 10 w 166"/>
                <a:gd name="T9" fmla="*/ 239 h 255"/>
                <a:gd name="T10" fmla="*/ 12 w 166"/>
                <a:gd name="T11" fmla="*/ 220 h 255"/>
                <a:gd name="T12" fmla="*/ 6 w 166"/>
                <a:gd name="T13" fmla="*/ 198 h 255"/>
                <a:gd name="T14" fmla="*/ 10 w 166"/>
                <a:gd name="T15" fmla="*/ 183 h 255"/>
                <a:gd name="T16" fmla="*/ 22 w 166"/>
                <a:gd name="T17" fmla="*/ 177 h 255"/>
                <a:gd name="T18" fmla="*/ 28 w 166"/>
                <a:gd name="T19" fmla="*/ 165 h 255"/>
                <a:gd name="T20" fmla="*/ 63 w 166"/>
                <a:gd name="T21" fmla="*/ 138 h 255"/>
                <a:gd name="T22" fmla="*/ 70 w 166"/>
                <a:gd name="T23" fmla="*/ 136 h 255"/>
                <a:gd name="T24" fmla="*/ 68 w 166"/>
                <a:gd name="T25" fmla="*/ 121 h 255"/>
                <a:gd name="T26" fmla="*/ 53 w 166"/>
                <a:gd name="T27" fmla="*/ 113 h 255"/>
                <a:gd name="T28" fmla="*/ 43 w 166"/>
                <a:gd name="T29" fmla="*/ 99 h 255"/>
                <a:gd name="T30" fmla="*/ 49 w 166"/>
                <a:gd name="T31" fmla="*/ 84 h 255"/>
                <a:gd name="T32" fmla="*/ 41 w 166"/>
                <a:gd name="T33" fmla="*/ 80 h 255"/>
                <a:gd name="T34" fmla="*/ 43 w 166"/>
                <a:gd name="T35" fmla="*/ 60 h 255"/>
                <a:gd name="T36" fmla="*/ 33 w 166"/>
                <a:gd name="T37" fmla="*/ 47 h 255"/>
                <a:gd name="T38" fmla="*/ 20 w 166"/>
                <a:gd name="T39" fmla="*/ 47 h 255"/>
                <a:gd name="T40" fmla="*/ 0 w 166"/>
                <a:gd name="T41" fmla="*/ 29 h 255"/>
                <a:gd name="T42" fmla="*/ 10 w 166"/>
                <a:gd name="T43" fmla="*/ 21 h 255"/>
                <a:gd name="T44" fmla="*/ 24 w 166"/>
                <a:gd name="T45" fmla="*/ 37 h 255"/>
                <a:gd name="T46" fmla="*/ 65 w 166"/>
                <a:gd name="T47" fmla="*/ 41 h 255"/>
                <a:gd name="T48" fmla="*/ 74 w 166"/>
                <a:gd name="T49" fmla="*/ 31 h 255"/>
                <a:gd name="T50" fmla="*/ 82 w 166"/>
                <a:gd name="T51" fmla="*/ 12 h 255"/>
                <a:gd name="T52" fmla="*/ 102 w 166"/>
                <a:gd name="T53" fmla="*/ 0 h 255"/>
                <a:gd name="T54" fmla="*/ 123 w 166"/>
                <a:gd name="T55" fmla="*/ 8 h 255"/>
                <a:gd name="T56" fmla="*/ 133 w 166"/>
                <a:gd name="T57" fmla="*/ 21 h 255"/>
                <a:gd name="T58" fmla="*/ 123 w 166"/>
                <a:gd name="T59" fmla="*/ 31 h 255"/>
                <a:gd name="T60" fmla="*/ 119 w 166"/>
                <a:gd name="T61" fmla="*/ 53 h 255"/>
                <a:gd name="T62" fmla="*/ 143 w 166"/>
                <a:gd name="T63" fmla="*/ 66 h 255"/>
                <a:gd name="T64" fmla="*/ 127 w 166"/>
                <a:gd name="T65" fmla="*/ 82 h 255"/>
                <a:gd name="T66" fmla="*/ 137 w 166"/>
                <a:gd name="T67" fmla="*/ 99 h 255"/>
                <a:gd name="T68" fmla="*/ 143 w 166"/>
                <a:gd name="T69" fmla="*/ 115 h 255"/>
                <a:gd name="T70" fmla="*/ 135 w 166"/>
                <a:gd name="T71" fmla="*/ 134 h 255"/>
                <a:gd name="T72" fmla="*/ 145 w 166"/>
                <a:gd name="T73" fmla="*/ 144 h 255"/>
                <a:gd name="T74" fmla="*/ 153 w 166"/>
                <a:gd name="T75" fmla="*/ 158 h 255"/>
                <a:gd name="T76" fmla="*/ 143 w 166"/>
                <a:gd name="T77" fmla="*/ 167 h 255"/>
                <a:gd name="T78" fmla="*/ 166 w 166"/>
                <a:gd name="T79" fmla="*/ 185 h 255"/>
                <a:gd name="T80" fmla="*/ 158 w 166"/>
                <a:gd name="T81" fmla="*/ 198 h 255"/>
                <a:gd name="T82" fmla="*/ 133 w 166"/>
                <a:gd name="T83" fmla="*/ 222 h 255"/>
                <a:gd name="T84" fmla="*/ 104 w 166"/>
                <a:gd name="T85" fmla="*/ 243 h 2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6" h="255">
                  <a:moveTo>
                    <a:pt x="104" y="243"/>
                  </a:moveTo>
                  <a:lnTo>
                    <a:pt x="86" y="243"/>
                  </a:lnTo>
                  <a:lnTo>
                    <a:pt x="63" y="251"/>
                  </a:lnTo>
                  <a:lnTo>
                    <a:pt x="39" y="255"/>
                  </a:lnTo>
                  <a:lnTo>
                    <a:pt x="10" y="239"/>
                  </a:lnTo>
                  <a:lnTo>
                    <a:pt x="12" y="220"/>
                  </a:lnTo>
                  <a:lnTo>
                    <a:pt x="6" y="198"/>
                  </a:lnTo>
                  <a:lnTo>
                    <a:pt x="10" y="183"/>
                  </a:lnTo>
                  <a:lnTo>
                    <a:pt x="22" y="177"/>
                  </a:lnTo>
                  <a:lnTo>
                    <a:pt x="28" y="165"/>
                  </a:lnTo>
                  <a:lnTo>
                    <a:pt x="63" y="138"/>
                  </a:lnTo>
                  <a:lnTo>
                    <a:pt x="70" y="136"/>
                  </a:lnTo>
                  <a:lnTo>
                    <a:pt x="68" y="121"/>
                  </a:lnTo>
                  <a:lnTo>
                    <a:pt x="53" y="113"/>
                  </a:lnTo>
                  <a:lnTo>
                    <a:pt x="43" y="99"/>
                  </a:lnTo>
                  <a:lnTo>
                    <a:pt x="49" y="84"/>
                  </a:lnTo>
                  <a:lnTo>
                    <a:pt x="41" y="80"/>
                  </a:lnTo>
                  <a:lnTo>
                    <a:pt x="43" y="60"/>
                  </a:lnTo>
                  <a:lnTo>
                    <a:pt x="33" y="47"/>
                  </a:lnTo>
                  <a:lnTo>
                    <a:pt x="20" y="47"/>
                  </a:lnTo>
                  <a:lnTo>
                    <a:pt x="0" y="29"/>
                  </a:lnTo>
                  <a:lnTo>
                    <a:pt x="10" y="21"/>
                  </a:lnTo>
                  <a:lnTo>
                    <a:pt x="24" y="37"/>
                  </a:lnTo>
                  <a:lnTo>
                    <a:pt x="65" y="41"/>
                  </a:lnTo>
                  <a:lnTo>
                    <a:pt x="74" y="31"/>
                  </a:lnTo>
                  <a:lnTo>
                    <a:pt x="82" y="12"/>
                  </a:lnTo>
                  <a:lnTo>
                    <a:pt x="102" y="0"/>
                  </a:lnTo>
                  <a:lnTo>
                    <a:pt x="123" y="8"/>
                  </a:lnTo>
                  <a:lnTo>
                    <a:pt x="133" y="21"/>
                  </a:lnTo>
                  <a:lnTo>
                    <a:pt x="123" y="31"/>
                  </a:lnTo>
                  <a:lnTo>
                    <a:pt x="119" y="53"/>
                  </a:lnTo>
                  <a:lnTo>
                    <a:pt x="143" y="66"/>
                  </a:lnTo>
                  <a:lnTo>
                    <a:pt x="127" y="82"/>
                  </a:lnTo>
                  <a:lnTo>
                    <a:pt x="137" y="99"/>
                  </a:lnTo>
                  <a:lnTo>
                    <a:pt x="143" y="115"/>
                  </a:lnTo>
                  <a:lnTo>
                    <a:pt x="135" y="134"/>
                  </a:lnTo>
                  <a:lnTo>
                    <a:pt x="145" y="144"/>
                  </a:lnTo>
                  <a:lnTo>
                    <a:pt x="153" y="158"/>
                  </a:lnTo>
                  <a:lnTo>
                    <a:pt x="143" y="167"/>
                  </a:lnTo>
                  <a:lnTo>
                    <a:pt x="166" y="185"/>
                  </a:lnTo>
                  <a:lnTo>
                    <a:pt x="158" y="198"/>
                  </a:lnTo>
                  <a:lnTo>
                    <a:pt x="133" y="222"/>
                  </a:lnTo>
                  <a:lnTo>
                    <a:pt x="104" y="243"/>
                  </a:lnTo>
                  <a:close/>
                </a:path>
              </a:pathLst>
            </a:custGeom>
            <a:grpFill/>
            <a:ln w="9525">
              <a:solidFill>
                <a:schemeClr val="bg2"/>
              </a:solidFill>
              <a:round/>
              <a:headEnd/>
              <a:tailEnd/>
            </a:ln>
          </p:spPr>
          <p:txBody>
            <a:bodyPr/>
            <a:lstStyle/>
            <a:p>
              <a:pPr>
                <a:defRPr/>
              </a:pPr>
              <a:endParaRPr lang="en-GB" dirty="0"/>
            </a:p>
          </p:txBody>
        </p:sp>
        <p:sp>
          <p:nvSpPr>
            <p:cNvPr id="1254" name="Freeform 422">
              <a:extLst>
                <a:ext uri="{FF2B5EF4-FFF2-40B4-BE49-F238E27FC236}">
                  <a16:creationId xmlns:a16="http://schemas.microsoft.com/office/drawing/2014/main" id="{E9B53171-B612-4B9E-9D93-703FD6AA879F}"/>
                </a:ext>
              </a:extLst>
            </p:cNvPr>
            <p:cNvSpPr>
              <a:spLocks/>
            </p:cNvSpPr>
            <p:nvPr/>
          </p:nvSpPr>
          <p:spPr bwMode="auto">
            <a:xfrm>
              <a:off x="2979" y="1570"/>
              <a:ext cx="166" cy="255"/>
            </a:xfrm>
            <a:custGeom>
              <a:avLst/>
              <a:gdLst>
                <a:gd name="T0" fmla="*/ 104 w 166"/>
                <a:gd name="T1" fmla="*/ 243 h 255"/>
                <a:gd name="T2" fmla="*/ 86 w 166"/>
                <a:gd name="T3" fmla="*/ 243 h 255"/>
                <a:gd name="T4" fmla="*/ 63 w 166"/>
                <a:gd name="T5" fmla="*/ 251 h 255"/>
                <a:gd name="T6" fmla="*/ 39 w 166"/>
                <a:gd name="T7" fmla="*/ 255 h 255"/>
                <a:gd name="T8" fmla="*/ 10 w 166"/>
                <a:gd name="T9" fmla="*/ 239 h 255"/>
                <a:gd name="T10" fmla="*/ 12 w 166"/>
                <a:gd name="T11" fmla="*/ 220 h 255"/>
                <a:gd name="T12" fmla="*/ 6 w 166"/>
                <a:gd name="T13" fmla="*/ 198 h 255"/>
                <a:gd name="T14" fmla="*/ 10 w 166"/>
                <a:gd name="T15" fmla="*/ 183 h 255"/>
                <a:gd name="T16" fmla="*/ 22 w 166"/>
                <a:gd name="T17" fmla="*/ 177 h 255"/>
                <a:gd name="T18" fmla="*/ 28 w 166"/>
                <a:gd name="T19" fmla="*/ 165 h 255"/>
                <a:gd name="T20" fmla="*/ 63 w 166"/>
                <a:gd name="T21" fmla="*/ 138 h 255"/>
                <a:gd name="T22" fmla="*/ 70 w 166"/>
                <a:gd name="T23" fmla="*/ 136 h 255"/>
                <a:gd name="T24" fmla="*/ 68 w 166"/>
                <a:gd name="T25" fmla="*/ 121 h 255"/>
                <a:gd name="T26" fmla="*/ 53 w 166"/>
                <a:gd name="T27" fmla="*/ 113 h 255"/>
                <a:gd name="T28" fmla="*/ 43 w 166"/>
                <a:gd name="T29" fmla="*/ 99 h 255"/>
                <a:gd name="T30" fmla="*/ 49 w 166"/>
                <a:gd name="T31" fmla="*/ 84 h 255"/>
                <a:gd name="T32" fmla="*/ 41 w 166"/>
                <a:gd name="T33" fmla="*/ 80 h 255"/>
                <a:gd name="T34" fmla="*/ 43 w 166"/>
                <a:gd name="T35" fmla="*/ 60 h 255"/>
                <a:gd name="T36" fmla="*/ 33 w 166"/>
                <a:gd name="T37" fmla="*/ 47 h 255"/>
                <a:gd name="T38" fmla="*/ 20 w 166"/>
                <a:gd name="T39" fmla="*/ 47 h 255"/>
                <a:gd name="T40" fmla="*/ 0 w 166"/>
                <a:gd name="T41" fmla="*/ 29 h 255"/>
                <a:gd name="T42" fmla="*/ 10 w 166"/>
                <a:gd name="T43" fmla="*/ 21 h 255"/>
                <a:gd name="T44" fmla="*/ 24 w 166"/>
                <a:gd name="T45" fmla="*/ 37 h 255"/>
                <a:gd name="T46" fmla="*/ 65 w 166"/>
                <a:gd name="T47" fmla="*/ 41 h 255"/>
                <a:gd name="T48" fmla="*/ 74 w 166"/>
                <a:gd name="T49" fmla="*/ 31 h 255"/>
                <a:gd name="T50" fmla="*/ 82 w 166"/>
                <a:gd name="T51" fmla="*/ 12 h 255"/>
                <a:gd name="T52" fmla="*/ 102 w 166"/>
                <a:gd name="T53" fmla="*/ 0 h 255"/>
                <a:gd name="T54" fmla="*/ 123 w 166"/>
                <a:gd name="T55" fmla="*/ 8 h 255"/>
                <a:gd name="T56" fmla="*/ 133 w 166"/>
                <a:gd name="T57" fmla="*/ 21 h 255"/>
                <a:gd name="T58" fmla="*/ 123 w 166"/>
                <a:gd name="T59" fmla="*/ 31 h 255"/>
                <a:gd name="T60" fmla="*/ 119 w 166"/>
                <a:gd name="T61" fmla="*/ 53 h 255"/>
                <a:gd name="T62" fmla="*/ 143 w 166"/>
                <a:gd name="T63" fmla="*/ 66 h 255"/>
                <a:gd name="T64" fmla="*/ 127 w 166"/>
                <a:gd name="T65" fmla="*/ 82 h 255"/>
                <a:gd name="T66" fmla="*/ 137 w 166"/>
                <a:gd name="T67" fmla="*/ 99 h 255"/>
                <a:gd name="T68" fmla="*/ 143 w 166"/>
                <a:gd name="T69" fmla="*/ 115 h 255"/>
                <a:gd name="T70" fmla="*/ 135 w 166"/>
                <a:gd name="T71" fmla="*/ 134 h 255"/>
                <a:gd name="T72" fmla="*/ 145 w 166"/>
                <a:gd name="T73" fmla="*/ 144 h 255"/>
                <a:gd name="T74" fmla="*/ 153 w 166"/>
                <a:gd name="T75" fmla="*/ 158 h 255"/>
                <a:gd name="T76" fmla="*/ 143 w 166"/>
                <a:gd name="T77" fmla="*/ 167 h 255"/>
                <a:gd name="T78" fmla="*/ 166 w 166"/>
                <a:gd name="T79" fmla="*/ 185 h 255"/>
                <a:gd name="T80" fmla="*/ 158 w 166"/>
                <a:gd name="T81" fmla="*/ 198 h 255"/>
                <a:gd name="T82" fmla="*/ 133 w 166"/>
                <a:gd name="T83" fmla="*/ 222 h 255"/>
                <a:gd name="T84" fmla="*/ 104 w 166"/>
                <a:gd name="T85" fmla="*/ 243 h 2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6" h="255">
                  <a:moveTo>
                    <a:pt x="104" y="243"/>
                  </a:moveTo>
                  <a:lnTo>
                    <a:pt x="86" y="243"/>
                  </a:lnTo>
                  <a:lnTo>
                    <a:pt x="63" y="251"/>
                  </a:lnTo>
                  <a:lnTo>
                    <a:pt x="39" y="255"/>
                  </a:lnTo>
                  <a:lnTo>
                    <a:pt x="10" y="239"/>
                  </a:lnTo>
                  <a:lnTo>
                    <a:pt x="12" y="220"/>
                  </a:lnTo>
                  <a:lnTo>
                    <a:pt x="6" y="198"/>
                  </a:lnTo>
                  <a:lnTo>
                    <a:pt x="10" y="183"/>
                  </a:lnTo>
                  <a:lnTo>
                    <a:pt x="22" y="177"/>
                  </a:lnTo>
                  <a:lnTo>
                    <a:pt x="28" y="165"/>
                  </a:lnTo>
                  <a:lnTo>
                    <a:pt x="63" y="138"/>
                  </a:lnTo>
                  <a:lnTo>
                    <a:pt x="70" y="136"/>
                  </a:lnTo>
                  <a:lnTo>
                    <a:pt x="68" y="121"/>
                  </a:lnTo>
                  <a:lnTo>
                    <a:pt x="53" y="113"/>
                  </a:lnTo>
                  <a:lnTo>
                    <a:pt x="43" y="99"/>
                  </a:lnTo>
                  <a:lnTo>
                    <a:pt x="49" y="84"/>
                  </a:lnTo>
                  <a:lnTo>
                    <a:pt x="41" y="80"/>
                  </a:lnTo>
                  <a:lnTo>
                    <a:pt x="43" y="60"/>
                  </a:lnTo>
                  <a:lnTo>
                    <a:pt x="33" y="47"/>
                  </a:lnTo>
                  <a:lnTo>
                    <a:pt x="20" y="47"/>
                  </a:lnTo>
                  <a:lnTo>
                    <a:pt x="0" y="29"/>
                  </a:lnTo>
                  <a:lnTo>
                    <a:pt x="10" y="21"/>
                  </a:lnTo>
                  <a:lnTo>
                    <a:pt x="24" y="37"/>
                  </a:lnTo>
                  <a:lnTo>
                    <a:pt x="65" y="41"/>
                  </a:lnTo>
                  <a:lnTo>
                    <a:pt x="74" y="31"/>
                  </a:lnTo>
                  <a:lnTo>
                    <a:pt x="82" y="12"/>
                  </a:lnTo>
                  <a:lnTo>
                    <a:pt x="102" y="0"/>
                  </a:lnTo>
                  <a:lnTo>
                    <a:pt x="123" y="8"/>
                  </a:lnTo>
                  <a:lnTo>
                    <a:pt x="133" y="21"/>
                  </a:lnTo>
                  <a:lnTo>
                    <a:pt x="123" y="31"/>
                  </a:lnTo>
                  <a:lnTo>
                    <a:pt x="119" y="53"/>
                  </a:lnTo>
                  <a:lnTo>
                    <a:pt x="143" y="66"/>
                  </a:lnTo>
                  <a:lnTo>
                    <a:pt x="127" y="82"/>
                  </a:lnTo>
                  <a:lnTo>
                    <a:pt x="137" y="99"/>
                  </a:lnTo>
                  <a:lnTo>
                    <a:pt x="143" y="115"/>
                  </a:lnTo>
                  <a:lnTo>
                    <a:pt x="135" y="134"/>
                  </a:lnTo>
                  <a:lnTo>
                    <a:pt x="145" y="144"/>
                  </a:lnTo>
                  <a:lnTo>
                    <a:pt x="153" y="158"/>
                  </a:lnTo>
                  <a:lnTo>
                    <a:pt x="143" y="167"/>
                  </a:lnTo>
                  <a:lnTo>
                    <a:pt x="166" y="185"/>
                  </a:lnTo>
                  <a:lnTo>
                    <a:pt x="158" y="198"/>
                  </a:lnTo>
                  <a:lnTo>
                    <a:pt x="133" y="222"/>
                  </a:lnTo>
                  <a:lnTo>
                    <a:pt x="104" y="24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55" name="Sverige">
            <a:extLst>
              <a:ext uri="{FF2B5EF4-FFF2-40B4-BE49-F238E27FC236}">
                <a16:creationId xmlns:a16="http://schemas.microsoft.com/office/drawing/2014/main" id="{20A2AF15-EBB1-4CA7-835B-28B5F6BDA2EA}"/>
              </a:ext>
            </a:extLst>
          </p:cNvPr>
          <p:cNvGrpSpPr>
            <a:grpSpLocks/>
          </p:cNvGrpSpPr>
          <p:nvPr/>
        </p:nvGrpSpPr>
        <p:grpSpPr bwMode="auto">
          <a:xfrm>
            <a:off x="4539989" y="2717374"/>
            <a:ext cx="281621" cy="485791"/>
            <a:chOff x="2829" y="1600"/>
            <a:chExt cx="203" cy="328"/>
          </a:xfrm>
          <a:solidFill>
            <a:schemeClr val="bg2"/>
          </a:solidFill>
        </p:grpSpPr>
        <p:sp>
          <p:nvSpPr>
            <p:cNvPr id="1256" name="Freeform 424">
              <a:extLst>
                <a:ext uri="{FF2B5EF4-FFF2-40B4-BE49-F238E27FC236}">
                  <a16:creationId xmlns:a16="http://schemas.microsoft.com/office/drawing/2014/main" id="{62575FCE-C1F5-49AD-B19A-21C189734C4C}"/>
                </a:ext>
              </a:extLst>
            </p:cNvPr>
            <p:cNvSpPr>
              <a:spLocks/>
            </p:cNvSpPr>
            <p:nvPr/>
          </p:nvSpPr>
          <p:spPr bwMode="auto">
            <a:xfrm>
              <a:off x="2829" y="1600"/>
              <a:ext cx="203" cy="328"/>
            </a:xfrm>
            <a:custGeom>
              <a:avLst/>
              <a:gdLst>
                <a:gd name="T0" fmla="*/ 162 w 203"/>
                <a:gd name="T1" fmla="*/ 10 h 328"/>
                <a:gd name="T2" fmla="*/ 184 w 203"/>
                <a:gd name="T3" fmla="*/ 17 h 328"/>
                <a:gd name="T4" fmla="*/ 193 w 203"/>
                <a:gd name="T5" fmla="*/ 39 h 328"/>
                <a:gd name="T6" fmla="*/ 199 w 203"/>
                <a:gd name="T7" fmla="*/ 54 h 328"/>
                <a:gd name="T8" fmla="*/ 203 w 203"/>
                <a:gd name="T9" fmla="*/ 83 h 328"/>
                <a:gd name="T10" fmla="*/ 176 w 203"/>
                <a:gd name="T11" fmla="*/ 87 h 328"/>
                <a:gd name="T12" fmla="*/ 156 w 203"/>
                <a:gd name="T13" fmla="*/ 110 h 328"/>
                <a:gd name="T14" fmla="*/ 148 w 203"/>
                <a:gd name="T15" fmla="*/ 134 h 328"/>
                <a:gd name="T16" fmla="*/ 117 w 203"/>
                <a:gd name="T17" fmla="*/ 147 h 328"/>
                <a:gd name="T18" fmla="*/ 100 w 203"/>
                <a:gd name="T19" fmla="*/ 173 h 328"/>
                <a:gd name="T20" fmla="*/ 98 w 203"/>
                <a:gd name="T21" fmla="*/ 209 h 328"/>
                <a:gd name="T22" fmla="*/ 121 w 203"/>
                <a:gd name="T23" fmla="*/ 229 h 328"/>
                <a:gd name="T24" fmla="*/ 108 w 203"/>
                <a:gd name="T25" fmla="*/ 248 h 328"/>
                <a:gd name="T26" fmla="*/ 88 w 203"/>
                <a:gd name="T27" fmla="*/ 270 h 328"/>
                <a:gd name="T28" fmla="*/ 84 w 203"/>
                <a:gd name="T29" fmla="*/ 295 h 328"/>
                <a:gd name="T30" fmla="*/ 67 w 203"/>
                <a:gd name="T31" fmla="*/ 312 h 328"/>
                <a:gd name="T32" fmla="*/ 49 w 203"/>
                <a:gd name="T33" fmla="*/ 326 h 328"/>
                <a:gd name="T34" fmla="*/ 32 w 203"/>
                <a:gd name="T35" fmla="*/ 314 h 328"/>
                <a:gd name="T36" fmla="*/ 28 w 203"/>
                <a:gd name="T37" fmla="*/ 299 h 328"/>
                <a:gd name="T38" fmla="*/ 11 w 203"/>
                <a:gd name="T39" fmla="*/ 266 h 328"/>
                <a:gd name="T40" fmla="*/ 16 w 203"/>
                <a:gd name="T41" fmla="*/ 244 h 328"/>
                <a:gd name="T42" fmla="*/ 24 w 203"/>
                <a:gd name="T43" fmla="*/ 221 h 328"/>
                <a:gd name="T44" fmla="*/ 16 w 203"/>
                <a:gd name="T45" fmla="*/ 202 h 328"/>
                <a:gd name="T46" fmla="*/ 28 w 203"/>
                <a:gd name="T47" fmla="*/ 188 h 328"/>
                <a:gd name="T48" fmla="*/ 16 w 203"/>
                <a:gd name="T49" fmla="*/ 163 h 328"/>
                <a:gd name="T50" fmla="*/ 32 w 203"/>
                <a:gd name="T51" fmla="*/ 130 h 328"/>
                <a:gd name="T52" fmla="*/ 51 w 203"/>
                <a:gd name="T53" fmla="*/ 120 h 328"/>
                <a:gd name="T54" fmla="*/ 55 w 203"/>
                <a:gd name="T55" fmla="*/ 91 h 328"/>
                <a:gd name="T56" fmla="*/ 71 w 203"/>
                <a:gd name="T57" fmla="*/ 74 h 328"/>
                <a:gd name="T58" fmla="*/ 84 w 203"/>
                <a:gd name="T59" fmla="*/ 52 h 328"/>
                <a:gd name="T60" fmla="*/ 96 w 203"/>
                <a:gd name="T61" fmla="*/ 25 h 328"/>
                <a:gd name="T62" fmla="*/ 114 w 203"/>
                <a:gd name="T63" fmla="*/ 11 h 328"/>
                <a:gd name="T64" fmla="*/ 127 w 203"/>
                <a:gd name="T65" fmla="*/ 17 h 328"/>
                <a:gd name="T66" fmla="*/ 141 w 203"/>
                <a:gd name="T67" fmla="*/ 2 h 3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3" h="328">
                  <a:moveTo>
                    <a:pt x="150" y="0"/>
                  </a:moveTo>
                  <a:lnTo>
                    <a:pt x="162" y="10"/>
                  </a:lnTo>
                  <a:lnTo>
                    <a:pt x="170" y="17"/>
                  </a:lnTo>
                  <a:lnTo>
                    <a:pt x="184" y="17"/>
                  </a:lnTo>
                  <a:lnTo>
                    <a:pt x="193" y="31"/>
                  </a:lnTo>
                  <a:lnTo>
                    <a:pt x="193" y="39"/>
                  </a:lnTo>
                  <a:lnTo>
                    <a:pt x="191" y="50"/>
                  </a:lnTo>
                  <a:lnTo>
                    <a:pt x="199" y="54"/>
                  </a:lnTo>
                  <a:lnTo>
                    <a:pt x="193" y="70"/>
                  </a:lnTo>
                  <a:lnTo>
                    <a:pt x="203" y="83"/>
                  </a:lnTo>
                  <a:lnTo>
                    <a:pt x="186" y="85"/>
                  </a:lnTo>
                  <a:lnTo>
                    <a:pt x="176" y="87"/>
                  </a:lnTo>
                  <a:lnTo>
                    <a:pt x="162" y="97"/>
                  </a:lnTo>
                  <a:lnTo>
                    <a:pt x="156" y="110"/>
                  </a:lnTo>
                  <a:lnTo>
                    <a:pt x="160" y="120"/>
                  </a:lnTo>
                  <a:lnTo>
                    <a:pt x="148" y="134"/>
                  </a:lnTo>
                  <a:lnTo>
                    <a:pt x="133" y="145"/>
                  </a:lnTo>
                  <a:lnTo>
                    <a:pt x="117" y="147"/>
                  </a:lnTo>
                  <a:lnTo>
                    <a:pt x="108" y="161"/>
                  </a:lnTo>
                  <a:lnTo>
                    <a:pt x="100" y="173"/>
                  </a:lnTo>
                  <a:lnTo>
                    <a:pt x="96" y="188"/>
                  </a:lnTo>
                  <a:lnTo>
                    <a:pt x="98" y="209"/>
                  </a:lnTo>
                  <a:lnTo>
                    <a:pt x="112" y="215"/>
                  </a:lnTo>
                  <a:lnTo>
                    <a:pt x="121" y="229"/>
                  </a:lnTo>
                  <a:lnTo>
                    <a:pt x="119" y="240"/>
                  </a:lnTo>
                  <a:lnTo>
                    <a:pt x="108" y="248"/>
                  </a:lnTo>
                  <a:lnTo>
                    <a:pt x="90" y="258"/>
                  </a:lnTo>
                  <a:lnTo>
                    <a:pt x="88" y="270"/>
                  </a:lnTo>
                  <a:lnTo>
                    <a:pt x="88" y="283"/>
                  </a:lnTo>
                  <a:lnTo>
                    <a:pt x="84" y="295"/>
                  </a:lnTo>
                  <a:lnTo>
                    <a:pt x="79" y="306"/>
                  </a:lnTo>
                  <a:lnTo>
                    <a:pt x="67" y="312"/>
                  </a:lnTo>
                  <a:lnTo>
                    <a:pt x="53" y="314"/>
                  </a:lnTo>
                  <a:lnTo>
                    <a:pt x="49" y="326"/>
                  </a:lnTo>
                  <a:lnTo>
                    <a:pt x="36" y="328"/>
                  </a:lnTo>
                  <a:lnTo>
                    <a:pt x="32" y="314"/>
                  </a:lnTo>
                  <a:lnTo>
                    <a:pt x="28" y="306"/>
                  </a:lnTo>
                  <a:lnTo>
                    <a:pt x="28" y="299"/>
                  </a:lnTo>
                  <a:lnTo>
                    <a:pt x="16" y="281"/>
                  </a:lnTo>
                  <a:lnTo>
                    <a:pt x="11" y="266"/>
                  </a:lnTo>
                  <a:lnTo>
                    <a:pt x="0" y="246"/>
                  </a:lnTo>
                  <a:lnTo>
                    <a:pt x="16" y="244"/>
                  </a:lnTo>
                  <a:lnTo>
                    <a:pt x="16" y="229"/>
                  </a:lnTo>
                  <a:lnTo>
                    <a:pt x="24" y="221"/>
                  </a:lnTo>
                  <a:lnTo>
                    <a:pt x="28" y="209"/>
                  </a:lnTo>
                  <a:lnTo>
                    <a:pt x="16" y="202"/>
                  </a:lnTo>
                  <a:lnTo>
                    <a:pt x="30" y="200"/>
                  </a:lnTo>
                  <a:lnTo>
                    <a:pt x="28" y="188"/>
                  </a:lnTo>
                  <a:lnTo>
                    <a:pt x="16" y="182"/>
                  </a:lnTo>
                  <a:lnTo>
                    <a:pt x="16" y="163"/>
                  </a:lnTo>
                  <a:lnTo>
                    <a:pt x="16" y="134"/>
                  </a:lnTo>
                  <a:lnTo>
                    <a:pt x="32" y="130"/>
                  </a:lnTo>
                  <a:lnTo>
                    <a:pt x="47" y="124"/>
                  </a:lnTo>
                  <a:lnTo>
                    <a:pt x="51" y="120"/>
                  </a:lnTo>
                  <a:lnTo>
                    <a:pt x="45" y="107"/>
                  </a:lnTo>
                  <a:lnTo>
                    <a:pt x="55" y="91"/>
                  </a:lnTo>
                  <a:lnTo>
                    <a:pt x="57" y="77"/>
                  </a:lnTo>
                  <a:lnTo>
                    <a:pt x="71" y="74"/>
                  </a:lnTo>
                  <a:lnTo>
                    <a:pt x="73" y="62"/>
                  </a:lnTo>
                  <a:lnTo>
                    <a:pt x="84" y="52"/>
                  </a:lnTo>
                  <a:lnTo>
                    <a:pt x="84" y="41"/>
                  </a:lnTo>
                  <a:lnTo>
                    <a:pt x="96" y="25"/>
                  </a:lnTo>
                  <a:lnTo>
                    <a:pt x="114" y="23"/>
                  </a:lnTo>
                  <a:lnTo>
                    <a:pt x="114" y="11"/>
                  </a:lnTo>
                  <a:lnTo>
                    <a:pt x="127" y="10"/>
                  </a:lnTo>
                  <a:lnTo>
                    <a:pt x="127" y="17"/>
                  </a:lnTo>
                  <a:lnTo>
                    <a:pt x="141" y="17"/>
                  </a:lnTo>
                  <a:lnTo>
                    <a:pt x="141" y="2"/>
                  </a:lnTo>
                  <a:lnTo>
                    <a:pt x="150" y="0"/>
                  </a:lnTo>
                  <a:close/>
                </a:path>
              </a:pathLst>
            </a:custGeom>
            <a:grpFill/>
            <a:ln w="9525">
              <a:solidFill>
                <a:schemeClr val="bg2"/>
              </a:solidFill>
              <a:round/>
              <a:headEnd/>
              <a:tailEnd/>
            </a:ln>
          </p:spPr>
          <p:txBody>
            <a:bodyPr/>
            <a:lstStyle/>
            <a:p>
              <a:pPr>
                <a:defRPr/>
              </a:pPr>
              <a:endParaRPr lang="en-GB" dirty="0"/>
            </a:p>
          </p:txBody>
        </p:sp>
        <p:sp>
          <p:nvSpPr>
            <p:cNvPr id="1257" name="Freeform 425">
              <a:extLst>
                <a:ext uri="{FF2B5EF4-FFF2-40B4-BE49-F238E27FC236}">
                  <a16:creationId xmlns:a16="http://schemas.microsoft.com/office/drawing/2014/main" id="{5647EA23-2624-4D54-B243-A03F6E21B249}"/>
                </a:ext>
              </a:extLst>
            </p:cNvPr>
            <p:cNvSpPr>
              <a:spLocks/>
            </p:cNvSpPr>
            <p:nvPr/>
          </p:nvSpPr>
          <p:spPr bwMode="auto">
            <a:xfrm>
              <a:off x="2829" y="1600"/>
              <a:ext cx="203" cy="328"/>
            </a:xfrm>
            <a:custGeom>
              <a:avLst/>
              <a:gdLst>
                <a:gd name="T0" fmla="*/ 162 w 203"/>
                <a:gd name="T1" fmla="*/ 10 h 328"/>
                <a:gd name="T2" fmla="*/ 184 w 203"/>
                <a:gd name="T3" fmla="*/ 17 h 328"/>
                <a:gd name="T4" fmla="*/ 193 w 203"/>
                <a:gd name="T5" fmla="*/ 39 h 328"/>
                <a:gd name="T6" fmla="*/ 199 w 203"/>
                <a:gd name="T7" fmla="*/ 54 h 328"/>
                <a:gd name="T8" fmla="*/ 203 w 203"/>
                <a:gd name="T9" fmla="*/ 83 h 328"/>
                <a:gd name="T10" fmla="*/ 176 w 203"/>
                <a:gd name="T11" fmla="*/ 87 h 328"/>
                <a:gd name="T12" fmla="*/ 156 w 203"/>
                <a:gd name="T13" fmla="*/ 110 h 328"/>
                <a:gd name="T14" fmla="*/ 148 w 203"/>
                <a:gd name="T15" fmla="*/ 134 h 328"/>
                <a:gd name="T16" fmla="*/ 117 w 203"/>
                <a:gd name="T17" fmla="*/ 147 h 328"/>
                <a:gd name="T18" fmla="*/ 100 w 203"/>
                <a:gd name="T19" fmla="*/ 173 h 328"/>
                <a:gd name="T20" fmla="*/ 98 w 203"/>
                <a:gd name="T21" fmla="*/ 209 h 328"/>
                <a:gd name="T22" fmla="*/ 121 w 203"/>
                <a:gd name="T23" fmla="*/ 229 h 328"/>
                <a:gd name="T24" fmla="*/ 108 w 203"/>
                <a:gd name="T25" fmla="*/ 248 h 328"/>
                <a:gd name="T26" fmla="*/ 88 w 203"/>
                <a:gd name="T27" fmla="*/ 270 h 328"/>
                <a:gd name="T28" fmla="*/ 84 w 203"/>
                <a:gd name="T29" fmla="*/ 295 h 328"/>
                <a:gd name="T30" fmla="*/ 67 w 203"/>
                <a:gd name="T31" fmla="*/ 312 h 328"/>
                <a:gd name="T32" fmla="*/ 49 w 203"/>
                <a:gd name="T33" fmla="*/ 326 h 328"/>
                <a:gd name="T34" fmla="*/ 32 w 203"/>
                <a:gd name="T35" fmla="*/ 314 h 328"/>
                <a:gd name="T36" fmla="*/ 28 w 203"/>
                <a:gd name="T37" fmla="*/ 299 h 328"/>
                <a:gd name="T38" fmla="*/ 11 w 203"/>
                <a:gd name="T39" fmla="*/ 266 h 328"/>
                <a:gd name="T40" fmla="*/ 16 w 203"/>
                <a:gd name="T41" fmla="*/ 244 h 328"/>
                <a:gd name="T42" fmla="*/ 24 w 203"/>
                <a:gd name="T43" fmla="*/ 221 h 328"/>
                <a:gd name="T44" fmla="*/ 16 w 203"/>
                <a:gd name="T45" fmla="*/ 202 h 328"/>
                <a:gd name="T46" fmla="*/ 28 w 203"/>
                <a:gd name="T47" fmla="*/ 188 h 328"/>
                <a:gd name="T48" fmla="*/ 16 w 203"/>
                <a:gd name="T49" fmla="*/ 163 h 328"/>
                <a:gd name="T50" fmla="*/ 32 w 203"/>
                <a:gd name="T51" fmla="*/ 130 h 328"/>
                <a:gd name="T52" fmla="*/ 51 w 203"/>
                <a:gd name="T53" fmla="*/ 120 h 328"/>
                <a:gd name="T54" fmla="*/ 55 w 203"/>
                <a:gd name="T55" fmla="*/ 91 h 328"/>
                <a:gd name="T56" fmla="*/ 71 w 203"/>
                <a:gd name="T57" fmla="*/ 74 h 328"/>
                <a:gd name="T58" fmla="*/ 84 w 203"/>
                <a:gd name="T59" fmla="*/ 52 h 328"/>
                <a:gd name="T60" fmla="*/ 96 w 203"/>
                <a:gd name="T61" fmla="*/ 25 h 328"/>
                <a:gd name="T62" fmla="*/ 114 w 203"/>
                <a:gd name="T63" fmla="*/ 11 h 328"/>
                <a:gd name="T64" fmla="*/ 127 w 203"/>
                <a:gd name="T65" fmla="*/ 17 h 328"/>
                <a:gd name="T66" fmla="*/ 141 w 203"/>
                <a:gd name="T67" fmla="*/ 2 h 3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3" h="328">
                  <a:moveTo>
                    <a:pt x="150" y="0"/>
                  </a:moveTo>
                  <a:lnTo>
                    <a:pt x="162" y="10"/>
                  </a:lnTo>
                  <a:lnTo>
                    <a:pt x="170" y="17"/>
                  </a:lnTo>
                  <a:lnTo>
                    <a:pt x="184" y="17"/>
                  </a:lnTo>
                  <a:lnTo>
                    <a:pt x="193" y="31"/>
                  </a:lnTo>
                  <a:lnTo>
                    <a:pt x="193" y="39"/>
                  </a:lnTo>
                  <a:lnTo>
                    <a:pt x="191" y="50"/>
                  </a:lnTo>
                  <a:lnTo>
                    <a:pt x="199" y="54"/>
                  </a:lnTo>
                  <a:lnTo>
                    <a:pt x="193" y="70"/>
                  </a:lnTo>
                  <a:lnTo>
                    <a:pt x="203" y="83"/>
                  </a:lnTo>
                  <a:lnTo>
                    <a:pt x="186" y="85"/>
                  </a:lnTo>
                  <a:lnTo>
                    <a:pt x="176" y="87"/>
                  </a:lnTo>
                  <a:lnTo>
                    <a:pt x="162" y="97"/>
                  </a:lnTo>
                  <a:lnTo>
                    <a:pt x="156" y="110"/>
                  </a:lnTo>
                  <a:lnTo>
                    <a:pt x="160" y="120"/>
                  </a:lnTo>
                  <a:lnTo>
                    <a:pt x="148" y="134"/>
                  </a:lnTo>
                  <a:lnTo>
                    <a:pt x="133" y="145"/>
                  </a:lnTo>
                  <a:lnTo>
                    <a:pt x="117" y="147"/>
                  </a:lnTo>
                  <a:lnTo>
                    <a:pt x="108" y="161"/>
                  </a:lnTo>
                  <a:lnTo>
                    <a:pt x="100" y="173"/>
                  </a:lnTo>
                  <a:lnTo>
                    <a:pt x="96" y="188"/>
                  </a:lnTo>
                  <a:lnTo>
                    <a:pt x="98" y="209"/>
                  </a:lnTo>
                  <a:lnTo>
                    <a:pt x="112" y="215"/>
                  </a:lnTo>
                  <a:lnTo>
                    <a:pt x="121" y="229"/>
                  </a:lnTo>
                  <a:lnTo>
                    <a:pt x="119" y="240"/>
                  </a:lnTo>
                  <a:lnTo>
                    <a:pt x="108" y="248"/>
                  </a:lnTo>
                  <a:lnTo>
                    <a:pt x="90" y="258"/>
                  </a:lnTo>
                  <a:lnTo>
                    <a:pt x="88" y="270"/>
                  </a:lnTo>
                  <a:lnTo>
                    <a:pt x="88" y="283"/>
                  </a:lnTo>
                  <a:lnTo>
                    <a:pt x="84" y="295"/>
                  </a:lnTo>
                  <a:lnTo>
                    <a:pt x="79" y="306"/>
                  </a:lnTo>
                  <a:lnTo>
                    <a:pt x="67" y="312"/>
                  </a:lnTo>
                  <a:lnTo>
                    <a:pt x="53" y="314"/>
                  </a:lnTo>
                  <a:lnTo>
                    <a:pt x="49" y="326"/>
                  </a:lnTo>
                  <a:lnTo>
                    <a:pt x="36" y="328"/>
                  </a:lnTo>
                  <a:lnTo>
                    <a:pt x="32" y="314"/>
                  </a:lnTo>
                  <a:lnTo>
                    <a:pt x="28" y="306"/>
                  </a:lnTo>
                  <a:lnTo>
                    <a:pt x="28" y="299"/>
                  </a:lnTo>
                  <a:lnTo>
                    <a:pt x="16" y="281"/>
                  </a:lnTo>
                  <a:lnTo>
                    <a:pt x="11" y="266"/>
                  </a:lnTo>
                  <a:lnTo>
                    <a:pt x="0" y="246"/>
                  </a:lnTo>
                  <a:lnTo>
                    <a:pt x="16" y="244"/>
                  </a:lnTo>
                  <a:lnTo>
                    <a:pt x="16" y="229"/>
                  </a:lnTo>
                  <a:lnTo>
                    <a:pt x="24" y="221"/>
                  </a:lnTo>
                  <a:lnTo>
                    <a:pt x="28" y="209"/>
                  </a:lnTo>
                  <a:lnTo>
                    <a:pt x="16" y="202"/>
                  </a:lnTo>
                  <a:lnTo>
                    <a:pt x="30" y="200"/>
                  </a:lnTo>
                  <a:lnTo>
                    <a:pt x="28" y="188"/>
                  </a:lnTo>
                  <a:lnTo>
                    <a:pt x="16" y="182"/>
                  </a:lnTo>
                  <a:lnTo>
                    <a:pt x="16" y="163"/>
                  </a:lnTo>
                  <a:lnTo>
                    <a:pt x="16" y="134"/>
                  </a:lnTo>
                  <a:lnTo>
                    <a:pt x="32" y="130"/>
                  </a:lnTo>
                  <a:lnTo>
                    <a:pt x="47" y="124"/>
                  </a:lnTo>
                  <a:lnTo>
                    <a:pt x="51" y="120"/>
                  </a:lnTo>
                  <a:lnTo>
                    <a:pt x="45" y="107"/>
                  </a:lnTo>
                  <a:lnTo>
                    <a:pt x="55" y="91"/>
                  </a:lnTo>
                  <a:lnTo>
                    <a:pt x="57" y="77"/>
                  </a:lnTo>
                  <a:lnTo>
                    <a:pt x="71" y="74"/>
                  </a:lnTo>
                  <a:lnTo>
                    <a:pt x="73" y="62"/>
                  </a:lnTo>
                  <a:lnTo>
                    <a:pt x="84" y="52"/>
                  </a:lnTo>
                  <a:lnTo>
                    <a:pt x="84" y="41"/>
                  </a:lnTo>
                  <a:lnTo>
                    <a:pt x="96" y="25"/>
                  </a:lnTo>
                  <a:lnTo>
                    <a:pt x="114" y="23"/>
                  </a:lnTo>
                  <a:lnTo>
                    <a:pt x="114" y="11"/>
                  </a:lnTo>
                  <a:lnTo>
                    <a:pt x="127" y="10"/>
                  </a:lnTo>
                  <a:lnTo>
                    <a:pt x="127" y="17"/>
                  </a:lnTo>
                  <a:lnTo>
                    <a:pt x="141" y="17"/>
                  </a:lnTo>
                  <a:lnTo>
                    <a:pt x="141" y="2"/>
                  </a:lnTo>
                  <a:lnTo>
                    <a:pt x="15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58" name="Estland">
            <a:extLst>
              <a:ext uri="{FF2B5EF4-FFF2-40B4-BE49-F238E27FC236}">
                <a16:creationId xmlns:a16="http://schemas.microsoft.com/office/drawing/2014/main" id="{ABE5C206-EC0D-47C6-BBB6-A3630386CFCC}"/>
              </a:ext>
            </a:extLst>
          </p:cNvPr>
          <p:cNvGrpSpPr>
            <a:grpSpLocks/>
          </p:cNvGrpSpPr>
          <p:nvPr/>
        </p:nvGrpSpPr>
        <p:grpSpPr bwMode="auto">
          <a:xfrm>
            <a:off x="4807804" y="3065426"/>
            <a:ext cx="93874" cy="62205"/>
            <a:chOff x="3022" y="1835"/>
            <a:chExt cx="68" cy="42"/>
          </a:xfrm>
          <a:solidFill>
            <a:schemeClr val="bg2"/>
          </a:solidFill>
        </p:grpSpPr>
        <p:sp>
          <p:nvSpPr>
            <p:cNvPr id="1259" name="Freeform 430">
              <a:extLst>
                <a:ext uri="{FF2B5EF4-FFF2-40B4-BE49-F238E27FC236}">
                  <a16:creationId xmlns:a16="http://schemas.microsoft.com/office/drawing/2014/main" id="{28C58364-7E27-4D32-B626-1AF328738501}"/>
                </a:ext>
              </a:extLst>
            </p:cNvPr>
            <p:cNvSpPr>
              <a:spLocks/>
            </p:cNvSpPr>
            <p:nvPr/>
          </p:nvSpPr>
          <p:spPr bwMode="auto">
            <a:xfrm>
              <a:off x="3022" y="1835"/>
              <a:ext cx="68" cy="42"/>
            </a:xfrm>
            <a:custGeom>
              <a:avLst/>
              <a:gdLst>
                <a:gd name="T0" fmla="*/ 16 w 68"/>
                <a:gd name="T1" fmla="*/ 34 h 42"/>
                <a:gd name="T2" fmla="*/ 27 w 68"/>
                <a:gd name="T3" fmla="*/ 34 h 42"/>
                <a:gd name="T4" fmla="*/ 39 w 68"/>
                <a:gd name="T5" fmla="*/ 38 h 42"/>
                <a:gd name="T6" fmla="*/ 51 w 68"/>
                <a:gd name="T7" fmla="*/ 42 h 42"/>
                <a:gd name="T8" fmla="*/ 61 w 68"/>
                <a:gd name="T9" fmla="*/ 42 h 42"/>
                <a:gd name="T10" fmla="*/ 63 w 68"/>
                <a:gd name="T11" fmla="*/ 31 h 42"/>
                <a:gd name="T12" fmla="*/ 63 w 68"/>
                <a:gd name="T13" fmla="*/ 15 h 42"/>
                <a:gd name="T14" fmla="*/ 68 w 68"/>
                <a:gd name="T15" fmla="*/ 4 h 42"/>
                <a:gd name="T16" fmla="*/ 53 w 68"/>
                <a:gd name="T17" fmla="*/ 6 h 42"/>
                <a:gd name="T18" fmla="*/ 39 w 68"/>
                <a:gd name="T19" fmla="*/ 0 h 42"/>
                <a:gd name="T20" fmla="*/ 18 w 68"/>
                <a:gd name="T21" fmla="*/ 4 h 42"/>
                <a:gd name="T22" fmla="*/ 2 w 68"/>
                <a:gd name="T23" fmla="*/ 7 h 42"/>
                <a:gd name="T24" fmla="*/ 0 w 68"/>
                <a:gd name="T25" fmla="*/ 19 h 42"/>
                <a:gd name="T26" fmla="*/ 6 w 68"/>
                <a:gd name="T27" fmla="*/ 29 h 42"/>
                <a:gd name="T28" fmla="*/ 14 w 68"/>
                <a:gd name="T29" fmla="*/ 29 h 42"/>
                <a:gd name="T30" fmla="*/ 16 w 68"/>
                <a:gd name="T31" fmla="*/ 34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42">
                  <a:moveTo>
                    <a:pt x="16" y="34"/>
                  </a:moveTo>
                  <a:lnTo>
                    <a:pt x="27" y="34"/>
                  </a:lnTo>
                  <a:lnTo>
                    <a:pt x="39" y="38"/>
                  </a:lnTo>
                  <a:lnTo>
                    <a:pt x="51" y="42"/>
                  </a:lnTo>
                  <a:lnTo>
                    <a:pt x="61" y="42"/>
                  </a:lnTo>
                  <a:lnTo>
                    <a:pt x="63" y="31"/>
                  </a:lnTo>
                  <a:lnTo>
                    <a:pt x="63" y="15"/>
                  </a:lnTo>
                  <a:lnTo>
                    <a:pt x="68" y="4"/>
                  </a:lnTo>
                  <a:lnTo>
                    <a:pt x="53" y="6"/>
                  </a:lnTo>
                  <a:lnTo>
                    <a:pt x="39" y="0"/>
                  </a:lnTo>
                  <a:lnTo>
                    <a:pt x="18" y="4"/>
                  </a:lnTo>
                  <a:lnTo>
                    <a:pt x="2" y="7"/>
                  </a:lnTo>
                  <a:lnTo>
                    <a:pt x="0" y="19"/>
                  </a:lnTo>
                  <a:lnTo>
                    <a:pt x="6" y="29"/>
                  </a:lnTo>
                  <a:lnTo>
                    <a:pt x="14" y="29"/>
                  </a:lnTo>
                  <a:lnTo>
                    <a:pt x="16" y="34"/>
                  </a:lnTo>
                  <a:close/>
                </a:path>
              </a:pathLst>
            </a:custGeom>
            <a:grpFill/>
            <a:ln w="9525">
              <a:solidFill>
                <a:schemeClr val="bg2"/>
              </a:solidFill>
              <a:round/>
              <a:headEnd/>
              <a:tailEnd/>
            </a:ln>
          </p:spPr>
          <p:txBody>
            <a:bodyPr/>
            <a:lstStyle/>
            <a:p>
              <a:pPr>
                <a:defRPr/>
              </a:pPr>
              <a:endParaRPr lang="en-GB" dirty="0"/>
            </a:p>
          </p:txBody>
        </p:sp>
        <p:sp>
          <p:nvSpPr>
            <p:cNvPr id="1260" name="Freeform 431">
              <a:extLst>
                <a:ext uri="{FF2B5EF4-FFF2-40B4-BE49-F238E27FC236}">
                  <a16:creationId xmlns:a16="http://schemas.microsoft.com/office/drawing/2014/main" id="{0CFFA978-2CB7-455D-986E-7B55D66172B9}"/>
                </a:ext>
              </a:extLst>
            </p:cNvPr>
            <p:cNvSpPr>
              <a:spLocks/>
            </p:cNvSpPr>
            <p:nvPr/>
          </p:nvSpPr>
          <p:spPr bwMode="auto">
            <a:xfrm>
              <a:off x="3022" y="1835"/>
              <a:ext cx="68" cy="42"/>
            </a:xfrm>
            <a:custGeom>
              <a:avLst/>
              <a:gdLst>
                <a:gd name="T0" fmla="*/ 16 w 68"/>
                <a:gd name="T1" fmla="*/ 34 h 42"/>
                <a:gd name="T2" fmla="*/ 27 w 68"/>
                <a:gd name="T3" fmla="*/ 34 h 42"/>
                <a:gd name="T4" fmla="*/ 39 w 68"/>
                <a:gd name="T5" fmla="*/ 38 h 42"/>
                <a:gd name="T6" fmla="*/ 51 w 68"/>
                <a:gd name="T7" fmla="*/ 42 h 42"/>
                <a:gd name="T8" fmla="*/ 61 w 68"/>
                <a:gd name="T9" fmla="*/ 42 h 42"/>
                <a:gd name="T10" fmla="*/ 63 w 68"/>
                <a:gd name="T11" fmla="*/ 31 h 42"/>
                <a:gd name="T12" fmla="*/ 63 w 68"/>
                <a:gd name="T13" fmla="*/ 15 h 42"/>
                <a:gd name="T14" fmla="*/ 68 w 68"/>
                <a:gd name="T15" fmla="*/ 4 h 42"/>
                <a:gd name="T16" fmla="*/ 53 w 68"/>
                <a:gd name="T17" fmla="*/ 6 h 42"/>
                <a:gd name="T18" fmla="*/ 39 w 68"/>
                <a:gd name="T19" fmla="*/ 0 h 42"/>
                <a:gd name="T20" fmla="*/ 18 w 68"/>
                <a:gd name="T21" fmla="*/ 4 h 42"/>
                <a:gd name="T22" fmla="*/ 2 w 68"/>
                <a:gd name="T23" fmla="*/ 7 h 42"/>
                <a:gd name="T24" fmla="*/ 0 w 68"/>
                <a:gd name="T25" fmla="*/ 19 h 42"/>
                <a:gd name="T26" fmla="*/ 6 w 68"/>
                <a:gd name="T27" fmla="*/ 29 h 42"/>
                <a:gd name="T28" fmla="*/ 14 w 68"/>
                <a:gd name="T29" fmla="*/ 29 h 42"/>
                <a:gd name="T30" fmla="*/ 16 w 68"/>
                <a:gd name="T31" fmla="*/ 34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42">
                  <a:moveTo>
                    <a:pt x="16" y="34"/>
                  </a:moveTo>
                  <a:lnTo>
                    <a:pt x="27" y="34"/>
                  </a:lnTo>
                  <a:lnTo>
                    <a:pt x="39" y="38"/>
                  </a:lnTo>
                  <a:lnTo>
                    <a:pt x="51" y="42"/>
                  </a:lnTo>
                  <a:lnTo>
                    <a:pt x="61" y="42"/>
                  </a:lnTo>
                  <a:lnTo>
                    <a:pt x="63" y="31"/>
                  </a:lnTo>
                  <a:lnTo>
                    <a:pt x="63" y="15"/>
                  </a:lnTo>
                  <a:lnTo>
                    <a:pt x="68" y="4"/>
                  </a:lnTo>
                  <a:lnTo>
                    <a:pt x="53" y="6"/>
                  </a:lnTo>
                  <a:lnTo>
                    <a:pt x="39" y="0"/>
                  </a:lnTo>
                  <a:lnTo>
                    <a:pt x="18" y="4"/>
                  </a:lnTo>
                  <a:lnTo>
                    <a:pt x="2" y="7"/>
                  </a:lnTo>
                  <a:lnTo>
                    <a:pt x="0" y="19"/>
                  </a:lnTo>
                  <a:lnTo>
                    <a:pt x="6" y="29"/>
                  </a:lnTo>
                  <a:lnTo>
                    <a:pt x="14" y="29"/>
                  </a:lnTo>
                  <a:lnTo>
                    <a:pt x="16" y="34"/>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261" name="Letland">
            <a:extLst>
              <a:ext uri="{FF2B5EF4-FFF2-40B4-BE49-F238E27FC236}">
                <a16:creationId xmlns:a16="http://schemas.microsoft.com/office/drawing/2014/main" id="{CC7872D6-42E1-4894-AF7C-8F04A581468E}"/>
              </a:ext>
            </a:extLst>
          </p:cNvPr>
          <p:cNvGrpSpPr>
            <a:grpSpLocks/>
          </p:cNvGrpSpPr>
          <p:nvPr/>
        </p:nvGrpSpPr>
        <p:grpSpPr bwMode="auto">
          <a:xfrm>
            <a:off x="4753966" y="3117262"/>
            <a:ext cx="155997" cy="77016"/>
            <a:chOff x="2983" y="1870"/>
            <a:chExt cx="113" cy="52"/>
          </a:xfrm>
          <a:solidFill>
            <a:schemeClr val="bg2"/>
          </a:solidFill>
        </p:grpSpPr>
        <p:sp>
          <p:nvSpPr>
            <p:cNvPr id="1262" name="Freeform 433">
              <a:extLst>
                <a:ext uri="{FF2B5EF4-FFF2-40B4-BE49-F238E27FC236}">
                  <a16:creationId xmlns:a16="http://schemas.microsoft.com/office/drawing/2014/main" id="{827BD656-E3BF-4D76-A1B2-F2A33FA8F14B}"/>
                </a:ext>
              </a:extLst>
            </p:cNvPr>
            <p:cNvSpPr>
              <a:spLocks/>
            </p:cNvSpPr>
            <p:nvPr/>
          </p:nvSpPr>
          <p:spPr bwMode="auto">
            <a:xfrm>
              <a:off x="2983" y="1870"/>
              <a:ext cx="113" cy="52"/>
            </a:xfrm>
            <a:custGeom>
              <a:avLst/>
              <a:gdLst>
                <a:gd name="T0" fmla="*/ 26 w 113"/>
                <a:gd name="T1" fmla="*/ 11 h 52"/>
                <a:gd name="T2" fmla="*/ 35 w 113"/>
                <a:gd name="T3" fmla="*/ 17 h 52"/>
                <a:gd name="T4" fmla="*/ 45 w 113"/>
                <a:gd name="T5" fmla="*/ 23 h 52"/>
                <a:gd name="T6" fmla="*/ 53 w 113"/>
                <a:gd name="T7" fmla="*/ 17 h 52"/>
                <a:gd name="T8" fmla="*/ 55 w 113"/>
                <a:gd name="T9" fmla="*/ 7 h 52"/>
                <a:gd name="T10" fmla="*/ 55 w 113"/>
                <a:gd name="T11" fmla="*/ 0 h 52"/>
                <a:gd name="T12" fmla="*/ 66 w 113"/>
                <a:gd name="T13" fmla="*/ 0 h 52"/>
                <a:gd name="T14" fmla="*/ 78 w 113"/>
                <a:gd name="T15" fmla="*/ 3 h 52"/>
                <a:gd name="T16" fmla="*/ 86 w 113"/>
                <a:gd name="T17" fmla="*/ 5 h 52"/>
                <a:gd name="T18" fmla="*/ 100 w 113"/>
                <a:gd name="T19" fmla="*/ 7 h 52"/>
                <a:gd name="T20" fmla="*/ 102 w 113"/>
                <a:gd name="T21" fmla="*/ 11 h 52"/>
                <a:gd name="T22" fmla="*/ 106 w 113"/>
                <a:gd name="T23" fmla="*/ 19 h 52"/>
                <a:gd name="T24" fmla="*/ 109 w 113"/>
                <a:gd name="T25" fmla="*/ 34 h 52"/>
                <a:gd name="T26" fmla="*/ 113 w 113"/>
                <a:gd name="T27" fmla="*/ 40 h 52"/>
                <a:gd name="T28" fmla="*/ 102 w 113"/>
                <a:gd name="T29" fmla="*/ 48 h 52"/>
                <a:gd name="T30" fmla="*/ 88 w 113"/>
                <a:gd name="T31" fmla="*/ 52 h 52"/>
                <a:gd name="T32" fmla="*/ 61 w 113"/>
                <a:gd name="T33" fmla="*/ 34 h 52"/>
                <a:gd name="T34" fmla="*/ 10 w 113"/>
                <a:gd name="T35" fmla="*/ 36 h 52"/>
                <a:gd name="T36" fmla="*/ 0 w 113"/>
                <a:gd name="T37" fmla="*/ 38 h 52"/>
                <a:gd name="T38" fmla="*/ 0 w 113"/>
                <a:gd name="T39" fmla="*/ 29 h 52"/>
                <a:gd name="T40" fmla="*/ 8 w 113"/>
                <a:gd name="T41" fmla="*/ 19 h 52"/>
                <a:gd name="T42" fmla="*/ 14 w 113"/>
                <a:gd name="T43" fmla="*/ 9 h 52"/>
                <a:gd name="T44" fmla="*/ 26 w 113"/>
                <a:gd name="T45" fmla="*/ 11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3" h="52">
                  <a:moveTo>
                    <a:pt x="26" y="11"/>
                  </a:moveTo>
                  <a:lnTo>
                    <a:pt x="35" y="17"/>
                  </a:lnTo>
                  <a:lnTo>
                    <a:pt x="45" y="23"/>
                  </a:lnTo>
                  <a:lnTo>
                    <a:pt x="53" y="17"/>
                  </a:lnTo>
                  <a:lnTo>
                    <a:pt x="55" y="7"/>
                  </a:lnTo>
                  <a:lnTo>
                    <a:pt x="55" y="0"/>
                  </a:lnTo>
                  <a:lnTo>
                    <a:pt x="66" y="0"/>
                  </a:lnTo>
                  <a:lnTo>
                    <a:pt x="78" y="3"/>
                  </a:lnTo>
                  <a:lnTo>
                    <a:pt x="86" y="5"/>
                  </a:lnTo>
                  <a:lnTo>
                    <a:pt x="100" y="7"/>
                  </a:lnTo>
                  <a:lnTo>
                    <a:pt x="102" y="11"/>
                  </a:lnTo>
                  <a:lnTo>
                    <a:pt x="106" y="19"/>
                  </a:lnTo>
                  <a:lnTo>
                    <a:pt x="109" y="34"/>
                  </a:lnTo>
                  <a:lnTo>
                    <a:pt x="113" y="40"/>
                  </a:lnTo>
                  <a:lnTo>
                    <a:pt x="102" y="48"/>
                  </a:lnTo>
                  <a:lnTo>
                    <a:pt x="88" y="52"/>
                  </a:lnTo>
                  <a:lnTo>
                    <a:pt x="61" y="34"/>
                  </a:lnTo>
                  <a:lnTo>
                    <a:pt x="10" y="36"/>
                  </a:lnTo>
                  <a:lnTo>
                    <a:pt x="0" y="38"/>
                  </a:lnTo>
                  <a:lnTo>
                    <a:pt x="0" y="29"/>
                  </a:lnTo>
                  <a:lnTo>
                    <a:pt x="8" y="19"/>
                  </a:lnTo>
                  <a:lnTo>
                    <a:pt x="14" y="9"/>
                  </a:lnTo>
                  <a:lnTo>
                    <a:pt x="26" y="11"/>
                  </a:lnTo>
                  <a:close/>
                </a:path>
              </a:pathLst>
            </a:custGeom>
            <a:grpFill/>
            <a:ln w="9525">
              <a:solidFill>
                <a:schemeClr val="bg2"/>
              </a:solidFill>
              <a:round/>
              <a:headEnd/>
              <a:tailEnd/>
            </a:ln>
          </p:spPr>
          <p:txBody>
            <a:bodyPr/>
            <a:lstStyle/>
            <a:p>
              <a:pPr>
                <a:defRPr/>
              </a:pPr>
              <a:endParaRPr lang="en-GB" dirty="0"/>
            </a:p>
          </p:txBody>
        </p:sp>
        <p:sp>
          <p:nvSpPr>
            <p:cNvPr id="1263" name="Freeform 434">
              <a:extLst>
                <a:ext uri="{FF2B5EF4-FFF2-40B4-BE49-F238E27FC236}">
                  <a16:creationId xmlns:a16="http://schemas.microsoft.com/office/drawing/2014/main" id="{19687FC1-E16C-4EA2-BEBD-6C2DCEA4D371}"/>
                </a:ext>
              </a:extLst>
            </p:cNvPr>
            <p:cNvSpPr>
              <a:spLocks/>
            </p:cNvSpPr>
            <p:nvPr/>
          </p:nvSpPr>
          <p:spPr bwMode="auto">
            <a:xfrm>
              <a:off x="2983" y="1870"/>
              <a:ext cx="113" cy="52"/>
            </a:xfrm>
            <a:custGeom>
              <a:avLst/>
              <a:gdLst>
                <a:gd name="T0" fmla="*/ 26 w 113"/>
                <a:gd name="T1" fmla="*/ 11 h 52"/>
                <a:gd name="T2" fmla="*/ 35 w 113"/>
                <a:gd name="T3" fmla="*/ 17 h 52"/>
                <a:gd name="T4" fmla="*/ 45 w 113"/>
                <a:gd name="T5" fmla="*/ 23 h 52"/>
                <a:gd name="T6" fmla="*/ 53 w 113"/>
                <a:gd name="T7" fmla="*/ 17 h 52"/>
                <a:gd name="T8" fmla="*/ 55 w 113"/>
                <a:gd name="T9" fmla="*/ 7 h 52"/>
                <a:gd name="T10" fmla="*/ 55 w 113"/>
                <a:gd name="T11" fmla="*/ 0 h 52"/>
                <a:gd name="T12" fmla="*/ 66 w 113"/>
                <a:gd name="T13" fmla="*/ 0 h 52"/>
                <a:gd name="T14" fmla="*/ 78 w 113"/>
                <a:gd name="T15" fmla="*/ 3 h 52"/>
                <a:gd name="T16" fmla="*/ 86 w 113"/>
                <a:gd name="T17" fmla="*/ 5 h 52"/>
                <a:gd name="T18" fmla="*/ 100 w 113"/>
                <a:gd name="T19" fmla="*/ 7 h 52"/>
                <a:gd name="T20" fmla="*/ 102 w 113"/>
                <a:gd name="T21" fmla="*/ 11 h 52"/>
                <a:gd name="T22" fmla="*/ 106 w 113"/>
                <a:gd name="T23" fmla="*/ 19 h 52"/>
                <a:gd name="T24" fmla="*/ 109 w 113"/>
                <a:gd name="T25" fmla="*/ 34 h 52"/>
                <a:gd name="T26" fmla="*/ 113 w 113"/>
                <a:gd name="T27" fmla="*/ 40 h 52"/>
                <a:gd name="T28" fmla="*/ 102 w 113"/>
                <a:gd name="T29" fmla="*/ 48 h 52"/>
                <a:gd name="T30" fmla="*/ 88 w 113"/>
                <a:gd name="T31" fmla="*/ 52 h 52"/>
                <a:gd name="T32" fmla="*/ 61 w 113"/>
                <a:gd name="T33" fmla="*/ 34 h 52"/>
                <a:gd name="T34" fmla="*/ 10 w 113"/>
                <a:gd name="T35" fmla="*/ 36 h 52"/>
                <a:gd name="T36" fmla="*/ 0 w 113"/>
                <a:gd name="T37" fmla="*/ 38 h 52"/>
                <a:gd name="T38" fmla="*/ 0 w 113"/>
                <a:gd name="T39" fmla="*/ 29 h 52"/>
                <a:gd name="T40" fmla="*/ 8 w 113"/>
                <a:gd name="T41" fmla="*/ 19 h 52"/>
                <a:gd name="T42" fmla="*/ 14 w 113"/>
                <a:gd name="T43" fmla="*/ 9 h 52"/>
                <a:gd name="T44" fmla="*/ 26 w 113"/>
                <a:gd name="T45" fmla="*/ 11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3" h="52">
                  <a:moveTo>
                    <a:pt x="26" y="11"/>
                  </a:moveTo>
                  <a:lnTo>
                    <a:pt x="35" y="17"/>
                  </a:lnTo>
                  <a:lnTo>
                    <a:pt x="45" y="23"/>
                  </a:lnTo>
                  <a:lnTo>
                    <a:pt x="53" y="17"/>
                  </a:lnTo>
                  <a:lnTo>
                    <a:pt x="55" y="7"/>
                  </a:lnTo>
                  <a:lnTo>
                    <a:pt x="55" y="0"/>
                  </a:lnTo>
                  <a:lnTo>
                    <a:pt x="66" y="0"/>
                  </a:lnTo>
                  <a:lnTo>
                    <a:pt x="78" y="3"/>
                  </a:lnTo>
                  <a:lnTo>
                    <a:pt x="86" y="5"/>
                  </a:lnTo>
                  <a:lnTo>
                    <a:pt x="100" y="7"/>
                  </a:lnTo>
                  <a:lnTo>
                    <a:pt x="102" y="11"/>
                  </a:lnTo>
                  <a:lnTo>
                    <a:pt x="106" y="19"/>
                  </a:lnTo>
                  <a:lnTo>
                    <a:pt x="109" y="34"/>
                  </a:lnTo>
                  <a:lnTo>
                    <a:pt x="113" y="40"/>
                  </a:lnTo>
                  <a:lnTo>
                    <a:pt x="102" y="48"/>
                  </a:lnTo>
                  <a:lnTo>
                    <a:pt x="88" y="52"/>
                  </a:lnTo>
                  <a:lnTo>
                    <a:pt x="61" y="34"/>
                  </a:lnTo>
                  <a:lnTo>
                    <a:pt x="10" y="36"/>
                  </a:lnTo>
                  <a:lnTo>
                    <a:pt x="0" y="38"/>
                  </a:lnTo>
                  <a:lnTo>
                    <a:pt x="0" y="29"/>
                  </a:lnTo>
                  <a:lnTo>
                    <a:pt x="8" y="19"/>
                  </a:lnTo>
                  <a:lnTo>
                    <a:pt x="14" y="9"/>
                  </a:lnTo>
                  <a:lnTo>
                    <a:pt x="26" y="11"/>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264" name="Litauen">
            <a:extLst>
              <a:ext uri="{FF2B5EF4-FFF2-40B4-BE49-F238E27FC236}">
                <a16:creationId xmlns:a16="http://schemas.microsoft.com/office/drawing/2014/main" id="{3C80E492-1840-44CF-A57E-3C0760550ABB}"/>
              </a:ext>
            </a:extLst>
          </p:cNvPr>
          <p:cNvGrpSpPr>
            <a:grpSpLocks/>
          </p:cNvGrpSpPr>
          <p:nvPr/>
        </p:nvGrpSpPr>
        <p:grpSpPr bwMode="auto">
          <a:xfrm>
            <a:off x="4753965" y="3167620"/>
            <a:ext cx="121484" cy="78497"/>
            <a:chOff x="2983" y="1904"/>
            <a:chExt cx="88" cy="53"/>
          </a:xfrm>
          <a:solidFill>
            <a:schemeClr val="bg2"/>
          </a:solidFill>
        </p:grpSpPr>
        <p:sp>
          <p:nvSpPr>
            <p:cNvPr id="1265" name="Freeform 436">
              <a:extLst>
                <a:ext uri="{FF2B5EF4-FFF2-40B4-BE49-F238E27FC236}">
                  <a16:creationId xmlns:a16="http://schemas.microsoft.com/office/drawing/2014/main" id="{3BDABF62-5204-44E7-929C-255E1704E21E}"/>
                </a:ext>
              </a:extLst>
            </p:cNvPr>
            <p:cNvSpPr>
              <a:spLocks/>
            </p:cNvSpPr>
            <p:nvPr/>
          </p:nvSpPr>
          <p:spPr bwMode="auto">
            <a:xfrm>
              <a:off x="2983" y="1904"/>
              <a:ext cx="88" cy="53"/>
            </a:xfrm>
            <a:custGeom>
              <a:avLst/>
              <a:gdLst>
                <a:gd name="T0" fmla="*/ 0 w 88"/>
                <a:gd name="T1" fmla="*/ 4 h 53"/>
                <a:gd name="T2" fmla="*/ 10 w 88"/>
                <a:gd name="T3" fmla="*/ 2 h 53"/>
                <a:gd name="T4" fmla="*/ 61 w 88"/>
                <a:gd name="T5" fmla="*/ 0 h 53"/>
                <a:gd name="T6" fmla="*/ 88 w 88"/>
                <a:gd name="T7" fmla="*/ 18 h 53"/>
                <a:gd name="T8" fmla="*/ 88 w 88"/>
                <a:gd name="T9" fmla="*/ 29 h 53"/>
                <a:gd name="T10" fmla="*/ 74 w 88"/>
                <a:gd name="T11" fmla="*/ 33 h 53"/>
                <a:gd name="T12" fmla="*/ 72 w 88"/>
                <a:gd name="T13" fmla="*/ 49 h 53"/>
                <a:gd name="T14" fmla="*/ 57 w 88"/>
                <a:gd name="T15" fmla="*/ 51 h 53"/>
                <a:gd name="T16" fmla="*/ 37 w 88"/>
                <a:gd name="T17" fmla="*/ 53 h 53"/>
                <a:gd name="T18" fmla="*/ 27 w 88"/>
                <a:gd name="T19" fmla="*/ 43 h 53"/>
                <a:gd name="T20" fmla="*/ 29 w 88"/>
                <a:gd name="T21" fmla="*/ 33 h 53"/>
                <a:gd name="T22" fmla="*/ 20 w 88"/>
                <a:gd name="T23" fmla="*/ 29 h 53"/>
                <a:gd name="T24" fmla="*/ 4 w 88"/>
                <a:gd name="T25" fmla="*/ 26 h 53"/>
                <a:gd name="T26" fmla="*/ 0 w 88"/>
                <a:gd name="T27" fmla="*/ 4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 h="53">
                  <a:moveTo>
                    <a:pt x="0" y="4"/>
                  </a:moveTo>
                  <a:lnTo>
                    <a:pt x="10" y="2"/>
                  </a:lnTo>
                  <a:lnTo>
                    <a:pt x="61" y="0"/>
                  </a:lnTo>
                  <a:lnTo>
                    <a:pt x="88" y="18"/>
                  </a:lnTo>
                  <a:lnTo>
                    <a:pt x="88" y="29"/>
                  </a:lnTo>
                  <a:lnTo>
                    <a:pt x="74" y="33"/>
                  </a:lnTo>
                  <a:lnTo>
                    <a:pt x="72" y="49"/>
                  </a:lnTo>
                  <a:lnTo>
                    <a:pt x="57" y="51"/>
                  </a:lnTo>
                  <a:lnTo>
                    <a:pt x="37" y="53"/>
                  </a:lnTo>
                  <a:lnTo>
                    <a:pt x="27" y="43"/>
                  </a:lnTo>
                  <a:lnTo>
                    <a:pt x="29" y="33"/>
                  </a:lnTo>
                  <a:lnTo>
                    <a:pt x="20" y="29"/>
                  </a:lnTo>
                  <a:lnTo>
                    <a:pt x="4" y="26"/>
                  </a:lnTo>
                  <a:lnTo>
                    <a:pt x="0" y="4"/>
                  </a:lnTo>
                  <a:close/>
                </a:path>
              </a:pathLst>
            </a:custGeom>
            <a:grpFill/>
            <a:ln w="9525">
              <a:solidFill>
                <a:schemeClr val="bg2"/>
              </a:solidFill>
              <a:round/>
              <a:headEnd/>
              <a:tailEnd/>
            </a:ln>
          </p:spPr>
          <p:txBody>
            <a:bodyPr/>
            <a:lstStyle/>
            <a:p>
              <a:pPr>
                <a:defRPr/>
              </a:pPr>
              <a:endParaRPr lang="en-GB" dirty="0"/>
            </a:p>
          </p:txBody>
        </p:sp>
        <p:sp>
          <p:nvSpPr>
            <p:cNvPr id="1266" name="Freeform 437">
              <a:extLst>
                <a:ext uri="{FF2B5EF4-FFF2-40B4-BE49-F238E27FC236}">
                  <a16:creationId xmlns:a16="http://schemas.microsoft.com/office/drawing/2014/main" id="{8B72E841-8DD5-494E-B93D-560D6EE72A21}"/>
                </a:ext>
              </a:extLst>
            </p:cNvPr>
            <p:cNvSpPr>
              <a:spLocks/>
            </p:cNvSpPr>
            <p:nvPr/>
          </p:nvSpPr>
          <p:spPr bwMode="auto">
            <a:xfrm>
              <a:off x="2983" y="1904"/>
              <a:ext cx="88" cy="53"/>
            </a:xfrm>
            <a:custGeom>
              <a:avLst/>
              <a:gdLst>
                <a:gd name="T0" fmla="*/ 0 w 88"/>
                <a:gd name="T1" fmla="*/ 4 h 53"/>
                <a:gd name="T2" fmla="*/ 10 w 88"/>
                <a:gd name="T3" fmla="*/ 2 h 53"/>
                <a:gd name="T4" fmla="*/ 61 w 88"/>
                <a:gd name="T5" fmla="*/ 0 h 53"/>
                <a:gd name="T6" fmla="*/ 88 w 88"/>
                <a:gd name="T7" fmla="*/ 18 h 53"/>
                <a:gd name="T8" fmla="*/ 88 w 88"/>
                <a:gd name="T9" fmla="*/ 29 h 53"/>
                <a:gd name="T10" fmla="*/ 74 w 88"/>
                <a:gd name="T11" fmla="*/ 33 h 53"/>
                <a:gd name="T12" fmla="*/ 72 w 88"/>
                <a:gd name="T13" fmla="*/ 49 h 53"/>
                <a:gd name="T14" fmla="*/ 57 w 88"/>
                <a:gd name="T15" fmla="*/ 51 h 53"/>
                <a:gd name="T16" fmla="*/ 37 w 88"/>
                <a:gd name="T17" fmla="*/ 53 h 53"/>
                <a:gd name="T18" fmla="*/ 27 w 88"/>
                <a:gd name="T19" fmla="*/ 43 h 53"/>
                <a:gd name="T20" fmla="*/ 29 w 88"/>
                <a:gd name="T21" fmla="*/ 33 h 53"/>
                <a:gd name="T22" fmla="*/ 20 w 88"/>
                <a:gd name="T23" fmla="*/ 29 h 53"/>
                <a:gd name="T24" fmla="*/ 4 w 88"/>
                <a:gd name="T25" fmla="*/ 26 h 53"/>
                <a:gd name="T26" fmla="*/ 0 w 88"/>
                <a:gd name="T27" fmla="*/ 4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 h="53">
                  <a:moveTo>
                    <a:pt x="0" y="4"/>
                  </a:moveTo>
                  <a:lnTo>
                    <a:pt x="10" y="2"/>
                  </a:lnTo>
                  <a:lnTo>
                    <a:pt x="61" y="0"/>
                  </a:lnTo>
                  <a:lnTo>
                    <a:pt x="88" y="18"/>
                  </a:lnTo>
                  <a:lnTo>
                    <a:pt x="88" y="29"/>
                  </a:lnTo>
                  <a:lnTo>
                    <a:pt x="74" y="33"/>
                  </a:lnTo>
                  <a:lnTo>
                    <a:pt x="72" y="49"/>
                  </a:lnTo>
                  <a:lnTo>
                    <a:pt x="57" y="51"/>
                  </a:lnTo>
                  <a:lnTo>
                    <a:pt x="37" y="53"/>
                  </a:lnTo>
                  <a:lnTo>
                    <a:pt x="27" y="43"/>
                  </a:lnTo>
                  <a:lnTo>
                    <a:pt x="29" y="33"/>
                  </a:lnTo>
                  <a:lnTo>
                    <a:pt x="20" y="29"/>
                  </a:lnTo>
                  <a:lnTo>
                    <a:pt x="4" y="26"/>
                  </a:lnTo>
                  <a:lnTo>
                    <a:pt x="0" y="4"/>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267" name="Hviderusland">
            <a:extLst>
              <a:ext uri="{FF2B5EF4-FFF2-40B4-BE49-F238E27FC236}">
                <a16:creationId xmlns:a16="http://schemas.microsoft.com/office/drawing/2014/main" id="{AE3DF7E7-0871-4371-BA3A-EDE2EDB0A34C}"/>
              </a:ext>
            </a:extLst>
          </p:cNvPr>
          <p:cNvGrpSpPr>
            <a:grpSpLocks/>
          </p:cNvGrpSpPr>
          <p:nvPr/>
        </p:nvGrpSpPr>
        <p:grpSpPr bwMode="auto">
          <a:xfrm>
            <a:off x="4802283" y="3176506"/>
            <a:ext cx="202933" cy="152551"/>
            <a:chOff x="3018" y="1910"/>
            <a:chExt cx="147" cy="103"/>
          </a:xfrm>
          <a:solidFill>
            <a:schemeClr val="bg2"/>
          </a:solidFill>
        </p:grpSpPr>
        <p:sp>
          <p:nvSpPr>
            <p:cNvPr id="1268" name="Freeform 442">
              <a:extLst>
                <a:ext uri="{FF2B5EF4-FFF2-40B4-BE49-F238E27FC236}">
                  <a16:creationId xmlns:a16="http://schemas.microsoft.com/office/drawing/2014/main" id="{B524EBC2-B793-4473-9D73-BD6661F4E8C6}"/>
                </a:ext>
              </a:extLst>
            </p:cNvPr>
            <p:cNvSpPr>
              <a:spLocks/>
            </p:cNvSpPr>
            <p:nvPr/>
          </p:nvSpPr>
          <p:spPr bwMode="auto">
            <a:xfrm>
              <a:off x="3018" y="1910"/>
              <a:ext cx="147" cy="103"/>
            </a:xfrm>
            <a:custGeom>
              <a:avLst/>
              <a:gdLst>
                <a:gd name="T0" fmla="*/ 2 w 147"/>
                <a:gd name="T1" fmla="*/ 47 h 103"/>
                <a:gd name="T2" fmla="*/ 24 w 147"/>
                <a:gd name="T3" fmla="*/ 43 h 103"/>
                <a:gd name="T4" fmla="*/ 37 w 147"/>
                <a:gd name="T5" fmla="*/ 43 h 103"/>
                <a:gd name="T6" fmla="*/ 39 w 147"/>
                <a:gd name="T7" fmla="*/ 27 h 103"/>
                <a:gd name="T8" fmla="*/ 53 w 147"/>
                <a:gd name="T9" fmla="*/ 23 h 103"/>
                <a:gd name="T10" fmla="*/ 53 w 147"/>
                <a:gd name="T11" fmla="*/ 12 h 103"/>
                <a:gd name="T12" fmla="*/ 67 w 147"/>
                <a:gd name="T13" fmla="*/ 8 h 103"/>
                <a:gd name="T14" fmla="*/ 78 w 147"/>
                <a:gd name="T15" fmla="*/ 0 h 103"/>
                <a:gd name="T16" fmla="*/ 96 w 147"/>
                <a:gd name="T17" fmla="*/ 4 h 103"/>
                <a:gd name="T18" fmla="*/ 96 w 147"/>
                <a:gd name="T19" fmla="*/ 10 h 103"/>
                <a:gd name="T20" fmla="*/ 116 w 147"/>
                <a:gd name="T21" fmla="*/ 12 h 103"/>
                <a:gd name="T22" fmla="*/ 119 w 147"/>
                <a:gd name="T23" fmla="*/ 33 h 103"/>
                <a:gd name="T24" fmla="*/ 147 w 147"/>
                <a:gd name="T25" fmla="*/ 62 h 103"/>
                <a:gd name="T26" fmla="*/ 145 w 147"/>
                <a:gd name="T27" fmla="*/ 64 h 103"/>
                <a:gd name="T28" fmla="*/ 127 w 147"/>
                <a:gd name="T29" fmla="*/ 64 h 103"/>
                <a:gd name="T30" fmla="*/ 127 w 147"/>
                <a:gd name="T31" fmla="*/ 84 h 103"/>
                <a:gd name="T32" fmla="*/ 116 w 147"/>
                <a:gd name="T33" fmla="*/ 86 h 103"/>
                <a:gd name="T34" fmla="*/ 112 w 147"/>
                <a:gd name="T35" fmla="*/ 103 h 103"/>
                <a:gd name="T36" fmla="*/ 92 w 147"/>
                <a:gd name="T37" fmla="*/ 101 h 103"/>
                <a:gd name="T38" fmla="*/ 90 w 147"/>
                <a:gd name="T39" fmla="*/ 95 h 103"/>
                <a:gd name="T40" fmla="*/ 63 w 147"/>
                <a:gd name="T41" fmla="*/ 95 h 103"/>
                <a:gd name="T42" fmla="*/ 45 w 147"/>
                <a:gd name="T43" fmla="*/ 91 h 103"/>
                <a:gd name="T44" fmla="*/ 16 w 147"/>
                <a:gd name="T45" fmla="*/ 86 h 103"/>
                <a:gd name="T46" fmla="*/ 6 w 147"/>
                <a:gd name="T47" fmla="*/ 99 h 103"/>
                <a:gd name="T48" fmla="*/ 6 w 147"/>
                <a:gd name="T49" fmla="*/ 86 h 103"/>
                <a:gd name="T50" fmla="*/ 0 w 147"/>
                <a:gd name="T51" fmla="*/ 82 h 103"/>
                <a:gd name="T52" fmla="*/ 2 w 147"/>
                <a:gd name="T53" fmla="*/ 76 h 103"/>
                <a:gd name="T54" fmla="*/ 10 w 147"/>
                <a:gd name="T55" fmla="*/ 76 h 103"/>
                <a:gd name="T56" fmla="*/ 10 w 147"/>
                <a:gd name="T57" fmla="*/ 62 h 103"/>
                <a:gd name="T58" fmla="*/ 6 w 147"/>
                <a:gd name="T59" fmla="*/ 58 h 103"/>
                <a:gd name="T60" fmla="*/ 2 w 147"/>
                <a:gd name="T61" fmla="*/ 47 h 1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7" h="103">
                  <a:moveTo>
                    <a:pt x="2" y="47"/>
                  </a:moveTo>
                  <a:lnTo>
                    <a:pt x="24" y="43"/>
                  </a:lnTo>
                  <a:lnTo>
                    <a:pt x="37" y="43"/>
                  </a:lnTo>
                  <a:lnTo>
                    <a:pt x="39" y="27"/>
                  </a:lnTo>
                  <a:lnTo>
                    <a:pt x="53" y="23"/>
                  </a:lnTo>
                  <a:lnTo>
                    <a:pt x="53" y="12"/>
                  </a:lnTo>
                  <a:lnTo>
                    <a:pt x="67" y="8"/>
                  </a:lnTo>
                  <a:lnTo>
                    <a:pt x="78" y="0"/>
                  </a:lnTo>
                  <a:lnTo>
                    <a:pt x="96" y="4"/>
                  </a:lnTo>
                  <a:lnTo>
                    <a:pt x="96" y="10"/>
                  </a:lnTo>
                  <a:lnTo>
                    <a:pt x="116" y="12"/>
                  </a:lnTo>
                  <a:lnTo>
                    <a:pt x="119" y="33"/>
                  </a:lnTo>
                  <a:lnTo>
                    <a:pt x="147" y="62"/>
                  </a:lnTo>
                  <a:lnTo>
                    <a:pt x="145" y="64"/>
                  </a:lnTo>
                  <a:lnTo>
                    <a:pt x="127" y="64"/>
                  </a:lnTo>
                  <a:lnTo>
                    <a:pt x="127" y="84"/>
                  </a:lnTo>
                  <a:lnTo>
                    <a:pt x="116" y="86"/>
                  </a:lnTo>
                  <a:lnTo>
                    <a:pt x="112" y="103"/>
                  </a:lnTo>
                  <a:lnTo>
                    <a:pt x="92" y="101"/>
                  </a:lnTo>
                  <a:lnTo>
                    <a:pt x="90" y="95"/>
                  </a:lnTo>
                  <a:lnTo>
                    <a:pt x="63" y="95"/>
                  </a:lnTo>
                  <a:lnTo>
                    <a:pt x="45" y="91"/>
                  </a:lnTo>
                  <a:lnTo>
                    <a:pt x="16" y="86"/>
                  </a:lnTo>
                  <a:lnTo>
                    <a:pt x="6" y="99"/>
                  </a:lnTo>
                  <a:lnTo>
                    <a:pt x="6" y="86"/>
                  </a:lnTo>
                  <a:lnTo>
                    <a:pt x="0" y="82"/>
                  </a:lnTo>
                  <a:lnTo>
                    <a:pt x="2" y="76"/>
                  </a:lnTo>
                  <a:lnTo>
                    <a:pt x="10" y="76"/>
                  </a:lnTo>
                  <a:lnTo>
                    <a:pt x="10" y="62"/>
                  </a:lnTo>
                  <a:lnTo>
                    <a:pt x="6" y="58"/>
                  </a:lnTo>
                  <a:lnTo>
                    <a:pt x="2" y="47"/>
                  </a:lnTo>
                  <a:close/>
                </a:path>
              </a:pathLst>
            </a:custGeom>
            <a:grpFill/>
            <a:ln w="9525">
              <a:solidFill>
                <a:schemeClr val="bg2"/>
              </a:solidFill>
              <a:round/>
              <a:headEnd/>
              <a:tailEnd/>
            </a:ln>
          </p:spPr>
          <p:txBody>
            <a:bodyPr/>
            <a:lstStyle/>
            <a:p>
              <a:pPr>
                <a:defRPr/>
              </a:pPr>
              <a:endParaRPr lang="en-GB" dirty="0"/>
            </a:p>
          </p:txBody>
        </p:sp>
        <p:sp>
          <p:nvSpPr>
            <p:cNvPr id="1269" name="Freeform 443">
              <a:extLst>
                <a:ext uri="{FF2B5EF4-FFF2-40B4-BE49-F238E27FC236}">
                  <a16:creationId xmlns:a16="http://schemas.microsoft.com/office/drawing/2014/main" id="{9952A829-C466-4E6F-A69B-9F681471D77A}"/>
                </a:ext>
              </a:extLst>
            </p:cNvPr>
            <p:cNvSpPr>
              <a:spLocks/>
            </p:cNvSpPr>
            <p:nvPr/>
          </p:nvSpPr>
          <p:spPr bwMode="auto">
            <a:xfrm>
              <a:off x="3018" y="1910"/>
              <a:ext cx="147" cy="103"/>
            </a:xfrm>
            <a:custGeom>
              <a:avLst/>
              <a:gdLst>
                <a:gd name="T0" fmla="*/ 2 w 147"/>
                <a:gd name="T1" fmla="*/ 47 h 103"/>
                <a:gd name="T2" fmla="*/ 24 w 147"/>
                <a:gd name="T3" fmla="*/ 43 h 103"/>
                <a:gd name="T4" fmla="*/ 37 w 147"/>
                <a:gd name="T5" fmla="*/ 43 h 103"/>
                <a:gd name="T6" fmla="*/ 39 w 147"/>
                <a:gd name="T7" fmla="*/ 27 h 103"/>
                <a:gd name="T8" fmla="*/ 53 w 147"/>
                <a:gd name="T9" fmla="*/ 23 h 103"/>
                <a:gd name="T10" fmla="*/ 53 w 147"/>
                <a:gd name="T11" fmla="*/ 12 h 103"/>
                <a:gd name="T12" fmla="*/ 67 w 147"/>
                <a:gd name="T13" fmla="*/ 8 h 103"/>
                <a:gd name="T14" fmla="*/ 78 w 147"/>
                <a:gd name="T15" fmla="*/ 0 h 103"/>
                <a:gd name="T16" fmla="*/ 96 w 147"/>
                <a:gd name="T17" fmla="*/ 4 h 103"/>
                <a:gd name="T18" fmla="*/ 96 w 147"/>
                <a:gd name="T19" fmla="*/ 10 h 103"/>
                <a:gd name="T20" fmla="*/ 116 w 147"/>
                <a:gd name="T21" fmla="*/ 12 h 103"/>
                <a:gd name="T22" fmla="*/ 119 w 147"/>
                <a:gd name="T23" fmla="*/ 33 h 103"/>
                <a:gd name="T24" fmla="*/ 147 w 147"/>
                <a:gd name="T25" fmla="*/ 62 h 103"/>
                <a:gd name="T26" fmla="*/ 145 w 147"/>
                <a:gd name="T27" fmla="*/ 64 h 103"/>
                <a:gd name="T28" fmla="*/ 127 w 147"/>
                <a:gd name="T29" fmla="*/ 64 h 103"/>
                <a:gd name="T30" fmla="*/ 127 w 147"/>
                <a:gd name="T31" fmla="*/ 84 h 103"/>
                <a:gd name="T32" fmla="*/ 116 w 147"/>
                <a:gd name="T33" fmla="*/ 86 h 103"/>
                <a:gd name="T34" fmla="*/ 112 w 147"/>
                <a:gd name="T35" fmla="*/ 103 h 103"/>
                <a:gd name="T36" fmla="*/ 92 w 147"/>
                <a:gd name="T37" fmla="*/ 101 h 103"/>
                <a:gd name="T38" fmla="*/ 90 w 147"/>
                <a:gd name="T39" fmla="*/ 95 h 103"/>
                <a:gd name="T40" fmla="*/ 63 w 147"/>
                <a:gd name="T41" fmla="*/ 95 h 103"/>
                <a:gd name="T42" fmla="*/ 45 w 147"/>
                <a:gd name="T43" fmla="*/ 91 h 103"/>
                <a:gd name="T44" fmla="*/ 16 w 147"/>
                <a:gd name="T45" fmla="*/ 86 h 103"/>
                <a:gd name="T46" fmla="*/ 6 w 147"/>
                <a:gd name="T47" fmla="*/ 99 h 103"/>
                <a:gd name="T48" fmla="*/ 6 w 147"/>
                <a:gd name="T49" fmla="*/ 86 h 103"/>
                <a:gd name="T50" fmla="*/ 0 w 147"/>
                <a:gd name="T51" fmla="*/ 82 h 103"/>
                <a:gd name="T52" fmla="*/ 2 w 147"/>
                <a:gd name="T53" fmla="*/ 76 h 103"/>
                <a:gd name="T54" fmla="*/ 10 w 147"/>
                <a:gd name="T55" fmla="*/ 76 h 103"/>
                <a:gd name="T56" fmla="*/ 10 w 147"/>
                <a:gd name="T57" fmla="*/ 62 h 103"/>
                <a:gd name="T58" fmla="*/ 6 w 147"/>
                <a:gd name="T59" fmla="*/ 58 h 103"/>
                <a:gd name="T60" fmla="*/ 2 w 147"/>
                <a:gd name="T61" fmla="*/ 47 h 1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7" h="103">
                  <a:moveTo>
                    <a:pt x="2" y="47"/>
                  </a:moveTo>
                  <a:lnTo>
                    <a:pt x="24" y="43"/>
                  </a:lnTo>
                  <a:lnTo>
                    <a:pt x="37" y="43"/>
                  </a:lnTo>
                  <a:lnTo>
                    <a:pt x="39" y="27"/>
                  </a:lnTo>
                  <a:lnTo>
                    <a:pt x="53" y="23"/>
                  </a:lnTo>
                  <a:lnTo>
                    <a:pt x="53" y="12"/>
                  </a:lnTo>
                  <a:lnTo>
                    <a:pt x="67" y="8"/>
                  </a:lnTo>
                  <a:lnTo>
                    <a:pt x="78" y="0"/>
                  </a:lnTo>
                  <a:lnTo>
                    <a:pt x="96" y="4"/>
                  </a:lnTo>
                  <a:lnTo>
                    <a:pt x="96" y="10"/>
                  </a:lnTo>
                  <a:lnTo>
                    <a:pt x="116" y="12"/>
                  </a:lnTo>
                  <a:lnTo>
                    <a:pt x="119" y="33"/>
                  </a:lnTo>
                  <a:lnTo>
                    <a:pt x="147" y="62"/>
                  </a:lnTo>
                  <a:lnTo>
                    <a:pt x="145" y="64"/>
                  </a:lnTo>
                  <a:lnTo>
                    <a:pt x="127" y="64"/>
                  </a:lnTo>
                  <a:lnTo>
                    <a:pt x="127" y="84"/>
                  </a:lnTo>
                  <a:lnTo>
                    <a:pt x="116" y="86"/>
                  </a:lnTo>
                  <a:lnTo>
                    <a:pt x="112" y="103"/>
                  </a:lnTo>
                  <a:lnTo>
                    <a:pt x="92" y="101"/>
                  </a:lnTo>
                  <a:lnTo>
                    <a:pt x="90" y="95"/>
                  </a:lnTo>
                  <a:lnTo>
                    <a:pt x="63" y="95"/>
                  </a:lnTo>
                  <a:lnTo>
                    <a:pt x="45" y="91"/>
                  </a:lnTo>
                  <a:lnTo>
                    <a:pt x="16" y="86"/>
                  </a:lnTo>
                  <a:lnTo>
                    <a:pt x="6" y="99"/>
                  </a:lnTo>
                  <a:lnTo>
                    <a:pt x="6" y="86"/>
                  </a:lnTo>
                  <a:lnTo>
                    <a:pt x="0" y="82"/>
                  </a:lnTo>
                  <a:lnTo>
                    <a:pt x="2" y="76"/>
                  </a:lnTo>
                  <a:lnTo>
                    <a:pt x="10" y="76"/>
                  </a:lnTo>
                  <a:lnTo>
                    <a:pt x="10" y="62"/>
                  </a:lnTo>
                  <a:lnTo>
                    <a:pt x="6" y="58"/>
                  </a:lnTo>
                  <a:lnTo>
                    <a:pt x="2" y="47"/>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70" name="Storbritannien">
            <a:extLst>
              <a:ext uri="{FF2B5EF4-FFF2-40B4-BE49-F238E27FC236}">
                <a16:creationId xmlns:a16="http://schemas.microsoft.com/office/drawing/2014/main" id="{A1ED3096-A62B-442E-991B-CD45BE42735B}"/>
              </a:ext>
            </a:extLst>
          </p:cNvPr>
          <p:cNvGrpSpPr>
            <a:grpSpLocks/>
          </p:cNvGrpSpPr>
          <p:nvPr/>
        </p:nvGrpSpPr>
        <p:grpSpPr>
          <a:xfrm>
            <a:off x="4132742" y="3093566"/>
            <a:ext cx="212597" cy="275479"/>
            <a:chOff x="4006850" y="2574925"/>
            <a:chExt cx="244475" cy="295275"/>
          </a:xfrm>
          <a:solidFill>
            <a:schemeClr val="accent1"/>
          </a:solidFill>
        </p:grpSpPr>
        <p:grpSp>
          <p:nvGrpSpPr>
            <p:cNvPr id="1271" name="Storbritannien">
              <a:extLst>
                <a:ext uri="{FF2B5EF4-FFF2-40B4-BE49-F238E27FC236}">
                  <a16:creationId xmlns:a16="http://schemas.microsoft.com/office/drawing/2014/main" id="{19C1CA2D-4353-43A4-8A11-56FD23A8610F}"/>
                </a:ext>
              </a:extLst>
            </p:cNvPr>
            <p:cNvGrpSpPr>
              <a:grpSpLocks/>
            </p:cNvGrpSpPr>
            <p:nvPr/>
          </p:nvGrpSpPr>
          <p:grpSpPr bwMode="auto">
            <a:xfrm>
              <a:off x="4056063" y="2574925"/>
              <a:ext cx="195262" cy="295275"/>
              <a:chOff x="2565" y="1854"/>
              <a:chExt cx="123" cy="186"/>
            </a:xfrm>
            <a:grpFill/>
          </p:grpSpPr>
          <p:sp>
            <p:nvSpPr>
              <p:cNvPr id="1275" name="Freeform 445">
                <a:extLst>
                  <a:ext uri="{FF2B5EF4-FFF2-40B4-BE49-F238E27FC236}">
                    <a16:creationId xmlns:a16="http://schemas.microsoft.com/office/drawing/2014/main" id="{B2079E68-A3F6-456F-8282-CB889E24309C}"/>
                  </a:ext>
                </a:extLst>
              </p:cNvPr>
              <p:cNvSpPr>
                <a:spLocks/>
              </p:cNvSpPr>
              <p:nvPr/>
            </p:nvSpPr>
            <p:spPr bwMode="auto">
              <a:xfrm>
                <a:off x="2565" y="1854"/>
                <a:ext cx="123" cy="186"/>
              </a:xfrm>
              <a:custGeom>
                <a:avLst/>
                <a:gdLst>
                  <a:gd name="T0" fmla="*/ 37 w 123"/>
                  <a:gd name="T1" fmla="*/ 82 h 186"/>
                  <a:gd name="T2" fmla="*/ 16 w 123"/>
                  <a:gd name="T3" fmla="*/ 87 h 186"/>
                  <a:gd name="T4" fmla="*/ 20 w 123"/>
                  <a:gd name="T5" fmla="*/ 74 h 186"/>
                  <a:gd name="T6" fmla="*/ 14 w 123"/>
                  <a:gd name="T7" fmla="*/ 58 h 186"/>
                  <a:gd name="T8" fmla="*/ 0 w 123"/>
                  <a:gd name="T9" fmla="*/ 58 h 186"/>
                  <a:gd name="T10" fmla="*/ 4 w 123"/>
                  <a:gd name="T11" fmla="*/ 43 h 186"/>
                  <a:gd name="T12" fmla="*/ 2 w 123"/>
                  <a:gd name="T13" fmla="*/ 19 h 186"/>
                  <a:gd name="T14" fmla="*/ 16 w 123"/>
                  <a:gd name="T15" fmla="*/ 0 h 186"/>
                  <a:gd name="T16" fmla="*/ 28 w 123"/>
                  <a:gd name="T17" fmla="*/ 25 h 186"/>
                  <a:gd name="T18" fmla="*/ 59 w 123"/>
                  <a:gd name="T19" fmla="*/ 37 h 186"/>
                  <a:gd name="T20" fmla="*/ 39 w 123"/>
                  <a:gd name="T21" fmla="*/ 56 h 186"/>
                  <a:gd name="T22" fmla="*/ 41 w 123"/>
                  <a:gd name="T23" fmla="*/ 68 h 186"/>
                  <a:gd name="T24" fmla="*/ 65 w 123"/>
                  <a:gd name="T25" fmla="*/ 66 h 186"/>
                  <a:gd name="T26" fmla="*/ 70 w 123"/>
                  <a:gd name="T27" fmla="*/ 87 h 186"/>
                  <a:gd name="T28" fmla="*/ 90 w 123"/>
                  <a:gd name="T29" fmla="*/ 107 h 186"/>
                  <a:gd name="T30" fmla="*/ 96 w 123"/>
                  <a:gd name="T31" fmla="*/ 126 h 186"/>
                  <a:gd name="T32" fmla="*/ 113 w 123"/>
                  <a:gd name="T33" fmla="*/ 126 h 186"/>
                  <a:gd name="T34" fmla="*/ 117 w 123"/>
                  <a:gd name="T35" fmla="*/ 144 h 186"/>
                  <a:gd name="T36" fmla="*/ 100 w 123"/>
                  <a:gd name="T37" fmla="*/ 155 h 186"/>
                  <a:gd name="T38" fmla="*/ 113 w 123"/>
                  <a:gd name="T39" fmla="*/ 161 h 186"/>
                  <a:gd name="T40" fmla="*/ 94 w 123"/>
                  <a:gd name="T41" fmla="*/ 171 h 186"/>
                  <a:gd name="T42" fmla="*/ 37 w 123"/>
                  <a:gd name="T43" fmla="*/ 171 h 186"/>
                  <a:gd name="T44" fmla="*/ 22 w 123"/>
                  <a:gd name="T45" fmla="*/ 179 h 186"/>
                  <a:gd name="T46" fmla="*/ 6 w 123"/>
                  <a:gd name="T47" fmla="*/ 183 h 186"/>
                  <a:gd name="T48" fmla="*/ 33 w 123"/>
                  <a:gd name="T49" fmla="*/ 159 h 186"/>
                  <a:gd name="T50" fmla="*/ 53 w 123"/>
                  <a:gd name="T51" fmla="*/ 157 h 186"/>
                  <a:gd name="T52" fmla="*/ 47 w 123"/>
                  <a:gd name="T53" fmla="*/ 155 h 186"/>
                  <a:gd name="T54" fmla="*/ 30 w 123"/>
                  <a:gd name="T55" fmla="*/ 153 h 186"/>
                  <a:gd name="T56" fmla="*/ 14 w 123"/>
                  <a:gd name="T57" fmla="*/ 153 h 186"/>
                  <a:gd name="T58" fmla="*/ 18 w 123"/>
                  <a:gd name="T59" fmla="*/ 144 h 186"/>
                  <a:gd name="T60" fmla="*/ 33 w 123"/>
                  <a:gd name="T61" fmla="*/ 132 h 186"/>
                  <a:gd name="T62" fmla="*/ 24 w 123"/>
                  <a:gd name="T63" fmla="*/ 124 h 186"/>
                  <a:gd name="T64" fmla="*/ 47 w 123"/>
                  <a:gd name="T65" fmla="*/ 118 h 186"/>
                  <a:gd name="T66" fmla="*/ 51 w 123"/>
                  <a:gd name="T67" fmla="*/ 99 h 186"/>
                  <a:gd name="T68" fmla="*/ 43 w 123"/>
                  <a:gd name="T69" fmla="*/ 83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3" h="186">
                    <a:moveTo>
                      <a:pt x="43" y="83"/>
                    </a:moveTo>
                    <a:lnTo>
                      <a:pt x="37" y="82"/>
                    </a:lnTo>
                    <a:lnTo>
                      <a:pt x="32" y="89"/>
                    </a:lnTo>
                    <a:lnTo>
                      <a:pt x="16" y="87"/>
                    </a:lnTo>
                    <a:lnTo>
                      <a:pt x="14" y="79"/>
                    </a:lnTo>
                    <a:lnTo>
                      <a:pt x="20" y="74"/>
                    </a:lnTo>
                    <a:lnTo>
                      <a:pt x="18" y="60"/>
                    </a:lnTo>
                    <a:lnTo>
                      <a:pt x="14" y="58"/>
                    </a:lnTo>
                    <a:lnTo>
                      <a:pt x="6" y="62"/>
                    </a:lnTo>
                    <a:lnTo>
                      <a:pt x="0" y="58"/>
                    </a:lnTo>
                    <a:lnTo>
                      <a:pt x="10" y="46"/>
                    </a:lnTo>
                    <a:lnTo>
                      <a:pt x="4" y="43"/>
                    </a:lnTo>
                    <a:lnTo>
                      <a:pt x="0" y="35"/>
                    </a:lnTo>
                    <a:lnTo>
                      <a:pt x="2" y="19"/>
                    </a:lnTo>
                    <a:lnTo>
                      <a:pt x="12" y="19"/>
                    </a:lnTo>
                    <a:lnTo>
                      <a:pt x="16" y="0"/>
                    </a:lnTo>
                    <a:lnTo>
                      <a:pt x="43" y="2"/>
                    </a:lnTo>
                    <a:lnTo>
                      <a:pt x="28" y="25"/>
                    </a:lnTo>
                    <a:lnTo>
                      <a:pt x="63" y="25"/>
                    </a:lnTo>
                    <a:lnTo>
                      <a:pt x="59" y="37"/>
                    </a:lnTo>
                    <a:lnTo>
                      <a:pt x="47" y="48"/>
                    </a:lnTo>
                    <a:lnTo>
                      <a:pt x="39" y="56"/>
                    </a:lnTo>
                    <a:lnTo>
                      <a:pt x="35" y="64"/>
                    </a:lnTo>
                    <a:lnTo>
                      <a:pt x="41" y="68"/>
                    </a:lnTo>
                    <a:lnTo>
                      <a:pt x="51" y="64"/>
                    </a:lnTo>
                    <a:lnTo>
                      <a:pt x="65" y="66"/>
                    </a:lnTo>
                    <a:lnTo>
                      <a:pt x="69" y="76"/>
                    </a:lnTo>
                    <a:lnTo>
                      <a:pt x="70" y="87"/>
                    </a:lnTo>
                    <a:lnTo>
                      <a:pt x="82" y="95"/>
                    </a:lnTo>
                    <a:lnTo>
                      <a:pt x="90" y="107"/>
                    </a:lnTo>
                    <a:lnTo>
                      <a:pt x="92" y="115"/>
                    </a:lnTo>
                    <a:lnTo>
                      <a:pt x="96" y="126"/>
                    </a:lnTo>
                    <a:lnTo>
                      <a:pt x="104" y="128"/>
                    </a:lnTo>
                    <a:lnTo>
                      <a:pt x="113" y="126"/>
                    </a:lnTo>
                    <a:lnTo>
                      <a:pt x="123" y="134"/>
                    </a:lnTo>
                    <a:lnTo>
                      <a:pt x="117" y="144"/>
                    </a:lnTo>
                    <a:lnTo>
                      <a:pt x="108" y="149"/>
                    </a:lnTo>
                    <a:lnTo>
                      <a:pt x="100" y="155"/>
                    </a:lnTo>
                    <a:lnTo>
                      <a:pt x="106" y="157"/>
                    </a:lnTo>
                    <a:lnTo>
                      <a:pt x="113" y="161"/>
                    </a:lnTo>
                    <a:lnTo>
                      <a:pt x="106" y="167"/>
                    </a:lnTo>
                    <a:lnTo>
                      <a:pt x="94" y="171"/>
                    </a:lnTo>
                    <a:lnTo>
                      <a:pt x="45" y="171"/>
                    </a:lnTo>
                    <a:lnTo>
                      <a:pt x="37" y="171"/>
                    </a:lnTo>
                    <a:lnTo>
                      <a:pt x="37" y="179"/>
                    </a:lnTo>
                    <a:lnTo>
                      <a:pt x="22" y="179"/>
                    </a:lnTo>
                    <a:lnTo>
                      <a:pt x="10" y="186"/>
                    </a:lnTo>
                    <a:lnTo>
                      <a:pt x="6" y="183"/>
                    </a:lnTo>
                    <a:lnTo>
                      <a:pt x="24" y="167"/>
                    </a:lnTo>
                    <a:lnTo>
                      <a:pt x="33" y="159"/>
                    </a:lnTo>
                    <a:lnTo>
                      <a:pt x="45" y="159"/>
                    </a:lnTo>
                    <a:lnTo>
                      <a:pt x="53" y="157"/>
                    </a:lnTo>
                    <a:lnTo>
                      <a:pt x="55" y="149"/>
                    </a:lnTo>
                    <a:lnTo>
                      <a:pt x="47" y="155"/>
                    </a:lnTo>
                    <a:lnTo>
                      <a:pt x="37" y="153"/>
                    </a:lnTo>
                    <a:lnTo>
                      <a:pt x="30" y="153"/>
                    </a:lnTo>
                    <a:lnTo>
                      <a:pt x="24" y="149"/>
                    </a:lnTo>
                    <a:lnTo>
                      <a:pt x="14" y="153"/>
                    </a:lnTo>
                    <a:lnTo>
                      <a:pt x="10" y="149"/>
                    </a:lnTo>
                    <a:lnTo>
                      <a:pt x="18" y="144"/>
                    </a:lnTo>
                    <a:lnTo>
                      <a:pt x="26" y="138"/>
                    </a:lnTo>
                    <a:lnTo>
                      <a:pt x="33" y="132"/>
                    </a:lnTo>
                    <a:lnTo>
                      <a:pt x="33" y="126"/>
                    </a:lnTo>
                    <a:lnTo>
                      <a:pt x="24" y="124"/>
                    </a:lnTo>
                    <a:lnTo>
                      <a:pt x="24" y="116"/>
                    </a:lnTo>
                    <a:lnTo>
                      <a:pt x="47" y="118"/>
                    </a:lnTo>
                    <a:lnTo>
                      <a:pt x="47" y="109"/>
                    </a:lnTo>
                    <a:lnTo>
                      <a:pt x="51" y="99"/>
                    </a:lnTo>
                    <a:lnTo>
                      <a:pt x="37" y="91"/>
                    </a:lnTo>
                    <a:lnTo>
                      <a:pt x="43" y="83"/>
                    </a:lnTo>
                    <a:close/>
                  </a:path>
                </a:pathLst>
              </a:custGeom>
              <a:grpFill/>
              <a:ln w="9525">
                <a:solidFill>
                  <a:schemeClr val="accent1"/>
                </a:solidFill>
                <a:round/>
                <a:headEnd/>
                <a:tailEnd/>
              </a:ln>
            </p:spPr>
            <p:txBody>
              <a:bodyPr/>
              <a:lstStyle/>
              <a:p>
                <a:pPr>
                  <a:defRPr/>
                </a:pPr>
                <a:endParaRPr lang="en-GB" dirty="0"/>
              </a:p>
            </p:txBody>
          </p:sp>
          <p:sp>
            <p:nvSpPr>
              <p:cNvPr id="1276" name="Freeform 446">
                <a:extLst>
                  <a:ext uri="{FF2B5EF4-FFF2-40B4-BE49-F238E27FC236}">
                    <a16:creationId xmlns:a16="http://schemas.microsoft.com/office/drawing/2014/main" id="{B277A8C0-01C5-485F-9DEB-FB794BAF5AD8}"/>
                  </a:ext>
                </a:extLst>
              </p:cNvPr>
              <p:cNvSpPr>
                <a:spLocks/>
              </p:cNvSpPr>
              <p:nvPr/>
            </p:nvSpPr>
            <p:spPr bwMode="auto">
              <a:xfrm>
                <a:off x="2565" y="1854"/>
                <a:ext cx="123" cy="186"/>
              </a:xfrm>
              <a:custGeom>
                <a:avLst/>
                <a:gdLst>
                  <a:gd name="T0" fmla="*/ 37 w 123"/>
                  <a:gd name="T1" fmla="*/ 82 h 186"/>
                  <a:gd name="T2" fmla="*/ 16 w 123"/>
                  <a:gd name="T3" fmla="*/ 87 h 186"/>
                  <a:gd name="T4" fmla="*/ 20 w 123"/>
                  <a:gd name="T5" fmla="*/ 74 h 186"/>
                  <a:gd name="T6" fmla="*/ 14 w 123"/>
                  <a:gd name="T7" fmla="*/ 58 h 186"/>
                  <a:gd name="T8" fmla="*/ 0 w 123"/>
                  <a:gd name="T9" fmla="*/ 58 h 186"/>
                  <a:gd name="T10" fmla="*/ 4 w 123"/>
                  <a:gd name="T11" fmla="*/ 43 h 186"/>
                  <a:gd name="T12" fmla="*/ 2 w 123"/>
                  <a:gd name="T13" fmla="*/ 19 h 186"/>
                  <a:gd name="T14" fmla="*/ 16 w 123"/>
                  <a:gd name="T15" fmla="*/ 0 h 186"/>
                  <a:gd name="T16" fmla="*/ 28 w 123"/>
                  <a:gd name="T17" fmla="*/ 25 h 186"/>
                  <a:gd name="T18" fmla="*/ 59 w 123"/>
                  <a:gd name="T19" fmla="*/ 37 h 186"/>
                  <a:gd name="T20" fmla="*/ 39 w 123"/>
                  <a:gd name="T21" fmla="*/ 56 h 186"/>
                  <a:gd name="T22" fmla="*/ 41 w 123"/>
                  <a:gd name="T23" fmla="*/ 68 h 186"/>
                  <a:gd name="T24" fmla="*/ 65 w 123"/>
                  <a:gd name="T25" fmla="*/ 66 h 186"/>
                  <a:gd name="T26" fmla="*/ 70 w 123"/>
                  <a:gd name="T27" fmla="*/ 87 h 186"/>
                  <a:gd name="T28" fmla="*/ 90 w 123"/>
                  <a:gd name="T29" fmla="*/ 107 h 186"/>
                  <a:gd name="T30" fmla="*/ 96 w 123"/>
                  <a:gd name="T31" fmla="*/ 126 h 186"/>
                  <a:gd name="T32" fmla="*/ 113 w 123"/>
                  <a:gd name="T33" fmla="*/ 126 h 186"/>
                  <a:gd name="T34" fmla="*/ 117 w 123"/>
                  <a:gd name="T35" fmla="*/ 144 h 186"/>
                  <a:gd name="T36" fmla="*/ 100 w 123"/>
                  <a:gd name="T37" fmla="*/ 155 h 186"/>
                  <a:gd name="T38" fmla="*/ 113 w 123"/>
                  <a:gd name="T39" fmla="*/ 161 h 186"/>
                  <a:gd name="T40" fmla="*/ 94 w 123"/>
                  <a:gd name="T41" fmla="*/ 171 h 186"/>
                  <a:gd name="T42" fmla="*/ 37 w 123"/>
                  <a:gd name="T43" fmla="*/ 171 h 186"/>
                  <a:gd name="T44" fmla="*/ 22 w 123"/>
                  <a:gd name="T45" fmla="*/ 179 h 186"/>
                  <a:gd name="T46" fmla="*/ 6 w 123"/>
                  <a:gd name="T47" fmla="*/ 183 h 186"/>
                  <a:gd name="T48" fmla="*/ 33 w 123"/>
                  <a:gd name="T49" fmla="*/ 159 h 186"/>
                  <a:gd name="T50" fmla="*/ 53 w 123"/>
                  <a:gd name="T51" fmla="*/ 157 h 186"/>
                  <a:gd name="T52" fmla="*/ 47 w 123"/>
                  <a:gd name="T53" fmla="*/ 155 h 186"/>
                  <a:gd name="T54" fmla="*/ 30 w 123"/>
                  <a:gd name="T55" fmla="*/ 153 h 186"/>
                  <a:gd name="T56" fmla="*/ 14 w 123"/>
                  <a:gd name="T57" fmla="*/ 153 h 186"/>
                  <a:gd name="T58" fmla="*/ 18 w 123"/>
                  <a:gd name="T59" fmla="*/ 144 h 186"/>
                  <a:gd name="T60" fmla="*/ 33 w 123"/>
                  <a:gd name="T61" fmla="*/ 132 h 186"/>
                  <a:gd name="T62" fmla="*/ 24 w 123"/>
                  <a:gd name="T63" fmla="*/ 124 h 186"/>
                  <a:gd name="T64" fmla="*/ 47 w 123"/>
                  <a:gd name="T65" fmla="*/ 118 h 186"/>
                  <a:gd name="T66" fmla="*/ 51 w 123"/>
                  <a:gd name="T67" fmla="*/ 99 h 186"/>
                  <a:gd name="T68" fmla="*/ 43 w 123"/>
                  <a:gd name="T69" fmla="*/ 83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3" h="186">
                    <a:moveTo>
                      <a:pt x="43" y="83"/>
                    </a:moveTo>
                    <a:lnTo>
                      <a:pt x="37" y="82"/>
                    </a:lnTo>
                    <a:lnTo>
                      <a:pt x="32" y="89"/>
                    </a:lnTo>
                    <a:lnTo>
                      <a:pt x="16" y="87"/>
                    </a:lnTo>
                    <a:lnTo>
                      <a:pt x="14" y="79"/>
                    </a:lnTo>
                    <a:lnTo>
                      <a:pt x="20" y="74"/>
                    </a:lnTo>
                    <a:lnTo>
                      <a:pt x="18" y="60"/>
                    </a:lnTo>
                    <a:lnTo>
                      <a:pt x="14" y="58"/>
                    </a:lnTo>
                    <a:lnTo>
                      <a:pt x="6" y="62"/>
                    </a:lnTo>
                    <a:lnTo>
                      <a:pt x="0" y="58"/>
                    </a:lnTo>
                    <a:lnTo>
                      <a:pt x="10" y="46"/>
                    </a:lnTo>
                    <a:lnTo>
                      <a:pt x="4" y="43"/>
                    </a:lnTo>
                    <a:lnTo>
                      <a:pt x="0" y="35"/>
                    </a:lnTo>
                    <a:lnTo>
                      <a:pt x="2" y="19"/>
                    </a:lnTo>
                    <a:lnTo>
                      <a:pt x="12" y="19"/>
                    </a:lnTo>
                    <a:lnTo>
                      <a:pt x="16" y="0"/>
                    </a:lnTo>
                    <a:lnTo>
                      <a:pt x="43" y="2"/>
                    </a:lnTo>
                    <a:lnTo>
                      <a:pt x="28" y="25"/>
                    </a:lnTo>
                    <a:lnTo>
                      <a:pt x="63" y="25"/>
                    </a:lnTo>
                    <a:lnTo>
                      <a:pt x="59" y="37"/>
                    </a:lnTo>
                    <a:lnTo>
                      <a:pt x="47" y="48"/>
                    </a:lnTo>
                    <a:lnTo>
                      <a:pt x="39" y="56"/>
                    </a:lnTo>
                    <a:lnTo>
                      <a:pt x="35" y="64"/>
                    </a:lnTo>
                    <a:lnTo>
                      <a:pt x="41" y="68"/>
                    </a:lnTo>
                    <a:lnTo>
                      <a:pt x="51" y="64"/>
                    </a:lnTo>
                    <a:lnTo>
                      <a:pt x="65" y="66"/>
                    </a:lnTo>
                    <a:lnTo>
                      <a:pt x="69" y="76"/>
                    </a:lnTo>
                    <a:lnTo>
                      <a:pt x="70" y="87"/>
                    </a:lnTo>
                    <a:lnTo>
                      <a:pt x="82" y="95"/>
                    </a:lnTo>
                    <a:lnTo>
                      <a:pt x="90" y="107"/>
                    </a:lnTo>
                    <a:lnTo>
                      <a:pt x="92" y="115"/>
                    </a:lnTo>
                    <a:lnTo>
                      <a:pt x="96" y="126"/>
                    </a:lnTo>
                    <a:lnTo>
                      <a:pt x="104" y="128"/>
                    </a:lnTo>
                    <a:lnTo>
                      <a:pt x="113" y="126"/>
                    </a:lnTo>
                    <a:lnTo>
                      <a:pt x="123" y="134"/>
                    </a:lnTo>
                    <a:lnTo>
                      <a:pt x="117" y="144"/>
                    </a:lnTo>
                    <a:lnTo>
                      <a:pt x="108" y="149"/>
                    </a:lnTo>
                    <a:lnTo>
                      <a:pt x="100" y="155"/>
                    </a:lnTo>
                    <a:lnTo>
                      <a:pt x="106" y="157"/>
                    </a:lnTo>
                    <a:lnTo>
                      <a:pt x="113" y="161"/>
                    </a:lnTo>
                    <a:lnTo>
                      <a:pt x="106" y="167"/>
                    </a:lnTo>
                    <a:lnTo>
                      <a:pt x="94" y="171"/>
                    </a:lnTo>
                    <a:lnTo>
                      <a:pt x="45" y="171"/>
                    </a:lnTo>
                    <a:lnTo>
                      <a:pt x="37" y="171"/>
                    </a:lnTo>
                    <a:lnTo>
                      <a:pt x="37" y="179"/>
                    </a:lnTo>
                    <a:lnTo>
                      <a:pt x="22" y="179"/>
                    </a:lnTo>
                    <a:lnTo>
                      <a:pt x="10" y="186"/>
                    </a:lnTo>
                    <a:lnTo>
                      <a:pt x="6" y="183"/>
                    </a:lnTo>
                    <a:lnTo>
                      <a:pt x="24" y="167"/>
                    </a:lnTo>
                    <a:lnTo>
                      <a:pt x="33" y="159"/>
                    </a:lnTo>
                    <a:lnTo>
                      <a:pt x="45" y="159"/>
                    </a:lnTo>
                    <a:lnTo>
                      <a:pt x="53" y="157"/>
                    </a:lnTo>
                    <a:lnTo>
                      <a:pt x="55" y="149"/>
                    </a:lnTo>
                    <a:lnTo>
                      <a:pt x="47" y="155"/>
                    </a:lnTo>
                    <a:lnTo>
                      <a:pt x="37" y="153"/>
                    </a:lnTo>
                    <a:lnTo>
                      <a:pt x="30" y="153"/>
                    </a:lnTo>
                    <a:lnTo>
                      <a:pt x="24" y="149"/>
                    </a:lnTo>
                    <a:lnTo>
                      <a:pt x="14" y="153"/>
                    </a:lnTo>
                    <a:lnTo>
                      <a:pt x="10" y="149"/>
                    </a:lnTo>
                    <a:lnTo>
                      <a:pt x="18" y="144"/>
                    </a:lnTo>
                    <a:lnTo>
                      <a:pt x="26" y="138"/>
                    </a:lnTo>
                    <a:lnTo>
                      <a:pt x="33" y="132"/>
                    </a:lnTo>
                    <a:lnTo>
                      <a:pt x="33" y="126"/>
                    </a:lnTo>
                    <a:lnTo>
                      <a:pt x="24" y="124"/>
                    </a:lnTo>
                    <a:lnTo>
                      <a:pt x="24" y="116"/>
                    </a:lnTo>
                    <a:lnTo>
                      <a:pt x="47" y="118"/>
                    </a:lnTo>
                    <a:lnTo>
                      <a:pt x="47" y="109"/>
                    </a:lnTo>
                    <a:lnTo>
                      <a:pt x="51" y="99"/>
                    </a:lnTo>
                    <a:lnTo>
                      <a:pt x="37" y="91"/>
                    </a:lnTo>
                    <a:lnTo>
                      <a:pt x="43" y="83"/>
                    </a:lnTo>
                    <a:close/>
                  </a:path>
                </a:pathLst>
              </a:custGeom>
              <a:grpFill/>
              <a:ln w="8001" cap="rnd">
                <a:solidFill>
                  <a:schemeClr val="accent1"/>
                </a:solidFill>
                <a:prstDash val="solid"/>
                <a:round/>
                <a:headEnd/>
                <a:tailEnd/>
              </a:ln>
            </p:spPr>
            <p:txBody>
              <a:bodyPr/>
              <a:lstStyle/>
              <a:p>
                <a:pPr>
                  <a:defRPr/>
                </a:pPr>
                <a:endParaRPr lang="en-GB" dirty="0"/>
              </a:p>
            </p:txBody>
          </p:sp>
        </p:grpSp>
        <p:grpSp>
          <p:nvGrpSpPr>
            <p:cNvPr id="1272" name="Storbritannien">
              <a:extLst>
                <a:ext uri="{FF2B5EF4-FFF2-40B4-BE49-F238E27FC236}">
                  <a16:creationId xmlns:a16="http://schemas.microsoft.com/office/drawing/2014/main" id="{51EA3AB4-986C-4184-B009-8AFAB5CED82A}"/>
                </a:ext>
              </a:extLst>
            </p:cNvPr>
            <p:cNvGrpSpPr>
              <a:grpSpLocks/>
            </p:cNvGrpSpPr>
            <p:nvPr/>
          </p:nvGrpSpPr>
          <p:grpSpPr bwMode="auto">
            <a:xfrm>
              <a:off x="4006850" y="2698750"/>
              <a:ext cx="58738" cy="36513"/>
              <a:chOff x="2534" y="1932"/>
              <a:chExt cx="37" cy="23"/>
            </a:xfrm>
            <a:grpFill/>
          </p:grpSpPr>
          <p:sp>
            <p:nvSpPr>
              <p:cNvPr id="1273" name="Freeform 448">
                <a:extLst>
                  <a:ext uri="{FF2B5EF4-FFF2-40B4-BE49-F238E27FC236}">
                    <a16:creationId xmlns:a16="http://schemas.microsoft.com/office/drawing/2014/main" id="{459A6CB0-EBC8-48F7-AB97-DCC948F7F2CE}"/>
                  </a:ext>
                </a:extLst>
              </p:cNvPr>
              <p:cNvSpPr>
                <a:spLocks/>
              </p:cNvSpPr>
              <p:nvPr/>
            </p:nvSpPr>
            <p:spPr bwMode="auto">
              <a:xfrm>
                <a:off x="2534" y="1932"/>
                <a:ext cx="37" cy="23"/>
              </a:xfrm>
              <a:custGeom>
                <a:avLst/>
                <a:gdLst>
                  <a:gd name="T0" fmla="*/ 12 w 37"/>
                  <a:gd name="T1" fmla="*/ 0 h 23"/>
                  <a:gd name="T2" fmla="*/ 29 w 37"/>
                  <a:gd name="T3" fmla="*/ 2 h 23"/>
                  <a:gd name="T4" fmla="*/ 33 w 37"/>
                  <a:gd name="T5" fmla="*/ 8 h 23"/>
                  <a:gd name="T6" fmla="*/ 37 w 37"/>
                  <a:gd name="T7" fmla="*/ 15 h 23"/>
                  <a:gd name="T8" fmla="*/ 33 w 37"/>
                  <a:gd name="T9" fmla="*/ 23 h 23"/>
                  <a:gd name="T10" fmla="*/ 22 w 37"/>
                  <a:gd name="T11" fmla="*/ 23 h 23"/>
                  <a:gd name="T12" fmla="*/ 16 w 37"/>
                  <a:gd name="T13" fmla="*/ 17 h 23"/>
                  <a:gd name="T14" fmla="*/ 8 w 37"/>
                  <a:gd name="T15" fmla="*/ 21 h 23"/>
                  <a:gd name="T16" fmla="*/ 0 w 37"/>
                  <a:gd name="T17" fmla="*/ 17 h 23"/>
                  <a:gd name="T18" fmla="*/ 4 w 37"/>
                  <a:gd name="T19" fmla="*/ 8 h 23"/>
                  <a:gd name="T20" fmla="*/ 12 w 3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3">
                    <a:moveTo>
                      <a:pt x="12" y="0"/>
                    </a:moveTo>
                    <a:lnTo>
                      <a:pt x="29" y="2"/>
                    </a:lnTo>
                    <a:lnTo>
                      <a:pt x="33" y="8"/>
                    </a:lnTo>
                    <a:lnTo>
                      <a:pt x="37" y="15"/>
                    </a:lnTo>
                    <a:lnTo>
                      <a:pt x="33" y="23"/>
                    </a:lnTo>
                    <a:lnTo>
                      <a:pt x="22" y="23"/>
                    </a:lnTo>
                    <a:lnTo>
                      <a:pt x="16" y="17"/>
                    </a:lnTo>
                    <a:lnTo>
                      <a:pt x="8" y="21"/>
                    </a:lnTo>
                    <a:lnTo>
                      <a:pt x="0" y="17"/>
                    </a:lnTo>
                    <a:lnTo>
                      <a:pt x="4" y="8"/>
                    </a:lnTo>
                    <a:lnTo>
                      <a:pt x="12" y="0"/>
                    </a:lnTo>
                    <a:close/>
                  </a:path>
                </a:pathLst>
              </a:custGeom>
              <a:grpFill/>
              <a:ln w="9525">
                <a:solidFill>
                  <a:schemeClr val="accent1"/>
                </a:solidFill>
                <a:round/>
                <a:headEnd/>
                <a:tailEnd/>
              </a:ln>
            </p:spPr>
            <p:txBody>
              <a:bodyPr/>
              <a:lstStyle/>
              <a:p>
                <a:pPr>
                  <a:defRPr/>
                </a:pPr>
                <a:endParaRPr lang="en-GB" dirty="0"/>
              </a:p>
            </p:txBody>
          </p:sp>
          <p:sp>
            <p:nvSpPr>
              <p:cNvPr id="1274" name="Freeform 449">
                <a:extLst>
                  <a:ext uri="{FF2B5EF4-FFF2-40B4-BE49-F238E27FC236}">
                    <a16:creationId xmlns:a16="http://schemas.microsoft.com/office/drawing/2014/main" id="{1E0F7BA1-9320-4D80-9300-3AC75405B163}"/>
                  </a:ext>
                </a:extLst>
              </p:cNvPr>
              <p:cNvSpPr>
                <a:spLocks/>
              </p:cNvSpPr>
              <p:nvPr/>
            </p:nvSpPr>
            <p:spPr bwMode="auto">
              <a:xfrm>
                <a:off x="2534" y="1932"/>
                <a:ext cx="37" cy="23"/>
              </a:xfrm>
              <a:custGeom>
                <a:avLst/>
                <a:gdLst>
                  <a:gd name="T0" fmla="*/ 12 w 37"/>
                  <a:gd name="T1" fmla="*/ 0 h 23"/>
                  <a:gd name="T2" fmla="*/ 29 w 37"/>
                  <a:gd name="T3" fmla="*/ 2 h 23"/>
                  <a:gd name="T4" fmla="*/ 33 w 37"/>
                  <a:gd name="T5" fmla="*/ 8 h 23"/>
                  <a:gd name="T6" fmla="*/ 37 w 37"/>
                  <a:gd name="T7" fmla="*/ 15 h 23"/>
                  <a:gd name="T8" fmla="*/ 33 w 37"/>
                  <a:gd name="T9" fmla="*/ 23 h 23"/>
                  <a:gd name="T10" fmla="*/ 22 w 37"/>
                  <a:gd name="T11" fmla="*/ 23 h 23"/>
                  <a:gd name="T12" fmla="*/ 16 w 37"/>
                  <a:gd name="T13" fmla="*/ 17 h 23"/>
                  <a:gd name="T14" fmla="*/ 8 w 37"/>
                  <a:gd name="T15" fmla="*/ 21 h 23"/>
                  <a:gd name="T16" fmla="*/ 0 w 37"/>
                  <a:gd name="T17" fmla="*/ 17 h 23"/>
                  <a:gd name="T18" fmla="*/ 4 w 37"/>
                  <a:gd name="T19" fmla="*/ 8 h 23"/>
                  <a:gd name="T20" fmla="*/ 12 w 3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3">
                    <a:moveTo>
                      <a:pt x="12" y="0"/>
                    </a:moveTo>
                    <a:lnTo>
                      <a:pt x="29" y="2"/>
                    </a:lnTo>
                    <a:lnTo>
                      <a:pt x="33" y="8"/>
                    </a:lnTo>
                    <a:lnTo>
                      <a:pt x="37" y="15"/>
                    </a:lnTo>
                    <a:lnTo>
                      <a:pt x="33" y="23"/>
                    </a:lnTo>
                    <a:lnTo>
                      <a:pt x="22" y="23"/>
                    </a:lnTo>
                    <a:lnTo>
                      <a:pt x="16" y="17"/>
                    </a:lnTo>
                    <a:lnTo>
                      <a:pt x="8" y="21"/>
                    </a:lnTo>
                    <a:lnTo>
                      <a:pt x="0" y="17"/>
                    </a:lnTo>
                    <a:lnTo>
                      <a:pt x="4" y="8"/>
                    </a:lnTo>
                    <a:lnTo>
                      <a:pt x="12" y="0"/>
                    </a:lnTo>
                    <a:close/>
                  </a:path>
                </a:pathLst>
              </a:custGeom>
              <a:grpFill/>
              <a:ln w="8001" cap="rnd">
                <a:solidFill>
                  <a:schemeClr val="accent1"/>
                </a:solidFill>
                <a:prstDash val="solid"/>
                <a:round/>
                <a:headEnd/>
                <a:tailEnd/>
              </a:ln>
            </p:spPr>
            <p:txBody>
              <a:bodyPr/>
              <a:lstStyle/>
              <a:p>
                <a:pPr>
                  <a:defRPr/>
                </a:pPr>
                <a:endParaRPr lang="en-GB" dirty="0"/>
              </a:p>
            </p:txBody>
          </p:sp>
        </p:grpSp>
      </p:grpSp>
      <p:grpSp>
        <p:nvGrpSpPr>
          <p:cNvPr id="1277" name="Irland">
            <a:extLst>
              <a:ext uri="{FF2B5EF4-FFF2-40B4-BE49-F238E27FC236}">
                <a16:creationId xmlns:a16="http://schemas.microsoft.com/office/drawing/2014/main" id="{48B3DAFA-3EB5-42EE-8CED-61A81F842795}"/>
              </a:ext>
            </a:extLst>
          </p:cNvPr>
          <p:cNvGrpSpPr>
            <a:grpSpLocks/>
          </p:cNvGrpSpPr>
          <p:nvPr/>
        </p:nvGrpSpPr>
        <p:grpSpPr bwMode="auto">
          <a:xfrm>
            <a:off x="4084424" y="3234268"/>
            <a:ext cx="88352" cy="90345"/>
            <a:chOff x="2499" y="1949"/>
            <a:chExt cx="64" cy="61"/>
          </a:xfrm>
          <a:solidFill>
            <a:schemeClr val="bg2"/>
          </a:solidFill>
        </p:grpSpPr>
        <p:sp>
          <p:nvSpPr>
            <p:cNvPr id="1278" name="Freeform 451">
              <a:extLst>
                <a:ext uri="{FF2B5EF4-FFF2-40B4-BE49-F238E27FC236}">
                  <a16:creationId xmlns:a16="http://schemas.microsoft.com/office/drawing/2014/main" id="{465928CD-25F2-4298-A9B5-31B85EA0E518}"/>
                </a:ext>
              </a:extLst>
            </p:cNvPr>
            <p:cNvSpPr>
              <a:spLocks/>
            </p:cNvSpPr>
            <p:nvPr/>
          </p:nvSpPr>
          <p:spPr bwMode="auto">
            <a:xfrm>
              <a:off x="2499" y="1949"/>
              <a:ext cx="64" cy="61"/>
            </a:xfrm>
            <a:custGeom>
              <a:avLst/>
              <a:gdLst>
                <a:gd name="T0" fmla="*/ 64 w 64"/>
                <a:gd name="T1" fmla="*/ 26 h 61"/>
                <a:gd name="T2" fmla="*/ 62 w 64"/>
                <a:gd name="T3" fmla="*/ 43 h 61"/>
                <a:gd name="T4" fmla="*/ 47 w 64"/>
                <a:gd name="T5" fmla="*/ 47 h 61"/>
                <a:gd name="T6" fmla="*/ 35 w 64"/>
                <a:gd name="T7" fmla="*/ 51 h 61"/>
                <a:gd name="T8" fmla="*/ 25 w 64"/>
                <a:gd name="T9" fmla="*/ 57 h 61"/>
                <a:gd name="T10" fmla="*/ 17 w 64"/>
                <a:gd name="T11" fmla="*/ 61 h 61"/>
                <a:gd name="T12" fmla="*/ 8 w 64"/>
                <a:gd name="T13" fmla="*/ 57 h 61"/>
                <a:gd name="T14" fmla="*/ 0 w 64"/>
                <a:gd name="T15" fmla="*/ 47 h 61"/>
                <a:gd name="T16" fmla="*/ 10 w 64"/>
                <a:gd name="T17" fmla="*/ 39 h 61"/>
                <a:gd name="T18" fmla="*/ 11 w 64"/>
                <a:gd name="T19" fmla="*/ 30 h 61"/>
                <a:gd name="T20" fmla="*/ 19 w 64"/>
                <a:gd name="T21" fmla="*/ 26 h 61"/>
                <a:gd name="T22" fmla="*/ 13 w 64"/>
                <a:gd name="T23" fmla="*/ 22 h 61"/>
                <a:gd name="T24" fmla="*/ 4 w 64"/>
                <a:gd name="T25" fmla="*/ 24 h 61"/>
                <a:gd name="T26" fmla="*/ 2 w 64"/>
                <a:gd name="T27" fmla="*/ 16 h 61"/>
                <a:gd name="T28" fmla="*/ 6 w 64"/>
                <a:gd name="T29" fmla="*/ 12 h 61"/>
                <a:gd name="T30" fmla="*/ 4 w 64"/>
                <a:gd name="T31" fmla="*/ 6 h 61"/>
                <a:gd name="T32" fmla="*/ 10 w 64"/>
                <a:gd name="T33" fmla="*/ 0 h 61"/>
                <a:gd name="T34" fmla="*/ 19 w 64"/>
                <a:gd name="T35" fmla="*/ 4 h 61"/>
                <a:gd name="T36" fmla="*/ 27 w 64"/>
                <a:gd name="T37" fmla="*/ 2 h 61"/>
                <a:gd name="T38" fmla="*/ 35 w 64"/>
                <a:gd name="T39" fmla="*/ 0 h 61"/>
                <a:gd name="T40" fmla="*/ 43 w 64"/>
                <a:gd name="T41" fmla="*/ 4 h 61"/>
                <a:gd name="T42" fmla="*/ 51 w 64"/>
                <a:gd name="T43" fmla="*/ 0 h 61"/>
                <a:gd name="T44" fmla="*/ 57 w 64"/>
                <a:gd name="T45" fmla="*/ 6 h 61"/>
                <a:gd name="T46" fmla="*/ 62 w 64"/>
                <a:gd name="T47" fmla="*/ 12 h 61"/>
                <a:gd name="T48" fmla="*/ 64 w 64"/>
                <a:gd name="T49" fmla="*/ 26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 h="61">
                  <a:moveTo>
                    <a:pt x="64" y="26"/>
                  </a:moveTo>
                  <a:lnTo>
                    <a:pt x="62" y="43"/>
                  </a:lnTo>
                  <a:lnTo>
                    <a:pt x="47" y="47"/>
                  </a:lnTo>
                  <a:lnTo>
                    <a:pt x="35" y="51"/>
                  </a:lnTo>
                  <a:lnTo>
                    <a:pt x="25" y="57"/>
                  </a:lnTo>
                  <a:lnTo>
                    <a:pt x="17" y="61"/>
                  </a:lnTo>
                  <a:lnTo>
                    <a:pt x="8" y="57"/>
                  </a:lnTo>
                  <a:lnTo>
                    <a:pt x="0" y="47"/>
                  </a:lnTo>
                  <a:lnTo>
                    <a:pt x="10" y="39"/>
                  </a:lnTo>
                  <a:lnTo>
                    <a:pt x="11" y="30"/>
                  </a:lnTo>
                  <a:lnTo>
                    <a:pt x="19" y="26"/>
                  </a:lnTo>
                  <a:lnTo>
                    <a:pt x="13" y="22"/>
                  </a:lnTo>
                  <a:lnTo>
                    <a:pt x="4" y="24"/>
                  </a:lnTo>
                  <a:lnTo>
                    <a:pt x="2" y="16"/>
                  </a:lnTo>
                  <a:lnTo>
                    <a:pt x="6" y="12"/>
                  </a:lnTo>
                  <a:lnTo>
                    <a:pt x="4" y="6"/>
                  </a:lnTo>
                  <a:lnTo>
                    <a:pt x="10" y="0"/>
                  </a:lnTo>
                  <a:lnTo>
                    <a:pt x="19" y="4"/>
                  </a:lnTo>
                  <a:lnTo>
                    <a:pt x="27" y="2"/>
                  </a:lnTo>
                  <a:lnTo>
                    <a:pt x="35" y="0"/>
                  </a:lnTo>
                  <a:lnTo>
                    <a:pt x="43" y="4"/>
                  </a:lnTo>
                  <a:lnTo>
                    <a:pt x="51" y="0"/>
                  </a:lnTo>
                  <a:lnTo>
                    <a:pt x="57" y="6"/>
                  </a:lnTo>
                  <a:lnTo>
                    <a:pt x="62" y="12"/>
                  </a:lnTo>
                  <a:lnTo>
                    <a:pt x="64" y="26"/>
                  </a:lnTo>
                  <a:close/>
                </a:path>
              </a:pathLst>
            </a:custGeom>
            <a:grpFill/>
            <a:ln w="9525">
              <a:solidFill>
                <a:schemeClr val="bg2"/>
              </a:solidFill>
              <a:round/>
              <a:headEnd/>
              <a:tailEnd/>
            </a:ln>
          </p:spPr>
          <p:txBody>
            <a:bodyPr/>
            <a:lstStyle/>
            <a:p>
              <a:pPr>
                <a:defRPr/>
              </a:pPr>
              <a:endParaRPr lang="en-GB" dirty="0"/>
            </a:p>
          </p:txBody>
        </p:sp>
        <p:sp>
          <p:nvSpPr>
            <p:cNvPr id="1279" name="Freeform 452">
              <a:extLst>
                <a:ext uri="{FF2B5EF4-FFF2-40B4-BE49-F238E27FC236}">
                  <a16:creationId xmlns:a16="http://schemas.microsoft.com/office/drawing/2014/main" id="{244856C4-CF68-449A-9E87-D0A27431D6C6}"/>
                </a:ext>
              </a:extLst>
            </p:cNvPr>
            <p:cNvSpPr>
              <a:spLocks/>
            </p:cNvSpPr>
            <p:nvPr/>
          </p:nvSpPr>
          <p:spPr bwMode="auto">
            <a:xfrm>
              <a:off x="2499" y="1949"/>
              <a:ext cx="64" cy="61"/>
            </a:xfrm>
            <a:custGeom>
              <a:avLst/>
              <a:gdLst>
                <a:gd name="T0" fmla="*/ 64 w 64"/>
                <a:gd name="T1" fmla="*/ 26 h 61"/>
                <a:gd name="T2" fmla="*/ 62 w 64"/>
                <a:gd name="T3" fmla="*/ 43 h 61"/>
                <a:gd name="T4" fmla="*/ 47 w 64"/>
                <a:gd name="T5" fmla="*/ 47 h 61"/>
                <a:gd name="T6" fmla="*/ 35 w 64"/>
                <a:gd name="T7" fmla="*/ 51 h 61"/>
                <a:gd name="T8" fmla="*/ 25 w 64"/>
                <a:gd name="T9" fmla="*/ 57 h 61"/>
                <a:gd name="T10" fmla="*/ 17 w 64"/>
                <a:gd name="T11" fmla="*/ 61 h 61"/>
                <a:gd name="T12" fmla="*/ 8 w 64"/>
                <a:gd name="T13" fmla="*/ 57 h 61"/>
                <a:gd name="T14" fmla="*/ 0 w 64"/>
                <a:gd name="T15" fmla="*/ 47 h 61"/>
                <a:gd name="T16" fmla="*/ 10 w 64"/>
                <a:gd name="T17" fmla="*/ 39 h 61"/>
                <a:gd name="T18" fmla="*/ 11 w 64"/>
                <a:gd name="T19" fmla="*/ 30 h 61"/>
                <a:gd name="T20" fmla="*/ 19 w 64"/>
                <a:gd name="T21" fmla="*/ 26 h 61"/>
                <a:gd name="T22" fmla="*/ 13 w 64"/>
                <a:gd name="T23" fmla="*/ 22 h 61"/>
                <a:gd name="T24" fmla="*/ 4 w 64"/>
                <a:gd name="T25" fmla="*/ 24 h 61"/>
                <a:gd name="T26" fmla="*/ 2 w 64"/>
                <a:gd name="T27" fmla="*/ 16 h 61"/>
                <a:gd name="T28" fmla="*/ 6 w 64"/>
                <a:gd name="T29" fmla="*/ 12 h 61"/>
                <a:gd name="T30" fmla="*/ 4 w 64"/>
                <a:gd name="T31" fmla="*/ 6 h 61"/>
                <a:gd name="T32" fmla="*/ 10 w 64"/>
                <a:gd name="T33" fmla="*/ 0 h 61"/>
                <a:gd name="T34" fmla="*/ 19 w 64"/>
                <a:gd name="T35" fmla="*/ 4 h 61"/>
                <a:gd name="T36" fmla="*/ 27 w 64"/>
                <a:gd name="T37" fmla="*/ 2 h 61"/>
                <a:gd name="T38" fmla="*/ 35 w 64"/>
                <a:gd name="T39" fmla="*/ 0 h 61"/>
                <a:gd name="T40" fmla="*/ 43 w 64"/>
                <a:gd name="T41" fmla="*/ 4 h 61"/>
                <a:gd name="T42" fmla="*/ 51 w 64"/>
                <a:gd name="T43" fmla="*/ 0 h 61"/>
                <a:gd name="T44" fmla="*/ 57 w 64"/>
                <a:gd name="T45" fmla="*/ 6 h 61"/>
                <a:gd name="T46" fmla="*/ 62 w 64"/>
                <a:gd name="T47" fmla="*/ 12 h 61"/>
                <a:gd name="T48" fmla="*/ 64 w 64"/>
                <a:gd name="T49" fmla="*/ 26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 h="61">
                  <a:moveTo>
                    <a:pt x="64" y="26"/>
                  </a:moveTo>
                  <a:lnTo>
                    <a:pt x="62" y="43"/>
                  </a:lnTo>
                  <a:lnTo>
                    <a:pt x="47" y="47"/>
                  </a:lnTo>
                  <a:lnTo>
                    <a:pt x="35" y="51"/>
                  </a:lnTo>
                  <a:lnTo>
                    <a:pt x="25" y="57"/>
                  </a:lnTo>
                  <a:lnTo>
                    <a:pt x="17" y="61"/>
                  </a:lnTo>
                  <a:lnTo>
                    <a:pt x="8" y="57"/>
                  </a:lnTo>
                  <a:lnTo>
                    <a:pt x="0" y="47"/>
                  </a:lnTo>
                  <a:lnTo>
                    <a:pt x="10" y="39"/>
                  </a:lnTo>
                  <a:lnTo>
                    <a:pt x="11" y="30"/>
                  </a:lnTo>
                  <a:lnTo>
                    <a:pt x="19" y="26"/>
                  </a:lnTo>
                  <a:lnTo>
                    <a:pt x="13" y="22"/>
                  </a:lnTo>
                  <a:lnTo>
                    <a:pt x="4" y="24"/>
                  </a:lnTo>
                  <a:lnTo>
                    <a:pt x="2" y="16"/>
                  </a:lnTo>
                  <a:lnTo>
                    <a:pt x="6" y="12"/>
                  </a:lnTo>
                  <a:lnTo>
                    <a:pt x="4" y="6"/>
                  </a:lnTo>
                  <a:lnTo>
                    <a:pt x="10" y="0"/>
                  </a:lnTo>
                  <a:lnTo>
                    <a:pt x="19" y="4"/>
                  </a:lnTo>
                  <a:lnTo>
                    <a:pt x="27" y="2"/>
                  </a:lnTo>
                  <a:lnTo>
                    <a:pt x="35" y="0"/>
                  </a:lnTo>
                  <a:lnTo>
                    <a:pt x="43" y="4"/>
                  </a:lnTo>
                  <a:lnTo>
                    <a:pt x="51" y="0"/>
                  </a:lnTo>
                  <a:lnTo>
                    <a:pt x="57" y="6"/>
                  </a:lnTo>
                  <a:lnTo>
                    <a:pt x="62" y="12"/>
                  </a:lnTo>
                  <a:lnTo>
                    <a:pt x="64" y="26"/>
                  </a:lnTo>
                  <a:close/>
                </a:path>
              </a:pathLst>
            </a:custGeom>
            <a:grpFill/>
            <a:ln w="8001" cap="rnd">
              <a:solidFill>
                <a:schemeClr val="bg2"/>
              </a:solidFill>
              <a:prstDash val="solid"/>
              <a:round/>
              <a:headEnd/>
              <a:tailEnd/>
            </a:ln>
          </p:spPr>
          <p:txBody>
            <a:bodyPr/>
            <a:lstStyle/>
            <a:p>
              <a:pPr>
                <a:defRPr/>
              </a:pPr>
              <a:endParaRPr lang="en-GB" dirty="0"/>
            </a:p>
          </p:txBody>
        </p:sp>
      </p:grpSp>
      <p:sp>
        <p:nvSpPr>
          <p:cNvPr id="1280" name="Schweiz">
            <a:extLst>
              <a:ext uri="{FF2B5EF4-FFF2-40B4-BE49-F238E27FC236}">
                <a16:creationId xmlns:a16="http://schemas.microsoft.com/office/drawing/2014/main" id="{7165AD4B-4938-447B-9A66-3C14594216A1}"/>
              </a:ext>
            </a:extLst>
          </p:cNvPr>
          <p:cNvSpPr>
            <a:spLocks/>
          </p:cNvSpPr>
          <p:nvPr/>
        </p:nvSpPr>
        <p:spPr bwMode="auto">
          <a:xfrm>
            <a:off x="4432309" y="3434212"/>
            <a:ext cx="93874" cy="53319"/>
          </a:xfrm>
          <a:custGeom>
            <a:avLst/>
            <a:gdLst>
              <a:gd name="T0" fmla="*/ 2147483647 w 68"/>
              <a:gd name="T1" fmla="*/ 2147483647 h 36"/>
              <a:gd name="T2" fmla="*/ 2147483647 w 68"/>
              <a:gd name="T3" fmla="*/ 2147483647 h 36"/>
              <a:gd name="T4" fmla="*/ 2147483647 w 68"/>
              <a:gd name="T5" fmla="*/ 0 h 36"/>
              <a:gd name="T6" fmla="*/ 2147483647 w 68"/>
              <a:gd name="T7" fmla="*/ 2147483647 h 36"/>
              <a:gd name="T8" fmla="*/ 2147483647 w 68"/>
              <a:gd name="T9" fmla="*/ 2147483647 h 36"/>
              <a:gd name="T10" fmla="*/ 2147483647 w 68"/>
              <a:gd name="T11" fmla="*/ 2147483647 h 36"/>
              <a:gd name="T12" fmla="*/ 2147483647 w 68"/>
              <a:gd name="T13" fmla="*/ 2147483647 h 36"/>
              <a:gd name="T14" fmla="*/ 2147483647 w 68"/>
              <a:gd name="T15" fmla="*/ 2147483647 h 36"/>
              <a:gd name="T16" fmla="*/ 2147483647 w 68"/>
              <a:gd name="T17" fmla="*/ 2147483647 h 36"/>
              <a:gd name="T18" fmla="*/ 2147483647 w 68"/>
              <a:gd name="T19" fmla="*/ 2147483647 h 36"/>
              <a:gd name="T20" fmla="*/ 2147483647 w 68"/>
              <a:gd name="T21" fmla="*/ 2147483647 h 36"/>
              <a:gd name="T22" fmla="*/ 2147483647 w 68"/>
              <a:gd name="T23" fmla="*/ 2147483647 h 36"/>
              <a:gd name="T24" fmla="*/ 2147483647 w 68"/>
              <a:gd name="T25" fmla="*/ 2147483647 h 36"/>
              <a:gd name="T26" fmla="*/ 2147483647 w 68"/>
              <a:gd name="T27" fmla="*/ 2147483647 h 36"/>
              <a:gd name="T28" fmla="*/ 2147483647 w 68"/>
              <a:gd name="T29" fmla="*/ 2147483647 h 36"/>
              <a:gd name="T30" fmla="*/ 2147483647 w 68"/>
              <a:gd name="T31" fmla="*/ 2147483647 h 36"/>
              <a:gd name="T32" fmla="*/ 2147483647 w 68"/>
              <a:gd name="T33" fmla="*/ 2147483647 h 36"/>
              <a:gd name="T34" fmla="*/ 2147483647 w 68"/>
              <a:gd name="T35" fmla="*/ 2147483647 h 36"/>
              <a:gd name="T36" fmla="*/ 2147483647 w 68"/>
              <a:gd name="T37" fmla="*/ 2147483647 h 36"/>
              <a:gd name="T38" fmla="*/ 2147483647 w 68"/>
              <a:gd name="T39" fmla="*/ 2147483647 h 36"/>
              <a:gd name="T40" fmla="*/ 2147483647 w 68"/>
              <a:gd name="T41" fmla="*/ 2147483647 h 36"/>
              <a:gd name="T42" fmla="*/ 0 w 68"/>
              <a:gd name="T43" fmla="*/ 2147483647 h 36"/>
              <a:gd name="T44" fmla="*/ 2147483647 w 68"/>
              <a:gd name="T45" fmla="*/ 2147483647 h 36"/>
              <a:gd name="T46" fmla="*/ 2147483647 w 68"/>
              <a:gd name="T47" fmla="*/ 2147483647 h 36"/>
              <a:gd name="T48" fmla="*/ 2147483647 w 68"/>
              <a:gd name="T49" fmla="*/ 2147483647 h 36"/>
              <a:gd name="T50" fmla="*/ 2147483647 w 68"/>
              <a:gd name="T51" fmla="*/ 2147483647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8" h="36">
                <a:moveTo>
                  <a:pt x="23" y="2"/>
                </a:moveTo>
                <a:lnTo>
                  <a:pt x="39" y="2"/>
                </a:lnTo>
                <a:lnTo>
                  <a:pt x="49" y="0"/>
                </a:lnTo>
                <a:lnTo>
                  <a:pt x="56" y="2"/>
                </a:lnTo>
                <a:lnTo>
                  <a:pt x="58" y="3"/>
                </a:lnTo>
                <a:lnTo>
                  <a:pt x="56" y="7"/>
                </a:lnTo>
                <a:lnTo>
                  <a:pt x="54" y="13"/>
                </a:lnTo>
                <a:lnTo>
                  <a:pt x="62" y="15"/>
                </a:lnTo>
                <a:lnTo>
                  <a:pt x="66" y="15"/>
                </a:lnTo>
                <a:lnTo>
                  <a:pt x="68" y="19"/>
                </a:lnTo>
                <a:lnTo>
                  <a:pt x="64" y="27"/>
                </a:lnTo>
                <a:lnTo>
                  <a:pt x="54" y="28"/>
                </a:lnTo>
                <a:lnTo>
                  <a:pt x="49" y="23"/>
                </a:lnTo>
                <a:lnTo>
                  <a:pt x="49" y="32"/>
                </a:lnTo>
                <a:lnTo>
                  <a:pt x="45" y="34"/>
                </a:lnTo>
                <a:lnTo>
                  <a:pt x="39" y="32"/>
                </a:lnTo>
                <a:lnTo>
                  <a:pt x="33" y="28"/>
                </a:lnTo>
                <a:lnTo>
                  <a:pt x="29" y="30"/>
                </a:lnTo>
                <a:lnTo>
                  <a:pt x="29" y="34"/>
                </a:lnTo>
                <a:lnTo>
                  <a:pt x="15" y="36"/>
                </a:lnTo>
                <a:lnTo>
                  <a:pt x="15" y="27"/>
                </a:lnTo>
                <a:lnTo>
                  <a:pt x="0" y="27"/>
                </a:lnTo>
                <a:lnTo>
                  <a:pt x="8" y="15"/>
                </a:lnTo>
                <a:lnTo>
                  <a:pt x="17" y="5"/>
                </a:lnTo>
                <a:lnTo>
                  <a:pt x="21" y="5"/>
                </a:lnTo>
                <a:lnTo>
                  <a:pt x="23" y="2"/>
                </a:lnTo>
                <a:close/>
              </a:path>
            </a:pathLst>
          </a:custGeom>
          <a:solidFill>
            <a:schemeClr val="bg2"/>
          </a:solidFill>
          <a:ln w="9525">
            <a:solidFill>
              <a:schemeClr val="bg2"/>
            </a:solidFill>
            <a:round/>
            <a:headEnd/>
            <a:tailEnd/>
          </a:ln>
        </p:spPr>
        <p:txBody>
          <a:bodyPr/>
          <a:lstStyle/>
          <a:p>
            <a:endParaRPr lang="en-GB" dirty="0"/>
          </a:p>
        </p:txBody>
      </p:sp>
      <p:grpSp>
        <p:nvGrpSpPr>
          <p:cNvPr id="1281" name="Portugal">
            <a:extLst>
              <a:ext uri="{FF2B5EF4-FFF2-40B4-BE49-F238E27FC236}">
                <a16:creationId xmlns:a16="http://schemas.microsoft.com/office/drawing/2014/main" id="{0B66E517-D830-426B-B483-79702C1E5733}"/>
              </a:ext>
            </a:extLst>
          </p:cNvPr>
          <p:cNvGrpSpPr>
            <a:grpSpLocks/>
          </p:cNvGrpSpPr>
          <p:nvPr/>
        </p:nvGrpSpPr>
        <p:grpSpPr bwMode="auto">
          <a:xfrm>
            <a:off x="4099610" y="3588243"/>
            <a:ext cx="73167" cy="137740"/>
            <a:chOff x="2510" y="2188"/>
            <a:chExt cx="53" cy="93"/>
          </a:xfrm>
          <a:solidFill>
            <a:schemeClr val="bg2"/>
          </a:solidFill>
        </p:grpSpPr>
        <p:sp>
          <p:nvSpPr>
            <p:cNvPr id="1282" name="Freeform 460">
              <a:extLst>
                <a:ext uri="{FF2B5EF4-FFF2-40B4-BE49-F238E27FC236}">
                  <a16:creationId xmlns:a16="http://schemas.microsoft.com/office/drawing/2014/main" id="{F7972A6C-37EB-4F6D-9C46-DE02B07EF0B8}"/>
                </a:ext>
              </a:extLst>
            </p:cNvPr>
            <p:cNvSpPr>
              <a:spLocks/>
            </p:cNvSpPr>
            <p:nvPr/>
          </p:nvSpPr>
          <p:spPr bwMode="auto">
            <a:xfrm>
              <a:off x="2510" y="2188"/>
              <a:ext cx="53" cy="93"/>
            </a:xfrm>
            <a:custGeom>
              <a:avLst/>
              <a:gdLst>
                <a:gd name="T0" fmla="*/ 36 w 53"/>
                <a:gd name="T1" fmla="*/ 93 h 93"/>
                <a:gd name="T2" fmla="*/ 24 w 53"/>
                <a:gd name="T3" fmla="*/ 93 h 93"/>
                <a:gd name="T4" fmla="*/ 12 w 53"/>
                <a:gd name="T5" fmla="*/ 93 h 93"/>
                <a:gd name="T6" fmla="*/ 12 w 53"/>
                <a:gd name="T7" fmla="*/ 85 h 93"/>
                <a:gd name="T8" fmla="*/ 12 w 53"/>
                <a:gd name="T9" fmla="*/ 70 h 93"/>
                <a:gd name="T10" fmla="*/ 8 w 53"/>
                <a:gd name="T11" fmla="*/ 68 h 93"/>
                <a:gd name="T12" fmla="*/ 0 w 53"/>
                <a:gd name="T13" fmla="*/ 58 h 93"/>
                <a:gd name="T14" fmla="*/ 8 w 53"/>
                <a:gd name="T15" fmla="*/ 49 h 93"/>
                <a:gd name="T16" fmla="*/ 10 w 53"/>
                <a:gd name="T17" fmla="*/ 39 h 93"/>
                <a:gd name="T18" fmla="*/ 14 w 53"/>
                <a:gd name="T19" fmla="*/ 25 h 93"/>
                <a:gd name="T20" fmla="*/ 12 w 53"/>
                <a:gd name="T21" fmla="*/ 14 h 93"/>
                <a:gd name="T22" fmla="*/ 14 w 53"/>
                <a:gd name="T23" fmla="*/ 0 h 93"/>
                <a:gd name="T24" fmla="*/ 20 w 53"/>
                <a:gd name="T25" fmla="*/ 2 h 93"/>
                <a:gd name="T26" fmla="*/ 26 w 53"/>
                <a:gd name="T27" fmla="*/ 8 h 93"/>
                <a:gd name="T28" fmla="*/ 38 w 53"/>
                <a:gd name="T29" fmla="*/ 6 h 93"/>
                <a:gd name="T30" fmla="*/ 47 w 53"/>
                <a:gd name="T31" fmla="*/ 6 h 93"/>
                <a:gd name="T32" fmla="*/ 53 w 53"/>
                <a:gd name="T33" fmla="*/ 14 h 93"/>
                <a:gd name="T34" fmla="*/ 51 w 53"/>
                <a:gd name="T35" fmla="*/ 20 h 93"/>
                <a:gd name="T36" fmla="*/ 42 w 53"/>
                <a:gd name="T37" fmla="*/ 21 h 93"/>
                <a:gd name="T38" fmla="*/ 42 w 53"/>
                <a:gd name="T39" fmla="*/ 35 h 93"/>
                <a:gd name="T40" fmla="*/ 42 w 53"/>
                <a:gd name="T41" fmla="*/ 45 h 93"/>
                <a:gd name="T42" fmla="*/ 40 w 53"/>
                <a:gd name="T43" fmla="*/ 49 h 93"/>
                <a:gd name="T44" fmla="*/ 34 w 53"/>
                <a:gd name="T45" fmla="*/ 52 h 93"/>
                <a:gd name="T46" fmla="*/ 34 w 53"/>
                <a:gd name="T47" fmla="*/ 56 h 93"/>
                <a:gd name="T48" fmla="*/ 40 w 53"/>
                <a:gd name="T49" fmla="*/ 64 h 93"/>
                <a:gd name="T50" fmla="*/ 34 w 53"/>
                <a:gd name="T51" fmla="*/ 68 h 93"/>
                <a:gd name="T52" fmla="*/ 36 w 53"/>
                <a:gd name="T53" fmla="*/ 74 h 93"/>
                <a:gd name="T54" fmla="*/ 38 w 53"/>
                <a:gd name="T55" fmla="*/ 80 h 93"/>
                <a:gd name="T56" fmla="*/ 32 w 53"/>
                <a:gd name="T57" fmla="*/ 83 h 93"/>
                <a:gd name="T58" fmla="*/ 36 w 53"/>
                <a:gd name="T59" fmla="*/ 93 h 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3" h="93">
                  <a:moveTo>
                    <a:pt x="36" y="93"/>
                  </a:moveTo>
                  <a:lnTo>
                    <a:pt x="24" y="93"/>
                  </a:lnTo>
                  <a:lnTo>
                    <a:pt x="12" y="93"/>
                  </a:lnTo>
                  <a:lnTo>
                    <a:pt x="12" y="85"/>
                  </a:lnTo>
                  <a:lnTo>
                    <a:pt x="12" y="70"/>
                  </a:lnTo>
                  <a:lnTo>
                    <a:pt x="8" y="68"/>
                  </a:lnTo>
                  <a:lnTo>
                    <a:pt x="0" y="58"/>
                  </a:lnTo>
                  <a:lnTo>
                    <a:pt x="8" y="49"/>
                  </a:lnTo>
                  <a:lnTo>
                    <a:pt x="10" y="39"/>
                  </a:lnTo>
                  <a:lnTo>
                    <a:pt x="14" y="25"/>
                  </a:lnTo>
                  <a:lnTo>
                    <a:pt x="12" y="14"/>
                  </a:lnTo>
                  <a:lnTo>
                    <a:pt x="14" y="0"/>
                  </a:lnTo>
                  <a:lnTo>
                    <a:pt x="20" y="2"/>
                  </a:lnTo>
                  <a:lnTo>
                    <a:pt x="26" y="8"/>
                  </a:lnTo>
                  <a:lnTo>
                    <a:pt x="38" y="6"/>
                  </a:lnTo>
                  <a:lnTo>
                    <a:pt x="47" y="6"/>
                  </a:lnTo>
                  <a:lnTo>
                    <a:pt x="53" y="14"/>
                  </a:lnTo>
                  <a:lnTo>
                    <a:pt x="51" y="20"/>
                  </a:lnTo>
                  <a:lnTo>
                    <a:pt x="42" y="21"/>
                  </a:lnTo>
                  <a:lnTo>
                    <a:pt x="42" y="35"/>
                  </a:lnTo>
                  <a:lnTo>
                    <a:pt x="42" y="45"/>
                  </a:lnTo>
                  <a:lnTo>
                    <a:pt x="40" y="49"/>
                  </a:lnTo>
                  <a:lnTo>
                    <a:pt x="34" y="52"/>
                  </a:lnTo>
                  <a:lnTo>
                    <a:pt x="34" y="56"/>
                  </a:lnTo>
                  <a:lnTo>
                    <a:pt x="40" y="64"/>
                  </a:lnTo>
                  <a:lnTo>
                    <a:pt x="34" y="68"/>
                  </a:lnTo>
                  <a:lnTo>
                    <a:pt x="36" y="74"/>
                  </a:lnTo>
                  <a:lnTo>
                    <a:pt x="38" y="80"/>
                  </a:lnTo>
                  <a:lnTo>
                    <a:pt x="32" y="83"/>
                  </a:lnTo>
                  <a:lnTo>
                    <a:pt x="36" y="93"/>
                  </a:lnTo>
                  <a:close/>
                </a:path>
              </a:pathLst>
            </a:custGeom>
            <a:grpFill/>
            <a:ln w="9525">
              <a:solidFill>
                <a:schemeClr val="bg2"/>
              </a:solidFill>
              <a:round/>
              <a:headEnd/>
              <a:tailEnd/>
            </a:ln>
          </p:spPr>
          <p:txBody>
            <a:bodyPr/>
            <a:lstStyle/>
            <a:p>
              <a:pPr>
                <a:defRPr/>
              </a:pPr>
              <a:endParaRPr lang="en-GB" dirty="0"/>
            </a:p>
          </p:txBody>
        </p:sp>
        <p:sp>
          <p:nvSpPr>
            <p:cNvPr id="1283" name="Freeform 461">
              <a:extLst>
                <a:ext uri="{FF2B5EF4-FFF2-40B4-BE49-F238E27FC236}">
                  <a16:creationId xmlns:a16="http://schemas.microsoft.com/office/drawing/2014/main" id="{17786C94-7459-48BB-98E7-38A2068669CB}"/>
                </a:ext>
              </a:extLst>
            </p:cNvPr>
            <p:cNvSpPr>
              <a:spLocks/>
            </p:cNvSpPr>
            <p:nvPr/>
          </p:nvSpPr>
          <p:spPr bwMode="auto">
            <a:xfrm>
              <a:off x="2510" y="2188"/>
              <a:ext cx="53" cy="93"/>
            </a:xfrm>
            <a:custGeom>
              <a:avLst/>
              <a:gdLst>
                <a:gd name="T0" fmla="*/ 36 w 53"/>
                <a:gd name="T1" fmla="*/ 93 h 93"/>
                <a:gd name="T2" fmla="*/ 24 w 53"/>
                <a:gd name="T3" fmla="*/ 93 h 93"/>
                <a:gd name="T4" fmla="*/ 12 w 53"/>
                <a:gd name="T5" fmla="*/ 93 h 93"/>
                <a:gd name="T6" fmla="*/ 12 w 53"/>
                <a:gd name="T7" fmla="*/ 85 h 93"/>
                <a:gd name="T8" fmla="*/ 12 w 53"/>
                <a:gd name="T9" fmla="*/ 70 h 93"/>
                <a:gd name="T10" fmla="*/ 8 w 53"/>
                <a:gd name="T11" fmla="*/ 68 h 93"/>
                <a:gd name="T12" fmla="*/ 0 w 53"/>
                <a:gd name="T13" fmla="*/ 58 h 93"/>
                <a:gd name="T14" fmla="*/ 8 w 53"/>
                <a:gd name="T15" fmla="*/ 49 h 93"/>
                <a:gd name="T16" fmla="*/ 10 w 53"/>
                <a:gd name="T17" fmla="*/ 39 h 93"/>
                <a:gd name="T18" fmla="*/ 14 w 53"/>
                <a:gd name="T19" fmla="*/ 25 h 93"/>
                <a:gd name="T20" fmla="*/ 12 w 53"/>
                <a:gd name="T21" fmla="*/ 14 h 93"/>
                <a:gd name="T22" fmla="*/ 14 w 53"/>
                <a:gd name="T23" fmla="*/ 0 h 93"/>
                <a:gd name="T24" fmla="*/ 20 w 53"/>
                <a:gd name="T25" fmla="*/ 2 h 93"/>
                <a:gd name="T26" fmla="*/ 26 w 53"/>
                <a:gd name="T27" fmla="*/ 8 h 93"/>
                <a:gd name="T28" fmla="*/ 38 w 53"/>
                <a:gd name="T29" fmla="*/ 6 h 93"/>
                <a:gd name="T30" fmla="*/ 47 w 53"/>
                <a:gd name="T31" fmla="*/ 6 h 93"/>
                <a:gd name="T32" fmla="*/ 53 w 53"/>
                <a:gd name="T33" fmla="*/ 14 h 93"/>
                <a:gd name="T34" fmla="*/ 51 w 53"/>
                <a:gd name="T35" fmla="*/ 20 h 93"/>
                <a:gd name="T36" fmla="*/ 42 w 53"/>
                <a:gd name="T37" fmla="*/ 21 h 93"/>
                <a:gd name="T38" fmla="*/ 42 w 53"/>
                <a:gd name="T39" fmla="*/ 35 h 93"/>
                <a:gd name="T40" fmla="*/ 42 w 53"/>
                <a:gd name="T41" fmla="*/ 45 h 93"/>
                <a:gd name="T42" fmla="*/ 40 w 53"/>
                <a:gd name="T43" fmla="*/ 49 h 93"/>
                <a:gd name="T44" fmla="*/ 34 w 53"/>
                <a:gd name="T45" fmla="*/ 52 h 93"/>
                <a:gd name="T46" fmla="*/ 34 w 53"/>
                <a:gd name="T47" fmla="*/ 56 h 93"/>
                <a:gd name="T48" fmla="*/ 40 w 53"/>
                <a:gd name="T49" fmla="*/ 64 h 93"/>
                <a:gd name="T50" fmla="*/ 34 w 53"/>
                <a:gd name="T51" fmla="*/ 68 h 93"/>
                <a:gd name="T52" fmla="*/ 36 w 53"/>
                <a:gd name="T53" fmla="*/ 74 h 93"/>
                <a:gd name="T54" fmla="*/ 38 w 53"/>
                <a:gd name="T55" fmla="*/ 80 h 93"/>
                <a:gd name="T56" fmla="*/ 32 w 53"/>
                <a:gd name="T57" fmla="*/ 83 h 93"/>
                <a:gd name="T58" fmla="*/ 36 w 53"/>
                <a:gd name="T5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93">
                  <a:moveTo>
                    <a:pt x="36" y="93"/>
                  </a:moveTo>
                  <a:lnTo>
                    <a:pt x="24" y="93"/>
                  </a:lnTo>
                  <a:lnTo>
                    <a:pt x="12" y="93"/>
                  </a:lnTo>
                  <a:lnTo>
                    <a:pt x="12" y="85"/>
                  </a:lnTo>
                  <a:lnTo>
                    <a:pt x="12" y="70"/>
                  </a:lnTo>
                  <a:lnTo>
                    <a:pt x="8" y="68"/>
                  </a:lnTo>
                  <a:lnTo>
                    <a:pt x="0" y="58"/>
                  </a:lnTo>
                  <a:lnTo>
                    <a:pt x="8" y="49"/>
                  </a:lnTo>
                  <a:lnTo>
                    <a:pt x="10" y="39"/>
                  </a:lnTo>
                  <a:lnTo>
                    <a:pt x="14" y="25"/>
                  </a:lnTo>
                  <a:lnTo>
                    <a:pt x="12" y="14"/>
                  </a:lnTo>
                  <a:lnTo>
                    <a:pt x="14" y="0"/>
                  </a:lnTo>
                  <a:lnTo>
                    <a:pt x="20" y="2"/>
                  </a:lnTo>
                  <a:lnTo>
                    <a:pt x="26" y="8"/>
                  </a:lnTo>
                  <a:lnTo>
                    <a:pt x="38" y="6"/>
                  </a:lnTo>
                  <a:lnTo>
                    <a:pt x="47" y="6"/>
                  </a:lnTo>
                  <a:lnTo>
                    <a:pt x="53" y="14"/>
                  </a:lnTo>
                  <a:lnTo>
                    <a:pt x="51" y="20"/>
                  </a:lnTo>
                  <a:lnTo>
                    <a:pt x="42" y="21"/>
                  </a:lnTo>
                  <a:lnTo>
                    <a:pt x="42" y="35"/>
                  </a:lnTo>
                  <a:lnTo>
                    <a:pt x="42" y="45"/>
                  </a:lnTo>
                  <a:lnTo>
                    <a:pt x="40" y="49"/>
                  </a:lnTo>
                  <a:lnTo>
                    <a:pt x="34" y="52"/>
                  </a:lnTo>
                  <a:lnTo>
                    <a:pt x="34" y="56"/>
                  </a:lnTo>
                  <a:lnTo>
                    <a:pt x="40" y="64"/>
                  </a:lnTo>
                  <a:lnTo>
                    <a:pt x="34" y="68"/>
                  </a:lnTo>
                  <a:lnTo>
                    <a:pt x="36" y="74"/>
                  </a:lnTo>
                  <a:lnTo>
                    <a:pt x="38" y="80"/>
                  </a:lnTo>
                  <a:lnTo>
                    <a:pt x="32" y="83"/>
                  </a:lnTo>
                  <a:lnTo>
                    <a:pt x="36" y="93"/>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284" name="Spanien">
            <a:extLst>
              <a:ext uri="{FF2B5EF4-FFF2-40B4-BE49-F238E27FC236}">
                <a16:creationId xmlns:a16="http://schemas.microsoft.com/office/drawing/2014/main" id="{0151DAEA-BF24-4453-922A-00059816D034}"/>
              </a:ext>
            </a:extLst>
          </p:cNvPr>
          <p:cNvGrpSpPr>
            <a:grpSpLocks/>
          </p:cNvGrpSpPr>
          <p:nvPr/>
        </p:nvGrpSpPr>
        <p:grpSpPr bwMode="auto">
          <a:xfrm>
            <a:off x="4105131" y="3548254"/>
            <a:ext cx="265056" cy="202906"/>
            <a:chOff x="2514" y="2161"/>
            <a:chExt cx="192" cy="137"/>
          </a:xfrm>
          <a:solidFill>
            <a:schemeClr val="bg2"/>
          </a:solidFill>
        </p:grpSpPr>
        <p:sp>
          <p:nvSpPr>
            <p:cNvPr id="1285" name="Freeform 463">
              <a:extLst>
                <a:ext uri="{FF2B5EF4-FFF2-40B4-BE49-F238E27FC236}">
                  <a16:creationId xmlns:a16="http://schemas.microsoft.com/office/drawing/2014/main" id="{B528FFC7-ADDF-442A-96E7-0FA60C42C58D}"/>
                </a:ext>
              </a:extLst>
            </p:cNvPr>
            <p:cNvSpPr>
              <a:spLocks/>
            </p:cNvSpPr>
            <p:nvPr/>
          </p:nvSpPr>
          <p:spPr bwMode="auto">
            <a:xfrm>
              <a:off x="2514" y="2161"/>
              <a:ext cx="192" cy="137"/>
            </a:xfrm>
            <a:custGeom>
              <a:avLst/>
              <a:gdLst>
                <a:gd name="T0" fmla="*/ 10 w 192"/>
                <a:gd name="T1" fmla="*/ 27 h 137"/>
                <a:gd name="T2" fmla="*/ 6 w 192"/>
                <a:gd name="T3" fmla="*/ 21 h 137"/>
                <a:gd name="T4" fmla="*/ 0 w 192"/>
                <a:gd name="T5" fmla="*/ 11 h 137"/>
                <a:gd name="T6" fmla="*/ 4 w 192"/>
                <a:gd name="T7" fmla="*/ 8 h 137"/>
                <a:gd name="T8" fmla="*/ 16 w 192"/>
                <a:gd name="T9" fmla="*/ 4 h 137"/>
                <a:gd name="T10" fmla="*/ 24 w 192"/>
                <a:gd name="T11" fmla="*/ 0 h 137"/>
                <a:gd name="T12" fmla="*/ 45 w 192"/>
                <a:gd name="T13" fmla="*/ 2 h 137"/>
                <a:gd name="T14" fmla="*/ 65 w 192"/>
                <a:gd name="T15" fmla="*/ 4 h 137"/>
                <a:gd name="T16" fmla="*/ 77 w 192"/>
                <a:gd name="T17" fmla="*/ 8 h 137"/>
                <a:gd name="T18" fmla="*/ 94 w 192"/>
                <a:gd name="T19" fmla="*/ 6 h 137"/>
                <a:gd name="T20" fmla="*/ 112 w 192"/>
                <a:gd name="T21" fmla="*/ 8 h 137"/>
                <a:gd name="T22" fmla="*/ 120 w 192"/>
                <a:gd name="T23" fmla="*/ 8 h 137"/>
                <a:gd name="T24" fmla="*/ 133 w 192"/>
                <a:gd name="T25" fmla="*/ 13 h 137"/>
                <a:gd name="T26" fmla="*/ 149 w 192"/>
                <a:gd name="T27" fmla="*/ 19 h 137"/>
                <a:gd name="T28" fmla="*/ 161 w 192"/>
                <a:gd name="T29" fmla="*/ 17 h 137"/>
                <a:gd name="T30" fmla="*/ 174 w 192"/>
                <a:gd name="T31" fmla="*/ 23 h 137"/>
                <a:gd name="T32" fmla="*/ 190 w 192"/>
                <a:gd name="T33" fmla="*/ 23 h 137"/>
                <a:gd name="T34" fmla="*/ 192 w 192"/>
                <a:gd name="T35" fmla="*/ 27 h 137"/>
                <a:gd name="T36" fmla="*/ 190 w 192"/>
                <a:gd name="T37" fmla="*/ 37 h 137"/>
                <a:gd name="T38" fmla="*/ 184 w 192"/>
                <a:gd name="T39" fmla="*/ 40 h 137"/>
                <a:gd name="T40" fmla="*/ 174 w 192"/>
                <a:gd name="T41" fmla="*/ 46 h 137"/>
                <a:gd name="T42" fmla="*/ 163 w 192"/>
                <a:gd name="T43" fmla="*/ 46 h 137"/>
                <a:gd name="T44" fmla="*/ 157 w 192"/>
                <a:gd name="T45" fmla="*/ 56 h 137"/>
                <a:gd name="T46" fmla="*/ 147 w 192"/>
                <a:gd name="T47" fmla="*/ 66 h 137"/>
                <a:gd name="T48" fmla="*/ 141 w 192"/>
                <a:gd name="T49" fmla="*/ 74 h 137"/>
                <a:gd name="T50" fmla="*/ 139 w 192"/>
                <a:gd name="T51" fmla="*/ 83 h 137"/>
                <a:gd name="T52" fmla="*/ 143 w 192"/>
                <a:gd name="T53" fmla="*/ 93 h 137"/>
                <a:gd name="T54" fmla="*/ 137 w 192"/>
                <a:gd name="T55" fmla="*/ 99 h 137"/>
                <a:gd name="T56" fmla="*/ 129 w 192"/>
                <a:gd name="T57" fmla="*/ 110 h 137"/>
                <a:gd name="T58" fmla="*/ 120 w 192"/>
                <a:gd name="T59" fmla="*/ 112 h 137"/>
                <a:gd name="T60" fmla="*/ 114 w 192"/>
                <a:gd name="T61" fmla="*/ 122 h 137"/>
                <a:gd name="T62" fmla="*/ 100 w 192"/>
                <a:gd name="T63" fmla="*/ 128 h 137"/>
                <a:gd name="T64" fmla="*/ 84 w 192"/>
                <a:gd name="T65" fmla="*/ 128 h 137"/>
                <a:gd name="T66" fmla="*/ 73 w 192"/>
                <a:gd name="T67" fmla="*/ 130 h 137"/>
                <a:gd name="T68" fmla="*/ 61 w 192"/>
                <a:gd name="T69" fmla="*/ 136 h 137"/>
                <a:gd name="T70" fmla="*/ 55 w 192"/>
                <a:gd name="T71" fmla="*/ 137 h 137"/>
                <a:gd name="T72" fmla="*/ 45 w 192"/>
                <a:gd name="T73" fmla="*/ 132 h 137"/>
                <a:gd name="T74" fmla="*/ 43 w 192"/>
                <a:gd name="T75" fmla="*/ 124 h 137"/>
                <a:gd name="T76" fmla="*/ 38 w 192"/>
                <a:gd name="T77" fmla="*/ 120 h 137"/>
                <a:gd name="T78" fmla="*/ 32 w 192"/>
                <a:gd name="T79" fmla="*/ 120 h 137"/>
                <a:gd name="T80" fmla="*/ 28 w 192"/>
                <a:gd name="T81" fmla="*/ 110 h 137"/>
                <a:gd name="T82" fmla="*/ 34 w 192"/>
                <a:gd name="T83" fmla="*/ 106 h 137"/>
                <a:gd name="T84" fmla="*/ 30 w 192"/>
                <a:gd name="T85" fmla="*/ 95 h 137"/>
                <a:gd name="T86" fmla="*/ 36 w 192"/>
                <a:gd name="T87" fmla="*/ 91 h 137"/>
                <a:gd name="T88" fmla="*/ 30 w 192"/>
                <a:gd name="T89" fmla="*/ 83 h 137"/>
                <a:gd name="T90" fmla="*/ 30 w 192"/>
                <a:gd name="T91" fmla="*/ 79 h 137"/>
                <a:gd name="T92" fmla="*/ 36 w 192"/>
                <a:gd name="T93" fmla="*/ 75 h 137"/>
                <a:gd name="T94" fmla="*/ 38 w 192"/>
                <a:gd name="T95" fmla="*/ 72 h 137"/>
                <a:gd name="T96" fmla="*/ 38 w 192"/>
                <a:gd name="T97" fmla="*/ 48 h 137"/>
                <a:gd name="T98" fmla="*/ 47 w 192"/>
                <a:gd name="T99" fmla="*/ 46 h 137"/>
                <a:gd name="T100" fmla="*/ 49 w 192"/>
                <a:gd name="T101" fmla="*/ 40 h 137"/>
                <a:gd name="T102" fmla="*/ 43 w 192"/>
                <a:gd name="T103" fmla="*/ 33 h 137"/>
                <a:gd name="T104" fmla="*/ 22 w 192"/>
                <a:gd name="T105" fmla="*/ 35 h 137"/>
                <a:gd name="T106" fmla="*/ 16 w 192"/>
                <a:gd name="T107" fmla="*/ 29 h 137"/>
                <a:gd name="T108" fmla="*/ 10 w 192"/>
                <a:gd name="T109" fmla="*/ 27 h 1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2" h="137">
                  <a:moveTo>
                    <a:pt x="10" y="27"/>
                  </a:moveTo>
                  <a:lnTo>
                    <a:pt x="6" y="21"/>
                  </a:lnTo>
                  <a:lnTo>
                    <a:pt x="0" y="11"/>
                  </a:lnTo>
                  <a:lnTo>
                    <a:pt x="4" y="8"/>
                  </a:lnTo>
                  <a:lnTo>
                    <a:pt x="16" y="4"/>
                  </a:lnTo>
                  <a:lnTo>
                    <a:pt x="24" y="0"/>
                  </a:lnTo>
                  <a:lnTo>
                    <a:pt x="45" y="2"/>
                  </a:lnTo>
                  <a:lnTo>
                    <a:pt x="65" y="4"/>
                  </a:lnTo>
                  <a:lnTo>
                    <a:pt x="77" y="8"/>
                  </a:lnTo>
                  <a:lnTo>
                    <a:pt x="94" y="6"/>
                  </a:lnTo>
                  <a:lnTo>
                    <a:pt x="112" y="8"/>
                  </a:lnTo>
                  <a:lnTo>
                    <a:pt x="120" y="8"/>
                  </a:lnTo>
                  <a:lnTo>
                    <a:pt x="133" y="13"/>
                  </a:lnTo>
                  <a:lnTo>
                    <a:pt x="149" y="19"/>
                  </a:lnTo>
                  <a:lnTo>
                    <a:pt x="161" y="17"/>
                  </a:lnTo>
                  <a:lnTo>
                    <a:pt x="174" y="23"/>
                  </a:lnTo>
                  <a:lnTo>
                    <a:pt x="190" y="23"/>
                  </a:lnTo>
                  <a:lnTo>
                    <a:pt x="192" y="27"/>
                  </a:lnTo>
                  <a:lnTo>
                    <a:pt x="190" y="37"/>
                  </a:lnTo>
                  <a:lnTo>
                    <a:pt x="184" y="40"/>
                  </a:lnTo>
                  <a:lnTo>
                    <a:pt x="174" y="46"/>
                  </a:lnTo>
                  <a:lnTo>
                    <a:pt x="163" y="46"/>
                  </a:lnTo>
                  <a:lnTo>
                    <a:pt x="157" y="56"/>
                  </a:lnTo>
                  <a:lnTo>
                    <a:pt x="147" y="66"/>
                  </a:lnTo>
                  <a:lnTo>
                    <a:pt x="141" y="74"/>
                  </a:lnTo>
                  <a:lnTo>
                    <a:pt x="139" y="83"/>
                  </a:lnTo>
                  <a:lnTo>
                    <a:pt x="143" y="93"/>
                  </a:lnTo>
                  <a:lnTo>
                    <a:pt x="137" y="99"/>
                  </a:lnTo>
                  <a:lnTo>
                    <a:pt x="129" y="110"/>
                  </a:lnTo>
                  <a:lnTo>
                    <a:pt x="120" y="112"/>
                  </a:lnTo>
                  <a:lnTo>
                    <a:pt x="114" y="122"/>
                  </a:lnTo>
                  <a:lnTo>
                    <a:pt x="100" y="128"/>
                  </a:lnTo>
                  <a:lnTo>
                    <a:pt x="84" y="128"/>
                  </a:lnTo>
                  <a:lnTo>
                    <a:pt x="73" y="130"/>
                  </a:lnTo>
                  <a:lnTo>
                    <a:pt x="61" y="136"/>
                  </a:lnTo>
                  <a:lnTo>
                    <a:pt x="55" y="137"/>
                  </a:lnTo>
                  <a:lnTo>
                    <a:pt x="45" y="132"/>
                  </a:lnTo>
                  <a:lnTo>
                    <a:pt x="43" y="124"/>
                  </a:lnTo>
                  <a:lnTo>
                    <a:pt x="38" y="120"/>
                  </a:lnTo>
                  <a:lnTo>
                    <a:pt x="32" y="120"/>
                  </a:lnTo>
                  <a:lnTo>
                    <a:pt x="28" y="110"/>
                  </a:lnTo>
                  <a:lnTo>
                    <a:pt x="34" y="106"/>
                  </a:lnTo>
                  <a:lnTo>
                    <a:pt x="30" y="95"/>
                  </a:lnTo>
                  <a:lnTo>
                    <a:pt x="36" y="91"/>
                  </a:lnTo>
                  <a:lnTo>
                    <a:pt x="30" y="83"/>
                  </a:lnTo>
                  <a:lnTo>
                    <a:pt x="30" y="79"/>
                  </a:lnTo>
                  <a:lnTo>
                    <a:pt x="36" y="75"/>
                  </a:lnTo>
                  <a:lnTo>
                    <a:pt x="38" y="72"/>
                  </a:lnTo>
                  <a:lnTo>
                    <a:pt x="38" y="48"/>
                  </a:lnTo>
                  <a:lnTo>
                    <a:pt x="47" y="46"/>
                  </a:lnTo>
                  <a:lnTo>
                    <a:pt x="49" y="40"/>
                  </a:lnTo>
                  <a:lnTo>
                    <a:pt x="43" y="33"/>
                  </a:lnTo>
                  <a:lnTo>
                    <a:pt x="22" y="35"/>
                  </a:lnTo>
                  <a:lnTo>
                    <a:pt x="16" y="29"/>
                  </a:lnTo>
                  <a:lnTo>
                    <a:pt x="10" y="27"/>
                  </a:lnTo>
                  <a:close/>
                </a:path>
              </a:pathLst>
            </a:custGeom>
            <a:grpFill/>
            <a:ln w="9525">
              <a:solidFill>
                <a:schemeClr val="bg2"/>
              </a:solidFill>
              <a:round/>
              <a:headEnd/>
              <a:tailEnd/>
            </a:ln>
          </p:spPr>
          <p:txBody>
            <a:bodyPr/>
            <a:lstStyle/>
            <a:p>
              <a:pPr>
                <a:defRPr/>
              </a:pPr>
              <a:endParaRPr lang="en-GB" dirty="0"/>
            </a:p>
          </p:txBody>
        </p:sp>
        <p:sp>
          <p:nvSpPr>
            <p:cNvPr id="1286" name="Freeform 464">
              <a:extLst>
                <a:ext uri="{FF2B5EF4-FFF2-40B4-BE49-F238E27FC236}">
                  <a16:creationId xmlns:a16="http://schemas.microsoft.com/office/drawing/2014/main" id="{B388A411-5637-4733-86A5-7D9F438F2639}"/>
                </a:ext>
              </a:extLst>
            </p:cNvPr>
            <p:cNvSpPr>
              <a:spLocks/>
            </p:cNvSpPr>
            <p:nvPr/>
          </p:nvSpPr>
          <p:spPr bwMode="auto">
            <a:xfrm>
              <a:off x="2514" y="2161"/>
              <a:ext cx="192" cy="137"/>
            </a:xfrm>
            <a:custGeom>
              <a:avLst/>
              <a:gdLst>
                <a:gd name="T0" fmla="*/ 10 w 192"/>
                <a:gd name="T1" fmla="*/ 27 h 137"/>
                <a:gd name="T2" fmla="*/ 6 w 192"/>
                <a:gd name="T3" fmla="*/ 21 h 137"/>
                <a:gd name="T4" fmla="*/ 0 w 192"/>
                <a:gd name="T5" fmla="*/ 11 h 137"/>
                <a:gd name="T6" fmla="*/ 4 w 192"/>
                <a:gd name="T7" fmla="*/ 8 h 137"/>
                <a:gd name="T8" fmla="*/ 16 w 192"/>
                <a:gd name="T9" fmla="*/ 4 h 137"/>
                <a:gd name="T10" fmla="*/ 24 w 192"/>
                <a:gd name="T11" fmla="*/ 0 h 137"/>
                <a:gd name="T12" fmla="*/ 45 w 192"/>
                <a:gd name="T13" fmla="*/ 2 h 137"/>
                <a:gd name="T14" fmla="*/ 65 w 192"/>
                <a:gd name="T15" fmla="*/ 4 h 137"/>
                <a:gd name="T16" fmla="*/ 77 w 192"/>
                <a:gd name="T17" fmla="*/ 8 h 137"/>
                <a:gd name="T18" fmla="*/ 94 w 192"/>
                <a:gd name="T19" fmla="*/ 6 h 137"/>
                <a:gd name="T20" fmla="*/ 112 w 192"/>
                <a:gd name="T21" fmla="*/ 8 h 137"/>
                <a:gd name="T22" fmla="*/ 120 w 192"/>
                <a:gd name="T23" fmla="*/ 8 h 137"/>
                <a:gd name="T24" fmla="*/ 133 w 192"/>
                <a:gd name="T25" fmla="*/ 13 h 137"/>
                <a:gd name="T26" fmla="*/ 149 w 192"/>
                <a:gd name="T27" fmla="*/ 19 h 137"/>
                <a:gd name="T28" fmla="*/ 161 w 192"/>
                <a:gd name="T29" fmla="*/ 17 h 137"/>
                <a:gd name="T30" fmla="*/ 174 w 192"/>
                <a:gd name="T31" fmla="*/ 23 h 137"/>
                <a:gd name="T32" fmla="*/ 190 w 192"/>
                <a:gd name="T33" fmla="*/ 23 h 137"/>
                <a:gd name="T34" fmla="*/ 192 w 192"/>
                <a:gd name="T35" fmla="*/ 27 h 137"/>
                <a:gd name="T36" fmla="*/ 190 w 192"/>
                <a:gd name="T37" fmla="*/ 37 h 137"/>
                <a:gd name="T38" fmla="*/ 184 w 192"/>
                <a:gd name="T39" fmla="*/ 40 h 137"/>
                <a:gd name="T40" fmla="*/ 174 w 192"/>
                <a:gd name="T41" fmla="*/ 46 h 137"/>
                <a:gd name="T42" fmla="*/ 163 w 192"/>
                <a:gd name="T43" fmla="*/ 46 h 137"/>
                <a:gd name="T44" fmla="*/ 157 w 192"/>
                <a:gd name="T45" fmla="*/ 56 h 137"/>
                <a:gd name="T46" fmla="*/ 147 w 192"/>
                <a:gd name="T47" fmla="*/ 66 h 137"/>
                <a:gd name="T48" fmla="*/ 141 w 192"/>
                <a:gd name="T49" fmla="*/ 74 h 137"/>
                <a:gd name="T50" fmla="*/ 139 w 192"/>
                <a:gd name="T51" fmla="*/ 83 h 137"/>
                <a:gd name="T52" fmla="*/ 143 w 192"/>
                <a:gd name="T53" fmla="*/ 93 h 137"/>
                <a:gd name="T54" fmla="*/ 137 w 192"/>
                <a:gd name="T55" fmla="*/ 99 h 137"/>
                <a:gd name="T56" fmla="*/ 129 w 192"/>
                <a:gd name="T57" fmla="*/ 110 h 137"/>
                <a:gd name="T58" fmla="*/ 120 w 192"/>
                <a:gd name="T59" fmla="*/ 112 h 137"/>
                <a:gd name="T60" fmla="*/ 114 w 192"/>
                <a:gd name="T61" fmla="*/ 122 h 137"/>
                <a:gd name="T62" fmla="*/ 100 w 192"/>
                <a:gd name="T63" fmla="*/ 128 h 137"/>
                <a:gd name="T64" fmla="*/ 84 w 192"/>
                <a:gd name="T65" fmla="*/ 128 h 137"/>
                <a:gd name="T66" fmla="*/ 73 w 192"/>
                <a:gd name="T67" fmla="*/ 130 h 137"/>
                <a:gd name="T68" fmla="*/ 61 w 192"/>
                <a:gd name="T69" fmla="*/ 136 h 137"/>
                <a:gd name="T70" fmla="*/ 55 w 192"/>
                <a:gd name="T71" fmla="*/ 137 h 137"/>
                <a:gd name="T72" fmla="*/ 45 w 192"/>
                <a:gd name="T73" fmla="*/ 132 h 137"/>
                <a:gd name="T74" fmla="*/ 43 w 192"/>
                <a:gd name="T75" fmla="*/ 124 h 137"/>
                <a:gd name="T76" fmla="*/ 38 w 192"/>
                <a:gd name="T77" fmla="*/ 120 h 137"/>
                <a:gd name="T78" fmla="*/ 32 w 192"/>
                <a:gd name="T79" fmla="*/ 120 h 137"/>
                <a:gd name="T80" fmla="*/ 28 w 192"/>
                <a:gd name="T81" fmla="*/ 110 h 137"/>
                <a:gd name="T82" fmla="*/ 34 w 192"/>
                <a:gd name="T83" fmla="*/ 106 h 137"/>
                <a:gd name="T84" fmla="*/ 30 w 192"/>
                <a:gd name="T85" fmla="*/ 95 h 137"/>
                <a:gd name="T86" fmla="*/ 36 w 192"/>
                <a:gd name="T87" fmla="*/ 91 h 137"/>
                <a:gd name="T88" fmla="*/ 30 w 192"/>
                <a:gd name="T89" fmla="*/ 83 h 137"/>
                <a:gd name="T90" fmla="*/ 30 w 192"/>
                <a:gd name="T91" fmla="*/ 79 h 137"/>
                <a:gd name="T92" fmla="*/ 36 w 192"/>
                <a:gd name="T93" fmla="*/ 75 h 137"/>
                <a:gd name="T94" fmla="*/ 38 w 192"/>
                <a:gd name="T95" fmla="*/ 72 h 137"/>
                <a:gd name="T96" fmla="*/ 38 w 192"/>
                <a:gd name="T97" fmla="*/ 48 h 137"/>
                <a:gd name="T98" fmla="*/ 47 w 192"/>
                <a:gd name="T99" fmla="*/ 46 h 137"/>
                <a:gd name="T100" fmla="*/ 49 w 192"/>
                <a:gd name="T101" fmla="*/ 40 h 137"/>
                <a:gd name="T102" fmla="*/ 43 w 192"/>
                <a:gd name="T103" fmla="*/ 33 h 137"/>
                <a:gd name="T104" fmla="*/ 22 w 192"/>
                <a:gd name="T105" fmla="*/ 35 h 137"/>
                <a:gd name="T106" fmla="*/ 16 w 192"/>
                <a:gd name="T107" fmla="*/ 29 h 137"/>
                <a:gd name="T108" fmla="*/ 10 w 192"/>
                <a:gd name="T109" fmla="*/ 27 h 1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2" h="137">
                  <a:moveTo>
                    <a:pt x="10" y="27"/>
                  </a:moveTo>
                  <a:lnTo>
                    <a:pt x="6" y="21"/>
                  </a:lnTo>
                  <a:lnTo>
                    <a:pt x="0" y="11"/>
                  </a:lnTo>
                  <a:lnTo>
                    <a:pt x="4" y="8"/>
                  </a:lnTo>
                  <a:lnTo>
                    <a:pt x="16" y="4"/>
                  </a:lnTo>
                  <a:lnTo>
                    <a:pt x="24" y="0"/>
                  </a:lnTo>
                  <a:lnTo>
                    <a:pt x="45" y="2"/>
                  </a:lnTo>
                  <a:lnTo>
                    <a:pt x="65" y="4"/>
                  </a:lnTo>
                  <a:lnTo>
                    <a:pt x="77" y="8"/>
                  </a:lnTo>
                  <a:lnTo>
                    <a:pt x="94" y="6"/>
                  </a:lnTo>
                  <a:lnTo>
                    <a:pt x="112" y="8"/>
                  </a:lnTo>
                  <a:lnTo>
                    <a:pt x="120" y="8"/>
                  </a:lnTo>
                  <a:lnTo>
                    <a:pt x="133" y="13"/>
                  </a:lnTo>
                  <a:lnTo>
                    <a:pt x="149" y="19"/>
                  </a:lnTo>
                  <a:lnTo>
                    <a:pt x="161" y="17"/>
                  </a:lnTo>
                  <a:lnTo>
                    <a:pt x="174" y="23"/>
                  </a:lnTo>
                  <a:lnTo>
                    <a:pt x="190" y="23"/>
                  </a:lnTo>
                  <a:lnTo>
                    <a:pt x="192" y="27"/>
                  </a:lnTo>
                  <a:lnTo>
                    <a:pt x="190" y="37"/>
                  </a:lnTo>
                  <a:lnTo>
                    <a:pt x="184" y="40"/>
                  </a:lnTo>
                  <a:lnTo>
                    <a:pt x="174" y="46"/>
                  </a:lnTo>
                  <a:lnTo>
                    <a:pt x="163" y="46"/>
                  </a:lnTo>
                  <a:lnTo>
                    <a:pt x="157" y="56"/>
                  </a:lnTo>
                  <a:lnTo>
                    <a:pt x="147" y="66"/>
                  </a:lnTo>
                  <a:lnTo>
                    <a:pt x="141" y="74"/>
                  </a:lnTo>
                  <a:lnTo>
                    <a:pt x="139" y="83"/>
                  </a:lnTo>
                  <a:lnTo>
                    <a:pt x="143" y="93"/>
                  </a:lnTo>
                  <a:lnTo>
                    <a:pt x="137" y="99"/>
                  </a:lnTo>
                  <a:lnTo>
                    <a:pt x="129" y="110"/>
                  </a:lnTo>
                  <a:lnTo>
                    <a:pt x="120" y="112"/>
                  </a:lnTo>
                  <a:lnTo>
                    <a:pt x="114" y="122"/>
                  </a:lnTo>
                  <a:lnTo>
                    <a:pt x="100" y="128"/>
                  </a:lnTo>
                  <a:lnTo>
                    <a:pt x="84" y="128"/>
                  </a:lnTo>
                  <a:lnTo>
                    <a:pt x="73" y="130"/>
                  </a:lnTo>
                  <a:lnTo>
                    <a:pt x="61" y="136"/>
                  </a:lnTo>
                  <a:lnTo>
                    <a:pt x="55" y="137"/>
                  </a:lnTo>
                  <a:lnTo>
                    <a:pt x="45" y="132"/>
                  </a:lnTo>
                  <a:lnTo>
                    <a:pt x="43" y="124"/>
                  </a:lnTo>
                  <a:lnTo>
                    <a:pt x="38" y="120"/>
                  </a:lnTo>
                  <a:lnTo>
                    <a:pt x="32" y="120"/>
                  </a:lnTo>
                  <a:lnTo>
                    <a:pt x="28" y="110"/>
                  </a:lnTo>
                  <a:lnTo>
                    <a:pt x="34" y="106"/>
                  </a:lnTo>
                  <a:lnTo>
                    <a:pt x="30" y="95"/>
                  </a:lnTo>
                  <a:lnTo>
                    <a:pt x="36" y="91"/>
                  </a:lnTo>
                  <a:lnTo>
                    <a:pt x="30" y="83"/>
                  </a:lnTo>
                  <a:lnTo>
                    <a:pt x="30" y="79"/>
                  </a:lnTo>
                  <a:lnTo>
                    <a:pt x="36" y="75"/>
                  </a:lnTo>
                  <a:lnTo>
                    <a:pt x="38" y="72"/>
                  </a:lnTo>
                  <a:lnTo>
                    <a:pt x="38" y="48"/>
                  </a:lnTo>
                  <a:lnTo>
                    <a:pt x="47" y="46"/>
                  </a:lnTo>
                  <a:lnTo>
                    <a:pt x="49" y="40"/>
                  </a:lnTo>
                  <a:lnTo>
                    <a:pt x="43" y="33"/>
                  </a:lnTo>
                  <a:lnTo>
                    <a:pt x="22" y="35"/>
                  </a:lnTo>
                  <a:lnTo>
                    <a:pt x="16" y="29"/>
                  </a:lnTo>
                  <a:lnTo>
                    <a:pt x="10" y="27"/>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87" name="Frankrig">
            <a:extLst>
              <a:ext uri="{FF2B5EF4-FFF2-40B4-BE49-F238E27FC236}">
                <a16:creationId xmlns:a16="http://schemas.microsoft.com/office/drawing/2014/main" id="{AD7059B2-9DDD-4705-80FB-E28159FD368D}"/>
              </a:ext>
            </a:extLst>
          </p:cNvPr>
          <p:cNvGrpSpPr>
            <a:grpSpLocks/>
          </p:cNvGrpSpPr>
          <p:nvPr/>
        </p:nvGrpSpPr>
        <p:grpSpPr>
          <a:xfrm>
            <a:off x="4203147" y="3334980"/>
            <a:ext cx="306470" cy="276960"/>
            <a:chOff x="4087813" y="2833688"/>
            <a:chExt cx="352425" cy="296862"/>
          </a:xfrm>
          <a:solidFill>
            <a:schemeClr val="tx1"/>
          </a:solidFill>
        </p:grpSpPr>
        <p:grpSp>
          <p:nvGrpSpPr>
            <p:cNvPr id="1288" name="Frankrig">
              <a:extLst>
                <a:ext uri="{FF2B5EF4-FFF2-40B4-BE49-F238E27FC236}">
                  <a16:creationId xmlns:a16="http://schemas.microsoft.com/office/drawing/2014/main" id="{D5F0F27F-9F24-4A79-9437-8DF91B835589}"/>
                </a:ext>
              </a:extLst>
            </p:cNvPr>
            <p:cNvGrpSpPr>
              <a:grpSpLocks/>
            </p:cNvGrpSpPr>
            <p:nvPr/>
          </p:nvGrpSpPr>
          <p:grpSpPr bwMode="auto">
            <a:xfrm>
              <a:off x="4419600" y="3089275"/>
              <a:ext cx="20638" cy="41275"/>
              <a:chOff x="2794" y="2178"/>
              <a:chExt cx="13" cy="26"/>
            </a:xfrm>
            <a:grpFill/>
          </p:grpSpPr>
          <p:sp>
            <p:nvSpPr>
              <p:cNvPr id="1290" name="Freeform 466">
                <a:extLst>
                  <a:ext uri="{FF2B5EF4-FFF2-40B4-BE49-F238E27FC236}">
                    <a16:creationId xmlns:a16="http://schemas.microsoft.com/office/drawing/2014/main" id="{C35BF9E0-BAE1-46A1-B0DF-865D82138741}"/>
                  </a:ext>
                </a:extLst>
              </p:cNvPr>
              <p:cNvSpPr>
                <a:spLocks/>
              </p:cNvSpPr>
              <p:nvPr/>
            </p:nvSpPr>
            <p:spPr bwMode="auto">
              <a:xfrm>
                <a:off x="2794" y="2178"/>
                <a:ext cx="13" cy="26"/>
              </a:xfrm>
              <a:custGeom>
                <a:avLst/>
                <a:gdLst>
                  <a:gd name="T0" fmla="*/ 9 w 13"/>
                  <a:gd name="T1" fmla="*/ 0 h 26"/>
                  <a:gd name="T2" fmla="*/ 4 w 13"/>
                  <a:gd name="T3" fmla="*/ 2 h 26"/>
                  <a:gd name="T4" fmla="*/ 0 w 13"/>
                  <a:gd name="T5" fmla="*/ 6 h 26"/>
                  <a:gd name="T6" fmla="*/ 0 w 13"/>
                  <a:gd name="T7" fmla="*/ 14 h 26"/>
                  <a:gd name="T8" fmla="*/ 0 w 13"/>
                  <a:gd name="T9" fmla="*/ 22 h 26"/>
                  <a:gd name="T10" fmla="*/ 6 w 13"/>
                  <a:gd name="T11" fmla="*/ 26 h 26"/>
                  <a:gd name="T12" fmla="*/ 9 w 13"/>
                  <a:gd name="T13" fmla="*/ 18 h 26"/>
                  <a:gd name="T14" fmla="*/ 7 w 13"/>
                  <a:gd name="T15" fmla="*/ 12 h 26"/>
                  <a:gd name="T16" fmla="*/ 13 w 13"/>
                  <a:gd name="T17" fmla="*/ 10 h 26"/>
                  <a:gd name="T18" fmla="*/ 9 w 13"/>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26">
                    <a:moveTo>
                      <a:pt x="9" y="0"/>
                    </a:moveTo>
                    <a:lnTo>
                      <a:pt x="4" y="2"/>
                    </a:lnTo>
                    <a:lnTo>
                      <a:pt x="0" y="6"/>
                    </a:lnTo>
                    <a:lnTo>
                      <a:pt x="0" y="14"/>
                    </a:lnTo>
                    <a:lnTo>
                      <a:pt x="0" y="22"/>
                    </a:lnTo>
                    <a:lnTo>
                      <a:pt x="6" y="26"/>
                    </a:lnTo>
                    <a:lnTo>
                      <a:pt x="9" y="18"/>
                    </a:lnTo>
                    <a:lnTo>
                      <a:pt x="7" y="12"/>
                    </a:lnTo>
                    <a:lnTo>
                      <a:pt x="13" y="10"/>
                    </a:lnTo>
                    <a:lnTo>
                      <a:pt x="9" y="0"/>
                    </a:lnTo>
                    <a:close/>
                  </a:path>
                </a:pathLst>
              </a:custGeom>
              <a:grpFill/>
              <a:ln w="9525">
                <a:solidFill>
                  <a:schemeClr val="tx1"/>
                </a:solidFill>
                <a:round/>
                <a:headEnd/>
                <a:tailEnd/>
              </a:ln>
            </p:spPr>
            <p:txBody>
              <a:bodyPr/>
              <a:lstStyle/>
              <a:p>
                <a:pPr>
                  <a:defRPr/>
                </a:pPr>
                <a:endParaRPr lang="en-GB" dirty="0"/>
              </a:p>
            </p:txBody>
          </p:sp>
          <p:sp>
            <p:nvSpPr>
              <p:cNvPr id="1291" name="Freeform 467">
                <a:extLst>
                  <a:ext uri="{FF2B5EF4-FFF2-40B4-BE49-F238E27FC236}">
                    <a16:creationId xmlns:a16="http://schemas.microsoft.com/office/drawing/2014/main" id="{D7A68B42-139E-48B5-870A-B74A1FEDFC4C}"/>
                  </a:ext>
                </a:extLst>
              </p:cNvPr>
              <p:cNvSpPr>
                <a:spLocks/>
              </p:cNvSpPr>
              <p:nvPr/>
            </p:nvSpPr>
            <p:spPr bwMode="auto">
              <a:xfrm>
                <a:off x="2794" y="2178"/>
                <a:ext cx="13" cy="26"/>
              </a:xfrm>
              <a:custGeom>
                <a:avLst/>
                <a:gdLst>
                  <a:gd name="T0" fmla="*/ 9 w 13"/>
                  <a:gd name="T1" fmla="*/ 0 h 26"/>
                  <a:gd name="T2" fmla="*/ 4 w 13"/>
                  <a:gd name="T3" fmla="*/ 2 h 26"/>
                  <a:gd name="T4" fmla="*/ 0 w 13"/>
                  <a:gd name="T5" fmla="*/ 6 h 26"/>
                  <a:gd name="T6" fmla="*/ 0 w 13"/>
                  <a:gd name="T7" fmla="*/ 14 h 26"/>
                  <a:gd name="T8" fmla="*/ 0 w 13"/>
                  <a:gd name="T9" fmla="*/ 22 h 26"/>
                  <a:gd name="T10" fmla="*/ 6 w 13"/>
                  <a:gd name="T11" fmla="*/ 26 h 26"/>
                  <a:gd name="T12" fmla="*/ 9 w 13"/>
                  <a:gd name="T13" fmla="*/ 18 h 26"/>
                  <a:gd name="T14" fmla="*/ 7 w 13"/>
                  <a:gd name="T15" fmla="*/ 12 h 26"/>
                  <a:gd name="T16" fmla="*/ 13 w 13"/>
                  <a:gd name="T17" fmla="*/ 10 h 26"/>
                  <a:gd name="T18" fmla="*/ 9 w 13"/>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26">
                    <a:moveTo>
                      <a:pt x="9" y="0"/>
                    </a:moveTo>
                    <a:lnTo>
                      <a:pt x="4" y="2"/>
                    </a:lnTo>
                    <a:lnTo>
                      <a:pt x="0" y="6"/>
                    </a:lnTo>
                    <a:lnTo>
                      <a:pt x="0" y="14"/>
                    </a:lnTo>
                    <a:lnTo>
                      <a:pt x="0" y="22"/>
                    </a:lnTo>
                    <a:lnTo>
                      <a:pt x="6" y="26"/>
                    </a:lnTo>
                    <a:lnTo>
                      <a:pt x="9" y="18"/>
                    </a:lnTo>
                    <a:lnTo>
                      <a:pt x="7" y="12"/>
                    </a:lnTo>
                    <a:lnTo>
                      <a:pt x="13" y="10"/>
                    </a:lnTo>
                    <a:lnTo>
                      <a:pt x="9" y="0"/>
                    </a:lnTo>
                    <a:close/>
                  </a:path>
                </a:pathLst>
              </a:custGeom>
              <a:grpFill/>
              <a:ln w="8001" cap="rnd">
                <a:solidFill>
                  <a:schemeClr val="tx1"/>
                </a:solidFill>
                <a:prstDash val="solid"/>
                <a:round/>
                <a:headEnd/>
                <a:tailEnd/>
              </a:ln>
            </p:spPr>
            <p:txBody>
              <a:bodyPr/>
              <a:lstStyle/>
              <a:p>
                <a:pPr>
                  <a:defRPr/>
                </a:pPr>
                <a:endParaRPr lang="en-GB" dirty="0"/>
              </a:p>
            </p:txBody>
          </p:sp>
        </p:grpSp>
        <p:sp>
          <p:nvSpPr>
            <p:cNvPr id="1289" name="Frankrig">
              <a:extLst>
                <a:ext uri="{FF2B5EF4-FFF2-40B4-BE49-F238E27FC236}">
                  <a16:creationId xmlns:a16="http://schemas.microsoft.com/office/drawing/2014/main" id="{5F2FAC29-B3DF-4A81-B38E-9028D79219EA}"/>
                </a:ext>
              </a:extLst>
            </p:cNvPr>
            <p:cNvSpPr>
              <a:spLocks/>
            </p:cNvSpPr>
            <p:nvPr/>
          </p:nvSpPr>
          <p:spPr bwMode="auto">
            <a:xfrm>
              <a:off x="4087813" y="2833688"/>
              <a:ext cx="315912" cy="265112"/>
            </a:xfrm>
            <a:custGeom>
              <a:avLst/>
              <a:gdLst>
                <a:gd name="T0" fmla="*/ 310031909 w 199"/>
                <a:gd name="T1" fmla="*/ 20161212 h 167"/>
                <a:gd name="T2" fmla="*/ 373047622 w 199"/>
                <a:gd name="T3" fmla="*/ 60483636 h 167"/>
                <a:gd name="T4" fmla="*/ 398252320 w 199"/>
                <a:gd name="T5" fmla="*/ 78123903 h 167"/>
                <a:gd name="T6" fmla="*/ 441102052 w 199"/>
                <a:gd name="T7" fmla="*/ 88204509 h 167"/>
                <a:gd name="T8" fmla="*/ 496554927 w 199"/>
                <a:gd name="T9" fmla="*/ 98285115 h 167"/>
                <a:gd name="T10" fmla="*/ 486472730 w 199"/>
                <a:gd name="T11" fmla="*/ 138607539 h 167"/>
                <a:gd name="T12" fmla="*/ 476390534 w 199"/>
                <a:gd name="T13" fmla="*/ 171370302 h 167"/>
                <a:gd name="T14" fmla="*/ 461268032 w 199"/>
                <a:gd name="T15" fmla="*/ 181450908 h 167"/>
                <a:gd name="T16" fmla="*/ 418416713 w 199"/>
                <a:gd name="T17" fmla="*/ 234373295 h 167"/>
                <a:gd name="T18" fmla="*/ 456226140 w 199"/>
                <a:gd name="T19" fmla="*/ 259574810 h 167"/>
                <a:gd name="T20" fmla="*/ 461268032 w 199"/>
                <a:gd name="T21" fmla="*/ 284776325 h 167"/>
                <a:gd name="T22" fmla="*/ 456226140 w 199"/>
                <a:gd name="T23" fmla="*/ 342740604 h 167"/>
                <a:gd name="T24" fmla="*/ 476390534 w 199"/>
                <a:gd name="T25" fmla="*/ 362901816 h 167"/>
                <a:gd name="T26" fmla="*/ 446143944 w 199"/>
                <a:gd name="T27" fmla="*/ 385582385 h 167"/>
                <a:gd name="T28" fmla="*/ 393212015 w 199"/>
                <a:gd name="T29" fmla="*/ 380542082 h 167"/>
                <a:gd name="T30" fmla="*/ 340278499 w 199"/>
                <a:gd name="T31" fmla="*/ 372982422 h 167"/>
                <a:gd name="T32" fmla="*/ 299949713 w 199"/>
                <a:gd name="T33" fmla="*/ 395662991 h 167"/>
                <a:gd name="T34" fmla="*/ 259620927 w 199"/>
                <a:gd name="T35" fmla="*/ 420864506 h 167"/>
                <a:gd name="T36" fmla="*/ 196605214 w 199"/>
                <a:gd name="T37" fmla="*/ 410783900 h 167"/>
                <a:gd name="T38" fmla="*/ 123508892 w 199"/>
                <a:gd name="T39" fmla="*/ 380542082 h 167"/>
                <a:gd name="T40" fmla="*/ 136112035 w 199"/>
                <a:gd name="T41" fmla="*/ 312498786 h 167"/>
                <a:gd name="T42" fmla="*/ 156276428 w 199"/>
                <a:gd name="T43" fmla="*/ 284776325 h 167"/>
                <a:gd name="T44" fmla="*/ 108384803 w 199"/>
                <a:gd name="T45" fmla="*/ 221773332 h 167"/>
                <a:gd name="T46" fmla="*/ 88220410 w 199"/>
                <a:gd name="T47" fmla="*/ 186491211 h 167"/>
                <a:gd name="T48" fmla="*/ 42849732 w 199"/>
                <a:gd name="T49" fmla="*/ 161289696 h 167"/>
                <a:gd name="T50" fmla="*/ 0 w 199"/>
                <a:gd name="T51" fmla="*/ 146168787 h 167"/>
                <a:gd name="T52" fmla="*/ 20164393 w 199"/>
                <a:gd name="T53" fmla="*/ 123486630 h 167"/>
                <a:gd name="T54" fmla="*/ 63014125 w 199"/>
                <a:gd name="T55" fmla="*/ 118446327 h 167"/>
                <a:gd name="T56" fmla="*/ 98302607 w 199"/>
                <a:gd name="T57" fmla="*/ 123486630 h 167"/>
                <a:gd name="T58" fmla="*/ 131070143 w 199"/>
                <a:gd name="T59" fmla="*/ 113406024 h 167"/>
                <a:gd name="T60" fmla="*/ 118467000 w 199"/>
                <a:gd name="T61" fmla="*/ 73083600 h 167"/>
                <a:gd name="T62" fmla="*/ 151234536 w 199"/>
                <a:gd name="T63" fmla="*/ 88204509 h 167"/>
                <a:gd name="T64" fmla="*/ 206687410 w 199"/>
                <a:gd name="T65" fmla="*/ 68043297 h 167"/>
                <a:gd name="T66" fmla="*/ 259620927 w 199"/>
                <a:gd name="T67" fmla="*/ 45362727 h 167"/>
                <a:gd name="T68" fmla="*/ 284825624 w 199"/>
                <a:gd name="T69" fmla="*/ 0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9" h="167">
                  <a:moveTo>
                    <a:pt x="113" y="0"/>
                  </a:moveTo>
                  <a:lnTo>
                    <a:pt x="123" y="8"/>
                  </a:lnTo>
                  <a:lnTo>
                    <a:pt x="137" y="20"/>
                  </a:lnTo>
                  <a:lnTo>
                    <a:pt x="148" y="24"/>
                  </a:lnTo>
                  <a:lnTo>
                    <a:pt x="150" y="27"/>
                  </a:lnTo>
                  <a:lnTo>
                    <a:pt x="158" y="31"/>
                  </a:lnTo>
                  <a:lnTo>
                    <a:pt x="170" y="31"/>
                  </a:lnTo>
                  <a:lnTo>
                    <a:pt x="175" y="35"/>
                  </a:lnTo>
                  <a:lnTo>
                    <a:pt x="179" y="39"/>
                  </a:lnTo>
                  <a:lnTo>
                    <a:pt x="197" y="39"/>
                  </a:lnTo>
                  <a:lnTo>
                    <a:pt x="199" y="43"/>
                  </a:lnTo>
                  <a:lnTo>
                    <a:pt x="193" y="55"/>
                  </a:lnTo>
                  <a:lnTo>
                    <a:pt x="189" y="62"/>
                  </a:lnTo>
                  <a:lnTo>
                    <a:pt x="189" y="68"/>
                  </a:lnTo>
                  <a:lnTo>
                    <a:pt x="187" y="72"/>
                  </a:lnTo>
                  <a:lnTo>
                    <a:pt x="183" y="72"/>
                  </a:lnTo>
                  <a:lnTo>
                    <a:pt x="174" y="82"/>
                  </a:lnTo>
                  <a:lnTo>
                    <a:pt x="166" y="93"/>
                  </a:lnTo>
                  <a:lnTo>
                    <a:pt x="181" y="93"/>
                  </a:lnTo>
                  <a:lnTo>
                    <a:pt x="181" y="103"/>
                  </a:lnTo>
                  <a:lnTo>
                    <a:pt x="181" y="109"/>
                  </a:lnTo>
                  <a:lnTo>
                    <a:pt x="183" y="113"/>
                  </a:lnTo>
                  <a:lnTo>
                    <a:pt x="179" y="121"/>
                  </a:lnTo>
                  <a:lnTo>
                    <a:pt x="181" y="136"/>
                  </a:lnTo>
                  <a:lnTo>
                    <a:pt x="189" y="136"/>
                  </a:lnTo>
                  <a:lnTo>
                    <a:pt x="189" y="144"/>
                  </a:lnTo>
                  <a:lnTo>
                    <a:pt x="181" y="146"/>
                  </a:lnTo>
                  <a:lnTo>
                    <a:pt x="177" y="153"/>
                  </a:lnTo>
                  <a:lnTo>
                    <a:pt x="168" y="157"/>
                  </a:lnTo>
                  <a:lnTo>
                    <a:pt x="156" y="151"/>
                  </a:lnTo>
                  <a:lnTo>
                    <a:pt x="146" y="150"/>
                  </a:lnTo>
                  <a:lnTo>
                    <a:pt x="135" y="148"/>
                  </a:lnTo>
                  <a:lnTo>
                    <a:pt x="125" y="151"/>
                  </a:lnTo>
                  <a:lnTo>
                    <a:pt x="119" y="157"/>
                  </a:lnTo>
                  <a:lnTo>
                    <a:pt x="119" y="167"/>
                  </a:lnTo>
                  <a:lnTo>
                    <a:pt x="103" y="167"/>
                  </a:lnTo>
                  <a:lnTo>
                    <a:pt x="90" y="161"/>
                  </a:lnTo>
                  <a:lnTo>
                    <a:pt x="78" y="163"/>
                  </a:lnTo>
                  <a:lnTo>
                    <a:pt x="62" y="157"/>
                  </a:lnTo>
                  <a:lnTo>
                    <a:pt x="49" y="151"/>
                  </a:lnTo>
                  <a:lnTo>
                    <a:pt x="49" y="140"/>
                  </a:lnTo>
                  <a:lnTo>
                    <a:pt x="54" y="124"/>
                  </a:lnTo>
                  <a:lnTo>
                    <a:pt x="54" y="113"/>
                  </a:lnTo>
                  <a:lnTo>
                    <a:pt x="62" y="113"/>
                  </a:lnTo>
                  <a:lnTo>
                    <a:pt x="54" y="95"/>
                  </a:lnTo>
                  <a:lnTo>
                    <a:pt x="43" y="88"/>
                  </a:lnTo>
                  <a:lnTo>
                    <a:pt x="41" y="80"/>
                  </a:lnTo>
                  <a:lnTo>
                    <a:pt x="35" y="74"/>
                  </a:lnTo>
                  <a:lnTo>
                    <a:pt x="25" y="68"/>
                  </a:lnTo>
                  <a:lnTo>
                    <a:pt x="17" y="64"/>
                  </a:lnTo>
                  <a:lnTo>
                    <a:pt x="6" y="64"/>
                  </a:lnTo>
                  <a:lnTo>
                    <a:pt x="0" y="58"/>
                  </a:lnTo>
                  <a:lnTo>
                    <a:pt x="2" y="51"/>
                  </a:lnTo>
                  <a:lnTo>
                    <a:pt x="8" y="49"/>
                  </a:lnTo>
                  <a:lnTo>
                    <a:pt x="17" y="47"/>
                  </a:lnTo>
                  <a:lnTo>
                    <a:pt x="25" y="47"/>
                  </a:lnTo>
                  <a:lnTo>
                    <a:pt x="31" y="53"/>
                  </a:lnTo>
                  <a:lnTo>
                    <a:pt x="39" y="49"/>
                  </a:lnTo>
                  <a:lnTo>
                    <a:pt x="47" y="51"/>
                  </a:lnTo>
                  <a:lnTo>
                    <a:pt x="52" y="45"/>
                  </a:lnTo>
                  <a:lnTo>
                    <a:pt x="49" y="35"/>
                  </a:lnTo>
                  <a:lnTo>
                    <a:pt x="47" y="29"/>
                  </a:lnTo>
                  <a:lnTo>
                    <a:pt x="52" y="29"/>
                  </a:lnTo>
                  <a:lnTo>
                    <a:pt x="60" y="35"/>
                  </a:lnTo>
                  <a:lnTo>
                    <a:pt x="74" y="33"/>
                  </a:lnTo>
                  <a:lnTo>
                    <a:pt x="82" y="27"/>
                  </a:lnTo>
                  <a:lnTo>
                    <a:pt x="93" y="22"/>
                  </a:lnTo>
                  <a:lnTo>
                    <a:pt x="103" y="18"/>
                  </a:lnTo>
                  <a:lnTo>
                    <a:pt x="103" y="4"/>
                  </a:lnTo>
                  <a:lnTo>
                    <a:pt x="113" y="0"/>
                  </a:lnTo>
                  <a:close/>
                </a:path>
              </a:pathLst>
            </a:custGeom>
            <a:grpFill/>
            <a:ln w="9525">
              <a:solidFill>
                <a:schemeClr val="tx1"/>
              </a:solidFill>
              <a:round/>
              <a:headEnd/>
              <a:tailEnd/>
            </a:ln>
          </p:spPr>
          <p:txBody>
            <a:bodyPr/>
            <a:lstStyle/>
            <a:p>
              <a:pPr>
                <a:defRPr/>
              </a:pPr>
              <a:endParaRPr lang="en-GB" dirty="0"/>
            </a:p>
          </p:txBody>
        </p:sp>
      </p:grpSp>
      <p:grpSp>
        <p:nvGrpSpPr>
          <p:cNvPr id="1292" name="Belgien">
            <a:extLst>
              <a:ext uri="{FF2B5EF4-FFF2-40B4-BE49-F238E27FC236}">
                <a16:creationId xmlns:a16="http://schemas.microsoft.com/office/drawing/2014/main" id="{839D94CB-DCB4-4F8A-A003-D8BA01C57EBF}"/>
              </a:ext>
            </a:extLst>
          </p:cNvPr>
          <p:cNvGrpSpPr>
            <a:grpSpLocks/>
          </p:cNvGrpSpPr>
          <p:nvPr/>
        </p:nvGrpSpPr>
        <p:grpSpPr bwMode="auto">
          <a:xfrm>
            <a:off x="4359142" y="3326095"/>
            <a:ext cx="81450" cy="54799"/>
            <a:chOff x="2698" y="2011"/>
            <a:chExt cx="59" cy="37"/>
          </a:xfrm>
          <a:solidFill>
            <a:schemeClr val="accent1"/>
          </a:solidFill>
        </p:grpSpPr>
        <p:sp>
          <p:nvSpPr>
            <p:cNvPr id="1293" name="Freeform 472">
              <a:extLst>
                <a:ext uri="{FF2B5EF4-FFF2-40B4-BE49-F238E27FC236}">
                  <a16:creationId xmlns:a16="http://schemas.microsoft.com/office/drawing/2014/main" id="{298E2F04-A136-49CE-8A11-546B3B60928B}"/>
                </a:ext>
              </a:extLst>
            </p:cNvPr>
            <p:cNvSpPr>
              <a:spLocks/>
            </p:cNvSpPr>
            <p:nvPr/>
          </p:nvSpPr>
          <p:spPr bwMode="auto">
            <a:xfrm>
              <a:off x="2698" y="2011"/>
              <a:ext cx="59" cy="37"/>
            </a:xfrm>
            <a:custGeom>
              <a:avLst/>
              <a:gdLst>
                <a:gd name="T0" fmla="*/ 0 w 59"/>
                <a:gd name="T1" fmla="*/ 6 h 37"/>
                <a:gd name="T2" fmla="*/ 12 w 59"/>
                <a:gd name="T3" fmla="*/ 2 h 37"/>
                <a:gd name="T4" fmla="*/ 25 w 59"/>
                <a:gd name="T5" fmla="*/ 2 h 37"/>
                <a:gd name="T6" fmla="*/ 37 w 59"/>
                <a:gd name="T7" fmla="*/ 0 h 37"/>
                <a:gd name="T8" fmla="*/ 45 w 59"/>
                <a:gd name="T9" fmla="*/ 2 h 37"/>
                <a:gd name="T10" fmla="*/ 49 w 59"/>
                <a:gd name="T11" fmla="*/ 4 h 37"/>
                <a:gd name="T12" fmla="*/ 55 w 59"/>
                <a:gd name="T13" fmla="*/ 12 h 37"/>
                <a:gd name="T14" fmla="*/ 59 w 59"/>
                <a:gd name="T15" fmla="*/ 20 h 37"/>
                <a:gd name="T16" fmla="*/ 57 w 59"/>
                <a:gd name="T17" fmla="*/ 25 h 37"/>
                <a:gd name="T18" fmla="*/ 51 w 59"/>
                <a:gd name="T19" fmla="*/ 25 h 37"/>
                <a:gd name="T20" fmla="*/ 51 w 59"/>
                <a:gd name="T21" fmla="*/ 37 h 37"/>
                <a:gd name="T22" fmla="*/ 45 w 59"/>
                <a:gd name="T23" fmla="*/ 37 h 37"/>
                <a:gd name="T24" fmla="*/ 37 w 59"/>
                <a:gd name="T25" fmla="*/ 33 h 37"/>
                <a:gd name="T26" fmla="*/ 35 w 59"/>
                <a:gd name="T27" fmla="*/ 29 h 37"/>
                <a:gd name="T28" fmla="*/ 24 w 59"/>
                <a:gd name="T29" fmla="*/ 25 h 37"/>
                <a:gd name="T30" fmla="*/ 10 w 59"/>
                <a:gd name="T31" fmla="*/ 14 h 37"/>
                <a:gd name="T32" fmla="*/ 0 w 59"/>
                <a:gd name="T33" fmla="*/ 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37">
                  <a:moveTo>
                    <a:pt x="0" y="6"/>
                  </a:moveTo>
                  <a:lnTo>
                    <a:pt x="12" y="2"/>
                  </a:lnTo>
                  <a:lnTo>
                    <a:pt x="25" y="2"/>
                  </a:lnTo>
                  <a:lnTo>
                    <a:pt x="37" y="0"/>
                  </a:lnTo>
                  <a:lnTo>
                    <a:pt x="45" y="2"/>
                  </a:lnTo>
                  <a:lnTo>
                    <a:pt x="49" y="4"/>
                  </a:lnTo>
                  <a:lnTo>
                    <a:pt x="55" y="12"/>
                  </a:lnTo>
                  <a:lnTo>
                    <a:pt x="59" y="20"/>
                  </a:lnTo>
                  <a:lnTo>
                    <a:pt x="57" y="25"/>
                  </a:lnTo>
                  <a:lnTo>
                    <a:pt x="51" y="25"/>
                  </a:lnTo>
                  <a:lnTo>
                    <a:pt x="51" y="37"/>
                  </a:lnTo>
                  <a:lnTo>
                    <a:pt x="45" y="37"/>
                  </a:lnTo>
                  <a:lnTo>
                    <a:pt x="37" y="33"/>
                  </a:lnTo>
                  <a:lnTo>
                    <a:pt x="35" y="29"/>
                  </a:lnTo>
                  <a:lnTo>
                    <a:pt x="24" y="25"/>
                  </a:lnTo>
                  <a:lnTo>
                    <a:pt x="10" y="14"/>
                  </a:lnTo>
                  <a:lnTo>
                    <a:pt x="0" y="6"/>
                  </a:lnTo>
                  <a:close/>
                </a:path>
              </a:pathLst>
            </a:custGeom>
            <a:grpFill/>
            <a:ln w="9525">
              <a:solidFill>
                <a:schemeClr val="accent1"/>
              </a:solidFill>
              <a:round/>
              <a:headEnd/>
              <a:tailEnd/>
            </a:ln>
          </p:spPr>
          <p:txBody>
            <a:bodyPr/>
            <a:lstStyle/>
            <a:p>
              <a:pPr>
                <a:defRPr/>
              </a:pPr>
              <a:endParaRPr lang="en-GB" dirty="0"/>
            </a:p>
          </p:txBody>
        </p:sp>
        <p:sp>
          <p:nvSpPr>
            <p:cNvPr id="1294" name="Freeform 473">
              <a:extLst>
                <a:ext uri="{FF2B5EF4-FFF2-40B4-BE49-F238E27FC236}">
                  <a16:creationId xmlns:a16="http://schemas.microsoft.com/office/drawing/2014/main" id="{8EE93643-EA07-48E5-ABEE-C96C4C13F518}"/>
                </a:ext>
              </a:extLst>
            </p:cNvPr>
            <p:cNvSpPr>
              <a:spLocks/>
            </p:cNvSpPr>
            <p:nvPr/>
          </p:nvSpPr>
          <p:spPr bwMode="auto">
            <a:xfrm>
              <a:off x="2698" y="2011"/>
              <a:ext cx="59" cy="37"/>
            </a:xfrm>
            <a:custGeom>
              <a:avLst/>
              <a:gdLst>
                <a:gd name="T0" fmla="*/ 0 w 59"/>
                <a:gd name="T1" fmla="*/ 6 h 37"/>
                <a:gd name="T2" fmla="*/ 12 w 59"/>
                <a:gd name="T3" fmla="*/ 2 h 37"/>
                <a:gd name="T4" fmla="*/ 25 w 59"/>
                <a:gd name="T5" fmla="*/ 2 h 37"/>
                <a:gd name="T6" fmla="*/ 37 w 59"/>
                <a:gd name="T7" fmla="*/ 0 h 37"/>
                <a:gd name="T8" fmla="*/ 45 w 59"/>
                <a:gd name="T9" fmla="*/ 2 h 37"/>
                <a:gd name="T10" fmla="*/ 49 w 59"/>
                <a:gd name="T11" fmla="*/ 4 h 37"/>
                <a:gd name="T12" fmla="*/ 55 w 59"/>
                <a:gd name="T13" fmla="*/ 12 h 37"/>
                <a:gd name="T14" fmla="*/ 59 w 59"/>
                <a:gd name="T15" fmla="*/ 20 h 37"/>
                <a:gd name="T16" fmla="*/ 57 w 59"/>
                <a:gd name="T17" fmla="*/ 25 h 37"/>
                <a:gd name="T18" fmla="*/ 51 w 59"/>
                <a:gd name="T19" fmla="*/ 25 h 37"/>
                <a:gd name="T20" fmla="*/ 51 w 59"/>
                <a:gd name="T21" fmla="*/ 37 h 37"/>
                <a:gd name="T22" fmla="*/ 45 w 59"/>
                <a:gd name="T23" fmla="*/ 37 h 37"/>
                <a:gd name="T24" fmla="*/ 37 w 59"/>
                <a:gd name="T25" fmla="*/ 33 h 37"/>
                <a:gd name="T26" fmla="*/ 35 w 59"/>
                <a:gd name="T27" fmla="*/ 29 h 37"/>
                <a:gd name="T28" fmla="*/ 24 w 59"/>
                <a:gd name="T29" fmla="*/ 25 h 37"/>
                <a:gd name="T30" fmla="*/ 10 w 59"/>
                <a:gd name="T31" fmla="*/ 14 h 37"/>
                <a:gd name="T32" fmla="*/ 0 w 59"/>
                <a:gd name="T33" fmla="*/ 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37">
                  <a:moveTo>
                    <a:pt x="0" y="6"/>
                  </a:moveTo>
                  <a:lnTo>
                    <a:pt x="12" y="2"/>
                  </a:lnTo>
                  <a:lnTo>
                    <a:pt x="25" y="2"/>
                  </a:lnTo>
                  <a:lnTo>
                    <a:pt x="37" y="0"/>
                  </a:lnTo>
                  <a:lnTo>
                    <a:pt x="45" y="2"/>
                  </a:lnTo>
                  <a:lnTo>
                    <a:pt x="49" y="4"/>
                  </a:lnTo>
                  <a:lnTo>
                    <a:pt x="55" y="12"/>
                  </a:lnTo>
                  <a:lnTo>
                    <a:pt x="59" y="20"/>
                  </a:lnTo>
                  <a:lnTo>
                    <a:pt x="57" y="25"/>
                  </a:lnTo>
                  <a:lnTo>
                    <a:pt x="51" y="25"/>
                  </a:lnTo>
                  <a:lnTo>
                    <a:pt x="51" y="37"/>
                  </a:lnTo>
                  <a:lnTo>
                    <a:pt x="45" y="37"/>
                  </a:lnTo>
                  <a:lnTo>
                    <a:pt x="37" y="33"/>
                  </a:lnTo>
                  <a:lnTo>
                    <a:pt x="35" y="29"/>
                  </a:lnTo>
                  <a:lnTo>
                    <a:pt x="24" y="25"/>
                  </a:lnTo>
                  <a:lnTo>
                    <a:pt x="10" y="14"/>
                  </a:lnTo>
                  <a:lnTo>
                    <a:pt x="0" y="6"/>
                  </a:lnTo>
                  <a:close/>
                </a:path>
              </a:pathLst>
            </a:custGeom>
            <a:grpFill/>
            <a:ln w="7938" cap="rnd">
              <a:solidFill>
                <a:schemeClr val="accent1"/>
              </a:solidFill>
              <a:prstDash val="solid"/>
              <a:round/>
              <a:headEnd/>
              <a:tailEnd/>
            </a:ln>
          </p:spPr>
          <p:txBody>
            <a:bodyPr/>
            <a:lstStyle/>
            <a:p>
              <a:pPr>
                <a:defRPr/>
              </a:pPr>
              <a:endParaRPr lang="en-GB" dirty="0"/>
            </a:p>
          </p:txBody>
        </p:sp>
      </p:grpSp>
      <p:grpSp>
        <p:nvGrpSpPr>
          <p:cNvPr id="1295" name="Holland">
            <a:extLst>
              <a:ext uri="{FF2B5EF4-FFF2-40B4-BE49-F238E27FC236}">
                <a16:creationId xmlns:a16="http://schemas.microsoft.com/office/drawing/2014/main" id="{1A04FC58-611C-4F66-8127-675CF0249D15}"/>
              </a:ext>
            </a:extLst>
          </p:cNvPr>
          <p:cNvGrpSpPr>
            <a:grpSpLocks/>
          </p:cNvGrpSpPr>
          <p:nvPr/>
        </p:nvGrpSpPr>
        <p:grpSpPr bwMode="auto">
          <a:xfrm>
            <a:off x="4375709" y="3260927"/>
            <a:ext cx="80069" cy="79978"/>
            <a:chOff x="2710" y="1967"/>
            <a:chExt cx="58" cy="54"/>
          </a:xfrm>
          <a:solidFill>
            <a:schemeClr val="accent1"/>
          </a:solidFill>
        </p:grpSpPr>
        <p:sp>
          <p:nvSpPr>
            <p:cNvPr id="1296" name="Freeform 475">
              <a:extLst>
                <a:ext uri="{FF2B5EF4-FFF2-40B4-BE49-F238E27FC236}">
                  <a16:creationId xmlns:a16="http://schemas.microsoft.com/office/drawing/2014/main" id="{5869C285-807E-442B-89A2-23350DAD87FC}"/>
                </a:ext>
              </a:extLst>
            </p:cNvPr>
            <p:cNvSpPr>
              <a:spLocks/>
            </p:cNvSpPr>
            <p:nvPr/>
          </p:nvSpPr>
          <p:spPr bwMode="auto">
            <a:xfrm>
              <a:off x="2710" y="1967"/>
              <a:ext cx="58" cy="54"/>
            </a:xfrm>
            <a:custGeom>
              <a:avLst/>
              <a:gdLst>
                <a:gd name="T0" fmla="*/ 43 w 58"/>
                <a:gd name="T1" fmla="*/ 54 h 54"/>
                <a:gd name="T2" fmla="*/ 37 w 58"/>
                <a:gd name="T3" fmla="*/ 49 h 54"/>
                <a:gd name="T4" fmla="*/ 25 w 58"/>
                <a:gd name="T5" fmla="*/ 45 h 54"/>
                <a:gd name="T6" fmla="*/ 13 w 58"/>
                <a:gd name="T7" fmla="*/ 47 h 54"/>
                <a:gd name="T8" fmla="*/ 0 w 58"/>
                <a:gd name="T9" fmla="*/ 47 h 54"/>
                <a:gd name="T10" fmla="*/ 10 w 58"/>
                <a:gd name="T11" fmla="*/ 39 h 54"/>
                <a:gd name="T12" fmla="*/ 15 w 58"/>
                <a:gd name="T13" fmla="*/ 31 h 54"/>
                <a:gd name="T14" fmla="*/ 15 w 58"/>
                <a:gd name="T15" fmla="*/ 21 h 54"/>
                <a:gd name="T16" fmla="*/ 17 w 58"/>
                <a:gd name="T17" fmla="*/ 15 h 54"/>
                <a:gd name="T18" fmla="*/ 25 w 58"/>
                <a:gd name="T19" fmla="*/ 11 h 54"/>
                <a:gd name="T20" fmla="*/ 29 w 58"/>
                <a:gd name="T21" fmla="*/ 17 h 54"/>
                <a:gd name="T22" fmla="*/ 31 w 58"/>
                <a:gd name="T23" fmla="*/ 23 h 54"/>
                <a:gd name="T24" fmla="*/ 37 w 58"/>
                <a:gd name="T25" fmla="*/ 19 h 54"/>
                <a:gd name="T26" fmla="*/ 33 w 58"/>
                <a:gd name="T27" fmla="*/ 7 h 54"/>
                <a:gd name="T28" fmla="*/ 41 w 58"/>
                <a:gd name="T29" fmla="*/ 2 h 54"/>
                <a:gd name="T30" fmla="*/ 52 w 58"/>
                <a:gd name="T31" fmla="*/ 0 h 54"/>
                <a:gd name="T32" fmla="*/ 58 w 58"/>
                <a:gd name="T33" fmla="*/ 13 h 54"/>
                <a:gd name="T34" fmla="*/ 54 w 58"/>
                <a:gd name="T35" fmla="*/ 19 h 54"/>
                <a:gd name="T36" fmla="*/ 54 w 58"/>
                <a:gd name="T37" fmla="*/ 29 h 54"/>
                <a:gd name="T38" fmla="*/ 49 w 58"/>
                <a:gd name="T39" fmla="*/ 33 h 54"/>
                <a:gd name="T40" fmla="*/ 43 w 58"/>
                <a:gd name="T41" fmla="*/ 37 h 54"/>
                <a:gd name="T42" fmla="*/ 43 w 58"/>
                <a:gd name="T43" fmla="*/ 45 h 54"/>
                <a:gd name="T44" fmla="*/ 43 w 58"/>
                <a:gd name="T45" fmla="*/ 54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 h="54">
                  <a:moveTo>
                    <a:pt x="43" y="54"/>
                  </a:moveTo>
                  <a:lnTo>
                    <a:pt x="37" y="49"/>
                  </a:lnTo>
                  <a:lnTo>
                    <a:pt x="25" y="45"/>
                  </a:lnTo>
                  <a:lnTo>
                    <a:pt x="13" y="47"/>
                  </a:lnTo>
                  <a:lnTo>
                    <a:pt x="0" y="47"/>
                  </a:lnTo>
                  <a:lnTo>
                    <a:pt x="10" y="39"/>
                  </a:lnTo>
                  <a:lnTo>
                    <a:pt x="15" y="31"/>
                  </a:lnTo>
                  <a:lnTo>
                    <a:pt x="15" y="21"/>
                  </a:lnTo>
                  <a:lnTo>
                    <a:pt x="17" y="15"/>
                  </a:lnTo>
                  <a:lnTo>
                    <a:pt x="25" y="11"/>
                  </a:lnTo>
                  <a:lnTo>
                    <a:pt x="29" y="17"/>
                  </a:lnTo>
                  <a:lnTo>
                    <a:pt x="31" y="23"/>
                  </a:lnTo>
                  <a:lnTo>
                    <a:pt x="37" y="19"/>
                  </a:lnTo>
                  <a:lnTo>
                    <a:pt x="33" y="7"/>
                  </a:lnTo>
                  <a:lnTo>
                    <a:pt x="41" y="2"/>
                  </a:lnTo>
                  <a:lnTo>
                    <a:pt x="52" y="0"/>
                  </a:lnTo>
                  <a:lnTo>
                    <a:pt x="58" y="13"/>
                  </a:lnTo>
                  <a:lnTo>
                    <a:pt x="54" y="19"/>
                  </a:lnTo>
                  <a:lnTo>
                    <a:pt x="54" y="29"/>
                  </a:lnTo>
                  <a:lnTo>
                    <a:pt x="49" y="33"/>
                  </a:lnTo>
                  <a:lnTo>
                    <a:pt x="43" y="37"/>
                  </a:lnTo>
                  <a:lnTo>
                    <a:pt x="43" y="45"/>
                  </a:lnTo>
                  <a:lnTo>
                    <a:pt x="43" y="54"/>
                  </a:lnTo>
                  <a:close/>
                </a:path>
              </a:pathLst>
            </a:custGeom>
            <a:grpFill/>
            <a:ln w="9525">
              <a:solidFill>
                <a:schemeClr val="accent1"/>
              </a:solidFill>
              <a:round/>
              <a:headEnd/>
              <a:tailEnd/>
            </a:ln>
          </p:spPr>
          <p:txBody>
            <a:bodyPr/>
            <a:lstStyle/>
            <a:p>
              <a:pPr>
                <a:defRPr/>
              </a:pPr>
              <a:endParaRPr lang="en-GB" dirty="0"/>
            </a:p>
          </p:txBody>
        </p:sp>
        <p:sp>
          <p:nvSpPr>
            <p:cNvPr id="1297" name="Freeform 476">
              <a:extLst>
                <a:ext uri="{FF2B5EF4-FFF2-40B4-BE49-F238E27FC236}">
                  <a16:creationId xmlns:a16="http://schemas.microsoft.com/office/drawing/2014/main" id="{5B4633E8-BCE4-4697-BFDE-DC78F674E4D5}"/>
                </a:ext>
              </a:extLst>
            </p:cNvPr>
            <p:cNvSpPr>
              <a:spLocks/>
            </p:cNvSpPr>
            <p:nvPr/>
          </p:nvSpPr>
          <p:spPr bwMode="auto">
            <a:xfrm>
              <a:off x="2710" y="1967"/>
              <a:ext cx="58" cy="54"/>
            </a:xfrm>
            <a:custGeom>
              <a:avLst/>
              <a:gdLst>
                <a:gd name="T0" fmla="*/ 43 w 58"/>
                <a:gd name="T1" fmla="*/ 54 h 54"/>
                <a:gd name="T2" fmla="*/ 37 w 58"/>
                <a:gd name="T3" fmla="*/ 49 h 54"/>
                <a:gd name="T4" fmla="*/ 25 w 58"/>
                <a:gd name="T5" fmla="*/ 45 h 54"/>
                <a:gd name="T6" fmla="*/ 13 w 58"/>
                <a:gd name="T7" fmla="*/ 47 h 54"/>
                <a:gd name="T8" fmla="*/ 0 w 58"/>
                <a:gd name="T9" fmla="*/ 47 h 54"/>
                <a:gd name="T10" fmla="*/ 10 w 58"/>
                <a:gd name="T11" fmla="*/ 39 h 54"/>
                <a:gd name="T12" fmla="*/ 15 w 58"/>
                <a:gd name="T13" fmla="*/ 31 h 54"/>
                <a:gd name="T14" fmla="*/ 15 w 58"/>
                <a:gd name="T15" fmla="*/ 21 h 54"/>
                <a:gd name="T16" fmla="*/ 17 w 58"/>
                <a:gd name="T17" fmla="*/ 15 h 54"/>
                <a:gd name="T18" fmla="*/ 25 w 58"/>
                <a:gd name="T19" fmla="*/ 11 h 54"/>
                <a:gd name="T20" fmla="*/ 29 w 58"/>
                <a:gd name="T21" fmla="*/ 17 h 54"/>
                <a:gd name="T22" fmla="*/ 31 w 58"/>
                <a:gd name="T23" fmla="*/ 23 h 54"/>
                <a:gd name="T24" fmla="*/ 37 w 58"/>
                <a:gd name="T25" fmla="*/ 19 h 54"/>
                <a:gd name="T26" fmla="*/ 33 w 58"/>
                <a:gd name="T27" fmla="*/ 7 h 54"/>
                <a:gd name="T28" fmla="*/ 41 w 58"/>
                <a:gd name="T29" fmla="*/ 2 h 54"/>
                <a:gd name="T30" fmla="*/ 52 w 58"/>
                <a:gd name="T31" fmla="*/ 0 h 54"/>
                <a:gd name="T32" fmla="*/ 58 w 58"/>
                <a:gd name="T33" fmla="*/ 13 h 54"/>
                <a:gd name="T34" fmla="*/ 54 w 58"/>
                <a:gd name="T35" fmla="*/ 19 h 54"/>
                <a:gd name="T36" fmla="*/ 54 w 58"/>
                <a:gd name="T37" fmla="*/ 29 h 54"/>
                <a:gd name="T38" fmla="*/ 49 w 58"/>
                <a:gd name="T39" fmla="*/ 33 h 54"/>
                <a:gd name="T40" fmla="*/ 43 w 58"/>
                <a:gd name="T41" fmla="*/ 37 h 54"/>
                <a:gd name="T42" fmla="*/ 43 w 58"/>
                <a:gd name="T43" fmla="*/ 45 h 54"/>
                <a:gd name="T44" fmla="*/ 43 w 58"/>
                <a:gd name="T45" fmla="*/ 54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 h="54">
                  <a:moveTo>
                    <a:pt x="43" y="54"/>
                  </a:moveTo>
                  <a:lnTo>
                    <a:pt x="37" y="49"/>
                  </a:lnTo>
                  <a:lnTo>
                    <a:pt x="25" y="45"/>
                  </a:lnTo>
                  <a:lnTo>
                    <a:pt x="13" y="47"/>
                  </a:lnTo>
                  <a:lnTo>
                    <a:pt x="0" y="47"/>
                  </a:lnTo>
                  <a:lnTo>
                    <a:pt x="10" y="39"/>
                  </a:lnTo>
                  <a:lnTo>
                    <a:pt x="15" y="31"/>
                  </a:lnTo>
                  <a:lnTo>
                    <a:pt x="15" y="21"/>
                  </a:lnTo>
                  <a:lnTo>
                    <a:pt x="17" y="15"/>
                  </a:lnTo>
                  <a:lnTo>
                    <a:pt x="25" y="11"/>
                  </a:lnTo>
                  <a:lnTo>
                    <a:pt x="29" y="17"/>
                  </a:lnTo>
                  <a:lnTo>
                    <a:pt x="31" y="23"/>
                  </a:lnTo>
                  <a:lnTo>
                    <a:pt x="37" y="19"/>
                  </a:lnTo>
                  <a:lnTo>
                    <a:pt x="33" y="7"/>
                  </a:lnTo>
                  <a:lnTo>
                    <a:pt x="41" y="2"/>
                  </a:lnTo>
                  <a:lnTo>
                    <a:pt x="52" y="0"/>
                  </a:lnTo>
                  <a:lnTo>
                    <a:pt x="58" y="13"/>
                  </a:lnTo>
                  <a:lnTo>
                    <a:pt x="54" y="19"/>
                  </a:lnTo>
                  <a:lnTo>
                    <a:pt x="54" y="29"/>
                  </a:lnTo>
                  <a:lnTo>
                    <a:pt x="49" y="33"/>
                  </a:lnTo>
                  <a:lnTo>
                    <a:pt x="43" y="37"/>
                  </a:lnTo>
                  <a:lnTo>
                    <a:pt x="43" y="45"/>
                  </a:lnTo>
                  <a:lnTo>
                    <a:pt x="43" y="54"/>
                  </a:lnTo>
                  <a:close/>
                </a:path>
              </a:pathLst>
            </a:custGeom>
            <a:grpFill/>
            <a:ln w="8001" cap="rnd">
              <a:solidFill>
                <a:schemeClr val="accent1"/>
              </a:solidFill>
              <a:prstDash val="solid"/>
              <a:round/>
              <a:headEnd/>
              <a:tailEnd/>
            </a:ln>
          </p:spPr>
          <p:txBody>
            <a:bodyPr/>
            <a:lstStyle/>
            <a:p>
              <a:pPr>
                <a:defRPr/>
              </a:pPr>
              <a:endParaRPr lang="en-GB" dirty="0"/>
            </a:p>
          </p:txBody>
        </p:sp>
      </p:grpSp>
      <p:grpSp>
        <p:nvGrpSpPr>
          <p:cNvPr id="1298" name="Danmark">
            <a:extLst>
              <a:ext uri="{FF2B5EF4-FFF2-40B4-BE49-F238E27FC236}">
                <a16:creationId xmlns:a16="http://schemas.microsoft.com/office/drawing/2014/main" id="{073C3631-F8EF-490C-8455-84041F6D566D}"/>
              </a:ext>
            </a:extLst>
          </p:cNvPr>
          <p:cNvGrpSpPr>
            <a:grpSpLocks/>
          </p:cNvGrpSpPr>
          <p:nvPr/>
        </p:nvGrpSpPr>
        <p:grpSpPr>
          <a:xfrm>
            <a:off x="4477866" y="3132073"/>
            <a:ext cx="96635" cy="87384"/>
            <a:chOff x="4403725" y="2616200"/>
            <a:chExt cx="111125" cy="93663"/>
          </a:xfrm>
          <a:solidFill>
            <a:schemeClr val="accent1"/>
          </a:solidFill>
        </p:grpSpPr>
        <p:grpSp>
          <p:nvGrpSpPr>
            <p:cNvPr id="1299" name="Danmark">
              <a:extLst>
                <a:ext uri="{FF2B5EF4-FFF2-40B4-BE49-F238E27FC236}">
                  <a16:creationId xmlns:a16="http://schemas.microsoft.com/office/drawing/2014/main" id="{22B54B81-CAE1-4166-8BDA-D1C7CAD5CA42}"/>
                </a:ext>
              </a:extLst>
            </p:cNvPr>
            <p:cNvGrpSpPr>
              <a:grpSpLocks/>
            </p:cNvGrpSpPr>
            <p:nvPr/>
          </p:nvGrpSpPr>
          <p:grpSpPr bwMode="auto">
            <a:xfrm>
              <a:off x="4403725" y="2616200"/>
              <a:ext cx="65088" cy="93663"/>
              <a:chOff x="2784" y="1880"/>
              <a:chExt cx="41" cy="59"/>
            </a:xfrm>
            <a:grpFill/>
          </p:grpSpPr>
          <p:sp>
            <p:nvSpPr>
              <p:cNvPr id="1306" name="Freeform 478">
                <a:extLst>
                  <a:ext uri="{FF2B5EF4-FFF2-40B4-BE49-F238E27FC236}">
                    <a16:creationId xmlns:a16="http://schemas.microsoft.com/office/drawing/2014/main" id="{87824AC4-C53B-4C81-8FB7-348738B4659F}"/>
                  </a:ext>
                </a:extLst>
              </p:cNvPr>
              <p:cNvSpPr>
                <a:spLocks/>
              </p:cNvSpPr>
              <p:nvPr/>
            </p:nvSpPr>
            <p:spPr bwMode="auto">
              <a:xfrm>
                <a:off x="2784" y="1880"/>
                <a:ext cx="41" cy="59"/>
              </a:xfrm>
              <a:custGeom>
                <a:avLst/>
                <a:gdLst>
                  <a:gd name="T0" fmla="*/ 23 w 41"/>
                  <a:gd name="T1" fmla="*/ 57 h 59"/>
                  <a:gd name="T2" fmla="*/ 14 w 41"/>
                  <a:gd name="T3" fmla="*/ 59 h 59"/>
                  <a:gd name="T4" fmla="*/ 8 w 41"/>
                  <a:gd name="T5" fmla="*/ 52 h 59"/>
                  <a:gd name="T6" fmla="*/ 4 w 41"/>
                  <a:gd name="T7" fmla="*/ 44 h 59"/>
                  <a:gd name="T8" fmla="*/ 0 w 41"/>
                  <a:gd name="T9" fmla="*/ 32 h 59"/>
                  <a:gd name="T10" fmla="*/ 0 w 41"/>
                  <a:gd name="T11" fmla="*/ 19 h 59"/>
                  <a:gd name="T12" fmla="*/ 8 w 41"/>
                  <a:gd name="T13" fmla="*/ 11 h 59"/>
                  <a:gd name="T14" fmla="*/ 14 w 41"/>
                  <a:gd name="T15" fmla="*/ 17 h 59"/>
                  <a:gd name="T16" fmla="*/ 21 w 41"/>
                  <a:gd name="T17" fmla="*/ 11 h 59"/>
                  <a:gd name="T18" fmla="*/ 25 w 41"/>
                  <a:gd name="T19" fmla="*/ 5 h 59"/>
                  <a:gd name="T20" fmla="*/ 33 w 41"/>
                  <a:gd name="T21" fmla="*/ 0 h 59"/>
                  <a:gd name="T22" fmla="*/ 37 w 41"/>
                  <a:gd name="T23" fmla="*/ 3 h 59"/>
                  <a:gd name="T24" fmla="*/ 35 w 41"/>
                  <a:gd name="T25" fmla="*/ 11 h 59"/>
                  <a:gd name="T26" fmla="*/ 31 w 41"/>
                  <a:gd name="T27" fmla="*/ 15 h 59"/>
                  <a:gd name="T28" fmla="*/ 33 w 41"/>
                  <a:gd name="T29" fmla="*/ 21 h 59"/>
                  <a:gd name="T30" fmla="*/ 41 w 41"/>
                  <a:gd name="T31" fmla="*/ 25 h 59"/>
                  <a:gd name="T32" fmla="*/ 41 w 41"/>
                  <a:gd name="T33" fmla="*/ 30 h 59"/>
                  <a:gd name="T34" fmla="*/ 31 w 41"/>
                  <a:gd name="T35" fmla="*/ 32 h 59"/>
                  <a:gd name="T36" fmla="*/ 23 w 41"/>
                  <a:gd name="T37" fmla="*/ 36 h 59"/>
                  <a:gd name="T38" fmla="*/ 21 w 41"/>
                  <a:gd name="T39" fmla="*/ 42 h 59"/>
                  <a:gd name="T40" fmla="*/ 19 w 41"/>
                  <a:gd name="T41" fmla="*/ 50 h 59"/>
                  <a:gd name="T42" fmla="*/ 23 w 41"/>
                  <a:gd name="T43" fmla="*/ 57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59">
                    <a:moveTo>
                      <a:pt x="23" y="57"/>
                    </a:moveTo>
                    <a:lnTo>
                      <a:pt x="14" y="59"/>
                    </a:lnTo>
                    <a:lnTo>
                      <a:pt x="8" y="52"/>
                    </a:lnTo>
                    <a:lnTo>
                      <a:pt x="4" y="44"/>
                    </a:lnTo>
                    <a:lnTo>
                      <a:pt x="0" y="32"/>
                    </a:lnTo>
                    <a:lnTo>
                      <a:pt x="0" y="19"/>
                    </a:lnTo>
                    <a:lnTo>
                      <a:pt x="8" y="11"/>
                    </a:lnTo>
                    <a:lnTo>
                      <a:pt x="14" y="17"/>
                    </a:lnTo>
                    <a:lnTo>
                      <a:pt x="21" y="11"/>
                    </a:lnTo>
                    <a:lnTo>
                      <a:pt x="25" y="5"/>
                    </a:lnTo>
                    <a:lnTo>
                      <a:pt x="33" y="0"/>
                    </a:lnTo>
                    <a:lnTo>
                      <a:pt x="37" y="3"/>
                    </a:lnTo>
                    <a:lnTo>
                      <a:pt x="35" y="11"/>
                    </a:lnTo>
                    <a:lnTo>
                      <a:pt x="31" y="15"/>
                    </a:lnTo>
                    <a:lnTo>
                      <a:pt x="33" y="21"/>
                    </a:lnTo>
                    <a:lnTo>
                      <a:pt x="41" y="25"/>
                    </a:lnTo>
                    <a:lnTo>
                      <a:pt x="41" y="30"/>
                    </a:lnTo>
                    <a:lnTo>
                      <a:pt x="31" y="32"/>
                    </a:lnTo>
                    <a:lnTo>
                      <a:pt x="23" y="36"/>
                    </a:lnTo>
                    <a:lnTo>
                      <a:pt x="21" y="42"/>
                    </a:lnTo>
                    <a:lnTo>
                      <a:pt x="19" y="50"/>
                    </a:lnTo>
                    <a:lnTo>
                      <a:pt x="23" y="57"/>
                    </a:lnTo>
                    <a:close/>
                  </a:path>
                </a:pathLst>
              </a:custGeom>
              <a:grpFill/>
              <a:ln w="9525">
                <a:solidFill>
                  <a:schemeClr val="accent1"/>
                </a:solidFill>
                <a:round/>
                <a:headEnd/>
                <a:tailEnd/>
              </a:ln>
            </p:spPr>
            <p:txBody>
              <a:bodyPr/>
              <a:lstStyle/>
              <a:p>
                <a:pPr>
                  <a:defRPr/>
                </a:pPr>
                <a:endParaRPr lang="en-GB" dirty="0"/>
              </a:p>
            </p:txBody>
          </p:sp>
          <p:sp>
            <p:nvSpPr>
              <p:cNvPr id="1307" name="Freeform 479">
                <a:extLst>
                  <a:ext uri="{FF2B5EF4-FFF2-40B4-BE49-F238E27FC236}">
                    <a16:creationId xmlns:a16="http://schemas.microsoft.com/office/drawing/2014/main" id="{7D2EC38C-4B98-4D8F-BB2A-CBD0159CDDC3}"/>
                  </a:ext>
                </a:extLst>
              </p:cNvPr>
              <p:cNvSpPr>
                <a:spLocks/>
              </p:cNvSpPr>
              <p:nvPr/>
            </p:nvSpPr>
            <p:spPr bwMode="auto">
              <a:xfrm>
                <a:off x="2784" y="1880"/>
                <a:ext cx="41" cy="59"/>
              </a:xfrm>
              <a:custGeom>
                <a:avLst/>
                <a:gdLst>
                  <a:gd name="T0" fmla="*/ 23 w 41"/>
                  <a:gd name="T1" fmla="*/ 57 h 59"/>
                  <a:gd name="T2" fmla="*/ 14 w 41"/>
                  <a:gd name="T3" fmla="*/ 59 h 59"/>
                  <a:gd name="T4" fmla="*/ 8 w 41"/>
                  <a:gd name="T5" fmla="*/ 52 h 59"/>
                  <a:gd name="T6" fmla="*/ 4 w 41"/>
                  <a:gd name="T7" fmla="*/ 44 h 59"/>
                  <a:gd name="T8" fmla="*/ 0 w 41"/>
                  <a:gd name="T9" fmla="*/ 32 h 59"/>
                  <a:gd name="T10" fmla="*/ 0 w 41"/>
                  <a:gd name="T11" fmla="*/ 19 h 59"/>
                  <a:gd name="T12" fmla="*/ 8 w 41"/>
                  <a:gd name="T13" fmla="*/ 11 h 59"/>
                  <a:gd name="T14" fmla="*/ 14 w 41"/>
                  <a:gd name="T15" fmla="*/ 17 h 59"/>
                  <a:gd name="T16" fmla="*/ 21 w 41"/>
                  <a:gd name="T17" fmla="*/ 11 h 59"/>
                  <a:gd name="T18" fmla="*/ 25 w 41"/>
                  <a:gd name="T19" fmla="*/ 5 h 59"/>
                  <a:gd name="T20" fmla="*/ 33 w 41"/>
                  <a:gd name="T21" fmla="*/ 0 h 59"/>
                  <a:gd name="T22" fmla="*/ 37 w 41"/>
                  <a:gd name="T23" fmla="*/ 3 h 59"/>
                  <a:gd name="T24" fmla="*/ 35 w 41"/>
                  <a:gd name="T25" fmla="*/ 11 h 59"/>
                  <a:gd name="T26" fmla="*/ 31 w 41"/>
                  <a:gd name="T27" fmla="*/ 15 h 59"/>
                  <a:gd name="T28" fmla="*/ 33 w 41"/>
                  <a:gd name="T29" fmla="*/ 21 h 59"/>
                  <a:gd name="T30" fmla="*/ 41 w 41"/>
                  <a:gd name="T31" fmla="*/ 25 h 59"/>
                  <a:gd name="T32" fmla="*/ 41 w 41"/>
                  <a:gd name="T33" fmla="*/ 30 h 59"/>
                  <a:gd name="T34" fmla="*/ 31 w 41"/>
                  <a:gd name="T35" fmla="*/ 32 h 59"/>
                  <a:gd name="T36" fmla="*/ 23 w 41"/>
                  <a:gd name="T37" fmla="*/ 36 h 59"/>
                  <a:gd name="T38" fmla="*/ 21 w 41"/>
                  <a:gd name="T39" fmla="*/ 42 h 59"/>
                  <a:gd name="T40" fmla="*/ 19 w 41"/>
                  <a:gd name="T41" fmla="*/ 50 h 59"/>
                  <a:gd name="T42" fmla="*/ 23 w 41"/>
                  <a:gd name="T43" fmla="*/ 57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59">
                    <a:moveTo>
                      <a:pt x="23" y="57"/>
                    </a:moveTo>
                    <a:lnTo>
                      <a:pt x="14" y="59"/>
                    </a:lnTo>
                    <a:lnTo>
                      <a:pt x="8" y="52"/>
                    </a:lnTo>
                    <a:lnTo>
                      <a:pt x="4" y="44"/>
                    </a:lnTo>
                    <a:lnTo>
                      <a:pt x="0" y="32"/>
                    </a:lnTo>
                    <a:lnTo>
                      <a:pt x="0" y="19"/>
                    </a:lnTo>
                    <a:lnTo>
                      <a:pt x="8" y="11"/>
                    </a:lnTo>
                    <a:lnTo>
                      <a:pt x="14" y="17"/>
                    </a:lnTo>
                    <a:lnTo>
                      <a:pt x="21" y="11"/>
                    </a:lnTo>
                    <a:lnTo>
                      <a:pt x="25" y="5"/>
                    </a:lnTo>
                    <a:lnTo>
                      <a:pt x="33" y="0"/>
                    </a:lnTo>
                    <a:lnTo>
                      <a:pt x="37" y="3"/>
                    </a:lnTo>
                    <a:lnTo>
                      <a:pt x="35" y="11"/>
                    </a:lnTo>
                    <a:lnTo>
                      <a:pt x="31" y="15"/>
                    </a:lnTo>
                    <a:lnTo>
                      <a:pt x="33" y="21"/>
                    </a:lnTo>
                    <a:lnTo>
                      <a:pt x="41" y="25"/>
                    </a:lnTo>
                    <a:lnTo>
                      <a:pt x="41" y="30"/>
                    </a:lnTo>
                    <a:lnTo>
                      <a:pt x="31" y="32"/>
                    </a:lnTo>
                    <a:lnTo>
                      <a:pt x="23" y="36"/>
                    </a:lnTo>
                    <a:lnTo>
                      <a:pt x="21" y="42"/>
                    </a:lnTo>
                    <a:lnTo>
                      <a:pt x="19" y="50"/>
                    </a:lnTo>
                    <a:lnTo>
                      <a:pt x="23" y="57"/>
                    </a:lnTo>
                    <a:close/>
                  </a:path>
                </a:pathLst>
              </a:custGeom>
              <a:grpFill/>
              <a:ln w="8001" cap="rnd">
                <a:solidFill>
                  <a:schemeClr val="accent1"/>
                </a:solidFill>
                <a:prstDash val="solid"/>
                <a:round/>
                <a:headEnd/>
                <a:tailEnd/>
              </a:ln>
            </p:spPr>
            <p:txBody>
              <a:bodyPr/>
              <a:lstStyle/>
              <a:p>
                <a:pPr>
                  <a:defRPr/>
                </a:pPr>
                <a:endParaRPr lang="en-GB" dirty="0"/>
              </a:p>
            </p:txBody>
          </p:sp>
        </p:grpSp>
        <p:grpSp>
          <p:nvGrpSpPr>
            <p:cNvPr id="1300" name="Danmark">
              <a:extLst>
                <a:ext uri="{FF2B5EF4-FFF2-40B4-BE49-F238E27FC236}">
                  <a16:creationId xmlns:a16="http://schemas.microsoft.com/office/drawing/2014/main" id="{2331DC2C-1F3E-4296-8DC6-8F58A88F11E7}"/>
                </a:ext>
              </a:extLst>
            </p:cNvPr>
            <p:cNvGrpSpPr>
              <a:grpSpLocks/>
            </p:cNvGrpSpPr>
            <p:nvPr/>
          </p:nvGrpSpPr>
          <p:grpSpPr bwMode="auto">
            <a:xfrm>
              <a:off x="4449763" y="2682875"/>
              <a:ext cx="19050" cy="22225"/>
              <a:chOff x="2813" y="1922"/>
              <a:chExt cx="12" cy="14"/>
            </a:xfrm>
            <a:grpFill/>
          </p:grpSpPr>
          <p:sp>
            <p:nvSpPr>
              <p:cNvPr id="1304" name="Freeform 481">
                <a:extLst>
                  <a:ext uri="{FF2B5EF4-FFF2-40B4-BE49-F238E27FC236}">
                    <a16:creationId xmlns:a16="http://schemas.microsoft.com/office/drawing/2014/main" id="{06D0386E-3EC4-406A-926B-DC079E2CFE8B}"/>
                  </a:ext>
                </a:extLst>
              </p:cNvPr>
              <p:cNvSpPr>
                <a:spLocks/>
              </p:cNvSpPr>
              <p:nvPr/>
            </p:nvSpPr>
            <p:spPr bwMode="auto">
              <a:xfrm>
                <a:off x="2813" y="1922"/>
                <a:ext cx="12" cy="14"/>
              </a:xfrm>
              <a:custGeom>
                <a:avLst/>
                <a:gdLst>
                  <a:gd name="T0" fmla="*/ 2 w 12"/>
                  <a:gd name="T1" fmla="*/ 0 h 14"/>
                  <a:gd name="T2" fmla="*/ 12 w 12"/>
                  <a:gd name="T3" fmla="*/ 0 h 14"/>
                  <a:gd name="T4" fmla="*/ 12 w 12"/>
                  <a:gd name="T5" fmla="*/ 8 h 14"/>
                  <a:gd name="T6" fmla="*/ 12 w 12"/>
                  <a:gd name="T7" fmla="*/ 14 h 14"/>
                  <a:gd name="T8" fmla="*/ 4 w 12"/>
                  <a:gd name="T9" fmla="*/ 14 h 14"/>
                  <a:gd name="T10" fmla="*/ 0 w 12"/>
                  <a:gd name="T11" fmla="*/ 8 h 14"/>
                  <a:gd name="T12" fmla="*/ 2 w 12"/>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4">
                    <a:moveTo>
                      <a:pt x="2" y="0"/>
                    </a:moveTo>
                    <a:lnTo>
                      <a:pt x="12" y="0"/>
                    </a:lnTo>
                    <a:lnTo>
                      <a:pt x="12" y="8"/>
                    </a:lnTo>
                    <a:lnTo>
                      <a:pt x="12" y="14"/>
                    </a:lnTo>
                    <a:lnTo>
                      <a:pt x="4" y="14"/>
                    </a:lnTo>
                    <a:lnTo>
                      <a:pt x="0" y="8"/>
                    </a:lnTo>
                    <a:lnTo>
                      <a:pt x="2" y="0"/>
                    </a:lnTo>
                    <a:close/>
                  </a:path>
                </a:pathLst>
              </a:custGeom>
              <a:grpFill/>
              <a:ln w="9525">
                <a:solidFill>
                  <a:schemeClr val="accent1"/>
                </a:solidFill>
                <a:round/>
                <a:headEnd/>
                <a:tailEnd/>
              </a:ln>
            </p:spPr>
            <p:txBody>
              <a:bodyPr/>
              <a:lstStyle/>
              <a:p>
                <a:pPr>
                  <a:defRPr/>
                </a:pPr>
                <a:endParaRPr lang="en-GB" dirty="0"/>
              </a:p>
            </p:txBody>
          </p:sp>
          <p:sp>
            <p:nvSpPr>
              <p:cNvPr id="1305" name="Freeform 482">
                <a:extLst>
                  <a:ext uri="{FF2B5EF4-FFF2-40B4-BE49-F238E27FC236}">
                    <a16:creationId xmlns:a16="http://schemas.microsoft.com/office/drawing/2014/main" id="{DC5B253F-5DCF-4B80-BE27-FB75A79A69AB}"/>
                  </a:ext>
                </a:extLst>
              </p:cNvPr>
              <p:cNvSpPr>
                <a:spLocks/>
              </p:cNvSpPr>
              <p:nvPr/>
            </p:nvSpPr>
            <p:spPr bwMode="auto">
              <a:xfrm>
                <a:off x="2813" y="1922"/>
                <a:ext cx="12" cy="14"/>
              </a:xfrm>
              <a:custGeom>
                <a:avLst/>
                <a:gdLst>
                  <a:gd name="T0" fmla="*/ 2 w 12"/>
                  <a:gd name="T1" fmla="*/ 0 h 14"/>
                  <a:gd name="T2" fmla="*/ 12 w 12"/>
                  <a:gd name="T3" fmla="*/ 0 h 14"/>
                  <a:gd name="T4" fmla="*/ 12 w 12"/>
                  <a:gd name="T5" fmla="*/ 8 h 14"/>
                  <a:gd name="T6" fmla="*/ 12 w 12"/>
                  <a:gd name="T7" fmla="*/ 14 h 14"/>
                  <a:gd name="T8" fmla="*/ 4 w 12"/>
                  <a:gd name="T9" fmla="*/ 14 h 14"/>
                  <a:gd name="T10" fmla="*/ 0 w 12"/>
                  <a:gd name="T11" fmla="*/ 8 h 14"/>
                  <a:gd name="T12" fmla="*/ 2 w 12"/>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4">
                    <a:moveTo>
                      <a:pt x="2" y="0"/>
                    </a:moveTo>
                    <a:lnTo>
                      <a:pt x="12" y="0"/>
                    </a:lnTo>
                    <a:lnTo>
                      <a:pt x="12" y="8"/>
                    </a:lnTo>
                    <a:lnTo>
                      <a:pt x="12" y="14"/>
                    </a:lnTo>
                    <a:lnTo>
                      <a:pt x="4" y="14"/>
                    </a:lnTo>
                    <a:lnTo>
                      <a:pt x="0" y="8"/>
                    </a:lnTo>
                    <a:lnTo>
                      <a:pt x="2" y="0"/>
                    </a:lnTo>
                    <a:close/>
                  </a:path>
                </a:pathLst>
              </a:custGeom>
              <a:grpFill/>
              <a:ln w="8001" cap="rnd">
                <a:solidFill>
                  <a:schemeClr val="accent1"/>
                </a:solidFill>
                <a:prstDash val="solid"/>
                <a:round/>
                <a:headEnd/>
                <a:tailEnd/>
              </a:ln>
            </p:spPr>
            <p:txBody>
              <a:bodyPr/>
              <a:lstStyle/>
              <a:p>
                <a:pPr>
                  <a:defRPr/>
                </a:pPr>
                <a:endParaRPr lang="en-GB" dirty="0"/>
              </a:p>
            </p:txBody>
          </p:sp>
        </p:grpSp>
        <p:grpSp>
          <p:nvGrpSpPr>
            <p:cNvPr id="1301" name="Danmark">
              <a:extLst>
                <a:ext uri="{FF2B5EF4-FFF2-40B4-BE49-F238E27FC236}">
                  <a16:creationId xmlns:a16="http://schemas.microsoft.com/office/drawing/2014/main" id="{C12AA2FF-924B-409B-B624-365B1B2FDB84}"/>
                </a:ext>
              </a:extLst>
            </p:cNvPr>
            <p:cNvGrpSpPr>
              <a:grpSpLocks/>
            </p:cNvGrpSpPr>
            <p:nvPr/>
          </p:nvGrpSpPr>
          <p:grpSpPr bwMode="auto">
            <a:xfrm>
              <a:off x="4478338" y="2668588"/>
              <a:ext cx="36512" cy="36512"/>
              <a:chOff x="2831" y="1913"/>
              <a:chExt cx="23" cy="23"/>
            </a:xfrm>
            <a:grpFill/>
          </p:grpSpPr>
          <p:sp>
            <p:nvSpPr>
              <p:cNvPr id="1302" name="Freeform 484">
                <a:extLst>
                  <a:ext uri="{FF2B5EF4-FFF2-40B4-BE49-F238E27FC236}">
                    <a16:creationId xmlns:a16="http://schemas.microsoft.com/office/drawing/2014/main" id="{CAA0FC73-03F3-41EF-99B9-C663180AB7A4}"/>
                  </a:ext>
                </a:extLst>
              </p:cNvPr>
              <p:cNvSpPr>
                <a:spLocks/>
              </p:cNvSpPr>
              <p:nvPr/>
            </p:nvSpPr>
            <p:spPr bwMode="auto">
              <a:xfrm>
                <a:off x="2831" y="1913"/>
                <a:ext cx="23" cy="23"/>
              </a:xfrm>
              <a:custGeom>
                <a:avLst/>
                <a:gdLst>
                  <a:gd name="T0" fmla="*/ 0 w 23"/>
                  <a:gd name="T1" fmla="*/ 5 h 23"/>
                  <a:gd name="T2" fmla="*/ 6 w 23"/>
                  <a:gd name="T3" fmla="*/ 5 h 23"/>
                  <a:gd name="T4" fmla="*/ 14 w 23"/>
                  <a:gd name="T5" fmla="*/ 7 h 23"/>
                  <a:gd name="T6" fmla="*/ 14 w 23"/>
                  <a:gd name="T7" fmla="*/ 2 h 23"/>
                  <a:gd name="T8" fmla="*/ 21 w 23"/>
                  <a:gd name="T9" fmla="*/ 0 h 23"/>
                  <a:gd name="T10" fmla="*/ 23 w 23"/>
                  <a:gd name="T11" fmla="*/ 4 h 23"/>
                  <a:gd name="T12" fmla="*/ 19 w 23"/>
                  <a:gd name="T13" fmla="*/ 9 h 23"/>
                  <a:gd name="T14" fmla="*/ 14 w 23"/>
                  <a:gd name="T15" fmla="*/ 11 h 23"/>
                  <a:gd name="T16" fmla="*/ 14 w 23"/>
                  <a:gd name="T17" fmla="*/ 17 h 23"/>
                  <a:gd name="T18" fmla="*/ 14 w 23"/>
                  <a:gd name="T19" fmla="*/ 23 h 23"/>
                  <a:gd name="T20" fmla="*/ 3 w 23"/>
                  <a:gd name="T21" fmla="*/ 19 h 23"/>
                  <a:gd name="T22" fmla="*/ 0 w 23"/>
                  <a:gd name="T23" fmla="*/ 13 h 23"/>
                  <a:gd name="T24" fmla="*/ 0 w 23"/>
                  <a:gd name="T25" fmla="*/ 5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3">
                    <a:moveTo>
                      <a:pt x="0" y="5"/>
                    </a:moveTo>
                    <a:lnTo>
                      <a:pt x="6" y="5"/>
                    </a:lnTo>
                    <a:lnTo>
                      <a:pt x="14" y="7"/>
                    </a:lnTo>
                    <a:lnTo>
                      <a:pt x="14" y="2"/>
                    </a:lnTo>
                    <a:lnTo>
                      <a:pt x="21" y="0"/>
                    </a:lnTo>
                    <a:lnTo>
                      <a:pt x="23" y="4"/>
                    </a:lnTo>
                    <a:lnTo>
                      <a:pt x="19" y="9"/>
                    </a:lnTo>
                    <a:lnTo>
                      <a:pt x="14" y="11"/>
                    </a:lnTo>
                    <a:lnTo>
                      <a:pt x="14" y="17"/>
                    </a:lnTo>
                    <a:lnTo>
                      <a:pt x="14" y="23"/>
                    </a:lnTo>
                    <a:lnTo>
                      <a:pt x="3" y="19"/>
                    </a:lnTo>
                    <a:lnTo>
                      <a:pt x="0" y="13"/>
                    </a:lnTo>
                    <a:lnTo>
                      <a:pt x="0" y="5"/>
                    </a:lnTo>
                    <a:close/>
                  </a:path>
                </a:pathLst>
              </a:custGeom>
              <a:grpFill/>
              <a:ln w="9525">
                <a:solidFill>
                  <a:schemeClr val="accent1"/>
                </a:solidFill>
                <a:round/>
                <a:headEnd/>
                <a:tailEnd/>
              </a:ln>
            </p:spPr>
            <p:txBody>
              <a:bodyPr/>
              <a:lstStyle/>
              <a:p>
                <a:pPr>
                  <a:defRPr/>
                </a:pPr>
                <a:endParaRPr lang="en-GB" dirty="0"/>
              </a:p>
            </p:txBody>
          </p:sp>
          <p:sp>
            <p:nvSpPr>
              <p:cNvPr id="1303" name="Freeform 485">
                <a:extLst>
                  <a:ext uri="{FF2B5EF4-FFF2-40B4-BE49-F238E27FC236}">
                    <a16:creationId xmlns:a16="http://schemas.microsoft.com/office/drawing/2014/main" id="{88F88F96-44C0-4D01-9D55-A74E6A61EDFB}"/>
                  </a:ext>
                </a:extLst>
              </p:cNvPr>
              <p:cNvSpPr>
                <a:spLocks/>
              </p:cNvSpPr>
              <p:nvPr/>
            </p:nvSpPr>
            <p:spPr bwMode="auto">
              <a:xfrm>
                <a:off x="2831" y="1913"/>
                <a:ext cx="23" cy="23"/>
              </a:xfrm>
              <a:custGeom>
                <a:avLst/>
                <a:gdLst>
                  <a:gd name="T0" fmla="*/ 0 w 23"/>
                  <a:gd name="T1" fmla="*/ 5 h 23"/>
                  <a:gd name="T2" fmla="*/ 6 w 23"/>
                  <a:gd name="T3" fmla="*/ 5 h 23"/>
                  <a:gd name="T4" fmla="*/ 14 w 23"/>
                  <a:gd name="T5" fmla="*/ 7 h 23"/>
                  <a:gd name="T6" fmla="*/ 14 w 23"/>
                  <a:gd name="T7" fmla="*/ 2 h 23"/>
                  <a:gd name="T8" fmla="*/ 21 w 23"/>
                  <a:gd name="T9" fmla="*/ 0 h 23"/>
                  <a:gd name="T10" fmla="*/ 23 w 23"/>
                  <a:gd name="T11" fmla="*/ 4 h 23"/>
                  <a:gd name="T12" fmla="*/ 19 w 23"/>
                  <a:gd name="T13" fmla="*/ 9 h 23"/>
                  <a:gd name="T14" fmla="*/ 14 w 23"/>
                  <a:gd name="T15" fmla="*/ 11 h 23"/>
                  <a:gd name="T16" fmla="*/ 14 w 23"/>
                  <a:gd name="T17" fmla="*/ 17 h 23"/>
                  <a:gd name="T18" fmla="*/ 14 w 23"/>
                  <a:gd name="T19" fmla="*/ 23 h 23"/>
                  <a:gd name="T20" fmla="*/ 3 w 23"/>
                  <a:gd name="T21" fmla="*/ 19 h 23"/>
                  <a:gd name="T22" fmla="*/ 0 w 23"/>
                  <a:gd name="T23" fmla="*/ 13 h 23"/>
                  <a:gd name="T24" fmla="*/ 0 w 23"/>
                  <a:gd name="T25" fmla="*/ 5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3">
                    <a:moveTo>
                      <a:pt x="0" y="5"/>
                    </a:moveTo>
                    <a:lnTo>
                      <a:pt x="6" y="5"/>
                    </a:lnTo>
                    <a:lnTo>
                      <a:pt x="14" y="7"/>
                    </a:lnTo>
                    <a:lnTo>
                      <a:pt x="14" y="2"/>
                    </a:lnTo>
                    <a:lnTo>
                      <a:pt x="21" y="0"/>
                    </a:lnTo>
                    <a:lnTo>
                      <a:pt x="23" y="4"/>
                    </a:lnTo>
                    <a:lnTo>
                      <a:pt x="19" y="9"/>
                    </a:lnTo>
                    <a:lnTo>
                      <a:pt x="14" y="11"/>
                    </a:lnTo>
                    <a:lnTo>
                      <a:pt x="14" y="17"/>
                    </a:lnTo>
                    <a:lnTo>
                      <a:pt x="14" y="23"/>
                    </a:lnTo>
                    <a:lnTo>
                      <a:pt x="3" y="19"/>
                    </a:lnTo>
                    <a:lnTo>
                      <a:pt x="0" y="13"/>
                    </a:lnTo>
                    <a:lnTo>
                      <a:pt x="0" y="5"/>
                    </a:lnTo>
                    <a:close/>
                  </a:path>
                </a:pathLst>
              </a:custGeom>
              <a:grpFill/>
              <a:ln w="8001" cap="rnd">
                <a:solidFill>
                  <a:schemeClr val="accent1"/>
                </a:solidFill>
                <a:prstDash val="solid"/>
                <a:round/>
                <a:headEnd/>
                <a:tailEnd/>
              </a:ln>
            </p:spPr>
            <p:txBody>
              <a:bodyPr/>
              <a:lstStyle/>
              <a:p>
                <a:pPr>
                  <a:defRPr/>
                </a:pPr>
                <a:endParaRPr lang="en-GB" dirty="0"/>
              </a:p>
            </p:txBody>
          </p:sp>
        </p:grpSp>
      </p:grpSp>
      <p:grpSp>
        <p:nvGrpSpPr>
          <p:cNvPr id="1308" name="Tyskland">
            <a:extLst>
              <a:ext uri="{FF2B5EF4-FFF2-40B4-BE49-F238E27FC236}">
                <a16:creationId xmlns:a16="http://schemas.microsoft.com/office/drawing/2014/main" id="{FCF6FD05-3C4D-44F2-8DD2-D734E2A3AAC2}"/>
              </a:ext>
            </a:extLst>
          </p:cNvPr>
          <p:cNvGrpSpPr>
            <a:grpSpLocks/>
          </p:cNvGrpSpPr>
          <p:nvPr/>
        </p:nvGrpSpPr>
        <p:grpSpPr bwMode="auto">
          <a:xfrm>
            <a:off x="4439931" y="3225381"/>
            <a:ext cx="191889" cy="226604"/>
            <a:chOff x="2753" y="1938"/>
            <a:chExt cx="138" cy="153"/>
          </a:xfrm>
          <a:solidFill>
            <a:schemeClr val="accent1"/>
          </a:solidFill>
        </p:grpSpPr>
        <p:sp>
          <p:nvSpPr>
            <p:cNvPr id="1309" name="Freeform 487">
              <a:extLst>
                <a:ext uri="{FF2B5EF4-FFF2-40B4-BE49-F238E27FC236}">
                  <a16:creationId xmlns:a16="http://schemas.microsoft.com/office/drawing/2014/main" id="{95BC8C30-9047-4592-A1EA-6CA68B03FC20}"/>
                </a:ext>
              </a:extLst>
            </p:cNvPr>
            <p:cNvSpPr>
              <a:spLocks/>
            </p:cNvSpPr>
            <p:nvPr/>
          </p:nvSpPr>
          <p:spPr bwMode="auto">
            <a:xfrm>
              <a:off x="2753" y="1938"/>
              <a:ext cx="138" cy="153"/>
            </a:xfrm>
            <a:custGeom>
              <a:avLst/>
              <a:gdLst>
                <a:gd name="T0" fmla="*/ 9 w 138"/>
                <a:gd name="T1" fmla="*/ 29 h 153"/>
                <a:gd name="T2" fmla="*/ 17 w 138"/>
                <a:gd name="T3" fmla="*/ 27 h 153"/>
                <a:gd name="T4" fmla="*/ 25 w 138"/>
                <a:gd name="T5" fmla="*/ 27 h 153"/>
                <a:gd name="T6" fmla="*/ 35 w 138"/>
                <a:gd name="T7" fmla="*/ 31 h 153"/>
                <a:gd name="T8" fmla="*/ 39 w 138"/>
                <a:gd name="T9" fmla="*/ 25 h 153"/>
                <a:gd name="T10" fmla="*/ 46 w 138"/>
                <a:gd name="T11" fmla="*/ 21 h 153"/>
                <a:gd name="T12" fmla="*/ 44 w 138"/>
                <a:gd name="T13" fmla="*/ 15 h 153"/>
                <a:gd name="T14" fmla="*/ 42 w 138"/>
                <a:gd name="T15" fmla="*/ 7 h 153"/>
                <a:gd name="T16" fmla="*/ 44 w 138"/>
                <a:gd name="T17" fmla="*/ 2 h 153"/>
                <a:gd name="T18" fmla="*/ 54 w 138"/>
                <a:gd name="T19" fmla="*/ 0 h 153"/>
                <a:gd name="T20" fmla="*/ 60 w 138"/>
                <a:gd name="T21" fmla="*/ 5 h 153"/>
                <a:gd name="T22" fmla="*/ 62 w 138"/>
                <a:gd name="T23" fmla="*/ 11 h 153"/>
                <a:gd name="T24" fmla="*/ 71 w 138"/>
                <a:gd name="T25" fmla="*/ 15 h 153"/>
                <a:gd name="T26" fmla="*/ 77 w 138"/>
                <a:gd name="T27" fmla="*/ 19 h 153"/>
                <a:gd name="T28" fmla="*/ 86 w 138"/>
                <a:gd name="T29" fmla="*/ 21 h 153"/>
                <a:gd name="T30" fmla="*/ 92 w 138"/>
                <a:gd name="T31" fmla="*/ 15 h 153"/>
                <a:gd name="T32" fmla="*/ 105 w 138"/>
                <a:gd name="T33" fmla="*/ 11 h 153"/>
                <a:gd name="T34" fmla="*/ 113 w 138"/>
                <a:gd name="T35" fmla="*/ 9 h 153"/>
                <a:gd name="T36" fmla="*/ 115 w 138"/>
                <a:gd name="T37" fmla="*/ 15 h 153"/>
                <a:gd name="T38" fmla="*/ 127 w 138"/>
                <a:gd name="T39" fmla="*/ 23 h 153"/>
                <a:gd name="T40" fmla="*/ 131 w 138"/>
                <a:gd name="T41" fmla="*/ 33 h 153"/>
                <a:gd name="T42" fmla="*/ 127 w 138"/>
                <a:gd name="T43" fmla="*/ 44 h 153"/>
                <a:gd name="T44" fmla="*/ 134 w 138"/>
                <a:gd name="T45" fmla="*/ 48 h 153"/>
                <a:gd name="T46" fmla="*/ 133 w 138"/>
                <a:gd name="T47" fmla="*/ 58 h 153"/>
                <a:gd name="T48" fmla="*/ 134 w 138"/>
                <a:gd name="T49" fmla="*/ 72 h 153"/>
                <a:gd name="T50" fmla="*/ 138 w 138"/>
                <a:gd name="T51" fmla="*/ 79 h 153"/>
                <a:gd name="T52" fmla="*/ 133 w 138"/>
                <a:gd name="T53" fmla="*/ 81 h 153"/>
                <a:gd name="T54" fmla="*/ 125 w 138"/>
                <a:gd name="T55" fmla="*/ 83 h 153"/>
                <a:gd name="T56" fmla="*/ 115 w 138"/>
                <a:gd name="T57" fmla="*/ 87 h 153"/>
                <a:gd name="T58" fmla="*/ 103 w 138"/>
                <a:gd name="T59" fmla="*/ 91 h 153"/>
                <a:gd name="T60" fmla="*/ 92 w 138"/>
                <a:gd name="T61" fmla="*/ 97 h 153"/>
                <a:gd name="T62" fmla="*/ 99 w 138"/>
                <a:gd name="T63" fmla="*/ 106 h 153"/>
                <a:gd name="T64" fmla="*/ 107 w 138"/>
                <a:gd name="T65" fmla="*/ 116 h 153"/>
                <a:gd name="T66" fmla="*/ 119 w 138"/>
                <a:gd name="T67" fmla="*/ 124 h 153"/>
                <a:gd name="T68" fmla="*/ 119 w 138"/>
                <a:gd name="T69" fmla="*/ 130 h 153"/>
                <a:gd name="T70" fmla="*/ 111 w 138"/>
                <a:gd name="T71" fmla="*/ 134 h 153"/>
                <a:gd name="T72" fmla="*/ 103 w 138"/>
                <a:gd name="T73" fmla="*/ 137 h 153"/>
                <a:gd name="T74" fmla="*/ 103 w 138"/>
                <a:gd name="T75" fmla="*/ 145 h 153"/>
                <a:gd name="T76" fmla="*/ 92 w 138"/>
                <a:gd name="T77" fmla="*/ 145 h 153"/>
                <a:gd name="T78" fmla="*/ 82 w 138"/>
                <a:gd name="T79" fmla="*/ 151 h 153"/>
                <a:gd name="T80" fmla="*/ 54 w 138"/>
                <a:gd name="T81" fmla="*/ 153 h 153"/>
                <a:gd name="T82" fmla="*/ 56 w 138"/>
                <a:gd name="T83" fmla="*/ 149 h 153"/>
                <a:gd name="T84" fmla="*/ 54 w 138"/>
                <a:gd name="T85" fmla="*/ 147 h 153"/>
                <a:gd name="T86" fmla="*/ 46 w 138"/>
                <a:gd name="T87" fmla="*/ 145 h 153"/>
                <a:gd name="T88" fmla="*/ 37 w 138"/>
                <a:gd name="T89" fmla="*/ 147 h 153"/>
                <a:gd name="T90" fmla="*/ 27 w 138"/>
                <a:gd name="T91" fmla="*/ 147 h 153"/>
                <a:gd name="T92" fmla="*/ 21 w 138"/>
                <a:gd name="T93" fmla="*/ 147 h 153"/>
                <a:gd name="T94" fmla="*/ 21 w 138"/>
                <a:gd name="T95" fmla="*/ 141 h 153"/>
                <a:gd name="T96" fmla="*/ 31 w 138"/>
                <a:gd name="T97" fmla="*/ 122 h 153"/>
                <a:gd name="T98" fmla="*/ 29 w 138"/>
                <a:gd name="T99" fmla="*/ 118 h 153"/>
                <a:gd name="T100" fmla="*/ 11 w 138"/>
                <a:gd name="T101" fmla="*/ 118 h 153"/>
                <a:gd name="T102" fmla="*/ 7 w 138"/>
                <a:gd name="T103" fmla="*/ 114 h 153"/>
                <a:gd name="T104" fmla="*/ 2 w 138"/>
                <a:gd name="T105" fmla="*/ 110 h 153"/>
                <a:gd name="T106" fmla="*/ 4 w 138"/>
                <a:gd name="T107" fmla="*/ 103 h 153"/>
                <a:gd name="T108" fmla="*/ 2 w 138"/>
                <a:gd name="T109" fmla="*/ 99 h 153"/>
                <a:gd name="T110" fmla="*/ 4 w 138"/>
                <a:gd name="T111" fmla="*/ 93 h 153"/>
                <a:gd name="T112" fmla="*/ 0 w 138"/>
                <a:gd name="T113" fmla="*/ 83 h 153"/>
                <a:gd name="T114" fmla="*/ 0 w 138"/>
                <a:gd name="T115" fmla="*/ 66 h 153"/>
                <a:gd name="T116" fmla="*/ 11 w 138"/>
                <a:gd name="T117" fmla="*/ 58 h 153"/>
                <a:gd name="T118" fmla="*/ 11 w 138"/>
                <a:gd name="T119" fmla="*/ 48 h 153"/>
                <a:gd name="T120" fmla="*/ 15 w 138"/>
                <a:gd name="T121" fmla="*/ 42 h 153"/>
                <a:gd name="T122" fmla="*/ 9 w 138"/>
                <a:gd name="T123" fmla="*/ 29 h 1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8" h="153">
                  <a:moveTo>
                    <a:pt x="9" y="29"/>
                  </a:moveTo>
                  <a:lnTo>
                    <a:pt x="17" y="27"/>
                  </a:lnTo>
                  <a:lnTo>
                    <a:pt x="25" y="27"/>
                  </a:lnTo>
                  <a:lnTo>
                    <a:pt x="35" y="31"/>
                  </a:lnTo>
                  <a:lnTo>
                    <a:pt x="39" y="25"/>
                  </a:lnTo>
                  <a:lnTo>
                    <a:pt x="46" y="21"/>
                  </a:lnTo>
                  <a:lnTo>
                    <a:pt x="44" y="15"/>
                  </a:lnTo>
                  <a:lnTo>
                    <a:pt x="42" y="7"/>
                  </a:lnTo>
                  <a:lnTo>
                    <a:pt x="44" y="2"/>
                  </a:lnTo>
                  <a:lnTo>
                    <a:pt x="54" y="0"/>
                  </a:lnTo>
                  <a:lnTo>
                    <a:pt x="60" y="5"/>
                  </a:lnTo>
                  <a:lnTo>
                    <a:pt x="62" y="11"/>
                  </a:lnTo>
                  <a:lnTo>
                    <a:pt x="71" y="15"/>
                  </a:lnTo>
                  <a:lnTo>
                    <a:pt x="77" y="19"/>
                  </a:lnTo>
                  <a:lnTo>
                    <a:pt x="86" y="21"/>
                  </a:lnTo>
                  <a:lnTo>
                    <a:pt x="92" y="15"/>
                  </a:lnTo>
                  <a:lnTo>
                    <a:pt x="105" y="11"/>
                  </a:lnTo>
                  <a:lnTo>
                    <a:pt x="113" y="9"/>
                  </a:lnTo>
                  <a:lnTo>
                    <a:pt x="115" y="15"/>
                  </a:lnTo>
                  <a:lnTo>
                    <a:pt x="127" y="23"/>
                  </a:lnTo>
                  <a:lnTo>
                    <a:pt x="131" y="33"/>
                  </a:lnTo>
                  <a:lnTo>
                    <a:pt x="127" y="44"/>
                  </a:lnTo>
                  <a:lnTo>
                    <a:pt x="134" y="48"/>
                  </a:lnTo>
                  <a:lnTo>
                    <a:pt x="133" y="58"/>
                  </a:lnTo>
                  <a:lnTo>
                    <a:pt x="134" y="72"/>
                  </a:lnTo>
                  <a:lnTo>
                    <a:pt x="138" y="79"/>
                  </a:lnTo>
                  <a:lnTo>
                    <a:pt x="133" y="81"/>
                  </a:lnTo>
                  <a:lnTo>
                    <a:pt x="125" y="83"/>
                  </a:lnTo>
                  <a:lnTo>
                    <a:pt x="115" y="87"/>
                  </a:lnTo>
                  <a:lnTo>
                    <a:pt x="103" y="91"/>
                  </a:lnTo>
                  <a:lnTo>
                    <a:pt x="92" y="97"/>
                  </a:lnTo>
                  <a:lnTo>
                    <a:pt x="99" y="106"/>
                  </a:lnTo>
                  <a:lnTo>
                    <a:pt x="107" y="116"/>
                  </a:lnTo>
                  <a:lnTo>
                    <a:pt x="119" y="124"/>
                  </a:lnTo>
                  <a:lnTo>
                    <a:pt x="119" y="130"/>
                  </a:lnTo>
                  <a:lnTo>
                    <a:pt x="111" y="134"/>
                  </a:lnTo>
                  <a:lnTo>
                    <a:pt x="103" y="137"/>
                  </a:lnTo>
                  <a:lnTo>
                    <a:pt x="103" y="145"/>
                  </a:lnTo>
                  <a:lnTo>
                    <a:pt x="92" y="145"/>
                  </a:lnTo>
                  <a:lnTo>
                    <a:pt x="82" y="151"/>
                  </a:lnTo>
                  <a:lnTo>
                    <a:pt x="54" y="153"/>
                  </a:lnTo>
                  <a:lnTo>
                    <a:pt x="56" y="149"/>
                  </a:lnTo>
                  <a:lnTo>
                    <a:pt x="54" y="147"/>
                  </a:lnTo>
                  <a:lnTo>
                    <a:pt x="46" y="145"/>
                  </a:lnTo>
                  <a:lnTo>
                    <a:pt x="37" y="147"/>
                  </a:lnTo>
                  <a:lnTo>
                    <a:pt x="27" y="147"/>
                  </a:lnTo>
                  <a:lnTo>
                    <a:pt x="21" y="147"/>
                  </a:lnTo>
                  <a:lnTo>
                    <a:pt x="21" y="141"/>
                  </a:lnTo>
                  <a:lnTo>
                    <a:pt x="31" y="122"/>
                  </a:lnTo>
                  <a:lnTo>
                    <a:pt x="29" y="118"/>
                  </a:lnTo>
                  <a:lnTo>
                    <a:pt x="11" y="118"/>
                  </a:lnTo>
                  <a:lnTo>
                    <a:pt x="7" y="114"/>
                  </a:lnTo>
                  <a:lnTo>
                    <a:pt x="2" y="110"/>
                  </a:lnTo>
                  <a:lnTo>
                    <a:pt x="4" y="103"/>
                  </a:lnTo>
                  <a:lnTo>
                    <a:pt x="2" y="99"/>
                  </a:lnTo>
                  <a:lnTo>
                    <a:pt x="4" y="93"/>
                  </a:lnTo>
                  <a:lnTo>
                    <a:pt x="0" y="83"/>
                  </a:lnTo>
                  <a:lnTo>
                    <a:pt x="0" y="66"/>
                  </a:lnTo>
                  <a:lnTo>
                    <a:pt x="11" y="58"/>
                  </a:lnTo>
                  <a:lnTo>
                    <a:pt x="11" y="48"/>
                  </a:lnTo>
                  <a:lnTo>
                    <a:pt x="15" y="42"/>
                  </a:lnTo>
                  <a:lnTo>
                    <a:pt x="9" y="29"/>
                  </a:lnTo>
                  <a:close/>
                </a:path>
              </a:pathLst>
            </a:custGeom>
            <a:grpFill/>
            <a:ln w="9525">
              <a:solidFill>
                <a:schemeClr val="accent1"/>
              </a:solidFill>
              <a:round/>
              <a:headEnd/>
              <a:tailEnd/>
            </a:ln>
          </p:spPr>
          <p:txBody>
            <a:bodyPr/>
            <a:lstStyle/>
            <a:p>
              <a:pPr>
                <a:defRPr/>
              </a:pPr>
              <a:endParaRPr lang="en-GB" dirty="0"/>
            </a:p>
          </p:txBody>
        </p:sp>
        <p:sp>
          <p:nvSpPr>
            <p:cNvPr id="1310" name="Freeform 488">
              <a:extLst>
                <a:ext uri="{FF2B5EF4-FFF2-40B4-BE49-F238E27FC236}">
                  <a16:creationId xmlns:a16="http://schemas.microsoft.com/office/drawing/2014/main" id="{3F542DFB-95FD-4317-B3CE-096CB4148B36}"/>
                </a:ext>
              </a:extLst>
            </p:cNvPr>
            <p:cNvSpPr>
              <a:spLocks/>
            </p:cNvSpPr>
            <p:nvPr/>
          </p:nvSpPr>
          <p:spPr bwMode="auto">
            <a:xfrm>
              <a:off x="2753" y="1938"/>
              <a:ext cx="138" cy="153"/>
            </a:xfrm>
            <a:custGeom>
              <a:avLst/>
              <a:gdLst>
                <a:gd name="T0" fmla="*/ 9 w 138"/>
                <a:gd name="T1" fmla="*/ 29 h 153"/>
                <a:gd name="T2" fmla="*/ 17 w 138"/>
                <a:gd name="T3" fmla="*/ 27 h 153"/>
                <a:gd name="T4" fmla="*/ 25 w 138"/>
                <a:gd name="T5" fmla="*/ 27 h 153"/>
                <a:gd name="T6" fmla="*/ 35 w 138"/>
                <a:gd name="T7" fmla="*/ 31 h 153"/>
                <a:gd name="T8" fmla="*/ 39 w 138"/>
                <a:gd name="T9" fmla="*/ 25 h 153"/>
                <a:gd name="T10" fmla="*/ 46 w 138"/>
                <a:gd name="T11" fmla="*/ 21 h 153"/>
                <a:gd name="T12" fmla="*/ 44 w 138"/>
                <a:gd name="T13" fmla="*/ 15 h 153"/>
                <a:gd name="T14" fmla="*/ 42 w 138"/>
                <a:gd name="T15" fmla="*/ 7 h 153"/>
                <a:gd name="T16" fmla="*/ 44 w 138"/>
                <a:gd name="T17" fmla="*/ 2 h 153"/>
                <a:gd name="T18" fmla="*/ 54 w 138"/>
                <a:gd name="T19" fmla="*/ 0 h 153"/>
                <a:gd name="T20" fmla="*/ 60 w 138"/>
                <a:gd name="T21" fmla="*/ 5 h 153"/>
                <a:gd name="T22" fmla="*/ 62 w 138"/>
                <a:gd name="T23" fmla="*/ 11 h 153"/>
                <a:gd name="T24" fmla="*/ 71 w 138"/>
                <a:gd name="T25" fmla="*/ 15 h 153"/>
                <a:gd name="T26" fmla="*/ 77 w 138"/>
                <a:gd name="T27" fmla="*/ 19 h 153"/>
                <a:gd name="T28" fmla="*/ 86 w 138"/>
                <a:gd name="T29" fmla="*/ 21 h 153"/>
                <a:gd name="T30" fmla="*/ 92 w 138"/>
                <a:gd name="T31" fmla="*/ 15 h 153"/>
                <a:gd name="T32" fmla="*/ 105 w 138"/>
                <a:gd name="T33" fmla="*/ 11 h 153"/>
                <a:gd name="T34" fmla="*/ 113 w 138"/>
                <a:gd name="T35" fmla="*/ 9 h 153"/>
                <a:gd name="T36" fmla="*/ 115 w 138"/>
                <a:gd name="T37" fmla="*/ 15 h 153"/>
                <a:gd name="T38" fmla="*/ 127 w 138"/>
                <a:gd name="T39" fmla="*/ 23 h 153"/>
                <a:gd name="T40" fmla="*/ 131 w 138"/>
                <a:gd name="T41" fmla="*/ 33 h 153"/>
                <a:gd name="T42" fmla="*/ 127 w 138"/>
                <a:gd name="T43" fmla="*/ 44 h 153"/>
                <a:gd name="T44" fmla="*/ 134 w 138"/>
                <a:gd name="T45" fmla="*/ 48 h 153"/>
                <a:gd name="T46" fmla="*/ 133 w 138"/>
                <a:gd name="T47" fmla="*/ 58 h 153"/>
                <a:gd name="T48" fmla="*/ 134 w 138"/>
                <a:gd name="T49" fmla="*/ 72 h 153"/>
                <a:gd name="T50" fmla="*/ 138 w 138"/>
                <a:gd name="T51" fmla="*/ 79 h 153"/>
                <a:gd name="T52" fmla="*/ 133 w 138"/>
                <a:gd name="T53" fmla="*/ 81 h 153"/>
                <a:gd name="T54" fmla="*/ 125 w 138"/>
                <a:gd name="T55" fmla="*/ 83 h 153"/>
                <a:gd name="T56" fmla="*/ 115 w 138"/>
                <a:gd name="T57" fmla="*/ 87 h 153"/>
                <a:gd name="T58" fmla="*/ 103 w 138"/>
                <a:gd name="T59" fmla="*/ 91 h 153"/>
                <a:gd name="T60" fmla="*/ 92 w 138"/>
                <a:gd name="T61" fmla="*/ 97 h 153"/>
                <a:gd name="T62" fmla="*/ 99 w 138"/>
                <a:gd name="T63" fmla="*/ 106 h 153"/>
                <a:gd name="T64" fmla="*/ 107 w 138"/>
                <a:gd name="T65" fmla="*/ 116 h 153"/>
                <a:gd name="T66" fmla="*/ 119 w 138"/>
                <a:gd name="T67" fmla="*/ 124 h 153"/>
                <a:gd name="T68" fmla="*/ 119 w 138"/>
                <a:gd name="T69" fmla="*/ 130 h 153"/>
                <a:gd name="T70" fmla="*/ 111 w 138"/>
                <a:gd name="T71" fmla="*/ 134 h 153"/>
                <a:gd name="T72" fmla="*/ 103 w 138"/>
                <a:gd name="T73" fmla="*/ 137 h 153"/>
                <a:gd name="T74" fmla="*/ 103 w 138"/>
                <a:gd name="T75" fmla="*/ 145 h 153"/>
                <a:gd name="T76" fmla="*/ 92 w 138"/>
                <a:gd name="T77" fmla="*/ 145 h 153"/>
                <a:gd name="T78" fmla="*/ 82 w 138"/>
                <a:gd name="T79" fmla="*/ 151 h 153"/>
                <a:gd name="T80" fmla="*/ 54 w 138"/>
                <a:gd name="T81" fmla="*/ 153 h 153"/>
                <a:gd name="T82" fmla="*/ 56 w 138"/>
                <a:gd name="T83" fmla="*/ 149 h 153"/>
                <a:gd name="T84" fmla="*/ 54 w 138"/>
                <a:gd name="T85" fmla="*/ 147 h 153"/>
                <a:gd name="T86" fmla="*/ 46 w 138"/>
                <a:gd name="T87" fmla="*/ 145 h 153"/>
                <a:gd name="T88" fmla="*/ 37 w 138"/>
                <a:gd name="T89" fmla="*/ 147 h 153"/>
                <a:gd name="T90" fmla="*/ 27 w 138"/>
                <a:gd name="T91" fmla="*/ 147 h 153"/>
                <a:gd name="T92" fmla="*/ 21 w 138"/>
                <a:gd name="T93" fmla="*/ 147 h 153"/>
                <a:gd name="T94" fmla="*/ 21 w 138"/>
                <a:gd name="T95" fmla="*/ 141 h 153"/>
                <a:gd name="T96" fmla="*/ 31 w 138"/>
                <a:gd name="T97" fmla="*/ 122 h 153"/>
                <a:gd name="T98" fmla="*/ 29 w 138"/>
                <a:gd name="T99" fmla="*/ 118 h 153"/>
                <a:gd name="T100" fmla="*/ 11 w 138"/>
                <a:gd name="T101" fmla="*/ 118 h 153"/>
                <a:gd name="T102" fmla="*/ 7 w 138"/>
                <a:gd name="T103" fmla="*/ 114 h 153"/>
                <a:gd name="T104" fmla="*/ 2 w 138"/>
                <a:gd name="T105" fmla="*/ 110 h 153"/>
                <a:gd name="T106" fmla="*/ 4 w 138"/>
                <a:gd name="T107" fmla="*/ 103 h 153"/>
                <a:gd name="T108" fmla="*/ 2 w 138"/>
                <a:gd name="T109" fmla="*/ 99 h 153"/>
                <a:gd name="T110" fmla="*/ 4 w 138"/>
                <a:gd name="T111" fmla="*/ 93 h 153"/>
                <a:gd name="T112" fmla="*/ 0 w 138"/>
                <a:gd name="T113" fmla="*/ 83 h 153"/>
                <a:gd name="T114" fmla="*/ 0 w 138"/>
                <a:gd name="T115" fmla="*/ 66 h 153"/>
                <a:gd name="T116" fmla="*/ 11 w 138"/>
                <a:gd name="T117" fmla="*/ 58 h 153"/>
                <a:gd name="T118" fmla="*/ 11 w 138"/>
                <a:gd name="T119" fmla="*/ 48 h 153"/>
                <a:gd name="T120" fmla="*/ 15 w 138"/>
                <a:gd name="T121" fmla="*/ 42 h 153"/>
                <a:gd name="T122" fmla="*/ 9 w 138"/>
                <a:gd name="T123" fmla="*/ 29 h 1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8" h="153">
                  <a:moveTo>
                    <a:pt x="9" y="29"/>
                  </a:moveTo>
                  <a:lnTo>
                    <a:pt x="17" y="27"/>
                  </a:lnTo>
                  <a:lnTo>
                    <a:pt x="25" y="27"/>
                  </a:lnTo>
                  <a:lnTo>
                    <a:pt x="35" y="31"/>
                  </a:lnTo>
                  <a:lnTo>
                    <a:pt x="39" y="25"/>
                  </a:lnTo>
                  <a:lnTo>
                    <a:pt x="46" y="21"/>
                  </a:lnTo>
                  <a:lnTo>
                    <a:pt x="44" y="15"/>
                  </a:lnTo>
                  <a:lnTo>
                    <a:pt x="42" y="7"/>
                  </a:lnTo>
                  <a:lnTo>
                    <a:pt x="44" y="2"/>
                  </a:lnTo>
                  <a:lnTo>
                    <a:pt x="54" y="0"/>
                  </a:lnTo>
                  <a:lnTo>
                    <a:pt x="60" y="5"/>
                  </a:lnTo>
                  <a:lnTo>
                    <a:pt x="62" y="11"/>
                  </a:lnTo>
                  <a:lnTo>
                    <a:pt x="71" y="15"/>
                  </a:lnTo>
                  <a:lnTo>
                    <a:pt x="77" y="19"/>
                  </a:lnTo>
                  <a:lnTo>
                    <a:pt x="86" y="21"/>
                  </a:lnTo>
                  <a:lnTo>
                    <a:pt x="92" y="15"/>
                  </a:lnTo>
                  <a:lnTo>
                    <a:pt x="105" y="11"/>
                  </a:lnTo>
                  <a:lnTo>
                    <a:pt x="113" y="9"/>
                  </a:lnTo>
                  <a:lnTo>
                    <a:pt x="115" y="15"/>
                  </a:lnTo>
                  <a:lnTo>
                    <a:pt x="127" y="23"/>
                  </a:lnTo>
                  <a:lnTo>
                    <a:pt x="131" y="33"/>
                  </a:lnTo>
                  <a:lnTo>
                    <a:pt x="127" y="44"/>
                  </a:lnTo>
                  <a:lnTo>
                    <a:pt x="134" y="48"/>
                  </a:lnTo>
                  <a:lnTo>
                    <a:pt x="133" y="58"/>
                  </a:lnTo>
                  <a:lnTo>
                    <a:pt x="134" y="72"/>
                  </a:lnTo>
                  <a:lnTo>
                    <a:pt x="138" y="79"/>
                  </a:lnTo>
                  <a:lnTo>
                    <a:pt x="133" y="81"/>
                  </a:lnTo>
                  <a:lnTo>
                    <a:pt x="125" y="83"/>
                  </a:lnTo>
                  <a:lnTo>
                    <a:pt x="115" y="87"/>
                  </a:lnTo>
                  <a:lnTo>
                    <a:pt x="103" y="91"/>
                  </a:lnTo>
                  <a:lnTo>
                    <a:pt x="92" y="97"/>
                  </a:lnTo>
                  <a:lnTo>
                    <a:pt x="99" y="106"/>
                  </a:lnTo>
                  <a:lnTo>
                    <a:pt x="107" y="116"/>
                  </a:lnTo>
                  <a:lnTo>
                    <a:pt x="119" y="124"/>
                  </a:lnTo>
                  <a:lnTo>
                    <a:pt x="119" y="130"/>
                  </a:lnTo>
                  <a:lnTo>
                    <a:pt x="111" y="134"/>
                  </a:lnTo>
                  <a:lnTo>
                    <a:pt x="103" y="137"/>
                  </a:lnTo>
                  <a:lnTo>
                    <a:pt x="103" y="145"/>
                  </a:lnTo>
                  <a:lnTo>
                    <a:pt x="92" y="145"/>
                  </a:lnTo>
                  <a:lnTo>
                    <a:pt x="82" y="151"/>
                  </a:lnTo>
                  <a:lnTo>
                    <a:pt x="54" y="153"/>
                  </a:lnTo>
                  <a:lnTo>
                    <a:pt x="56" y="149"/>
                  </a:lnTo>
                  <a:lnTo>
                    <a:pt x="54" y="147"/>
                  </a:lnTo>
                  <a:lnTo>
                    <a:pt x="46" y="145"/>
                  </a:lnTo>
                  <a:lnTo>
                    <a:pt x="37" y="147"/>
                  </a:lnTo>
                  <a:lnTo>
                    <a:pt x="27" y="147"/>
                  </a:lnTo>
                  <a:lnTo>
                    <a:pt x="21" y="147"/>
                  </a:lnTo>
                  <a:lnTo>
                    <a:pt x="21" y="141"/>
                  </a:lnTo>
                  <a:lnTo>
                    <a:pt x="31" y="122"/>
                  </a:lnTo>
                  <a:lnTo>
                    <a:pt x="29" y="118"/>
                  </a:lnTo>
                  <a:lnTo>
                    <a:pt x="11" y="118"/>
                  </a:lnTo>
                  <a:lnTo>
                    <a:pt x="7" y="114"/>
                  </a:lnTo>
                  <a:lnTo>
                    <a:pt x="2" y="110"/>
                  </a:lnTo>
                  <a:lnTo>
                    <a:pt x="4" y="103"/>
                  </a:lnTo>
                  <a:lnTo>
                    <a:pt x="2" y="99"/>
                  </a:lnTo>
                  <a:lnTo>
                    <a:pt x="4" y="93"/>
                  </a:lnTo>
                  <a:lnTo>
                    <a:pt x="0" y="83"/>
                  </a:lnTo>
                  <a:lnTo>
                    <a:pt x="0" y="66"/>
                  </a:lnTo>
                  <a:lnTo>
                    <a:pt x="11" y="58"/>
                  </a:lnTo>
                  <a:lnTo>
                    <a:pt x="11" y="48"/>
                  </a:lnTo>
                  <a:lnTo>
                    <a:pt x="15" y="42"/>
                  </a:lnTo>
                  <a:lnTo>
                    <a:pt x="9" y="29"/>
                  </a:lnTo>
                  <a:close/>
                </a:path>
              </a:pathLst>
            </a:custGeom>
            <a:grpFill/>
            <a:ln w="7938" cap="rnd">
              <a:solidFill>
                <a:schemeClr val="accent1"/>
              </a:solidFill>
              <a:prstDash val="solid"/>
              <a:round/>
              <a:headEnd/>
              <a:tailEnd/>
            </a:ln>
          </p:spPr>
          <p:txBody>
            <a:bodyPr/>
            <a:lstStyle/>
            <a:p>
              <a:pPr>
                <a:defRPr/>
              </a:pPr>
              <a:endParaRPr lang="en-GB" dirty="0"/>
            </a:p>
          </p:txBody>
        </p:sp>
      </p:grpSp>
      <p:sp>
        <p:nvSpPr>
          <p:cNvPr id="1311" name="Tjekkiet">
            <a:extLst>
              <a:ext uri="{FF2B5EF4-FFF2-40B4-BE49-F238E27FC236}">
                <a16:creationId xmlns:a16="http://schemas.microsoft.com/office/drawing/2014/main" id="{39347FD3-A152-4ED7-B8A3-FFFE3CC2AC28}"/>
              </a:ext>
            </a:extLst>
          </p:cNvPr>
          <p:cNvSpPr>
            <a:spLocks/>
          </p:cNvSpPr>
          <p:nvPr/>
        </p:nvSpPr>
        <p:spPr bwMode="auto">
          <a:xfrm>
            <a:off x="4562076" y="3334981"/>
            <a:ext cx="149094" cy="71091"/>
          </a:xfrm>
          <a:custGeom>
            <a:avLst/>
            <a:gdLst>
              <a:gd name="T0" fmla="*/ 2147483647 w 107"/>
              <a:gd name="T1" fmla="*/ 0 h 48"/>
              <a:gd name="T2" fmla="*/ 2147483647 w 107"/>
              <a:gd name="T3" fmla="*/ 2147483647 h 48"/>
              <a:gd name="T4" fmla="*/ 2147483647 w 107"/>
              <a:gd name="T5" fmla="*/ 2147483647 h 48"/>
              <a:gd name="T6" fmla="*/ 2147483647 w 107"/>
              <a:gd name="T7" fmla="*/ 2147483647 h 48"/>
              <a:gd name="T8" fmla="*/ 2147483647 w 107"/>
              <a:gd name="T9" fmla="*/ 2147483647 h 48"/>
              <a:gd name="T10" fmla="*/ 2147483647 w 107"/>
              <a:gd name="T11" fmla="*/ 2147483647 h 48"/>
              <a:gd name="T12" fmla="*/ 2147483647 w 107"/>
              <a:gd name="T13" fmla="*/ 2147483647 h 48"/>
              <a:gd name="T14" fmla="*/ 2147483647 w 107"/>
              <a:gd name="T15" fmla="*/ 2147483647 h 48"/>
              <a:gd name="T16" fmla="*/ 2147483647 w 107"/>
              <a:gd name="T17" fmla="*/ 2147483647 h 48"/>
              <a:gd name="T18" fmla="*/ 2147483647 w 107"/>
              <a:gd name="T19" fmla="*/ 2147483647 h 48"/>
              <a:gd name="T20" fmla="*/ 2147483647 w 107"/>
              <a:gd name="T21" fmla="*/ 2147483647 h 48"/>
              <a:gd name="T22" fmla="*/ 2147483647 w 107"/>
              <a:gd name="T23" fmla="*/ 2147483647 h 48"/>
              <a:gd name="T24" fmla="*/ 2147483647 w 107"/>
              <a:gd name="T25" fmla="*/ 2147483647 h 48"/>
              <a:gd name="T26" fmla="*/ 2147483647 w 107"/>
              <a:gd name="T27" fmla="*/ 2147483647 h 48"/>
              <a:gd name="T28" fmla="*/ 2147483647 w 107"/>
              <a:gd name="T29" fmla="*/ 2147483647 h 48"/>
              <a:gd name="T30" fmla="*/ 2147483647 w 107"/>
              <a:gd name="T31" fmla="*/ 2147483647 h 48"/>
              <a:gd name="T32" fmla="*/ 2147483647 w 107"/>
              <a:gd name="T33" fmla="*/ 2147483647 h 48"/>
              <a:gd name="T34" fmla="*/ 2147483647 w 107"/>
              <a:gd name="T35" fmla="*/ 2147483647 h 48"/>
              <a:gd name="T36" fmla="*/ 2147483647 w 107"/>
              <a:gd name="T37" fmla="*/ 2147483647 h 48"/>
              <a:gd name="T38" fmla="*/ 2147483647 w 107"/>
              <a:gd name="T39" fmla="*/ 2147483647 h 48"/>
              <a:gd name="T40" fmla="*/ 0 w 107"/>
              <a:gd name="T41" fmla="*/ 2147483647 h 48"/>
              <a:gd name="T42" fmla="*/ 2147483647 w 107"/>
              <a:gd name="T43" fmla="*/ 2147483647 h 48"/>
              <a:gd name="T44" fmla="*/ 2147483647 w 107"/>
              <a:gd name="T45" fmla="*/ 2147483647 h 48"/>
              <a:gd name="T46" fmla="*/ 2147483647 w 107"/>
              <a:gd name="T47" fmla="*/ 2147483647 h 48"/>
              <a:gd name="T48" fmla="*/ 2147483647 w 107"/>
              <a:gd name="T49" fmla="*/ 2147483647 h 48"/>
              <a:gd name="T50" fmla="*/ 2147483647 w 107"/>
              <a:gd name="T51" fmla="*/ 0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48">
                <a:moveTo>
                  <a:pt x="46" y="0"/>
                </a:moveTo>
                <a:lnTo>
                  <a:pt x="54" y="4"/>
                </a:lnTo>
                <a:lnTo>
                  <a:pt x="66" y="8"/>
                </a:lnTo>
                <a:lnTo>
                  <a:pt x="68" y="16"/>
                </a:lnTo>
                <a:lnTo>
                  <a:pt x="76" y="18"/>
                </a:lnTo>
                <a:lnTo>
                  <a:pt x="77" y="14"/>
                </a:lnTo>
                <a:lnTo>
                  <a:pt x="85" y="16"/>
                </a:lnTo>
                <a:lnTo>
                  <a:pt x="91" y="20"/>
                </a:lnTo>
                <a:lnTo>
                  <a:pt x="99" y="23"/>
                </a:lnTo>
                <a:lnTo>
                  <a:pt x="107" y="29"/>
                </a:lnTo>
                <a:lnTo>
                  <a:pt x="97" y="35"/>
                </a:lnTo>
                <a:lnTo>
                  <a:pt x="89" y="43"/>
                </a:lnTo>
                <a:lnTo>
                  <a:pt x="79" y="44"/>
                </a:lnTo>
                <a:lnTo>
                  <a:pt x="74" y="48"/>
                </a:lnTo>
                <a:lnTo>
                  <a:pt x="64" y="48"/>
                </a:lnTo>
                <a:lnTo>
                  <a:pt x="44" y="41"/>
                </a:lnTo>
                <a:lnTo>
                  <a:pt x="42" y="47"/>
                </a:lnTo>
                <a:lnTo>
                  <a:pt x="27" y="44"/>
                </a:lnTo>
                <a:lnTo>
                  <a:pt x="19" y="39"/>
                </a:lnTo>
                <a:lnTo>
                  <a:pt x="13" y="33"/>
                </a:lnTo>
                <a:lnTo>
                  <a:pt x="0" y="18"/>
                </a:lnTo>
                <a:lnTo>
                  <a:pt x="11" y="12"/>
                </a:lnTo>
                <a:lnTo>
                  <a:pt x="23" y="8"/>
                </a:lnTo>
                <a:lnTo>
                  <a:pt x="33" y="4"/>
                </a:lnTo>
                <a:lnTo>
                  <a:pt x="40" y="2"/>
                </a:lnTo>
                <a:lnTo>
                  <a:pt x="46" y="0"/>
                </a:lnTo>
                <a:close/>
              </a:path>
            </a:pathLst>
          </a:custGeom>
          <a:solidFill>
            <a:schemeClr val="bg2"/>
          </a:solidFill>
          <a:ln w="9525">
            <a:solidFill>
              <a:schemeClr val="bg2"/>
            </a:solidFill>
            <a:round/>
            <a:headEnd/>
            <a:tailEnd/>
          </a:ln>
        </p:spPr>
        <p:txBody>
          <a:bodyPr/>
          <a:lstStyle/>
          <a:p>
            <a:endParaRPr lang="en-GB" dirty="0"/>
          </a:p>
        </p:txBody>
      </p:sp>
      <p:grpSp>
        <p:nvGrpSpPr>
          <p:cNvPr id="1312" name="Slovakiet">
            <a:extLst>
              <a:ext uri="{FF2B5EF4-FFF2-40B4-BE49-F238E27FC236}">
                <a16:creationId xmlns:a16="http://schemas.microsoft.com/office/drawing/2014/main" id="{5A8AC588-E764-48D4-B8EF-8A0DDD2512A1}"/>
              </a:ext>
            </a:extLst>
          </p:cNvPr>
          <p:cNvGrpSpPr>
            <a:grpSpLocks/>
          </p:cNvGrpSpPr>
          <p:nvPr/>
        </p:nvGrpSpPr>
        <p:grpSpPr bwMode="auto">
          <a:xfrm>
            <a:off x="4665613" y="3377932"/>
            <a:ext cx="121484" cy="56281"/>
            <a:chOff x="2919" y="2046"/>
            <a:chExt cx="88" cy="38"/>
          </a:xfrm>
          <a:solidFill>
            <a:schemeClr val="bg2"/>
          </a:solidFill>
        </p:grpSpPr>
        <p:sp>
          <p:nvSpPr>
            <p:cNvPr id="1313" name="Freeform 493">
              <a:extLst>
                <a:ext uri="{FF2B5EF4-FFF2-40B4-BE49-F238E27FC236}">
                  <a16:creationId xmlns:a16="http://schemas.microsoft.com/office/drawing/2014/main" id="{875E21B5-E655-40D9-9FAC-CB23A19A9874}"/>
                </a:ext>
              </a:extLst>
            </p:cNvPr>
            <p:cNvSpPr>
              <a:spLocks/>
            </p:cNvSpPr>
            <p:nvPr/>
          </p:nvSpPr>
          <p:spPr bwMode="auto">
            <a:xfrm>
              <a:off x="2919" y="2046"/>
              <a:ext cx="88" cy="38"/>
            </a:xfrm>
            <a:custGeom>
              <a:avLst/>
              <a:gdLst>
                <a:gd name="T0" fmla="*/ 43 w 88"/>
                <a:gd name="T1" fmla="*/ 2 h 38"/>
                <a:gd name="T2" fmla="*/ 47 w 88"/>
                <a:gd name="T3" fmla="*/ 10 h 38"/>
                <a:gd name="T4" fmla="*/ 56 w 88"/>
                <a:gd name="T5" fmla="*/ 8 h 38"/>
                <a:gd name="T6" fmla="*/ 66 w 88"/>
                <a:gd name="T7" fmla="*/ 4 h 38"/>
                <a:gd name="T8" fmla="*/ 74 w 88"/>
                <a:gd name="T9" fmla="*/ 4 h 38"/>
                <a:gd name="T10" fmla="*/ 84 w 88"/>
                <a:gd name="T11" fmla="*/ 8 h 38"/>
                <a:gd name="T12" fmla="*/ 88 w 88"/>
                <a:gd name="T13" fmla="*/ 12 h 38"/>
                <a:gd name="T14" fmla="*/ 84 w 88"/>
                <a:gd name="T15" fmla="*/ 20 h 38"/>
                <a:gd name="T16" fmla="*/ 80 w 88"/>
                <a:gd name="T17" fmla="*/ 26 h 38"/>
                <a:gd name="T18" fmla="*/ 70 w 88"/>
                <a:gd name="T19" fmla="*/ 24 h 38"/>
                <a:gd name="T20" fmla="*/ 60 w 88"/>
                <a:gd name="T21" fmla="*/ 22 h 38"/>
                <a:gd name="T22" fmla="*/ 54 w 88"/>
                <a:gd name="T23" fmla="*/ 26 h 38"/>
                <a:gd name="T24" fmla="*/ 52 w 88"/>
                <a:gd name="T25" fmla="*/ 28 h 38"/>
                <a:gd name="T26" fmla="*/ 43 w 88"/>
                <a:gd name="T27" fmla="*/ 28 h 38"/>
                <a:gd name="T28" fmla="*/ 37 w 88"/>
                <a:gd name="T29" fmla="*/ 32 h 38"/>
                <a:gd name="T30" fmla="*/ 29 w 88"/>
                <a:gd name="T31" fmla="*/ 32 h 38"/>
                <a:gd name="T32" fmla="*/ 25 w 88"/>
                <a:gd name="T33" fmla="*/ 38 h 38"/>
                <a:gd name="T34" fmla="*/ 17 w 88"/>
                <a:gd name="T35" fmla="*/ 38 h 38"/>
                <a:gd name="T36" fmla="*/ 9 w 88"/>
                <a:gd name="T37" fmla="*/ 36 h 38"/>
                <a:gd name="T38" fmla="*/ 3 w 88"/>
                <a:gd name="T39" fmla="*/ 32 h 38"/>
                <a:gd name="T40" fmla="*/ 2 w 88"/>
                <a:gd name="T41" fmla="*/ 24 h 38"/>
                <a:gd name="T42" fmla="*/ 0 w 88"/>
                <a:gd name="T43" fmla="*/ 20 h 38"/>
                <a:gd name="T44" fmla="*/ 5 w 88"/>
                <a:gd name="T45" fmla="*/ 16 h 38"/>
                <a:gd name="T46" fmla="*/ 15 w 88"/>
                <a:gd name="T47" fmla="*/ 14 h 38"/>
                <a:gd name="T48" fmla="*/ 23 w 88"/>
                <a:gd name="T49" fmla="*/ 6 h 38"/>
                <a:gd name="T50" fmla="*/ 33 w 88"/>
                <a:gd name="T51" fmla="*/ 0 h 38"/>
                <a:gd name="T52" fmla="*/ 43 w 88"/>
                <a:gd name="T53" fmla="*/ 2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8" h="38">
                  <a:moveTo>
                    <a:pt x="43" y="2"/>
                  </a:moveTo>
                  <a:lnTo>
                    <a:pt x="47" y="10"/>
                  </a:lnTo>
                  <a:lnTo>
                    <a:pt x="56" y="8"/>
                  </a:lnTo>
                  <a:lnTo>
                    <a:pt x="66" y="4"/>
                  </a:lnTo>
                  <a:lnTo>
                    <a:pt x="74" y="4"/>
                  </a:lnTo>
                  <a:lnTo>
                    <a:pt x="84" y="8"/>
                  </a:lnTo>
                  <a:lnTo>
                    <a:pt x="88" y="12"/>
                  </a:lnTo>
                  <a:lnTo>
                    <a:pt x="84" y="20"/>
                  </a:lnTo>
                  <a:lnTo>
                    <a:pt x="80" y="26"/>
                  </a:lnTo>
                  <a:lnTo>
                    <a:pt x="70" y="24"/>
                  </a:lnTo>
                  <a:lnTo>
                    <a:pt x="60" y="22"/>
                  </a:lnTo>
                  <a:lnTo>
                    <a:pt x="54" y="26"/>
                  </a:lnTo>
                  <a:lnTo>
                    <a:pt x="52" y="28"/>
                  </a:lnTo>
                  <a:lnTo>
                    <a:pt x="43" y="28"/>
                  </a:lnTo>
                  <a:lnTo>
                    <a:pt x="37" y="32"/>
                  </a:lnTo>
                  <a:lnTo>
                    <a:pt x="29" y="32"/>
                  </a:lnTo>
                  <a:lnTo>
                    <a:pt x="25" y="38"/>
                  </a:lnTo>
                  <a:lnTo>
                    <a:pt x="17" y="38"/>
                  </a:lnTo>
                  <a:lnTo>
                    <a:pt x="9" y="36"/>
                  </a:lnTo>
                  <a:lnTo>
                    <a:pt x="3" y="32"/>
                  </a:lnTo>
                  <a:lnTo>
                    <a:pt x="2" y="24"/>
                  </a:lnTo>
                  <a:lnTo>
                    <a:pt x="0" y="20"/>
                  </a:lnTo>
                  <a:lnTo>
                    <a:pt x="5" y="16"/>
                  </a:lnTo>
                  <a:lnTo>
                    <a:pt x="15" y="14"/>
                  </a:lnTo>
                  <a:lnTo>
                    <a:pt x="23" y="6"/>
                  </a:lnTo>
                  <a:lnTo>
                    <a:pt x="33" y="0"/>
                  </a:lnTo>
                  <a:lnTo>
                    <a:pt x="43" y="2"/>
                  </a:lnTo>
                  <a:close/>
                </a:path>
              </a:pathLst>
            </a:custGeom>
            <a:grpFill/>
            <a:ln w="9525">
              <a:solidFill>
                <a:schemeClr val="bg2"/>
              </a:solidFill>
              <a:round/>
              <a:headEnd/>
              <a:tailEnd/>
            </a:ln>
          </p:spPr>
          <p:txBody>
            <a:bodyPr/>
            <a:lstStyle/>
            <a:p>
              <a:pPr>
                <a:defRPr/>
              </a:pPr>
              <a:endParaRPr lang="en-GB" dirty="0"/>
            </a:p>
          </p:txBody>
        </p:sp>
        <p:sp>
          <p:nvSpPr>
            <p:cNvPr id="1314" name="Freeform 494">
              <a:extLst>
                <a:ext uri="{FF2B5EF4-FFF2-40B4-BE49-F238E27FC236}">
                  <a16:creationId xmlns:a16="http://schemas.microsoft.com/office/drawing/2014/main" id="{35BA06E0-5656-4C9E-871B-9B1C626E4505}"/>
                </a:ext>
              </a:extLst>
            </p:cNvPr>
            <p:cNvSpPr>
              <a:spLocks/>
            </p:cNvSpPr>
            <p:nvPr/>
          </p:nvSpPr>
          <p:spPr bwMode="auto">
            <a:xfrm>
              <a:off x="2919" y="2046"/>
              <a:ext cx="88" cy="38"/>
            </a:xfrm>
            <a:custGeom>
              <a:avLst/>
              <a:gdLst>
                <a:gd name="T0" fmla="*/ 43 w 88"/>
                <a:gd name="T1" fmla="*/ 2 h 38"/>
                <a:gd name="T2" fmla="*/ 47 w 88"/>
                <a:gd name="T3" fmla="*/ 10 h 38"/>
                <a:gd name="T4" fmla="*/ 56 w 88"/>
                <a:gd name="T5" fmla="*/ 8 h 38"/>
                <a:gd name="T6" fmla="*/ 66 w 88"/>
                <a:gd name="T7" fmla="*/ 4 h 38"/>
                <a:gd name="T8" fmla="*/ 74 w 88"/>
                <a:gd name="T9" fmla="*/ 4 h 38"/>
                <a:gd name="T10" fmla="*/ 84 w 88"/>
                <a:gd name="T11" fmla="*/ 8 h 38"/>
                <a:gd name="T12" fmla="*/ 88 w 88"/>
                <a:gd name="T13" fmla="*/ 12 h 38"/>
                <a:gd name="T14" fmla="*/ 84 w 88"/>
                <a:gd name="T15" fmla="*/ 20 h 38"/>
                <a:gd name="T16" fmla="*/ 80 w 88"/>
                <a:gd name="T17" fmla="*/ 26 h 38"/>
                <a:gd name="T18" fmla="*/ 70 w 88"/>
                <a:gd name="T19" fmla="*/ 24 h 38"/>
                <a:gd name="T20" fmla="*/ 60 w 88"/>
                <a:gd name="T21" fmla="*/ 22 h 38"/>
                <a:gd name="T22" fmla="*/ 54 w 88"/>
                <a:gd name="T23" fmla="*/ 26 h 38"/>
                <a:gd name="T24" fmla="*/ 52 w 88"/>
                <a:gd name="T25" fmla="*/ 28 h 38"/>
                <a:gd name="T26" fmla="*/ 43 w 88"/>
                <a:gd name="T27" fmla="*/ 28 h 38"/>
                <a:gd name="T28" fmla="*/ 37 w 88"/>
                <a:gd name="T29" fmla="*/ 32 h 38"/>
                <a:gd name="T30" fmla="*/ 29 w 88"/>
                <a:gd name="T31" fmla="*/ 32 h 38"/>
                <a:gd name="T32" fmla="*/ 25 w 88"/>
                <a:gd name="T33" fmla="*/ 38 h 38"/>
                <a:gd name="T34" fmla="*/ 17 w 88"/>
                <a:gd name="T35" fmla="*/ 38 h 38"/>
                <a:gd name="T36" fmla="*/ 9 w 88"/>
                <a:gd name="T37" fmla="*/ 36 h 38"/>
                <a:gd name="T38" fmla="*/ 3 w 88"/>
                <a:gd name="T39" fmla="*/ 32 h 38"/>
                <a:gd name="T40" fmla="*/ 2 w 88"/>
                <a:gd name="T41" fmla="*/ 24 h 38"/>
                <a:gd name="T42" fmla="*/ 0 w 88"/>
                <a:gd name="T43" fmla="*/ 20 h 38"/>
                <a:gd name="T44" fmla="*/ 5 w 88"/>
                <a:gd name="T45" fmla="*/ 16 h 38"/>
                <a:gd name="T46" fmla="*/ 15 w 88"/>
                <a:gd name="T47" fmla="*/ 14 h 38"/>
                <a:gd name="T48" fmla="*/ 23 w 88"/>
                <a:gd name="T49" fmla="*/ 6 h 38"/>
                <a:gd name="T50" fmla="*/ 33 w 88"/>
                <a:gd name="T51" fmla="*/ 0 h 38"/>
                <a:gd name="T52" fmla="*/ 43 w 88"/>
                <a:gd name="T53" fmla="*/ 2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8" h="38">
                  <a:moveTo>
                    <a:pt x="43" y="2"/>
                  </a:moveTo>
                  <a:lnTo>
                    <a:pt x="47" y="10"/>
                  </a:lnTo>
                  <a:lnTo>
                    <a:pt x="56" y="8"/>
                  </a:lnTo>
                  <a:lnTo>
                    <a:pt x="66" y="4"/>
                  </a:lnTo>
                  <a:lnTo>
                    <a:pt x="74" y="4"/>
                  </a:lnTo>
                  <a:lnTo>
                    <a:pt x="84" y="8"/>
                  </a:lnTo>
                  <a:lnTo>
                    <a:pt x="88" y="12"/>
                  </a:lnTo>
                  <a:lnTo>
                    <a:pt x="84" y="20"/>
                  </a:lnTo>
                  <a:lnTo>
                    <a:pt x="80" y="26"/>
                  </a:lnTo>
                  <a:lnTo>
                    <a:pt x="70" y="24"/>
                  </a:lnTo>
                  <a:lnTo>
                    <a:pt x="60" y="22"/>
                  </a:lnTo>
                  <a:lnTo>
                    <a:pt x="54" y="26"/>
                  </a:lnTo>
                  <a:lnTo>
                    <a:pt x="52" y="28"/>
                  </a:lnTo>
                  <a:lnTo>
                    <a:pt x="43" y="28"/>
                  </a:lnTo>
                  <a:lnTo>
                    <a:pt x="37" y="32"/>
                  </a:lnTo>
                  <a:lnTo>
                    <a:pt x="29" y="32"/>
                  </a:lnTo>
                  <a:lnTo>
                    <a:pt x="25" y="38"/>
                  </a:lnTo>
                  <a:lnTo>
                    <a:pt x="17" y="38"/>
                  </a:lnTo>
                  <a:lnTo>
                    <a:pt x="9" y="36"/>
                  </a:lnTo>
                  <a:lnTo>
                    <a:pt x="3" y="32"/>
                  </a:lnTo>
                  <a:lnTo>
                    <a:pt x="2" y="24"/>
                  </a:lnTo>
                  <a:lnTo>
                    <a:pt x="0" y="20"/>
                  </a:lnTo>
                  <a:lnTo>
                    <a:pt x="5" y="16"/>
                  </a:lnTo>
                  <a:lnTo>
                    <a:pt x="15" y="14"/>
                  </a:lnTo>
                  <a:lnTo>
                    <a:pt x="23" y="6"/>
                  </a:lnTo>
                  <a:lnTo>
                    <a:pt x="33" y="0"/>
                  </a:lnTo>
                  <a:lnTo>
                    <a:pt x="43" y="2"/>
                  </a:lnTo>
                  <a:close/>
                </a:path>
              </a:pathLst>
            </a:custGeom>
            <a:grpFill/>
            <a:ln w="7938" cap="rnd">
              <a:solidFill>
                <a:schemeClr val="bg2"/>
              </a:solidFill>
              <a:prstDash val="solid"/>
              <a:round/>
              <a:headEnd/>
              <a:tailEnd/>
            </a:ln>
          </p:spPr>
          <p:txBody>
            <a:bodyPr/>
            <a:lstStyle/>
            <a:p>
              <a:pPr>
                <a:defRPr/>
              </a:pPr>
              <a:endParaRPr lang="en-GB" dirty="0"/>
            </a:p>
          </p:txBody>
        </p:sp>
      </p:grpSp>
      <p:sp>
        <p:nvSpPr>
          <p:cNvPr id="1315" name="Østrig">
            <a:extLst>
              <a:ext uri="{FF2B5EF4-FFF2-40B4-BE49-F238E27FC236}">
                <a16:creationId xmlns:a16="http://schemas.microsoft.com/office/drawing/2014/main" id="{3B7B0CF6-163D-4C5F-9779-E29EA9CF6740}"/>
              </a:ext>
            </a:extLst>
          </p:cNvPr>
          <p:cNvSpPr>
            <a:spLocks/>
          </p:cNvSpPr>
          <p:nvPr/>
        </p:nvSpPr>
        <p:spPr bwMode="auto">
          <a:xfrm>
            <a:off x="4506856" y="3395705"/>
            <a:ext cx="171182" cy="75535"/>
          </a:xfrm>
          <a:custGeom>
            <a:avLst/>
            <a:gdLst>
              <a:gd name="T0" fmla="*/ 2147483647 w 123"/>
              <a:gd name="T1" fmla="*/ 2147483647 h 51"/>
              <a:gd name="T2" fmla="*/ 2147483647 w 123"/>
              <a:gd name="T3" fmla="*/ 2147483647 h 51"/>
              <a:gd name="T4" fmla="*/ 2147483647 w 123"/>
              <a:gd name="T5" fmla="*/ 2147483647 h 51"/>
              <a:gd name="T6" fmla="*/ 0 w 123"/>
              <a:gd name="T7" fmla="*/ 2147483647 h 51"/>
              <a:gd name="T8" fmla="*/ 2147483647 w 123"/>
              <a:gd name="T9" fmla="*/ 2147483647 h 51"/>
              <a:gd name="T10" fmla="*/ 2147483647 w 123"/>
              <a:gd name="T11" fmla="*/ 2147483647 h 51"/>
              <a:gd name="T12" fmla="*/ 2147483647 w 123"/>
              <a:gd name="T13" fmla="*/ 2147483647 h 51"/>
              <a:gd name="T14" fmla="*/ 2147483647 w 123"/>
              <a:gd name="T15" fmla="*/ 2147483647 h 51"/>
              <a:gd name="T16" fmla="*/ 2147483647 w 123"/>
              <a:gd name="T17" fmla="*/ 2147483647 h 51"/>
              <a:gd name="T18" fmla="*/ 2147483647 w 123"/>
              <a:gd name="T19" fmla="*/ 2147483647 h 51"/>
              <a:gd name="T20" fmla="*/ 2147483647 w 123"/>
              <a:gd name="T21" fmla="*/ 2147483647 h 51"/>
              <a:gd name="T22" fmla="*/ 2147483647 w 123"/>
              <a:gd name="T23" fmla="*/ 2147483647 h 51"/>
              <a:gd name="T24" fmla="*/ 2147483647 w 123"/>
              <a:gd name="T25" fmla="*/ 2147483647 h 51"/>
              <a:gd name="T26" fmla="*/ 2147483647 w 123"/>
              <a:gd name="T27" fmla="*/ 0 h 51"/>
              <a:gd name="T28" fmla="*/ 2147483647 w 123"/>
              <a:gd name="T29" fmla="*/ 2147483647 h 51"/>
              <a:gd name="T30" fmla="*/ 2147483647 w 123"/>
              <a:gd name="T31" fmla="*/ 2147483647 h 51"/>
              <a:gd name="T32" fmla="*/ 2147483647 w 123"/>
              <a:gd name="T33" fmla="*/ 2147483647 h 51"/>
              <a:gd name="T34" fmla="*/ 2147483647 w 123"/>
              <a:gd name="T35" fmla="*/ 2147483647 h 51"/>
              <a:gd name="T36" fmla="*/ 2147483647 w 123"/>
              <a:gd name="T37" fmla="*/ 2147483647 h 51"/>
              <a:gd name="T38" fmla="*/ 2147483647 w 123"/>
              <a:gd name="T39" fmla="*/ 2147483647 h 51"/>
              <a:gd name="T40" fmla="*/ 2147483647 w 123"/>
              <a:gd name="T41" fmla="*/ 2147483647 h 51"/>
              <a:gd name="T42" fmla="*/ 2147483647 w 123"/>
              <a:gd name="T43" fmla="*/ 2147483647 h 51"/>
              <a:gd name="T44" fmla="*/ 2147483647 w 123"/>
              <a:gd name="T45" fmla="*/ 2147483647 h 51"/>
              <a:gd name="T46" fmla="*/ 2147483647 w 123"/>
              <a:gd name="T47" fmla="*/ 2147483647 h 51"/>
              <a:gd name="T48" fmla="*/ 2147483647 w 123"/>
              <a:gd name="T49" fmla="*/ 2147483647 h 51"/>
              <a:gd name="T50" fmla="*/ 2147483647 w 123"/>
              <a:gd name="T51" fmla="*/ 2147483647 h 51"/>
              <a:gd name="T52" fmla="*/ 2147483647 w 123"/>
              <a:gd name="T53" fmla="*/ 2147483647 h 51"/>
              <a:gd name="T54" fmla="*/ 2147483647 w 123"/>
              <a:gd name="T55" fmla="*/ 2147483647 h 51"/>
              <a:gd name="T56" fmla="*/ 2147483647 w 123"/>
              <a:gd name="T57" fmla="*/ 2147483647 h 51"/>
              <a:gd name="T58" fmla="*/ 2147483647 w 123"/>
              <a:gd name="T59" fmla="*/ 2147483647 h 51"/>
              <a:gd name="T60" fmla="*/ 2147483647 w 123"/>
              <a:gd name="T61" fmla="*/ 2147483647 h 51"/>
              <a:gd name="T62" fmla="*/ 2147483647 w 123"/>
              <a:gd name="T63" fmla="*/ 2147483647 h 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3" h="51">
                <a:moveTo>
                  <a:pt x="14" y="45"/>
                </a:moveTo>
                <a:lnTo>
                  <a:pt x="12" y="41"/>
                </a:lnTo>
                <a:lnTo>
                  <a:pt x="8" y="41"/>
                </a:lnTo>
                <a:lnTo>
                  <a:pt x="0" y="39"/>
                </a:lnTo>
                <a:lnTo>
                  <a:pt x="2" y="33"/>
                </a:lnTo>
                <a:lnTo>
                  <a:pt x="18" y="33"/>
                </a:lnTo>
                <a:lnTo>
                  <a:pt x="30" y="31"/>
                </a:lnTo>
                <a:lnTo>
                  <a:pt x="40" y="25"/>
                </a:lnTo>
                <a:lnTo>
                  <a:pt x="52" y="25"/>
                </a:lnTo>
                <a:lnTo>
                  <a:pt x="52" y="17"/>
                </a:lnTo>
                <a:lnTo>
                  <a:pt x="67" y="10"/>
                </a:lnTo>
                <a:lnTo>
                  <a:pt x="67" y="4"/>
                </a:lnTo>
                <a:lnTo>
                  <a:pt x="83" y="6"/>
                </a:lnTo>
                <a:lnTo>
                  <a:pt x="85" y="0"/>
                </a:lnTo>
                <a:lnTo>
                  <a:pt x="104" y="8"/>
                </a:lnTo>
                <a:lnTo>
                  <a:pt x="114" y="8"/>
                </a:lnTo>
                <a:lnTo>
                  <a:pt x="116" y="12"/>
                </a:lnTo>
                <a:lnTo>
                  <a:pt x="118" y="19"/>
                </a:lnTo>
                <a:lnTo>
                  <a:pt x="123" y="23"/>
                </a:lnTo>
                <a:lnTo>
                  <a:pt x="114" y="27"/>
                </a:lnTo>
                <a:lnTo>
                  <a:pt x="108" y="33"/>
                </a:lnTo>
                <a:lnTo>
                  <a:pt x="106" y="39"/>
                </a:lnTo>
                <a:lnTo>
                  <a:pt x="100" y="43"/>
                </a:lnTo>
                <a:lnTo>
                  <a:pt x="87" y="49"/>
                </a:lnTo>
                <a:lnTo>
                  <a:pt x="75" y="51"/>
                </a:lnTo>
                <a:lnTo>
                  <a:pt x="65" y="47"/>
                </a:lnTo>
                <a:lnTo>
                  <a:pt x="50" y="49"/>
                </a:lnTo>
                <a:lnTo>
                  <a:pt x="40" y="45"/>
                </a:lnTo>
                <a:lnTo>
                  <a:pt x="40" y="39"/>
                </a:lnTo>
                <a:lnTo>
                  <a:pt x="26" y="39"/>
                </a:lnTo>
                <a:lnTo>
                  <a:pt x="24" y="45"/>
                </a:lnTo>
                <a:lnTo>
                  <a:pt x="14" y="45"/>
                </a:lnTo>
                <a:close/>
              </a:path>
            </a:pathLst>
          </a:custGeom>
          <a:solidFill>
            <a:schemeClr val="bg2"/>
          </a:solidFill>
          <a:ln w="9525">
            <a:solidFill>
              <a:schemeClr val="bg2"/>
            </a:solidFill>
            <a:round/>
            <a:headEnd/>
            <a:tailEnd/>
          </a:ln>
        </p:spPr>
        <p:txBody>
          <a:bodyPr/>
          <a:lstStyle/>
          <a:p>
            <a:endParaRPr lang="en-GB" dirty="0"/>
          </a:p>
        </p:txBody>
      </p:sp>
      <p:grpSp>
        <p:nvGrpSpPr>
          <p:cNvPr id="1316" name="Polen">
            <a:extLst>
              <a:ext uri="{FF2B5EF4-FFF2-40B4-BE49-F238E27FC236}">
                <a16:creationId xmlns:a16="http://schemas.microsoft.com/office/drawing/2014/main" id="{CDBD3635-1C92-4C97-97C5-6CA9D57C7E89}"/>
              </a:ext>
            </a:extLst>
          </p:cNvPr>
          <p:cNvGrpSpPr>
            <a:grpSpLocks/>
          </p:cNvGrpSpPr>
          <p:nvPr/>
        </p:nvGrpSpPr>
        <p:grpSpPr bwMode="auto">
          <a:xfrm>
            <a:off x="4610393" y="3223899"/>
            <a:ext cx="208456" cy="171804"/>
            <a:chOff x="2880" y="1942"/>
            <a:chExt cx="150" cy="116"/>
          </a:xfrm>
          <a:solidFill>
            <a:schemeClr val="tx1"/>
          </a:solidFill>
        </p:grpSpPr>
        <p:sp>
          <p:nvSpPr>
            <p:cNvPr id="1317" name="Freeform 499">
              <a:extLst>
                <a:ext uri="{FF2B5EF4-FFF2-40B4-BE49-F238E27FC236}">
                  <a16:creationId xmlns:a16="http://schemas.microsoft.com/office/drawing/2014/main" id="{B431FE56-324D-498D-A4AF-08AF92D69CED}"/>
                </a:ext>
              </a:extLst>
            </p:cNvPr>
            <p:cNvSpPr>
              <a:spLocks/>
            </p:cNvSpPr>
            <p:nvPr/>
          </p:nvSpPr>
          <p:spPr bwMode="auto">
            <a:xfrm>
              <a:off x="2880" y="1942"/>
              <a:ext cx="150" cy="116"/>
            </a:xfrm>
            <a:custGeom>
              <a:avLst/>
              <a:gdLst>
                <a:gd name="T0" fmla="*/ 0 w 150"/>
                <a:gd name="T1" fmla="*/ 19 h 116"/>
                <a:gd name="T2" fmla="*/ 15 w 150"/>
                <a:gd name="T3" fmla="*/ 15 h 116"/>
                <a:gd name="T4" fmla="*/ 31 w 150"/>
                <a:gd name="T5" fmla="*/ 9 h 116"/>
                <a:gd name="T6" fmla="*/ 46 w 150"/>
                <a:gd name="T7" fmla="*/ 0 h 116"/>
                <a:gd name="T8" fmla="*/ 64 w 150"/>
                <a:gd name="T9" fmla="*/ 0 h 116"/>
                <a:gd name="T10" fmla="*/ 68 w 150"/>
                <a:gd name="T11" fmla="*/ 8 h 116"/>
                <a:gd name="T12" fmla="*/ 86 w 150"/>
                <a:gd name="T13" fmla="*/ 8 h 116"/>
                <a:gd name="T14" fmla="*/ 105 w 150"/>
                <a:gd name="T15" fmla="*/ 8 h 116"/>
                <a:gd name="T16" fmla="*/ 130 w 150"/>
                <a:gd name="T17" fmla="*/ 6 h 116"/>
                <a:gd name="T18" fmla="*/ 136 w 150"/>
                <a:gd name="T19" fmla="*/ 11 h 116"/>
                <a:gd name="T20" fmla="*/ 140 w 150"/>
                <a:gd name="T21" fmla="*/ 15 h 116"/>
                <a:gd name="T22" fmla="*/ 144 w 150"/>
                <a:gd name="T23" fmla="*/ 27 h 116"/>
                <a:gd name="T24" fmla="*/ 148 w 150"/>
                <a:gd name="T25" fmla="*/ 31 h 116"/>
                <a:gd name="T26" fmla="*/ 148 w 150"/>
                <a:gd name="T27" fmla="*/ 44 h 116"/>
                <a:gd name="T28" fmla="*/ 140 w 150"/>
                <a:gd name="T29" fmla="*/ 44 h 116"/>
                <a:gd name="T30" fmla="*/ 138 w 150"/>
                <a:gd name="T31" fmla="*/ 50 h 116"/>
                <a:gd name="T32" fmla="*/ 144 w 150"/>
                <a:gd name="T33" fmla="*/ 54 h 116"/>
                <a:gd name="T34" fmla="*/ 144 w 150"/>
                <a:gd name="T35" fmla="*/ 68 h 116"/>
                <a:gd name="T36" fmla="*/ 146 w 150"/>
                <a:gd name="T37" fmla="*/ 73 h 116"/>
                <a:gd name="T38" fmla="*/ 148 w 150"/>
                <a:gd name="T39" fmla="*/ 81 h 116"/>
                <a:gd name="T40" fmla="*/ 150 w 150"/>
                <a:gd name="T41" fmla="*/ 85 h 116"/>
                <a:gd name="T42" fmla="*/ 140 w 150"/>
                <a:gd name="T43" fmla="*/ 91 h 116"/>
                <a:gd name="T44" fmla="*/ 132 w 150"/>
                <a:gd name="T45" fmla="*/ 98 h 116"/>
                <a:gd name="T46" fmla="*/ 129 w 150"/>
                <a:gd name="T47" fmla="*/ 106 h 116"/>
                <a:gd name="T48" fmla="*/ 127 w 150"/>
                <a:gd name="T49" fmla="*/ 116 h 116"/>
                <a:gd name="T50" fmla="*/ 123 w 150"/>
                <a:gd name="T51" fmla="*/ 112 h 116"/>
                <a:gd name="T52" fmla="*/ 113 w 150"/>
                <a:gd name="T53" fmla="*/ 108 h 116"/>
                <a:gd name="T54" fmla="*/ 105 w 150"/>
                <a:gd name="T55" fmla="*/ 108 h 116"/>
                <a:gd name="T56" fmla="*/ 95 w 150"/>
                <a:gd name="T57" fmla="*/ 112 h 116"/>
                <a:gd name="T58" fmla="*/ 86 w 150"/>
                <a:gd name="T59" fmla="*/ 114 h 116"/>
                <a:gd name="T60" fmla="*/ 82 w 150"/>
                <a:gd name="T61" fmla="*/ 106 h 116"/>
                <a:gd name="T62" fmla="*/ 72 w 150"/>
                <a:gd name="T63" fmla="*/ 104 h 116"/>
                <a:gd name="T64" fmla="*/ 64 w 150"/>
                <a:gd name="T65" fmla="*/ 98 h 116"/>
                <a:gd name="T66" fmla="*/ 56 w 150"/>
                <a:gd name="T67" fmla="*/ 95 h 116"/>
                <a:gd name="T68" fmla="*/ 50 w 150"/>
                <a:gd name="T69" fmla="*/ 91 h 116"/>
                <a:gd name="T70" fmla="*/ 42 w 150"/>
                <a:gd name="T71" fmla="*/ 89 h 116"/>
                <a:gd name="T72" fmla="*/ 41 w 150"/>
                <a:gd name="T73" fmla="*/ 93 h 116"/>
                <a:gd name="T74" fmla="*/ 33 w 150"/>
                <a:gd name="T75" fmla="*/ 91 h 116"/>
                <a:gd name="T76" fmla="*/ 31 w 150"/>
                <a:gd name="T77" fmla="*/ 83 h 116"/>
                <a:gd name="T78" fmla="*/ 23 w 150"/>
                <a:gd name="T79" fmla="*/ 81 h 116"/>
                <a:gd name="T80" fmla="*/ 11 w 150"/>
                <a:gd name="T81" fmla="*/ 75 h 116"/>
                <a:gd name="T82" fmla="*/ 7 w 150"/>
                <a:gd name="T83" fmla="*/ 68 h 116"/>
                <a:gd name="T84" fmla="*/ 7 w 150"/>
                <a:gd name="T85" fmla="*/ 44 h 116"/>
                <a:gd name="T86" fmla="*/ 0 w 150"/>
                <a:gd name="T87" fmla="*/ 40 h 116"/>
                <a:gd name="T88" fmla="*/ 4 w 150"/>
                <a:gd name="T89" fmla="*/ 29 h 116"/>
                <a:gd name="T90" fmla="*/ 0 w 150"/>
                <a:gd name="T91" fmla="*/ 19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0" h="116">
                  <a:moveTo>
                    <a:pt x="0" y="19"/>
                  </a:moveTo>
                  <a:lnTo>
                    <a:pt x="15" y="15"/>
                  </a:lnTo>
                  <a:lnTo>
                    <a:pt x="31" y="9"/>
                  </a:lnTo>
                  <a:lnTo>
                    <a:pt x="46" y="0"/>
                  </a:lnTo>
                  <a:lnTo>
                    <a:pt x="64" y="0"/>
                  </a:lnTo>
                  <a:lnTo>
                    <a:pt x="68" y="8"/>
                  </a:lnTo>
                  <a:lnTo>
                    <a:pt x="86" y="8"/>
                  </a:lnTo>
                  <a:lnTo>
                    <a:pt x="105" y="8"/>
                  </a:lnTo>
                  <a:lnTo>
                    <a:pt x="130" y="6"/>
                  </a:lnTo>
                  <a:lnTo>
                    <a:pt x="136" y="11"/>
                  </a:lnTo>
                  <a:lnTo>
                    <a:pt x="140" y="15"/>
                  </a:lnTo>
                  <a:lnTo>
                    <a:pt x="144" y="27"/>
                  </a:lnTo>
                  <a:lnTo>
                    <a:pt x="148" y="31"/>
                  </a:lnTo>
                  <a:lnTo>
                    <a:pt x="148" y="44"/>
                  </a:lnTo>
                  <a:lnTo>
                    <a:pt x="140" y="44"/>
                  </a:lnTo>
                  <a:lnTo>
                    <a:pt x="138" y="50"/>
                  </a:lnTo>
                  <a:lnTo>
                    <a:pt x="144" y="54"/>
                  </a:lnTo>
                  <a:lnTo>
                    <a:pt x="144" y="68"/>
                  </a:lnTo>
                  <a:lnTo>
                    <a:pt x="146" y="73"/>
                  </a:lnTo>
                  <a:lnTo>
                    <a:pt x="148" y="81"/>
                  </a:lnTo>
                  <a:lnTo>
                    <a:pt x="150" y="85"/>
                  </a:lnTo>
                  <a:lnTo>
                    <a:pt x="140" y="91"/>
                  </a:lnTo>
                  <a:lnTo>
                    <a:pt x="132" y="98"/>
                  </a:lnTo>
                  <a:lnTo>
                    <a:pt x="129" y="106"/>
                  </a:lnTo>
                  <a:lnTo>
                    <a:pt x="127" y="116"/>
                  </a:lnTo>
                  <a:lnTo>
                    <a:pt x="123" y="112"/>
                  </a:lnTo>
                  <a:lnTo>
                    <a:pt x="113" y="108"/>
                  </a:lnTo>
                  <a:lnTo>
                    <a:pt x="105" y="108"/>
                  </a:lnTo>
                  <a:lnTo>
                    <a:pt x="95" y="112"/>
                  </a:lnTo>
                  <a:lnTo>
                    <a:pt x="86" y="114"/>
                  </a:lnTo>
                  <a:lnTo>
                    <a:pt x="82" y="106"/>
                  </a:lnTo>
                  <a:lnTo>
                    <a:pt x="72" y="104"/>
                  </a:lnTo>
                  <a:lnTo>
                    <a:pt x="64" y="98"/>
                  </a:lnTo>
                  <a:lnTo>
                    <a:pt x="56" y="95"/>
                  </a:lnTo>
                  <a:lnTo>
                    <a:pt x="50" y="91"/>
                  </a:lnTo>
                  <a:lnTo>
                    <a:pt x="42" y="89"/>
                  </a:lnTo>
                  <a:lnTo>
                    <a:pt x="41" y="93"/>
                  </a:lnTo>
                  <a:lnTo>
                    <a:pt x="33" y="91"/>
                  </a:lnTo>
                  <a:lnTo>
                    <a:pt x="31" y="83"/>
                  </a:lnTo>
                  <a:lnTo>
                    <a:pt x="23" y="81"/>
                  </a:lnTo>
                  <a:lnTo>
                    <a:pt x="11" y="75"/>
                  </a:lnTo>
                  <a:lnTo>
                    <a:pt x="7" y="68"/>
                  </a:lnTo>
                  <a:lnTo>
                    <a:pt x="7" y="44"/>
                  </a:lnTo>
                  <a:lnTo>
                    <a:pt x="0" y="40"/>
                  </a:lnTo>
                  <a:lnTo>
                    <a:pt x="4" y="29"/>
                  </a:lnTo>
                  <a:lnTo>
                    <a:pt x="0" y="19"/>
                  </a:lnTo>
                  <a:close/>
                </a:path>
              </a:pathLst>
            </a:custGeom>
            <a:grpFill/>
            <a:ln w="9525">
              <a:solidFill>
                <a:schemeClr val="tx1"/>
              </a:solidFill>
              <a:round/>
              <a:headEnd/>
              <a:tailEnd/>
            </a:ln>
          </p:spPr>
          <p:txBody>
            <a:bodyPr/>
            <a:lstStyle/>
            <a:p>
              <a:pPr>
                <a:defRPr/>
              </a:pPr>
              <a:endParaRPr lang="en-GB" dirty="0"/>
            </a:p>
          </p:txBody>
        </p:sp>
        <p:sp>
          <p:nvSpPr>
            <p:cNvPr id="1318" name="Freeform 500">
              <a:extLst>
                <a:ext uri="{FF2B5EF4-FFF2-40B4-BE49-F238E27FC236}">
                  <a16:creationId xmlns:a16="http://schemas.microsoft.com/office/drawing/2014/main" id="{D08AB4D6-CFB7-4227-8F99-D0E5363CEA50}"/>
                </a:ext>
              </a:extLst>
            </p:cNvPr>
            <p:cNvSpPr>
              <a:spLocks/>
            </p:cNvSpPr>
            <p:nvPr/>
          </p:nvSpPr>
          <p:spPr bwMode="auto">
            <a:xfrm>
              <a:off x="2880" y="1942"/>
              <a:ext cx="150" cy="116"/>
            </a:xfrm>
            <a:custGeom>
              <a:avLst/>
              <a:gdLst>
                <a:gd name="T0" fmla="*/ 0 w 150"/>
                <a:gd name="T1" fmla="*/ 19 h 116"/>
                <a:gd name="T2" fmla="*/ 15 w 150"/>
                <a:gd name="T3" fmla="*/ 15 h 116"/>
                <a:gd name="T4" fmla="*/ 31 w 150"/>
                <a:gd name="T5" fmla="*/ 9 h 116"/>
                <a:gd name="T6" fmla="*/ 46 w 150"/>
                <a:gd name="T7" fmla="*/ 0 h 116"/>
                <a:gd name="T8" fmla="*/ 64 w 150"/>
                <a:gd name="T9" fmla="*/ 0 h 116"/>
                <a:gd name="T10" fmla="*/ 68 w 150"/>
                <a:gd name="T11" fmla="*/ 8 h 116"/>
                <a:gd name="T12" fmla="*/ 86 w 150"/>
                <a:gd name="T13" fmla="*/ 8 h 116"/>
                <a:gd name="T14" fmla="*/ 105 w 150"/>
                <a:gd name="T15" fmla="*/ 8 h 116"/>
                <a:gd name="T16" fmla="*/ 130 w 150"/>
                <a:gd name="T17" fmla="*/ 6 h 116"/>
                <a:gd name="T18" fmla="*/ 136 w 150"/>
                <a:gd name="T19" fmla="*/ 11 h 116"/>
                <a:gd name="T20" fmla="*/ 140 w 150"/>
                <a:gd name="T21" fmla="*/ 15 h 116"/>
                <a:gd name="T22" fmla="*/ 144 w 150"/>
                <a:gd name="T23" fmla="*/ 27 h 116"/>
                <a:gd name="T24" fmla="*/ 148 w 150"/>
                <a:gd name="T25" fmla="*/ 31 h 116"/>
                <a:gd name="T26" fmla="*/ 148 w 150"/>
                <a:gd name="T27" fmla="*/ 44 h 116"/>
                <a:gd name="T28" fmla="*/ 140 w 150"/>
                <a:gd name="T29" fmla="*/ 44 h 116"/>
                <a:gd name="T30" fmla="*/ 138 w 150"/>
                <a:gd name="T31" fmla="*/ 50 h 116"/>
                <a:gd name="T32" fmla="*/ 144 w 150"/>
                <a:gd name="T33" fmla="*/ 54 h 116"/>
                <a:gd name="T34" fmla="*/ 144 w 150"/>
                <a:gd name="T35" fmla="*/ 68 h 116"/>
                <a:gd name="T36" fmla="*/ 146 w 150"/>
                <a:gd name="T37" fmla="*/ 73 h 116"/>
                <a:gd name="T38" fmla="*/ 148 w 150"/>
                <a:gd name="T39" fmla="*/ 81 h 116"/>
                <a:gd name="T40" fmla="*/ 150 w 150"/>
                <a:gd name="T41" fmla="*/ 85 h 116"/>
                <a:gd name="T42" fmla="*/ 140 w 150"/>
                <a:gd name="T43" fmla="*/ 91 h 116"/>
                <a:gd name="T44" fmla="*/ 132 w 150"/>
                <a:gd name="T45" fmla="*/ 98 h 116"/>
                <a:gd name="T46" fmla="*/ 129 w 150"/>
                <a:gd name="T47" fmla="*/ 106 h 116"/>
                <a:gd name="T48" fmla="*/ 127 w 150"/>
                <a:gd name="T49" fmla="*/ 116 h 116"/>
                <a:gd name="T50" fmla="*/ 123 w 150"/>
                <a:gd name="T51" fmla="*/ 112 h 116"/>
                <a:gd name="T52" fmla="*/ 113 w 150"/>
                <a:gd name="T53" fmla="*/ 108 h 116"/>
                <a:gd name="T54" fmla="*/ 105 w 150"/>
                <a:gd name="T55" fmla="*/ 108 h 116"/>
                <a:gd name="T56" fmla="*/ 95 w 150"/>
                <a:gd name="T57" fmla="*/ 112 h 116"/>
                <a:gd name="T58" fmla="*/ 86 w 150"/>
                <a:gd name="T59" fmla="*/ 114 h 116"/>
                <a:gd name="T60" fmla="*/ 82 w 150"/>
                <a:gd name="T61" fmla="*/ 106 h 116"/>
                <a:gd name="T62" fmla="*/ 72 w 150"/>
                <a:gd name="T63" fmla="*/ 104 h 116"/>
                <a:gd name="T64" fmla="*/ 64 w 150"/>
                <a:gd name="T65" fmla="*/ 98 h 116"/>
                <a:gd name="T66" fmla="*/ 56 w 150"/>
                <a:gd name="T67" fmla="*/ 95 h 116"/>
                <a:gd name="T68" fmla="*/ 50 w 150"/>
                <a:gd name="T69" fmla="*/ 91 h 116"/>
                <a:gd name="T70" fmla="*/ 42 w 150"/>
                <a:gd name="T71" fmla="*/ 89 h 116"/>
                <a:gd name="T72" fmla="*/ 41 w 150"/>
                <a:gd name="T73" fmla="*/ 93 h 116"/>
                <a:gd name="T74" fmla="*/ 33 w 150"/>
                <a:gd name="T75" fmla="*/ 91 h 116"/>
                <a:gd name="T76" fmla="*/ 31 w 150"/>
                <a:gd name="T77" fmla="*/ 83 h 116"/>
                <a:gd name="T78" fmla="*/ 23 w 150"/>
                <a:gd name="T79" fmla="*/ 81 h 116"/>
                <a:gd name="T80" fmla="*/ 11 w 150"/>
                <a:gd name="T81" fmla="*/ 75 h 116"/>
                <a:gd name="T82" fmla="*/ 7 w 150"/>
                <a:gd name="T83" fmla="*/ 68 h 116"/>
                <a:gd name="T84" fmla="*/ 7 w 150"/>
                <a:gd name="T85" fmla="*/ 44 h 116"/>
                <a:gd name="T86" fmla="*/ 0 w 150"/>
                <a:gd name="T87" fmla="*/ 40 h 116"/>
                <a:gd name="T88" fmla="*/ 4 w 150"/>
                <a:gd name="T89" fmla="*/ 29 h 116"/>
                <a:gd name="T90" fmla="*/ 0 w 150"/>
                <a:gd name="T91" fmla="*/ 19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0" h="116">
                  <a:moveTo>
                    <a:pt x="0" y="19"/>
                  </a:moveTo>
                  <a:lnTo>
                    <a:pt x="15" y="15"/>
                  </a:lnTo>
                  <a:lnTo>
                    <a:pt x="31" y="9"/>
                  </a:lnTo>
                  <a:lnTo>
                    <a:pt x="46" y="0"/>
                  </a:lnTo>
                  <a:lnTo>
                    <a:pt x="64" y="0"/>
                  </a:lnTo>
                  <a:lnTo>
                    <a:pt x="68" y="8"/>
                  </a:lnTo>
                  <a:lnTo>
                    <a:pt x="86" y="8"/>
                  </a:lnTo>
                  <a:lnTo>
                    <a:pt x="105" y="8"/>
                  </a:lnTo>
                  <a:lnTo>
                    <a:pt x="130" y="6"/>
                  </a:lnTo>
                  <a:lnTo>
                    <a:pt x="136" y="11"/>
                  </a:lnTo>
                  <a:lnTo>
                    <a:pt x="140" y="15"/>
                  </a:lnTo>
                  <a:lnTo>
                    <a:pt x="144" y="27"/>
                  </a:lnTo>
                  <a:lnTo>
                    <a:pt x="148" y="31"/>
                  </a:lnTo>
                  <a:lnTo>
                    <a:pt x="148" y="44"/>
                  </a:lnTo>
                  <a:lnTo>
                    <a:pt x="140" y="44"/>
                  </a:lnTo>
                  <a:lnTo>
                    <a:pt x="138" y="50"/>
                  </a:lnTo>
                  <a:lnTo>
                    <a:pt x="144" y="54"/>
                  </a:lnTo>
                  <a:lnTo>
                    <a:pt x="144" y="68"/>
                  </a:lnTo>
                  <a:lnTo>
                    <a:pt x="146" y="73"/>
                  </a:lnTo>
                  <a:lnTo>
                    <a:pt x="148" y="81"/>
                  </a:lnTo>
                  <a:lnTo>
                    <a:pt x="150" y="85"/>
                  </a:lnTo>
                  <a:lnTo>
                    <a:pt x="140" y="91"/>
                  </a:lnTo>
                  <a:lnTo>
                    <a:pt x="132" y="98"/>
                  </a:lnTo>
                  <a:lnTo>
                    <a:pt x="129" y="106"/>
                  </a:lnTo>
                  <a:lnTo>
                    <a:pt x="127" y="116"/>
                  </a:lnTo>
                  <a:lnTo>
                    <a:pt x="123" y="112"/>
                  </a:lnTo>
                  <a:lnTo>
                    <a:pt x="113" y="108"/>
                  </a:lnTo>
                  <a:lnTo>
                    <a:pt x="105" y="108"/>
                  </a:lnTo>
                  <a:lnTo>
                    <a:pt x="95" y="112"/>
                  </a:lnTo>
                  <a:lnTo>
                    <a:pt x="86" y="114"/>
                  </a:lnTo>
                  <a:lnTo>
                    <a:pt x="82" y="106"/>
                  </a:lnTo>
                  <a:lnTo>
                    <a:pt x="72" y="104"/>
                  </a:lnTo>
                  <a:lnTo>
                    <a:pt x="64" y="98"/>
                  </a:lnTo>
                  <a:lnTo>
                    <a:pt x="56" y="95"/>
                  </a:lnTo>
                  <a:lnTo>
                    <a:pt x="50" y="91"/>
                  </a:lnTo>
                  <a:lnTo>
                    <a:pt x="42" y="89"/>
                  </a:lnTo>
                  <a:lnTo>
                    <a:pt x="41" y="93"/>
                  </a:lnTo>
                  <a:lnTo>
                    <a:pt x="33" y="91"/>
                  </a:lnTo>
                  <a:lnTo>
                    <a:pt x="31" y="83"/>
                  </a:lnTo>
                  <a:lnTo>
                    <a:pt x="23" y="81"/>
                  </a:lnTo>
                  <a:lnTo>
                    <a:pt x="11" y="75"/>
                  </a:lnTo>
                  <a:lnTo>
                    <a:pt x="7" y="68"/>
                  </a:lnTo>
                  <a:lnTo>
                    <a:pt x="7" y="44"/>
                  </a:lnTo>
                  <a:lnTo>
                    <a:pt x="0" y="40"/>
                  </a:lnTo>
                  <a:lnTo>
                    <a:pt x="4" y="29"/>
                  </a:lnTo>
                  <a:lnTo>
                    <a:pt x="0" y="19"/>
                  </a:lnTo>
                  <a:close/>
                </a:path>
              </a:pathLst>
            </a:custGeom>
            <a:grpFill/>
            <a:ln w="7938" cap="rnd">
              <a:solidFill>
                <a:schemeClr val="tx1"/>
              </a:solidFill>
              <a:prstDash val="solid"/>
              <a:round/>
              <a:headEnd/>
              <a:tailEnd/>
            </a:ln>
          </p:spPr>
          <p:txBody>
            <a:bodyPr/>
            <a:lstStyle/>
            <a:p>
              <a:pPr>
                <a:defRPr/>
              </a:pPr>
              <a:endParaRPr lang="en-GB" dirty="0"/>
            </a:p>
          </p:txBody>
        </p:sp>
      </p:grpSp>
      <p:grpSp>
        <p:nvGrpSpPr>
          <p:cNvPr id="1319" name="Ungarn">
            <a:extLst>
              <a:ext uri="{FF2B5EF4-FFF2-40B4-BE49-F238E27FC236}">
                <a16:creationId xmlns:a16="http://schemas.microsoft.com/office/drawing/2014/main" id="{EB17181B-3412-46F8-A0BC-D01EFDE42824}"/>
              </a:ext>
            </a:extLst>
          </p:cNvPr>
          <p:cNvGrpSpPr>
            <a:grpSpLocks/>
          </p:cNvGrpSpPr>
          <p:nvPr/>
        </p:nvGrpSpPr>
        <p:grpSpPr bwMode="auto">
          <a:xfrm>
            <a:off x="4654570" y="3410514"/>
            <a:ext cx="135289" cy="79978"/>
            <a:chOff x="2911" y="2068"/>
            <a:chExt cx="98" cy="54"/>
          </a:xfrm>
          <a:solidFill>
            <a:schemeClr val="bg2"/>
          </a:solidFill>
        </p:grpSpPr>
        <p:sp>
          <p:nvSpPr>
            <p:cNvPr id="1320" name="Freeform 502">
              <a:extLst>
                <a:ext uri="{FF2B5EF4-FFF2-40B4-BE49-F238E27FC236}">
                  <a16:creationId xmlns:a16="http://schemas.microsoft.com/office/drawing/2014/main" id="{50D63F11-AADD-4C26-9181-8E8D474622C8}"/>
                </a:ext>
              </a:extLst>
            </p:cNvPr>
            <p:cNvSpPr>
              <a:spLocks/>
            </p:cNvSpPr>
            <p:nvPr/>
          </p:nvSpPr>
          <p:spPr bwMode="auto">
            <a:xfrm>
              <a:off x="2911" y="2068"/>
              <a:ext cx="98" cy="54"/>
            </a:xfrm>
            <a:custGeom>
              <a:avLst/>
              <a:gdLst>
                <a:gd name="T0" fmla="*/ 0 w 98"/>
                <a:gd name="T1" fmla="*/ 29 h 54"/>
                <a:gd name="T2" fmla="*/ 2 w 98"/>
                <a:gd name="T3" fmla="*/ 23 h 54"/>
                <a:gd name="T4" fmla="*/ 8 w 98"/>
                <a:gd name="T5" fmla="*/ 17 h 54"/>
                <a:gd name="T6" fmla="*/ 17 w 98"/>
                <a:gd name="T7" fmla="*/ 13 h 54"/>
                <a:gd name="T8" fmla="*/ 33 w 98"/>
                <a:gd name="T9" fmla="*/ 15 h 54"/>
                <a:gd name="T10" fmla="*/ 37 w 98"/>
                <a:gd name="T11" fmla="*/ 10 h 54"/>
                <a:gd name="T12" fmla="*/ 45 w 98"/>
                <a:gd name="T13" fmla="*/ 10 h 54"/>
                <a:gd name="T14" fmla="*/ 51 w 98"/>
                <a:gd name="T15" fmla="*/ 6 h 54"/>
                <a:gd name="T16" fmla="*/ 60 w 98"/>
                <a:gd name="T17" fmla="*/ 6 h 54"/>
                <a:gd name="T18" fmla="*/ 62 w 98"/>
                <a:gd name="T19" fmla="*/ 4 h 54"/>
                <a:gd name="T20" fmla="*/ 68 w 98"/>
                <a:gd name="T21" fmla="*/ 0 h 54"/>
                <a:gd name="T22" fmla="*/ 88 w 98"/>
                <a:gd name="T23" fmla="*/ 4 h 54"/>
                <a:gd name="T24" fmla="*/ 94 w 98"/>
                <a:gd name="T25" fmla="*/ 7 h 54"/>
                <a:gd name="T26" fmla="*/ 98 w 98"/>
                <a:gd name="T27" fmla="*/ 13 h 54"/>
                <a:gd name="T28" fmla="*/ 90 w 98"/>
                <a:gd name="T29" fmla="*/ 21 h 54"/>
                <a:gd name="T30" fmla="*/ 80 w 98"/>
                <a:gd name="T31" fmla="*/ 34 h 54"/>
                <a:gd name="T32" fmla="*/ 66 w 98"/>
                <a:gd name="T33" fmla="*/ 48 h 54"/>
                <a:gd name="T34" fmla="*/ 47 w 98"/>
                <a:gd name="T35" fmla="*/ 48 h 54"/>
                <a:gd name="T36" fmla="*/ 39 w 98"/>
                <a:gd name="T37" fmla="*/ 52 h 54"/>
                <a:gd name="T38" fmla="*/ 21 w 98"/>
                <a:gd name="T39" fmla="*/ 54 h 54"/>
                <a:gd name="T40" fmla="*/ 10 w 98"/>
                <a:gd name="T41" fmla="*/ 44 h 54"/>
                <a:gd name="T42" fmla="*/ 2 w 98"/>
                <a:gd name="T43" fmla="*/ 37 h 54"/>
                <a:gd name="T44" fmla="*/ 0 w 98"/>
                <a:gd name="T45" fmla="*/ 29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 h="54">
                  <a:moveTo>
                    <a:pt x="0" y="29"/>
                  </a:moveTo>
                  <a:lnTo>
                    <a:pt x="2" y="23"/>
                  </a:lnTo>
                  <a:lnTo>
                    <a:pt x="8" y="17"/>
                  </a:lnTo>
                  <a:lnTo>
                    <a:pt x="17" y="13"/>
                  </a:lnTo>
                  <a:lnTo>
                    <a:pt x="33" y="15"/>
                  </a:lnTo>
                  <a:lnTo>
                    <a:pt x="37" y="10"/>
                  </a:lnTo>
                  <a:lnTo>
                    <a:pt x="45" y="10"/>
                  </a:lnTo>
                  <a:lnTo>
                    <a:pt x="51" y="6"/>
                  </a:lnTo>
                  <a:lnTo>
                    <a:pt x="60" y="6"/>
                  </a:lnTo>
                  <a:lnTo>
                    <a:pt x="62" y="4"/>
                  </a:lnTo>
                  <a:lnTo>
                    <a:pt x="68" y="0"/>
                  </a:lnTo>
                  <a:lnTo>
                    <a:pt x="88" y="4"/>
                  </a:lnTo>
                  <a:lnTo>
                    <a:pt x="94" y="7"/>
                  </a:lnTo>
                  <a:lnTo>
                    <a:pt x="98" y="13"/>
                  </a:lnTo>
                  <a:lnTo>
                    <a:pt x="90" y="21"/>
                  </a:lnTo>
                  <a:lnTo>
                    <a:pt x="80" y="34"/>
                  </a:lnTo>
                  <a:lnTo>
                    <a:pt x="66" y="48"/>
                  </a:lnTo>
                  <a:lnTo>
                    <a:pt x="47" y="48"/>
                  </a:lnTo>
                  <a:lnTo>
                    <a:pt x="39" y="52"/>
                  </a:lnTo>
                  <a:lnTo>
                    <a:pt x="21" y="54"/>
                  </a:lnTo>
                  <a:lnTo>
                    <a:pt x="10" y="44"/>
                  </a:lnTo>
                  <a:lnTo>
                    <a:pt x="2" y="37"/>
                  </a:lnTo>
                  <a:lnTo>
                    <a:pt x="0" y="29"/>
                  </a:lnTo>
                  <a:close/>
                </a:path>
              </a:pathLst>
            </a:custGeom>
            <a:grpFill/>
            <a:ln w="9525">
              <a:solidFill>
                <a:schemeClr val="bg2"/>
              </a:solidFill>
              <a:round/>
              <a:headEnd/>
              <a:tailEnd/>
            </a:ln>
          </p:spPr>
          <p:txBody>
            <a:bodyPr/>
            <a:lstStyle/>
            <a:p>
              <a:pPr>
                <a:defRPr/>
              </a:pPr>
              <a:endParaRPr lang="en-GB" dirty="0"/>
            </a:p>
          </p:txBody>
        </p:sp>
        <p:sp>
          <p:nvSpPr>
            <p:cNvPr id="1321" name="Freeform 503">
              <a:extLst>
                <a:ext uri="{FF2B5EF4-FFF2-40B4-BE49-F238E27FC236}">
                  <a16:creationId xmlns:a16="http://schemas.microsoft.com/office/drawing/2014/main" id="{50EBB7BA-73FC-48A2-84FA-1FC5D835B647}"/>
                </a:ext>
              </a:extLst>
            </p:cNvPr>
            <p:cNvSpPr>
              <a:spLocks/>
            </p:cNvSpPr>
            <p:nvPr/>
          </p:nvSpPr>
          <p:spPr bwMode="auto">
            <a:xfrm>
              <a:off x="2911" y="2068"/>
              <a:ext cx="98" cy="54"/>
            </a:xfrm>
            <a:custGeom>
              <a:avLst/>
              <a:gdLst>
                <a:gd name="T0" fmla="*/ 0 w 98"/>
                <a:gd name="T1" fmla="*/ 29 h 54"/>
                <a:gd name="T2" fmla="*/ 2 w 98"/>
                <a:gd name="T3" fmla="*/ 23 h 54"/>
                <a:gd name="T4" fmla="*/ 8 w 98"/>
                <a:gd name="T5" fmla="*/ 17 h 54"/>
                <a:gd name="T6" fmla="*/ 17 w 98"/>
                <a:gd name="T7" fmla="*/ 13 h 54"/>
                <a:gd name="T8" fmla="*/ 33 w 98"/>
                <a:gd name="T9" fmla="*/ 15 h 54"/>
                <a:gd name="T10" fmla="*/ 37 w 98"/>
                <a:gd name="T11" fmla="*/ 10 h 54"/>
                <a:gd name="T12" fmla="*/ 45 w 98"/>
                <a:gd name="T13" fmla="*/ 10 h 54"/>
                <a:gd name="T14" fmla="*/ 51 w 98"/>
                <a:gd name="T15" fmla="*/ 6 h 54"/>
                <a:gd name="T16" fmla="*/ 60 w 98"/>
                <a:gd name="T17" fmla="*/ 6 h 54"/>
                <a:gd name="T18" fmla="*/ 62 w 98"/>
                <a:gd name="T19" fmla="*/ 4 h 54"/>
                <a:gd name="T20" fmla="*/ 68 w 98"/>
                <a:gd name="T21" fmla="*/ 0 h 54"/>
                <a:gd name="T22" fmla="*/ 88 w 98"/>
                <a:gd name="T23" fmla="*/ 4 h 54"/>
                <a:gd name="T24" fmla="*/ 94 w 98"/>
                <a:gd name="T25" fmla="*/ 7 h 54"/>
                <a:gd name="T26" fmla="*/ 98 w 98"/>
                <a:gd name="T27" fmla="*/ 13 h 54"/>
                <a:gd name="T28" fmla="*/ 90 w 98"/>
                <a:gd name="T29" fmla="*/ 21 h 54"/>
                <a:gd name="T30" fmla="*/ 80 w 98"/>
                <a:gd name="T31" fmla="*/ 34 h 54"/>
                <a:gd name="T32" fmla="*/ 66 w 98"/>
                <a:gd name="T33" fmla="*/ 48 h 54"/>
                <a:gd name="T34" fmla="*/ 47 w 98"/>
                <a:gd name="T35" fmla="*/ 48 h 54"/>
                <a:gd name="T36" fmla="*/ 39 w 98"/>
                <a:gd name="T37" fmla="*/ 52 h 54"/>
                <a:gd name="T38" fmla="*/ 21 w 98"/>
                <a:gd name="T39" fmla="*/ 54 h 54"/>
                <a:gd name="T40" fmla="*/ 10 w 98"/>
                <a:gd name="T41" fmla="*/ 44 h 54"/>
                <a:gd name="T42" fmla="*/ 2 w 98"/>
                <a:gd name="T43" fmla="*/ 37 h 54"/>
                <a:gd name="T44" fmla="*/ 0 w 98"/>
                <a:gd name="T45" fmla="*/ 29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 h="54">
                  <a:moveTo>
                    <a:pt x="0" y="29"/>
                  </a:moveTo>
                  <a:lnTo>
                    <a:pt x="2" y="23"/>
                  </a:lnTo>
                  <a:lnTo>
                    <a:pt x="8" y="17"/>
                  </a:lnTo>
                  <a:lnTo>
                    <a:pt x="17" y="13"/>
                  </a:lnTo>
                  <a:lnTo>
                    <a:pt x="33" y="15"/>
                  </a:lnTo>
                  <a:lnTo>
                    <a:pt x="37" y="10"/>
                  </a:lnTo>
                  <a:lnTo>
                    <a:pt x="45" y="10"/>
                  </a:lnTo>
                  <a:lnTo>
                    <a:pt x="51" y="6"/>
                  </a:lnTo>
                  <a:lnTo>
                    <a:pt x="60" y="6"/>
                  </a:lnTo>
                  <a:lnTo>
                    <a:pt x="62" y="4"/>
                  </a:lnTo>
                  <a:lnTo>
                    <a:pt x="68" y="0"/>
                  </a:lnTo>
                  <a:lnTo>
                    <a:pt x="88" y="4"/>
                  </a:lnTo>
                  <a:lnTo>
                    <a:pt x="94" y="7"/>
                  </a:lnTo>
                  <a:lnTo>
                    <a:pt x="98" y="13"/>
                  </a:lnTo>
                  <a:lnTo>
                    <a:pt x="90" y="21"/>
                  </a:lnTo>
                  <a:lnTo>
                    <a:pt x="80" y="34"/>
                  </a:lnTo>
                  <a:lnTo>
                    <a:pt x="66" y="48"/>
                  </a:lnTo>
                  <a:lnTo>
                    <a:pt x="47" y="48"/>
                  </a:lnTo>
                  <a:lnTo>
                    <a:pt x="39" y="52"/>
                  </a:lnTo>
                  <a:lnTo>
                    <a:pt x="21" y="54"/>
                  </a:lnTo>
                  <a:lnTo>
                    <a:pt x="10" y="44"/>
                  </a:lnTo>
                  <a:lnTo>
                    <a:pt x="2" y="37"/>
                  </a:lnTo>
                  <a:lnTo>
                    <a:pt x="0" y="29"/>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22" name="Slovenien">
            <a:extLst>
              <a:ext uri="{FF2B5EF4-FFF2-40B4-BE49-F238E27FC236}">
                <a16:creationId xmlns:a16="http://schemas.microsoft.com/office/drawing/2014/main" id="{D4A9C40C-BE04-437E-BDBB-BF3FCC44C612}"/>
              </a:ext>
            </a:extLst>
          </p:cNvPr>
          <p:cNvGrpSpPr>
            <a:grpSpLocks/>
          </p:cNvGrpSpPr>
          <p:nvPr/>
        </p:nvGrpSpPr>
        <p:grpSpPr bwMode="auto">
          <a:xfrm>
            <a:off x="4585544" y="3453467"/>
            <a:ext cx="71786" cy="42951"/>
            <a:chOff x="2862" y="2097"/>
            <a:chExt cx="51" cy="29"/>
          </a:xfrm>
          <a:solidFill>
            <a:schemeClr val="bg2"/>
          </a:solidFill>
        </p:grpSpPr>
        <p:sp>
          <p:nvSpPr>
            <p:cNvPr id="1323" name="Freeform 505">
              <a:extLst>
                <a:ext uri="{FF2B5EF4-FFF2-40B4-BE49-F238E27FC236}">
                  <a16:creationId xmlns:a16="http://schemas.microsoft.com/office/drawing/2014/main" id="{2F975325-AC20-4E44-A643-2575A02EDE22}"/>
                </a:ext>
              </a:extLst>
            </p:cNvPr>
            <p:cNvSpPr>
              <a:spLocks/>
            </p:cNvSpPr>
            <p:nvPr/>
          </p:nvSpPr>
          <p:spPr bwMode="auto">
            <a:xfrm>
              <a:off x="2862" y="2097"/>
              <a:ext cx="51" cy="29"/>
            </a:xfrm>
            <a:custGeom>
              <a:avLst/>
              <a:gdLst>
                <a:gd name="T0" fmla="*/ 10 w 51"/>
                <a:gd name="T1" fmla="*/ 27 h 29"/>
                <a:gd name="T2" fmla="*/ 20 w 51"/>
                <a:gd name="T3" fmla="*/ 29 h 29"/>
                <a:gd name="T4" fmla="*/ 31 w 51"/>
                <a:gd name="T5" fmla="*/ 27 h 29"/>
                <a:gd name="T6" fmla="*/ 37 w 51"/>
                <a:gd name="T7" fmla="*/ 21 h 29"/>
                <a:gd name="T8" fmla="*/ 43 w 51"/>
                <a:gd name="T9" fmla="*/ 15 h 29"/>
                <a:gd name="T10" fmla="*/ 51 w 51"/>
                <a:gd name="T11" fmla="*/ 8 h 29"/>
                <a:gd name="T12" fmla="*/ 49 w 51"/>
                <a:gd name="T13" fmla="*/ 0 h 29"/>
                <a:gd name="T14" fmla="*/ 43 w 51"/>
                <a:gd name="T15" fmla="*/ 4 h 29"/>
                <a:gd name="T16" fmla="*/ 29 w 51"/>
                <a:gd name="T17" fmla="*/ 10 h 29"/>
                <a:gd name="T18" fmla="*/ 18 w 51"/>
                <a:gd name="T19" fmla="*/ 12 h 29"/>
                <a:gd name="T20" fmla="*/ 8 w 51"/>
                <a:gd name="T21" fmla="*/ 8 h 29"/>
                <a:gd name="T22" fmla="*/ 2 w 51"/>
                <a:gd name="T23" fmla="*/ 15 h 29"/>
                <a:gd name="T24" fmla="*/ 0 w 51"/>
                <a:gd name="T25" fmla="*/ 23 h 29"/>
                <a:gd name="T26" fmla="*/ 10 w 51"/>
                <a:gd name="T27" fmla="*/ 27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29">
                  <a:moveTo>
                    <a:pt x="10" y="27"/>
                  </a:moveTo>
                  <a:lnTo>
                    <a:pt x="20" y="29"/>
                  </a:lnTo>
                  <a:lnTo>
                    <a:pt x="31" y="27"/>
                  </a:lnTo>
                  <a:lnTo>
                    <a:pt x="37" y="21"/>
                  </a:lnTo>
                  <a:lnTo>
                    <a:pt x="43" y="15"/>
                  </a:lnTo>
                  <a:lnTo>
                    <a:pt x="51" y="8"/>
                  </a:lnTo>
                  <a:lnTo>
                    <a:pt x="49" y="0"/>
                  </a:lnTo>
                  <a:lnTo>
                    <a:pt x="43" y="4"/>
                  </a:lnTo>
                  <a:lnTo>
                    <a:pt x="29" y="10"/>
                  </a:lnTo>
                  <a:lnTo>
                    <a:pt x="18" y="12"/>
                  </a:lnTo>
                  <a:lnTo>
                    <a:pt x="8" y="8"/>
                  </a:lnTo>
                  <a:lnTo>
                    <a:pt x="2" y="15"/>
                  </a:lnTo>
                  <a:lnTo>
                    <a:pt x="0" y="23"/>
                  </a:lnTo>
                  <a:lnTo>
                    <a:pt x="10" y="27"/>
                  </a:lnTo>
                  <a:close/>
                </a:path>
              </a:pathLst>
            </a:custGeom>
            <a:grpFill/>
            <a:ln w="9525">
              <a:solidFill>
                <a:schemeClr val="bg2"/>
              </a:solidFill>
              <a:round/>
              <a:headEnd/>
              <a:tailEnd/>
            </a:ln>
          </p:spPr>
          <p:txBody>
            <a:bodyPr/>
            <a:lstStyle/>
            <a:p>
              <a:pPr>
                <a:defRPr/>
              </a:pPr>
              <a:endParaRPr lang="en-GB" dirty="0"/>
            </a:p>
          </p:txBody>
        </p:sp>
        <p:sp>
          <p:nvSpPr>
            <p:cNvPr id="1324" name="Freeform 506">
              <a:extLst>
                <a:ext uri="{FF2B5EF4-FFF2-40B4-BE49-F238E27FC236}">
                  <a16:creationId xmlns:a16="http://schemas.microsoft.com/office/drawing/2014/main" id="{43057388-A263-45A4-89EE-E68F975C0707}"/>
                </a:ext>
              </a:extLst>
            </p:cNvPr>
            <p:cNvSpPr>
              <a:spLocks/>
            </p:cNvSpPr>
            <p:nvPr/>
          </p:nvSpPr>
          <p:spPr bwMode="auto">
            <a:xfrm>
              <a:off x="2862" y="2097"/>
              <a:ext cx="52" cy="29"/>
            </a:xfrm>
            <a:custGeom>
              <a:avLst/>
              <a:gdLst>
                <a:gd name="T0" fmla="*/ 10 w 51"/>
                <a:gd name="T1" fmla="*/ 27 h 29"/>
                <a:gd name="T2" fmla="*/ 20 w 51"/>
                <a:gd name="T3" fmla="*/ 29 h 29"/>
                <a:gd name="T4" fmla="*/ 31 w 51"/>
                <a:gd name="T5" fmla="*/ 27 h 29"/>
                <a:gd name="T6" fmla="*/ 37 w 51"/>
                <a:gd name="T7" fmla="*/ 21 h 29"/>
                <a:gd name="T8" fmla="*/ 43 w 51"/>
                <a:gd name="T9" fmla="*/ 15 h 29"/>
                <a:gd name="T10" fmla="*/ 51 w 51"/>
                <a:gd name="T11" fmla="*/ 8 h 29"/>
                <a:gd name="T12" fmla="*/ 49 w 51"/>
                <a:gd name="T13" fmla="*/ 0 h 29"/>
                <a:gd name="T14" fmla="*/ 43 w 51"/>
                <a:gd name="T15" fmla="*/ 4 h 29"/>
                <a:gd name="T16" fmla="*/ 29 w 51"/>
                <a:gd name="T17" fmla="*/ 10 h 29"/>
                <a:gd name="T18" fmla="*/ 18 w 51"/>
                <a:gd name="T19" fmla="*/ 12 h 29"/>
                <a:gd name="T20" fmla="*/ 8 w 51"/>
                <a:gd name="T21" fmla="*/ 8 h 29"/>
                <a:gd name="T22" fmla="*/ 2 w 51"/>
                <a:gd name="T23" fmla="*/ 15 h 29"/>
                <a:gd name="T24" fmla="*/ 0 w 51"/>
                <a:gd name="T25" fmla="*/ 23 h 29"/>
                <a:gd name="T26" fmla="*/ 10 w 51"/>
                <a:gd name="T27" fmla="*/ 27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29">
                  <a:moveTo>
                    <a:pt x="10" y="27"/>
                  </a:moveTo>
                  <a:lnTo>
                    <a:pt x="20" y="29"/>
                  </a:lnTo>
                  <a:lnTo>
                    <a:pt x="31" y="27"/>
                  </a:lnTo>
                  <a:lnTo>
                    <a:pt x="37" y="21"/>
                  </a:lnTo>
                  <a:lnTo>
                    <a:pt x="43" y="15"/>
                  </a:lnTo>
                  <a:lnTo>
                    <a:pt x="51" y="8"/>
                  </a:lnTo>
                  <a:lnTo>
                    <a:pt x="49" y="0"/>
                  </a:lnTo>
                  <a:lnTo>
                    <a:pt x="43" y="4"/>
                  </a:lnTo>
                  <a:lnTo>
                    <a:pt x="29" y="10"/>
                  </a:lnTo>
                  <a:lnTo>
                    <a:pt x="18" y="12"/>
                  </a:lnTo>
                  <a:lnTo>
                    <a:pt x="8" y="8"/>
                  </a:lnTo>
                  <a:lnTo>
                    <a:pt x="2" y="15"/>
                  </a:lnTo>
                  <a:lnTo>
                    <a:pt x="0" y="23"/>
                  </a:lnTo>
                  <a:lnTo>
                    <a:pt x="10" y="27"/>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25" name="Kroatien">
            <a:extLst>
              <a:ext uri="{FF2B5EF4-FFF2-40B4-BE49-F238E27FC236}">
                <a16:creationId xmlns:a16="http://schemas.microsoft.com/office/drawing/2014/main" id="{013ECE26-0B33-4808-A20A-49AA865D8275}"/>
              </a:ext>
            </a:extLst>
          </p:cNvPr>
          <p:cNvGrpSpPr>
            <a:grpSpLocks/>
          </p:cNvGrpSpPr>
          <p:nvPr/>
        </p:nvGrpSpPr>
        <p:grpSpPr bwMode="auto">
          <a:xfrm>
            <a:off x="4593828" y="3463834"/>
            <a:ext cx="122865" cy="108119"/>
            <a:chOff x="2868" y="2104"/>
            <a:chExt cx="88" cy="73"/>
          </a:xfrm>
          <a:solidFill>
            <a:schemeClr val="bg2"/>
          </a:solidFill>
        </p:grpSpPr>
        <p:sp>
          <p:nvSpPr>
            <p:cNvPr id="1326" name="Freeform 508">
              <a:extLst>
                <a:ext uri="{FF2B5EF4-FFF2-40B4-BE49-F238E27FC236}">
                  <a16:creationId xmlns:a16="http://schemas.microsoft.com/office/drawing/2014/main" id="{A6BE2470-49AF-4DBC-9A83-C7A6F6D05850}"/>
                </a:ext>
              </a:extLst>
            </p:cNvPr>
            <p:cNvSpPr>
              <a:spLocks/>
            </p:cNvSpPr>
            <p:nvPr/>
          </p:nvSpPr>
          <p:spPr bwMode="auto">
            <a:xfrm>
              <a:off x="2868" y="2104"/>
              <a:ext cx="88" cy="73"/>
            </a:xfrm>
            <a:custGeom>
              <a:avLst/>
              <a:gdLst>
                <a:gd name="T0" fmla="*/ 82 w 88"/>
                <a:gd name="T1" fmla="*/ 16 h 73"/>
                <a:gd name="T2" fmla="*/ 84 w 88"/>
                <a:gd name="T3" fmla="*/ 24 h 73"/>
                <a:gd name="T4" fmla="*/ 88 w 88"/>
                <a:gd name="T5" fmla="*/ 30 h 73"/>
                <a:gd name="T6" fmla="*/ 84 w 88"/>
                <a:gd name="T7" fmla="*/ 34 h 73"/>
                <a:gd name="T8" fmla="*/ 68 w 88"/>
                <a:gd name="T9" fmla="*/ 32 h 73"/>
                <a:gd name="T10" fmla="*/ 53 w 88"/>
                <a:gd name="T11" fmla="*/ 30 h 73"/>
                <a:gd name="T12" fmla="*/ 47 w 88"/>
                <a:gd name="T13" fmla="*/ 28 h 73"/>
                <a:gd name="T14" fmla="*/ 35 w 88"/>
                <a:gd name="T15" fmla="*/ 30 h 73"/>
                <a:gd name="T16" fmla="*/ 37 w 88"/>
                <a:gd name="T17" fmla="*/ 37 h 73"/>
                <a:gd name="T18" fmla="*/ 41 w 88"/>
                <a:gd name="T19" fmla="*/ 49 h 73"/>
                <a:gd name="T20" fmla="*/ 45 w 88"/>
                <a:gd name="T21" fmla="*/ 55 h 73"/>
                <a:gd name="T22" fmla="*/ 54 w 88"/>
                <a:gd name="T23" fmla="*/ 63 h 73"/>
                <a:gd name="T24" fmla="*/ 60 w 88"/>
                <a:gd name="T25" fmla="*/ 67 h 73"/>
                <a:gd name="T26" fmla="*/ 58 w 88"/>
                <a:gd name="T27" fmla="*/ 73 h 73"/>
                <a:gd name="T28" fmla="*/ 47 w 88"/>
                <a:gd name="T29" fmla="*/ 63 h 73"/>
                <a:gd name="T30" fmla="*/ 35 w 88"/>
                <a:gd name="T31" fmla="*/ 55 h 73"/>
                <a:gd name="T32" fmla="*/ 27 w 88"/>
                <a:gd name="T33" fmla="*/ 47 h 73"/>
                <a:gd name="T34" fmla="*/ 23 w 88"/>
                <a:gd name="T35" fmla="*/ 39 h 73"/>
                <a:gd name="T36" fmla="*/ 21 w 88"/>
                <a:gd name="T37" fmla="*/ 32 h 73"/>
                <a:gd name="T38" fmla="*/ 16 w 88"/>
                <a:gd name="T39" fmla="*/ 32 h 73"/>
                <a:gd name="T40" fmla="*/ 8 w 88"/>
                <a:gd name="T41" fmla="*/ 35 h 73"/>
                <a:gd name="T42" fmla="*/ 0 w 88"/>
                <a:gd name="T43" fmla="*/ 32 h 73"/>
                <a:gd name="T44" fmla="*/ 0 w 88"/>
                <a:gd name="T45" fmla="*/ 24 h 73"/>
                <a:gd name="T46" fmla="*/ 4 w 88"/>
                <a:gd name="T47" fmla="*/ 20 h 73"/>
                <a:gd name="T48" fmla="*/ 8 w 88"/>
                <a:gd name="T49" fmla="*/ 22 h 73"/>
                <a:gd name="T50" fmla="*/ 14 w 88"/>
                <a:gd name="T51" fmla="*/ 22 h 73"/>
                <a:gd name="T52" fmla="*/ 25 w 88"/>
                <a:gd name="T53" fmla="*/ 20 h 73"/>
                <a:gd name="T54" fmla="*/ 31 w 88"/>
                <a:gd name="T55" fmla="*/ 14 h 73"/>
                <a:gd name="T56" fmla="*/ 37 w 88"/>
                <a:gd name="T57" fmla="*/ 8 h 73"/>
                <a:gd name="T58" fmla="*/ 45 w 88"/>
                <a:gd name="T59" fmla="*/ 0 h 73"/>
                <a:gd name="T60" fmla="*/ 53 w 88"/>
                <a:gd name="T61" fmla="*/ 8 h 73"/>
                <a:gd name="T62" fmla="*/ 64 w 88"/>
                <a:gd name="T63" fmla="*/ 18 h 73"/>
                <a:gd name="T64" fmla="*/ 72 w 88"/>
                <a:gd name="T65" fmla="*/ 18 h 73"/>
                <a:gd name="T66" fmla="*/ 82 w 88"/>
                <a:gd name="T67" fmla="*/ 16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8" h="73">
                  <a:moveTo>
                    <a:pt x="82" y="16"/>
                  </a:moveTo>
                  <a:lnTo>
                    <a:pt x="84" y="24"/>
                  </a:lnTo>
                  <a:lnTo>
                    <a:pt x="88" y="30"/>
                  </a:lnTo>
                  <a:lnTo>
                    <a:pt x="84" y="34"/>
                  </a:lnTo>
                  <a:lnTo>
                    <a:pt x="68" y="32"/>
                  </a:lnTo>
                  <a:lnTo>
                    <a:pt x="53" y="30"/>
                  </a:lnTo>
                  <a:lnTo>
                    <a:pt x="47" y="28"/>
                  </a:lnTo>
                  <a:lnTo>
                    <a:pt x="35" y="30"/>
                  </a:lnTo>
                  <a:lnTo>
                    <a:pt x="37" y="37"/>
                  </a:lnTo>
                  <a:lnTo>
                    <a:pt x="41" y="49"/>
                  </a:lnTo>
                  <a:lnTo>
                    <a:pt x="45" y="55"/>
                  </a:lnTo>
                  <a:lnTo>
                    <a:pt x="54" y="63"/>
                  </a:lnTo>
                  <a:lnTo>
                    <a:pt x="60" y="67"/>
                  </a:lnTo>
                  <a:lnTo>
                    <a:pt x="58" y="73"/>
                  </a:lnTo>
                  <a:lnTo>
                    <a:pt x="47" y="63"/>
                  </a:lnTo>
                  <a:lnTo>
                    <a:pt x="35" y="55"/>
                  </a:lnTo>
                  <a:lnTo>
                    <a:pt x="27" y="47"/>
                  </a:lnTo>
                  <a:lnTo>
                    <a:pt x="23" y="39"/>
                  </a:lnTo>
                  <a:lnTo>
                    <a:pt x="21" y="32"/>
                  </a:lnTo>
                  <a:lnTo>
                    <a:pt x="16" y="32"/>
                  </a:lnTo>
                  <a:lnTo>
                    <a:pt x="8" y="35"/>
                  </a:lnTo>
                  <a:lnTo>
                    <a:pt x="0" y="32"/>
                  </a:lnTo>
                  <a:lnTo>
                    <a:pt x="0" y="24"/>
                  </a:lnTo>
                  <a:lnTo>
                    <a:pt x="4" y="20"/>
                  </a:lnTo>
                  <a:lnTo>
                    <a:pt x="8" y="22"/>
                  </a:lnTo>
                  <a:lnTo>
                    <a:pt x="14" y="22"/>
                  </a:lnTo>
                  <a:lnTo>
                    <a:pt x="25" y="20"/>
                  </a:lnTo>
                  <a:lnTo>
                    <a:pt x="31" y="14"/>
                  </a:lnTo>
                  <a:lnTo>
                    <a:pt x="37" y="8"/>
                  </a:lnTo>
                  <a:lnTo>
                    <a:pt x="45" y="0"/>
                  </a:lnTo>
                  <a:lnTo>
                    <a:pt x="53" y="8"/>
                  </a:lnTo>
                  <a:lnTo>
                    <a:pt x="64" y="18"/>
                  </a:lnTo>
                  <a:lnTo>
                    <a:pt x="72" y="18"/>
                  </a:lnTo>
                  <a:lnTo>
                    <a:pt x="82" y="16"/>
                  </a:lnTo>
                  <a:close/>
                </a:path>
              </a:pathLst>
            </a:custGeom>
            <a:grpFill/>
            <a:ln w="9525">
              <a:solidFill>
                <a:schemeClr val="bg2"/>
              </a:solidFill>
              <a:round/>
              <a:headEnd/>
              <a:tailEnd/>
            </a:ln>
          </p:spPr>
          <p:txBody>
            <a:bodyPr/>
            <a:lstStyle/>
            <a:p>
              <a:pPr>
                <a:defRPr/>
              </a:pPr>
              <a:endParaRPr lang="en-GB" dirty="0"/>
            </a:p>
          </p:txBody>
        </p:sp>
        <p:sp>
          <p:nvSpPr>
            <p:cNvPr id="1327" name="Freeform 509">
              <a:extLst>
                <a:ext uri="{FF2B5EF4-FFF2-40B4-BE49-F238E27FC236}">
                  <a16:creationId xmlns:a16="http://schemas.microsoft.com/office/drawing/2014/main" id="{19CEC807-BEB3-4D5E-BB07-EDA98CCBB9CE}"/>
                </a:ext>
              </a:extLst>
            </p:cNvPr>
            <p:cNvSpPr>
              <a:spLocks/>
            </p:cNvSpPr>
            <p:nvPr/>
          </p:nvSpPr>
          <p:spPr bwMode="auto">
            <a:xfrm>
              <a:off x="2868" y="2104"/>
              <a:ext cx="89" cy="73"/>
            </a:xfrm>
            <a:custGeom>
              <a:avLst/>
              <a:gdLst>
                <a:gd name="T0" fmla="*/ 82 w 88"/>
                <a:gd name="T1" fmla="*/ 16 h 73"/>
                <a:gd name="T2" fmla="*/ 84 w 88"/>
                <a:gd name="T3" fmla="*/ 24 h 73"/>
                <a:gd name="T4" fmla="*/ 88 w 88"/>
                <a:gd name="T5" fmla="*/ 30 h 73"/>
                <a:gd name="T6" fmla="*/ 84 w 88"/>
                <a:gd name="T7" fmla="*/ 34 h 73"/>
                <a:gd name="T8" fmla="*/ 68 w 88"/>
                <a:gd name="T9" fmla="*/ 32 h 73"/>
                <a:gd name="T10" fmla="*/ 53 w 88"/>
                <a:gd name="T11" fmla="*/ 30 h 73"/>
                <a:gd name="T12" fmla="*/ 47 w 88"/>
                <a:gd name="T13" fmla="*/ 28 h 73"/>
                <a:gd name="T14" fmla="*/ 35 w 88"/>
                <a:gd name="T15" fmla="*/ 30 h 73"/>
                <a:gd name="T16" fmla="*/ 37 w 88"/>
                <a:gd name="T17" fmla="*/ 37 h 73"/>
                <a:gd name="T18" fmla="*/ 41 w 88"/>
                <a:gd name="T19" fmla="*/ 49 h 73"/>
                <a:gd name="T20" fmla="*/ 45 w 88"/>
                <a:gd name="T21" fmla="*/ 55 h 73"/>
                <a:gd name="T22" fmla="*/ 54 w 88"/>
                <a:gd name="T23" fmla="*/ 63 h 73"/>
                <a:gd name="T24" fmla="*/ 60 w 88"/>
                <a:gd name="T25" fmla="*/ 67 h 73"/>
                <a:gd name="T26" fmla="*/ 58 w 88"/>
                <a:gd name="T27" fmla="*/ 73 h 73"/>
                <a:gd name="T28" fmla="*/ 47 w 88"/>
                <a:gd name="T29" fmla="*/ 63 h 73"/>
                <a:gd name="T30" fmla="*/ 35 w 88"/>
                <a:gd name="T31" fmla="*/ 55 h 73"/>
                <a:gd name="T32" fmla="*/ 27 w 88"/>
                <a:gd name="T33" fmla="*/ 47 h 73"/>
                <a:gd name="T34" fmla="*/ 23 w 88"/>
                <a:gd name="T35" fmla="*/ 39 h 73"/>
                <a:gd name="T36" fmla="*/ 21 w 88"/>
                <a:gd name="T37" fmla="*/ 32 h 73"/>
                <a:gd name="T38" fmla="*/ 16 w 88"/>
                <a:gd name="T39" fmla="*/ 32 h 73"/>
                <a:gd name="T40" fmla="*/ 8 w 88"/>
                <a:gd name="T41" fmla="*/ 35 h 73"/>
                <a:gd name="T42" fmla="*/ 0 w 88"/>
                <a:gd name="T43" fmla="*/ 32 h 73"/>
                <a:gd name="T44" fmla="*/ 0 w 88"/>
                <a:gd name="T45" fmla="*/ 24 h 73"/>
                <a:gd name="T46" fmla="*/ 4 w 88"/>
                <a:gd name="T47" fmla="*/ 20 h 73"/>
                <a:gd name="T48" fmla="*/ 8 w 88"/>
                <a:gd name="T49" fmla="*/ 22 h 73"/>
                <a:gd name="T50" fmla="*/ 14 w 88"/>
                <a:gd name="T51" fmla="*/ 22 h 73"/>
                <a:gd name="T52" fmla="*/ 25 w 88"/>
                <a:gd name="T53" fmla="*/ 20 h 73"/>
                <a:gd name="T54" fmla="*/ 31 w 88"/>
                <a:gd name="T55" fmla="*/ 14 h 73"/>
                <a:gd name="T56" fmla="*/ 37 w 88"/>
                <a:gd name="T57" fmla="*/ 8 h 73"/>
                <a:gd name="T58" fmla="*/ 45 w 88"/>
                <a:gd name="T59" fmla="*/ 0 h 73"/>
                <a:gd name="T60" fmla="*/ 53 w 88"/>
                <a:gd name="T61" fmla="*/ 8 h 73"/>
                <a:gd name="T62" fmla="*/ 64 w 88"/>
                <a:gd name="T63" fmla="*/ 18 h 73"/>
                <a:gd name="T64" fmla="*/ 72 w 88"/>
                <a:gd name="T65" fmla="*/ 18 h 73"/>
                <a:gd name="T66" fmla="*/ 82 w 88"/>
                <a:gd name="T67" fmla="*/ 16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8" h="73">
                  <a:moveTo>
                    <a:pt x="82" y="16"/>
                  </a:moveTo>
                  <a:lnTo>
                    <a:pt x="84" y="24"/>
                  </a:lnTo>
                  <a:lnTo>
                    <a:pt x="88" y="30"/>
                  </a:lnTo>
                  <a:lnTo>
                    <a:pt x="84" y="34"/>
                  </a:lnTo>
                  <a:lnTo>
                    <a:pt x="68" y="32"/>
                  </a:lnTo>
                  <a:lnTo>
                    <a:pt x="53" y="30"/>
                  </a:lnTo>
                  <a:lnTo>
                    <a:pt x="47" y="28"/>
                  </a:lnTo>
                  <a:lnTo>
                    <a:pt x="35" y="30"/>
                  </a:lnTo>
                  <a:lnTo>
                    <a:pt x="37" y="37"/>
                  </a:lnTo>
                  <a:lnTo>
                    <a:pt x="41" y="49"/>
                  </a:lnTo>
                  <a:lnTo>
                    <a:pt x="45" y="55"/>
                  </a:lnTo>
                  <a:lnTo>
                    <a:pt x="54" y="63"/>
                  </a:lnTo>
                  <a:lnTo>
                    <a:pt x="60" y="67"/>
                  </a:lnTo>
                  <a:lnTo>
                    <a:pt x="58" y="73"/>
                  </a:lnTo>
                  <a:lnTo>
                    <a:pt x="47" y="63"/>
                  </a:lnTo>
                  <a:lnTo>
                    <a:pt x="35" y="55"/>
                  </a:lnTo>
                  <a:lnTo>
                    <a:pt x="27" y="47"/>
                  </a:lnTo>
                  <a:lnTo>
                    <a:pt x="23" y="39"/>
                  </a:lnTo>
                  <a:lnTo>
                    <a:pt x="21" y="32"/>
                  </a:lnTo>
                  <a:lnTo>
                    <a:pt x="16" y="32"/>
                  </a:lnTo>
                  <a:lnTo>
                    <a:pt x="8" y="35"/>
                  </a:lnTo>
                  <a:lnTo>
                    <a:pt x="0" y="32"/>
                  </a:lnTo>
                  <a:lnTo>
                    <a:pt x="0" y="24"/>
                  </a:lnTo>
                  <a:lnTo>
                    <a:pt x="4" y="20"/>
                  </a:lnTo>
                  <a:lnTo>
                    <a:pt x="8" y="22"/>
                  </a:lnTo>
                  <a:lnTo>
                    <a:pt x="14" y="22"/>
                  </a:lnTo>
                  <a:lnTo>
                    <a:pt x="25" y="20"/>
                  </a:lnTo>
                  <a:lnTo>
                    <a:pt x="31" y="14"/>
                  </a:lnTo>
                  <a:lnTo>
                    <a:pt x="37" y="8"/>
                  </a:lnTo>
                  <a:lnTo>
                    <a:pt x="45" y="0"/>
                  </a:lnTo>
                  <a:lnTo>
                    <a:pt x="53" y="8"/>
                  </a:lnTo>
                  <a:lnTo>
                    <a:pt x="64" y="18"/>
                  </a:lnTo>
                  <a:lnTo>
                    <a:pt x="72" y="18"/>
                  </a:lnTo>
                  <a:lnTo>
                    <a:pt x="82" y="16"/>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28" name="Bosnien-Herzegovina">
            <a:extLst>
              <a:ext uri="{FF2B5EF4-FFF2-40B4-BE49-F238E27FC236}">
                <a16:creationId xmlns:a16="http://schemas.microsoft.com/office/drawing/2014/main" id="{21F6B998-871A-49D6-98D7-FE00B1DE5E5F}"/>
              </a:ext>
            </a:extLst>
          </p:cNvPr>
          <p:cNvGrpSpPr>
            <a:grpSpLocks/>
          </p:cNvGrpSpPr>
          <p:nvPr/>
        </p:nvGrpSpPr>
        <p:grpSpPr bwMode="auto">
          <a:xfrm>
            <a:off x="4643525" y="3505303"/>
            <a:ext cx="81450" cy="74054"/>
            <a:chOff x="2903" y="2132"/>
            <a:chExt cx="59" cy="50"/>
          </a:xfrm>
          <a:solidFill>
            <a:schemeClr val="bg2"/>
          </a:solidFill>
        </p:grpSpPr>
        <p:sp>
          <p:nvSpPr>
            <p:cNvPr id="1329" name="Freeform 511">
              <a:extLst>
                <a:ext uri="{FF2B5EF4-FFF2-40B4-BE49-F238E27FC236}">
                  <a16:creationId xmlns:a16="http://schemas.microsoft.com/office/drawing/2014/main" id="{BF82C946-528D-4BBF-BD71-131F63273B8A}"/>
                </a:ext>
              </a:extLst>
            </p:cNvPr>
            <p:cNvSpPr>
              <a:spLocks/>
            </p:cNvSpPr>
            <p:nvPr/>
          </p:nvSpPr>
          <p:spPr bwMode="auto">
            <a:xfrm>
              <a:off x="2903" y="2132"/>
              <a:ext cx="59" cy="50"/>
            </a:xfrm>
            <a:custGeom>
              <a:avLst/>
              <a:gdLst>
                <a:gd name="T0" fmla="*/ 0 w 59"/>
                <a:gd name="T1" fmla="*/ 2 h 50"/>
                <a:gd name="T2" fmla="*/ 12 w 59"/>
                <a:gd name="T3" fmla="*/ 0 h 50"/>
                <a:gd name="T4" fmla="*/ 25 w 59"/>
                <a:gd name="T5" fmla="*/ 2 h 50"/>
                <a:gd name="T6" fmla="*/ 49 w 59"/>
                <a:gd name="T7" fmla="*/ 6 h 50"/>
                <a:gd name="T8" fmla="*/ 55 w 59"/>
                <a:gd name="T9" fmla="*/ 6 h 50"/>
                <a:gd name="T10" fmla="*/ 57 w 59"/>
                <a:gd name="T11" fmla="*/ 13 h 50"/>
                <a:gd name="T12" fmla="*/ 53 w 59"/>
                <a:gd name="T13" fmla="*/ 17 h 50"/>
                <a:gd name="T14" fmla="*/ 59 w 59"/>
                <a:gd name="T15" fmla="*/ 25 h 50"/>
                <a:gd name="T16" fmla="*/ 51 w 59"/>
                <a:gd name="T17" fmla="*/ 31 h 50"/>
                <a:gd name="T18" fmla="*/ 49 w 59"/>
                <a:gd name="T19" fmla="*/ 39 h 50"/>
                <a:gd name="T20" fmla="*/ 43 w 59"/>
                <a:gd name="T21" fmla="*/ 39 h 50"/>
                <a:gd name="T22" fmla="*/ 41 w 59"/>
                <a:gd name="T23" fmla="*/ 50 h 50"/>
                <a:gd name="T24" fmla="*/ 33 w 59"/>
                <a:gd name="T25" fmla="*/ 45 h 50"/>
                <a:gd name="T26" fmla="*/ 25 w 59"/>
                <a:gd name="T27" fmla="*/ 39 h 50"/>
                <a:gd name="T28" fmla="*/ 16 w 59"/>
                <a:gd name="T29" fmla="*/ 31 h 50"/>
                <a:gd name="T30" fmla="*/ 10 w 59"/>
                <a:gd name="T31" fmla="*/ 27 h 50"/>
                <a:gd name="T32" fmla="*/ 6 w 59"/>
                <a:gd name="T33" fmla="*/ 21 h 50"/>
                <a:gd name="T34" fmla="*/ 2 w 59"/>
                <a:gd name="T35" fmla="*/ 9 h 50"/>
                <a:gd name="T36" fmla="*/ 0 w 59"/>
                <a:gd name="T37" fmla="*/ 2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0">
                  <a:moveTo>
                    <a:pt x="0" y="2"/>
                  </a:moveTo>
                  <a:lnTo>
                    <a:pt x="12" y="0"/>
                  </a:lnTo>
                  <a:lnTo>
                    <a:pt x="25" y="2"/>
                  </a:lnTo>
                  <a:lnTo>
                    <a:pt x="49" y="6"/>
                  </a:lnTo>
                  <a:lnTo>
                    <a:pt x="55" y="6"/>
                  </a:lnTo>
                  <a:lnTo>
                    <a:pt x="57" y="13"/>
                  </a:lnTo>
                  <a:lnTo>
                    <a:pt x="53" y="17"/>
                  </a:lnTo>
                  <a:lnTo>
                    <a:pt x="59" y="25"/>
                  </a:lnTo>
                  <a:lnTo>
                    <a:pt x="51" y="31"/>
                  </a:lnTo>
                  <a:lnTo>
                    <a:pt x="49" y="39"/>
                  </a:lnTo>
                  <a:lnTo>
                    <a:pt x="43" y="39"/>
                  </a:lnTo>
                  <a:lnTo>
                    <a:pt x="41" y="50"/>
                  </a:lnTo>
                  <a:lnTo>
                    <a:pt x="33" y="45"/>
                  </a:lnTo>
                  <a:lnTo>
                    <a:pt x="25" y="39"/>
                  </a:lnTo>
                  <a:lnTo>
                    <a:pt x="16" y="31"/>
                  </a:lnTo>
                  <a:lnTo>
                    <a:pt x="10" y="27"/>
                  </a:lnTo>
                  <a:lnTo>
                    <a:pt x="6" y="21"/>
                  </a:lnTo>
                  <a:lnTo>
                    <a:pt x="2" y="9"/>
                  </a:lnTo>
                  <a:lnTo>
                    <a:pt x="0" y="2"/>
                  </a:lnTo>
                  <a:close/>
                </a:path>
              </a:pathLst>
            </a:custGeom>
            <a:grpFill/>
            <a:ln w="9525">
              <a:solidFill>
                <a:schemeClr val="bg2"/>
              </a:solidFill>
              <a:round/>
              <a:headEnd/>
              <a:tailEnd/>
            </a:ln>
          </p:spPr>
          <p:txBody>
            <a:bodyPr/>
            <a:lstStyle/>
            <a:p>
              <a:pPr>
                <a:defRPr/>
              </a:pPr>
              <a:endParaRPr lang="en-GB" dirty="0"/>
            </a:p>
          </p:txBody>
        </p:sp>
        <p:sp>
          <p:nvSpPr>
            <p:cNvPr id="1330" name="Freeform 512">
              <a:extLst>
                <a:ext uri="{FF2B5EF4-FFF2-40B4-BE49-F238E27FC236}">
                  <a16:creationId xmlns:a16="http://schemas.microsoft.com/office/drawing/2014/main" id="{FDB0B529-9CE1-4598-9905-6CCD69BEDD0A}"/>
                </a:ext>
              </a:extLst>
            </p:cNvPr>
            <p:cNvSpPr>
              <a:spLocks/>
            </p:cNvSpPr>
            <p:nvPr/>
          </p:nvSpPr>
          <p:spPr bwMode="auto">
            <a:xfrm>
              <a:off x="2903" y="2132"/>
              <a:ext cx="59" cy="50"/>
            </a:xfrm>
            <a:custGeom>
              <a:avLst/>
              <a:gdLst>
                <a:gd name="T0" fmla="*/ 0 w 59"/>
                <a:gd name="T1" fmla="*/ 2 h 50"/>
                <a:gd name="T2" fmla="*/ 12 w 59"/>
                <a:gd name="T3" fmla="*/ 0 h 50"/>
                <a:gd name="T4" fmla="*/ 25 w 59"/>
                <a:gd name="T5" fmla="*/ 2 h 50"/>
                <a:gd name="T6" fmla="*/ 49 w 59"/>
                <a:gd name="T7" fmla="*/ 6 h 50"/>
                <a:gd name="T8" fmla="*/ 55 w 59"/>
                <a:gd name="T9" fmla="*/ 6 h 50"/>
                <a:gd name="T10" fmla="*/ 57 w 59"/>
                <a:gd name="T11" fmla="*/ 13 h 50"/>
                <a:gd name="T12" fmla="*/ 53 w 59"/>
                <a:gd name="T13" fmla="*/ 17 h 50"/>
                <a:gd name="T14" fmla="*/ 59 w 59"/>
                <a:gd name="T15" fmla="*/ 25 h 50"/>
                <a:gd name="T16" fmla="*/ 51 w 59"/>
                <a:gd name="T17" fmla="*/ 31 h 50"/>
                <a:gd name="T18" fmla="*/ 49 w 59"/>
                <a:gd name="T19" fmla="*/ 39 h 50"/>
                <a:gd name="T20" fmla="*/ 43 w 59"/>
                <a:gd name="T21" fmla="*/ 39 h 50"/>
                <a:gd name="T22" fmla="*/ 41 w 59"/>
                <a:gd name="T23" fmla="*/ 50 h 50"/>
                <a:gd name="T24" fmla="*/ 33 w 59"/>
                <a:gd name="T25" fmla="*/ 45 h 50"/>
                <a:gd name="T26" fmla="*/ 25 w 59"/>
                <a:gd name="T27" fmla="*/ 39 h 50"/>
                <a:gd name="T28" fmla="*/ 16 w 59"/>
                <a:gd name="T29" fmla="*/ 31 h 50"/>
                <a:gd name="T30" fmla="*/ 10 w 59"/>
                <a:gd name="T31" fmla="*/ 27 h 50"/>
                <a:gd name="T32" fmla="*/ 6 w 59"/>
                <a:gd name="T33" fmla="*/ 21 h 50"/>
                <a:gd name="T34" fmla="*/ 2 w 59"/>
                <a:gd name="T35" fmla="*/ 9 h 50"/>
                <a:gd name="T36" fmla="*/ 0 w 59"/>
                <a:gd name="T37" fmla="*/ 2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0">
                  <a:moveTo>
                    <a:pt x="0" y="2"/>
                  </a:moveTo>
                  <a:lnTo>
                    <a:pt x="12" y="0"/>
                  </a:lnTo>
                  <a:lnTo>
                    <a:pt x="25" y="2"/>
                  </a:lnTo>
                  <a:lnTo>
                    <a:pt x="49" y="6"/>
                  </a:lnTo>
                  <a:lnTo>
                    <a:pt x="55" y="6"/>
                  </a:lnTo>
                  <a:lnTo>
                    <a:pt x="57" y="13"/>
                  </a:lnTo>
                  <a:lnTo>
                    <a:pt x="53" y="17"/>
                  </a:lnTo>
                  <a:lnTo>
                    <a:pt x="59" y="25"/>
                  </a:lnTo>
                  <a:lnTo>
                    <a:pt x="51" y="31"/>
                  </a:lnTo>
                  <a:lnTo>
                    <a:pt x="49" y="39"/>
                  </a:lnTo>
                  <a:lnTo>
                    <a:pt x="43" y="39"/>
                  </a:lnTo>
                  <a:lnTo>
                    <a:pt x="41" y="50"/>
                  </a:lnTo>
                  <a:lnTo>
                    <a:pt x="33" y="45"/>
                  </a:lnTo>
                  <a:lnTo>
                    <a:pt x="25" y="39"/>
                  </a:lnTo>
                  <a:lnTo>
                    <a:pt x="16" y="31"/>
                  </a:lnTo>
                  <a:lnTo>
                    <a:pt x="10" y="27"/>
                  </a:lnTo>
                  <a:lnTo>
                    <a:pt x="6" y="21"/>
                  </a:lnTo>
                  <a:lnTo>
                    <a:pt x="2" y="9"/>
                  </a:lnTo>
                  <a:lnTo>
                    <a:pt x="0" y="2"/>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31" name="Serbien">
            <a:extLst>
              <a:ext uri="{FF2B5EF4-FFF2-40B4-BE49-F238E27FC236}">
                <a16:creationId xmlns:a16="http://schemas.microsoft.com/office/drawing/2014/main" id="{E92C710C-3425-46DF-8728-B925D92D0F5F}"/>
              </a:ext>
            </a:extLst>
          </p:cNvPr>
          <p:cNvGrpSpPr>
            <a:grpSpLocks/>
          </p:cNvGrpSpPr>
          <p:nvPr/>
        </p:nvGrpSpPr>
        <p:grpSpPr bwMode="auto">
          <a:xfrm>
            <a:off x="4700126" y="3481607"/>
            <a:ext cx="93874" cy="112561"/>
            <a:chOff x="2944" y="2116"/>
            <a:chExt cx="68" cy="76"/>
          </a:xfrm>
          <a:solidFill>
            <a:schemeClr val="bg2"/>
          </a:solidFill>
        </p:grpSpPr>
        <p:sp>
          <p:nvSpPr>
            <p:cNvPr id="1332" name="Freeform 514">
              <a:extLst>
                <a:ext uri="{FF2B5EF4-FFF2-40B4-BE49-F238E27FC236}">
                  <a16:creationId xmlns:a16="http://schemas.microsoft.com/office/drawing/2014/main" id="{B2A1B2D0-47BD-4A5C-AAD3-E2FFB5F13C9A}"/>
                </a:ext>
              </a:extLst>
            </p:cNvPr>
            <p:cNvSpPr>
              <a:spLocks/>
            </p:cNvSpPr>
            <p:nvPr/>
          </p:nvSpPr>
          <p:spPr bwMode="auto">
            <a:xfrm>
              <a:off x="2944" y="2116"/>
              <a:ext cx="68" cy="76"/>
            </a:xfrm>
            <a:custGeom>
              <a:avLst/>
              <a:gdLst>
                <a:gd name="T0" fmla="*/ 14 w 68"/>
                <a:gd name="T1" fmla="*/ 76 h 76"/>
                <a:gd name="T2" fmla="*/ 6 w 68"/>
                <a:gd name="T3" fmla="*/ 70 h 76"/>
                <a:gd name="T4" fmla="*/ 0 w 68"/>
                <a:gd name="T5" fmla="*/ 67 h 76"/>
                <a:gd name="T6" fmla="*/ 2 w 68"/>
                <a:gd name="T7" fmla="*/ 55 h 76"/>
                <a:gd name="T8" fmla="*/ 8 w 68"/>
                <a:gd name="T9" fmla="*/ 55 h 76"/>
                <a:gd name="T10" fmla="*/ 10 w 68"/>
                <a:gd name="T11" fmla="*/ 47 h 76"/>
                <a:gd name="T12" fmla="*/ 18 w 68"/>
                <a:gd name="T13" fmla="*/ 41 h 76"/>
                <a:gd name="T14" fmla="*/ 12 w 68"/>
                <a:gd name="T15" fmla="*/ 33 h 76"/>
                <a:gd name="T16" fmla="*/ 16 w 68"/>
                <a:gd name="T17" fmla="*/ 29 h 76"/>
                <a:gd name="T18" fmla="*/ 14 w 68"/>
                <a:gd name="T19" fmla="*/ 22 h 76"/>
                <a:gd name="T20" fmla="*/ 8 w 68"/>
                <a:gd name="T21" fmla="*/ 22 h 76"/>
                <a:gd name="T22" fmla="*/ 12 w 68"/>
                <a:gd name="T23" fmla="*/ 18 h 76"/>
                <a:gd name="T24" fmla="*/ 6 w 68"/>
                <a:gd name="T25" fmla="*/ 4 h 76"/>
                <a:gd name="T26" fmla="*/ 14 w 68"/>
                <a:gd name="T27" fmla="*/ 0 h 76"/>
                <a:gd name="T28" fmla="*/ 33 w 68"/>
                <a:gd name="T29" fmla="*/ 0 h 76"/>
                <a:gd name="T30" fmla="*/ 35 w 68"/>
                <a:gd name="T31" fmla="*/ 8 h 76"/>
                <a:gd name="T32" fmla="*/ 41 w 68"/>
                <a:gd name="T33" fmla="*/ 16 h 76"/>
                <a:gd name="T34" fmla="*/ 49 w 68"/>
                <a:gd name="T35" fmla="*/ 27 h 76"/>
                <a:gd name="T36" fmla="*/ 65 w 68"/>
                <a:gd name="T37" fmla="*/ 29 h 76"/>
                <a:gd name="T38" fmla="*/ 65 w 68"/>
                <a:gd name="T39" fmla="*/ 39 h 76"/>
                <a:gd name="T40" fmla="*/ 59 w 68"/>
                <a:gd name="T41" fmla="*/ 43 h 76"/>
                <a:gd name="T42" fmla="*/ 65 w 68"/>
                <a:gd name="T43" fmla="*/ 51 h 76"/>
                <a:gd name="T44" fmla="*/ 68 w 68"/>
                <a:gd name="T45" fmla="*/ 57 h 76"/>
                <a:gd name="T46" fmla="*/ 63 w 68"/>
                <a:gd name="T47" fmla="*/ 68 h 76"/>
                <a:gd name="T48" fmla="*/ 53 w 68"/>
                <a:gd name="T49" fmla="*/ 70 h 76"/>
                <a:gd name="T50" fmla="*/ 43 w 68"/>
                <a:gd name="T51" fmla="*/ 74 h 76"/>
                <a:gd name="T52" fmla="*/ 35 w 68"/>
                <a:gd name="T53" fmla="*/ 74 h 76"/>
                <a:gd name="T54" fmla="*/ 27 w 68"/>
                <a:gd name="T55" fmla="*/ 68 h 76"/>
                <a:gd name="T56" fmla="*/ 20 w 68"/>
                <a:gd name="T57" fmla="*/ 67 h 76"/>
                <a:gd name="T58" fmla="*/ 16 w 68"/>
                <a:gd name="T59" fmla="*/ 70 h 76"/>
                <a:gd name="T60" fmla="*/ 14 w 68"/>
                <a:gd name="T61" fmla="*/ 76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8" h="76">
                  <a:moveTo>
                    <a:pt x="14" y="76"/>
                  </a:moveTo>
                  <a:lnTo>
                    <a:pt x="6" y="70"/>
                  </a:lnTo>
                  <a:lnTo>
                    <a:pt x="0" y="67"/>
                  </a:lnTo>
                  <a:lnTo>
                    <a:pt x="2" y="55"/>
                  </a:lnTo>
                  <a:lnTo>
                    <a:pt x="8" y="55"/>
                  </a:lnTo>
                  <a:lnTo>
                    <a:pt x="10" y="47"/>
                  </a:lnTo>
                  <a:lnTo>
                    <a:pt x="18" y="41"/>
                  </a:lnTo>
                  <a:lnTo>
                    <a:pt x="12" y="33"/>
                  </a:lnTo>
                  <a:lnTo>
                    <a:pt x="16" y="29"/>
                  </a:lnTo>
                  <a:lnTo>
                    <a:pt x="14" y="22"/>
                  </a:lnTo>
                  <a:lnTo>
                    <a:pt x="8" y="22"/>
                  </a:lnTo>
                  <a:lnTo>
                    <a:pt x="12" y="18"/>
                  </a:lnTo>
                  <a:lnTo>
                    <a:pt x="6" y="4"/>
                  </a:lnTo>
                  <a:lnTo>
                    <a:pt x="14" y="0"/>
                  </a:lnTo>
                  <a:lnTo>
                    <a:pt x="33" y="0"/>
                  </a:lnTo>
                  <a:lnTo>
                    <a:pt x="35" y="8"/>
                  </a:lnTo>
                  <a:lnTo>
                    <a:pt x="41" y="16"/>
                  </a:lnTo>
                  <a:lnTo>
                    <a:pt x="49" y="27"/>
                  </a:lnTo>
                  <a:lnTo>
                    <a:pt x="65" y="29"/>
                  </a:lnTo>
                  <a:lnTo>
                    <a:pt x="65" y="39"/>
                  </a:lnTo>
                  <a:lnTo>
                    <a:pt x="59" y="43"/>
                  </a:lnTo>
                  <a:lnTo>
                    <a:pt x="65" y="51"/>
                  </a:lnTo>
                  <a:lnTo>
                    <a:pt x="68" y="57"/>
                  </a:lnTo>
                  <a:lnTo>
                    <a:pt x="63" y="68"/>
                  </a:lnTo>
                  <a:lnTo>
                    <a:pt x="53" y="70"/>
                  </a:lnTo>
                  <a:lnTo>
                    <a:pt x="43" y="74"/>
                  </a:lnTo>
                  <a:lnTo>
                    <a:pt x="35" y="74"/>
                  </a:lnTo>
                  <a:lnTo>
                    <a:pt x="27" y="68"/>
                  </a:lnTo>
                  <a:lnTo>
                    <a:pt x="20" y="67"/>
                  </a:lnTo>
                  <a:lnTo>
                    <a:pt x="16" y="70"/>
                  </a:lnTo>
                  <a:lnTo>
                    <a:pt x="14" y="76"/>
                  </a:lnTo>
                  <a:close/>
                </a:path>
              </a:pathLst>
            </a:custGeom>
            <a:grpFill/>
            <a:ln w="9525">
              <a:solidFill>
                <a:schemeClr val="bg2"/>
              </a:solidFill>
              <a:round/>
              <a:headEnd/>
              <a:tailEnd/>
            </a:ln>
          </p:spPr>
          <p:txBody>
            <a:bodyPr/>
            <a:lstStyle/>
            <a:p>
              <a:pPr>
                <a:defRPr/>
              </a:pPr>
              <a:endParaRPr lang="en-GB" dirty="0"/>
            </a:p>
          </p:txBody>
        </p:sp>
        <p:sp>
          <p:nvSpPr>
            <p:cNvPr id="1333" name="Freeform 515">
              <a:extLst>
                <a:ext uri="{FF2B5EF4-FFF2-40B4-BE49-F238E27FC236}">
                  <a16:creationId xmlns:a16="http://schemas.microsoft.com/office/drawing/2014/main" id="{DD39CBA6-9EB4-45C8-B722-2D55571B21C4}"/>
                </a:ext>
              </a:extLst>
            </p:cNvPr>
            <p:cNvSpPr>
              <a:spLocks/>
            </p:cNvSpPr>
            <p:nvPr/>
          </p:nvSpPr>
          <p:spPr bwMode="auto">
            <a:xfrm>
              <a:off x="2944" y="2116"/>
              <a:ext cx="68" cy="76"/>
            </a:xfrm>
            <a:custGeom>
              <a:avLst/>
              <a:gdLst>
                <a:gd name="T0" fmla="*/ 14 w 68"/>
                <a:gd name="T1" fmla="*/ 76 h 76"/>
                <a:gd name="T2" fmla="*/ 6 w 68"/>
                <a:gd name="T3" fmla="*/ 70 h 76"/>
                <a:gd name="T4" fmla="*/ 0 w 68"/>
                <a:gd name="T5" fmla="*/ 67 h 76"/>
                <a:gd name="T6" fmla="*/ 2 w 68"/>
                <a:gd name="T7" fmla="*/ 55 h 76"/>
                <a:gd name="T8" fmla="*/ 8 w 68"/>
                <a:gd name="T9" fmla="*/ 55 h 76"/>
                <a:gd name="T10" fmla="*/ 10 w 68"/>
                <a:gd name="T11" fmla="*/ 47 h 76"/>
                <a:gd name="T12" fmla="*/ 18 w 68"/>
                <a:gd name="T13" fmla="*/ 41 h 76"/>
                <a:gd name="T14" fmla="*/ 12 w 68"/>
                <a:gd name="T15" fmla="*/ 33 h 76"/>
                <a:gd name="T16" fmla="*/ 16 w 68"/>
                <a:gd name="T17" fmla="*/ 29 h 76"/>
                <a:gd name="T18" fmla="*/ 14 w 68"/>
                <a:gd name="T19" fmla="*/ 22 h 76"/>
                <a:gd name="T20" fmla="*/ 8 w 68"/>
                <a:gd name="T21" fmla="*/ 22 h 76"/>
                <a:gd name="T22" fmla="*/ 12 w 68"/>
                <a:gd name="T23" fmla="*/ 18 h 76"/>
                <a:gd name="T24" fmla="*/ 6 w 68"/>
                <a:gd name="T25" fmla="*/ 4 h 76"/>
                <a:gd name="T26" fmla="*/ 14 w 68"/>
                <a:gd name="T27" fmla="*/ 0 h 76"/>
                <a:gd name="T28" fmla="*/ 33 w 68"/>
                <a:gd name="T29" fmla="*/ 0 h 76"/>
                <a:gd name="T30" fmla="*/ 35 w 68"/>
                <a:gd name="T31" fmla="*/ 8 h 76"/>
                <a:gd name="T32" fmla="*/ 41 w 68"/>
                <a:gd name="T33" fmla="*/ 16 h 76"/>
                <a:gd name="T34" fmla="*/ 49 w 68"/>
                <a:gd name="T35" fmla="*/ 27 h 76"/>
                <a:gd name="T36" fmla="*/ 65 w 68"/>
                <a:gd name="T37" fmla="*/ 29 h 76"/>
                <a:gd name="T38" fmla="*/ 65 w 68"/>
                <a:gd name="T39" fmla="*/ 39 h 76"/>
                <a:gd name="T40" fmla="*/ 59 w 68"/>
                <a:gd name="T41" fmla="*/ 43 h 76"/>
                <a:gd name="T42" fmla="*/ 65 w 68"/>
                <a:gd name="T43" fmla="*/ 51 h 76"/>
                <a:gd name="T44" fmla="*/ 68 w 68"/>
                <a:gd name="T45" fmla="*/ 57 h 76"/>
                <a:gd name="T46" fmla="*/ 63 w 68"/>
                <a:gd name="T47" fmla="*/ 68 h 76"/>
                <a:gd name="T48" fmla="*/ 53 w 68"/>
                <a:gd name="T49" fmla="*/ 70 h 76"/>
                <a:gd name="T50" fmla="*/ 43 w 68"/>
                <a:gd name="T51" fmla="*/ 74 h 76"/>
                <a:gd name="T52" fmla="*/ 35 w 68"/>
                <a:gd name="T53" fmla="*/ 74 h 76"/>
                <a:gd name="T54" fmla="*/ 27 w 68"/>
                <a:gd name="T55" fmla="*/ 68 h 76"/>
                <a:gd name="T56" fmla="*/ 20 w 68"/>
                <a:gd name="T57" fmla="*/ 67 h 76"/>
                <a:gd name="T58" fmla="*/ 16 w 68"/>
                <a:gd name="T59" fmla="*/ 70 h 76"/>
                <a:gd name="T60" fmla="*/ 14 w 68"/>
                <a:gd name="T61" fmla="*/ 76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8" h="76">
                  <a:moveTo>
                    <a:pt x="14" y="76"/>
                  </a:moveTo>
                  <a:lnTo>
                    <a:pt x="6" y="70"/>
                  </a:lnTo>
                  <a:lnTo>
                    <a:pt x="0" y="67"/>
                  </a:lnTo>
                  <a:lnTo>
                    <a:pt x="2" y="55"/>
                  </a:lnTo>
                  <a:lnTo>
                    <a:pt x="8" y="55"/>
                  </a:lnTo>
                  <a:lnTo>
                    <a:pt x="10" y="47"/>
                  </a:lnTo>
                  <a:lnTo>
                    <a:pt x="18" y="41"/>
                  </a:lnTo>
                  <a:lnTo>
                    <a:pt x="12" y="33"/>
                  </a:lnTo>
                  <a:lnTo>
                    <a:pt x="16" y="29"/>
                  </a:lnTo>
                  <a:lnTo>
                    <a:pt x="14" y="22"/>
                  </a:lnTo>
                  <a:lnTo>
                    <a:pt x="8" y="22"/>
                  </a:lnTo>
                  <a:lnTo>
                    <a:pt x="12" y="18"/>
                  </a:lnTo>
                  <a:lnTo>
                    <a:pt x="6" y="4"/>
                  </a:lnTo>
                  <a:lnTo>
                    <a:pt x="14" y="0"/>
                  </a:lnTo>
                  <a:lnTo>
                    <a:pt x="33" y="0"/>
                  </a:lnTo>
                  <a:lnTo>
                    <a:pt x="35" y="8"/>
                  </a:lnTo>
                  <a:lnTo>
                    <a:pt x="41" y="16"/>
                  </a:lnTo>
                  <a:lnTo>
                    <a:pt x="49" y="27"/>
                  </a:lnTo>
                  <a:lnTo>
                    <a:pt x="65" y="29"/>
                  </a:lnTo>
                  <a:lnTo>
                    <a:pt x="65" y="39"/>
                  </a:lnTo>
                  <a:lnTo>
                    <a:pt x="59" y="43"/>
                  </a:lnTo>
                  <a:lnTo>
                    <a:pt x="65" y="51"/>
                  </a:lnTo>
                  <a:lnTo>
                    <a:pt x="68" y="57"/>
                  </a:lnTo>
                  <a:lnTo>
                    <a:pt x="63" y="68"/>
                  </a:lnTo>
                  <a:lnTo>
                    <a:pt x="53" y="70"/>
                  </a:lnTo>
                  <a:lnTo>
                    <a:pt x="43" y="74"/>
                  </a:lnTo>
                  <a:lnTo>
                    <a:pt x="35" y="74"/>
                  </a:lnTo>
                  <a:lnTo>
                    <a:pt x="27" y="68"/>
                  </a:lnTo>
                  <a:lnTo>
                    <a:pt x="20" y="67"/>
                  </a:lnTo>
                  <a:lnTo>
                    <a:pt x="16" y="70"/>
                  </a:lnTo>
                  <a:lnTo>
                    <a:pt x="14" y="76"/>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34" name="Makedonien">
            <a:extLst>
              <a:ext uri="{FF2B5EF4-FFF2-40B4-BE49-F238E27FC236}">
                <a16:creationId xmlns:a16="http://schemas.microsoft.com/office/drawing/2014/main" id="{A87E8418-A893-4EEC-8254-3F6B64DA5344}"/>
              </a:ext>
            </a:extLst>
          </p:cNvPr>
          <p:cNvGrpSpPr>
            <a:grpSpLocks/>
          </p:cNvGrpSpPr>
          <p:nvPr/>
        </p:nvGrpSpPr>
        <p:grpSpPr bwMode="auto">
          <a:xfrm>
            <a:off x="4745682" y="3582319"/>
            <a:ext cx="53840" cy="45914"/>
            <a:chOff x="2977" y="2184"/>
            <a:chExt cx="39" cy="31"/>
          </a:xfrm>
          <a:solidFill>
            <a:schemeClr val="bg2"/>
          </a:solidFill>
        </p:grpSpPr>
        <p:sp>
          <p:nvSpPr>
            <p:cNvPr id="1335" name="Freeform 517">
              <a:extLst>
                <a:ext uri="{FF2B5EF4-FFF2-40B4-BE49-F238E27FC236}">
                  <a16:creationId xmlns:a16="http://schemas.microsoft.com/office/drawing/2014/main" id="{080EFBD1-C45A-4749-A8F6-9C2E459E7B57}"/>
                </a:ext>
              </a:extLst>
            </p:cNvPr>
            <p:cNvSpPr>
              <a:spLocks/>
            </p:cNvSpPr>
            <p:nvPr/>
          </p:nvSpPr>
          <p:spPr bwMode="auto">
            <a:xfrm>
              <a:off x="2977" y="2184"/>
              <a:ext cx="39" cy="31"/>
            </a:xfrm>
            <a:custGeom>
              <a:avLst/>
              <a:gdLst>
                <a:gd name="T0" fmla="*/ 30 w 39"/>
                <a:gd name="T1" fmla="*/ 0 h 31"/>
                <a:gd name="T2" fmla="*/ 32 w 39"/>
                <a:gd name="T3" fmla="*/ 8 h 31"/>
                <a:gd name="T4" fmla="*/ 37 w 39"/>
                <a:gd name="T5" fmla="*/ 14 h 31"/>
                <a:gd name="T6" fmla="*/ 39 w 39"/>
                <a:gd name="T7" fmla="*/ 20 h 31"/>
                <a:gd name="T8" fmla="*/ 32 w 39"/>
                <a:gd name="T9" fmla="*/ 26 h 31"/>
                <a:gd name="T10" fmla="*/ 20 w 39"/>
                <a:gd name="T11" fmla="*/ 28 h 31"/>
                <a:gd name="T12" fmla="*/ 6 w 39"/>
                <a:gd name="T13" fmla="*/ 31 h 31"/>
                <a:gd name="T14" fmla="*/ 0 w 39"/>
                <a:gd name="T15" fmla="*/ 20 h 31"/>
                <a:gd name="T16" fmla="*/ 2 w 39"/>
                <a:gd name="T17" fmla="*/ 6 h 31"/>
                <a:gd name="T18" fmla="*/ 10 w 39"/>
                <a:gd name="T19" fmla="*/ 6 h 31"/>
                <a:gd name="T20" fmla="*/ 20 w 39"/>
                <a:gd name="T21" fmla="*/ 2 h 31"/>
                <a:gd name="T22" fmla="*/ 30 w 39"/>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30" y="0"/>
                  </a:moveTo>
                  <a:lnTo>
                    <a:pt x="32" y="8"/>
                  </a:lnTo>
                  <a:lnTo>
                    <a:pt x="37" y="14"/>
                  </a:lnTo>
                  <a:lnTo>
                    <a:pt x="39" y="20"/>
                  </a:lnTo>
                  <a:lnTo>
                    <a:pt x="32" y="26"/>
                  </a:lnTo>
                  <a:lnTo>
                    <a:pt x="20" y="28"/>
                  </a:lnTo>
                  <a:lnTo>
                    <a:pt x="6" y="31"/>
                  </a:lnTo>
                  <a:lnTo>
                    <a:pt x="0" y="20"/>
                  </a:lnTo>
                  <a:lnTo>
                    <a:pt x="2" y="6"/>
                  </a:lnTo>
                  <a:lnTo>
                    <a:pt x="10" y="6"/>
                  </a:lnTo>
                  <a:lnTo>
                    <a:pt x="20" y="2"/>
                  </a:lnTo>
                  <a:lnTo>
                    <a:pt x="30" y="0"/>
                  </a:lnTo>
                  <a:close/>
                </a:path>
              </a:pathLst>
            </a:custGeom>
            <a:grpFill/>
            <a:ln w="9525">
              <a:solidFill>
                <a:schemeClr val="bg2"/>
              </a:solidFill>
              <a:round/>
              <a:headEnd/>
              <a:tailEnd/>
            </a:ln>
          </p:spPr>
          <p:txBody>
            <a:bodyPr/>
            <a:lstStyle/>
            <a:p>
              <a:pPr>
                <a:defRPr/>
              </a:pPr>
              <a:endParaRPr lang="en-GB" dirty="0"/>
            </a:p>
          </p:txBody>
        </p:sp>
        <p:sp>
          <p:nvSpPr>
            <p:cNvPr id="1336" name="Freeform 518">
              <a:extLst>
                <a:ext uri="{FF2B5EF4-FFF2-40B4-BE49-F238E27FC236}">
                  <a16:creationId xmlns:a16="http://schemas.microsoft.com/office/drawing/2014/main" id="{7508006C-AF4B-4C49-89EF-758E72C66649}"/>
                </a:ext>
              </a:extLst>
            </p:cNvPr>
            <p:cNvSpPr>
              <a:spLocks/>
            </p:cNvSpPr>
            <p:nvPr/>
          </p:nvSpPr>
          <p:spPr bwMode="auto">
            <a:xfrm>
              <a:off x="2977" y="2184"/>
              <a:ext cx="39" cy="31"/>
            </a:xfrm>
            <a:custGeom>
              <a:avLst/>
              <a:gdLst>
                <a:gd name="T0" fmla="*/ 30 w 39"/>
                <a:gd name="T1" fmla="*/ 0 h 31"/>
                <a:gd name="T2" fmla="*/ 32 w 39"/>
                <a:gd name="T3" fmla="*/ 8 h 31"/>
                <a:gd name="T4" fmla="*/ 37 w 39"/>
                <a:gd name="T5" fmla="*/ 14 h 31"/>
                <a:gd name="T6" fmla="*/ 39 w 39"/>
                <a:gd name="T7" fmla="*/ 20 h 31"/>
                <a:gd name="T8" fmla="*/ 32 w 39"/>
                <a:gd name="T9" fmla="*/ 26 h 31"/>
                <a:gd name="T10" fmla="*/ 20 w 39"/>
                <a:gd name="T11" fmla="*/ 28 h 31"/>
                <a:gd name="T12" fmla="*/ 6 w 39"/>
                <a:gd name="T13" fmla="*/ 31 h 31"/>
                <a:gd name="T14" fmla="*/ 0 w 39"/>
                <a:gd name="T15" fmla="*/ 20 h 31"/>
                <a:gd name="T16" fmla="*/ 2 w 39"/>
                <a:gd name="T17" fmla="*/ 6 h 31"/>
                <a:gd name="T18" fmla="*/ 10 w 39"/>
                <a:gd name="T19" fmla="*/ 6 h 31"/>
                <a:gd name="T20" fmla="*/ 20 w 39"/>
                <a:gd name="T21" fmla="*/ 2 h 31"/>
                <a:gd name="T22" fmla="*/ 30 w 39"/>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30" y="0"/>
                  </a:moveTo>
                  <a:lnTo>
                    <a:pt x="32" y="8"/>
                  </a:lnTo>
                  <a:lnTo>
                    <a:pt x="37" y="14"/>
                  </a:lnTo>
                  <a:lnTo>
                    <a:pt x="39" y="20"/>
                  </a:lnTo>
                  <a:lnTo>
                    <a:pt x="32" y="26"/>
                  </a:lnTo>
                  <a:lnTo>
                    <a:pt x="20" y="28"/>
                  </a:lnTo>
                  <a:lnTo>
                    <a:pt x="6" y="31"/>
                  </a:lnTo>
                  <a:lnTo>
                    <a:pt x="0" y="20"/>
                  </a:lnTo>
                  <a:lnTo>
                    <a:pt x="2" y="6"/>
                  </a:lnTo>
                  <a:lnTo>
                    <a:pt x="10" y="6"/>
                  </a:lnTo>
                  <a:lnTo>
                    <a:pt x="20" y="2"/>
                  </a:lnTo>
                  <a:lnTo>
                    <a:pt x="30" y="0"/>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37" name="Italien">
            <a:extLst>
              <a:ext uri="{FF2B5EF4-FFF2-40B4-BE49-F238E27FC236}">
                <a16:creationId xmlns:a16="http://schemas.microsoft.com/office/drawing/2014/main" id="{1A57A331-4343-4DA7-A7CA-9093BE1DD2F1}"/>
              </a:ext>
            </a:extLst>
          </p:cNvPr>
          <p:cNvGrpSpPr>
            <a:grpSpLocks/>
          </p:cNvGrpSpPr>
          <p:nvPr/>
        </p:nvGrpSpPr>
        <p:grpSpPr>
          <a:xfrm>
            <a:off x="4450256" y="3453466"/>
            <a:ext cx="252631" cy="284366"/>
            <a:chOff x="4371975" y="2960688"/>
            <a:chExt cx="290513" cy="304800"/>
          </a:xfrm>
          <a:solidFill>
            <a:schemeClr val="bg2"/>
          </a:solidFill>
        </p:grpSpPr>
        <p:grpSp>
          <p:nvGrpSpPr>
            <p:cNvPr id="1338" name="Italien">
              <a:extLst>
                <a:ext uri="{FF2B5EF4-FFF2-40B4-BE49-F238E27FC236}">
                  <a16:creationId xmlns:a16="http://schemas.microsoft.com/office/drawing/2014/main" id="{521C4E08-B1B9-4292-9255-D616F4FBE0BC}"/>
                </a:ext>
              </a:extLst>
            </p:cNvPr>
            <p:cNvGrpSpPr>
              <a:grpSpLocks/>
            </p:cNvGrpSpPr>
            <p:nvPr/>
          </p:nvGrpSpPr>
          <p:grpSpPr bwMode="auto">
            <a:xfrm>
              <a:off x="4410075" y="3141663"/>
              <a:ext cx="30163" cy="60325"/>
              <a:chOff x="2788" y="2211"/>
              <a:chExt cx="19" cy="38"/>
            </a:xfrm>
            <a:grpFill/>
          </p:grpSpPr>
          <p:sp>
            <p:nvSpPr>
              <p:cNvPr id="1345" name="Freeform 469">
                <a:extLst>
                  <a:ext uri="{FF2B5EF4-FFF2-40B4-BE49-F238E27FC236}">
                    <a16:creationId xmlns:a16="http://schemas.microsoft.com/office/drawing/2014/main" id="{23DF6744-F7CA-4E70-9C81-2AB5AF588E6A}"/>
                  </a:ext>
                </a:extLst>
              </p:cNvPr>
              <p:cNvSpPr>
                <a:spLocks/>
              </p:cNvSpPr>
              <p:nvPr/>
            </p:nvSpPr>
            <p:spPr bwMode="auto">
              <a:xfrm>
                <a:off x="2788" y="2211"/>
                <a:ext cx="19" cy="38"/>
              </a:xfrm>
              <a:custGeom>
                <a:avLst/>
                <a:gdLst>
                  <a:gd name="T0" fmla="*/ 10 w 19"/>
                  <a:gd name="T1" fmla="*/ 0 h 38"/>
                  <a:gd name="T2" fmla="*/ 8 w 19"/>
                  <a:gd name="T3" fmla="*/ 4 h 38"/>
                  <a:gd name="T4" fmla="*/ 2 w 19"/>
                  <a:gd name="T5" fmla="*/ 4 h 38"/>
                  <a:gd name="T6" fmla="*/ 0 w 19"/>
                  <a:gd name="T7" fmla="*/ 12 h 38"/>
                  <a:gd name="T8" fmla="*/ 4 w 19"/>
                  <a:gd name="T9" fmla="*/ 16 h 38"/>
                  <a:gd name="T10" fmla="*/ 4 w 19"/>
                  <a:gd name="T11" fmla="*/ 26 h 38"/>
                  <a:gd name="T12" fmla="*/ 4 w 19"/>
                  <a:gd name="T13" fmla="*/ 36 h 38"/>
                  <a:gd name="T14" fmla="*/ 10 w 19"/>
                  <a:gd name="T15" fmla="*/ 38 h 38"/>
                  <a:gd name="T16" fmla="*/ 13 w 19"/>
                  <a:gd name="T17" fmla="*/ 34 h 38"/>
                  <a:gd name="T18" fmla="*/ 19 w 19"/>
                  <a:gd name="T19" fmla="*/ 28 h 38"/>
                  <a:gd name="T20" fmla="*/ 17 w 19"/>
                  <a:gd name="T21" fmla="*/ 14 h 38"/>
                  <a:gd name="T22" fmla="*/ 19 w 19"/>
                  <a:gd name="T23" fmla="*/ 6 h 38"/>
                  <a:gd name="T24" fmla="*/ 17 w 19"/>
                  <a:gd name="T25" fmla="*/ 2 h 38"/>
                  <a:gd name="T26" fmla="*/ 10 w 19"/>
                  <a:gd name="T27" fmla="*/ 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38">
                    <a:moveTo>
                      <a:pt x="10" y="0"/>
                    </a:moveTo>
                    <a:lnTo>
                      <a:pt x="8" y="4"/>
                    </a:lnTo>
                    <a:lnTo>
                      <a:pt x="2" y="4"/>
                    </a:lnTo>
                    <a:lnTo>
                      <a:pt x="0" y="12"/>
                    </a:lnTo>
                    <a:lnTo>
                      <a:pt x="4" y="16"/>
                    </a:lnTo>
                    <a:lnTo>
                      <a:pt x="4" y="26"/>
                    </a:lnTo>
                    <a:lnTo>
                      <a:pt x="4" y="36"/>
                    </a:lnTo>
                    <a:lnTo>
                      <a:pt x="10" y="38"/>
                    </a:lnTo>
                    <a:lnTo>
                      <a:pt x="13" y="34"/>
                    </a:lnTo>
                    <a:lnTo>
                      <a:pt x="19" y="28"/>
                    </a:lnTo>
                    <a:lnTo>
                      <a:pt x="17" y="14"/>
                    </a:lnTo>
                    <a:lnTo>
                      <a:pt x="19" y="6"/>
                    </a:lnTo>
                    <a:lnTo>
                      <a:pt x="17" y="2"/>
                    </a:lnTo>
                    <a:lnTo>
                      <a:pt x="10" y="0"/>
                    </a:lnTo>
                    <a:close/>
                  </a:path>
                </a:pathLst>
              </a:custGeom>
              <a:grpFill/>
              <a:ln w="9525">
                <a:solidFill>
                  <a:schemeClr val="bg2"/>
                </a:solidFill>
                <a:round/>
                <a:headEnd/>
                <a:tailEnd/>
              </a:ln>
            </p:spPr>
            <p:txBody>
              <a:bodyPr/>
              <a:lstStyle/>
              <a:p>
                <a:pPr>
                  <a:defRPr/>
                </a:pPr>
                <a:endParaRPr lang="en-GB" dirty="0"/>
              </a:p>
            </p:txBody>
          </p:sp>
          <p:sp>
            <p:nvSpPr>
              <p:cNvPr id="1346" name="Freeform 470">
                <a:extLst>
                  <a:ext uri="{FF2B5EF4-FFF2-40B4-BE49-F238E27FC236}">
                    <a16:creationId xmlns:a16="http://schemas.microsoft.com/office/drawing/2014/main" id="{DEC4D603-2FE9-41EA-A47C-EDCE78C628D9}"/>
                  </a:ext>
                </a:extLst>
              </p:cNvPr>
              <p:cNvSpPr>
                <a:spLocks/>
              </p:cNvSpPr>
              <p:nvPr/>
            </p:nvSpPr>
            <p:spPr bwMode="auto">
              <a:xfrm>
                <a:off x="2788" y="2211"/>
                <a:ext cx="19" cy="38"/>
              </a:xfrm>
              <a:custGeom>
                <a:avLst/>
                <a:gdLst>
                  <a:gd name="T0" fmla="*/ 10 w 19"/>
                  <a:gd name="T1" fmla="*/ 0 h 38"/>
                  <a:gd name="T2" fmla="*/ 8 w 19"/>
                  <a:gd name="T3" fmla="*/ 4 h 38"/>
                  <a:gd name="T4" fmla="*/ 2 w 19"/>
                  <a:gd name="T5" fmla="*/ 4 h 38"/>
                  <a:gd name="T6" fmla="*/ 0 w 19"/>
                  <a:gd name="T7" fmla="*/ 12 h 38"/>
                  <a:gd name="T8" fmla="*/ 4 w 19"/>
                  <a:gd name="T9" fmla="*/ 16 h 38"/>
                  <a:gd name="T10" fmla="*/ 4 w 19"/>
                  <a:gd name="T11" fmla="*/ 26 h 38"/>
                  <a:gd name="T12" fmla="*/ 4 w 19"/>
                  <a:gd name="T13" fmla="*/ 36 h 38"/>
                  <a:gd name="T14" fmla="*/ 10 w 19"/>
                  <a:gd name="T15" fmla="*/ 38 h 38"/>
                  <a:gd name="T16" fmla="*/ 13 w 19"/>
                  <a:gd name="T17" fmla="*/ 34 h 38"/>
                  <a:gd name="T18" fmla="*/ 19 w 19"/>
                  <a:gd name="T19" fmla="*/ 28 h 38"/>
                  <a:gd name="T20" fmla="*/ 17 w 19"/>
                  <a:gd name="T21" fmla="*/ 14 h 38"/>
                  <a:gd name="T22" fmla="*/ 19 w 19"/>
                  <a:gd name="T23" fmla="*/ 6 h 38"/>
                  <a:gd name="T24" fmla="*/ 17 w 19"/>
                  <a:gd name="T25" fmla="*/ 2 h 38"/>
                  <a:gd name="T26" fmla="*/ 10 w 19"/>
                  <a:gd name="T27" fmla="*/ 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38">
                    <a:moveTo>
                      <a:pt x="10" y="0"/>
                    </a:moveTo>
                    <a:lnTo>
                      <a:pt x="8" y="4"/>
                    </a:lnTo>
                    <a:lnTo>
                      <a:pt x="2" y="4"/>
                    </a:lnTo>
                    <a:lnTo>
                      <a:pt x="0" y="12"/>
                    </a:lnTo>
                    <a:lnTo>
                      <a:pt x="4" y="16"/>
                    </a:lnTo>
                    <a:lnTo>
                      <a:pt x="4" y="26"/>
                    </a:lnTo>
                    <a:lnTo>
                      <a:pt x="4" y="36"/>
                    </a:lnTo>
                    <a:lnTo>
                      <a:pt x="10" y="38"/>
                    </a:lnTo>
                    <a:lnTo>
                      <a:pt x="13" y="34"/>
                    </a:lnTo>
                    <a:lnTo>
                      <a:pt x="19" y="28"/>
                    </a:lnTo>
                    <a:lnTo>
                      <a:pt x="17" y="14"/>
                    </a:lnTo>
                    <a:lnTo>
                      <a:pt x="19" y="6"/>
                    </a:lnTo>
                    <a:lnTo>
                      <a:pt x="17" y="2"/>
                    </a:lnTo>
                    <a:lnTo>
                      <a:pt x="10" y="0"/>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39" name="Italien">
              <a:extLst>
                <a:ext uri="{FF2B5EF4-FFF2-40B4-BE49-F238E27FC236}">
                  <a16:creationId xmlns:a16="http://schemas.microsoft.com/office/drawing/2014/main" id="{B5255BD3-59D7-4F35-98E3-6BDCF9EFAE9C}"/>
                </a:ext>
              </a:extLst>
            </p:cNvPr>
            <p:cNvGrpSpPr>
              <a:grpSpLocks/>
            </p:cNvGrpSpPr>
            <p:nvPr/>
          </p:nvGrpSpPr>
          <p:grpSpPr bwMode="auto">
            <a:xfrm>
              <a:off x="4514850" y="3228975"/>
              <a:ext cx="66675" cy="36513"/>
              <a:chOff x="2854" y="2266"/>
              <a:chExt cx="41" cy="23"/>
            </a:xfrm>
            <a:grpFill/>
          </p:grpSpPr>
          <p:sp>
            <p:nvSpPr>
              <p:cNvPr id="1343" name="Freeform 520">
                <a:extLst>
                  <a:ext uri="{FF2B5EF4-FFF2-40B4-BE49-F238E27FC236}">
                    <a16:creationId xmlns:a16="http://schemas.microsoft.com/office/drawing/2014/main" id="{DE2098B8-3498-447F-8743-F94A0D1F2E47}"/>
                  </a:ext>
                </a:extLst>
              </p:cNvPr>
              <p:cNvSpPr>
                <a:spLocks/>
              </p:cNvSpPr>
              <p:nvPr/>
            </p:nvSpPr>
            <p:spPr bwMode="auto">
              <a:xfrm>
                <a:off x="2854" y="2266"/>
                <a:ext cx="41" cy="23"/>
              </a:xfrm>
              <a:custGeom>
                <a:avLst/>
                <a:gdLst>
                  <a:gd name="T0" fmla="*/ 2 w 41"/>
                  <a:gd name="T1" fmla="*/ 0 h 23"/>
                  <a:gd name="T2" fmla="*/ 16 w 41"/>
                  <a:gd name="T3" fmla="*/ 0 h 23"/>
                  <a:gd name="T4" fmla="*/ 26 w 41"/>
                  <a:gd name="T5" fmla="*/ 0 h 23"/>
                  <a:gd name="T6" fmla="*/ 41 w 41"/>
                  <a:gd name="T7" fmla="*/ 0 h 23"/>
                  <a:gd name="T8" fmla="*/ 41 w 41"/>
                  <a:gd name="T9" fmla="*/ 4 h 23"/>
                  <a:gd name="T10" fmla="*/ 35 w 41"/>
                  <a:gd name="T11" fmla="*/ 10 h 23"/>
                  <a:gd name="T12" fmla="*/ 37 w 41"/>
                  <a:gd name="T13" fmla="*/ 18 h 23"/>
                  <a:gd name="T14" fmla="*/ 33 w 41"/>
                  <a:gd name="T15" fmla="*/ 23 h 23"/>
                  <a:gd name="T16" fmla="*/ 26 w 41"/>
                  <a:gd name="T17" fmla="*/ 16 h 23"/>
                  <a:gd name="T18" fmla="*/ 16 w 41"/>
                  <a:gd name="T19" fmla="*/ 16 h 23"/>
                  <a:gd name="T20" fmla="*/ 10 w 41"/>
                  <a:gd name="T21" fmla="*/ 10 h 23"/>
                  <a:gd name="T22" fmla="*/ 0 w 41"/>
                  <a:gd name="T23" fmla="*/ 8 h 23"/>
                  <a:gd name="T24" fmla="*/ 2 w 41"/>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23">
                    <a:moveTo>
                      <a:pt x="2" y="0"/>
                    </a:moveTo>
                    <a:lnTo>
                      <a:pt x="16" y="0"/>
                    </a:lnTo>
                    <a:lnTo>
                      <a:pt x="26" y="0"/>
                    </a:lnTo>
                    <a:lnTo>
                      <a:pt x="41" y="0"/>
                    </a:lnTo>
                    <a:lnTo>
                      <a:pt x="41" y="4"/>
                    </a:lnTo>
                    <a:lnTo>
                      <a:pt x="35" y="10"/>
                    </a:lnTo>
                    <a:lnTo>
                      <a:pt x="37" y="18"/>
                    </a:lnTo>
                    <a:lnTo>
                      <a:pt x="33" y="23"/>
                    </a:lnTo>
                    <a:lnTo>
                      <a:pt x="26" y="16"/>
                    </a:lnTo>
                    <a:lnTo>
                      <a:pt x="16" y="16"/>
                    </a:lnTo>
                    <a:lnTo>
                      <a:pt x="10" y="10"/>
                    </a:lnTo>
                    <a:lnTo>
                      <a:pt x="0" y="8"/>
                    </a:lnTo>
                    <a:lnTo>
                      <a:pt x="2" y="0"/>
                    </a:lnTo>
                    <a:close/>
                  </a:path>
                </a:pathLst>
              </a:custGeom>
              <a:grpFill/>
              <a:ln w="9525">
                <a:solidFill>
                  <a:schemeClr val="bg2"/>
                </a:solidFill>
                <a:round/>
                <a:headEnd/>
                <a:tailEnd/>
              </a:ln>
            </p:spPr>
            <p:txBody>
              <a:bodyPr/>
              <a:lstStyle/>
              <a:p>
                <a:pPr>
                  <a:defRPr/>
                </a:pPr>
                <a:endParaRPr lang="en-GB" dirty="0"/>
              </a:p>
            </p:txBody>
          </p:sp>
          <p:sp>
            <p:nvSpPr>
              <p:cNvPr id="1344" name="Freeform 521">
                <a:extLst>
                  <a:ext uri="{FF2B5EF4-FFF2-40B4-BE49-F238E27FC236}">
                    <a16:creationId xmlns:a16="http://schemas.microsoft.com/office/drawing/2014/main" id="{C8FEDA89-A681-4DA0-BC7D-94779E594525}"/>
                  </a:ext>
                </a:extLst>
              </p:cNvPr>
              <p:cNvSpPr>
                <a:spLocks/>
              </p:cNvSpPr>
              <p:nvPr/>
            </p:nvSpPr>
            <p:spPr bwMode="auto">
              <a:xfrm>
                <a:off x="2854" y="2266"/>
                <a:ext cx="41" cy="23"/>
              </a:xfrm>
              <a:custGeom>
                <a:avLst/>
                <a:gdLst>
                  <a:gd name="T0" fmla="*/ 2 w 41"/>
                  <a:gd name="T1" fmla="*/ 0 h 23"/>
                  <a:gd name="T2" fmla="*/ 16 w 41"/>
                  <a:gd name="T3" fmla="*/ 0 h 23"/>
                  <a:gd name="T4" fmla="*/ 26 w 41"/>
                  <a:gd name="T5" fmla="*/ 0 h 23"/>
                  <a:gd name="T6" fmla="*/ 41 w 41"/>
                  <a:gd name="T7" fmla="*/ 0 h 23"/>
                  <a:gd name="T8" fmla="*/ 41 w 41"/>
                  <a:gd name="T9" fmla="*/ 4 h 23"/>
                  <a:gd name="T10" fmla="*/ 35 w 41"/>
                  <a:gd name="T11" fmla="*/ 10 h 23"/>
                  <a:gd name="T12" fmla="*/ 37 w 41"/>
                  <a:gd name="T13" fmla="*/ 18 h 23"/>
                  <a:gd name="T14" fmla="*/ 33 w 41"/>
                  <a:gd name="T15" fmla="*/ 23 h 23"/>
                  <a:gd name="T16" fmla="*/ 26 w 41"/>
                  <a:gd name="T17" fmla="*/ 16 h 23"/>
                  <a:gd name="T18" fmla="*/ 16 w 41"/>
                  <a:gd name="T19" fmla="*/ 16 h 23"/>
                  <a:gd name="T20" fmla="*/ 10 w 41"/>
                  <a:gd name="T21" fmla="*/ 10 h 23"/>
                  <a:gd name="T22" fmla="*/ 0 w 41"/>
                  <a:gd name="T23" fmla="*/ 8 h 23"/>
                  <a:gd name="T24" fmla="*/ 2 w 41"/>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23">
                    <a:moveTo>
                      <a:pt x="2" y="0"/>
                    </a:moveTo>
                    <a:lnTo>
                      <a:pt x="16" y="0"/>
                    </a:lnTo>
                    <a:lnTo>
                      <a:pt x="26" y="0"/>
                    </a:lnTo>
                    <a:lnTo>
                      <a:pt x="41" y="0"/>
                    </a:lnTo>
                    <a:lnTo>
                      <a:pt x="41" y="4"/>
                    </a:lnTo>
                    <a:lnTo>
                      <a:pt x="35" y="10"/>
                    </a:lnTo>
                    <a:lnTo>
                      <a:pt x="37" y="18"/>
                    </a:lnTo>
                    <a:lnTo>
                      <a:pt x="33" y="23"/>
                    </a:lnTo>
                    <a:lnTo>
                      <a:pt x="26" y="16"/>
                    </a:lnTo>
                    <a:lnTo>
                      <a:pt x="16" y="16"/>
                    </a:lnTo>
                    <a:lnTo>
                      <a:pt x="10" y="10"/>
                    </a:lnTo>
                    <a:lnTo>
                      <a:pt x="0" y="8"/>
                    </a:lnTo>
                    <a:lnTo>
                      <a:pt x="2" y="0"/>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40" name="Italien">
              <a:extLst>
                <a:ext uri="{FF2B5EF4-FFF2-40B4-BE49-F238E27FC236}">
                  <a16:creationId xmlns:a16="http://schemas.microsoft.com/office/drawing/2014/main" id="{7E1AF131-2101-477B-A3AC-01813D19F96C}"/>
                </a:ext>
              </a:extLst>
            </p:cNvPr>
            <p:cNvGrpSpPr>
              <a:grpSpLocks/>
            </p:cNvGrpSpPr>
            <p:nvPr/>
          </p:nvGrpSpPr>
          <p:grpSpPr bwMode="auto">
            <a:xfrm>
              <a:off x="4371975" y="2960688"/>
              <a:ext cx="290513" cy="271462"/>
              <a:chOff x="2764" y="2097"/>
              <a:chExt cx="182" cy="171"/>
            </a:xfrm>
            <a:grpFill/>
          </p:grpSpPr>
          <p:sp>
            <p:nvSpPr>
              <p:cNvPr id="1341" name="Freeform 523">
                <a:extLst>
                  <a:ext uri="{FF2B5EF4-FFF2-40B4-BE49-F238E27FC236}">
                    <a16:creationId xmlns:a16="http://schemas.microsoft.com/office/drawing/2014/main" id="{A83B240E-E311-4233-B3B8-25C807157148}"/>
                  </a:ext>
                </a:extLst>
              </p:cNvPr>
              <p:cNvSpPr>
                <a:spLocks/>
              </p:cNvSpPr>
              <p:nvPr/>
            </p:nvSpPr>
            <p:spPr bwMode="auto">
              <a:xfrm>
                <a:off x="2764" y="2097"/>
                <a:ext cx="182" cy="171"/>
              </a:xfrm>
              <a:custGeom>
                <a:avLst/>
                <a:gdLst>
                  <a:gd name="T0" fmla="*/ 10 w 182"/>
                  <a:gd name="T1" fmla="*/ 56 h 171"/>
                  <a:gd name="T2" fmla="*/ 0 w 182"/>
                  <a:gd name="T3" fmla="*/ 41 h 171"/>
                  <a:gd name="T4" fmla="*/ 2 w 182"/>
                  <a:gd name="T5" fmla="*/ 29 h 171"/>
                  <a:gd name="T6" fmla="*/ 16 w 182"/>
                  <a:gd name="T7" fmla="*/ 21 h 171"/>
                  <a:gd name="T8" fmla="*/ 20 w 182"/>
                  <a:gd name="T9" fmla="*/ 15 h 171"/>
                  <a:gd name="T10" fmla="*/ 32 w 182"/>
                  <a:gd name="T11" fmla="*/ 21 h 171"/>
                  <a:gd name="T12" fmla="*/ 35 w 182"/>
                  <a:gd name="T13" fmla="*/ 10 h 171"/>
                  <a:gd name="T14" fmla="*/ 51 w 182"/>
                  <a:gd name="T15" fmla="*/ 14 h 171"/>
                  <a:gd name="T16" fmla="*/ 64 w 182"/>
                  <a:gd name="T17" fmla="*/ 6 h 171"/>
                  <a:gd name="T18" fmla="*/ 81 w 182"/>
                  <a:gd name="T19" fmla="*/ 0 h 171"/>
                  <a:gd name="T20" fmla="*/ 91 w 182"/>
                  <a:gd name="T21" fmla="*/ 10 h 171"/>
                  <a:gd name="T22" fmla="*/ 100 w 182"/>
                  <a:gd name="T23" fmla="*/ 15 h 171"/>
                  <a:gd name="T24" fmla="*/ 93 w 182"/>
                  <a:gd name="T25" fmla="*/ 25 h 171"/>
                  <a:gd name="T26" fmla="*/ 81 w 182"/>
                  <a:gd name="T27" fmla="*/ 41 h 171"/>
                  <a:gd name="T28" fmla="*/ 89 w 182"/>
                  <a:gd name="T29" fmla="*/ 58 h 171"/>
                  <a:gd name="T30" fmla="*/ 108 w 182"/>
                  <a:gd name="T31" fmla="*/ 70 h 171"/>
                  <a:gd name="T32" fmla="*/ 116 w 182"/>
                  <a:gd name="T33" fmla="*/ 91 h 171"/>
                  <a:gd name="T34" fmla="*/ 141 w 182"/>
                  <a:gd name="T35" fmla="*/ 99 h 171"/>
                  <a:gd name="T36" fmla="*/ 141 w 182"/>
                  <a:gd name="T37" fmla="*/ 105 h 171"/>
                  <a:gd name="T38" fmla="*/ 157 w 182"/>
                  <a:gd name="T39" fmla="*/ 114 h 171"/>
                  <a:gd name="T40" fmla="*/ 178 w 182"/>
                  <a:gd name="T41" fmla="*/ 128 h 171"/>
                  <a:gd name="T42" fmla="*/ 176 w 182"/>
                  <a:gd name="T43" fmla="*/ 138 h 171"/>
                  <a:gd name="T44" fmla="*/ 163 w 182"/>
                  <a:gd name="T45" fmla="*/ 126 h 171"/>
                  <a:gd name="T46" fmla="*/ 151 w 182"/>
                  <a:gd name="T47" fmla="*/ 136 h 171"/>
                  <a:gd name="T48" fmla="*/ 161 w 182"/>
                  <a:gd name="T49" fmla="*/ 148 h 171"/>
                  <a:gd name="T50" fmla="*/ 155 w 182"/>
                  <a:gd name="T51" fmla="*/ 153 h 171"/>
                  <a:gd name="T52" fmla="*/ 147 w 182"/>
                  <a:gd name="T53" fmla="*/ 167 h 171"/>
                  <a:gd name="T54" fmla="*/ 137 w 182"/>
                  <a:gd name="T55" fmla="*/ 165 h 171"/>
                  <a:gd name="T56" fmla="*/ 143 w 182"/>
                  <a:gd name="T57" fmla="*/ 144 h 171"/>
                  <a:gd name="T58" fmla="*/ 128 w 182"/>
                  <a:gd name="T59" fmla="*/ 128 h 171"/>
                  <a:gd name="T60" fmla="*/ 116 w 182"/>
                  <a:gd name="T61" fmla="*/ 122 h 171"/>
                  <a:gd name="T62" fmla="*/ 93 w 182"/>
                  <a:gd name="T63" fmla="*/ 109 h 171"/>
                  <a:gd name="T64" fmla="*/ 73 w 182"/>
                  <a:gd name="T65" fmla="*/ 89 h 171"/>
                  <a:gd name="T66" fmla="*/ 53 w 182"/>
                  <a:gd name="T67" fmla="*/ 66 h 171"/>
                  <a:gd name="T68" fmla="*/ 39 w 182"/>
                  <a:gd name="T69" fmla="*/ 54 h 171"/>
                  <a:gd name="T70" fmla="*/ 20 w 182"/>
                  <a:gd name="T71" fmla="*/ 56 h 171"/>
                  <a:gd name="T72" fmla="*/ 10 w 182"/>
                  <a:gd name="T73" fmla="*/ 64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2" h="171">
                    <a:moveTo>
                      <a:pt x="10" y="64"/>
                    </a:moveTo>
                    <a:lnTo>
                      <a:pt x="10" y="56"/>
                    </a:lnTo>
                    <a:lnTo>
                      <a:pt x="2" y="56"/>
                    </a:lnTo>
                    <a:lnTo>
                      <a:pt x="0" y="41"/>
                    </a:lnTo>
                    <a:lnTo>
                      <a:pt x="4" y="33"/>
                    </a:lnTo>
                    <a:lnTo>
                      <a:pt x="2" y="29"/>
                    </a:lnTo>
                    <a:lnTo>
                      <a:pt x="2" y="23"/>
                    </a:lnTo>
                    <a:lnTo>
                      <a:pt x="16" y="21"/>
                    </a:lnTo>
                    <a:lnTo>
                      <a:pt x="16" y="17"/>
                    </a:lnTo>
                    <a:lnTo>
                      <a:pt x="20" y="15"/>
                    </a:lnTo>
                    <a:lnTo>
                      <a:pt x="26" y="19"/>
                    </a:lnTo>
                    <a:lnTo>
                      <a:pt x="32" y="21"/>
                    </a:lnTo>
                    <a:lnTo>
                      <a:pt x="35" y="19"/>
                    </a:lnTo>
                    <a:lnTo>
                      <a:pt x="35" y="10"/>
                    </a:lnTo>
                    <a:lnTo>
                      <a:pt x="41" y="15"/>
                    </a:lnTo>
                    <a:lnTo>
                      <a:pt x="51" y="14"/>
                    </a:lnTo>
                    <a:lnTo>
                      <a:pt x="55" y="6"/>
                    </a:lnTo>
                    <a:lnTo>
                      <a:pt x="64" y="6"/>
                    </a:lnTo>
                    <a:lnTo>
                      <a:pt x="66" y="0"/>
                    </a:lnTo>
                    <a:lnTo>
                      <a:pt x="81" y="0"/>
                    </a:lnTo>
                    <a:lnTo>
                      <a:pt x="81" y="6"/>
                    </a:lnTo>
                    <a:lnTo>
                      <a:pt x="91" y="10"/>
                    </a:lnTo>
                    <a:lnTo>
                      <a:pt x="106" y="8"/>
                    </a:lnTo>
                    <a:lnTo>
                      <a:pt x="100" y="15"/>
                    </a:lnTo>
                    <a:lnTo>
                      <a:pt x="99" y="23"/>
                    </a:lnTo>
                    <a:lnTo>
                      <a:pt x="93" y="25"/>
                    </a:lnTo>
                    <a:lnTo>
                      <a:pt x="81" y="31"/>
                    </a:lnTo>
                    <a:lnTo>
                      <a:pt x="81" y="41"/>
                    </a:lnTo>
                    <a:lnTo>
                      <a:pt x="81" y="50"/>
                    </a:lnTo>
                    <a:lnTo>
                      <a:pt x="89" y="58"/>
                    </a:lnTo>
                    <a:lnTo>
                      <a:pt x="99" y="64"/>
                    </a:lnTo>
                    <a:lnTo>
                      <a:pt x="108" y="70"/>
                    </a:lnTo>
                    <a:lnTo>
                      <a:pt x="110" y="82"/>
                    </a:lnTo>
                    <a:lnTo>
                      <a:pt x="116" y="91"/>
                    </a:lnTo>
                    <a:lnTo>
                      <a:pt x="126" y="99"/>
                    </a:lnTo>
                    <a:lnTo>
                      <a:pt x="141" y="99"/>
                    </a:lnTo>
                    <a:lnTo>
                      <a:pt x="145" y="103"/>
                    </a:lnTo>
                    <a:lnTo>
                      <a:pt x="141" y="105"/>
                    </a:lnTo>
                    <a:lnTo>
                      <a:pt x="147" y="111"/>
                    </a:lnTo>
                    <a:lnTo>
                      <a:pt x="157" y="114"/>
                    </a:lnTo>
                    <a:lnTo>
                      <a:pt x="170" y="120"/>
                    </a:lnTo>
                    <a:lnTo>
                      <a:pt x="178" y="128"/>
                    </a:lnTo>
                    <a:lnTo>
                      <a:pt x="182" y="134"/>
                    </a:lnTo>
                    <a:lnTo>
                      <a:pt x="176" y="138"/>
                    </a:lnTo>
                    <a:lnTo>
                      <a:pt x="170" y="132"/>
                    </a:lnTo>
                    <a:lnTo>
                      <a:pt x="163" y="126"/>
                    </a:lnTo>
                    <a:lnTo>
                      <a:pt x="155" y="128"/>
                    </a:lnTo>
                    <a:lnTo>
                      <a:pt x="151" y="136"/>
                    </a:lnTo>
                    <a:lnTo>
                      <a:pt x="157" y="144"/>
                    </a:lnTo>
                    <a:lnTo>
                      <a:pt x="161" y="148"/>
                    </a:lnTo>
                    <a:lnTo>
                      <a:pt x="163" y="151"/>
                    </a:lnTo>
                    <a:lnTo>
                      <a:pt x="155" y="153"/>
                    </a:lnTo>
                    <a:lnTo>
                      <a:pt x="153" y="159"/>
                    </a:lnTo>
                    <a:lnTo>
                      <a:pt x="147" y="167"/>
                    </a:lnTo>
                    <a:lnTo>
                      <a:pt x="141" y="171"/>
                    </a:lnTo>
                    <a:lnTo>
                      <a:pt x="137" y="165"/>
                    </a:lnTo>
                    <a:lnTo>
                      <a:pt x="139" y="157"/>
                    </a:lnTo>
                    <a:lnTo>
                      <a:pt x="143" y="144"/>
                    </a:lnTo>
                    <a:lnTo>
                      <a:pt x="139" y="132"/>
                    </a:lnTo>
                    <a:lnTo>
                      <a:pt x="128" y="128"/>
                    </a:lnTo>
                    <a:lnTo>
                      <a:pt x="126" y="122"/>
                    </a:lnTo>
                    <a:lnTo>
                      <a:pt x="116" y="122"/>
                    </a:lnTo>
                    <a:lnTo>
                      <a:pt x="106" y="109"/>
                    </a:lnTo>
                    <a:lnTo>
                      <a:pt x="93" y="109"/>
                    </a:lnTo>
                    <a:lnTo>
                      <a:pt x="81" y="93"/>
                    </a:lnTo>
                    <a:lnTo>
                      <a:pt x="73" y="89"/>
                    </a:lnTo>
                    <a:lnTo>
                      <a:pt x="55" y="82"/>
                    </a:lnTo>
                    <a:lnTo>
                      <a:pt x="53" y="66"/>
                    </a:lnTo>
                    <a:lnTo>
                      <a:pt x="51" y="58"/>
                    </a:lnTo>
                    <a:lnTo>
                      <a:pt x="39" y="54"/>
                    </a:lnTo>
                    <a:lnTo>
                      <a:pt x="26" y="50"/>
                    </a:lnTo>
                    <a:lnTo>
                      <a:pt x="20" y="56"/>
                    </a:lnTo>
                    <a:lnTo>
                      <a:pt x="18" y="62"/>
                    </a:lnTo>
                    <a:lnTo>
                      <a:pt x="10" y="64"/>
                    </a:lnTo>
                    <a:close/>
                  </a:path>
                </a:pathLst>
              </a:custGeom>
              <a:grpFill/>
              <a:ln w="9525">
                <a:solidFill>
                  <a:schemeClr val="bg2"/>
                </a:solidFill>
                <a:round/>
                <a:headEnd/>
                <a:tailEnd/>
              </a:ln>
            </p:spPr>
            <p:txBody>
              <a:bodyPr/>
              <a:lstStyle/>
              <a:p>
                <a:pPr>
                  <a:defRPr/>
                </a:pPr>
                <a:endParaRPr lang="en-GB" dirty="0"/>
              </a:p>
            </p:txBody>
          </p:sp>
          <p:sp>
            <p:nvSpPr>
              <p:cNvPr id="1342" name="Freeform 524">
                <a:extLst>
                  <a:ext uri="{FF2B5EF4-FFF2-40B4-BE49-F238E27FC236}">
                    <a16:creationId xmlns:a16="http://schemas.microsoft.com/office/drawing/2014/main" id="{64CCC28B-5B24-41C3-AB19-5CE30A4FF1BA}"/>
                  </a:ext>
                </a:extLst>
              </p:cNvPr>
              <p:cNvSpPr>
                <a:spLocks/>
              </p:cNvSpPr>
              <p:nvPr/>
            </p:nvSpPr>
            <p:spPr bwMode="auto">
              <a:xfrm>
                <a:off x="2764" y="2097"/>
                <a:ext cx="182" cy="171"/>
              </a:xfrm>
              <a:custGeom>
                <a:avLst/>
                <a:gdLst>
                  <a:gd name="T0" fmla="*/ 10 w 182"/>
                  <a:gd name="T1" fmla="*/ 56 h 171"/>
                  <a:gd name="T2" fmla="*/ 0 w 182"/>
                  <a:gd name="T3" fmla="*/ 41 h 171"/>
                  <a:gd name="T4" fmla="*/ 2 w 182"/>
                  <a:gd name="T5" fmla="*/ 29 h 171"/>
                  <a:gd name="T6" fmla="*/ 16 w 182"/>
                  <a:gd name="T7" fmla="*/ 21 h 171"/>
                  <a:gd name="T8" fmla="*/ 20 w 182"/>
                  <a:gd name="T9" fmla="*/ 15 h 171"/>
                  <a:gd name="T10" fmla="*/ 32 w 182"/>
                  <a:gd name="T11" fmla="*/ 21 h 171"/>
                  <a:gd name="T12" fmla="*/ 35 w 182"/>
                  <a:gd name="T13" fmla="*/ 10 h 171"/>
                  <a:gd name="T14" fmla="*/ 51 w 182"/>
                  <a:gd name="T15" fmla="*/ 14 h 171"/>
                  <a:gd name="T16" fmla="*/ 64 w 182"/>
                  <a:gd name="T17" fmla="*/ 6 h 171"/>
                  <a:gd name="T18" fmla="*/ 81 w 182"/>
                  <a:gd name="T19" fmla="*/ 0 h 171"/>
                  <a:gd name="T20" fmla="*/ 91 w 182"/>
                  <a:gd name="T21" fmla="*/ 10 h 171"/>
                  <a:gd name="T22" fmla="*/ 100 w 182"/>
                  <a:gd name="T23" fmla="*/ 15 h 171"/>
                  <a:gd name="T24" fmla="*/ 93 w 182"/>
                  <a:gd name="T25" fmla="*/ 25 h 171"/>
                  <a:gd name="T26" fmla="*/ 81 w 182"/>
                  <a:gd name="T27" fmla="*/ 41 h 171"/>
                  <a:gd name="T28" fmla="*/ 89 w 182"/>
                  <a:gd name="T29" fmla="*/ 58 h 171"/>
                  <a:gd name="T30" fmla="*/ 108 w 182"/>
                  <a:gd name="T31" fmla="*/ 70 h 171"/>
                  <a:gd name="T32" fmla="*/ 116 w 182"/>
                  <a:gd name="T33" fmla="*/ 91 h 171"/>
                  <a:gd name="T34" fmla="*/ 141 w 182"/>
                  <a:gd name="T35" fmla="*/ 99 h 171"/>
                  <a:gd name="T36" fmla="*/ 141 w 182"/>
                  <a:gd name="T37" fmla="*/ 105 h 171"/>
                  <a:gd name="T38" fmla="*/ 157 w 182"/>
                  <a:gd name="T39" fmla="*/ 114 h 171"/>
                  <a:gd name="T40" fmla="*/ 178 w 182"/>
                  <a:gd name="T41" fmla="*/ 128 h 171"/>
                  <a:gd name="T42" fmla="*/ 176 w 182"/>
                  <a:gd name="T43" fmla="*/ 138 h 171"/>
                  <a:gd name="T44" fmla="*/ 163 w 182"/>
                  <a:gd name="T45" fmla="*/ 126 h 171"/>
                  <a:gd name="T46" fmla="*/ 151 w 182"/>
                  <a:gd name="T47" fmla="*/ 136 h 171"/>
                  <a:gd name="T48" fmla="*/ 161 w 182"/>
                  <a:gd name="T49" fmla="*/ 148 h 171"/>
                  <a:gd name="T50" fmla="*/ 155 w 182"/>
                  <a:gd name="T51" fmla="*/ 153 h 171"/>
                  <a:gd name="T52" fmla="*/ 147 w 182"/>
                  <a:gd name="T53" fmla="*/ 167 h 171"/>
                  <a:gd name="T54" fmla="*/ 137 w 182"/>
                  <a:gd name="T55" fmla="*/ 165 h 171"/>
                  <a:gd name="T56" fmla="*/ 143 w 182"/>
                  <a:gd name="T57" fmla="*/ 144 h 171"/>
                  <a:gd name="T58" fmla="*/ 128 w 182"/>
                  <a:gd name="T59" fmla="*/ 128 h 171"/>
                  <a:gd name="T60" fmla="*/ 116 w 182"/>
                  <a:gd name="T61" fmla="*/ 122 h 171"/>
                  <a:gd name="T62" fmla="*/ 93 w 182"/>
                  <a:gd name="T63" fmla="*/ 109 h 171"/>
                  <a:gd name="T64" fmla="*/ 73 w 182"/>
                  <a:gd name="T65" fmla="*/ 89 h 171"/>
                  <a:gd name="T66" fmla="*/ 53 w 182"/>
                  <a:gd name="T67" fmla="*/ 66 h 171"/>
                  <a:gd name="T68" fmla="*/ 39 w 182"/>
                  <a:gd name="T69" fmla="*/ 54 h 171"/>
                  <a:gd name="T70" fmla="*/ 20 w 182"/>
                  <a:gd name="T71" fmla="*/ 56 h 171"/>
                  <a:gd name="T72" fmla="*/ 10 w 182"/>
                  <a:gd name="T73" fmla="*/ 64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2" h="171">
                    <a:moveTo>
                      <a:pt x="10" y="64"/>
                    </a:moveTo>
                    <a:lnTo>
                      <a:pt x="10" y="56"/>
                    </a:lnTo>
                    <a:lnTo>
                      <a:pt x="2" y="56"/>
                    </a:lnTo>
                    <a:lnTo>
                      <a:pt x="0" y="41"/>
                    </a:lnTo>
                    <a:lnTo>
                      <a:pt x="4" y="33"/>
                    </a:lnTo>
                    <a:lnTo>
                      <a:pt x="2" y="29"/>
                    </a:lnTo>
                    <a:lnTo>
                      <a:pt x="2" y="23"/>
                    </a:lnTo>
                    <a:lnTo>
                      <a:pt x="16" y="21"/>
                    </a:lnTo>
                    <a:lnTo>
                      <a:pt x="16" y="17"/>
                    </a:lnTo>
                    <a:lnTo>
                      <a:pt x="20" y="15"/>
                    </a:lnTo>
                    <a:lnTo>
                      <a:pt x="26" y="19"/>
                    </a:lnTo>
                    <a:lnTo>
                      <a:pt x="32" y="21"/>
                    </a:lnTo>
                    <a:lnTo>
                      <a:pt x="35" y="19"/>
                    </a:lnTo>
                    <a:lnTo>
                      <a:pt x="35" y="10"/>
                    </a:lnTo>
                    <a:lnTo>
                      <a:pt x="41" y="15"/>
                    </a:lnTo>
                    <a:lnTo>
                      <a:pt x="51" y="14"/>
                    </a:lnTo>
                    <a:lnTo>
                      <a:pt x="55" y="6"/>
                    </a:lnTo>
                    <a:lnTo>
                      <a:pt x="64" y="6"/>
                    </a:lnTo>
                    <a:lnTo>
                      <a:pt x="66" y="0"/>
                    </a:lnTo>
                    <a:lnTo>
                      <a:pt x="81" y="0"/>
                    </a:lnTo>
                    <a:lnTo>
                      <a:pt x="81" y="6"/>
                    </a:lnTo>
                    <a:lnTo>
                      <a:pt x="91" y="10"/>
                    </a:lnTo>
                    <a:lnTo>
                      <a:pt x="106" y="8"/>
                    </a:lnTo>
                    <a:lnTo>
                      <a:pt x="100" y="15"/>
                    </a:lnTo>
                    <a:lnTo>
                      <a:pt x="99" y="23"/>
                    </a:lnTo>
                    <a:lnTo>
                      <a:pt x="93" y="25"/>
                    </a:lnTo>
                    <a:lnTo>
                      <a:pt x="81" y="31"/>
                    </a:lnTo>
                    <a:lnTo>
                      <a:pt x="81" y="41"/>
                    </a:lnTo>
                    <a:lnTo>
                      <a:pt x="81" y="50"/>
                    </a:lnTo>
                    <a:lnTo>
                      <a:pt x="89" y="58"/>
                    </a:lnTo>
                    <a:lnTo>
                      <a:pt x="99" y="64"/>
                    </a:lnTo>
                    <a:lnTo>
                      <a:pt x="108" y="70"/>
                    </a:lnTo>
                    <a:lnTo>
                      <a:pt x="110" y="82"/>
                    </a:lnTo>
                    <a:lnTo>
                      <a:pt x="116" y="91"/>
                    </a:lnTo>
                    <a:lnTo>
                      <a:pt x="126" y="99"/>
                    </a:lnTo>
                    <a:lnTo>
                      <a:pt x="141" y="99"/>
                    </a:lnTo>
                    <a:lnTo>
                      <a:pt x="145" y="103"/>
                    </a:lnTo>
                    <a:lnTo>
                      <a:pt x="141" y="105"/>
                    </a:lnTo>
                    <a:lnTo>
                      <a:pt x="147" y="111"/>
                    </a:lnTo>
                    <a:lnTo>
                      <a:pt x="157" y="114"/>
                    </a:lnTo>
                    <a:lnTo>
                      <a:pt x="170" y="120"/>
                    </a:lnTo>
                    <a:lnTo>
                      <a:pt x="178" y="128"/>
                    </a:lnTo>
                    <a:lnTo>
                      <a:pt x="182" y="134"/>
                    </a:lnTo>
                    <a:lnTo>
                      <a:pt x="176" y="138"/>
                    </a:lnTo>
                    <a:lnTo>
                      <a:pt x="170" y="132"/>
                    </a:lnTo>
                    <a:lnTo>
                      <a:pt x="163" y="126"/>
                    </a:lnTo>
                    <a:lnTo>
                      <a:pt x="155" y="128"/>
                    </a:lnTo>
                    <a:lnTo>
                      <a:pt x="151" y="136"/>
                    </a:lnTo>
                    <a:lnTo>
                      <a:pt x="157" y="144"/>
                    </a:lnTo>
                    <a:lnTo>
                      <a:pt x="161" y="148"/>
                    </a:lnTo>
                    <a:lnTo>
                      <a:pt x="163" y="151"/>
                    </a:lnTo>
                    <a:lnTo>
                      <a:pt x="155" y="153"/>
                    </a:lnTo>
                    <a:lnTo>
                      <a:pt x="153" y="159"/>
                    </a:lnTo>
                    <a:lnTo>
                      <a:pt x="147" y="167"/>
                    </a:lnTo>
                    <a:lnTo>
                      <a:pt x="141" y="171"/>
                    </a:lnTo>
                    <a:lnTo>
                      <a:pt x="137" y="165"/>
                    </a:lnTo>
                    <a:lnTo>
                      <a:pt x="139" y="157"/>
                    </a:lnTo>
                    <a:lnTo>
                      <a:pt x="143" y="144"/>
                    </a:lnTo>
                    <a:lnTo>
                      <a:pt x="139" y="132"/>
                    </a:lnTo>
                    <a:lnTo>
                      <a:pt x="128" y="128"/>
                    </a:lnTo>
                    <a:lnTo>
                      <a:pt x="126" y="122"/>
                    </a:lnTo>
                    <a:lnTo>
                      <a:pt x="116" y="122"/>
                    </a:lnTo>
                    <a:lnTo>
                      <a:pt x="106" y="109"/>
                    </a:lnTo>
                    <a:lnTo>
                      <a:pt x="93" y="109"/>
                    </a:lnTo>
                    <a:lnTo>
                      <a:pt x="81" y="93"/>
                    </a:lnTo>
                    <a:lnTo>
                      <a:pt x="73" y="89"/>
                    </a:lnTo>
                    <a:lnTo>
                      <a:pt x="55" y="82"/>
                    </a:lnTo>
                    <a:lnTo>
                      <a:pt x="53" y="66"/>
                    </a:lnTo>
                    <a:lnTo>
                      <a:pt x="51" y="58"/>
                    </a:lnTo>
                    <a:lnTo>
                      <a:pt x="39" y="54"/>
                    </a:lnTo>
                    <a:lnTo>
                      <a:pt x="26" y="50"/>
                    </a:lnTo>
                    <a:lnTo>
                      <a:pt x="20" y="56"/>
                    </a:lnTo>
                    <a:lnTo>
                      <a:pt x="18" y="62"/>
                    </a:lnTo>
                    <a:lnTo>
                      <a:pt x="10" y="64"/>
                    </a:lnTo>
                    <a:close/>
                  </a:path>
                </a:pathLst>
              </a:custGeom>
              <a:grpFill/>
              <a:ln w="8001" cap="rnd">
                <a:solidFill>
                  <a:schemeClr val="bg2"/>
                </a:solidFill>
                <a:prstDash val="solid"/>
                <a:round/>
                <a:headEnd/>
                <a:tailEnd/>
              </a:ln>
            </p:spPr>
            <p:txBody>
              <a:bodyPr/>
              <a:lstStyle/>
              <a:p>
                <a:pPr>
                  <a:defRPr/>
                </a:pPr>
                <a:endParaRPr lang="en-GB" dirty="0"/>
              </a:p>
            </p:txBody>
          </p:sp>
        </p:grpSp>
      </p:grpSp>
      <p:grpSp>
        <p:nvGrpSpPr>
          <p:cNvPr id="1347" name="Moldova">
            <a:extLst>
              <a:ext uri="{FF2B5EF4-FFF2-40B4-BE49-F238E27FC236}">
                <a16:creationId xmlns:a16="http://schemas.microsoft.com/office/drawing/2014/main" id="{2AE25DEF-C56F-4996-A444-E0C482751A40}"/>
              </a:ext>
            </a:extLst>
          </p:cNvPr>
          <p:cNvGrpSpPr>
            <a:grpSpLocks/>
          </p:cNvGrpSpPr>
          <p:nvPr/>
        </p:nvGrpSpPr>
        <p:grpSpPr bwMode="auto">
          <a:xfrm>
            <a:off x="4883731" y="3413476"/>
            <a:ext cx="70406" cy="85902"/>
            <a:chOff x="3077" y="2070"/>
            <a:chExt cx="51" cy="58"/>
          </a:xfrm>
          <a:solidFill>
            <a:schemeClr val="bg2"/>
          </a:solidFill>
        </p:grpSpPr>
        <p:sp>
          <p:nvSpPr>
            <p:cNvPr id="1348" name="Freeform 526">
              <a:extLst>
                <a:ext uri="{FF2B5EF4-FFF2-40B4-BE49-F238E27FC236}">
                  <a16:creationId xmlns:a16="http://schemas.microsoft.com/office/drawing/2014/main" id="{102B6E2D-211C-4EDD-81FA-A373E6EA3BBC}"/>
                </a:ext>
              </a:extLst>
            </p:cNvPr>
            <p:cNvSpPr>
              <a:spLocks/>
            </p:cNvSpPr>
            <p:nvPr/>
          </p:nvSpPr>
          <p:spPr bwMode="auto">
            <a:xfrm>
              <a:off x="3077" y="2070"/>
              <a:ext cx="51" cy="58"/>
            </a:xfrm>
            <a:custGeom>
              <a:avLst/>
              <a:gdLst>
                <a:gd name="T0" fmla="*/ 19 w 51"/>
                <a:gd name="T1" fmla="*/ 58 h 58"/>
                <a:gd name="T2" fmla="*/ 15 w 51"/>
                <a:gd name="T3" fmla="*/ 46 h 58"/>
                <a:gd name="T4" fmla="*/ 19 w 51"/>
                <a:gd name="T5" fmla="*/ 34 h 58"/>
                <a:gd name="T6" fmla="*/ 17 w 51"/>
                <a:gd name="T7" fmla="*/ 30 h 58"/>
                <a:gd name="T8" fmla="*/ 13 w 51"/>
                <a:gd name="T9" fmla="*/ 25 h 58"/>
                <a:gd name="T10" fmla="*/ 4 w 51"/>
                <a:gd name="T11" fmla="*/ 17 h 58"/>
                <a:gd name="T12" fmla="*/ 2 w 51"/>
                <a:gd name="T13" fmla="*/ 9 h 58"/>
                <a:gd name="T14" fmla="*/ 0 w 51"/>
                <a:gd name="T15" fmla="*/ 3 h 58"/>
                <a:gd name="T16" fmla="*/ 4 w 51"/>
                <a:gd name="T17" fmla="*/ 0 h 58"/>
                <a:gd name="T18" fmla="*/ 17 w 51"/>
                <a:gd name="T19" fmla="*/ 1 h 58"/>
                <a:gd name="T20" fmla="*/ 29 w 51"/>
                <a:gd name="T21" fmla="*/ 5 h 58"/>
                <a:gd name="T22" fmla="*/ 33 w 51"/>
                <a:gd name="T23" fmla="*/ 13 h 58"/>
                <a:gd name="T24" fmla="*/ 37 w 51"/>
                <a:gd name="T25" fmla="*/ 21 h 58"/>
                <a:gd name="T26" fmla="*/ 47 w 51"/>
                <a:gd name="T27" fmla="*/ 27 h 58"/>
                <a:gd name="T28" fmla="*/ 51 w 51"/>
                <a:gd name="T29" fmla="*/ 34 h 58"/>
                <a:gd name="T30" fmla="*/ 47 w 51"/>
                <a:gd name="T31" fmla="*/ 40 h 58"/>
                <a:gd name="T32" fmla="*/ 39 w 51"/>
                <a:gd name="T33" fmla="*/ 40 h 58"/>
                <a:gd name="T34" fmla="*/ 29 w 51"/>
                <a:gd name="T35" fmla="*/ 38 h 58"/>
                <a:gd name="T36" fmla="*/ 29 w 51"/>
                <a:gd name="T37" fmla="*/ 46 h 58"/>
                <a:gd name="T38" fmla="*/ 23 w 51"/>
                <a:gd name="T39" fmla="*/ 54 h 58"/>
                <a:gd name="T40" fmla="*/ 19 w 51"/>
                <a:gd name="T41" fmla="*/ 58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58">
                  <a:moveTo>
                    <a:pt x="19" y="58"/>
                  </a:moveTo>
                  <a:lnTo>
                    <a:pt x="15" y="46"/>
                  </a:lnTo>
                  <a:lnTo>
                    <a:pt x="19" y="34"/>
                  </a:lnTo>
                  <a:lnTo>
                    <a:pt x="17" y="30"/>
                  </a:lnTo>
                  <a:lnTo>
                    <a:pt x="13" y="25"/>
                  </a:lnTo>
                  <a:lnTo>
                    <a:pt x="4" y="17"/>
                  </a:lnTo>
                  <a:lnTo>
                    <a:pt x="2" y="9"/>
                  </a:lnTo>
                  <a:lnTo>
                    <a:pt x="0" y="3"/>
                  </a:lnTo>
                  <a:lnTo>
                    <a:pt x="4" y="0"/>
                  </a:lnTo>
                  <a:lnTo>
                    <a:pt x="17" y="1"/>
                  </a:lnTo>
                  <a:lnTo>
                    <a:pt x="29" y="5"/>
                  </a:lnTo>
                  <a:lnTo>
                    <a:pt x="33" y="13"/>
                  </a:lnTo>
                  <a:lnTo>
                    <a:pt x="37" y="21"/>
                  </a:lnTo>
                  <a:lnTo>
                    <a:pt x="47" y="27"/>
                  </a:lnTo>
                  <a:lnTo>
                    <a:pt x="51" y="34"/>
                  </a:lnTo>
                  <a:lnTo>
                    <a:pt x="47" y="40"/>
                  </a:lnTo>
                  <a:lnTo>
                    <a:pt x="39" y="40"/>
                  </a:lnTo>
                  <a:lnTo>
                    <a:pt x="29" y="38"/>
                  </a:lnTo>
                  <a:lnTo>
                    <a:pt x="29" y="46"/>
                  </a:lnTo>
                  <a:lnTo>
                    <a:pt x="23" y="54"/>
                  </a:lnTo>
                  <a:lnTo>
                    <a:pt x="19" y="58"/>
                  </a:lnTo>
                  <a:close/>
                </a:path>
              </a:pathLst>
            </a:custGeom>
            <a:grpFill/>
            <a:ln w="9525">
              <a:solidFill>
                <a:schemeClr val="bg2"/>
              </a:solidFill>
              <a:round/>
              <a:headEnd/>
              <a:tailEnd/>
            </a:ln>
          </p:spPr>
          <p:txBody>
            <a:bodyPr/>
            <a:lstStyle/>
            <a:p>
              <a:pPr>
                <a:defRPr/>
              </a:pPr>
              <a:endParaRPr lang="en-GB" dirty="0"/>
            </a:p>
          </p:txBody>
        </p:sp>
        <p:sp>
          <p:nvSpPr>
            <p:cNvPr id="1349" name="Freeform 527">
              <a:extLst>
                <a:ext uri="{FF2B5EF4-FFF2-40B4-BE49-F238E27FC236}">
                  <a16:creationId xmlns:a16="http://schemas.microsoft.com/office/drawing/2014/main" id="{D4824D97-7AA7-4BF5-A4F6-CC445A50EA31}"/>
                </a:ext>
              </a:extLst>
            </p:cNvPr>
            <p:cNvSpPr>
              <a:spLocks/>
            </p:cNvSpPr>
            <p:nvPr/>
          </p:nvSpPr>
          <p:spPr bwMode="auto">
            <a:xfrm>
              <a:off x="3077" y="2070"/>
              <a:ext cx="51" cy="58"/>
            </a:xfrm>
            <a:custGeom>
              <a:avLst/>
              <a:gdLst>
                <a:gd name="T0" fmla="*/ 19 w 51"/>
                <a:gd name="T1" fmla="*/ 58 h 58"/>
                <a:gd name="T2" fmla="*/ 15 w 51"/>
                <a:gd name="T3" fmla="*/ 46 h 58"/>
                <a:gd name="T4" fmla="*/ 19 w 51"/>
                <a:gd name="T5" fmla="*/ 34 h 58"/>
                <a:gd name="T6" fmla="*/ 17 w 51"/>
                <a:gd name="T7" fmla="*/ 30 h 58"/>
                <a:gd name="T8" fmla="*/ 13 w 51"/>
                <a:gd name="T9" fmla="*/ 25 h 58"/>
                <a:gd name="T10" fmla="*/ 4 w 51"/>
                <a:gd name="T11" fmla="*/ 17 h 58"/>
                <a:gd name="T12" fmla="*/ 2 w 51"/>
                <a:gd name="T13" fmla="*/ 9 h 58"/>
                <a:gd name="T14" fmla="*/ 0 w 51"/>
                <a:gd name="T15" fmla="*/ 3 h 58"/>
                <a:gd name="T16" fmla="*/ 4 w 51"/>
                <a:gd name="T17" fmla="*/ 0 h 58"/>
                <a:gd name="T18" fmla="*/ 17 w 51"/>
                <a:gd name="T19" fmla="*/ 1 h 58"/>
                <a:gd name="T20" fmla="*/ 29 w 51"/>
                <a:gd name="T21" fmla="*/ 5 h 58"/>
                <a:gd name="T22" fmla="*/ 33 w 51"/>
                <a:gd name="T23" fmla="*/ 13 h 58"/>
                <a:gd name="T24" fmla="*/ 37 w 51"/>
                <a:gd name="T25" fmla="*/ 21 h 58"/>
                <a:gd name="T26" fmla="*/ 47 w 51"/>
                <a:gd name="T27" fmla="*/ 27 h 58"/>
                <a:gd name="T28" fmla="*/ 51 w 51"/>
                <a:gd name="T29" fmla="*/ 34 h 58"/>
                <a:gd name="T30" fmla="*/ 47 w 51"/>
                <a:gd name="T31" fmla="*/ 40 h 58"/>
                <a:gd name="T32" fmla="*/ 39 w 51"/>
                <a:gd name="T33" fmla="*/ 40 h 58"/>
                <a:gd name="T34" fmla="*/ 29 w 51"/>
                <a:gd name="T35" fmla="*/ 38 h 58"/>
                <a:gd name="T36" fmla="*/ 29 w 51"/>
                <a:gd name="T37" fmla="*/ 46 h 58"/>
                <a:gd name="T38" fmla="*/ 23 w 51"/>
                <a:gd name="T39" fmla="*/ 54 h 58"/>
                <a:gd name="T40" fmla="*/ 19 w 51"/>
                <a:gd name="T41" fmla="*/ 58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58">
                  <a:moveTo>
                    <a:pt x="19" y="58"/>
                  </a:moveTo>
                  <a:lnTo>
                    <a:pt x="15" y="46"/>
                  </a:lnTo>
                  <a:lnTo>
                    <a:pt x="19" y="34"/>
                  </a:lnTo>
                  <a:lnTo>
                    <a:pt x="17" y="30"/>
                  </a:lnTo>
                  <a:lnTo>
                    <a:pt x="13" y="25"/>
                  </a:lnTo>
                  <a:lnTo>
                    <a:pt x="4" y="17"/>
                  </a:lnTo>
                  <a:lnTo>
                    <a:pt x="2" y="9"/>
                  </a:lnTo>
                  <a:lnTo>
                    <a:pt x="0" y="3"/>
                  </a:lnTo>
                  <a:lnTo>
                    <a:pt x="4" y="0"/>
                  </a:lnTo>
                  <a:lnTo>
                    <a:pt x="17" y="1"/>
                  </a:lnTo>
                  <a:lnTo>
                    <a:pt x="29" y="5"/>
                  </a:lnTo>
                  <a:lnTo>
                    <a:pt x="33" y="13"/>
                  </a:lnTo>
                  <a:lnTo>
                    <a:pt x="37" y="21"/>
                  </a:lnTo>
                  <a:lnTo>
                    <a:pt x="47" y="27"/>
                  </a:lnTo>
                  <a:lnTo>
                    <a:pt x="51" y="34"/>
                  </a:lnTo>
                  <a:lnTo>
                    <a:pt x="47" y="40"/>
                  </a:lnTo>
                  <a:lnTo>
                    <a:pt x="39" y="40"/>
                  </a:lnTo>
                  <a:lnTo>
                    <a:pt x="29" y="38"/>
                  </a:lnTo>
                  <a:lnTo>
                    <a:pt x="29" y="46"/>
                  </a:lnTo>
                  <a:lnTo>
                    <a:pt x="23" y="54"/>
                  </a:lnTo>
                  <a:lnTo>
                    <a:pt x="19" y="58"/>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350" name="Ukraine">
            <a:extLst>
              <a:ext uri="{FF2B5EF4-FFF2-40B4-BE49-F238E27FC236}">
                <a16:creationId xmlns:a16="http://schemas.microsoft.com/office/drawing/2014/main" id="{E41E2C07-B5A3-4E60-A061-C593A3E1C44B}"/>
              </a:ext>
            </a:extLst>
          </p:cNvPr>
          <p:cNvGrpSpPr>
            <a:grpSpLocks/>
          </p:cNvGrpSpPr>
          <p:nvPr/>
        </p:nvGrpSpPr>
        <p:grpSpPr bwMode="auto">
          <a:xfrm>
            <a:off x="4776054" y="3297954"/>
            <a:ext cx="385159" cy="231047"/>
            <a:chOff x="2999" y="1992"/>
            <a:chExt cx="279" cy="156"/>
          </a:xfrm>
          <a:solidFill>
            <a:schemeClr val="bg2"/>
          </a:solidFill>
        </p:grpSpPr>
        <p:sp>
          <p:nvSpPr>
            <p:cNvPr id="1351" name="Freeform 529">
              <a:extLst>
                <a:ext uri="{FF2B5EF4-FFF2-40B4-BE49-F238E27FC236}">
                  <a16:creationId xmlns:a16="http://schemas.microsoft.com/office/drawing/2014/main" id="{796602EC-68B3-492C-BB37-B6FF758EBC55}"/>
                </a:ext>
              </a:extLst>
            </p:cNvPr>
            <p:cNvSpPr>
              <a:spLocks/>
            </p:cNvSpPr>
            <p:nvPr/>
          </p:nvSpPr>
          <p:spPr bwMode="auto">
            <a:xfrm>
              <a:off x="2999" y="1992"/>
              <a:ext cx="279" cy="156"/>
            </a:xfrm>
            <a:custGeom>
              <a:avLst/>
              <a:gdLst>
                <a:gd name="T0" fmla="*/ 154 w 279"/>
                <a:gd name="T1" fmla="*/ 6 h 156"/>
                <a:gd name="T2" fmla="*/ 164 w 279"/>
                <a:gd name="T3" fmla="*/ 0 h 156"/>
                <a:gd name="T4" fmla="*/ 187 w 279"/>
                <a:gd name="T5" fmla="*/ 0 h 156"/>
                <a:gd name="T6" fmla="*/ 189 w 279"/>
                <a:gd name="T7" fmla="*/ 22 h 156"/>
                <a:gd name="T8" fmla="*/ 211 w 279"/>
                <a:gd name="T9" fmla="*/ 39 h 156"/>
                <a:gd name="T10" fmla="*/ 244 w 279"/>
                <a:gd name="T11" fmla="*/ 47 h 156"/>
                <a:gd name="T12" fmla="*/ 279 w 279"/>
                <a:gd name="T13" fmla="*/ 57 h 156"/>
                <a:gd name="T14" fmla="*/ 277 w 279"/>
                <a:gd name="T15" fmla="*/ 88 h 156"/>
                <a:gd name="T16" fmla="*/ 252 w 279"/>
                <a:gd name="T17" fmla="*/ 95 h 156"/>
                <a:gd name="T18" fmla="*/ 236 w 279"/>
                <a:gd name="T19" fmla="*/ 109 h 156"/>
                <a:gd name="T20" fmla="*/ 203 w 279"/>
                <a:gd name="T21" fmla="*/ 121 h 156"/>
                <a:gd name="T22" fmla="*/ 185 w 279"/>
                <a:gd name="T23" fmla="*/ 128 h 156"/>
                <a:gd name="T24" fmla="*/ 201 w 279"/>
                <a:gd name="T25" fmla="*/ 136 h 156"/>
                <a:gd name="T26" fmla="*/ 211 w 279"/>
                <a:gd name="T27" fmla="*/ 140 h 156"/>
                <a:gd name="T28" fmla="*/ 232 w 279"/>
                <a:gd name="T29" fmla="*/ 140 h 156"/>
                <a:gd name="T30" fmla="*/ 228 w 279"/>
                <a:gd name="T31" fmla="*/ 146 h 156"/>
                <a:gd name="T32" fmla="*/ 205 w 279"/>
                <a:gd name="T33" fmla="*/ 146 h 156"/>
                <a:gd name="T34" fmla="*/ 189 w 279"/>
                <a:gd name="T35" fmla="*/ 156 h 156"/>
                <a:gd name="T36" fmla="*/ 179 w 279"/>
                <a:gd name="T37" fmla="*/ 148 h 156"/>
                <a:gd name="T38" fmla="*/ 166 w 279"/>
                <a:gd name="T39" fmla="*/ 136 h 156"/>
                <a:gd name="T40" fmla="*/ 179 w 279"/>
                <a:gd name="T41" fmla="*/ 128 h 156"/>
                <a:gd name="T42" fmla="*/ 158 w 279"/>
                <a:gd name="T43" fmla="*/ 124 h 156"/>
                <a:gd name="T44" fmla="*/ 142 w 279"/>
                <a:gd name="T45" fmla="*/ 113 h 156"/>
                <a:gd name="T46" fmla="*/ 135 w 279"/>
                <a:gd name="T47" fmla="*/ 123 h 156"/>
                <a:gd name="T48" fmla="*/ 117 w 279"/>
                <a:gd name="T49" fmla="*/ 142 h 156"/>
                <a:gd name="T50" fmla="*/ 107 w 279"/>
                <a:gd name="T51" fmla="*/ 140 h 156"/>
                <a:gd name="T52" fmla="*/ 97 w 279"/>
                <a:gd name="T53" fmla="*/ 136 h 156"/>
                <a:gd name="T54" fmla="*/ 107 w 279"/>
                <a:gd name="T55" fmla="*/ 117 h 156"/>
                <a:gd name="T56" fmla="*/ 129 w 279"/>
                <a:gd name="T57" fmla="*/ 113 h 156"/>
                <a:gd name="T58" fmla="*/ 115 w 279"/>
                <a:gd name="T59" fmla="*/ 99 h 156"/>
                <a:gd name="T60" fmla="*/ 95 w 279"/>
                <a:gd name="T61" fmla="*/ 80 h 156"/>
                <a:gd name="T62" fmla="*/ 82 w 279"/>
                <a:gd name="T63" fmla="*/ 78 h 156"/>
                <a:gd name="T64" fmla="*/ 66 w 279"/>
                <a:gd name="T65" fmla="*/ 82 h 156"/>
                <a:gd name="T66" fmla="*/ 43 w 279"/>
                <a:gd name="T67" fmla="*/ 90 h 156"/>
                <a:gd name="T68" fmla="*/ 10 w 279"/>
                <a:gd name="T69" fmla="*/ 92 h 156"/>
                <a:gd name="T70" fmla="*/ 0 w 279"/>
                <a:gd name="T71" fmla="*/ 80 h 156"/>
                <a:gd name="T72" fmla="*/ 8 w 279"/>
                <a:gd name="T73" fmla="*/ 64 h 156"/>
                <a:gd name="T74" fmla="*/ 17 w 279"/>
                <a:gd name="T75" fmla="*/ 45 h 156"/>
                <a:gd name="T76" fmla="*/ 31 w 279"/>
                <a:gd name="T77" fmla="*/ 35 h 156"/>
                <a:gd name="T78" fmla="*/ 27 w 279"/>
                <a:gd name="T79" fmla="*/ 16 h 156"/>
                <a:gd name="T80" fmla="*/ 82 w 279"/>
                <a:gd name="T81" fmla="*/ 14 h 156"/>
                <a:gd name="T82" fmla="*/ 111 w 279"/>
                <a:gd name="T83" fmla="*/ 20 h 156"/>
                <a:gd name="T84" fmla="*/ 135 w 279"/>
                <a:gd name="T85" fmla="*/ 4 h 1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9" h="156">
                  <a:moveTo>
                    <a:pt x="146" y="2"/>
                  </a:moveTo>
                  <a:lnTo>
                    <a:pt x="154" y="6"/>
                  </a:lnTo>
                  <a:lnTo>
                    <a:pt x="160" y="4"/>
                  </a:lnTo>
                  <a:lnTo>
                    <a:pt x="164" y="0"/>
                  </a:lnTo>
                  <a:lnTo>
                    <a:pt x="172" y="0"/>
                  </a:lnTo>
                  <a:lnTo>
                    <a:pt x="187" y="0"/>
                  </a:lnTo>
                  <a:lnTo>
                    <a:pt x="191" y="10"/>
                  </a:lnTo>
                  <a:lnTo>
                    <a:pt x="189" y="22"/>
                  </a:lnTo>
                  <a:lnTo>
                    <a:pt x="207" y="26"/>
                  </a:lnTo>
                  <a:lnTo>
                    <a:pt x="211" y="39"/>
                  </a:lnTo>
                  <a:lnTo>
                    <a:pt x="242" y="41"/>
                  </a:lnTo>
                  <a:lnTo>
                    <a:pt x="244" y="47"/>
                  </a:lnTo>
                  <a:lnTo>
                    <a:pt x="263" y="47"/>
                  </a:lnTo>
                  <a:lnTo>
                    <a:pt x="279" y="57"/>
                  </a:lnTo>
                  <a:lnTo>
                    <a:pt x="279" y="76"/>
                  </a:lnTo>
                  <a:lnTo>
                    <a:pt x="277" y="88"/>
                  </a:lnTo>
                  <a:lnTo>
                    <a:pt x="261" y="92"/>
                  </a:lnTo>
                  <a:lnTo>
                    <a:pt x="252" y="95"/>
                  </a:lnTo>
                  <a:lnTo>
                    <a:pt x="250" y="103"/>
                  </a:lnTo>
                  <a:lnTo>
                    <a:pt x="236" y="109"/>
                  </a:lnTo>
                  <a:lnTo>
                    <a:pt x="218" y="113"/>
                  </a:lnTo>
                  <a:lnTo>
                    <a:pt x="203" y="121"/>
                  </a:lnTo>
                  <a:lnTo>
                    <a:pt x="187" y="124"/>
                  </a:lnTo>
                  <a:lnTo>
                    <a:pt x="185" y="128"/>
                  </a:lnTo>
                  <a:lnTo>
                    <a:pt x="195" y="130"/>
                  </a:lnTo>
                  <a:lnTo>
                    <a:pt x="201" y="136"/>
                  </a:lnTo>
                  <a:lnTo>
                    <a:pt x="205" y="138"/>
                  </a:lnTo>
                  <a:lnTo>
                    <a:pt x="211" y="140"/>
                  </a:lnTo>
                  <a:lnTo>
                    <a:pt x="226" y="138"/>
                  </a:lnTo>
                  <a:lnTo>
                    <a:pt x="232" y="140"/>
                  </a:lnTo>
                  <a:lnTo>
                    <a:pt x="234" y="146"/>
                  </a:lnTo>
                  <a:lnTo>
                    <a:pt x="228" y="146"/>
                  </a:lnTo>
                  <a:lnTo>
                    <a:pt x="214" y="146"/>
                  </a:lnTo>
                  <a:lnTo>
                    <a:pt x="205" y="146"/>
                  </a:lnTo>
                  <a:lnTo>
                    <a:pt x="197" y="150"/>
                  </a:lnTo>
                  <a:lnTo>
                    <a:pt x="189" y="156"/>
                  </a:lnTo>
                  <a:lnTo>
                    <a:pt x="179" y="156"/>
                  </a:lnTo>
                  <a:lnTo>
                    <a:pt x="179" y="148"/>
                  </a:lnTo>
                  <a:lnTo>
                    <a:pt x="175" y="142"/>
                  </a:lnTo>
                  <a:lnTo>
                    <a:pt x="166" y="136"/>
                  </a:lnTo>
                  <a:lnTo>
                    <a:pt x="172" y="132"/>
                  </a:lnTo>
                  <a:lnTo>
                    <a:pt x="179" y="128"/>
                  </a:lnTo>
                  <a:lnTo>
                    <a:pt x="179" y="124"/>
                  </a:lnTo>
                  <a:lnTo>
                    <a:pt x="158" y="124"/>
                  </a:lnTo>
                  <a:lnTo>
                    <a:pt x="154" y="113"/>
                  </a:lnTo>
                  <a:lnTo>
                    <a:pt x="142" y="113"/>
                  </a:lnTo>
                  <a:lnTo>
                    <a:pt x="135" y="115"/>
                  </a:lnTo>
                  <a:lnTo>
                    <a:pt x="135" y="123"/>
                  </a:lnTo>
                  <a:lnTo>
                    <a:pt x="123" y="130"/>
                  </a:lnTo>
                  <a:lnTo>
                    <a:pt x="117" y="142"/>
                  </a:lnTo>
                  <a:lnTo>
                    <a:pt x="111" y="136"/>
                  </a:lnTo>
                  <a:lnTo>
                    <a:pt x="107" y="140"/>
                  </a:lnTo>
                  <a:lnTo>
                    <a:pt x="97" y="138"/>
                  </a:lnTo>
                  <a:lnTo>
                    <a:pt x="97" y="136"/>
                  </a:lnTo>
                  <a:lnTo>
                    <a:pt x="107" y="124"/>
                  </a:lnTo>
                  <a:lnTo>
                    <a:pt x="107" y="117"/>
                  </a:lnTo>
                  <a:lnTo>
                    <a:pt x="125" y="119"/>
                  </a:lnTo>
                  <a:lnTo>
                    <a:pt x="129" y="113"/>
                  </a:lnTo>
                  <a:lnTo>
                    <a:pt x="125" y="105"/>
                  </a:lnTo>
                  <a:lnTo>
                    <a:pt x="115" y="99"/>
                  </a:lnTo>
                  <a:lnTo>
                    <a:pt x="107" y="84"/>
                  </a:lnTo>
                  <a:lnTo>
                    <a:pt x="95" y="80"/>
                  </a:lnTo>
                  <a:lnTo>
                    <a:pt x="86" y="78"/>
                  </a:lnTo>
                  <a:lnTo>
                    <a:pt x="82" y="78"/>
                  </a:lnTo>
                  <a:lnTo>
                    <a:pt x="78" y="82"/>
                  </a:lnTo>
                  <a:lnTo>
                    <a:pt x="66" y="82"/>
                  </a:lnTo>
                  <a:lnTo>
                    <a:pt x="62" y="90"/>
                  </a:lnTo>
                  <a:lnTo>
                    <a:pt x="43" y="90"/>
                  </a:lnTo>
                  <a:lnTo>
                    <a:pt x="31" y="84"/>
                  </a:lnTo>
                  <a:lnTo>
                    <a:pt x="10" y="92"/>
                  </a:lnTo>
                  <a:lnTo>
                    <a:pt x="6" y="84"/>
                  </a:lnTo>
                  <a:lnTo>
                    <a:pt x="0" y="80"/>
                  </a:lnTo>
                  <a:lnTo>
                    <a:pt x="4" y="74"/>
                  </a:lnTo>
                  <a:lnTo>
                    <a:pt x="8" y="64"/>
                  </a:lnTo>
                  <a:lnTo>
                    <a:pt x="10" y="57"/>
                  </a:lnTo>
                  <a:lnTo>
                    <a:pt x="17" y="45"/>
                  </a:lnTo>
                  <a:lnTo>
                    <a:pt x="21" y="41"/>
                  </a:lnTo>
                  <a:lnTo>
                    <a:pt x="31" y="35"/>
                  </a:lnTo>
                  <a:lnTo>
                    <a:pt x="27" y="24"/>
                  </a:lnTo>
                  <a:lnTo>
                    <a:pt x="27" y="16"/>
                  </a:lnTo>
                  <a:lnTo>
                    <a:pt x="35" y="4"/>
                  </a:lnTo>
                  <a:lnTo>
                    <a:pt x="82" y="14"/>
                  </a:lnTo>
                  <a:lnTo>
                    <a:pt x="109" y="14"/>
                  </a:lnTo>
                  <a:lnTo>
                    <a:pt x="111" y="20"/>
                  </a:lnTo>
                  <a:lnTo>
                    <a:pt x="131" y="22"/>
                  </a:lnTo>
                  <a:lnTo>
                    <a:pt x="135" y="4"/>
                  </a:lnTo>
                  <a:lnTo>
                    <a:pt x="146" y="2"/>
                  </a:lnTo>
                  <a:close/>
                </a:path>
              </a:pathLst>
            </a:custGeom>
            <a:grpFill/>
            <a:ln w="9525">
              <a:solidFill>
                <a:schemeClr val="bg2"/>
              </a:solidFill>
              <a:round/>
              <a:headEnd/>
              <a:tailEnd/>
            </a:ln>
          </p:spPr>
          <p:txBody>
            <a:bodyPr/>
            <a:lstStyle/>
            <a:p>
              <a:pPr>
                <a:defRPr/>
              </a:pPr>
              <a:endParaRPr lang="en-GB" dirty="0"/>
            </a:p>
          </p:txBody>
        </p:sp>
        <p:sp>
          <p:nvSpPr>
            <p:cNvPr id="1352" name="Freeform 530">
              <a:extLst>
                <a:ext uri="{FF2B5EF4-FFF2-40B4-BE49-F238E27FC236}">
                  <a16:creationId xmlns:a16="http://schemas.microsoft.com/office/drawing/2014/main" id="{74990C82-13D0-42B8-859B-4E21854B51BF}"/>
                </a:ext>
              </a:extLst>
            </p:cNvPr>
            <p:cNvSpPr>
              <a:spLocks/>
            </p:cNvSpPr>
            <p:nvPr/>
          </p:nvSpPr>
          <p:spPr bwMode="auto">
            <a:xfrm>
              <a:off x="2999" y="1992"/>
              <a:ext cx="279" cy="156"/>
            </a:xfrm>
            <a:custGeom>
              <a:avLst/>
              <a:gdLst>
                <a:gd name="T0" fmla="*/ 154 w 279"/>
                <a:gd name="T1" fmla="*/ 6 h 156"/>
                <a:gd name="T2" fmla="*/ 164 w 279"/>
                <a:gd name="T3" fmla="*/ 0 h 156"/>
                <a:gd name="T4" fmla="*/ 187 w 279"/>
                <a:gd name="T5" fmla="*/ 0 h 156"/>
                <a:gd name="T6" fmla="*/ 189 w 279"/>
                <a:gd name="T7" fmla="*/ 22 h 156"/>
                <a:gd name="T8" fmla="*/ 211 w 279"/>
                <a:gd name="T9" fmla="*/ 39 h 156"/>
                <a:gd name="T10" fmla="*/ 244 w 279"/>
                <a:gd name="T11" fmla="*/ 47 h 156"/>
                <a:gd name="T12" fmla="*/ 279 w 279"/>
                <a:gd name="T13" fmla="*/ 57 h 156"/>
                <a:gd name="T14" fmla="*/ 277 w 279"/>
                <a:gd name="T15" fmla="*/ 88 h 156"/>
                <a:gd name="T16" fmla="*/ 252 w 279"/>
                <a:gd name="T17" fmla="*/ 95 h 156"/>
                <a:gd name="T18" fmla="*/ 236 w 279"/>
                <a:gd name="T19" fmla="*/ 109 h 156"/>
                <a:gd name="T20" fmla="*/ 203 w 279"/>
                <a:gd name="T21" fmla="*/ 121 h 156"/>
                <a:gd name="T22" fmla="*/ 185 w 279"/>
                <a:gd name="T23" fmla="*/ 128 h 156"/>
                <a:gd name="T24" fmla="*/ 201 w 279"/>
                <a:gd name="T25" fmla="*/ 136 h 156"/>
                <a:gd name="T26" fmla="*/ 211 w 279"/>
                <a:gd name="T27" fmla="*/ 140 h 156"/>
                <a:gd name="T28" fmla="*/ 232 w 279"/>
                <a:gd name="T29" fmla="*/ 140 h 156"/>
                <a:gd name="T30" fmla="*/ 228 w 279"/>
                <a:gd name="T31" fmla="*/ 146 h 156"/>
                <a:gd name="T32" fmla="*/ 205 w 279"/>
                <a:gd name="T33" fmla="*/ 146 h 156"/>
                <a:gd name="T34" fmla="*/ 189 w 279"/>
                <a:gd name="T35" fmla="*/ 156 h 156"/>
                <a:gd name="T36" fmla="*/ 179 w 279"/>
                <a:gd name="T37" fmla="*/ 148 h 156"/>
                <a:gd name="T38" fmla="*/ 166 w 279"/>
                <a:gd name="T39" fmla="*/ 136 h 156"/>
                <a:gd name="T40" fmla="*/ 179 w 279"/>
                <a:gd name="T41" fmla="*/ 128 h 156"/>
                <a:gd name="T42" fmla="*/ 158 w 279"/>
                <a:gd name="T43" fmla="*/ 124 h 156"/>
                <a:gd name="T44" fmla="*/ 142 w 279"/>
                <a:gd name="T45" fmla="*/ 113 h 156"/>
                <a:gd name="T46" fmla="*/ 135 w 279"/>
                <a:gd name="T47" fmla="*/ 123 h 156"/>
                <a:gd name="T48" fmla="*/ 117 w 279"/>
                <a:gd name="T49" fmla="*/ 142 h 156"/>
                <a:gd name="T50" fmla="*/ 107 w 279"/>
                <a:gd name="T51" fmla="*/ 140 h 156"/>
                <a:gd name="T52" fmla="*/ 97 w 279"/>
                <a:gd name="T53" fmla="*/ 136 h 156"/>
                <a:gd name="T54" fmla="*/ 107 w 279"/>
                <a:gd name="T55" fmla="*/ 117 h 156"/>
                <a:gd name="T56" fmla="*/ 129 w 279"/>
                <a:gd name="T57" fmla="*/ 113 h 156"/>
                <a:gd name="T58" fmla="*/ 115 w 279"/>
                <a:gd name="T59" fmla="*/ 99 h 156"/>
                <a:gd name="T60" fmla="*/ 95 w 279"/>
                <a:gd name="T61" fmla="*/ 80 h 156"/>
                <a:gd name="T62" fmla="*/ 82 w 279"/>
                <a:gd name="T63" fmla="*/ 78 h 156"/>
                <a:gd name="T64" fmla="*/ 66 w 279"/>
                <a:gd name="T65" fmla="*/ 82 h 156"/>
                <a:gd name="T66" fmla="*/ 43 w 279"/>
                <a:gd name="T67" fmla="*/ 90 h 156"/>
                <a:gd name="T68" fmla="*/ 10 w 279"/>
                <a:gd name="T69" fmla="*/ 92 h 156"/>
                <a:gd name="T70" fmla="*/ 0 w 279"/>
                <a:gd name="T71" fmla="*/ 80 h 156"/>
                <a:gd name="T72" fmla="*/ 8 w 279"/>
                <a:gd name="T73" fmla="*/ 64 h 156"/>
                <a:gd name="T74" fmla="*/ 17 w 279"/>
                <a:gd name="T75" fmla="*/ 45 h 156"/>
                <a:gd name="T76" fmla="*/ 31 w 279"/>
                <a:gd name="T77" fmla="*/ 35 h 156"/>
                <a:gd name="T78" fmla="*/ 27 w 279"/>
                <a:gd name="T79" fmla="*/ 16 h 156"/>
                <a:gd name="T80" fmla="*/ 82 w 279"/>
                <a:gd name="T81" fmla="*/ 14 h 156"/>
                <a:gd name="T82" fmla="*/ 111 w 279"/>
                <a:gd name="T83" fmla="*/ 20 h 156"/>
                <a:gd name="T84" fmla="*/ 135 w 279"/>
                <a:gd name="T85" fmla="*/ 4 h 1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9" h="156">
                  <a:moveTo>
                    <a:pt x="146" y="2"/>
                  </a:moveTo>
                  <a:lnTo>
                    <a:pt x="154" y="6"/>
                  </a:lnTo>
                  <a:lnTo>
                    <a:pt x="160" y="4"/>
                  </a:lnTo>
                  <a:lnTo>
                    <a:pt x="164" y="0"/>
                  </a:lnTo>
                  <a:lnTo>
                    <a:pt x="172" y="0"/>
                  </a:lnTo>
                  <a:lnTo>
                    <a:pt x="187" y="0"/>
                  </a:lnTo>
                  <a:lnTo>
                    <a:pt x="191" y="10"/>
                  </a:lnTo>
                  <a:lnTo>
                    <a:pt x="189" y="22"/>
                  </a:lnTo>
                  <a:lnTo>
                    <a:pt x="207" y="26"/>
                  </a:lnTo>
                  <a:lnTo>
                    <a:pt x="211" y="39"/>
                  </a:lnTo>
                  <a:lnTo>
                    <a:pt x="242" y="41"/>
                  </a:lnTo>
                  <a:lnTo>
                    <a:pt x="244" y="47"/>
                  </a:lnTo>
                  <a:lnTo>
                    <a:pt x="263" y="47"/>
                  </a:lnTo>
                  <a:lnTo>
                    <a:pt x="279" y="57"/>
                  </a:lnTo>
                  <a:lnTo>
                    <a:pt x="279" y="76"/>
                  </a:lnTo>
                  <a:lnTo>
                    <a:pt x="277" y="88"/>
                  </a:lnTo>
                  <a:lnTo>
                    <a:pt x="261" y="92"/>
                  </a:lnTo>
                  <a:lnTo>
                    <a:pt x="252" y="95"/>
                  </a:lnTo>
                  <a:lnTo>
                    <a:pt x="250" y="103"/>
                  </a:lnTo>
                  <a:lnTo>
                    <a:pt x="236" y="109"/>
                  </a:lnTo>
                  <a:lnTo>
                    <a:pt x="218" y="113"/>
                  </a:lnTo>
                  <a:lnTo>
                    <a:pt x="203" y="121"/>
                  </a:lnTo>
                  <a:lnTo>
                    <a:pt x="187" y="124"/>
                  </a:lnTo>
                  <a:lnTo>
                    <a:pt x="185" y="128"/>
                  </a:lnTo>
                  <a:lnTo>
                    <a:pt x="195" y="130"/>
                  </a:lnTo>
                  <a:lnTo>
                    <a:pt x="201" y="136"/>
                  </a:lnTo>
                  <a:lnTo>
                    <a:pt x="205" y="138"/>
                  </a:lnTo>
                  <a:lnTo>
                    <a:pt x="211" y="140"/>
                  </a:lnTo>
                  <a:lnTo>
                    <a:pt x="226" y="138"/>
                  </a:lnTo>
                  <a:lnTo>
                    <a:pt x="232" y="140"/>
                  </a:lnTo>
                  <a:lnTo>
                    <a:pt x="234" y="146"/>
                  </a:lnTo>
                  <a:lnTo>
                    <a:pt x="228" y="146"/>
                  </a:lnTo>
                  <a:lnTo>
                    <a:pt x="214" y="146"/>
                  </a:lnTo>
                  <a:lnTo>
                    <a:pt x="205" y="146"/>
                  </a:lnTo>
                  <a:lnTo>
                    <a:pt x="197" y="150"/>
                  </a:lnTo>
                  <a:lnTo>
                    <a:pt x="189" y="156"/>
                  </a:lnTo>
                  <a:lnTo>
                    <a:pt x="179" y="156"/>
                  </a:lnTo>
                  <a:lnTo>
                    <a:pt x="179" y="148"/>
                  </a:lnTo>
                  <a:lnTo>
                    <a:pt x="175" y="142"/>
                  </a:lnTo>
                  <a:lnTo>
                    <a:pt x="166" y="136"/>
                  </a:lnTo>
                  <a:lnTo>
                    <a:pt x="172" y="132"/>
                  </a:lnTo>
                  <a:lnTo>
                    <a:pt x="179" y="128"/>
                  </a:lnTo>
                  <a:lnTo>
                    <a:pt x="179" y="124"/>
                  </a:lnTo>
                  <a:lnTo>
                    <a:pt x="158" y="124"/>
                  </a:lnTo>
                  <a:lnTo>
                    <a:pt x="154" y="113"/>
                  </a:lnTo>
                  <a:lnTo>
                    <a:pt x="142" y="113"/>
                  </a:lnTo>
                  <a:lnTo>
                    <a:pt x="135" y="115"/>
                  </a:lnTo>
                  <a:lnTo>
                    <a:pt x="135" y="123"/>
                  </a:lnTo>
                  <a:lnTo>
                    <a:pt x="123" y="130"/>
                  </a:lnTo>
                  <a:lnTo>
                    <a:pt x="117" y="142"/>
                  </a:lnTo>
                  <a:lnTo>
                    <a:pt x="111" y="136"/>
                  </a:lnTo>
                  <a:lnTo>
                    <a:pt x="107" y="140"/>
                  </a:lnTo>
                  <a:lnTo>
                    <a:pt x="97" y="138"/>
                  </a:lnTo>
                  <a:lnTo>
                    <a:pt x="97" y="136"/>
                  </a:lnTo>
                  <a:lnTo>
                    <a:pt x="107" y="124"/>
                  </a:lnTo>
                  <a:lnTo>
                    <a:pt x="107" y="117"/>
                  </a:lnTo>
                  <a:lnTo>
                    <a:pt x="125" y="119"/>
                  </a:lnTo>
                  <a:lnTo>
                    <a:pt x="129" y="113"/>
                  </a:lnTo>
                  <a:lnTo>
                    <a:pt x="125" y="105"/>
                  </a:lnTo>
                  <a:lnTo>
                    <a:pt x="115" y="99"/>
                  </a:lnTo>
                  <a:lnTo>
                    <a:pt x="107" y="84"/>
                  </a:lnTo>
                  <a:lnTo>
                    <a:pt x="95" y="80"/>
                  </a:lnTo>
                  <a:lnTo>
                    <a:pt x="86" y="78"/>
                  </a:lnTo>
                  <a:lnTo>
                    <a:pt x="82" y="78"/>
                  </a:lnTo>
                  <a:lnTo>
                    <a:pt x="78" y="82"/>
                  </a:lnTo>
                  <a:lnTo>
                    <a:pt x="66" y="82"/>
                  </a:lnTo>
                  <a:lnTo>
                    <a:pt x="62" y="90"/>
                  </a:lnTo>
                  <a:lnTo>
                    <a:pt x="43" y="90"/>
                  </a:lnTo>
                  <a:lnTo>
                    <a:pt x="31" y="84"/>
                  </a:lnTo>
                  <a:lnTo>
                    <a:pt x="10" y="92"/>
                  </a:lnTo>
                  <a:lnTo>
                    <a:pt x="6" y="84"/>
                  </a:lnTo>
                  <a:lnTo>
                    <a:pt x="0" y="80"/>
                  </a:lnTo>
                  <a:lnTo>
                    <a:pt x="4" y="74"/>
                  </a:lnTo>
                  <a:lnTo>
                    <a:pt x="8" y="64"/>
                  </a:lnTo>
                  <a:lnTo>
                    <a:pt x="10" y="57"/>
                  </a:lnTo>
                  <a:lnTo>
                    <a:pt x="17" y="45"/>
                  </a:lnTo>
                  <a:lnTo>
                    <a:pt x="21" y="41"/>
                  </a:lnTo>
                  <a:lnTo>
                    <a:pt x="31" y="35"/>
                  </a:lnTo>
                  <a:lnTo>
                    <a:pt x="27" y="24"/>
                  </a:lnTo>
                  <a:lnTo>
                    <a:pt x="27" y="16"/>
                  </a:lnTo>
                  <a:lnTo>
                    <a:pt x="35" y="4"/>
                  </a:lnTo>
                  <a:lnTo>
                    <a:pt x="82" y="14"/>
                  </a:lnTo>
                  <a:lnTo>
                    <a:pt x="109" y="14"/>
                  </a:lnTo>
                  <a:lnTo>
                    <a:pt x="111" y="20"/>
                  </a:lnTo>
                  <a:lnTo>
                    <a:pt x="131" y="22"/>
                  </a:lnTo>
                  <a:lnTo>
                    <a:pt x="135" y="4"/>
                  </a:lnTo>
                  <a:lnTo>
                    <a:pt x="146"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353" name="Rumænien">
            <a:extLst>
              <a:ext uri="{FF2B5EF4-FFF2-40B4-BE49-F238E27FC236}">
                <a16:creationId xmlns:a16="http://schemas.microsoft.com/office/drawing/2014/main" id="{D9E7680D-FAFD-493F-B041-B9C56224F947}"/>
              </a:ext>
            </a:extLst>
          </p:cNvPr>
          <p:cNvGrpSpPr>
            <a:grpSpLocks/>
          </p:cNvGrpSpPr>
          <p:nvPr/>
        </p:nvGrpSpPr>
        <p:grpSpPr bwMode="auto">
          <a:xfrm>
            <a:off x="4745682" y="3419401"/>
            <a:ext cx="191890" cy="128854"/>
            <a:chOff x="2977" y="2074"/>
            <a:chExt cx="139" cy="87"/>
          </a:xfrm>
          <a:solidFill>
            <a:schemeClr val="bg2"/>
          </a:solidFill>
        </p:grpSpPr>
        <p:sp>
          <p:nvSpPr>
            <p:cNvPr id="1354" name="Freeform 532">
              <a:extLst>
                <a:ext uri="{FF2B5EF4-FFF2-40B4-BE49-F238E27FC236}">
                  <a16:creationId xmlns:a16="http://schemas.microsoft.com/office/drawing/2014/main" id="{C8925FD6-3A2E-4B47-ADA4-FEEB5D5FEC88}"/>
                </a:ext>
              </a:extLst>
            </p:cNvPr>
            <p:cNvSpPr>
              <a:spLocks/>
            </p:cNvSpPr>
            <p:nvPr/>
          </p:nvSpPr>
          <p:spPr bwMode="auto">
            <a:xfrm>
              <a:off x="2977" y="2074"/>
              <a:ext cx="139" cy="87"/>
            </a:xfrm>
            <a:custGeom>
              <a:avLst/>
              <a:gdLst>
                <a:gd name="T0" fmla="*/ 32 w 139"/>
                <a:gd name="T1" fmla="*/ 9 h 87"/>
                <a:gd name="T2" fmla="*/ 45 w 139"/>
                <a:gd name="T3" fmla="*/ 4 h 87"/>
                <a:gd name="T4" fmla="*/ 53 w 139"/>
                <a:gd name="T5" fmla="*/ 2 h 87"/>
                <a:gd name="T6" fmla="*/ 65 w 139"/>
                <a:gd name="T7" fmla="*/ 7 h 87"/>
                <a:gd name="T8" fmla="*/ 84 w 139"/>
                <a:gd name="T9" fmla="*/ 7 h 87"/>
                <a:gd name="T10" fmla="*/ 88 w 139"/>
                <a:gd name="T11" fmla="*/ 0 h 87"/>
                <a:gd name="T12" fmla="*/ 100 w 139"/>
                <a:gd name="T13" fmla="*/ 0 h 87"/>
                <a:gd name="T14" fmla="*/ 104 w 139"/>
                <a:gd name="T15" fmla="*/ 9 h 87"/>
                <a:gd name="T16" fmla="*/ 106 w 139"/>
                <a:gd name="T17" fmla="*/ 15 h 87"/>
                <a:gd name="T18" fmla="*/ 117 w 139"/>
                <a:gd name="T19" fmla="*/ 27 h 87"/>
                <a:gd name="T20" fmla="*/ 119 w 139"/>
                <a:gd name="T21" fmla="*/ 31 h 87"/>
                <a:gd name="T22" fmla="*/ 115 w 139"/>
                <a:gd name="T23" fmla="*/ 40 h 87"/>
                <a:gd name="T24" fmla="*/ 117 w 139"/>
                <a:gd name="T25" fmla="*/ 50 h 87"/>
                <a:gd name="T26" fmla="*/ 119 w 139"/>
                <a:gd name="T27" fmla="*/ 56 h 87"/>
                <a:gd name="T28" fmla="*/ 129 w 139"/>
                <a:gd name="T29" fmla="*/ 58 h 87"/>
                <a:gd name="T30" fmla="*/ 133 w 139"/>
                <a:gd name="T31" fmla="*/ 54 h 87"/>
                <a:gd name="T32" fmla="*/ 139 w 139"/>
                <a:gd name="T33" fmla="*/ 60 h 87"/>
                <a:gd name="T34" fmla="*/ 135 w 139"/>
                <a:gd name="T35" fmla="*/ 65 h 87"/>
                <a:gd name="T36" fmla="*/ 127 w 139"/>
                <a:gd name="T37" fmla="*/ 69 h 87"/>
                <a:gd name="T38" fmla="*/ 123 w 139"/>
                <a:gd name="T39" fmla="*/ 75 h 87"/>
                <a:gd name="T40" fmla="*/ 121 w 139"/>
                <a:gd name="T41" fmla="*/ 87 h 87"/>
                <a:gd name="T42" fmla="*/ 115 w 139"/>
                <a:gd name="T43" fmla="*/ 87 h 87"/>
                <a:gd name="T44" fmla="*/ 104 w 139"/>
                <a:gd name="T45" fmla="*/ 81 h 87"/>
                <a:gd name="T46" fmla="*/ 90 w 139"/>
                <a:gd name="T47" fmla="*/ 77 h 87"/>
                <a:gd name="T48" fmla="*/ 82 w 139"/>
                <a:gd name="T49" fmla="*/ 85 h 87"/>
                <a:gd name="T50" fmla="*/ 70 w 139"/>
                <a:gd name="T51" fmla="*/ 85 h 87"/>
                <a:gd name="T52" fmla="*/ 43 w 139"/>
                <a:gd name="T53" fmla="*/ 85 h 87"/>
                <a:gd name="T54" fmla="*/ 32 w 139"/>
                <a:gd name="T55" fmla="*/ 81 h 87"/>
                <a:gd name="T56" fmla="*/ 32 w 139"/>
                <a:gd name="T57" fmla="*/ 71 h 87"/>
                <a:gd name="T58" fmla="*/ 16 w 139"/>
                <a:gd name="T59" fmla="*/ 69 h 87"/>
                <a:gd name="T60" fmla="*/ 8 w 139"/>
                <a:gd name="T61" fmla="*/ 58 h 87"/>
                <a:gd name="T62" fmla="*/ 2 w 139"/>
                <a:gd name="T63" fmla="*/ 50 h 87"/>
                <a:gd name="T64" fmla="*/ 0 w 139"/>
                <a:gd name="T65" fmla="*/ 42 h 87"/>
                <a:gd name="T66" fmla="*/ 14 w 139"/>
                <a:gd name="T67" fmla="*/ 29 h 87"/>
                <a:gd name="T68" fmla="*/ 24 w 139"/>
                <a:gd name="T69" fmla="*/ 15 h 87"/>
                <a:gd name="T70" fmla="*/ 32 w 139"/>
                <a:gd name="T71" fmla="*/ 9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9" h="87">
                  <a:moveTo>
                    <a:pt x="32" y="9"/>
                  </a:moveTo>
                  <a:lnTo>
                    <a:pt x="45" y="4"/>
                  </a:lnTo>
                  <a:lnTo>
                    <a:pt x="53" y="2"/>
                  </a:lnTo>
                  <a:lnTo>
                    <a:pt x="65" y="7"/>
                  </a:lnTo>
                  <a:lnTo>
                    <a:pt x="84" y="7"/>
                  </a:lnTo>
                  <a:lnTo>
                    <a:pt x="88" y="0"/>
                  </a:lnTo>
                  <a:lnTo>
                    <a:pt x="100" y="0"/>
                  </a:lnTo>
                  <a:lnTo>
                    <a:pt x="104" y="9"/>
                  </a:lnTo>
                  <a:lnTo>
                    <a:pt x="106" y="15"/>
                  </a:lnTo>
                  <a:lnTo>
                    <a:pt x="117" y="27"/>
                  </a:lnTo>
                  <a:lnTo>
                    <a:pt x="119" y="31"/>
                  </a:lnTo>
                  <a:lnTo>
                    <a:pt x="115" y="40"/>
                  </a:lnTo>
                  <a:lnTo>
                    <a:pt x="117" y="50"/>
                  </a:lnTo>
                  <a:lnTo>
                    <a:pt x="119" y="56"/>
                  </a:lnTo>
                  <a:lnTo>
                    <a:pt x="129" y="58"/>
                  </a:lnTo>
                  <a:lnTo>
                    <a:pt x="133" y="54"/>
                  </a:lnTo>
                  <a:lnTo>
                    <a:pt x="139" y="60"/>
                  </a:lnTo>
                  <a:lnTo>
                    <a:pt x="135" y="65"/>
                  </a:lnTo>
                  <a:lnTo>
                    <a:pt x="127" y="69"/>
                  </a:lnTo>
                  <a:lnTo>
                    <a:pt x="123" y="75"/>
                  </a:lnTo>
                  <a:lnTo>
                    <a:pt x="121" y="87"/>
                  </a:lnTo>
                  <a:lnTo>
                    <a:pt x="115" y="87"/>
                  </a:lnTo>
                  <a:lnTo>
                    <a:pt x="104" y="81"/>
                  </a:lnTo>
                  <a:lnTo>
                    <a:pt x="90" y="77"/>
                  </a:lnTo>
                  <a:lnTo>
                    <a:pt x="82" y="85"/>
                  </a:lnTo>
                  <a:lnTo>
                    <a:pt x="70" y="85"/>
                  </a:lnTo>
                  <a:lnTo>
                    <a:pt x="43" y="85"/>
                  </a:lnTo>
                  <a:lnTo>
                    <a:pt x="32" y="81"/>
                  </a:lnTo>
                  <a:lnTo>
                    <a:pt x="32" y="71"/>
                  </a:lnTo>
                  <a:lnTo>
                    <a:pt x="16" y="69"/>
                  </a:lnTo>
                  <a:lnTo>
                    <a:pt x="8" y="58"/>
                  </a:lnTo>
                  <a:lnTo>
                    <a:pt x="2" y="50"/>
                  </a:lnTo>
                  <a:lnTo>
                    <a:pt x="0" y="42"/>
                  </a:lnTo>
                  <a:lnTo>
                    <a:pt x="14" y="29"/>
                  </a:lnTo>
                  <a:lnTo>
                    <a:pt x="24" y="15"/>
                  </a:lnTo>
                  <a:lnTo>
                    <a:pt x="32" y="9"/>
                  </a:lnTo>
                  <a:close/>
                </a:path>
              </a:pathLst>
            </a:custGeom>
            <a:grpFill/>
            <a:ln w="9525">
              <a:solidFill>
                <a:schemeClr val="bg2"/>
              </a:solidFill>
              <a:round/>
              <a:headEnd/>
              <a:tailEnd/>
            </a:ln>
          </p:spPr>
          <p:txBody>
            <a:bodyPr/>
            <a:lstStyle/>
            <a:p>
              <a:pPr>
                <a:defRPr/>
              </a:pPr>
              <a:endParaRPr lang="en-GB" dirty="0"/>
            </a:p>
          </p:txBody>
        </p:sp>
        <p:sp>
          <p:nvSpPr>
            <p:cNvPr id="1355" name="Freeform 533">
              <a:extLst>
                <a:ext uri="{FF2B5EF4-FFF2-40B4-BE49-F238E27FC236}">
                  <a16:creationId xmlns:a16="http://schemas.microsoft.com/office/drawing/2014/main" id="{9CD92784-6DC3-4305-AEC5-3DC9C956BE2B}"/>
                </a:ext>
              </a:extLst>
            </p:cNvPr>
            <p:cNvSpPr>
              <a:spLocks/>
            </p:cNvSpPr>
            <p:nvPr/>
          </p:nvSpPr>
          <p:spPr bwMode="auto">
            <a:xfrm>
              <a:off x="2977" y="2074"/>
              <a:ext cx="139" cy="87"/>
            </a:xfrm>
            <a:custGeom>
              <a:avLst/>
              <a:gdLst>
                <a:gd name="T0" fmla="*/ 32 w 139"/>
                <a:gd name="T1" fmla="*/ 9 h 87"/>
                <a:gd name="T2" fmla="*/ 45 w 139"/>
                <a:gd name="T3" fmla="*/ 4 h 87"/>
                <a:gd name="T4" fmla="*/ 53 w 139"/>
                <a:gd name="T5" fmla="*/ 2 h 87"/>
                <a:gd name="T6" fmla="*/ 65 w 139"/>
                <a:gd name="T7" fmla="*/ 7 h 87"/>
                <a:gd name="T8" fmla="*/ 84 w 139"/>
                <a:gd name="T9" fmla="*/ 7 h 87"/>
                <a:gd name="T10" fmla="*/ 88 w 139"/>
                <a:gd name="T11" fmla="*/ 0 h 87"/>
                <a:gd name="T12" fmla="*/ 100 w 139"/>
                <a:gd name="T13" fmla="*/ 0 h 87"/>
                <a:gd name="T14" fmla="*/ 104 w 139"/>
                <a:gd name="T15" fmla="*/ 9 h 87"/>
                <a:gd name="T16" fmla="*/ 106 w 139"/>
                <a:gd name="T17" fmla="*/ 15 h 87"/>
                <a:gd name="T18" fmla="*/ 117 w 139"/>
                <a:gd name="T19" fmla="*/ 27 h 87"/>
                <a:gd name="T20" fmla="*/ 119 w 139"/>
                <a:gd name="T21" fmla="*/ 31 h 87"/>
                <a:gd name="T22" fmla="*/ 115 w 139"/>
                <a:gd name="T23" fmla="*/ 40 h 87"/>
                <a:gd name="T24" fmla="*/ 117 w 139"/>
                <a:gd name="T25" fmla="*/ 50 h 87"/>
                <a:gd name="T26" fmla="*/ 119 w 139"/>
                <a:gd name="T27" fmla="*/ 56 h 87"/>
                <a:gd name="T28" fmla="*/ 129 w 139"/>
                <a:gd name="T29" fmla="*/ 58 h 87"/>
                <a:gd name="T30" fmla="*/ 133 w 139"/>
                <a:gd name="T31" fmla="*/ 54 h 87"/>
                <a:gd name="T32" fmla="*/ 139 w 139"/>
                <a:gd name="T33" fmla="*/ 60 h 87"/>
                <a:gd name="T34" fmla="*/ 135 w 139"/>
                <a:gd name="T35" fmla="*/ 65 h 87"/>
                <a:gd name="T36" fmla="*/ 127 w 139"/>
                <a:gd name="T37" fmla="*/ 69 h 87"/>
                <a:gd name="T38" fmla="*/ 123 w 139"/>
                <a:gd name="T39" fmla="*/ 75 h 87"/>
                <a:gd name="T40" fmla="*/ 121 w 139"/>
                <a:gd name="T41" fmla="*/ 87 h 87"/>
                <a:gd name="T42" fmla="*/ 115 w 139"/>
                <a:gd name="T43" fmla="*/ 87 h 87"/>
                <a:gd name="T44" fmla="*/ 104 w 139"/>
                <a:gd name="T45" fmla="*/ 81 h 87"/>
                <a:gd name="T46" fmla="*/ 90 w 139"/>
                <a:gd name="T47" fmla="*/ 77 h 87"/>
                <a:gd name="T48" fmla="*/ 82 w 139"/>
                <a:gd name="T49" fmla="*/ 85 h 87"/>
                <a:gd name="T50" fmla="*/ 70 w 139"/>
                <a:gd name="T51" fmla="*/ 85 h 87"/>
                <a:gd name="T52" fmla="*/ 43 w 139"/>
                <a:gd name="T53" fmla="*/ 85 h 87"/>
                <a:gd name="T54" fmla="*/ 32 w 139"/>
                <a:gd name="T55" fmla="*/ 81 h 87"/>
                <a:gd name="T56" fmla="*/ 32 w 139"/>
                <a:gd name="T57" fmla="*/ 71 h 87"/>
                <a:gd name="T58" fmla="*/ 16 w 139"/>
                <a:gd name="T59" fmla="*/ 69 h 87"/>
                <a:gd name="T60" fmla="*/ 8 w 139"/>
                <a:gd name="T61" fmla="*/ 58 h 87"/>
                <a:gd name="T62" fmla="*/ 2 w 139"/>
                <a:gd name="T63" fmla="*/ 50 h 87"/>
                <a:gd name="T64" fmla="*/ 0 w 139"/>
                <a:gd name="T65" fmla="*/ 42 h 87"/>
                <a:gd name="T66" fmla="*/ 14 w 139"/>
                <a:gd name="T67" fmla="*/ 29 h 87"/>
                <a:gd name="T68" fmla="*/ 24 w 139"/>
                <a:gd name="T69" fmla="*/ 15 h 87"/>
                <a:gd name="T70" fmla="*/ 32 w 139"/>
                <a:gd name="T71" fmla="*/ 9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9" h="87">
                  <a:moveTo>
                    <a:pt x="32" y="9"/>
                  </a:moveTo>
                  <a:lnTo>
                    <a:pt x="45" y="4"/>
                  </a:lnTo>
                  <a:lnTo>
                    <a:pt x="53" y="2"/>
                  </a:lnTo>
                  <a:lnTo>
                    <a:pt x="65" y="7"/>
                  </a:lnTo>
                  <a:lnTo>
                    <a:pt x="84" y="7"/>
                  </a:lnTo>
                  <a:lnTo>
                    <a:pt x="88" y="0"/>
                  </a:lnTo>
                  <a:lnTo>
                    <a:pt x="100" y="0"/>
                  </a:lnTo>
                  <a:lnTo>
                    <a:pt x="104" y="9"/>
                  </a:lnTo>
                  <a:lnTo>
                    <a:pt x="106" y="15"/>
                  </a:lnTo>
                  <a:lnTo>
                    <a:pt x="117" y="27"/>
                  </a:lnTo>
                  <a:lnTo>
                    <a:pt x="119" y="31"/>
                  </a:lnTo>
                  <a:lnTo>
                    <a:pt x="115" y="40"/>
                  </a:lnTo>
                  <a:lnTo>
                    <a:pt x="117" y="50"/>
                  </a:lnTo>
                  <a:lnTo>
                    <a:pt x="119" y="56"/>
                  </a:lnTo>
                  <a:lnTo>
                    <a:pt x="129" y="58"/>
                  </a:lnTo>
                  <a:lnTo>
                    <a:pt x="133" y="54"/>
                  </a:lnTo>
                  <a:lnTo>
                    <a:pt x="139" y="60"/>
                  </a:lnTo>
                  <a:lnTo>
                    <a:pt x="135" y="65"/>
                  </a:lnTo>
                  <a:lnTo>
                    <a:pt x="127" y="69"/>
                  </a:lnTo>
                  <a:lnTo>
                    <a:pt x="123" y="75"/>
                  </a:lnTo>
                  <a:lnTo>
                    <a:pt x="121" y="87"/>
                  </a:lnTo>
                  <a:lnTo>
                    <a:pt x="115" y="87"/>
                  </a:lnTo>
                  <a:lnTo>
                    <a:pt x="104" y="81"/>
                  </a:lnTo>
                  <a:lnTo>
                    <a:pt x="90" y="77"/>
                  </a:lnTo>
                  <a:lnTo>
                    <a:pt x="82" y="85"/>
                  </a:lnTo>
                  <a:lnTo>
                    <a:pt x="70" y="85"/>
                  </a:lnTo>
                  <a:lnTo>
                    <a:pt x="43" y="85"/>
                  </a:lnTo>
                  <a:lnTo>
                    <a:pt x="32" y="81"/>
                  </a:lnTo>
                  <a:lnTo>
                    <a:pt x="32" y="71"/>
                  </a:lnTo>
                  <a:lnTo>
                    <a:pt x="16" y="69"/>
                  </a:lnTo>
                  <a:lnTo>
                    <a:pt x="8" y="58"/>
                  </a:lnTo>
                  <a:lnTo>
                    <a:pt x="2" y="50"/>
                  </a:lnTo>
                  <a:lnTo>
                    <a:pt x="0" y="42"/>
                  </a:lnTo>
                  <a:lnTo>
                    <a:pt x="14" y="29"/>
                  </a:lnTo>
                  <a:lnTo>
                    <a:pt x="24" y="15"/>
                  </a:lnTo>
                  <a:lnTo>
                    <a:pt x="32" y="9"/>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356" name="Bulgarien">
            <a:extLst>
              <a:ext uri="{FF2B5EF4-FFF2-40B4-BE49-F238E27FC236}">
                <a16:creationId xmlns:a16="http://schemas.microsoft.com/office/drawing/2014/main" id="{48F7539B-7F59-40D8-9364-82B47E9681F0}"/>
              </a:ext>
            </a:extLst>
          </p:cNvPr>
          <p:cNvGrpSpPr>
            <a:grpSpLocks/>
          </p:cNvGrpSpPr>
          <p:nvPr/>
        </p:nvGrpSpPr>
        <p:grpSpPr bwMode="auto">
          <a:xfrm>
            <a:off x="4781575" y="3533444"/>
            <a:ext cx="131148" cy="81458"/>
            <a:chOff x="3003" y="2151"/>
            <a:chExt cx="95" cy="55"/>
          </a:xfrm>
          <a:solidFill>
            <a:schemeClr val="bg2"/>
          </a:solidFill>
        </p:grpSpPr>
        <p:sp>
          <p:nvSpPr>
            <p:cNvPr id="1357" name="Freeform 535">
              <a:extLst>
                <a:ext uri="{FF2B5EF4-FFF2-40B4-BE49-F238E27FC236}">
                  <a16:creationId xmlns:a16="http://schemas.microsoft.com/office/drawing/2014/main" id="{76D82940-AA8B-49B9-8283-5C6E8D55555F}"/>
                </a:ext>
              </a:extLst>
            </p:cNvPr>
            <p:cNvSpPr>
              <a:spLocks/>
            </p:cNvSpPr>
            <p:nvPr/>
          </p:nvSpPr>
          <p:spPr bwMode="auto">
            <a:xfrm>
              <a:off x="3003" y="2151"/>
              <a:ext cx="95" cy="55"/>
            </a:xfrm>
            <a:custGeom>
              <a:avLst/>
              <a:gdLst>
                <a:gd name="T0" fmla="*/ 17 w 95"/>
                <a:gd name="T1" fmla="*/ 8 h 55"/>
                <a:gd name="T2" fmla="*/ 44 w 95"/>
                <a:gd name="T3" fmla="*/ 8 h 55"/>
                <a:gd name="T4" fmla="*/ 56 w 95"/>
                <a:gd name="T5" fmla="*/ 8 h 55"/>
                <a:gd name="T6" fmla="*/ 64 w 95"/>
                <a:gd name="T7" fmla="*/ 0 h 55"/>
                <a:gd name="T8" fmla="*/ 78 w 95"/>
                <a:gd name="T9" fmla="*/ 4 h 55"/>
                <a:gd name="T10" fmla="*/ 89 w 95"/>
                <a:gd name="T11" fmla="*/ 10 h 55"/>
                <a:gd name="T12" fmla="*/ 95 w 95"/>
                <a:gd name="T13" fmla="*/ 10 h 55"/>
                <a:gd name="T14" fmla="*/ 95 w 95"/>
                <a:gd name="T15" fmla="*/ 14 h 55"/>
                <a:gd name="T16" fmla="*/ 87 w 95"/>
                <a:gd name="T17" fmla="*/ 15 h 55"/>
                <a:gd name="T18" fmla="*/ 87 w 95"/>
                <a:gd name="T19" fmla="*/ 27 h 55"/>
                <a:gd name="T20" fmla="*/ 80 w 95"/>
                <a:gd name="T21" fmla="*/ 35 h 55"/>
                <a:gd name="T22" fmla="*/ 82 w 95"/>
                <a:gd name="T23" fmla="*/ 37 h 55"/>
                <a:gd name="T24" fmla="*/ 89 w 95"/>
                <a:gd name="T25" fmla="*/ 41 h 55"/>
                <a:gd name="T26" fmla="*/ 87 w 95"/>
                <a:gd name="T27" fmla="*/ 45 h 55"/>
                <a:gd name="T28" fmla="*/ 78 w 95"/>
                <a:gd name="T29" fmla="*/ 43 h 55"/>
                <a:gd name="T30" fmla="*/ 70 w 95"/>
                <a:gd name="T31" fmla="*/ 41 h 55"/>
                <a:gd name="T32" fmla="*/ 62 w 95"/>
                <a:gd name="T33" fmla="*/ 45 h 55"/>
                <a:gd name="T34" fmla="*/ 58 w 95"/>
                <a:gd name="T35" fmla="*/ 51 h 55"/>
                <a:gd name="T36" fmla="*/ 58 w 95"/>
                <a:gd name="T37" fmla="*/ 55 h 55"/>
                <a:gd name="T38" fmla="*/ 50 w 95"/>
                <a:gd name="T39" fmla="*/ 55 h 55"/>
                <a:gd name="T40" fmla="*/ 39 w 95"/>
                <a:gd name="T41" fmla="*/ 55 h 55"/>
                <a:gd name="T42" fmla="*/ 29 w 95"/>
                <a:gd name="T43" fmla="*/ 51 h 55"/>
                <a:gd name="T44" fmla="*/ 23 w 95"/>
                <a:gd name="T45" fmla="*/ 51 h 55"/>
                <a:gd name="T46" fmla="*/ 13 w 95"/>
                <a:gd name="T47" fmla="*/ 53 h 55"/>
                <a:gd name="T48" fmla="*/ 11 w 95"/>
                <a:gd name="T49" fmla="*/ 47 h 55"/>
                <a:gd name="T50" fmla="*/ 6 w 95"/>
                <a:gd name="T51" fmla="*/ 41 h 55"/>
                <a:gd name="T52" fmla="*/ 4 w 95"/>
                <a:gd name="T53" fmla="*/ 33 h 55"/>
                <a:gd name="T54" fmla="*/ 9 w 95"/>
                <a:gd name="T55" fmla="*/ 21 h 55"/>
                <a:gd name="T56" fmla="*/ 4 w 95"/>
                <a:gd name="T57" fmla="*/ 14 h 55"/>
                <a:gd name="T58" fmla="*/ 0 w 95"/>
                <a:gd name="T59" fmla="*/ 8 h 55"/>
                <a:gd name="T60" fmla="*/ 6 w 95"/>
                <a:gd name="T61" fmla="*/ 4 h 55"/>
                <a:gd name="T62" fmla="*/ 17 w 95"/>
                <a:gd name="T63" fmla="*/ 8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5" h="55">
                  <a:moveTo>
                    <a:pt x="17" y="8"/>
                  </a:moveTo>
                  <a:lnTo>
                    <a:pt x="44" y="8"/>
                  </a:lnTo>
                  <a:lnTo>
                    <a:pt x="56" y="8"/>
                  </a:lnTo>
                  <a:lnTo>
                    <a:pt x="64" y="0"/>
                  </a:lnTo>
                  <a:lnTo>
                    <a:pt x="78" y="4"/>
                  </a:lnTo>
                  <a:lnTo>
                    <a:pt x="89" y="10"/>
                  </a:lnTo>
                  <a:lnTo>
                    <a:pt x="95" y="10"/>
                  </a:lnTo>
                  <a:lnTo>
                    <a:pt x="95" y="14"/>
                  </a:lnTo>
                  <a:lnTo>
                    <a:pt x="87" y="15"/>
                  </a:lnTo>
                  <a:lnTo>
                    <a:pt x="87" y="27"/>
                  </a:lnTo>
                  <a:lnTo>
                    <a:pt x="80" y="35"/>
                  </a:lnTo>
                  <a:lnTo>
                    <a:pt x="82" y="37"/>
                  </a:lnTo>
                  <a:lnTo>
                    <a:pt x="89" y="41"/>
                  </a:lnTo>
                  <a:lnTo>
                    <a:pt x="87" y="45"/>
                  </a:lnTo>
                  <a:lnTo>
                    <a:pt x="78" y="43"/>
                  </a:lnTo>
                  <a:lnTo>
                    <a:pt x="70" y="41"/>
                  </a:lnTo>
                  <a:lnTo>
                    <a:pt x="62" y="45"/>
                  </a:lnTo>
                  <a:lnTo>
                    <a:pt x="58" y="51"/>
                  </a:lnTo>
                  <a:lnTo>
                    <a:pt x="58" y="55"/>
                  </a:lnTo>
                  <a:lnTo>
                    <a:pt x="50" y="55"/>
                  </a:lnTo>
                  <a:lnTo>
                    <a:pt x="39" y="55"/>
                  </a:lnTo>
                  <a:lnTo>
                    <a:pt x="29" y="51"/>
                  </a:lnTo>
                  <a:lnTo>
                    <a:pt x="23" y="51"/>
                  </a:lnTo>
                  <a:lnTo>
                    <a:pt x="13" y="53"/>
                  </a:lnTo>
                  <a:lnTo>
                    <a:pt x="11" y="47"/>
                  </a:lnTo>
                  <a:lnTo>
                    <a:pt x="6" y="41"/>
                  </a:lnTo>
                  <a:lnTo>
                    <a:pt x="4" y="33"/>
                  </a:lnTo>
                  <a:lnTo>
                    <a:pt x="9" y="21"/>
                  </a:lnTo>
                  <a:lnTo>
                    <a:pt x="4" y="14"/>
                  </a:lnTo>
                  <a:lnTo>
                    <a:pt x="0" y="8"/>
                  </a:lnTo>
                  <a:lnTo>
                    <a:pt x="6" y="4"/>
                  </a:lnTo>
                  <a:lnTo>
                    <a:pt x="17" y="8"/>
                  </a:lnTo>
                  <a:close/>
                </a:path>
              </a:pathLst>
            </a:custGeom>
            <a:grpFill/>
            <a:ln w="9525">
              <a:solidFill>
                <a:schemeClr val="bg2"/>
              </a:solidFill>
              <a:round/>
              <a:headEnd/>
              <a:tailEnd/>
            </a:ln>
          </p:spPr>
          <p:txBody>
            <a:bodyPr/>
            <a:lstStyle/>
            <a:p>
              <a:pPr>
                <a:defRPr/>
              </a:pPr>
              <a:endParaRPr lang="en-GB" dirty="0"/>
            </a:p>
          </p:txBody>
        </p:sp>
        <p:sp>
          <p:nvSpPr>
            <p:cNvPr id="1358" name="Freeform 536">
              <a:extLst>
                <a:ext uri="{FF2B5EF4-FFF2-40B4-BE49-F238E27FC236}">
                  <a16:creationId xmlns:a16="http://schemas.microsoft.com/office/drawing/2014/main" id="{A578E9B5-B278-4168-95E2-370AD307288B}"/>
                </a:ext>
              </a:extLst>
            </p:cNvPr>
            <p:cNvSpPr>
              <a:spLocks/>
            </p:cNvSpPr>
            <p:nvPr/>
          </p:nvSpPr>
          <p:spPr bwMode="auto">
            <a:xfrm>
              <a:off x="3003" y="2151"/>
              <a:ext cx="95" cy="55"/>
            </a:xfrm>
            <a:custGeom>
              <a:avLst/>
              <a:gdLst>
                <a:gd name="T0" fmla="*/ 17 w 95"/>
                <a:gd name="T1" fmla="*/ 8 h 55"/>
                <a:gd name="T2" fmla="*/ 44 w 95"/>
                <a:gd name="T3" fmla="*/ 8 h 55"/>
                <a:gd name="T4" fmla="*/ 56 w 95"/>
                <a:gd name="T5" fmla="*/ 8 h 55"/>
                <a:gd name="T6" fmla="*/ 64 w 95"/>
                <a:gd name="T7" fmla="*/ 0 h 55"/>
                <a:gd name="T8" fmla="*/ 78 w 95"/>
                <a:gd name="T9" fmla="*/ 4 h 55"/>
                <a:gd name="T10" fmla="*/ 89 w 95"/>
                <a:gd name="T11" fmla="*/ 10 h 55"/>
                <a:gd name="T12" fmla="*/ 95 w 95"/>
                <a:gd name="T13" fmla="*/ 10 h 55"/>
                <a:gd name="T14" fmla="*/ 95 w 95"/>
                <a:gd name="T15" fmla="*/ 14 h 55"/>
                <a:gd name="T16" fmla="*/ 87 w 95"/>
                <a:gd name="T17" fmla="*/ 15 h 55"/>
                <a:gd name="T18" fmla="*/ 87 w 95"/>
                <a:gd name="T19" fmla="*/ 27 h 55"/>
                <a:gd name="T20" fmla="*/ 80 w 95"/>
                <a:gd name="T21" fmla="*/ 35 h 55"/>
                <a:gd name="T22" fmla="*/ 82 w 95"/>
                <a:gd name="T23" fmla="*/ 37 h 55"/>
                <a:gd name="T24" fmla="*/ 89 w 95"/>
                <a:gd name="T25" fmla="*/ 41 h 55"/>
                <a:gd name="T26" fmla="*/ 87 w 95"/>
                <a:gd name="T27" fmla="*/ 45 h 55"/>
                <a:gd name="T28" fmla="*/ 78 w 95"/>
                <a:gd name="T29" fmla="*/ 43 h 55"/>
                <a:gd name="T30" fmla="*/ 70 w 95"/>
                <a:gd name="T31" fmla="*/ 41 h 55"/>
                <a:gd name="T32" fmla="*/ 62 w 95"/>
                <a:gd name="T33" fmla="*/ 45 h 55"/>
                <a:gd name="T34" fmla="*/ 58 w 95"/>
                <a:gd name="T35" fmla="*/ 51 h 55"/>
                <a:gd name="T36" fmla="*/ 58 w 95"/>
                <a:gd name="T37" fmla="*/ 55 h 55"/>
                <a:gd name="T38" fmla="*/ 50 w 95"/>
                <a:gd name="T39" fmla="*/ 55 h 55"/>
                <a:gd name="T40" fmla="*/ 39 w 95"/>
                <a:gd name="T41" fmla="*/ 55 h 55"/>
                <a:gd name="T42" fmla="*/ 29 w 95"/>
                <a:gd name="T43" fmla="*/ 51 h 55"/>
                <a:gd name="T44" fmla="*/ 23 w 95"/>
                <a:gd name="T45" fmla="*/ 51 h 55"/>
                <a:gd name="T46" fmla="*/ 13 w 95"/>
                <a:gd name="T47" fmla="*/ 53 h 55"/>
                <a:gd name="T48" fmla="*/ 11 w 95"/>
                <a:gd name="T49" fmla="*/ 47 h 55"/>
                <a:gd name="T50" fmla="*/ 6 w 95"/>
                <a:gd name="T51" fmla="*/ 41 h 55"/>
                <a:gd name="T52" fmla="*/ 4 w 95"/>
                <a:gd name="T53" fmla="*/ 33 h 55"/>
                <a:gd name="T54" fmla="*/ 9 w 95"/>
                <a:gd name="T55" fmla="*/ 21 h 55"/>
                <a:gd name="T56" fmla="*/ 4 w 95"/>
                <a:gd name="T57" fmla="*/ 14 h 55"/>
                <a:gd name="T58" fmla="*/ 0 w 95"/>
                <a:gd name="T59" fmla="*/ 8 h 55"/>
                <a:gd name="T60" fmla="*/ 6 w 95"/>
                <a:gd name="T61" fmla="*/ 4 h 55"/>
                <a:gd name="T62" fmla="*/ 17 w 95"/>
                <a:gd name="T63" fmla="*/ 8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5" h="55">
                  <a:moveTo>
                    <a:pt x="17" y="8"/>
                  </a:moveTo>
                  <a:lnTo>
                    <a:pt x="44" y="8"/>
                  </a:lnTo>
                  <a:lnTo>
                    <a:pt x="56" y="8"/>
                  </a:lnTo>
                  <a:lnTo>
                    <a:pt x="64" y="0"/>
                  </a:lnTo>
                  <a:lnTo>
                    <a:pt x="78" y="4"/>
                  </a:lnTo>
                  <a:lnTo>
                    <a:pt x="89" y="10"/>
                  </a:lnTo>
                  <a:lnTo>
                    <a:pt x="95" y="10"/>
                  </a:lnTo>
                  <a:lnTo>
                    <a:pt x="95" y="14"/>
                  </a:lnTo>
                  <a:lnTo>
                    <a:pt x="87" y="15"/>
                  </a:lnTo>
                  <a:lnTo>
                    <a:pt x="87" y="27"/>
                  </a:lnTo>
                  <a:lnTo>
                    <a:pt x="80" y="35"/>
                  </a:lnTo>
                  <a:lnTo>
                    <a:pt x="82" y="37"/>
                  </a:lnTo>
                  <a:lnTo>
                    <a:pt x="89" y="41"/>
                  </a:lnTo>
                  <a:lnTo>
                    <a:pt x="87" y="45"/>
                  </a:lnTo>
                  <a:lnTo>
                    <a:pt x="78" y="43"/>
                  </a:lnTo>
                  <a:lnTo>
                    <a:pt x="70" y="41"/>
                  </a:lnTo>
                  <a:lnTo>
                    <a:pt x="62" y="45"/>
                  </a:lnTo>
                  <a:lnTo>
                    <a:pt x="58" y="51"/>
                  </a:lnTo>
                  <a:lnTo>
                    <a:pt x="58" y="55"/>
                  </a:lnTo>
                  <a:lnTo>
                    <a:pt x="50" y="55"/>
                  </a:lnTo>
                  <a:lnTo>
                    <a:pt x="39" y="55"/>
                  </a:lnTo>
                  <a:lnTo>
                    <a:pt x="29" y="51"/>
                  </a:lnTo>
                  <a:lnTo>
                    <a:pt x="23" y="51"/>
                  </a:lnTo>
                  <a:lnTo>
                    <a:pt x="13" y="53"/>
                  </a:lnTo>
                  <a:lnTo>
                    <a:pt x="11" y="47"/>
                  </a:lnTo>
                  <a:lnTo>
                    <a:pt x="6" y="41"/>
                  </a:lnTo>
                  <a:lnTo>
                    <a:pt x="4" y="33"/>
                  </a:lnTo>
                  <a:lnTo>
                    <a:pt x="9" y="21"/>
                  </a:lnTo>
                  <a:lnTo>
                    <a:pt x="4" y="14"/>
                  </a:lnTo>
                  <a:lnTo>
                    <a:pt x="0" y="8"/>
                  </a:lnTo>
                  <a:lnTo>
                    <a:pt x="6" y="4"/>
                  </a:lnTo>
                  <a:lnTo>
                    <a:pt x="17" y="8"/>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359" name="Grækenland">
            <a:extLst>
              <a:ext uri="{FF2B5EF4-FFF2-40B4-BE49-F238E27FC236}">
                <a16:creationId xmlns:a16="http://schemas.microsoft.com/office/drawing/2014/main" id="{06949850-422C-4F32-86F0-531B92DEC554}"/>
              </a:ext>
            </a:extLst>
          </p:cNvPr>
          <p:cNvGrpSpPr>
            <a:grpSpLocks/>
          </p:cNvGrpSpPr>
          <p:nvPr/>
        </p:nvGrpSpPr>
        <p:grpSpPr>
          <a:xfrm>
            <a:off x="4734638" y="3606017"/>
            <a:ext cx="132528" cy="177729"/>
            <a:chOff x="4699000" y="3124200"/>
            <a:chExt cx="152400" cy="190500"/>
          </a:xfrm>
          <a:solidFill>
            <a:schemeClr val="bg2"/>
          </a:solidFill>
        </p:grpSpPr>
        <p:sp>
          <p:nvSpPr>
            <p:cNvPr id="1360" name="Freeform 11">
              <a:extLst>
                <a:ext uri="{FF2B5EF4-FFF2-40B4-BE49-F238E27FC236}">
                  <a16:creationId xmlns:a16="http://schemas.microsoft.com/office/drawing/2014/main" id="{0D38BF9B-762E-47B5-AF37-A50AB7F0591E}"/>
                </a:ext>
              </a:extLst>
            </p:cNvPr>
            <p:cNvSpPr>
              <a:spLocks/>
            </p:cNvSpPr>
            <p:nvPr/>
          </p:nvSpPr>
          <p:spPr bwMode="auto">
            <a:xfrm>
              <a:off x="4699000" y="3124200"/>
              <a:ext cx="146050" cy="150813"/>
            </a:xfrm>
            <a:custGeom>
              <a:avLst/>
              <a:gdLst>
                <a:gd name="T0" fmla="*/ 45 w 92"/>
                <a:gd name="T1" fmla="*/ 62 h 95"/>
                <a:gd name="T2" fmla="*/ 38 w 92"/>
                <a:gd name="T3" fmla="*/ 66 h 95"/>
                <a:gd name="T4" fmla="*/ 24 w 92"/>
                <a:gd name="T5" fmla="*/ 64 h 95"/>
                <a:gd name="T6" fmla="*/ 20 w 92"/>
                <a:gd name="T7" fmla="*/ 76 h 95"/>
                <a:gd name="T8" fmla="*/ 26 w 92"/>
                <a:gd name="T9" fmla="*/ 85 h 95"/>
                <a:gd name="T10" fmla="*/ 32 w 92"/>
                <a:gd name="T11" fmla="*/ 83 h 95"/>
                <a:gd name="T12" fmla="*/ 36 w 92"/>
                <a:gd name="T13" fmla="*/ 95 h 95"/>
                <a:gd name="T14" fmla="*/ 41 w 92"/>
                <a:gd name="T15" fmla="*/ 89 h 95"/>
                <a:gd name="T16" fmla="*/ 47 w 92"/>
                <a:gd name="T17" fmla="*/ 91 h 95"/>
                <a:gd name="T18" fmla="*/ 43 w 92"/>
                <a:gd name="T19" fmla="*/ 83 h 95"/>
                <a:gd name="T20" fmla="*/ 41 w 92"/>
                <a:gd name="T21" fmla="*/ 74 h 95"/>
                <a:gd name="T22" fmla="*/ 51 w 92"/>
                <a:gd name="T23" fmla="*/ 72 h 95"/>
                <a:gd name="T24" fmla="*/ 47 w 92"/>
                <a:gd name="T25" fmla="*/ 62 h 95"/>
                <a:gd name="T26" fmla="*/ 57 w 92"/>
                <a:gd name="T27" fmla="*/ 68 h 95"/>
                <a:gd name="T28" fmla="*/ 61 w 92"/>
                <a:gd name="T29" fmla="*/ 58 h 95"/>
                <a:gd name="T30" fmla="*/ 49 w 92"/>
                <a:gd name="T31" fmla="*/ 52 h 95"/>
                <a:gd name="T32" fmla="*/ 43 w 92"/>
                <a:gd name="T33" fmla="*/ 43 h 95"/>
                <a:gd name="T34" fmla="*/ 38 w 92"/>
                <a:gd name="T35" fmla="*/ 31 h 95"/>
                <a:gd name="T36" fmla="*/ 38 w 92"/>
                <a:gd name="T37" fmla="*/ 21 h 95"/>
                <a:gd name="T38" fmla="*/ 47 w 92"/>
                <a:gd name="T39" fmla="*/ 25 h 95"/>
                <a:gd name="T40" fmla="*/ 57 w 92"/>
                <a:gd name="T41" fmla="*/ 25 h 95"/>
                <a:gd name="T42" fmla="*/ 57 w 92"/>
                <a:gd name="T43" fmla="*/ 15 h 95"/>
                <a:gd name="T44" fmla="*/ 69 w 92"/>
                <a:gd name="T45" fmla="*/ 13 h 95"/>
                <a:gd name="T46" fmla="*/ 82 w 92"/>
                <a:gd name="T47" fmla="*/ 13 h 95"/>
                <a:gd name="T48" fmla="*/ 92 w 92"/>
                <a:gd name="T49" fmla="*/ 11 h 95"/>
                <a:gd name="T50" fmla="*/ 84 w 92"/>
                <a:gd name="T51" fmla="*/ 6 h 95"/>
                <a:gd name="T52" fmla="*/ 69 w 92"/>
                <a:gd name="T53" fmla="*/ 4 h 95"/>
                <a:gd name="T54" fmla="*/ 57 w 92"/>
                <a:gd name="T55" fmla="*/ 0 h 95"/>
                <a:gd name="T56" fmla="*/ 40 w 92"/>
                <a:gd name="T57" fmla="*/ 10 h 95"/>
                <a:gd name="T58" fmla="*/ 26 w 92"/>
                <a:gd name="T59" fmla="*/ 11 h 95"/>
                <a:gd name="T60" fmla="*/ 14 w 92"/>
                <a:gd name="T61" fmla="*/ 15 h 95"/>
                <a:gd name="T62" fmla="*/ 10 w 92"/>
                <a:gd name="T63" fmla="*/ 25 h 95"/>
                <a:gd name="T64" fmla="*/ 0 w 92"/>
                <a:gd name="T65" fmla="*/ 37 h 95"/>
                <a:gd name="T66" fmla="*/ 10 w 92"/>
                <a:gd name="T67" fmla="*/ 45 h 95"/>
                <a:gd name="T68" fmla="*/ 20 w 92"/>
                <a:gd name="T69" fmla="*/ 47 h 95"/>
                <a:gd name="T70" fmla="*/ 14 w 92"/>
                <a:gd name="T71" fmla="*/ 56 h 95"/>
                <a:gd name="T72" fmla="*/ 26 w 92"/>
                <a:gd name="T73" fmla="*/ 56 h 95"/>
                <a:gd name="T74" fmla="*/ 41 w 92"/>
                <a:gd name="T75" fmla="*/ 60 h 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 h="95">
                  <a:moveTo>
                    <a:pt x="41" y="60"/>
                  </a:moveTo>
                  <a:lnTo>
                    <a:pt x="45" y="62"/>
                  </a:lnTo>
                  <a:lnTo>
                    <a:pt x="43" y="66"/>
                  </a:lnTo>
                  <a:lnTo>
                    <a:pt x="38" y="66"/>
                  </a:lnTo>
                  <a:lnTo>
                    <a:pt x="30" y="64"/>
                  </a:lnTo>
                  <a:lnTo>
                    <a:pt x="24" y="64"/>
                  </a:lnTo>
                  <a:lnTo>
                    <a:pt x="20" y="68"/>
                  </a:lnTo>
                  <a:lnTo>
                    <a:pt x="20" y="76"/>
                  </a:lnTo>
                  <a:lnTo>
                    <a:pt x="26" y="80"/>
                  </a:lnTo>
                  <a:lnTo>
                    <a:pt x="26" y="85"/>
                  </a:lnTo>
                  <a:lnTo>
                    <a:pt x="28" y="89"/>
                  </a:lnTo>
                  <a:lnTo>
                    <a:pt x="32" y="83"/>
                  </a:lnTo>
                  <a:lnTo>
                    <a:pt x="34" y="87"/>
                  </a:lnTo>
                  <a:lnTo>
                    <a:pt x="36" y="95"/>
                  </a:lnTo>
                  <a:lnTo>
                    <a:pt x="41" y="93"/>
                  </a:lnTo>
                  <a:lnTo>
                    <a:pt x="41" y="89"/>
                  </a:lnTo>
                  <a:lnTo>
                    <a:pt x="45" y="95"/>
                  </a:lnTo>
                  <a:lnTo>
                    <a:pt x="47" y="91"/>
                  </a:lnTo>
                  <a:lnTo>
                    <a:pt x="47" y="87"/>
                  </a:lnTo>
                  <a:lnTo>
                    <a:pt x="43" y="83"/>
                  </a:lnTo>
                  <a:lnTo>
                    <a:pt x="40" y="78"/>
                  </a:lnTo>
                  <a:lnTo>
                    <a:pt x="41" y="74"/>
                  </a:lnTo>
                  <a:lnTo>
                    <a:pt x="45" y="74"/>
                  </a:lnTo>
                  <a:lnTo>
                    <a:pt x="51" y="72"/>
                  </a:lnTo>
                  <a:lnTo>
                    <a:pt x="47" y="68"/>
                  </a:lnTo>
                  <a:lnTo>
                    <a:pt x="47" y="62"/>
                  </a:lnTo>
                  <a:lnTo>
                    <a:pt x="51" y="66"/>
                  </a:lnTo>
                  <a:lnTo>
                    <a:pt x="57" y="68"/>
                  </a:lnTo>
                  <a:lnTo>
                    <a:pt x="63" y="64"/>
                  </a:lnTo>
                  <a:lnTo>
                    <a:pt x="61" y="58"/>
                  </a:lnTo>
                  <a:lnTo>
                    <a:pt x="57" y="54"/>
                  </a:lnTo>
                  <a:lnTo>
                    <a:pt x="49" y="52"/>
                  </a:lnTo>
                  <a:lnTo>
                    <a:pt x="45" y="48"/>
                  </a:lnTo>
                  <a:lnTo>
                    <a:pt x="43" y="43"/>
                  </a:lnTo>
                  <a:lnTo>
                    <a:pt x="43" y="39"/>
                  </a:lnTo>
                  <a:lnTo>
                    <a:pt x="38" y="31"/>
                  </a:lnTo>
                  <a:lnTo>
                    <a:pt x="36" y="27"/>
                  </a:lnTo>
                  <a:lnTo>
                    <a:pt x="38" y="21"/>
                  </a:lnTo>
                  <a:lnTo>
                    <a:pt x="43" y="19"/>
                  </a:lnTo>
                  <a:lnTo>
                    <a:pt x="47" y="25"/>
                  </a:lnTo>
                  <a:lnTo>
                    <a:pt x="55" y="27"/>
                  </a:lnTo>
                  <a:lnTo>
                    <a:pt x="57" y="25"/>
                  </a:lnTo>
                  <a:lnTo>
                    <a:pt x="59" y="21"/>
                  </a:lnTo>
                  <a:lnTo>
                    <a:pt x="57" y="15"/>
                  </a:lnTo>
                  <a:lnTo>
                    <a:pt x="63" y="15"/>
                  </a:lnTo>
                  <a:lnTo>
                    <a:pt x="69" y="13"/>
                  </a:lnTo>
                  <a:lnTo>
                    <a:pt x="77" y="13"/>
                  </a:lnTo>
                  <a:lnTo>
                    <a:pt x="82" y="13"/>
                  </a:lnTo>
                  <a:lnTo>
                    <a:pt x="88" y="13"/>
                  </a:lnTo>
                  <a:lnTo>
                    <a:pt x="92" y="11"/>
                  </a:lnTo>
                  <a:lnTo>
                    <a:pt x="92" y="6"/>
                  </a:lnTo>
                  <a:lnTo>
                    <a:pt x="84" y="6"/>
                  </a:lnTo>
                  <a:lnTo>
                    <a:pt x="73" y="6"/>
                  </a:lnTo>
                  <a:lnTo>
                    <a:pt x="69" y="4"/>
                  </a:lnTo>
                  <a:lnTo>
                    <a:pt x="63" y="2"/>
                  </a:lnTo>
                  <a:lnTo>
                    <a:pt x="57" y="0"/>
                  </a:lnTo>
                  <a:lnTo>
                    <a:pt x="47" y="4"/>
                  </a:lnTo>
                  <a:lnTo>
                    <a:pt x="40" y="10"/>
                  </a:lnTo>
                  <a:lnTo>
                    <a:pt x="34" y="10"/>
                  </a:lnTo>
                  <a:lnTo>
                    <a:pt x="26" y="11"/>
                  </a:lnTo>
                  <a:lnTo>
                    <a:pt x="18" y="13"/>
                  </a:lnTo>
                  <a:lnTo>
                    <a:pt x="14" y="15"/>
                  </a:lnTo>
                  <a:lnTo>
                    <a:pt x="14" y="19"/>
                  </a:lnTo>
                  <a:lnTo>
                    <a:pt x="10" y="25"/>
                  </a:lnTo>
                  <a:lnTo>
                    <a:pt x="2" y="33"/>
                  </a:lnTo>
                  <a:lnTo>
                    <a:pt x="0" y="37"/>
                  </a:lnTo>
                  <a:lnTo>
                    <a:pt x="4" y="41"/>
                  </a:lnTo>
                  <a:lnTo>
                    <a:pt x="10" y="45"/>
                  </a:lnTo>
                  <a:lnTo>
                    <a:pt x="16" y="45"/>
                  </a:lnTo>
                  <a:lnTo>
                    <a:pt x="20" y="47"/>
                  </a:lnTo>
                  <a:lnTo>
                    <a:pt x="14" y="50"/>
                  </a:lnTo>
                  <a:lnTo>
                    <a:pt x="14" y="56"/>
                  </a:lnTo>
                  <a:lnTo>
                    <a:pt x="18" y="58"/>
                  </a:lnTo>
                  <a:lnTo>
                    <a:pt x="26" y="56"/>
                  </a:lnTo>
                  <a:lnTo>
                    <a:pt x="32" y="58"/>
                  </a:lnTo>
                  <a:lnTo>
                    <a:pt x="41" y="60"/>
                  </a:lnTo>
                  <a:close/>
                </a:path>
              </a:pathLst>
            </a:custGeom>
            <a:grpFill/>
            <a:ln w="9525">
              <a:solidFill>
                <a:schemeClr val="bg2"/>
              </a:solidFill>
              <a:round/>
              <a:headEnd/>
              <a:tailEnd/>
            </a:ln>
          </p:spPr>
          <p:txBody>
            <a:bodyPr/>
            <a:lstStyle/>
            <a:p>
              <a:pPr>
                <a:defRPr/>
              </a:pPr>
              <a:endParaRPr lang="en-GB" dirty="0"/>
            </a:p>
          </p:txBody>
        </p:sp>
        <p:sp>
          <p:nvSpPr>
            <p:cNvPr id="1361" name="Freeform 12">
              <a:extLst>
                <a:ext uri="{FF2B5EF4-FFF2-40B4-BE49-F238E27FC236}">
                  <a16:creationId xmlns:a16="http://schemas.microsoft.com/office/drawing/2014/main" id="{7D298AA3-3728-4266-BBB8-BE1CA60DACB4}"/>
                </a:ext>
              </a:extLst>
            </p:cNvPr>
            <p:cNvSpPr>
              <a:spLocks/>
            </p:cNvSpPr>
            <p:nvPr/>
          </p:nvSpPr>
          <p:spPr bwMode="auto">
            <a:xfrm>
              <a:off x="4699000" y="3124200"/>
              <a:ext cx="146050" cy="150813"/>
            </a:xfrm>
            <a:custGeom>
              <a:avLst/>
              <a:gdLst>
                <a:gd name="T0" fmla="*/ 45 w 92"/>
                <a:gd name="T1" fmla="*/ 62 h 95"/>
                <a:gd name="T2" fmla="*/ 38 w 92"/>
                <a:gd name="T3" fmla="*/ 66 h 95"/>
                <a:gd name="T4" fmla="*/ 24 w 92"/>
                <a:gd name="T5" fmla="*/ 64 h 95"/>
                <a:gd name="T6" fmla="*/ 20 w 92"/>
                <a:gd name="T7" fmla="*/ 76 h 95"/>
                <a:gd name="T8" fmla="*/ 26 w 92"/>
                <a:gd name="T9" fmla="*/ 85 h 95"/>
                <a:gd name="T10" fmla="*/ 32 w 92"/>
                <a:gd name="T11" fmla="*/ 83 h 95"/>
                <a:gd name="T12" fmla="*/ 36 w 92"/>
                <a:gd name="T13" fmla="*/ 95 h 95"/>
                <a:gd name="T14" fmla="*/ 41 w 92"/>
                <a:gd name="T15" fmla="*/ 89 h 95"/>
                <a:gd name="T16" fmla="*/ 47 w 92"/>
                <a:gd name="T17" fmla="*/ 91 h 95"/>
                <a:gd name="T18" fmla="*/ 43 w 92"/>
                <a:gd name="T19" fmla="*/ 83 h 95"/>
                <a:gd name="T20" fmla="*/ 41 w 92"/>
                <a:gd name="T21" fmla="*/ 74 h 95"/>
                <a:gd name="T22" fmla="*/ 51 w 92"/>
                <a:gd name="T23" fmla="*/ 72 h 95"/>
                <a:gd name="T24" fmla="*/ 47 w 92"/>
                <a:gd name="T25" fmla="*/ 62 h 95"/>
                <a:gd name="T26" fmla="*/ 57 w 92"/>
                <a:gd name="T27" fmla="*/ 68 h 95"/>
                <a:gd name="T28" fmla="*/ 61 w 92"/>
                <a:gd name="T29" fmla="*/ 58 h 95"/>
                <a:gd name="T30" fmla="*/ 49 w 92"/>
                <a:gd name="T31" fmla="*/ 52 h 95"/>
                <a:gd name="T32" fmla="*/ 43 w 92"/>
                <a:gd name="T33" fmla="*/ 43 h 95"/>
                <a:gd name="T34" fmla="*/ 38 w 92"/>
                <a:gd name="T35" fmla="*/ 31 h 95"/>
                <a:gd name="T36" fmla="*/ 38 w 92"/>
                <a:gd name="T37" fmla="*/ 21 h 95"/>
                <a:gd name="T38" fmla="*/ 47 w 92"/>
                <a:gd name="T39" fmla="*/ 25 h 95"/>
                <a:gd name="T40" fmla="*/ 57 w 92"/>
                <a:gd name="T41" fmla="*/ 25 h 95"/>
                <a:gd name="T42" fmla="*/ 57 w 92"/>
                <a:gd name="T43" fmla="*/ 15 h 95"/>
                <a:gd name="T44" fmla="*/ 69 w 92"/>
                <a:gd name="T45" fmla="*/ 13 h 95"/>
                <a:gd name="T46" fmla="*/ 82 w 92"/>
                <a:gd name="T47" fmla="*/ 13 h 95"/>
                <a:gd name="T48" fmla="*/ 92 w 92"/>
                <a:gd name="T49" fmla="*/ 11 h 95"/>
                <a:gd name="T50" fmla="*/ 84 w 92"/>
                <a:gd name="T51" fmla="*/ 6 h 95"/>
                <a:gd name="T52" fmla="*/ 69 w 92"/>
                <a:gd name="T53" fmla="*/ 4 h 95"/>
                <a:gd name="T54" fmla="*/ 57 w 92"/>
                <a:gd name="T55" fmla="*/ 0 h 95"/>
                <a:gd name="T56" fmla="*/ 40 w 92"/>
                <a:gd name="T57" fmla="*/ 10 h 95"/>
                <a:gd name="T58" fmla="*/ 26 w 92"/>
                <a:gd name="T59" fmla="*/ 11 h 95"/>
                <a:gd name="T60" fmla="*/ 14 w 92"/>
                <a:gd name="T61" fmla="*/ 15 h 95"/>
                <a:gd name="T62" fmla="*/ 10 w 92"/>
                <a:gd name="T63" fmla="*/ 25 h 95"/>
                <a:gd name="T64" fmla="*/ 0 w 92"/>
                <a:gd name="T65" fmla="*/ 37 h 95"/>
                <a:gd name="T66" fmla="*/ 10 w 92"/>
                <a:gd name="T67" fmla="*/ 45 h 95"/>
                <a:gd name="T68" fmla="*/ 20 w 92"/>
                <a:gd name="T69" fmla="*/ 47 h 95"/>
                <a:gd name="T70" fmla="*/ 14 w 92"/>
                <a:gd name="T71" fmla="*/ 56 h 95"/>
                <a:gd name="T72" fmla="*/ 26 w 92"/>
                <a:gd name="T73" fmla="*/ 56 h 95"/>
                <a:gd name="T74" fmla="*/ 41 w 92"/>
                <a:gd name="T75" fmla="*/ 60 h 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 h="95">
                  <a:moveTo>
                    <a:pt x="41" y="60"/>
                  </a:moveTo>
                  <a:lnTo>
                    <a:pt x="45" y="62"/>
                  </a:lnTo>
                  <a:lnTo>
                    <a:pt x="43" y="66"/>
                  </a:lnTo>
                  <a:lnTo>
                    <a:pt x="38" y="66"/>
                  </a:lnTo>
                  <a:lnTo>
                    <a:pt x="30" y="64"/>
                  </a:lnTo>
                  <a:lnTo>
                    <a:pt x="24" y="64"/>
                  </a:lnTo>
                  <a:lnTo>
                    <a:pt x="20" y="68"/>
                  </a:lnTo>
                  <a:lnTo>
                    <a:pt x="20" y="76"/>
                  </a:lnTo>
                  <a:lnTo>
                    <a:pt x="26" y="80"/>
                  </a:lnTo>
                  <a:lnTo>
                    <a:pt x="26" y="85"/>
                  </a:lnTo>
                  <a:lnTo>
                    <a:pt x="28" y="89"/>
                  </a:lnTo>
                  <a:lnTo>
                    <a:pt x="32" y="83"/>
                  </a:lnTo>
                  <a:lnTo>
                    <a:pt x="34" y="87"/>
                  </a:lnTo>
                  <a:lnTo>
                    <a:pt x="36" y="95"/>
                  </a:lnTo>
                  <a:lnTo>
                    <a:pt x="41" y="93"/>
                  </a:lnTo>
                  <a:lnTo>
                    <a:pt x="41" y="89"/>
                  </a:lnTo>
                  <a:lnTo>
                    <a:pt x="45" y="95"/>
                  </a:lnTo>
                  <a:lnTo>
                    <a:pt x="47" y="91"/>
                  </a:lnTo>
                  <a:lnTo>
                    <a:pt x="47" y="87"/>
                  </a:lnTo>
                  <a:lnTo>
                    <a:pt x="43" y="83"/>
                  </a:lnTo>
                  <a:lnTo>
                    <a:pt x="40" y="78"/>
                  </a:lnTo>
                  <a:lnTo>
                    <a:pt x="41" y="74"/>
                  </a:lnTo>
                  <a:lnTo>
                    <a:pt x="45" y="74"/>
                  </a:lnTo>
                  <a:lnTo>
                    <a:pt x="51" y="72"/>
                  </a:lnTo>
                  <a:lnTo>
                    <a:pt x="47" y="68"/>
                  </a:lnTo>
                  <a:lnTo>
                    <a:pt x="47" y="62"/>
                  </a:lnTo>
                  <a:lnTo>
                    <a:pt x="51" y="66"/>
                  </a:lnTo>
                  <a:lnTo>
                    <a:pt x="57" y="68"/>
                  </a:lnTo>
                  <a:lnTo>
                    <a:pt x="63" y="64"/>
                  </a:lnTo>
                  <a:lnTo>
                    <a:pt x="61" y="58"/>
                  </a:lnTo>
                  <a:lnTo>
                    <a:pt x="57" y="54"/>
                  </a:lnTo>
                  <a:lnTo>
                    <a:pt x="49" y="52"/>
                  </a:lnTo>
                  <a:lnTo>
                    <a:pt x="45" y="48"/>
                  </a:lnTo>
                  <a:lnTo>
                    <a:pt x="43" y="43"/>
                  </a:lnTo>
                  <a:lnTo>
                    <a:pt x="43" y="39"/>
                  </a:lnTo>
                  <a:lnTo>
                    <a:pt x="38" y="31"/>
                  </a:lnTo>
                  <a:lnTo>
                    <a:pt x="36" y="27"/>
                  </a:lnTo>
                  <a:lnTo>
                    <a:pt x="38" y="21"/>
                  </a:lnTo>
                  <a:lnTo>
                    <a:pt x="43" y="19"/>
                  </a:lnTo>
                  <a:lnTo>
                    <a:pt x="47" y="25"/>
                  </a:lnTo>
                  <a:lnTo>
                    <a:pt x="55" y="27"/>
                  </a:lnTo>
                  <a:lnTo>
                    <a:pt x="57" y="25"/>
                  </a:lnTo>
                  <a:lnTo>
                    <a:pt x="59" y="21"/>
                  </a:lnTo>
                  <a:lnTo>
                    <a:pt x="57" y="15"/>
                  </a:lnTo>
                  <a:lnTo>
                    <a:pt x="63" y="15"/>
                  </a:lnTo>
                  <a:lnTo>
                    <a:pt x="69" y="13"/>
                  </a:lnTo>
                  <a:lnTo>
                    <a:pt x="77" y="13"/>
                  </a:lnTo>
                  <a:lnTo>
                    <a:pt x="82" y="13"/>
                  </a:lnTo>
                  <a:lnTo>
                    <a:pt x="88" y="13"/>
                  </a:lnTo>
                  <a:lnTo>
                    <a:pt x="92" y="11"/>
                  </a:lnTo>
                  <a:lnTo>
                    <a:pt x="92" y="6"/>
                  </a:lnTo>
                  <a:lnTo>
                    <a:pt x="84" y="6"/>
                  </a:lnTo>
                  <a:lnTo>
                    <a:pt x="73" y="6"/>
                  </a:lnTo>
                  <a:lnTo>
                    <a:pt x="69" y="4"/>
                  </a:lnTo>
                  <a:lnTo>
                    <a:pt x="63" y="2"/>
                  </a:lnTo>
                  <a:lnTo>
                    <a:pt x="57" y="0"/>
                  </a:lnTo>
                  <a:lnTo>
                    <a:pt x="47" y="4"/>
                  </a:lnTo>
                  <a:lnTo>
                    <a:pt x="40" y="10"/>
                  </a:lnTo>
                  <a:lnTo>
                    <a:pt x="34" y="10"/>
                  </a:lnTo>
                  <a:lnTo>
                    <a:pt x="26" y="11"/>
                  </a:lnTo>
                  <a:lnTo>
                    <a:pt x="18" y="13"/>
                  </a:lnTo>
                  <a:lnTo>
                    <a:pt x="14" y="15"/>
                  </a:lnTo>
                  <a:lnTo>
                    <a:pt x="14" y="19"/>
                  </a:lnTo>
                  <a:lnTo>
                    <a:pt x="10" y="25"/>
                  </a:lnTo>
                  <a:lnTo>
                    <a:pt x="2" y="33"/>
                  </a:lnTo>
                  <a:lnTo>
                    <a:pt x="0" y="37"/>
                  </a:lnTo>
                  <a:lnTo>
                    <a:pt x="4" y="41"/>
                  </a:lnTo>
                  <a:lnTo>
                    <a:pt x="10" y="45"/>
                  </a:lnTo>
                  <a:lnTo>
                    <a:pt x="16" y="45"/>
                  </a:lnTo>
                  <a:lnTo>
                    <a:pt x="20" y="47"/>
                  </a:lnTo>
                  <a:lnTo>
                    <a:pt x="14" y="50"/>
                  </a:lnTo>
                  <a:lnTo>
                    <a:pt x="14" y="56"/>
                  </a:lnTo>
                  <a:lnTo>
                    <a:pt x="18" y="58"/>
                  </a:lnTo>
                  <a:lnTo>
                    <a:pt x="26" y="56"/>
                  </a:lnTo>
                  <a:lnTo>
                    <a:pt x="32" y="58"/>
                  </a:lnTo>
                  <a:lnTo>
                    <a:pt x="41" y="60"/>
                  </a:lnTo>
                  <a:close/>
                </a:path>
              </a:pathLst>
            </a:custGeom>
            <a:grpFill/>
            <a:ln w="8001" cap="rnd">
              <a:solidFill>
                <a:schemeClr val="bg2"/>
              </a:solidFill>
              <a:prstDash val="solid"/>
              <a:round/>
              <a:headEnd/>
              <a:tailEnd/>
            </a:ln>
          </p:spPr>
          <p:txBody>
            <a:bodyPr/>
            <a:lstStyle/>
            <a:p>
              <a:pPr>
                <a:defRPr/>
              </a:pPr>
              <a:endParaRPr lang="en-GB" dirty="0"/>
            </a:p>
          </p:txBody>
        </p:sp>
        <p:sp>
          <p:nvSpPr>
            <p:cNvPr id="1362" name="Freeform 541">
              <a:extLst>
                <a:ext uri="{FF2B5EF4-FFF2-40B4-BE49-F238E27FC236}">
                  <a16:creationId xmlns:a16="http://schemas.microsoft.com/office/drawing/2014/main" id="{AD434A93-3C57-4BB7-84A2-E11B39727728}"/>
                </a:ext>
              </a:extLst>
            </p:cNvPr>
            <p:cNvSpPr>
              <a:spLocks/>
            </p:cNvSpPr>
            <p:nvPr/>
          </p:nvSpPr>
          <p:spPr bwMode="auto">
            <a:xfrm>
              <a:off x="4783138" y="3298825"/>
              <a:ext cx="68262" cy="15875"/>
            </a:xfrm>
            <a:custGeom>
              <a:avLst/>
              <a:gdLst>
                <a:gd name="T0" fmla="*/ 4 w 43"/>
                <a:gd name="T1" fmla="*/ 0 h 10"/>
                <a:gd name="T2" fmla="*/ 10 w 43"/>
                <a:gd name="T3" fmla="*/ 0 h 10"/>
                <a:gd name="T4" fmla="*/ 16 w 43"/>
                <a:gd name="T5" fmla="*/ 2 h 10"/>
                <a:gd name="T6" fmla="*/ 22 w 43"/>
                <a:gd name="T7" fmla="*/ 2 h 10"/>
                <a:gd name="T8" fmla="*/ 29 w 43"/>
                <a:gd name="T9" fmla="*/ 2 h 10"/>
                <a:gd name="T10" fmla="*/ 33 w 43"/>
                <a:gd name="T11" fmla="*/ 2 h 10"/>
                <a:gd name="T12" fmla="*/ 41 w 43"/>
                <a:gd name="T13" fmla="*/ 4 h 10"/>
                <a:gd name="T14" fmla="*/ 43 w 43"/>
                <a:gd name="T15" fmla="*/ 8 h 10"/>
                <a:gd name="T16" fmla="*/ 39 w 43"/>
                <a:gd name="T17" fmla="*/ 10 h 10"/>
                <a:gd name="T18" fmla="*/ 31 w 43"/>
                <a:gd name="T19" fmla="*/ 8 h 10"/>
                <a:gd name="T20" fmla="*/ 24 w 43"/>
                <a:gd name="T21" fmla="*/ 8 h 10"/>
                <a:gd name="T22" fmla="*/ 18 w 43"/>
                <a:gd name="T23" fmla="*/ 10 h 10"/>
                <a:gd name="T24" fmla="*/ 16 w 43"/>
                <a:gd name="T25" fmla="*/ 6 h 10"/>
                <a:gd name="T26" fmla="*/ 8 w 43"/>
                <a:gd name="T27" fmla="*/ 6 h 10"/>
                <a:gd name="T28" fmla="*/ 0 w 43"/>
                <a:gd name="T29" fmla="*/ 4 h 10"/>
                <a:gd name="T30" fmla="*/ 4 w 43"/>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 h="10">
                  <a:moveTo>
                    <a:pt x="4" y="0"/>
                  </a:moveTo>
                  <a:lnTo>
                    <a:pt x="10" y="0"/>
                  </a:lnTo>
                  <a:lnTo>
                    <a:pt x="16" y="2"/>
                  </a:lnTo>
                  <a:lnTo>
                    <a:pt x="22" y="2"/>
                  </a:lnTo>
                  <a:lnTo>
                    <a:pt x="29" y="2"/>
                  </a:lnTo>
                  <a:lnTo>
                    <a:pt x="33" y="2"/>
                  </a:lnTo>
                  <a:lnTo>
                    <a:pt x="41" y="4"/>
                  </a:lnTo>
                  <a:lnTo>
                    <a:pt x="43" y="8"/>
                  </a:lnTo>
                  <a:lnTo>
                    <a:pt x="39" y="10"/>
                  </a:lnTo>
                  <a:lnTo>
                    <a:pt x="31" y="8"/>
                  </a:lnTo>
                  <a:lnTo>
                    <a:pt x="24" y="8"/>
                  </a:lnTo>
                  <a:lnTo>
                    <a:pt x="18" y="10"/>
                  </a:lnTo>
                  <a:lnTo>
                    <a:pt x="16" y="6"/>
                  </a:lnTo>
                  <a:lnTo>
                    <a:pt x="8" y="6"/>
                  </a:lnTo>
                  <a:lnTo>
                    <a:pt x="0" y="4"/>
                  </a:lnTo>
                  <a:lnTo>
                    <a:pt x="4" y="0"/>
                  </a:lnTo>
                  <a:close/>
                </a:path>
              </a:pathLst>
            </a:custGeom>
            <a:grpFill/>
            <a:ln w="9525">
              <a:solidFill>
                <a:schemeClr val="bg2"/>
              </a:solidFill>
              <a:round/>
              <a:headEnd/>
              <a:tailEnd/>
            </a:ln>
          </p:spPr>
          <p:txBody>
            <a:bodyPr/>
            <a:lstStyle/>
            <a:p>
              <a:pPr>
                <a:defRPr/>
              </a:pPr>
              <a:endParaRPr lang="en-GB" dirty="0"/>
            </a:p>
          </p:txBody>
        </p:sp>
        <p:sp>
          <p:nvSpPr>
            <p:cNvPr id="1363" name="Freeform 542">
              <a:extLst>
                <a:ext uri="{FF2B5EF4-FFF2-40B4-BE49-F238E27FC236}">
                  <a16:creationId xmlns:a16="http://schemas.microsoft.com/office/drawing/2014/main" id="{90E7C6E8-580E-4DA3-904B-ADA0355E1E78}"/>
                </a:ext>
              </a:extLst>
            </p:cNvPr>
            <p:cNvSpPr>
              <a:spLocks/>
            </p:cNvSpPr>
            <p:nvPr/>
          </p:nvSpPr>
          <p:spPr bwMode="auto">
            <a:xfrm>
              <a:off x="4783138" y="3298825"/>
              <a:ext cx="68262" cy="15875"/>
            </a:xfrm>
            <a:custGeom>
              <a:avLst/>
              <a:gdLst>
                <a:gd name="T0" fmla="*/ 4 w 43"/>
                <a:gd name="T1" fmla="*/ 0 h 10"/>
                <a:gd name="T2" fmla="*/ 10 w 43"/>
                <a:gd name="T3" fmla="*/ 0 h 10"/>
                <a:gd name="T4" fmla="*/ 16 w 43"/>
                <a:gd name="T5" fmla="*/ 2 h 10"/>
                <a:gd name="T6" fmla="*/ 22 w 43"/>
                <a:gd name="T7" fmla="*/ 2 h 10"/>
                <a:gd name="T8" fmla="*/ 29 w 43"/>
                <a:gd name="T9" fmla="*/ 2 h 10"/>
                <a:gd name="T10" fmla="*/ 33 w 43"/>
                <a:gd name="T11" fmla="*/ 2 h 10"/>
                <a:gd name="T12" fmla="*/ 41 w 43"/>
                <a:gd name="T13" fmla="*/ 4 h 10"/>
                <a:gd name="T14" fmla="*/ 43 w 43"/>
                <a:gd name="T15" fmla="*/ 8 h 10"/>
                <a:gd name="T16" fmla="*/ 39 w 43"/>
                <a:gd name="T17" fmla="*/ 10 h 10"/>
                <a:gd name="T18" fmla="*/ 31 w 43"/>
                <a:gd name="T19" fmla="*/ 8 h 10"/>
                <a:gd name="T20" fmla="*/ 24 w 43"/>
                <a:gd name="T21" fmla="*/ 8 h 10"/>
                <a:gd name="T22" fmla="*/ 18 w 43"/>
                <a:gd name="T23" fmla="*/ 10 h 10"/>
                <a:gd name="T24" fmla="*/ 16 w 43"/>
                <a:gd name="T25" fmla="*/ 6 h 10"/>
                <a:gd name="T26" fmla="*/ 8 w 43"/>
                <a:gd name="T27" fmla="*/ 6 h 10"/>
                <a:gd name="T28" fmla="*/ 0 w 43"/>
                <a:gd name="T29" fmla="*/ 4 h 10"/>
                <a:gd name="T30" fmla="*/ 4 w 43"/>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 h="10">
                  <a:moveTo>
                    <a:pt x="4" y="0"/>
                  </a:moveTo>
                  <a:lnTo>
                    <a:pt x="10" y="0"/>
                  </a:lnTo>
                  <a:lnTo>
                    <a:pt x="16" y="2"/>
                  </a:lnTo>
                  <a:lnTo>
                    <a:pt x="22" y="2"/>
                  </a:lnTo>
                  <a:lnTo>
                    <a:pt x="29" y="2"/>
                  </a:lnTo>
                  <a:lnTo>
                    <a:pt x="33" y="2"/>
                  </a:lnTo>
                  <a:lnTo>
                    <a:pt x="41" y="4"/>
                  </a:lnTo>
                  <a:lnTo>
                    <a:pt x="43" y="8"/>
                  </a:lnTo>
                  <a:lnTo>
                    <a:pt x="39" y="10"/>
                  </a:lnTo>
                  <a:lnTo>
                    <a:pt x="31" y="8"/>
                  </a:lnTo>
                  <a:lnTo>
                    <a:pt x="24" y="8"/>
                  </a:lnTo>
                  <a:lnTo>
                    <a:pt x="18" y="10"/>
                  </a:lnTo>
                  <a:lnTo>
                    <a:pt x="16" y="6"/>
                  </a:lnTo>
                  <a:lnTo>
                    <a:pt x="8" y="6"/>
                  </a:lnTo>
                  <a:lnTo>
                    <a:pt x="0" y="4"/>
                  </a:lnTo>
                  <a:lnTo>
                    <a:pt x="4"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364" name="Albanien">
            <a:extLst>
              <a:ext uri="{FF2B5EF4-FFF2-40B4-BE49-F238E27FC236}">
                <a16:creationId xmlns:a16="http://schemas.microsoft.com/office/drawing/2014/main" id="{38AA2286-3D1C-4C57-BB14-07FC0F5A49FD}"/>
              </a:ext>
            </a:extLst>
          </p:cNvPr>
          <p:cNvGrpSpPr>
            <a:grpSpLocks/>
          </p:cNvGrpSpPr>
          <p:nvPr/>
        </p:nvGrpSpPr>
        <p:grpSpPr bwMode="auto">
          <a:xfrm>
            <a:off x="4719453" y="3579356"/>
            <a:ext cx="34512" cy="79978"/>
            <a:chOff x="2958" y="2182"/>
            <a:chExt cx="25" cy="54"/>
          </a:xfrm>
          <a:solidFill>
            <a:schemeClr val="bg2"/>
          </a:solidFill>
        </p:grpSpPr>
        <p:sp>
          <p:nvSpPr>
            <p:cNvPr id="1365" name="Freeform 544">
              <a:extLst>
                <a:ext uri="{FF2B5EF4-FFF2-40B4-BE49-F238E27FC236}">
                  <a16:creationId xmlns:a16="http://schemas.microsoft.com/office/drawing/2014/main" id="{D2C980F7-158C-40BD-B478-5CBD3109B765}"/>
                </a:ext>
              </a:extLst>
            </p:cNvPr>
            <p:cNvSpPr>
              <a:spLocks/>
            </p:cNvSpPr>
            <p:nvPr/>
          </p:nvSpPr>
          <p:spPr bwMode="auto">
            <a:xfrm>
              <a:off x="2958" y="2182"/>
              <a:ext cx="25" cy="54"/>
            </a:xfrm>
            <a:custGeom>
              <a:avLst/>
              <a:gdLst>
                <a:gd name="T0" fmla="*/ 0 w 25"/>
                <a:gd name="T1" fmla="*/ 12 h 54"/>
                <a:gd name="T2" fmla="*/ 2 w 25"/>
                <a:gd name="T3" fmla="*/ 4 h 54"/>
                <a:gd name="T4" fmla="*/ 6 w 25"/>
                <a:gd name="T5" fmla="*/ 0 h 54"/>
                <a:gd name="T6" fmla="*/ 13 w 25"/>
                <a:gd name="T7" fmla="*/ 2 h 54"/>
                <a:gd name="T8" fmla="*/ 21 w 25"/>
                <a:gd name="T9" fmla="*/ 8 h 54"/>
                <a:gd name="T10" fmla="*/ 19 w 25"/>
                <a:gd name="T11" fmla="*/ 16 h 54"/>
                <a:gd name="T12" fmla="*/ 19 w 25"/>
                <a:gd name="T13" fmla="*/ 22 h 54"/>
                <a:gd name="T14" fmla="*/ 23 w 25"/>
                <a:gd name="T15" fmla="*/ 29 h 54"/>
                <a:gd name="T16" fmla="*/ 25 w 25"/>
                <a:gd name="T17" fmla="*/ 33 h 54"/>
                <a:gd name="T18" fmla="*/ 25 w 25"/>
                <a:gd name="T19" fmla="*/ 37 h 54"/>
                <a:gd name="T20" fmla="*/ 21 w 25"/>
                <a:gd name="T21" fmla="*/ 43 h 54"/>
                <a:gd name="T22" fmla="*/ 11 w 25"/>
                <a:gd name="T23" fmla="*/ 54 h 54"/>
                <a:gd name="T24" fmla="*/ 2 w 25"/>
                <a:gd name="T25" fmla="*/ 39 h 54"/>
                <a:gd name="T26" fmla="*/ 4 w 25"/>
                <a:gd name="T27" fmla="*/ 27 h 54"/>
                <a:gd name="T28" fmla="*/ 2 w 25"/>
                <a:gd name="T29" fmla="*/ 18 h 54"/>
                <a:gd name="T30" fmla="*/ 0 w 25"/>
                <a:gd name="T31" fmla="*/ 12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 h="54">
                  <a:moveTo>
                    <a:pt x="0" y="12"/>
                  </a:moveTo>
                  <a:lnTo>
                    <a:pt x="2" y="4"/>
                  </a:lnTo>
                  <a:lnTo>
                    <a:pt x="6" y="0"/>
                  </a:lnTo>
                  <a:lnTo>
                    <a:pt x="13" y="2"/>
                  </a:lnTo>
                  <a:lnTo>
                    <a:pt x="21" y="8"/>
                  </a:lnTo>
                  <a:lnTo>
                    <a:pt x="19" y="16"/>
                  </a:lnTo>
                  <a:lnTo>
                    <a:pt x="19" y="22"/>
                  </a:lnTo>
                  <a:lnTo>
                    <a:pt x="23" y="29"/>
                  </a:lnTo>
                  <a:lnTo>
                    <a:pt x="25" y="33"/>
                  </a:lnTo>
                  <a:lnTo>
                    <a:pt x="25" y="37"/>
                  </a:lnTo>
                  <a:lnTo>
                    <a:pt x="21" y="43"/>
                  </a:lnTo>
                  <a:lnTo>
                    <a:pt x="11" y="54"/>
                  </a:lnTo>
                  <a:lnTo>
                    <a:pt x="2" y="39"/>
                  </a:lnTo>
                  <a:lnTo>
                    <a:pt x="4" y="27"/>
                  </a:lnTo>
                  <a:lnTo>
                    <a:pt x="2" y="18"/>
                  </a:lnTo>
                  <a:lnTo>
                    <a:pt x="0" y="12"/>
                  </a:lnTo>
                  <a:close/>
                </a:path>
              </a:pathLst>
            </a:custGeom>
            <a:grpFill/>
            <a:ln w="9525">
              <a:solidFill>
                <a:schemeClr val="bg2"/>
              </a:solidFill>
              <a:round/>
              <a:headEnd/>
              <a:tailEnd/>
            </a:ln>
          </p:spPr>
          <p:txBody>
            <a:bodyPr/>
            <a:lstStyle/>
            <a:p>
              <a:pPr>
                <a:defRPr/>
              </a:pPr>
              <a:endParaRPr lang="en-GB" dirty="0"/>
            </a:p>
          </p:txBody>
        </p:sp>
        <p:sp>
          <p:nvSpPr>
            <p:cNvPr id="1366" name="Freeform 545">
              <a:extLst>
                <a:ext uri="{FF2B5EF4-FFF2-40B4-BE49-F238E27FC236}">
                  <a16:creationId xmlns:a16="http://schemas.microsoft.com/office/drawing/2014/main" id="{6D3F6AA4-592E-40C0-8484-BF4A50CB1760}"/>
                </a:ext>
              </a:extLst>
            </p:cNvPr>
            <p:cNvSpPr>
              <a:spLocks/>
            </p:cNvSpPr>
            <p:nvPr/>
          </p:nvSpPr>
          <p:spPr bwMode="auto">
            <a:xfrm>
              <a:off x="2958" y="2182"/>
              <a:ext cx="25" cy="54"/>
            </a:xfrm>
            <a:custGeom>
              <a:avLst/>
              <a:gdLst>
                <a:gd name="T0" fmla="*/ 0 w 25"/>
                <a:gd name="T1" fmla="*/ 12 h 54"/>
                <a:gd name="T2" fmla="*/ 2 w 25"/>
                <a:gd name="T3" fmla="*/ 4 h 54"/>
                <a:gd name="T4" fmla="*/ 6 w 25"/>
                <a:gd name="T5" fmla="*/ 0 h 54"/>
                <a:gd name="T6" fmla="*/ 13 w 25"/>
                <a:gd name="T7" fmla="*/ 2 h 54"/>
                <a:gd name="T8" fmla="*/ 21 w 25"/>
                <a:gd name="T9" fmla="*/ 8 h 54"/>
                <a:gd name="T10" fmla="*/ 19 w 25"/>
                <a:gd name="T11" fmla="*/ 16 h 54"/>
                <a:gd name="T12" fmla="*/ 19 w 25"/>
                <a:gd name="T13" fmla="*/ 22 h 54"/>
                <a:gd name="T14" fmla="*/ 23 w 25"/>
                <a:gd name="T15" fmla="*/ 29 h 54"/>
                <a:gd name="T16" fmla="*/ 25 w 25"/>
                <a:gd name="T17" fmla="*/ 33 h 54"/>
                <a:gd name="T18" fmla="*/ 25 w 25"/>
                <a:gd name="T19" fmla="*/ 37 h 54"/>
                <a:gd name="T20" fmla="*/ 21 w 25"/>
                <a:gd name="T21" fmla="*/ 43 h 54"/>
                <a:gd name="T22" fmla="*/ 11 w 25"/>
                <a:gd name="T23" fmla="*/ 54 h 54"/>
                <a:gd name="T24" fmla="*/ 2 w 25"/>
                <a:gd name="T25" fmla="*/ 39 h 54"/>
                <a:gd name="T26" fmla="*/ 4 w 25"/>
                <a:gd name="T27" fmla="*/ 27 h 54"/>
                <a:gd name="T28" fmla="*/ 2 w 25"/>
                <a:gd name="T29" fmla="*/ 18 h 54"/>
                <a:gd name="T30" fmla="*/ 0 w 25"/>
                <a:gd name="T31" fmla="*/ 12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 h="54">
                  <a:moveTo>
                    <a:pt x="0" y="12"/>
                  </a:moveTo>
                  <a:lnTo>
                    <a:pt x="2" y="4"/>
                  </a:lnTo>
                  <a:lnTo>
                    <a:pt x="6" y="0"/>
                  </a:lnTo>
                  <a:lnTo>
                    <a:pt x="13" y="2"/>
                  </a:lnTo>
                  <a:lnTo>
                    <a:pt x="21" y="8"/>
                  </a:lnTo>
                  <a:lnTo>
                    <a:pt x="19" y="16"/>
                  </a:lnTo>
                  <a:lnTo>
                    <a:pt x="19" y="22"/>
                  </a:lnTo>
                  <a:lnTo>
                    <a:pt x="23" y="29"/>
                  </a:lnTo>
                  <a:lnTo>
                    <a:pt x="25" y="33"/>
                  </a:lnTo>
                  <a:lnTo>
                    <a:pt x="25" y="37"/>
                  </a:lnTo>
                  <a:lnTo>
                    <a:pt x="21" y="43"/>
                  </a:lnTo>
                  <a:lnTo>
                    <a:pt x="11" y="54"/>
                  </a:lnTo>
                  <a:lnTo>
                    <a:pt x="2" y="39"/>
                  </a:lnTo>
                  <a:lnTo>
                    <a:pt x="4" y="27"/>
                  </a:lnTo>
                  <a:lnTo>
                    <a:pt x="2" y="18"/>
                  </a:lnTo>
                  <a:lnTo>
                    <a:pt x="0" y="12"/>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67" name="Norge">
            <a:extLst>
              <a:ext uri="{FF2B5EF4-FFF2-40B4-BE49-F238E27FC236}">
                <a16:creationId xmlns:a16="http://schemas.microsoft.com/office/drawing/2014/main" id="{9407482D-74B1-48DD-A7CD-B762E7EB41A4}"/>
              </a:ext>
            </a:extLst>
          </p:cNvPr>
          <p:cNvGrpSpPr>
            <a:grpSpLocks/>
          </p:cNvGrpSpPr>
          <p:nvPr/>
        </p:nvGrpSpPr>
        <p:grpSpPr>
          <a:xfrm>
            <a:off x="4410222" y="2193074"/>
            <a:ext cx="553579" cy="924188"/>
            <a:chOff x="4325938" y="1609725"/>
            <a:chExt cx="636587" cy="990600"/>
          </a:xfrm>
          <a:solidFill>
            <a:schemeClr val="bg2"/>
          </a:solidFill>
        </p:grpSpPr>
        <p:grpSp>
          <p:nvGrpSpPr>
            <p:cNvPr id="1368" name="Norge">
              <a:extLst>
                <a:ext uri="{FF2B5EF4-FFF2-40B4-BE49-F238E27FC236}">
                  <a16:creationId xmlns:a16="http://schemas.microsoft.com/office/drawing/2014/main" id="{83937D1E-FB65-4E5B-A933-FA98EB3B59DA}"/>
                </a:ext>
              </a:extLst>
            </p:cNvPr>
            <p:cNvGrpSpPr>
              <a:grpSpLocks/>
            </p:cNvGrpSpPr>
            <p:nvPr/>
          </p:nvGrpSpPr>
          <p:grpSpPr bwMode="auto">
            <a:xfrm>
              <a:off x="4325938" y="2078038"/>
              <a:ext cx="636587" cy="522287"/>
              <a:chOff x="2735" y="1541"/>
              <a:chExt cx="400" cy="329"/>
            </a:xfrm>
            <a:grpFill/>
          </p:grpSpPr>
          <p:sp>
            <p:nvSpPr>
              <p:cNvPr id="1378" name="Freeform 427">
                <a:extLst>
                  <a:ext uri="{FF2B5EF4-FFF2-40B4-BE49-F238E27FC236}">
                    <a16:creationId xmlns:a16="http://schemas.microsoft.com/office/drawing/2014/main" id="{A29506C1-14EB-44C6-A8CB-1C43750575EA}"/>
                  </a:ext>
                </a:extLst>
              </p:cNvPr>
              <p:cNvSpPr>
                <a:spLocks/>
              </p:cNvSpPr>
              <p:nvPr/>
            </p:nvSpPr>
            <p:spPr bwMode="auto">
              <a:xfrm>
                <a:off x="2735" y="1541"/>
                <a:ext cx="400" cy="329"/>
              </a:xfrm>
              <a:custGeom>
                <a:avLst/>
                <a:gdLst>
                  <a:gd name="T0" fmla="*/ 90 w 400"/>
                  <a:gd name="T1" fmla="*/ 301 h 329"/>
                  <a:gd name="T2" fmla="*/ 80 w 400"/>
                  <a:gd name="T3" fmla="*/ 303 h 329"/>
                  <a:gd name="T4" fmla="*/ 61 w 400"/>
                  <a:gd name="T5" fmla="*/ 319 h 329"/>
                  <a:gd name="T6" fmla="*/ 23 w 400"/>
                  <a:gd name="T7" fmla="*/ 325 h 329"/>
                  <a:gd name="T8" fmla="*/ 10 w 400"/>
                  <a:gd name="T9" fmla="*/ 307 h 329"/>
                  <a:gd name="T10" fmla="*/ 16 w 400"/>
                  <a:gd name="T11" fmla="*/ 294 h 329"/>
                  <a:gd name="T12" fmla="*/ 4 w 400"/>
                  <a:gd name="T13" fmla="*/ 288 h 329"/>
                  <a:gd name="T14" fmla="*/ 8 w 400"/>
                  <a:gd name="T15" fmla="*/ 272 h 329"/>
                  <a:gd name="T16" fmla="*/ 0 w 400"/>
                  <a:gd name="T17" fmla="*/ 243 h 329"/>
                  <a:gd name="T18" fmla="*/ 25 w 400"/>
                  <a:gd name="T19" fmla="*/ 224 h 329"/>
                  <a:gd name="T20" fmla="*/ 55 w 400"/>
                  <a:gd name="T21" fmla="*/ 214 h 329"/>
                  <a:gd name="T22" fmla="*/ 68 w 400"/>
                  <a:gd name="T23" fmla="*/ 202 h 329"/>
                  <a:gd name="T24" fmla="*/ 96 w 400"/>
                  <a:gd name="T25" fmla="*/ 196 h 329"/>
                  <a:gd name="T26" fmla="*/ 82 w 400"/>
                  <a:gd name="T27" fmla="*/ 198 h 329"/>
                  <a:gd name="T28" fmla="*/ 90 w 400"/>
                  <a:gd name="T29" fmla="*/ 179 h 329"/>
                  <a:gd name="T30" fmla="*/ 110 w 400"/>
                  <a:gd name="T31" fmla="*/ 159 h 329"/>
                  <a:gd name="T32" fmla="*/ 134 w 400"/>
                  <a:gd name="T33" fmla="*/ 130 h 329"/>
                  <a:gd name="T34" fmla="*/ 153 w 400"/>
                  <a:gd name="T35" fmla="*/ 103 h 329"/>
                  <a:gd name="T36" fmla="*/ 171 w 400"/>
                  <a:gd name="T37" fmla="*/ 84 h 329"/>
                  <a:gd name="T38" fmla="*/ 180 w 400"/>
                  <a:gd name="T39" fmla="*/ 70 h 329"/>
                  <a:gd name="T40" fmla="*/ 159 w 400"/>
                  <a:gd name="T41" fmla="*/ 76 h 329"/>
                  <a:gd name="T42" fmla="*/ 161 w 400"/>
                  <a:gd name="T43" fmla="*/ 60 h 329"/>
                  <a:gd name="T44" fmla="*/ 178 w 400"/>
                  <a:gd name="T45" fmla="*/ 62 h 329"/>
                  <a:gd name="T46" fmla="*/ 198 w 400"/>
                  <a:gd name="T47" fmla="*/ 58 h 329"/>
                  <a:gd name="T48" fmla="*/ 194 w 400"/>
                  <a:gd name="T49" fmla="*/ 43 h 329"/>
                  <a:gd name="T50" fmla="*/ 219 w 400"/>
                  <a:gd name="T51" fmla="*/ 29 h 329"/>
                  <a:gd name="T52" fmla="*/ 237 w 400"/>
                  <a:gd name="T53" fmla="*/ 39 h 329"/>
                  <a:gd name="T54" fmla="*/ 260 w 400"/>
                  <a:gd name="T55" fmla="*/ 37 h 329"/>
                  <a:gd name="T56" fmla="*/ 278 w 400"/>
                  <a:gd name="T57" fmla="*/ 23 h 329"/>
                  <a:gd name="T58" fmla="*/ 283 w 400"/>
                  <a:gd name="T59" fmla="*/ 35 h 329"/>
                  <a:gd name="T60" fmla="*/ 301 w 400"/>
                  <a:gd name="T61" fmla="*/ 15 h 329"/>
                  <a:gd name="T62" fmla="*/ 328 w 400"/>
                  <a:gd name="T63" fmla="*/ 4 h 329"/>
                  <a:gd name="T64" fmla="*/ 311 w 400"/>
                  <a:gd name="T65" fmla="*/ 31 h 329"/>
                  <a:gd name="T66" fmla="*/ 334 w 400"/>
                  <a:gd name="T67" fmla="*/ 21 h 329"/>
                  <a:gd name="T68" fmla="*/ 363 w 400"/>
                  <a:gd name="T69" fmla="*/ 6 h 329"/>
                  <a:gd name="T70" fmla="*/ 377 w 400"/>
                  <a:gd name="T71" fmla="*/ 10 h 329"/>
                  <a:gd name="T72" fmla="*/ 391 w 400"/>
                  <a:gd name="T73" fmla="*/ 31 h 329"/>
                  <a:gd name="T74" fmla="*/ 387 w 400"/>
                  <a:gd name="T75" fmla="*/ 43 h 329"/>
                  <a:gd name="T76" fmla="*/ 377 w 400"/>
                  <a:gd name="T77" fmla="*/ 51 h 329"/>
                  <a:gd name="T78" fmla="*/ 346 w 400"/>
                  <a:gd name="T79" fmla="*/ 29 h 329"/>
                  <a:gd name="T80" fmla="*/ 324 w 400"/>
                  <a:gd name="T81" fmla="*/ 43 h 329"/>
                  <a:gd name="T82" fmla="*/ 309 w 400"/>
                  <a:gd name="T83" fmla="*/ 70 h 329"/>
                  <a:gd name="T84" fmla="*/ 268 w 400"/>
                  <a:gd name="T85" fmla="*/ 66 h 329"/>
                  <a:gd name="T86" fmla="*/ 254 w 400"/>
                  <a:gd name="T87" fmla="*/ 51 h 329"/>
                  <a:gd name="T88" fmla="*/ 235 w 400"/>
                  <a:gd name="T89" fmla="*/ 60 h 329"/>
                  <a:gd name="T90" fmla="*/ 221 w 400"/>
                  <a:gd name="T91" fmla="*/ 76 h 329"/>
                  <a:gd name="T92" fmla="*/ 208 w 400"/>
                  <a:gd name="T93" fmla="*/ 70 h 329"/>
                  <a:gd name="T94" fmla="*/ 190 w 400"/>
                  <a:gd name="T95" fmla="*/ 84 h 329"/>
                  <a:gd name="T96" fmla="*/ 178 w 400"/>
                  <a:gd name="T97" fmla="*/ 111 h 329"/>
                  <a:gd name="T98" fmla="*/ 165 w 400"/>
                  <a:gd name="T99" fmla="*/ 132 h 329"/>
                  <a:gd name="T100" fmla="*/ 149 w 400"/>
                  <a:gd name="T101" fmla="*/ 150 h 329"/>
                  <a:gd name="T102" fmla="*/ 145 w 400"/>
                  <a:gd name="T103" fmla="*/ 179 h 329"/>
                  <a:gd name="T104" fmla="*/ 110 w 400"/>
                  <a:gd name="T105" fmla="*/ 192 h 329"/>
                  <a:gd name="T106" fmla="*/ 122 w 400"/>
                  <a:gd name="T107" fmla="*/ 247 h 329"/>
                  <a:gd name="T108" fmla="*/ 110 w 400"/>
                  <a:gd name="T109" fmla="*/ 261 h 329"/>
                  <a:gd name="T110" fmla="*/ 118 w 400"/>
                  <a:gd name="T111" fmla="*/ 280 h 329"/>
                  <a:gd name="T112" fmla="*/ 110 w 400"/>
                  <a:gd name="T113" fmla="*/ 303 h 3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0" h="329">
                    <a:moveTo>
                      <a:pt x="94" y="305"/>
                    </a:moveTo>
                    <a:lnTo>
                      <a:pt x="90" y="301"/>
                    </a:lnTo>
                    <a:lnTo>
                      <a:pt x="86" y="292"/>
                    </a:lnTo>
                    <a:lnTo>
                      <a:pt x="80" y="303"/>
                    </a:lnTo>
                    <a:lnTo>
                      <a:pt x="72" y="307"/>
                    </a:lnTo>
                    <a:lnTo>
                      <a:pt x="61" y="319"/>
                    </a:lnTo>
                    <a:lnTo>
                      <a:pt x="41" y="329"/>
                    </a:lnTo>
                    <a:lnTo>
                      <a:pt x="23" y="325"/>
                    </a:lnTo>
                    <a:lnTo>
                      <a:pt x="12" y="315"/>
                    </a:lnTo>
                    <a:lnTo>
                      <a:pt x="10" y="307"/>
                    </a:lnTo>
                    <a:lnTo>
                      <a:pt x="18" y="298"/>
                    </a:lnTo>
                    <a:lnTo>
                      <a:pt x="16" y="294"/>
                    </a:lnTo>
                    <a:lnTo>
                      <a:pt x="6" y="295"/>
                    </a:lnTo>
                    <a:lnTo>
                      <a:pt x="4" y="288"/>
                    </a:lnTo>
                    <a:lnTo>
                      <a:pt x="18" y="278"/>
                    </a:lnTo>
                    <a:lnTo>
                      <a:pt x="8" y="272"/>
                    </a:lnTo>
                    <a:lnTo>
                      <a:pt x="4" y="264"/>
                    </a:lnTo>
                    <a:lnTo>
                      <a:pt x="0" y="243"/>
                    </a:lnTo>
                    <a:lnTo>
                      <a:pt x="4" y="233"/>
                    </a:lnTo>
                    <a:lnTo>
                      <a:pt x="25" y="224"/>
                    </a:lnTo>
                    <a:lnTo>
                      <a:pt x="41" y="220"/>
                    </a:lnTo>
                    <a:lnTo>
                      <a:pt x="55" y="214"/>
                    </a:lnTo>
                    <a:lnTo>
                      <a:pt x="61" y="202"/>
                    </a:lnTo>
                    <a:lnTo>
                      <a:pt x="68" y="202"/>
                    </a:lnTo>
                    <a:lnTo>
                      <a:pt x="82" y="204"/>
                    </a:lnTo>
                    <a:lnTo>
                      <a:pt x="96" y="196"/>
                    </a:lnTo>
                    <a:lnTo>
                      <a:pt x="92" y="189"/>
                    </a:lnTo>
                    <a:lnTo>
                      <a:pt x="82" y="198"/>
                    </a:lnTo>
                    <a:lnTo>
                      <a:pt x="72" y="196"/>
                    </a:lnTo>
                    <a:lnTo>
                      <a:pt x="90" y="179"/>
                    </a:lnTo>
                    <a:lnTo>
                      <a:pt x="100" y="173"/>
                    </a:lnTo>
                    <a:lnTo>
                      <a:pt x="110" y="159"/>
                    </a:lnTo>
                    <a:lnTo>
                      <a:pt x="124" y="136"/>
                    </a:lnTo>
                    <a:lnTo>
                      <a:pt x="134" y="130"/>
                    </a:lnTo>
                    <a:lnTo>
                      <a:pt x="134" y="119"/>
                    </a:lnTo>
                    <a:lnTo>
                      <a:pt x="153" y="103"/>
                    </a:lnTo>
                    <a:lnTo>
                      <a:pt x="163" y="97"/>
                    </a:lnTo>
                    <a:lnTo>
                      <a:pt x="171" y="84"/>
                    </a:lnTo>
                    <a:lnTo>
                      <a:pt x="178" y="84"/>
                    </a:lnTo>
                    <a:lnTo>
                      <a:pt x="180" y="70"/>
                    </a:lnTo>
                    <a:lnTo>
                      <a:pt x="171" y="76"/>
                    </a:lnTo>
                    <a:lnTo>
                      <a:pt x="159" y="76"/>
                    </a:lnTo>
                    <a:lnTo>
                      <a:pt x="157" y="70"/>
                    </a:lnTo>
                    <a:lnTo>
                      <a:pt x="161" y="60"/>
                    </a:lnTo>
                    <a:lnTo>
                      <a:pt x="171" y="54"/>
                    </a:lnTo>
                    <a:lnTo>
                      <a:pt x="178" y="62"/>
                    </a:lnTo>
                    <a:lnTo>
                      <a:pt x="196" y="66"/>
                    </a:lnTo>
                    <a:lnTo>
                      <a:pt x="198" y="58"/>
                    </a:lnTo>
                    <a:lnTo>
                      <a:pt x="188" y="52"/>
                    </a:lnTo>
                    <a:lnTo>
                      <a:pt x="194" y="43"/>
                    </a:lnTo>
                    <a:lnTo>
                      <a:pt x="211" y="47"/>
                    </a:lnTo>
                    <a:lnTo>
                      <a:pt x="219" y="29"/>
                    </a:lnTo>
                    <a:lnTo>
                      <a:pt x="231" y="29"/>
                    </a:lnTo>
                    <a:lnTo>
                      <a:pt x="237" y="39"/>
                    </a:lnTo>
                    <a:lnTo>
                      <a:pt x="250" y="31"/>
                    </a:lnTo>
                    <a:lnTo>
                      <a:pt x="260" y="37"/>
                    </a:lnTo>
                    <a:lnTo>
                      <a:pt x="266" y="25"/>
                    </a:lnTo>
                    <a:lnTo>
                      <a:pt x="278" y="23"/>
                    </a:lnTo>
                    <a:lnTo>
                      <a:pt x="278" y="33"/>
                    </a:lnTo>
                    <a:lnTo>
                      <a:pt x="283" y="35"/>
                    </a:lnTo>
                    <a:lnTo>
                      <a:pt x="287" y="15"/>
                    </a:lnTo>
                    <a:lnTo>
                      <a:pt x="301" y="15"/>
                    </a:lnTo>
                    <a:lnTo>
                      <a:pt x="321" y="0"/>
                    </a:lnTo>
                    <a:lnTo>
                      <a:pt x="328" y="4"/>
                    </a:lnTo>
                    <a:lnTo>
                      <a:pt x="311" y="21"/>
                    </a:lnTo>
                    <a:lnTo>
                      <a:pt x="311" y="31"/>
                    </a:lnTo>
                    <a:lnTo>
                      <a:pt x="334" y="10"/>
                    </a:lnTo>
                    <a:lnTo>
                      <a:pt x="334" y="21"/>
                    </a:lnTo>
                    <a:lnTo>
                      <a:pt x="350" y="4"/>
                    </a:lnTo>
                    <a:lnTo>
                      <a:pt x="363" y="6"/>
                    </a:lnTo>
                    <a:lnTo>
                      <a:pt x="359" y="19"/>
                    </a:lnTo>
                    <a:lnTo>
                      <a:pt x="377" y="10"/>
                    </a:lnTo>
                    <a:lnTo>
                      <a:pt x="400" y="19"/>
                    </a:lnTo>
                    <a:lnTo>
                      <a:pt x="391" y="31"/>
                    </a:lnTo>
                    <a:lnTo>
                      <a:pt x="371" y="29"/>
                    </a:lnTo>
                    <a:lnTo>
                      <a:pt x="387" y="43"/>
                    </a:lnTo>
                    <a:lnTo>
                      <a:pt x="387" y="49"/>
                    </a:lnTo>
                    <a:lnTo>
                      <a:pt x="377" y="51"/>
                    </a:lnTo>
                    <a:lnTo>
                      <a:pt x="367" y="37"/>
                    </a:lnTo>
                    <a:lnTo>
                      <a:pt x="346" y="29"/>
                    </a:lnTo>
                    <a:lnTo>
                      <a:pt x="326" y="41"/>
                    </a:lnTo>
                    <a:lnTo>
                      <a:pt x="324" y="43"/>
                    </a:lnTo>
                    <a:lnTo>
                      <a:pt x="321" y="58"/>
                    </a:lnTo>
                    <a:lnTo>
                      <a:pt x="309" y="70"/>
                    </a:lnTo>
                    <a:lnTo>
                      <a:pt x="295" y="68"/>
                    </a:lnTo>
                    <a:lnTo>
                      <a:pt x="268" y="66"/>
                    </a:lnTo>
                    <a:lnTo>
                      <a:pt x="260" y="56"/>
                    </a:lnTo>
                    <a:lnTo>
                      <a:pt x="254" y="51"/>
                    </a:lnTo>
                    <a:lnTo>
                      <a:pt x="245" y="58"/>
                    </a:lnTo>
                    <a:lnTo>
                      <a:pt x="235" y="60"/>
                    </a:lnTo>
                    <a:lnTo>
                      <a:pt x="235" y="76"/>
                    </a:lnTo>
                    <a:lnTo>
                      <a:pt x="221" y="76"/>
                    </a:lnTo>
                    <a:lnTo>
                      <a:pt x="221" y="68"/>
                    </a:lnTo>
                    <a:lnTo>
                      <a:pt x="208" y="70"/>
                    </a:lnTo>
                    <a:lnTo>
                      <a:pt x="208" y="82"/>
                    </a:lnTo>
                    <a:lnTo>
                      <a:pt x="190" y="84"/>
                    </a:lnTo>
                    <a:lnTo>
                      <a:pt x="178" y="99"/>
                    </a:lnTo>
                    <a:lnTo>
                      <a:pt x="178" y="111"/>
                    </a:lnTo>
                    <a:lnTo>
                      <a:pt x="167" y="121"/>
                    </a:lnTo>
                    <a:lnTo>
                      <a:pt x="165" y="132"/>
                    </a:lnTo>
                    <a:lnTo>
                      <a:pt x="151" y="136"/>
                    </a:lnTo>
                    <a:lnTo>
                      <a:pt x="149" y="150"/>
                    </a:lnTo>
                    <a:lnTo>
                      <a:pt x="139" y="165"/>
                    </a:lnTo>
                    <a:lnTo>
                      <a:pt x="145" y="179"/>
                    </a:lnTo>
                    <a:lnTo>
                      <a:pt x="141" y="183"/>
                    </a:lnTo>
                    <a:lnTo>
                      <a:pt x="110" y="192"/>
                    </a:lnTo>
                    <a:lnTo>
                      <a:pt x="110" y="241"/>
                    </a:lnTo>
                    <a:lnTo>
                      <a:pt x="122" y="247"/>
                    </a:lnTo>
                    <a:lnTo>
                      <a:pt x="124" y="259"/>
                    </a:lnTo>
                    <a:lnTo>
                      <a:pt x="110" y="261"/>
                    </a:lnTo>
                    <a:lnTo>
                      <a:pt x="122" y="268"/>
                    </a:lnTo>
                    <a:lnTo>
                      <a:pt x="118" y="280"/>
                    </a:lnTo>
                    <a:lnTo>
                      <a:pt x="110" y="288"/>
                    </a:lnTo>
                    <a:lnTo>
                      <a:pt x="110" y="303"/>
                    </a:lnTo>
                    <a:lnTo>
                      <a:pt x="94" y="305"/>
                    </a:lnTo>
                    <a:close/>
                  </a:path>
                </a:pathLst>
              </a:custGeom>
              <a:grpFill/>
              <a:ln w="9525">
                <a:solidFill>
                  <a:schemeClr val="bg2"/>
                </a:solidFill>
                <a:round/>
                <a:headEnd/>
                <a:tailEnd/>
              </a:ln>
            </p:spPr>
            <p:txBody>
              <a:bodyPr/>
              <a:lstStyle/>
              <a:p>
                <a:pPr>
                  <a:defRPr/>
                </a:pPr>
                <a:endParaRPr lang="en-GB" dirty="0"/>
              </a:p>
            </p:txBody>
          </p:sp>
          <p:sp>
            <p:nvSpPr>
              <p:cNvPr id="1379" name="Freeform 428">
                <a:extLst>
                  <a:ext uri="{FF2B5EF4-FFF2-40B4-BE49-F238E27FC236}">
                    <a16:creationId xmlns:a16="http://schemas.microsoft.com/office/drawing/2014/main" id="{50D44B1C-84E0-4E1E-8879-756EA7CA0B8D}"/>
                  </a:ext>
                </a:extLst>
              </p:cNvPr>
              <p:cNvSpPr>
                <a:spLocks/>
              </p:cNvSpPr>
              <p:nvPr/>
            </p:nvSpPr>
            <p:spPr bwMode="auto">
              <a:xfrm>
                <a:off x="2735" y="1541"/>
                <a:ext cx="400" cy="329"/>
              </a:xfrm>
              <a:custGeom>
                <a:avLst/>
                <a:gdLst>
                  <a:gd name="T0" fmla="*/ 90 w 400"/>
                  <a:gd name="T1" fmla="*/ 301 h 329"/>
                  <a:gd name="T2" fmla="*/ 80 w 400"/>
                  <a:gd name="T3" fmla="*/ 303 h 329"/>
                  <a:gd name="T4" fmla="*/ 61 w 400"/>
                  <a:gd name="T5" fmla="*/ 319 h 329"/>
                  <a:gd name="T6" fmla="*/ 23 w 400"/>
                  <a:gd name="T7" fmla="*/ 325 h 329"/>
                  <a:gd name="T8" fmla="*/ 10 w 400"/>
                  <a:gd name="T9" fmla="*/ 307 h 329"/>
                  <a:gd name="T10" fmla="*/ 16 w 400"/>
                  <a:gd name="T11" fmla="*/ 294 h 329"/>
                  <a:gd name="T12" fmla="*/ 4 w 400"/>
                  <a:gd name="T13" fmla="*/ 288 h 329"/>
                  <a:gd name="T14" fmla="*/ 8 w 400"/>
                  <a:gd name="T15" fmla="*/ 272 h 329"/>
                  <a:gd name="T16" fmla="*/ 0 w 400"/>
                  <a:gd name="T17" fmla="*/ 243 h 329"/>
                  <a:gd name="T18" fmla="*/ 25 w 400"/>
                  <a:gd name="T19" fmla="*/ 224 h 329"/>
                  <a:gd name="T20" fmla="*/ 55 w 400"/>
                  <a:gd name="T21" fmla="*/ 214 h 329"/>
                  <a:gd name="T22" fmla="*/ 68 w 400"/>
                  <a:gd name="T23" fmla="*/ 202 h 329"/>
                  <a:gd name="T24" fmla="*/ 96 w 400"/>
                  <a:gd name="T25" fmla="*/ 196 h 329"/>
                  <a:gd name="T26" fmla="*/ 82 w 400"/>
                  <a:gd name="T27" fmla="*/ 198 h 329"/>
                  <a:gd name="T28" fmla="*/ 90 w 400"/>
                  <a:gd name="T29" fmla="*/ 179 h 329"/>
                  <a:gd name="T30" fmla="*/ 110 w 400"/>
                  <a:gd name="T31" fmla="*/ 159 h 329"/>
                  <a:gd name="T32" fmla="*/ 134 w 400"/>
                  <a:gd name="T33" fmla="*/ 130 h 329"/>
                  <a:gd name="T34" fmla="*/ 153 w 400"/>
                  <a:gd name="T35" fmla="*/ 103 h 329"/>
                  <a:gd name="T36" fmla="*/ 171 w 400"/>
                  <a:gd name="T37" fmla="*/ 84 h 329"/>
                  <a:gd name="T38" fmla="*/ 180 w 400"/>
                  <a:gd name="T39" fmla="*/ 70 h 329"/>
                  <a:gd name="T40" fmla="*/ 159 w 400"/>
                  <a:gd name="T41" fmla="*/ 76 h 329"/>
                  <a:gd name="T42" fmla="*/ 161 w 400"/>
                  <a:gd name="T43" fmla="*/ 60 h 329"/>
                  <a:gd name="T44" fmla="*/ 178 w 400"/>
                  <a:gd name="T45" fmla="*/ 62 h 329"/>
                  <a:gd name="T46" fmla="*/ 198 w 400"/>
                  <a:gd name="T47" fmla="*/ 58 h 329"/>
                  <a:gd name="T48" fmla="*/ 194 w 400"/>
                  <a:gd name="T49" fmla="*/ 43 h 329"/>
                  <a:gd name="T50" fmla="*/ 219 w 400"/>
                  <a:gd name="T51" fmla="*/ 29 h 329"/>
                  <a:gd name="T52" fmla="*/ 237 w 400"/>
                  <a:gd name="T53" fmla="*/ 39 h 329"/>
                  <a:gd name="T54" fmla="*/ 260 w 400"/>
                  <a:gd name="T55" fmla="*/ 37 h 329"/>
                  <a:gd name="T56" fmla="*/ 278 w 400"/>
                  <a:gd name="T57" fmla="*/ 23 h 329"/>
                  <a:gd name="T58" fmla="*/ 283 w 400"/>
                  <a:gd name="T59" fmla="*/ 35 h 329"/>
                  <a:gd name="T60" fmla="*/ 301 w 400"/>
                  <a:gd name="T61" fmla="*/ 15 h 329"/>
                  <a:gd name="T62" fmla="*/ 328 w 400"/>
                  <a:gd name="T63" fmla="*/ 4 h 329"/>
                  <a:gd name="T64" fmla="*/ 311 w 400"/>
                  <a:gd name="T65" fmla="*/ 31 h 329"/>
                  <a:gd name="T66" fmla="*/ 334 w 400"/>
                  <a:gd name="T67" fmla="*/ 21 h 329"/>
                  <a:gd name="T68" fmla="*/ 363 w 400"/>
                  <a:gd name="T69" fmla="*/ 6 h 329"/>
                  <a:gd name="T70" fmla="*/ 377 w 400"/>
                  <a:gd name="T71" fmla="*/ 10 h 329"/>
                  <a:gd name="T72" fmla="*/ 391 w 400"/>
                  <a:gd name="T73" fmla="*/ 31 h 329"/>
                  <a:gd name="T74" fmla="*/ 387 w 400"/>
                  <a:gd name="T75" fmla="*/ 43 h 329"/>
                  <a:gd name="T76" fmla="*/ 377 w 400"/>
                  <a:gd name="T77" fmla="*/ 51 h 329"/>
                  <a:gd name="T78" fmla="*/ 346 w 400"/>
                  <a:gd name="T79" fmla="*/ 29 h 329"/>
                  <a:gd name="T80" fmla="*/ 324 w 400"/>
                  <a:gd name="T81" fmla="*/ 43 h 329"/>
                  <a:gd name="T82" fmla="*/ 309 w 400"/>
                  <a:gd name="T83" fmla="*/ 70 h 329"/>
                  <a:gd name="T84" fmla="*/ 268 w 400"/>
                  <a:gd name="T85" fmla="*/ 66 h 329"/>
                  <a:gd name="T86" fmla="*/ 254 w 400"/>
                  <a:gd name="T87" fmla="*/ 51 h 329"/>
                  <a:gd name="T88" fmla="*/ 235 w 400"/>
                  <a:gd name="T89" fmla="*/ 60 h 329"/>
                  <a:gd name="T90" fmla="*/ 221 w 400"/>
                  <a:gd name="T91" fmla="*/ 76 h 329"/>
                  <a:gd name="T92" fmla="*/ 208 w 400"/>
                  <a:gd name="T93" fmla="*/ 70 h 329"/>
                  <a:gd name="T94" fmla="*/ 190 w 400"/>
                  <a:gd name="T95" fmla="*/ 84 h 329"/>
                  <a:gd name="T96" fmla="*/ 178 w 400"/>
                  <a:gd name="T97" fmla="*/ 111 h 329"/>
                  <a:gd name="T98" fmla="*/ 165 w 400"/>
                  <a:gd name="T99" fmla="*/ 132 h 329"/>
                  <a:gd name="T100" fmla="*/ 149 w 400"/>
                  <a:gd name="T101" fmla="*/ 150 h 329"/>
                  <a:gd name="T102" fmla="*/ 145 w 400"/>
                  <a:gd name="T103" fmla="*/ 179 h 329"/>
                  <a:gd name="T104" fmla="*/ 110 w 400"/>
                  <a:gd name="T105" fmla="*/ 192 h 329"/>
                  <a:gd name="T106" fmla="*/ 122 w 400"/>
                  <a:gd name="T107" fmla="*/ 247 h 329"/>
                  <a:gd name="T108" fmla="*/ 110 w 400"/>
                  <a:gd name="T109" fmla="*/ 261 h 329"/>
                  <a:gd name="T110" fmla="*/ 118 w 400"/>
                  <a:gd name="T111" fmla="*/ 280 h 329"/>
                  <a:gd name="T112" fmla="*/ 110 w 400"/>
                  <a:gd name="T113" fmla="*/ 303 h 3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0" h="329">
                    <a:moveTo>
                      <a:pt x="94" y="305"/>
                    </a:moveTo>
                    <a:lnTo>
                      <a:pt x="90" y="301"/>
                    </a:lnTo>
                    <a:lnTo>
                      <a:pt x="86" y="292"/>
                    </a:lnTo>
                    <a:lnTo>
                      <a:pt x="80" y="303"/>
                    </a:lnTo>
                    <a:lnTo>
                      <a:pt x="72" y="307"/>
                    </a:lnTo>
                    <a:lnTo>
                      <a:pt x="61" y="319"/>
                    </a:lnTo>
                    <a:lnTo>
                      <a:pt x="41" y="329"/>
                    </a:lnTo>
                    <a:lnTo>
                      <a:pt x="23" y="325"/>
                    </a:lnTo>
                    <a:lnTo>
                      <a:pt x="12" y="315"/>
                    </a:lnTo>
                    <a:lnTo>
                      <a:pt x="10" y="307"/>
                    </a:lnTo>
                    <a:lnTo>
                      <a:pt x="18" y="298"/>
                    </a:lnTo>
                    <a:lnTo>
                      <a:pt x="16" y="294"/>
                    </a:lnTo>
                    <a:lnTo>
                      <a:pt x="6" y="295"/>
                    </a:lnTo>
                    <a:lnTo>
                      <a:pt x="4" y="288"/>
                    </a:lnTo>
                    <a:lnTo>
                      <a:pt x="18" y="278"/>
                    </a:lnTo>
                    <a:lnTo>
                      <a:pt x="8" y="272"/>
                    </a:lnTo>
                    <a:lnTo>
                      <a:pt x="4" y="264"/>
                    </a:lnTo>
                    <a:lnTo>
                      <a:pt x="0" y="243"/>
                    </a:lnTo>
                    <a:lnTo>
                      <a:pt x="4" y="233"/>
                    </a:lnTo>
                    <a:lnTo>
                      <a:pt x="25" y="224"/>
                    </a:lnTo>
                    <a:lnTo>
                      <a:pt x="41" y="220"/>
                    </a:lnTo>
                    <a:lnTo>
                      <a:pt x="55" y="214"/>
                    </a:lnTo>
                    <a:lnTo>
                      <a:pt x="61" y="202"/>
                    </a:lnTo>
                    <a:lnTo>
                      <a:pt x="68" y="202"/>
                    </a:lnTo>
                    <a:lnTo>
                      <a:pt x="82" y="204"/>
                    </a:lnTo>
                    <a:lnTo>
                      <a:pt x="96" y="196"/>
                    </a:lnTo>
                    <a:lnTo>
                      <a:pt x="92" y="189"/>
                    </a:lnTo>
                    <a:lnTo>
                      <a:pt x="82" y="198"/>
                    </a:lnTo>
                    <a:lnTo>
                      <a:pt x="72" y="196"/>
                    </a:lnTo>
                    <a:lnTo>
                      <a:pt x="90" y="179"/>
                    </a:lnTo>
                    <a:lnTo>
                      <a:pt x="100" y="173"/>
                    </a:lnTo>
                    <a:lnTo>
                      <a:pt x="110" y="159"/>
                    </a:lnTo>
                    <a:lnTo>
                      <a:pt x="124" y="136"/>
                    </a:lnTo>
                    <a:lnTo>
                      <a:pt x="134" y="130"/>
                    </a:lnTo>
                    <a:lnTo>
                      <a:pt x="134" y="119"/>
                    </a:lnTo>
                    <a:lnTo>
                      <a:pt x="153" y="103"/>
                    </a:lnTo>
                    <a:lnTo>
                      <a:pt x="163" y="97"/>
                    </a:lnTo>
                    <a:lnTo>
                      <a:pt x="171" y="84"/>
                    </a:lnTo>
                    <a:lnTo>
                      <a:pt x="178" y="84"/>
                    </a:lnTo>
                    <a:lnTo>
                      <a:pt x="180" y="70"/>
                    </a:lnTo>
                    <a:lnTo>
                      <a:pt x="171" y="76"/>
                    </a:lnTo>
                    <a:lnTo>
                      <a:pt x="159" y="76"/>
                    </a:lnTo>
                    <a:lnTo>
                      <a:pt x="157" y="70"/>
                    </a:lnTo>
                    <a:lnTo>
                      <a:pt x="161" y="60"/>
                    </a:lnTo>
                    <a:lnTo>
                      <a:pt x="171" y="54"/>
                    </a:lnTo>
                    <a:lnTo>
                      <a:pt x="178" y="62"/>
                    </a:lnTo>
                    <a:lnTo>
                      <a:pt x="196" y="66"/>
                    </a:lnTo>
                    <a:lnTo>
                      <a:pt x="198" y="58"/>
                    </a:lnTo>
                    <a:lnTo>
                      <a:pt x="188" y="52"/>
                    </a:lnTo>
                    <a:lnTo>
                      <a:pt x="194" y="43"/>
                    </a:lnTo>
                    <a:lnTo>
                      <a:pt x="211" y="47"/>
                    </a:lnTo>
                    <a:lnTo>
                      <a:pt x="219" y="29"/>
                    </a:lnTo>
                    <a:lnTo>
                      <a:pt x="231" y="29"/>
                    </a:lnTo>
                    <a:lnTo>
                      <a:pt x="237" y="39"/>
                    </a:lnTo>
                    <a:lnTo>
                      <a:pt x="250" y="31"/>
                    </a:lnTo>
                    <a:lnTo>
                      <a:pt x="260" y="37"/>
                    </a:lnTo>
                    <a:lnTo>
                      <a:pt x="266" y="25"/>
                    </a:lnTo>
                    <a:lnTo>
                      <a:pt x="278" y="23"/>
                    </a:lnTo>
                    <a:lnTo>
                      <a:pt x="278" y="33"/>
                    </a:lnTo>
                    <a:lnTo>
                      <a:pt x="283" y="35"/>
                    </a:lnTo>
                    <a:lnTo>
                      <a:pt x="287" y="15"/>
                    </a:lnTo>
                    <a:lnTo>
                      <a:pt x="301" y="15"/>
                    </a:lnTo>
                    <a:lnTo>
                      <a:pt x="321" y="0"/>
                    </a:lnTo>
                    <a:lnTo>
                      <a:pt x="328" y="4"/>
                    </a:lnTo>
                    <a:lnTo>
                      <a:pt x="311" y="21"/>
                    </a:lnTo>
                    <a:lnTo>
                      <a:pt x="311" y="31"/>
                    </a:lnTo>
                    <a:lnTo>
                      <a:pt x="334" y="10"/>
                    </a:lnTo>
                    <a:lnTo>
                      <a:pt x="334" y="21"/>
                    </a:lnTo>
                    <a:lnTo>
                      <a:pt x="350" y="4"/>
                    </a:lnTo>
                    <a:lnTo>
                      <a:pt x="363" y="6"/>
                    </a:lnTo>
                    <a:lnTo>
                      <a:pt x="359" y="19"/>
                    </a:lnTo>
                    <a:lnTo>
                      <a:pt x="377" y="10"/>
                    </a:lnTo>
                    <a:lnTo>
                      <a:pt x="400" y="19"/>
                    </a:lnTo>
                    <a:lnTo>
                      <a:pt x="391" y="31"/>
                    </a:lnTo>
                    <a:lnTo>
                      <a:pt x="371" y="29"/>
                    </a:lnTo>
                    <a:lnTo>
                      <a:pt x="387" y="43"/>
                    </a:lnTo>
                    <a:lnTo>
                      <a:pt x="387" y="49"/>
                    </a:lnTo>
                    <a:lnTo>
                      <a:pt x="377" y="51"/>
                    </a:lnTo>
                    <a:lnTo>
                      <a:pt x="367" y="37"/>
                    </a:lnTo>
                    <a:lnTo>
                      <a:pt x="346" y="29"/>
                    </a:lnTo>
                    <a:lnTo>
                      <a:pt x="326" y="41"/>
                    </a:lnTo>
                    <a:lnTo>
                      <a:pt x="324" y="43"/>
                    </a:lnTo>
                    <a:lnTo>
                      <a:pt x="321" y="58"/>
                    </a:lnTo>
                    <a:lnTo>
                      <a:pt x="309" y="70"/>
                    </a:lnTo>
                    <a:lnTo>
                      <a:pt x="295" y="68"/>
                    </a:lnTo>
                    <a:lnTo>
                      <a:pt x="268" y="66"/>
                    </a:lnTo>
                    <a:lnTo>
                      <a:pt x="260" y="56"/>
                    </a:lnTo>
                    <a:lnTo>
                      <a:pt x="254" y="51"/>
                    </a:lnTo>
                    <a:lnTo>
                      <a:pt x="245" y="58"/>
                    </a:lnTo>
                    <a:lnTo>
                      <a:pt x="235" y="60"/>
                    </a:lnTo>
                    <a:lnTo>
                      <a:pt x="235" y="76"/>
                    </a:lnTo>
                    <a:lnTo>
                      <a:pt x="221" y="76"/>
                    </a:lnTo>
                    <a:lnTo>
                      <a:pt x="221" y="68"/>
                    </a:lnTo>
                    <a:lnTo>
                      <a:pt x="208" y="70"/>
                    </a:lnTo>
                    <a:lnTo>
                      <a:pt x="208" y="82"/>
                    </a:lnTo>
                    <a:lnTo>
                      <a:pt x="190" y="84"/>
                    </a:lnTo>
                    <a:lnTo>
                      <a:pt x="178" y="99"/>
                    </a:lnTo>
                    <a:lnTo>
                      <a:pt x="178" y="111"/>
                    </a:lnTo>
                    <a:lnTo>
                      <a:pt x="167" y="121"/>
                    </a:lnTo>
                    <a:lnTo>
                      <a:pt x="165" y="132"/>
                    </a:lnTo>
                    <a:lnTo>
                      <a:pt x="151" y="136"/>
                    </a:lnTo>
                    <a:lnTo>
                      <a:pt x="149" y="150"/>
                    </a:lnTo>
                    <a:lnTo>
                      <a:pt x="139" y="165"/>
                    </a:lnTo>
                    <a:lnTo>
                      <a:pt x="145" y="179"/>
                    </a:lnTo>
                    <a:lnTo>
                      <a:pt x="141" y="183"/>
                    </a:lnTo>
                    <a:lnTo>
                      <a:pt x="110" y="192"/>
                    </a:lnTo>
                    <a:lnTo>
                      <a:pt x="110" y="241"/>
                    </a:lnTo>
                    <a:lnTo>
                      <a:pt x="122" y="247"/>
                    </a:lnTo>
                    <a:lnTo>
                      <a:pt x="124" y="259"/>
                    </a:lnTo>
                    <a:lnTo>
                      <a:pt x="110" y="261"/>
                    </a:lnTo>
                    <a:lnTo>
                      <a:pt x="122" y="268"/>
                    </a:lnTo>
                    <a:lnTo>
                      <a:pt x="118" y="280"/>
                    </a:lnTo>
                    <a:lnTo>
                      <a:pt x="110" y="288"/>
                    </a:lnTo>
                    <a:lnTo>
                      <a:pt x="110" y="303"/>
                    </a:lnTo>
                    <a:lnTo>
                      <a:pt x="94" y="305"/>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69" name="Norge">
              <a:extLst>
                <a:ext uri="{FF2B5EF4-FFF2-40B4-BE49-F238E27FC236}">
                  <a16:creationId xmlns:a16="http://schemas.microsoft.com/office/drawing/2014/main" id="{F75E6EDA-6C29-478F-9981-66EDF00CB843}"/>
                </a:ext>
              </a:extLst>
            </p:cNvPr>
            <p:cNvGrpSpPr>
              <a:grpSpLocks/>
            </p:cNvGrpSpPr>
            <p:nvPr/>
          </p:nvGrpSpPr>
          <p:grpSpPr bwMode="auto">
            <a:xfrm>
              <a:off x="4471988" y="1638300"/>
              <a:ext cx="258762" cy="184150"/>
              <a:chOff x="2827" y="1264"/>
              <a:chExt cx="162" cy="116"/>
            </a:xfrm>
            <a:grpFill/>
          </p:grpSpPr>
          <p:sp>
            <p:nvSpPr>
              <p:cNvPr id="1376" name="Freeform 547">
                <a:extLst>
                  <a:ext uri="{FF2B5EF4-FFF2-40B4-BE49-F238E27FC236}">
                    <a16:creationId xmlns:a16="http://schemas.microsoft.com/office/drawing/2014/main" id="{86A38D92-A4D4-425B-870B-9E8C6941F1B8}"/>
                  </a:ext>
                </a:extLst>
              </p:cNvPr>
              <p:cNvSpPr>
                <a:spLocks/>
              </p:cNvSpPr>
              <p:nvPr/>
            </p:nvSpPr>
            <p:spPr bwMode="auto">
              <a:xfrm>
                <a:off x="2827" y="1264"/>
                <a:ext cx="162" cy="116"/>
              </a:xfrm>
              <a:custGeom>
                <a:avLst/>
                <a:gdLst>
                  <a:gd name="T0" fmla="*/ 53 w 162"/>
                  <a:gd name="T1" fmla="*/ 81 h 116"/>
                  <a:gd name="T2" fmla="*/ 69 w 162"/>
                  <a:gd name="T3" fmla="*/ 77 h 116"/>
                  <a:gd name="T4" fmla="*/ 42 w 162"/>
                  <a:gd name="T5" fmla="*/ 75 h 116"/>
                  <a:gd name="T6" fmla="*/ 53 w 162"/>
                  <a:gd name="T7" fmla="*/ 62 h 116"/>
                  <a:gd name="T8" fmla="*/ 82 w 162"/>
                  <a:gd name="T9" fmla="*/ 58 h 116"/>
                  <a:gd name="T10" fmla="*/ 86 w 162"/>
                  <a:gd name="T11" fmla="*/ 46 h 116"/>
                  <a:gd name="T12" fmla="*/ 69 w 162"/>
                  <a:gd name="T13" fmla="*/ 50 h 116"/>
                  <a:gd name="T14" fmla="*/ 63 w 162"/>
                  <a:gd name="T15" fmla="*/ 40 h 116"/>
                  <a:gd name="T16" fmla="*/ 53 w 162"/>
                  <a:gd name="T17" fmla="*/ 46 h 116"/>
                  <a:gd name="T18" fmla="*/ 36 w 162"/>
                  <a:gd name="T19" fmla="*/ 62 h 116"/>
                  <a:gd name="T20" fmla="*/ 11 w 162"/>
                  <a:gd name="T21" fmla="*/ 44 h 116"/>
                  <a:gd name="T22" fmla="*/ 18 w 162"/>
                  <a:gd name="T23" fmla="*/ 27 h 116"/>
                  <a:gd name="T24" fmla="*/ 11 w 162"/>
                  <a:gd name="T25" fmla="*/ 23 h 116"/>
                  <a:gd name="T26" fmla="*/ 0 w 162"/>
                  <a:gd name="T27" fmla="*/ 19 h 116"/>
                  <a:gd name="T28" fmla="*/ 18 w 162"/>
                  <a:gd name="T29" fmla="*/ 8 h 116"/>
                  <a:gd name="T30" fmla="*/ 45 w 162"/>
                  <a:gd name="T31" fmla="*/ 10 h 116"/>
                  <a:gd name="T32" fmla="*/ 53 w 162"/>
                  <a:gd name="T33" fmla="*/ 11 h 116"/>
                  <a:gd name="T34" fmla="*/ 71 w 162"/>
                  <a:gd name="T35" fmla="*/ 14 h 116"/>
                  <a:gd name="T36" fmla="*/ 75 w 162"/>
                  <a:gd name="T37" fmla="*/ 27 h 116"/>
                  <a:gd name="T38" fmla="*/ 86 w 162"/>
                  <a:gd name="T39" fmla="*/ 37 h 116"/>
                  <a:gd name="T40" fmla="*/ 80 w 162"/>
                  <a:gd name="T41" fmla="*/ 11 h 116"/>
                  <a:gd name="T42" fmla="*/ 82 w 162"/>
                  <a:gd name="T43" fmla="*/ 0 h 116"/>
                  <a:gd name="T44" fmla="*/ 104 w 162"/>
                  <a:gd name="T45" fmla="*/ 8 h 116"/>
                  <a:gd name="T46" fmla="*/ 108 w 162"/>
                  <a:gd name="T47" fmla="*/ 21 h 116"/>
                  <a:gd name="T48" fmla="*/ 123 w 162"/>
                  <a:gd name="T49" fmla="*/ 21 h 116"/>
                  <a:gd name="T50" fmla="*/ 146 w 162"/>
                  <a:gd name="T51" fmla="*/ 35 h 116"/>
                  <a:gd name="T52" fmla="*/ 154 w 162"/>
                  <a:gd name="T53" fmla="*/ 46 h 116"/>
                  <a:gd name="T54" fmla="*/ 119 w 162"/>
                  <a:gd name="T55" fmla="*/ 58 h 116"/>
                  <a:gd name="T56" fmla="*/ 114 w 162"/>
                  <a:gd name="T57" fmla="*/ 81 h 116"/>
                  <a:gd name="T58" fmla="*/ 98 w 162"/>
                  <a:gd name="T59" fmla="*/ 99 h 116"/>
                  <a:gd name="T60" fmla="*/ 78 w 162"/>
                  <a:gd name="T61" fmla="*/ 110 h 116"/>
                  <a:gd name="T62" fmla="*/ 65 w 162"/>
                  <a:gd name="T63" fmla="*/ 101 h 116"/>
                  <a:gd name="T64" fmla="*/ 44 w 162"/>
                  <a:gd name="T65" fmla="*/ 89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2" h="116">
                    <a:moveTo>
                      <a:pt x="44" y="89"/>
                    </a:moveTo>
                    <a:lnTo>
                      <a:pt x="53" y="81"/>
                    </a:lnTo>
                    <a:lnTo>
                      <a:pt x="80" y="85"/>
                    </a:lnTo>
                    <a:lnTo>
                      <a:pt x="69" y="77"/>
                    </a:lnTo>
                    <a:lnTo>
                      <a:pt x="57" y="73"/>
                    </a:lnTo>
                    <a:lnTo>
                      <a:pt x="42" y="75"/>
                    </a:lnTo>
                    <a:lnTo>
                      <a:pt x="42" y="66"/>
                    </a:lnTo>
                    <a:lnTo>
                      <a:pt x="53" y="62"/>
                    </a:lnTo>
                    <a:lnTo>
                      <a:pt x="67" y="58"/>
                    </a:lnTo>
                    <a:lnTo>
                      <a:pt x="82" y="58"/>
                    </a:lnTo>
                    <a:lnTo>
                      <a:pt x="94" y="54"/>
                    </a:lnTo>
                    <a:lnTo>
                      <a:pt x="86" y="46"/>
                    </a:lnTo>
                    <a:lnTo>
                      <a:pt x="80" y="50"/>
                    </a:lnTo>
                    <a:lnTo>
                      <a:pt x="69" y="50"/>
                    </a:lnTo>
                    <a:lnTo>
                      <a:pt x="69" y="43"/>
                    </a:lnTo>
                    <a:lnTo>
                      <a:pt x="63" y="40"/>
                    </a:lnTo>
                    <a:lnTo>
                      <a:pt x="59" y="46"/>
                    </a:lnTo>
                    <a:lnTo>
                      <a:pt x="53" y="46"/>
                    </a:lnTo>
                    <a:lnTo>
                      <a:pt x="49" y="54"/>
                    </a:lnTo>
                    <a:lnTo>
                      <a:pt x="36" y="62"/>
                    </a:lnTo>
                    <a:lnTo>
                      <a:pt x="26" y="56"/>
                    </a:lnTo>
                    <a:lnTo>
                      <a:pt x="11" y="44"/>
                    </a:lnTo>
                    <a:lnTo>
                      <a:pt x="7" y="35"/>
                    </a:lnTo>
                    <a:lnTo>
                      <a:pt x="18" y="27"/>
                    </a:lnTo>
                    <a:lnTo>
                      <a:pt x="18" y="23"/>
                    </a:lnTo>
                    <a:lnTo>
                      <a:pt x="11" y="23"/>
                    </a:lnTo>
                    <a:lnTo>
                      <a:pt x="2" y="29"/>
                    </a:lnTo>
                    <a:lnTo>
                      <a:pt x="0" y="19"/>
                    </a:lnTo>
                    <a:lnTo>
                      <a:pt x="4" y="11"/>
                    </a:lnTo>
                    <a:lnTo>
                      <a:pt x="18" y="8"/>
                    </a:lnTo>
                    <a:lnTo>
                      <a:pt x="32" y="8"/>
                    </a:lnTo>
                    <a:lnTo>
                      <a:pt x="45" y="10"/>
                    </a:lnTo>
                    <a:lnTo>
                      <a:pt x="49" y="25"/>
                    </a:lnTo>
                    <a:lnTo>
                      <a:pt x="53" y="11"/>
                    </a:lnTo>
                    <a:lnTo>
                      <a:pt x="61" y="10"/>
                    </a:lnTo>
                    <a:lnTo>
                      <a:pt x="71" y="14"/>
                    </a:lnTo>
                    <a:lnTo>
                      <a:pt x="73" y="21"/>
                    </a:lnTo>
                    <a:lnTo>
                      <a:pt x="75" y="27"/>
                    </a:lnTo>
                    <a:lnTo>
                      <a:pt x="80" y="35"/>
                    </a:lnTo>
                    <a:lnTo>
                      <a:pt x="86" y="37"/>
                    </a:lnTo>
                    <a:lnTo>
                      <a:pt x="84" y="23"/>
                    </a:lnTo>
                    <a:lnTo>
                      <a:pt x="80" y="11"/>
                    </a:lnTo>
                    <a:lnTo>
                      <a:pt x="78" y="4"/>
                    </a:lnTo>
                    <a:lnTo>
                      <a:pt x="82" y="0"/>
                    </a:lnTo>
                    <a:lnTo>
                      <a:pt x="92" y="4"/>
                    </a:lnTo>
                    <a:lnTo>
                      <a:pt x="104" y="8"/>
                    </a:lnTo>
                    <a:lnTo>
                      <a:pt x="100" y="19"/>
                    </a:lnTo>
                    <a:lnTo>
                      <a:pt x="108" y="21"/>
                    </a:lnTo>
                    <a:lnTo>
                      <a:pt x="112" y="15"/>
                    </a:lnTo>
                    <a:lnTo>
                      <a:pt x="123" y="21"/>
                    </a:lnTo>
                    <a:lnTo>
                      <a:pt x="123" y="29"/>
                    </a:lnTo>
                    <a:lnTo>
                      <a:pt x="146" y="35"/>
                    </a:lnTo>
                    <a:lnTo>
                      <a:pt x="162" y="43"/>
                    </a:lnTo>
                    <a:lnTo>
                      <a:pt x="154" y="46"/>
                    </a:lnTo>
                    <a:lnTo>
                      <a:pt x="133" y="50"/>
                    </a:lnTo>
                    <a:lnTo>
                      <a:pt x="119" y="58"/>
                    </a:lnTo>
                    <a:lnTo>
                      <a:pt x="115" y="66"/>
                    </a:lnTo>
                    <a:lnTo>
                      <a:pt x="114" y="81"/>
                    </a:lnTo>
                    <a:lnTo>
                      <a:pt x="104" y="85"/>
                    </a:lnTo>
                    <a:lnTo>
                      <a:pt x="98" y="99"/>
                    </a:lnTo>
                    <a:lnTo>
                      <a:pt x="90" y="116"/>
                    </a:lnTo>
                    <a:lnTo>
                      <a:pt x="78" y="110"/>
                    </a:lnTo>
                    <a:lnTo>
                      <a:pt x="78" y="99"/>
                    </a:lnTo>
                    <a:lnTo>
                      <a:pt x="65" y="101"/>
                    </a:lnTo>
                    <a:lnTo>
                      <a:pt x="57" y="95"/>
                    </a:lnTo>
                    <a:lnTo>
                      <a:pt x="44" y="89"/>
                    </a:lnTo>
                    <a:close/>
                  </a:path>
                </a:pathLst>
              </a:custGeom>
              <a:grpFill/>
              <a:ln w="9525">
                <a:solidFill>
                  <a:schemeClr val="bg2"/>
                </a:solidFill>
                <a:round/>
                <a:headEnd/>
                <a:tailEnd/>
              </a:ln>
            </p:spPr>
            <p:txBody>
              <a:bodyPr/>
              <a:lstStyle/>
              <a:p>
                <a:pPr>
                  <a:defRPr/>
                </a:pPr>
                <a:endParaRPr lang="en-GB" dirty="0"/>
              </a:p>
            </p:txBody>
          </p:sp>
          <p:sp>
            <p:nvSpPr>
              <p:cNvPr id="1377" name="Freeform 548">
                <a:extLst>
                  <a:ext uri="{FF2B5EF4-FFF2-40B4-BE49-F238E27FC236}">
                    <a16:creationId xmlns:a16="http://schemas.microsoft.com/office/drawing/2014/main" id="{66025192-3013-4FD8-86C2-FC290F84D6CB}"/>
                  </a:ext>
                </a:extLst>
              </p:cNvPr>
              <p:cNvSpPr>
                <a:spLocks/>
              </p:cNvSpPr>
              <p:nvPr/>
            </p:nvSpPr>
            <p:spPr bwMode="auto">
              <a:xfrm>
                <a:off x="2827" y="1264"/>
                <a:ext cx="162" cy="116"/>
              </a:xfrm>
              <a:custGeom>
                <a:avLst/>
                <a:gdLst>
                  <a:gd name="T0" fmla="*/ 53 w 162"/>
                  <a:gd name="T1" fmla="*/ 81 h 116"/>
                  <a:gd name="T2" fmla="*/ 69 w 162"/>
                  <a:gd name="T3" fmla="*/ 77 h 116"/>
                  <a:gd name="T4" fmla="*/ 42 w 162"/>
                  <a:gd name="T5" fmla="*/ 75 h 116"/>
                  <a:gd name="T6" fmla="*/ 53 w 162"/>
                  <a:gd name="T7" fmla="*/ 62 h 116"/>
                  <a:gd name="T8" fmla="*/ 82 w 162"/>
                  <a:gd name="T9" fmla="*/ 58 h 116"/>
                  <a:gd name="T10" fmla="*/ 86 w 162"/>
                  <a:gd name="T11" fmla="*/ 46 h 116"/>
                  <a:gd name="T12" fmla="*/ 69 w 162"/>
                  <a:gd name="T13" fmla="*/ 50 h 116"/>
                  <a:gd name="T14" fmla="*/ 63 w 162"/>
                  <a:gd name="T15" fmla="*/ 40 h 116"/>
                  <a:gd name="T16" fmla="*/ 53 w 162"/>
                  <a:gd name="T17" fmla="*/ 46 h 116"/>
                  <a:gd name="T18" fmla="*/ 36 w 162"/>
                  <a:gd name="T19" fmla="*/ 62 h 116"/>
                  <a:gd name="T20" fmla="*/ 11 w 162"/>
                  <a:gd name="T21" fmla="*/ 44 h 116"/>
                  <a:gd name="T22" fmla="*/ 18 w 162"/>
                  <a:gd name="T23" fmla="*/ 27 h 116"/>
                  <a:gd name="T24" fmla="*/ 11 w 162"/>
                  <a:gd name="T25" fmla="*/ 23 h 116"/>
                  <a:gd name="T26" fmla="*/ 0 w 162"/>
                  <a:gd name="T27" fmla="*/ 19 h 116"/>
                  <a:gd name="T28" fmla="*/ 18 w 162"/>
                  <a:gd name="T29" fmla="*/ 8 h 116"/>
                  <a:gd name="T30" fmla="*/ 45 w 162"/>
                  <a:gd name="T31" fmla="*/ 10 h 116"/>
                  <a:gd name="T32" fmla="*/ 53 w 162"/>
                  <a:gd name="T33" fmla="*/ 11 h 116"/>
                  <a:gd name="T34" fmla="*/ 71 w 162"/>
                  <a:gd name="T35" fmla="*/ 14 h 116"/>
                  <a:gd name="T36" fmla="*/ 75 w 162"/>
                  <a:gd name="T37" fmla="*/ 27 h 116"/>
                  <a:gd name="T38" fmla="*/ 86 w 162"/>
                  <a:gd name="T39" fmla="*/ 37 h 116"/>
                  <a:gd name="T40" fmla="*/ 80 w 162"/>
                  <a:gd name="T41" fmla="*/ 11 h 116"/>
                  <a:gd name="T42" fmla="*/ 82 w 162"/>
                  <a:gd name="T43" fmla="*/ 0 h 116"/>
                  <a:gd name="T44" fmla="*/ 104 w 162"/>
                  <a:gd name="T45" fmla="*/ 8 h 116"/>
                  <a:gd name="T46" fmla="*/ 108 w 162"/>
                  <a:gd name="T47" fmla="*/ 21 h 116"/>
                  <a:gd name="T48" fmla="*/ 123 w 162"/>
                  <a:gd name="T49" fmla="*/ 21 h 116"/>
                  <a:gd name="T50" fmla="*/ 146 w 162"/>
                  <a:gd name="T51" fmla="*/ 35 h 116"/>
                  <a:gd name="T52" fmla="*/ 154 w 162"/>
                  <a:gd name="T53" fmla="*/ 46 h 116"/>
                  <a:gd name="T54" fmla="*/ 119 w 162"/>
                  <a:gd name="T55" fmla="*/ 58 h 116"/>
                  <a:gd name="T56" fmla="*/ 114 w 162"/>
                  <a:gd name="T57" fmla="*/ 81 h 116"/>
                  <a:gd name="T58" fmla="*/ 98 w 162"/>
                  <a:gd name="T59" fmla="*/ 99 h 116"/>
                  <a:gd name="T60" fmla="*/ 78 w 162"/>
                  <a:gd name="T61" fmla="*/ 110 h 116"/>
                  <a:gd name="T62" fmla="*/ 65 w 162"/>
                  <a:gd name="T63" fmla="*/ 101 h 116"/>
                  <a:gd name="T64" fmla="*/ 44 w 162"/>
                  <a:gd name="T65" fmla="*/ 89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2" h="116">
                    <a:moveTo>
                      <a:pt x="44" y="89"/>
                    </a:moveTo>
                    <a:lnTo>
                      <a:pt x="53" y="81"/>
                    </a:lnTo>
                    <a:lnTo>
                      <a:pt x="80" y="85"/>
                    </a:lnTo>
                    <a:lnTo>
                      <a:pt x="69" y="77"/>
                    </a:lnTo>
                    <a:lnTo>
                      <a:pt x="57" y="73"/>
                    </a:lnTo>
                    <a:lnTo>
                      <a:pt x="42" y="75"/>
                    </a:lnTo>
                    <a:lnTo>
                      <a:pt x="42" y="66"/>
                    </a:lnTo>
                    <a:lnTo>
                      <a:pt x="53" y="62"/>
                    </a:lnTo>
                    <a:lnTo>
                      <a:pt x="67" y="58"/>
                    </a:lnTo>
                    <a:lnTo>
                      <a:pt x="82" y="58"/>
                    </a:lnTo>
                    <a:lnTo>
                      <a:pt x="94" y="54"/>
                    </a:lnTo>
                    <a:lnTo>
                      <a:pt x="86" y="46"/>
                    </a:lnTo>
                    <a:lnTo>
                      <a:pt x="80" y="50"/>
                    </a:lnTo>
                    <a:lnTo>
                      <a:pt x="69" y="50"/>
                    </a:lnTo>
                    <a:lnTo>
                      <a:pt x="69" y="43"/>
                    </a:lnTo>
                    <a:lnTo>
                      <a:pt x="63" y="40"/>
                    </a:lnTo>
                    <a:lnTo>
                      <a:pt x="59" y="46"/>
                    </a:lnTo>
                    <a:lnTo>
                      <a:pt x="53" y="46"/>
                    </a:lnTo>
                    <a:lnTo>
                      <a:pt x="49" y="54"/>
                    </a:lnTo>
                    <a:lnTo>
                      <a:pt x="36" y="62"/>
                    </a:lnTo>
                    <a:lnTo>
                      <a:pt x="26" y="56"/>
                    </a:lnTo>
                    <a:lnTo>
                      <a:pt x="11" y="44"/>
                    </a:lnTo>
                    <a:lnTo>
                      <a:pt x="7" y="35"/>
                    </a:lnTo>
                    <a:lnTo>
                      <a:pt x="18" y="27"/>
                    </a:lnTo>
                    <a:lnTo>
                      <a:pt x="18" y="23"/>
                    </a:lnTo>
                    <a:lnTo>
                      <a:pt x="11" y="23"/>
                    </a:lnTo>
                    <a:lnTo>
                      <a:pt x="2" y="29"/>
                    </a:lnTo>
                    <a:lnTo>
                      <a:pt x="0" y="19"/>
                    </a:lnTo>
                    <a:lnTo>
                      <a:pt x="4" y="11"/>
                    </a:lnTo>
                    <a:lnTo>
                      <a:pt x="18" y="8"/>
                    </a:lnTo>
                    <a:lnTo>
                      <a:pt x="32" y="8"/>
                    </a:lnTo>
                    <a:lnTo>
                      <a:pt x="45" y="10"/>
                    </a:lnTo>
                    <a:lnTo>
                      <a:pt x="49" y="25"/>
                    </a:lnTo>
                    <a:lnTo>
                      <a:pt x="53" y="11"/>
                    </a:lnTo>
                    <a:lnTo>
                      <a:pt x="61" y="10"/>
                    </a:lnTo>
                    <a:lnTo>
                      <a:pt x="71" y="14"/>
                    </a:lnTo>
                    <a:lnTo>
                      <a:pt x="73" y="21"/>
                    </a:lnTo>
                    <a:lnTo>
                      <a:pt x="75" y="27"/>
                    </a:lnTo>
                    <a:lnTo>
                      <a:pt x="80" y="35"/>
                    </a:lnTo>
                    <a:lnTo>
                      <a:pt x="86" y="37"/>
                    </a:lnTo>
                    <a:lnTo>
                      <a:pt x="84" y="23"/>
                    </a:lnTo>
                    <a:lnTo>
                      <a:pt x="80" y="11"/>
                    </a:lnTo>
                    <a:lnTo>
                      <a:pt x="78" y="4"/>
                    </a:lnTo>
                    <a:lnTo>
                      <a:pt x="82" y="0"/>
                    </a:lnTo>
                    <a:lnTo>
                      <a:pt x="92" y="4"/>
                    </a:lnTo>
                    <a:lnTo>
                      <a:pt x="104" y="8"/>
                    </a:lnTo>
                    <a:lnTo>
                      <a:pt x="100" y="19"/>
                    </a:lnTo>
                    <a:lnTo>
                      <a:pt x="108" y="21"/>
                    </a:lnTo>
                    <a:lnTo>
                      <a:pt x="112" y="15"/>
                    </a:lnTo>
                    <a:lnTo>
                      <a:pt x="123" y="21"/>
                    </a:lnTo>
                    <a:lnTo>
                      <a:pt x="123" y="29"/>
                    </a:lnTo>
                    <a:lnTo>
                      <a:pt x="146" y="35"/>
                    </a:lnTo>
                    <a:lnTo>
                      <a:pt x="162" y="43"/>
                    </a:lnTo>
                    <a:lnTo>
                      <a:pt x="154" y="46"/>
                    </a:lnTo>
                    <a:lnTo>
                      <a:pt x="133" y="50"/>
                    </a:lnTo>
                    <a:lnTo>
                      <a:pt x="119" y="58"/>
                    </a:lnTo>
                    <a:lnTo>
                      <a:pt x="115" y="66"/>
                    </a:lnTo>
                    <a:lnTo>
                      <a:pt x="114" y="81"/>
                    </a:lnTo>
                    <a:lnTo>
                      <a:pt x="104" y="85"/>
                    </a:lnTo>
                    <a:lnTo>
                      <a:pt x="98" y="99"/>
                    </a:lnTo>
                    <a:lnTo>
                      <a:pt x="90" y="116"/>
                    </a:lnTo>
                    <a:lnTo>
                      <a:pt x="78" y="110"/>
                    </a:lnTo>
                    <a:lnTo>
                      <a:pt x="78" y="99"/>
                    </a:lnTo>
                    <a:lnTo>
                      <a:pt x="65" y="101"/>
                    </a:lnTo>
                    <a:lnTo>
                      <a:pt x="57" y="95"/>
                    </a:lnTo>
                    <a:lnTo>
                      <a:pt x="44" y="89"/>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70" name="Norge">
              <a:extLst>
                <a:ext uri="{FF2B5EF4-FFF2-40B4-BE49-F238E27FC236}">
                  <a16:creationId xmlns:a16="http://schemas.microsoft.com/office/drawing/2014/main" id="{98B056DF-2059-4D99-B9CF-85270BD9932C}"/>
                </a:ext>
              </a:extLst>
            </p:cNvPr>
            <p:cNvGrpSpPr>
              <a:grpSpLocks/>
            </p:cNvGrpSpPr>
            <p:nvPr/>
          </p:nvGrpSpPr>
          <p:grpSpPr bwMode="auto">
            <a:xfrm>
              <a:off x="4652963" y="1609725"/>
              <a:ext cx="223837" cy="77788"/>
              <a:chOff x="2940" y="1246"/>
              <a:chExt cx="141" cy="49"/>
            </a:xfrm>
            <a:grpFill/>
          </p:grpSpPr>
          <p:sp>
            <p:nvSpPr>
              <p:cNvPr id="1374" name="Freeform 550">
                <a:extLst>
                  <a:ext uri="{FF2B5EF4-FFF2-40B4-BE49-F238E27FC236}">
                    <a16:creationId xmlns:a16="http://schemas.microsoft.com/office/drawing/2014/main" id="{D9866BBF-E9B2-49D7-AD30-036D309089E1}"/>
                  </a:ext>
                </a:extLst>
              </p:cNvPr>
              <p:cNvSpPr>
                <a:spLocks/>
              </p:cNvSpPr>
              <p:nvPr/>
            </p:nvSpPr>
            <p:spPr bwMode="auto">
              <a:xfrm>
                <a:off x="2940" y="1246"/>
                <a:ext cx="141" cy="49"/>
              </a:xfrm>
              <a:custGeom>
                <a:avLst/>
                <a:gdLst>
                  <a:gd name="T0" fmla="*/ 61 w 141"/>
                  <a:gd name="T1" fmla="*/ 37 h 49"/>
                  <a:gd name="T2" fmla="*/ 51 w 141"/>
                  <a:gd name="T3" fmla="*/ 37 h 49"/>
                  <a:gd name="T4" fmla="*/ 33 w 141"/>
                  <a:gd name="T5" fmla="*/ 37 h 49"/>
                  <a:gd name="T6" fmla="*/ 35 w 141"/>
                  <a:gd name="T7" fmla="*/ 29 h 49"/>
                  <a:gd name="T8" fmla="*/ 53 w 141"/>
                  <a:gd name="T9" fmla="*/ 27 h 49"/>
                  <a:gd name="T10" fmla="*/ 59 w 141"/>
                  <a:gd name="T11" fmla="*/ 23 h 49"/>
                  <a:gd name="T12" fmla="*/ 49 w 141"/>
                  <a:gd name="T13" fmla="*/ 21 h 49"/>
                  <a:gd name="T14" fmla="*/ 33 w 141"/>
                  <a:gd name="T15" fmla="*/ 21 h 49"/>
                  <a:gd name="T16" fmla="*/ 18 w 141"/>
                  <a:gd name="T17" fmla="*/ 25 h 49"/>
                  <a:gd name="T18" fmla="*/ 2 w 141"/>
                  <a:gd name="T19" fmla="*/ 23 h 49"/>
                  <a:gd name="T20" fmla="*/ 0 w 141"/>
                  <a:gd name="T21" fmla="*/ 17 h 49"/>
                  <a:gd name="T22" fmla="*/ 10 w 141"/>
                  <a:gd name="T23" fmla="*/ 13 h 49"/>
                  <a:gd name="T24" fmla="*/ 22 w 141"/>
                  <a:gd name="T25" fmla="*/ 6 h 49"/>
                  <a:gd name="T26" fmla="*/ 29 w 141"/>
                  <a:gd name="T27" fmla="*/ 6 h 49"/>
                  <a:gd name="T28" fmla="*/ 45 w 141"/>
                  <a:gd name="T29" fmla="*/ 9 h 49"/>
                  <a:gd name="T30" fmla="*/ 55 w 141"/>
                  <a:gd name="T31" fmla="*/ 9 h 49"/>
                  <a:gd name="T32" fmla="*/ 65 w 141"/>
                  <a:gd name="T33" fmla="*/ 11 h 49"/>
                  <a:gd name="T34" fmla="*/ 72 w 141"/>
                  <a:gd name="T35" fmla="*/ 0 h 49"/>
                  <a:gd name="T36" fmla="*/ 80 w 141"/>
                  <a:gd name="T37" fmla="*/ 13 h 49"/>
                  <a:gd name="T38" fmla="*/ 94 w 141"/>
                  <a:gd name="T39" fmla="*/ 7 h 49"/>
                  <a:gd name="T40" fmla="*/ 111 w 141"/>
                  <a:gd name="T41" fmla="*/ 9 h 49"/>
                  <a:gd name="T42" fmla="*/ 129 w 141"/>
                  <a:gd name="T43" fmla="*/ 13 h 49"/>
                  <a:gd name="T44" fmla="*/ 141 w 141"/>
                  <a:gd name="T45" fmla="*/ 15 h 49"/>
                  <a:gd name="T46" fmla="*/ 135 w 141"/>
                  <a:gd name="T47" fmla="*/ 21 h 49"/>
                  <a:gd name="T48" fmla="*/ 119 w 141"/>
                  <a:gd name="T49" fmla="*/ 29 h 49"/>
                  <a:gd name="T50" fmla="*/ 111 w 141"/>
                  <a:gd name="T51" fmla="*/ 37 h 49"/>
                  <a:gd name="T52" fmla="*/ 98 w 141"/>
                  <a:gd name="T53" fmla="*/ 37 h 49"/>
                  <a:gd name="T54" fmla="*/ 90 w 141"/>
                  <a:gd name="T55" fmla="*/ 49 h 49"/>
                  <a:gd name="T56" fmla="*/ 72 w 141"/>
                  <a:gd name="T57" fmla="*/ 45 h 49"/>
                  <a:gd name="T58" fmla="*/ 67 w 141"/>
                  <a:gd name="T59" fmla="*/ 37 h 49"/>
                  <a:gd name="T60" fmla="*/ 61 w 141"/>
                  <a:gd name="T61" fmla="*/ 37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1" h="49">
                    <a:moveTo>
                      <a:pt x="61" y="37"/>
                    </a:moveTo>
                    <a:lnTo>
                      <a:pt x="51" y="37"/>
                    </a:lnTo>
                    <a:lnTo>
                      <a:pt x="33" y="37"/>
                    </a:lnTo>
                    <a:lnTo>
                      <a:pt x="35" y="29"/>
                    </a:lnTo>
                    <a:lnTo>
                      <a:pt x="53" y="27"/>
                    </a:lnTo>
                    <a:lnTo>
                      <a:pt x="59" y="23"/>
                    </a:lnTo>
                    <a:lnTo>
                      <a:pt x="49" y="21"/>
                    </a:lnTo>
                    <a:lnTo>
                      <a:pt x="33" y="21"/>
                    </a:lnTo>
                    <a:lnTo>
                      <a:pt x="18" y="25"/>
                    </a:lnTo>
                    <a:lnTo>
                      <a:pt x="2" y="23"/>
                    </a:lnTo>
                    <a:lnTo>
                      <a:pt x="0" y="17"/>
                    </a:lnTo>
                    <a:lnTo>
                      <a:pt x="10" y="13"/>
                    </a:lnTo>
                    <a:lnTo>
                      <a:pt x="22" y="6"/>
                    </a:lnTo>
                    <a:lnTo>
                      <a:pt x="29" y="6"/>
                    </a:lnTo>
                    <a:lnTo>
                      <a:pt x="45" y="9"/>
                    </a:lnTo>
                    <a:lnTo>
                      <a:pt x="55" y="9"/>
                    </a:lnTo>
                    <a:lnTo>
                      <a:pt x="65" y="11"/>
                    </a:lnTo>
                    <a:lnTo>
                      <a:pt x="72" y="0"/>
                    </a:lnTo>
                    <a:lnTo>
                      <a:pt x="80" y="13"/>
                    </a:lnTo>
                    <a:lnTo>
                      <a:pt x="94" y="7"/>
                    </a:lnTo>
                    <a:lnTo>
                      <a:pt x="111" y="9"/>
                    </a:lnTo>
                    <a:lnTo>
                      <a:pt x="129" y="13"/>
                    </a:lnTo>
                    <a:lnTo>
                      <a:pt x="141" y="15"/>
                    </a:lnTo>
                    <a:lnTo>
                      <a:pt x="135" y="21"/>
                    </a:lnTo>
                    <a:lnTo>
                      <a:pt x="119" y="29"/>
                    </a:lnTo>
                    <a:lnTo>
                      <a:pt x="111" y="37"/>
                    </a:lnTo>
                    <a:lnTo>
                      <a:pt x="98" y="37"/>
                    </a:lnTo>
                    <a:lnTo>
                      <a:pt x="90" y="49"/>
                    </a:lnTo>
                    <a:lnTo>
                      <a:pt x="72" y="45"/>
                    </a:lnTo>
                    <a:lnTo>
                      <a:pt x="67" y="37"/>
                    </a:lnTo>
                    <a:lnTo>
                      <a:pt x="61" y="37"/>
                    </a:lnTo>
                    <a:close/>
                  </a:path>
                </a:pathLst>
              </a:custGeom>
              <a:grpFill/>
              <a:ln w="9525">
                <a:solidFill>
                  <a:schemeClr val="bg2"/>
                </a:solidFill>
                <a:round/>
                <a:headEnd/>
                <a:tailEnd/>
              </a:ln>
            </p:spPr>
            <p:txBody>
              <a:bodyPr/>
              <a:lstStyle/>
              <a:p>
                <a:pPr>
                  <a:defRPr/>
                </a:pPr>
                <a:endParaRPr lang="en-GB" dirty="0"/>
              </a:p>
            </p:txBody>
          </p:sp>
          <p:sp>
            <p:nvSpPr>
              <p:cNvPr id="1375" name="Freeform 551">
                <a:extLst>
                  <a:ext uri="{FF2B5EF4-FFF2-40B4-BE49-F238E27FC236}">
                    <a16:creationId xmlns:a16="http://schemas.microsoft.com/office/drawing/2014/main" id="{222B70C2-C8A3-4EE6-912C-B4561479BE56}"/>
                  </a:ext>
                </a:extLst>
              </p:cNvPr>
              <p:cNvSpPr>
                <a:spLocks/>
              </p:cNvSpPr>
              <p:nvPr/>
            </p:nvSpPr>
            <p:spPr bwMode="auto">
              <a:xfrm>
                <a:off x="2940" y="1246"/>
                <a:ext cx="141" cy="49"/>
              </a:xfrm>
              <a:custGeom>
                <a:avLst/>
                <a:gdLst>
                  <a:gd name="T0" fmla="*/ 61 w 141"/>
                  <a:gd name="T1" fmla="*/ 37 h 49"/>
                  <a:gd name="T2" fmla="*/ 51 w 141"/>
                  <a:gd name="T3" fmla="*/ 37 h 49"/>
                  <a:gd name="T4" fmla="*/ 33 w 141"/>
                  <a:gd name="T5" fmla="*/ 37 h 49"/>
                  <a:gd name="T6" fmla="*/ 35 w 141"/>
                  <a:gd name="T7" fmla="*/ 29 h 49"/>
                  <a:gd name="T8" fmla="*/ 53 w 141"/>
                  <a:gd name="T9" fmla="*/ 27 h 49"/>
                  <a:gd name="T10" fmla="*/ 59 w 141"/>
                  <a:gd name="T11" fmla="*/ 23 h 49"/>
                  <a:gd name="T12" fmla="*/ 49 w 141"/>
                  <a:gd name="T13" fmla="*/ 21 h 49"/>
                  <a:gd name="T14" fmla="*/ 33 w 141"/>
                  <a:gd name="T15" fmla="*/ 21 h 49"/>
                  <a:gd name="T16" fmla="*/ 18 w 141"/>
                  <a:gd name="T17" fmla="*/ 25 h 49"/>
                  <a:gd name="T18" fmla="*/ 2 w 141"/>
                  <a:gd name="T19" fmla="*/ 23 h 49"/>
                  <a:gd name="T20" fmla="*/ 0 w 141"/>
                  <a:gd name="T21" fmla="*/ 17 h 49"/>
                  <a:gd name="T22" fmla="*/ 10 w 141"/>
                  <a:gd name="T23" fmla="*/ 13 h 49"/>
                  <a:gd name="T24" fmla="*/ 22 w 141"/>
                  <a:gd name="T25" fmla="*/ 6 h 49"/>
                  <a:gd name="T26" fmla="*/ 29 w 141"/>
                  <a:gd name="T27" fmla="*/ 6 h 49"/>
                  <a:gd name="T28" fmla="*/ 45 w 141"/>
                  <a:gd name="T29" fmla="*/ 9 h 49"/>
                  <a:gd name="T30" fmla="*/ 55 w 141"/>
                  <a:gd name="T31" fmla="*/ 9 h 49"/>
                  <a:gd name="T32" fmla="*/ 65 w 141"/>
                  <a:gd name="T33" fmla="*/ 11 h 49"/>
                  <a:gd name="T34" fmla="*/ 72 w 141"/>
                  <a:gd name="T35" fmla="*/ 0 h 49"/>
                  <a:gd name="T36" fmla="*/ 80 w 141"/>
                  <a:gd name="T37" fmla="*/ 13 h 49"/>
                  <a:gd name="T38" fmla="*/ 94 w 141"/>
                  <a:gd name="T39" fmla="*/ 7 h 49"/>
                  <a:gd name="T40" fmla="*/ 111 w 141"/>
                  <a:gd name="T41" fmla="*/ 9 h 49"/>
                  <a:gd name="T42" fmla="*/ 129 w 141"/>
                  <a:gd name="T43" fmla="*/ 13 h 49"/>
                  <a:gd name="T44" fmla="*/ 141 w 141"/>
                  <a:gd name="T45" fmla="*/ 15 h 49"/>
                  <a:gd name="T46" fmla="*/ 135 w 141"/>
                  <a:gd name="T47" fmla="*/ 21 h 49"/>
                  <a:gd name="T48" fmla="*/ 119 w 141"/>
                  <a:gd name="T49" fmla="*/ 29 h 49"/>
                  <a:gd name="T50" fmla="*/ 111 w 141"/>
                  <a:gd name="T51" fmla="*/ 37 h 49"/>
                  <a:gd name="T52" fmla="*/ 98 w 141"/>
                  <a:gd name="T53" fmla="*/ 37 h 49"/>
                  <a:gd name="T54" fmla="*/ 90 w 141"/>
                  <a:gd name="T55" fmla="*/ 49 h 49"/>
                  <a:gd name="T56" fmla="*/ 72 w 141"/>
                  <a:gd name="T57" fmla="*/ 45 h 49"/>
                  <a:gd name="T58" fmla="*/ 67 w 141"/>
                  <a:gd name="T59" fmla="*/ 37 h 49"/>
                  <a:gd name="T60" fmla="*/ 61 w 141"/>
                  <a:gd name="T61" fmla="*/ 37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1" h="49">
                    <a:moveTo>
                      <a:pt x="61" y="37"/>
                    </a:moveTo>
                    <a:lnTo>
                      <a:pt x="51" y="37"/>
                    </a:lnTo>
                    <a:lnTo>
                      <a:pt x="33" y="37"/>
                    </a:lnTo>
                    <a:lnTo>
                      <a:pt x="35" y="29"/>
                    </a:lnTo>
                    <a:lnTo>
                      <a:pt x="53" y="27"/>
                    </a:lnTo>
                    <a:lnTo>
                      <a:pt x="59" y="23"/>
                    </a:lnTo>
                    <a:lnTo>
                      <a:pt x="49" y="21"/>
                    </a:lnTo>
                    <a:lnTo>
                      <a:pt x="33" y="21"/>
                    </a:lnTo>
                    <a:lnTo>
                      <a:pt x="18" y="25"/>
                    </a:lnTo>
                    <a:lnTo>
                      <a:pt x="2" y="23"/>
                    </a:lnTo>
                    <a:lnTo>
                      <a:pt x="0" y="17"/>
                    </a:lnTo>
                    <a:lnTo>
                      <a:pt x="10" y="13"/>
                    </a:lnTo>
                    <a:lnTo>
                      <a:pt x="22" y="6"/>
                    </a:lnTo>
                    <a:lnTo>
                      <a:pt x="29" y="6"/>
                    </a:lnTo>
                    <a:lnTo>
                      <a:pt x="45" y="9"/>
                    </a:lnTo>
                    <a:lnTo>
                      <a:pt x="55" y="9"/>
                    </a:lnTo>
                    <a:lnTo>
                      <a:pt x="65" y="11"/>
                    </a:lnTo>
                    <a:lnTo>
                      <a:pt x="72" y="0"/>
                    </a:lnTo>
                    <a:lnTo>
                      <a:pt x="80" y="13"/>
                    </a:lnTo>
                    <a:lnTo>
                      <a:pt x="94" y="7"/>
                    </a:lnTo>
                    <a:lnTo>
                      <a:pt x="111" y="9"/>
                    </a:lnTo>
                    <a:lnTo>
                      <a:pt x="129" y="13"/>
                    </a:lnTo>
                    <a:lnTo>
                      <a:pt x="141" y="15"/>
                    </a:lnTo>
                    <a:lnTo>
                      <a:pt x="135" y="21"/>
                    </a:lnTo>
                    <a:lnTo>
                      <a:pt x="119" y="29"/>
                    </a:lnTo>
                    <a:lnTo>
                      <a:pt x="111" y="37"/>
                    </a:lnTo>
                    <a:lnTo>
                      <a:pt x="98" y="37"/>
                    </a:lnTo>
                    <a:lnTo>
                      <a:pt x="90" y="49"/>
                    </a:lnTo>
                    <a:lnTo>
                      <a:pt x="72" y="45"/>
                    </a:lnTo>
                    <a:lnTo>
                      <a:pt x="67" y="37"/>
                    </a:lnTo>
                    <a:lnTo>
                      <a:pt x="61" y="37"/>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71" name="Norge">
              <a:extLst>
                <a:ext uri="{FF2B5EF4-FFF2-40B4-BE49-F238E27FC236}">
                  <a16:creationId xmlns:a16="http://schemas.microsoft.com/office/drawing/2014/main" id="{B927C48D-6840-4069-B474-DBEE9C2F2A88}"/>
                </a:ext>
              </a:extLst>
            </p:cNvPr>
            <p:cNvGrpSpPr>
              <a:grpSpLocks/>
            </p:cNvGrpSpPr>
            <p:nvPr/>
          </p:nvGrpSpPr>
          <p:grpSpPr bwMode="auto">
            <a:xfrm>
              <a:off x="4714875" y="1735138"/>
              <a:ext cx="90488" cy="50800"/>
              <a:chOff x="2979" y="1325"/>
              <a:chExt cx="57" cy="32"/>
            </a:xfrm>
            <a:grpFill/>
          </p:grpSpPr>
          <p:sp>
            <p:nvSpPr>
              <p:cNvPr id="1372" name="Freeform 553">
                <a:extLst>
                  <a:ext uri="{FF2B5EF4-FFF2-40B4-BE49-F238E27FC236}">
                    <a16:creationId xmlns:a16="http://schemas.microsoft.com/office/drawing/2014/main" id="{F768C39E-5B5A-4010-8A88-868131B30887}"/>
                  </a:ext>
                </a:extLst>
              </p:cNvPr>
              <p:cNvSpPr>
                <a:spLocks/>
              </p:cNvSpPr>
              <p:nvPr/>
            </p:nvSpPr>
            <p:spPr bwMode="auto">
              <a:xfrm>
                <a:off x="2979" y="1325"/>
                <a:ext cx="57" cy="32"/>
              </a:xfrm>
              <a:custGeom>
                <a:avLst/>
                <a:gdLst>
                  <a:gd name="T0" fmla="*/ 10 w 57"/>
                  <a:gd name="T1" fmla="*/ 8 h 32"/>
                  <a:gd name="T2" fmla="*/ 14 w 57"/>
                  <a:gd name="T3" fmla="*/ 4 h 32"/>
                  <a:gd name="T4" fmla="*/ 30 w 57"/>
                  <a:gd name="T5" fmla="*/ 0 h 32"/>
                  <a:gd name="T6" fmla="*/ 37 w 57"/>
                  <a:gd name="T7" fmla="*/ 0 h 32"/>
                  <a:gd name="T8" fmla="*/ 41 w 57"/>
                  <a:gd name="T9" fmla="*/ 8 h 32"/>
                  <a:gd name="T10" fmla="*/ 47 w 57"/>
                  <a:gd name="T11" fmla="*/ 12 h 32"/>
                  <a:gd name="T12" fmla="*/ 57 w 57"/>
                  <a:gd name="T13" fmla="*/ 12 h 32"/>
                  <a:gd name="T14" fmla="*/ 51 w 57"/>
                  <a:gd name="T15" fmla="*/ 20 h 32"/>
                  <a:gd name="T16" fmla="*/ 37 w 57"/>
                  <a:gd name="T17" fmla="*/ 28 h 32"/>
                  <a:gd name="T18" fmla="*/ 26 w 57"/>
                  <a:gd name="T19" fmla="*/ 32 h 32"/>
                  <a:gd name="T20" fmla="*/ 26 w 57"/>
                  <a:gd name="T21" fmla="*/ 20 h 32"/>
                  <a:gd name="T22" fmla="*/ 18 w 57"/>
                  <a:gd name="T23" fmla="*/ 20 h 32"/>
                  <a:gd name="T24" fmla="*/ 10 w 57"/>
                  <a:gd name="T25" fmla="*/ 22 h 32"/>
                  <a:gd name="T26" fmla="*/ 4 w 57"/>
                  <a:gd name="T27" fmla="*/ 28 h 32"/>
                  <a:gd name="T28" fmla="*/ 0 w 57"/>
                  <a:gd name="T29" fmla="*/ 20 h 32"/>
                  <a:gd name="T30" fmla="*/ 6 w 57"/>
                  <a:gd name="T31" fmla="*/ 14 h 32"/>
                  <a:gd name="T32" fmla="*/ 10 w 57"/>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32">
                    <a:moveTo>
                      <a:pt x="10" y="8"/>
                    </a:moveTo>
                    <a:lnTo>
                      <a:pt x="14" y="4"/>
                    </a:lnTo>
                    <a:lnTo>
                      <a:pt x="30" y="0"/>
                    </a:lnTo>
                    <a:lnTo>
                      <a:pt x="37" y="0"/>
                    </a:lnTo>
                    <a:lnTo>
                      <a:pt x="41" y="8"/>
                    </a:lnTo>
                    <a:lnTo>
                      <a:pt x="47" y="12"/>
                    </a:lnTo>
                    <a:lnTo>
                      <a:pt x="57" y="12"/>
                    </a:lnTo>
                    <a:lnTo>
                      <a:pt x="51" y="20"/>
                    </a:lnTo>
                    <a:lnTo>
                      <a:pt x="37" y="28"/>
                    </a:lnTo>
                    <a:lnTo>
                      <a:pt x="26" y="32"/>
                    </a:lnTo>
                    <a:lnTo>
                      <a:pt x="26" y="20"/>
                    </a:lnTo>
                    <a:lnTo>
                      <a:pt x="18" y="20"/>
                    </a:lnTo>
                    <a:lnTo>
                      <a:pt x="10" y="22"/>
                    </a:lnTo>
                    <a:lnTo>
                      <a:pt x="4" y="28"/>
                    </a:lnTo>
                    <a:lnTo>
                      <a:pt x="0" y="20"/>
                    </a:lnTo>
                    <a:lnTo>
                      <a:pt x="6" y="14"/>
                    </a:lnTo>
                    <a:lnTo>
                      <a:pt x="10" y="8"/>
                    </a:lnTo>
                    <a:close/>
                  </a:path>
                </a:pathLst>
              </a:custGeom>
              <a:grpFill/>
              <a:ln w="9525">
                <a:solidFill>
                  <a:schemeClr val="bg2"/>
                </a:solidFill>
                <a:round/>
                <a:headEnd/>
                <a:tailEnd/>
              </a:ln>
            </p:spPr>
            <p:txBody>
              <a:bodyPr/>
              <a:lstStyle/>
              <a:p>
                <a:pPr>
                  <a:defRPr/>
                </a:pPr>
                <a:endParaRPr lang="en-GB" dirty="0"/>
              </a:p>
            </p:txBody>
          </p:sp>
          <p:sp>
            <p:nvSpPr>
              <p:cNvPr id="1373" name="Freeform 554">
                <a:extLst>
                  <a:ext uri="{FF2B5EF4-FFF2-40B4-BE49-F238E27FC236}">
                    <a16:creationId xmlns:a16="http://schemas.microsoft.com/office/drawing/2014/main" id="{62FFF9F6-97D6-480E-A5EF-10095FEF7BD4}"/>
                  </a:ext>
                </a:extLst>
              </p:cNvPr>
              <p:cNvSpPr>
                <a:spLocks/>
              </p:cNvSpPr>
              <p:nvPr/>
            </p:nvSpPr>
            <p:spPr bwMode="auto">
              <a:xfrm>
                <a:off x="2979" y="1325"/>
                <a:ext cx="57" cy="32"/>
              </a:xfrm>
              <a:custGeom>
                <a:avLst/>
                <a:gdLst>
                  <a:gd name="T0" fmla="*/ 10 w 57"/>
                  <a:gd name="T1" fmla="*/ 8 h 32"/>
                  <a:gd name="T2" fmla="*/ 14 w 57"/>
                  <a:gd name="T3" fmla="*/ 4 h 32"/>
                  <a:gd name="T4" fmla="*/ 30 w 57"/>
                  <a:gd name="T5" fmla="*/ 0 h 32"/>
                  <a:gd name="T6" fmla="*/ 37 w 57"/>
                  <a:gd name="T7" fmla="*/ 0 h 32"/>
                  <a:gd name="T8" fmla="*/ 41 w 57"/>
                  <a:gd name="T9" fmla="*/ 8 h 32"/>
                  <a:gd name="T10" fmla="*/ 47 w 57"/>
                  <a:gd name="T11" fmla="*/ 12 h 32"/>
                  <a:gd name="T12" fmla="*/ 57 w 57"/>
                  <a:gd name="T13" fmla="*/ 12 h 32"/>
                  <a:gd name="T14" fmla="*/ 51 w 57"/>
                  <a:gd name="T15" fmla="*/ 20 h 32"/>
                  <a:gd name="T16" fmla="*/ 37 w 57"/>
                  <a:gd name="T17" fmla="*/ 28 h 32"/>
                  <a:gd name="T18" fmla="*/ 26 w 57"/>
                  <a:gd name="T19" fmla="*/ 32 h 32"/>
                  <a:gd name="T20" fmla="*/ 26 w 57"/>
                  <a:gd name="T21" fmla="*/ 20 h 32"/>
                  <a:gd name="T22" fmla="*/ 18 w 57"/>
                  <a:gd name="T23" fmla="*/ 20 h 32"/>
                  <a:gd name="T24" fmla="*/ 10 w 57"/>
                  <a:gd name="T25" fmla="*/ 22 h 32"/>
                  <a:gd name="T26" fmla="*/ 4 w 57"/>
                  <a:gd name="T27" fmla="*/ 28 h 32"/>
                  <a:gd name="T28" fmla="*/ 0 w 57"/>
                  <a:gd name="T29" fmla="*/ 20 h 32"/>
                  <a:gd name="T30" fmla="*/ 6 w 57"/>
                  <a:gd name="T31" fmla="*/ 14 h 32"/>
                  <a:gd name="T32" fmla="*/ 10 w 57"/>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32">
                    <a:moveTo>
                      <a:pt x="10" y="8"/>
                    </a:moveTo>
                    <a:lnTo>
                      <a:pt x="14" y="4"/>
                    </a:lnTo>
                    <a:lnTo>
                      <a:pt x="30" y="0"/>
                    </a:lnTo>
                    <a:lnTo>
                      <a:pt x="37" y="0"/>
                    </a:lnTo>
                    <a:lnTo>
                      <a:pt x="41" y="8"/>
                    </a:lnTo>
                    <a:lnTo>
                      <a:pt x="47" y="12"/>
                    </a:lnTo>
                    <a:lnTo>
                      <a:pt x="57" y="12"/>
                    </a:lnTo>
                    <a:lnTo>
                      <a:pt x="51" y="20"/>
                    </a:lnTo>
                    <a:lnTo>
                      <a:pt x="37" y="28"/>
                    </a:lnTo>
                    <a:lnTo>
                      <a:pt x="26" y="32"/>
                    </a:lnTo>
                    <a:lnTo>
                      <a:pt x="26" y="20"/>
                    </a:lnTo>
                    <a:lnTo>
                      <a:pt x="18" y="20"/>
                    </a:lnTo>
                    <a:lnTo>
                      <a:pt x="10" y="22"/>
                    </a:lnTo>
                    <a:lnTo>
                      <a:pt x="4" y="28"/>
                    </a:lnTo>
                    <a:lnTo>
                      <a:pt x="0" y="20"/>
                    </a:lnTo>
                    <a:lnTo>
                      <a:pt x="6" y="14"/>
                    </a:lnTo>
                    <a:lnTo>
                      <a:pt x="10" y="8"/>
                    </a:lnTo>
                    <a:close/>
                  </a:path>
                </a:pathLst>
              </a:custGeom>
              <a:grpFill/>
              <a:ln w="8001" cap="rnd">
                <a:solidFill>
                  <a:schemeClr val="bg2"/>
                </a:solidFill>
                <a:prstDash val="solid"/>
                <a:round/>
                <a:headEnd/>
                <a:tailEnd/>
              </a:ln>
            </p:spPr>
            <p:txBody>
              <a:bodyPr/>
              <a:lstStyle/>
              <a:p>
                <a:pPr>
                  <a:defRPr/>
                </a:pPr>
                <a:endParaRPr lang="en-GB" dirty="0"/>
              </a:p>
            </p:txBody>
          </p:sp>
        </p:grpSp>
      </p:grpSp>
      <p:grpSp>
        <p:nvGrpSpPr>
          <p:cNvPr id="1380" name="Armenien">
            <a:extLst>
              <a:ext uri="{FF2B5EF4-FFF2-40B4-BE49-F238E27FC236}">
                <a16:creationId xmlns:a16="http://schemas.microsoft.com/office/drawing/2014/main" id="{205F6A6E-08BA-45D4-8FF2-C0E8C45DA884}"/>
              </a:ext>
            </a:extLst>
          </p:cNvPr>
          <p:cNvGrpSpPr>
            <a:grpSpLocks/>
          </p:cNvGrpSpPr>
          <p:nvPr/>
        </p:nvGrpSpPr>
        <p:grpSpPr bwMode="auto">
          <a:xfrm>
            <a:off x="5237140" y="3608979"/>
            <a:ext cx="80069" cy="69611"/>
            <a:chOff x="3333" y="2202"/>
            <a:chExt cx="58" cy="47"/>
          </a:xfrm>
          <a:solidFill>
            <a:schemeClr val="bg2"/>
          </a:solidFill>
        </p:grpSpPr>
        <p:sp>
          <p:nvSpPr>
            <p:cNvPr id="1381" name="Freeform 556">
              <a:extLst>
                <a:ext uri="{FF2B5EF4-FFF2-40B4-BE49-F238E27FC236}">
                  <a16:creationId xmlns:a16="http://schemas.microsoft.com/office/drawing/2014/main" id="{AD2EBC01-5526-49F6-B798-FBAD7D9E8E38}"/>
                </a:ext>
              </a:extLst>
            </p:cNvPr>
            <p:cNvSpPr>
              <a:spLocks/>
            </p:cNvSpPr>
            <p:nvPr/>
          </p:nvSpPr>
          <p:spPr bwMode="auto">
            <a:xfrm>
              <a:off x="3341" y="2202"/>
              <a:ext cx="50" cy="43"/>
            </a:xfrm>
            <a:custGeom>
              <a:avLst/>
              <a:gdLst>
                <a:gd name="T0" fmla="*/ 0 w 50"/>
                <a:gd name="T1" fmla="*/ 5 h 43"/>
                <a:gd name="T2" fmla="*/ 5 w 50"/>
                <a:gd name="T3" fmla="*/ 4 h 43"/>
                <a:gd name="T4" fmla="*/ 15 w 50"/>
                <a:gd name="T5" fmla="*/ 0 h 43"/>
                <a:gd name="T6" fmla="*/ 23 w 50"/>
                <a:gd name="T7" fmla="*/ 0 h 43"/>
                <a:gd name="T8" fmla="*/ 27 w 50"/>
                <a:gd name="T9" fmla="*/ 4 h 43"/>
                <a:gd name="T10" fmla="*/ 29 w 50"/>
                <a:gd name="T11" fmla="*/ 9 h 43"/>
                <a:gd name="T12" fmla="*/ 31 w 50"/>
                <a:gd name="T13" fmla="*/ 17 h 43"/>
                <a:gd name="T14" fmla="*/ 35 w 50"/>
                <a:gd name="T15" fmla="*/ 23 h 43"/>
                <a:gd name="T16" fmla="*/ 39 w 50"/>
                <a:gd name="T17" fmla="*/ 27 h 43"/>
                <a:gd name="T18" fmla="*/ 45 w 50"/>
                <a:gd name="T19" fmla="*/ 29 h 43"/>
                <a:gd name="T20" fmla="*/ 48 w 50"/>
                <a:gd name="T21" fmla="*/ 33 h 43"/>
                <a:gd name="T22" fmla="*/ 50 w 50"/>
                <a:gd name="T23" fmla="*/ 37 h 43"/>
                <a:gd name="T24" fmla="*/ 48 w 50"/>
                <a:gd name="T25" fmla="*/ 43 h 43"/>
                <a:gd name="T26" fmla="*/ 41 w 50"/>
                <a:gd name="T27" fmla="*/ 41 h 43"/>
                <a:gd name="T28" fmla="*/ 39 w 50"/>
                <a:gd name="T29" fmla="*/ 33 h 43"/>
                <a:gd name="T30" fmla="*/ 33 w 50"/>
                <a:gd name="T31" fmla="*/ 31 h 43"/>
                <a:gd name="T32" fmla="*/ 27 w 50"/>
                <a:gd name="T33" fmla="*/ 27 h 43"/>
                <a:gd name="T34" fmla="*/ 19 w 50"/>
                <a:gd name="T35" fmla="*/ 27 h 43"/>
                <a:gd name="T36" fmla="*/ 17 w 50"/>
                <a:gd name="T37" fmla="*/ 31 h 43"/>
                <a:gd name="T38" fmla="*/ 11 w 50"/>
                <a:gd name="T39" fmla="*/ 27 h 43"/>
                <a:gd name="T40" fmla="*/ 0 w 50"/>
                <a:gd name="T41" fmla="*/ 27 h 43"/>
                <a:gd name="T42" fmla="*/ 0 w 50"/>
                <a:gd name="T43" fmla="*/ 15 h 43"/>
                <a:gd name="T44" fmla="*/ 0 w 50"/>
                <a:gd name="T45" fmla="*/ 5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 h="43">
                  <a:moveTo>
                    <a:pt x="0" y="5"/>
                  </a:moveTo>
                  <a:lnTo>
                    <a:pt x="5" y="4"/>
                  </a:lnTo>
                  <a:lnTo>
                    <a:pt x="15" y="0"/>
                  </a:lnTo>
                  <a:lnTo>
                    <a:pt x="23" y="0"/>
                  </a:lnTo>
                  <a:lnTo>
                    <a:pt x="27" y="4"/>
                  </a:lnTo>
                  <a:lnTo>
                    <a:pt x="29" y="9"/>
                  </a:lnTo>
                  <a:lnTo>
                    <a:pt x="31" y="17"/>
                  </a:lnTo>
                  <a:lnTo>
                    <a:pt x="35" y="23"/>
                  </a:lnTo>
                  <a:lnTo>
                    <a:pt x="39" y="27"/>
                  </a:lnTo>
                  <a:lnTo>
                    <a:pt x="45" y="29"/>
                  </a:lnTo>
                  <a:lnTo>
                    <a:pt x="48" y="33"/>
                  </a:lnTo>
                  <a:lnTo>
                    <a:pt x="50" y="37"/>
                  </a:lnTo>
                  <a:lnTo>
                    <a:pt x="48" y="43"/>
                  </a:lnTo>
                  <a:lnTo>
                    <a:pt x="41" y="41"/>
                  </a:lnTo>
                  <a:lnTo>
                    <a:pt x="39" y="33"/>
                  </a:lnTo>
                  <a:lnTo>
                    <a:pt x="33" y="31"/>
                  </a:lnTo>
                  <a:lnTo>
                    <a:pt x="27" y="27"/>
                  </a:lnTo>
                  <a:lnTo>
                    <a:pt x="19" y="27"/>
                  </a:lnTo>
                  <a:lnTo>
                    <a:pt x="17" y="31"/>
                  </a:lnTo>
                  <a:lnTo>
                    <a:pt x="11" y="27"/>
                  </a:lnTo>
                  <a:lnTo>
                    <a:pt x="0" y="27"/>
                  </a:lnTo>
                  <a:lnTo>
                    <a:pt x="0" y="15"/>
                  </a:lnTo>
                  <a:lnTo>
                    <a:pt x="0" y="5"/>
                  </a:lnTo>
                  <a:close/>
                </a:path>
              </a:pathLst>
            </a:custGeom>
            <a:grpFill/>
            <a:ln w="9525">
              <a:solidFill>
                <a:schemeClr val="bg2"/>
              </a:solidFill>
              <a:round/>
              <a:headEnd/>
              <a:tailEnd/>
            </a:ln>
          </p:spPr>
          <p:txBody>
            <a:bodyPr/>
            <a:lstStyle/>
            <a:p>
              <a:pPr>
                <a:defRPr/>
              </a:pPr>
              <a:endParaRPr lang="en-GB" dirty="0"/>
            </a:p>
          </p:txBody>
        </p:sp>
        <p:sp>
          <p:nvSpPr>
            <p:cNvPr id="1382" name="Freeform 557">
              <a:extLst>
                <a:ext uri="{FF2B5EF4-FFF2-40B4-BE49-F238E27FC236}">
                  <a16:creationId xmlns:a16="http://schemas.microsoft.com/office/drawing/2014/main" id="{3BD23501-43FD-4280-AB29-ADA96BCDDA1C}"/>
                </a:ext>
              </a:extLst>
            </p:cNvPr>
            <p:cNvSpPr>
              <a:spLocks/>
            </p:cNvSpPr>
            <p:nvPr/>
          </p:nvSpPr>
          <p:spPr bwMode="auto">
            <a:xfrm>
              <a:off x="3333" y="2206"/>
              <a:ext cx="50" cy="43"/>
            </a:xfrm>
            <a:custGeom>
              <a:avLst/>
              <a:gdLst>
                <a:gd name="T0" fmla="*/ 0 w 50"/>
                <a:gd name="T1" fmla="*/ 5 h 43"/>
                <a:gd name="T2" fmla="*/ 5 w 50"/>
                <a:gd name="T3" fmla="*/ 4 h 43"/>
                <a:gd name="T4" fmla="*/ 15 w 50"/>
                <a:gd name="T5" fmla="*/ 0 h 43"/>
                <a:gd name="T6" fmla="*/ 23 w 50"/>
                <a:gd name="T7" fmla="*/ 0 h 43"/>
                <a:gd name="T8" fmla="*/ 27 w 50"/>
                <a:gd name="T9" fmla="*/ 4 h 43"/>
                <a:gd name="T10" fmla="*/ 29 w 50"/>
                <a:gd name="T11" fmla="*/ 9 h 43"/>
                <a:gd name="T12" fmla="*/ 31 w 50"/>
                <a:gd name="T13" fmla="*/ 17 h 43"/>
                <a:gd name="T14" fmla="*/ 35 w 50"/>
                <a:gd name="T15" fmla="*/ 23 h 43"/>
                <a:gd name="T16" fmla="*/ 39 w 50"/>
                <a:gd name="T17" fmla="*/ 27 h 43"/>
                <a:gd name="T18" fmla="*/ 45 w 50"/>
                <a:gd name="T19" fmla="*/ 29 h 43"/>
                <a:gd name="T20" fmla="*/ 48 w 50"/>
                <a:gd name="T21" fmla="*/ 33 h 43"/>
                <a:gd name="T22" fmla="*/ 50 w 50"/>
                <a:gd name="T23" fmla="*/ 37 h 43"/>
                <a:gd name="T24" fmla="*/ 48 w 50"/>
                <a:gd name="T25" fmla="*/ 43 h 43"/>
                <a:gd name="T26" fmla="*/ 41 w 50"/>
                <a:gd name="T27" fmla="*/ 41 h 43"/>
                <a:gd name="T28" fmla="*/ 39 w 50"/>
                <a:gd name="T29" fmla="*/ 33 h 43"/>
                <a:gd name="T30" fmla="*/ 33 w 50"/>
                <a:gd name="T31" fmla="*/ 31 h 43"/>
                <a:gd name="T32" fmla="*/ 27 w 50"/>
                <a:gd name="T33" fmla="*/ 27 h 43"/>
                <a:gd name="T34" fmla="*/ 19 w 50"/>
                <a:gd name="T35" fmla="*/ 27 h 43"/>
                <a:gd name="T36" fmla="*/ 17 w 50"/>
                <a:gd name="T37" fmla="*/ 31 h 43"/>
                <a:gd name="T38" fmla="*/ 11 w 50"/>
                <a:gd name="T39" fmla="*/ 27 h 43"/>
                <a:gd name="T40" fmla="*/ 0 w 50"/>
                <a:gd name="T41" fmla="*/ 27 h 43"/>
                <a:gd name="T42" fmla="*/ 0 w 50"/>
                <a:gd name="T43" fmla="*/ 15 h 43"/>
                <a:gd name="T44" fmla="*/ 0 w 50"/>
                <a:gd name="T45" fmla="*/ 5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 h="43">
                  <a:moveTo>
                    <a:pt x="0" y="5"/>
                  </a:moveTo>
                  <a:lnTo>
                    <a:pt x="5" y="4"/>
                  </a:lnTo>
                  <a:lnTo>
                    <a:pt x="15" y="0"/>
                  </a:lnTo>
                  <a:lnTo>
                    <a:pt x="23" y="0"/>
                  </a:lnTo>
                  <a:lnTo>
                    <a:pt x="27" y="4"/>
                  </a:lnTo>
                  <a:lnTo>
                    <a:pt x="29" y="9"/>
                  </a:lnTo>
                  <a:lnTo>
                    <a:pt x="31" y="17"/>
                  </a:lnTo>
                  <a:lnTo>
                    <a:pt x="35" y="23"/>
                  </a:lnTo>
                  <a:lnTo>
                    <a:pt x="39" y="27"/>
                  </a:lnTo>
                  <a:lnTo>
                    <a:pt x="45" y="29"/>
                  </a:lnTo>
                  <a:lnTo>
                    <a:pt x="48" y="33"/>
                  </a:lnTo>
                  <a:lnTo>
                    <a:pt x="50" y="37"/>
                  </a:lnTo>
                  <a:lnTo>
                    <a:pt x="48" y="43"/>
                  </a:lnTo>
                  <a:lnTo>
                    <a:pt x="41" y="41"/>
                  </a:lnTo>
                  <a:lnTo>
                    <a:pt x="39" y="33"/>
                  </a:lnTo>
                  <a:lnTo>
                    <a:pt x="33" y="31"/>
                  </a:lnTo>
                  <a:lnTo>
                    <a:pt x="27" y="27"/>
                  </a:lnTo>
                  <a:lnTo>
                    <a:pt x="19" y="27"/>
                  </a:lnTo>
                  <a:lnTo>
                    <a:pt x="17" y="31"/>
                  </a:lnTo>
                  <a:lnTo>
                    <a:pt x="11" y="27"/>
                  </a:lnTo>
                  <a:lnTo>
                    <a:pt x="0" y="27"/>
                  </a:lnTo>
                  <a:lnTo>
                    <a:pt x="0" y="15"/>
                  </a:lnTo>
                  <a:lnTo>
                    <a:pt x="0" y="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383" name="Aserbajdsjan">
            <a:extLst>
              <a:ext uri="{FF2B5EF4-FFF2-40B4-BE49-F238E27FC236}">
                <a16:creationId xmlns:a16="http://schemas.microsoft.com/office/drawing/2014/main" id="{4F2C9CE3-7344-4C08-A976-DEECF4EAECEE}"/>
              </a:ext>
            </a:extLst>
          </p:cNvPr>
          <p:cNvGrpSpPr>
            <a:grpSpLocks/>
          </p:cNvGrpSpPr>
          <p:nvPr/>
        </p:nvGrpSpPr>
        <p:grpSpPr>
          <a:xfrm>
            <a:off x="5260608" y="3597130"/>
            <a:ext cx="121484" cy="94789"/>
            <a:chOff x="5303838" y="3114675"/>
            <a:chExt cx="139700" cy="101600"/>
          </a:xfrm>
          <a:solidFill>
            <a:schemeClr val="bg2"/>
          </a:solidFill>
        </p:grpSpPr>
        <p:grpSp>
          <p:nvGrpSpPr>
            <p:cNvPr id="1384" name="Aserbajdsjan">
              <a:extLst>
                <a:ext uri="{FF2B5EF4-FFF2-40B4-BE49-F238E27FC236}">
                  <a16:creationId xmlns:a16="http://schemas.microsoft.com/office/drawing/2014/main" id="{A3164A9E-4FF4-42FE-B53A-01B7DE6B6B84}"/>
                </a:ext>
              </a:extLst>
            </p:cNvPr>
            <p:cNvGrpSpPr>
              <a:grpSpLocks/>
            </p:cNvGrpSpPr>
            <p:nvPr/>
          </p:nvGrpSpPr>
          <p:grpSpPr bwMode="auto">
            <a:xfrm>
              <a:off x="5313363" y="3114675"/>
              <a:ext cx="130175" cy="101600"/>
              <a:chOff x="3356" y="2194"/>
              <a:chExt cx="82" cy="64"/>
            </a:xfrm>
            <a:grpFill/>
          </p:grpSpPr>
          <p:sp>
            <p:nvSpPr>
              <p:cNvPr id="1388" name="Freeform 559">
                <a:extLst>
                  <a:ext uri="{FF2B5EF4-FFF2-40B4-BE49-F238E27FC236}">
                    <a16:creationId xmlns:a16="http://schemas.microsoft.com/office/drawing/2014/main" id="{6C57B495-FB88-44AC-B4D6-0789D96F79CE}"/>
                  </a:ext>
                </a:extLst>
              </p:cNvPr>
              <p:cNvSpPr>
                <a:spLocks/>
              </p:cNvSpPr>
              <p:nvPr/>
            </p:nvSpPr>
            <p:spPr bwMode="auto">
              <a:xfrm>
                <a:off x="3356" y="2194"/>
                <a:ext cx="82" cy="64"/>
              </a:xfrm>
              <a:custGeom>
                <a:avLst/>
                <a:gdLst>
                  <a:gd name="T0" fmla="*/ 20 w 82"/>
                  <a:gd name="T1" fmla="*/ 0 h 64"/>
                  <a:gd name="T2" fmla="*/ 25 w 82"/>
                  <a:gd name="T3" fmla="*/ 2 h 64"/>
                  <a:gd name="T4" fmla="*/ 31 w 82"/>
                  <a:gd name="T5" fmla="*/ 8 h 64"/>
                  <a:gd name="T6" fmla="*/ 41 w 82"/>
                  <a:gd name="T7" fmla="*/ 14 h 64"/>
                  <a:gd name="T8" fmla="*/ 45 w 82"/>
                  <a:gd name="T9" fmla="*/ 12 h 64"/>
                  <a:gd name="T10" fmla="*/ 51 w 82"/>
                  <a:gd name="T11" fmla="*/ 6 h 64"/>
                  <a:gd name="T12" fmla="*/ 55 w 82"/>
                  <a:gd name="T13" fmla="*/ 2 h 64"/>
                  <a:gd name="T14" fmla="*/ 59 w 82"/>
                  <a:gd name="T15" fmla="*/ 8 h 64"/>
                  <a:gd name="T16" fmla="*/ 65 w 82"/>
                  <a:gd name="T17" fmla="*/ 19 h 64"/>
                  <a:gd name="T18" fmla="*/ 68 w 82"/>
                  <a:gd name="T19" fmla="*/ 23 h 64"/>
                  <a:gd name="T20" fmla="*/ 78 w 82"/>
                  <a:gd name="T21" fmla="*/ 27 h 64"/>
                  <a:gd name="T22" fmla="*/ 82 w 82"/>
                  <a:gd name="T23" fmla="*/ 29 h 64"/>
                  <a:gd name="T24" fmla="*/ 82 w 82"/>
                  <a:gd name="T25" fmla="*/ 35 h 64"/>
                  <a:gd name="T26" fmla="*/ 70 w 82"/>
                  <a:gd name="T27" fmla="*/ 35 h 64"/>
                  <a:gd name="T28" fmla="*/ 66 w 82"/>
                  <a:gd name="T29" fmla="*/ 37 h 64"/>
                  <a:gd name="T30" fmla="*/ 65 w 82"/>
                  <a:gd name="T31" fmla="*/ 43 h 64"/>
                  <a:gd name="T32" fmla="*/ 66 w 82"/>
                  <a:gd name="T33" fmla="*/ 46 h 64"/>
                  <a:gd name="T34" fmla="*/ 66 w 82"/>
                  <a:gd name="T35" fmla="*/ 48 h 64"/>
                  <a:gd name="T36" fmla="*/ 66 w 82"/>
                  <a:gd name="T37" fmla="*/ 50 h 64"/>
                  <a:gd name="T38" fmla="*/ 66 w 82"/>
                  <a:gd name="T39" fmla="*/ 52 h 64"/>
                  <a:gd name="T40" fmla="*/ 59 w 82"/>
                  <a:gd name="T41" fmla="*/ 52 h 64"/>
                  <a:gd name="T42" fmla="*/ 59 w 82"/>
                  <a:gd name="T43" fmla="*/ 56 h 64"/>
                  <a:gd name="T44" fmla="*/ 59 w 82"/>
                  <a:gd name="T45" fmla="*/ 60 h 64"/>
                  <a:gd name="T46" fmla="*/ 59 w 82"/>
                  <a:gd name="T47" fmla="*/ 64 h 64"/>
                  <a:gd name="T48" fmla="*/ 51 w 82"/>
                  <a:gd name="T49" fmla="*/ 64 h 64"/>
                  <a:gd name="T50" fmla="*/ 45 w 82"/>
                  <a:gd name="T51" fmla="*/ 60 h 64"/>
                  <a:gd name="T52" fmla="*/ 51 w 82"/>
                  <a:gd name="T53" fmla="*/ 56 h 64"/>
                  <a:gd name="T54" fmla="*/ 47 w 82"/>
                  <a:gd name="T55" fmla="*/ 50 h 64"/>
                  <a:gd name="T56" fmla="*/ 47 w 82"/>
                  <a:gd name="T57" fmla="*/ 43 h 64"/>
                  <a:gd name="T58" fmla="*/ 43 w 82"/>
                  <a:gd name="T59" fmla="*/ 41 h 64"/>
                  <a:gd name="T60" fmla="*/ 41 w 82"/>
                  <a:gd name="T61" fmla="*/ 43 h 64"/>
                  <a:gd name="T62" fmla="*/ 37 w 82"/>
                  <a:gd name="T63" fmla="*/ 46 h 64"/>
                  <a:gd name="T64" fmla="*/ 31 w 82"/>
                  <a:gd name="T65" fmla="*/ 50 h 64"/>
                  <a:gd name="T66" fmla="*/ 25 w 82"/>
                  <a:gd name="T67" fmla="*/ 54 h 64"/>
                  <a:gd name="T68" fmla="*/ 27 w 82"/>
                  <a:gd name="T69" fmla="*/ 48 h 64"/>
                  <a:gd name="T70" fmla="*/ 25 w 82"/>
                  <a:gd name="T71" fmla="*/ 44 h 64"/>
                  <a:gd name="T72" fmla="*/ 12 w 82"/>
                  <a:gd name="T73" fmla="*/ 35 h 64"/>
                  <a:gd name="T74" fmla="*/ 6 w 82"/>
                  <a:gd name="T75" fmla="*/ 19 h 64"/>
                  <a:gd name="T76" fmla="*/ 4 w 82"/>
                  <a:gd name="T77" fmla="*/ 15 h 64"/>
                  <a:gd name="T78" fmla="*/ 0 w 82"/>
                  <a:gd name="T79" fmla="*/ 12 h 64"/>
                  <a:gd name="T80" fmla="*/ 6 w 82"/>
                  <a:gd name="T81" fmla="*/ 8 h 64"/>
                  <a:gd name="T82" fmla="*/ 12 w 82"/>
                  <a:gd name="T83" fmla="*/ 12 h 64"/>
                  <a:gd name="T84" fmla="*/ 18 w 82"/>
                  <a:gd name="T85" fmla="*/ 17 h 64"/>
                  <a:gd name="T86" fmla="*/ 24 w 82"/>
                  <a:gd name="T87" fmla="*/ 17 h 64"/>
                  <a:gd name="T88" fmla="*/ 25 w 82"/>
                  <a:gd name="T89" fmla="*/ 14 h 64"/>
                  <a:gd name="T90" fmla="*/ 22 w 82"/>
                  <a:gd name="T91" fmla="*/ 8 h 64"/>
                  <a:gd name="T92" fmla="*/ 16 w 82"/>
                  <a:gd name="T93" fmla="*/ 2 h 64"/>
                  <a:gd name="T94" fmla="*/ 20 w 82"/>
                  <a:gd name="T95" fmla="*/ 0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 h="64">
                    <a:moveTo>
                      <a:pt x="20" y="0"/>
                    </a:moveTo>
                    <a:lnTo>
                      <a:pt x="25" y="2"/>
                    </a:lnTo>
                    <a:lnTo>
                      <a:pt x="31" y="8"/>
                    </a:lnTo>
                    <a:lnTo>
                      <a:pt x="41" y="14"/>
                    </a:lnTo>
                    <a:lnTo>
                      <a:pt x="45" y="12"/>
                    </a:lnTo>
                    <a:lnTo>
                      <a:pt x="51" y="6"/>
                    </a:lnTo>
                    <a:lnTo>
                      <a:pt x="55" y="2"/>
                    </a:lnTo>
                    <a:lnTo>
                      <a:pt x="59" y="8"/>
                    </a:lnTo>
                    <a:lnTo>
                      <a:pt x="65" y="19"/>
                    </a:lnTo>
                    <a:lnTo>
                      <a:pt x="68" y="23"/>
                    </a:lnTo>
                    <a:lnTo>
                      <a:pt x="78" y="27"/>
                    </a:lnTo>
                    <a:lnTo>
                      <a:pt x="82" y="29"/>
                    </a:lnTo>
                    <a:lnTo>
                      <a:pt x="82" y="35"/>
                    </a:lnTo>
                    <a:lnTo>
                      <a:pt x="70" y="35"/>
                    </a:lnTo>
                    <a:lnTo>
                      <a:pt x="66" y="37"/>
                    </a:lnTo>
                    <a:lnTo>
                      <a:pt x="65" y="43"/>
                    </a:lnTo>
                    <a:lnTo>
                      <a:pt x="66" y="46"/>
                    </a:lnTo>
                    <a:lnTo>
                      <a:pt x="66" y="48"/>
                    </a:lnTo>
                    <a:lnTo>
                      <a:pt x="66" y="50"/>
                    </a:lnTo>
                    <a:lnTo>
                      <a:pt x="66" y="52"/>
                    </a:lnTo>
                    <a:lnTo>
                      <a:pt x="59" y="52"/>
                    </a:lnTo>
                    <a:lnTo>
                      <a:pt x="59" y="56"/>
                    </a:lnTo>
                    <a:lnTo>
                      <a:pt x="59" y="60"/>
                    </a:lnTo>
                    <a:lnTo>
                      <a:pt x="59" y="64"/>
                    </a:lnTo>
                    <a:lnTo>
                      <a:pt x="51" y="64"/>
                    </a:lnTo>
                    <a:lnTo>
                      <a:pt x="45" y="60"/>
                    </a:lnTo>
                    <a:lnTo>
                      <a:pt x="51" y="56"/>
                    </a:lnTo>
                    <a:lnTo>
                      <a:pt x="47" y="50"/>
                    </a:lnTo>
                    <a:lnTo>
                      <a:pt x="47" y="43"/>
                    </a:lnTo>
                    <a:lnTo>
                      <a:pt x="43" y="41"/>
                    </a:lnTo>
                    <a:lnTo>
                      <a:pt x="41" y="43"/>
                    </a:lnTo>
                    <a:lnTo>
                      <a:pt x="37" y="46"/>
                    </a:lnTo>
                    <a:lnTo>
                      <a:pt x="31" y="50"/>
                    </a:lnTo>
                    <a:lnTo>
                      <a:pt x="25" y="54"/>
                    </a:lnTo>
                    <a:lnTo>
                      <a:pt x="27" y="48"/>
                    </a:lnTo>
                    <a:lnTo>
                      <a:pt x="25" y="44"/>
                    </a:lnTo>
                    <a:lnTo>
                      <a:pt x="12" y="35"/>
                    </a:lnTo>
                    <a:lnTo>
                      <a:pt x="6" y="19"/>
                    </a:lnTo>
                    <a:lnTo>
                      <a:pt x="4" y="15"/>
                    </a:lnTo>
                    <a:lnTo>
                      <a:pt x="0" y="12"/>
                    </a:lnTo>
                    <a:lnTo>
                      <a:pt x="6" y="8"/>
                    </a:lnTo>
                    <a:lnTo>
                      <a:pt x="12" y="12"/>
                    </a:lnTo>
                    <a:lnTo>
                      <a:pt x="18" y="17"/>
                    </a:lnTo>
                    <a:lnTo>
                      <a:pt x="24" y="17"/>
                    </a:lnTo>
                    <a:lnTo>
                      <a:pt x="25" y="14"/>
                    </a:lnTo>
                    <a:lnTo>
                      <a:pt x="22" y="8"/>
                    </a:lnTo>
                    <a:lnTo>
                      <a:pt x="16" y="2"/>
                    </a:lnTo>
                    <a:lnTo>
                      <a:pt x="20" y="0"/>
                    </a:lnTo>
                    <a:close/>
                  </a:path>
                </a:pathLst>
              </a:custGeom>
              <a:grpFill/>
              <a:ln w="9525">
                <a:solidFill>
                  <a:schemeClr val="bg2"/>
                </a:solidFill>
                <a:round/>
                <a:headEnd/>
                <a:tailEnd/>
              </a:ln>
            </p:spPr>
            <p:txBody>
              <a:bodyPr/>
              <a:lstStyle/>
              <a:p>
                <a:pPr>
                  <a:defRPr/>
                </a:pPr>
                <a:endParaRPr lang="en-GB" dirty="0"/>
              </a:p>
            </p:txBody>
          </p:sp>
          <p:sp>
            <p:nvSpPr>
              <p:cNvPr id="1389" name="Freeform 560">
                <a:extLst>
                  <a:ext uri="{FF2B5EF4-FFF2-40B4-BE49-F238E27FC236}">
                    <a16:creationId xmlns:a16="http://schemas.microsoft.com/office/drawing/2014/main" id="{E58E57D3-A58E-459F-A01F-85FF5FFF126A}"/>
                  </a:ext>
                </a:extLst>
              </p:cNvPr>
              <p:cNvSpPr>
                <a:spLocks/>
              </p:cNvSpPr>
              <p:nvPr/>
            </p:nvSpPr>
            <p:spPr bwMode="auto">
              <a:xfrm>
                <a:off x="3356" y="2194"/>
                <a:ext cx="82" cy="64"/>
              </a:xfrm>
              <a:custGeom>
                <a:avLst/>
                <a:gdLst>
                  <a:gd name="T0" fmla="*/ 20 w 82"/>
                  <a:gd name="T1" fmla="*/ 0 h 64"/>
                  <a:gd name="T2" fmla="*/ 25 w 82"/>
                  <a:gd name="T3" fmla="*/ 2 h 64"/>
                  <a:gd name="T4" fmla="*/ 31 w 82"/>
                  <a:gd name="T5" fmla="*/ 8 h 64"/>
                  <a:gd name="T6" fmla="*/ 41 w 82"/>
                  <a:gd name="T7" fmla="*/ 14 h 64"/>
                  <a:gd name="T8" fmla="*/ 45 w 82"/>
                  <a:gd name="T9" fmla="*/ 12 h 64"/>
                  <a:gd name="T10" fmla="*/ 51 w 82"/>
                  <a:gd name="T11" fmla="*/ 6 h 64"/>
                  <a:gd name="T12" fmla="*/ 55 w 82"/>
                  <a:gd name="T13" fmla="*/ 2 h 64"/>
                  <a:gd name="T14" fmla="*/ 59 w 82"/>
                  <a:gd name="T15" fmla="*/ 8 h 64"/>
                  <a:gd name="T16" fmla="*/ 65 w 82"/>
                  <a:gd name="T17" fmla="*/ 19 h 64"/>
                  <a:gd name="T18" fmla="*/ 68 w 82"/>
                  <a:gd name="T19" fmla="*/ 23 h 64"/>
                  <a:gd name="T20" fmla="*/ 78 w 82"/>
                  <a:gd name="T21" fmla="*/ 27 h 64"/>
                  <a:gd name="T22" fmla="*/ 82 w 82"/>
                  <a:gd name="T23" fmla="*/ 29 h 64"/>
                  <a:gd name="T24" fmla="*/ 82 w 82"/>
                  <a:gd name="T25" fmla="*/ 35 h 64"/>
                  <a:gd name="T26" fmla="*/ 70 w 82"/>
                  <a:gd name="T27" fmla="*/ 35 h 64"/>
                  <a:gd name="T28" fmla="*/ 66 w 82"/>
                  <a:gd name="T29" fmla="*/ 37 h 64"/>
                  <a:gd name="T30" fmla="*/ 65 w 82"/>
                  <a:gd name="T31" fmla="*/ 43 h 64"/>
                  <a:gd name="T32" fmla="*/ 66 w 82"/>
                  <a:gd name="T33" fmla="*/ 46 h 64"/>
                  <a:gd name="T34" fmla="*/ 66 w 82"/>
                  <a:gd name="T35" fmla="*/ 48 h 64"/>
                  <a:gd name="T36" fmla="*/ 66 w 82"/>
                  <a:gd name="T37" fmla="*/ 50 h 64"/>
                  <a:gd name="T38" fmla="*/ 66 w 82"/>
                  <a:gd name="T39" fmla="*/ 52 h 64"/>
                  <a:gd name="T40" fmla="*/ 59 w 82"/>
                  <a:gd name="T41" fmla="*/ 52 h 64"/>
                  <a:gd name="T42" fmla="*/ 59 w 82"/>
                  <a:gd name="T43" fmla="*/ 56 h 64"/>
                  <a:gd name="T44" fmla="*/ 59 w 82"/>
                  <a:gd name="T45" fmla="*/ 60 h 64"/>
                  <a:gd name="T46" fmla="*/ 59 w 82"/>
                  <a:gd name="T47" fmla="*/ 64 h 64"/>
                  <a:gd name="T48" fmla="*/ 51 w 82"/>
                  <a:gd name="T49" fmla="*/ 64 h 64"/>
                  <a:gd name="T50" fmla="*/ 45 w 82"/>
                  <a:gd name="T51" fmla="*/ 60 h 64"/>
                  <a:gd name="T52" fmla="*/ 51 w 82"/>
                  <a:gd name="T53" fmla="*/ 56 h 64"/>
                  <a:gd name="T54" fmla="*/ 47 w 82"/>
                  <a:gd name="T55" fmla="*/ 50 h 64"/>
                  <a:gd name="T56" fmla="*/ 47 w 82"/>
                  <a:gd name="T57" fmla="*/ 43 h 64"/>
                  <a:gd name="T58" fmla="*/ 43 w 82"/>
                  <a:gd name="T59" fmla="*/ 41 h 64"/>
                  <a:gd name="T60" fmla="*/ 41 w 82"/>
                  <a:gd name="T61" fmla="*/ 43 h 64"/>
                  <a:gd name="T62" fmla="*/ 37 w 82"/>
                  <a:gd name="T63" fmla="*/ 46 h 64"/>
                  <a:gd name="T64" fmla="*/ 31 w 82"/>
                  <a:gd name="T65" fmla="*/ 50 h 64"/>
                  <a:gd name="T66" fmla="*/ 25 w 82"/>
                  <a:gd name="T67" fmla="*/ 54 h 64"/>
                  <a:gd name="T68" fmla="*/ 27 w 82"/>
                  <a:gd name="T69" fmla="*/ 48 h 64"/>
                  <a:gd name="T70" fmla="*/ 25 w 82"/>
                  <a:gd name="T71" fmla="*/ 44 h 64"/>
                  <a:gd name="T72" fmla="*/ 12 w 82"/>
                  <a:gd name="T73" fmla="*/ 35 h 64"/>
                  <a:gd name="T74" fmla="*/ 6 w 82"/>
                  <a:gd name="T75" fmla="*/ 19 h 64"/>
                  <a:gd name="T76" fmla="*/ 4 w 82"/>
                  <a:gd name="T77" fmla="*/ 15 h 64"/>
                  <a:gd name="T78" fmla="*/ 0 w 82"/>
                  <a:gd name="T79" fmla="*/ 12 h 64"/>
                  <a:gd name="T80" fmla="*/ 6 w 82"/>
                  <a:gd name="T81" fmla="*/ 8 h 64"/>
                  <a:gd name="T82" fmla="*/ 12 w 82"/>
                  <a:gd name="T83" fmla="*/ 12 h 64"/>
                  <a:gd name="T84" fmla="*/ 18 w 82"/>
                  <a:gd name="T85" fmla="*/ 17 h 64"/>
                  <a:gd name="T86" fmla="*/ 24 w 82"/>
                  <a:gd name="T87" fmla="*/ 17 h 64"/>
                  <a:gd name="T88" fmla="*/ 25 w 82"/>
                  <a:gd name="T89" fmla="*/ 14 h 64"/>
                  <a:gd name="T90" fmla="*/ 22 w 82"/>
                  <a:gd name="T91" fmla="*/ 8 h 64"/>
                  <a:gd name="T92" fmla="*/ 16 w 82"/>
                  <a:gd name="T93" fmla="*/ 2 h 64"/>
                  <a:gd name="T94" fmla="*/ 20 w 82"/>
                  <a:gd name="T95" fmla="*/ 0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 h="64">
                    <a:moveTo>
                      <a:pt x="20" y="0"/>
                    </a:moveTo>
                    <a:lnTo>
                      <a:pt x="25" y="2"/>
                    </a:lnTo>
                    <a:lnTo>
                      <a:pt x="31" y="8"/>
                    </a:lnTo>
                    <a:lnTo>
                      <a:pt x="41" y="14"/>
                    </a:lnTo>
                    <a:lnTo>
                      <a:pt x="45" y="12"/>
                    </a:lnTo>
                    <a:lnTo>
                      <a:pt x="51" y="6"/>
                    </a:lnTo>
                    <a:lnTo>
                      <a:pt x="55" y="2"/>
                    </a:lnTo>
                    <a:lnTo>
                      <a:pt x="59" y="8"/>
                    </a:lnTo>
                    <a:lnTo>
                      <a:pt x="65" y="19"/>
                    </a:lnTo>
                    <a:lnTo>
                      <a:pt x="68" y="23"/>
                    </a:lnTo>
                    <a:lnTo>
                      <a:pt x="78" y="27"/>
                    </a:lnTo>
                    <a:lnTo>
                      <a:pt x="82" y="29"/>
                    </a:lnTo>
                    <a:lnTo>
                      <a:pt x="82" y="35"/>
                    </a:lnTo>
                    <a:lnTo>
                      <a:pt x="70" y="35"/>
                    </a:lnTo>
                    <a:lnTo>
                      <a:pt x="66" y="37"/>
                    </a:lnTo>
                    <a:lnTo>
                      <a:pt x="65" y="43"/>
                    </a:lnTo>
                    <a:lnTo>
                      <a:pt x="66" y="46"/>
                    </a:lnTo>
                    <a:lnTo>
                      <a:pt x="66" y="48"/>
                    </a:lnTo>
                    <a:lnTo>
                      <a:pt x="66" y="50"/>
                    </a:lnTo>
                    <a:lnTo>
                      <a:pt x="66" y="52"/>
                    </a:lnTo>
                    <a:lnTo>
                      <a:pt x="59" y="52"/>
                    </a:lnTo>
                    <a:lnTo>
                      <a:pt x="59" y="56"/>
                    </a:lnTo>
                    <a:lnTo>
                      <a:pt x="59" y="60"/>
                    </a:lnTo>
                    <a:lnTo>
                      <a:pt x="59" y="64"/>
                    </a:lnTo>
                    <a:lnTo>
                      <a:pt x="51" y="64"/>
                    </a:lnTo>
                    <a:lnTo>
                      <a:pt x="45" y="60"/>
                    </a:lnTo>
                    <a:lnTo>
                      <a:pt x="51" y="56"/>
                    </a:lnTo>
                    <a:lnTo>
                      <a:pt x="47" y="50"/>
                    </a:lnTo>
                    <a:lnTo>
                      <a:pt x="47" y="43"/>
                    </a:lnTo>
                    <a:lnTo>
                      <a:pt x="43" y="41"/>
                    </a:lnTo>
                    <a:lnTo>
                      <a:pt x="41" y="43"/>
                    </a:lnTo>
                    <a:lnTo>
                      <a:pt x="37" y="46"/>
                    </a:lnTo>
                    <a:lnTo>
                      <a:pt x="31" y="50"/>
                    </a:lnTo>
                    <a:lnTo>
                      <a:pt x="25" y="54"/>
                    </a:lnTo>
                    <a:lnTo>
                      <a:pt x="27" y="48"/>
                    </a:lnTo>
                    <a:lnTo>
                      <a:pt x="25" y="44"/>
                    </a:lnTo>
                    <a:lnTo>
                      <a:pt x="12" y="35"/>
                    </a:lnTo>
                    <a:lnTo>
                      <a:pt x="6" y="19"/>
                    </a:lnTo>
                    <a:lnTo>
                      <a:pt x="4" y="15"/>
                    </a:lnTo>
                    <a:lnTo>
                      <a:pt x="0" y="12"/>
                    </a:lnTo>
                    <a:lnTo>
                      <a:pt x="6" y="8"/>
                    </a:lnTo>
                    <a:lnTo>
                      <a:pt x="12" y="12"/>
                    </a:lnTo>
                    <a:lnTo>
                      <a:pt x="18" y="17"/>
                    </a:lnTo>
                    <a:lnTo>
                      <a:pt x="24" y="17"/>
                    </a:lnTo>
                    <a:lnTo>
                      <a:pt x="25" y="14"/>
                    </a:lnTo>
                    <a:lnTo>
                      <a:pt x="22" y="8"/>
                    </a:lnTo>
                    <a:lnTo>
                      <a:pt x="16" y="2"/>
                    </a:lnTo>
                    <a:lnTo>
                      <a:pt x="2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385" name="Aserbajdsjan">
              <a:extLst>
                <a:ext uri="{FF2B5EF4-FFF2-40B4-BE49-F238E27FC236}">
                  <a16:creationId xmlns:a16="http://schemas.microsoft.com/office/drawing/2014/main" id="{EFE46511-75DA-4115-95EC-38F77B24387F}"/>
                </a:ext>
              </a:extLst>
            </p:cNvPr>
            <p:cNvGrpSpPr>
              <a:grpSpLocks/>
            </p:cNvGrpSpPr>
            <p:nvPr/>
          </p:nvGrpSpPr>
          <p:grpSpPr bwMode="auto">
            <a:xfrm>
              <a:off x="5303838" y="3173413"/>
              <a:ext cx="46037" cy="33337"/>
              <a:chOff x="3350" y="2231"/>
              <a:chExt cx="29" cy="21"/>
            </a:xfrm>
            <a:grpFill/>
          </p:grpSpPr>
          <p:sp>
            <p:nvSpPr>
              <p:cNvPr id="1386" name="Freeform 607">
                <a:extLst>
                  <a:ext uri="{FF2B5EF4-FFF2-40B4-BE49-F238E27FC236}">
                    <a16:creationId xmlns:a16="http://schemas.microsoft.com/office/drawing/2014/main" id="{1897EEBD-9D6B-4637-9F34-737C8BEA674B}"/>
                  </a:ext>
                </a:extLst>
              </p:cNvPr>
              <p:cNvSpPr>
                <a:spLocks/>
              </p:cNvSpPr>
              <p:nvPr/>
            </p:nvSpPr>
            <p:spPr bwMode="auto">
              <a:xfrm>
                <a:off x="3350" y="2233"/>
                <a:ext cx="24" cy="19"/>
              </a:xfrm>
              <a:custGeom>
                <a:avLst/>
                <a:gdLst>
                  <a:gd name="T0" fmla="*/ 22 w 24"/>
                  <a:gd name="T1" fmla="*/ 19 h 19"/>
                  <a:gd name="T2" fmla="*/ 14 w 24"/>
                  <a:gd name="T3" fmla="*/ 15 h 19"/>
                  <a:gd name="T4" fmla="*/ 8 w 24"/>
                  <a:gd name="T5" fmla="*/ 12 h 19"/>
                  <a:gd name="T6" fmla="*/ 0 w 24"/>
                  <a:gd name="T7" fmla="*/ 4 h 19"/>
                  <a:gd name="T8" fmla="*/ 2 w 24"/>
                  <a:gd name="T9" fmla="*/ 0 h 19"/>
                  <a:gd name="T10" fmla="*/ 10 w 24"/>
                  <a:gd name="T11" fmla="*/ 0 h 19"/>
                  <a:gd name="T12" fmla="*/ 16 w 24"/>
                  <a:gd name="T13" fmla="*/ 4 h 19"/>
                  <a:gd name="T14" fmla="*/ 22 w 24"/>
                  <a:gd name="T15" fmla="*/ 6 h 19"/>
                  <a:gd name="T16" fmla="*/ 24 w 24"/>
                  <a:gd name="T17" fmla="*/ 13 h 19"/>
                  <a:gd name="T18" fmla="*/ 22 w 24"/>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9">
                    <a:moveTo>
                      <a:pt x="22" y="19"/>
                    </a:moveTo>
                    <a:lnTo>
                      <a:pt x="14" y="15"/>
                    </a:lnTo>
                    <a:lnTo>
                      <a:pt x="8" y="12"/>
                    </a:lnTo>
                    <a:lnTo>
                      <a:pt x="0" y="4"/>
                    </a:lnTo>
                    <a:lnTo>
                      <a:pt x="2" y="0"/>
                    </a:lnTo>
                    <a:lnTo>
                      <a:pt x="10" y="0"/>
                    </a:lnTo>
                    <a:lnTo>
                      <a:pt x="16" y="4"/>
                    </a:lnTo>
                    <a:lnTo>
                      <a:pt x="22" y="6"/>
                    </a:lnTo>
                    <a:lnTo>
                      <a:pt x="24" y="13"/>
                    </a:lnTo>
                    <a:lnTo>
                      <a:pt x="22" y="19"/>
                    </a:lnTo>
                    <a:close/>
                  </a:path>
                </a:pathLst>
              </a:custGeom>
              <a:grpFill/>
              <a:ln w="9525">
                <a:solidFill>
                  <a:schemeClr val="bg2"/>
                </a:solidFill>
                <a:round/>
                <a:headEnd/>
                <a:tailEnd/>
              </a:ln>
            </p:spPr>
            <p:txBody>
              <a:bodyPr/>
              <a:lstStyle/>
              <a:p>
                <a:pPr>
                  <a:defRPr/>
                </a:pPr>
                <a:endParaRPr lang="en-GB" dirty="0"/>
              </a:p>
            </p:txBody>
          </p:sp>
          <p:sp>
            <p:nvSpPr>
              <p:cNvPr id="1387" name="Freeform 608">
                <a:extLst>
                  <a:ext uri="{FF2B5EF4-FFF2-40B4-BE49-F238E27FC236}">
                    <a16:creationId xmlns:a16="http://schemas.microsoft.com/office/drawing/2014/main" id="{92AB661F-EA61-488C-A805-A67ED292F5CD}"/>
                  </a:ext>
                </a:extLst>
              </p:cNvPr>
              <p:cNvSpPr>
                <a:spLocks/>
              </p:cNvSpPr>
              <p:nvPr/>
            </p:nvSpPr>
            <p:spPr bwMode="auto">
              <a:xfrm>
                <a:off x="3355" y="2231"/>
                <a:ext cx="24" cy="19"/>
              </a:xfrm>
              <a:custGeom>
                <a:avLst/>
                <a:gdLst>
                  <a:gd name="T0" fmla="*/ 22 w 24"/>
                  <a:gd name="T1" fmla="*/ 19 h 19"/>
                  <a:gd name="T2" fmla="*/ 14 w 24"/>
                  <a:gd name="T3" fmla="*/ 15 h 19"/>
                  <a:gd name="T4" fmla="*/ 8 w 24"/>
                  <a:gd name="T5" fmla="*/ 12 h 19"/>
                  <a:gd name="T6" fmla="*/ 0 w 24"/>
                  <a:gd name="T7" fmla="*/ 4 h 19"/>
                  <a:gd name="T8" fmla="*/ 2 w 24"/>
                  <a:gd name="T9" fmla="*/ 0 h 19"/>
                  <a:gd name="T10" fmla="*/ 10 w 24"/>
                  <a:gd name="T11" fmla="*/ 0 h 19"/>
                  <a:gd name="T12" fmla="*/ 16 w 24"/>
                  <a:gd name="T13" fmla="*/ 4 h 19"/>
                  <a:gd name="T14" fmla="*/ 22 w 24"/>
                  <a:gd name="T15" fmla="*/ 6 h 19"/>
                  <a:gd name="T16" fmla="*/ 24 w 24"/>
                  <a:gd name="T17" fmla="*/ 13 h 19"/>
                  <a:gd name="T18" fmla="*/ 22 w 24"/>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9">
                    <a:moveTo>
                      <a:pt x="22" y="19"/>
                    </a:moveTo>
                    <a:lnTo>
                      <a:pt x="14" y="15"/>
                    </a:lnTo>
                    <a:lnTo>
                      <a:pt x="8" y="12"/>
                    </a:lnTo>
                    <a:lnTo>
                      <a:pt x="0" y="4"/>
                    </a:lnTo>
                    <a:lnTo>
                      <a:pt x="2" y="0"/>
                    </a:lnTo>
                    <a:lnTo>
                      <a:pt x="10" y="0"/>
                    </a:lnTo>
                    <a:lnTo>
                      <a:pt x="16" y="4"/>
                    </a:lnTo>
                    <a:lnTo>
                      <a:pt x="22" y="6"/>
                    </a:lnTo>
                    <a:lnTo>
                      <a:pt x="24" y="13"/>
                    </a:lnTo>
                    <a:lnTo>
                      <a:pt x="22" y="19"/>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390" name="Georgien">
            <a:extLst>
              <a:ext uri="{FF2B5EF4-FFF2-40B4-BE49-F238E27FC236}">
                <a16:creationId xmlns:a16="http://schemas.microsoft.com/office/drawing/2014/main" id="{939B174D-340C-4320-8F1A-B33828CECB46}"/>
              </a:ext>
            </a:extLst>
          </p:cNvPr>
          <p:cNvGrpSpPr>
            <a:grpSpLocks/>
          </p:cNvGrpSpPr>
          <p:nvPr/>
        </p:nvGrpSpPr>
        <p:grpSpPr bwMode="auto">
          <a:xfrm>
            <a:off x="5158451" y="3551218"/>
            <a:ext cx="144952" cy="71091"/>
            <a:chOff x="3276" y="2163"/>
            <a:chExt cx="105" cy="48"/>
          </a:xfrm>
          <a:solidFill>
            <a:schemeClr val="bg2"/>
          </a:solidFill>
        </p:grpSpPr>
        <p:sp>
          <p:nvSpPr>
            <p:cNvPr id="1391" name="Freeform 562">
              <a:extLst>
                <a:ext uri="{FF2B5EF4-FFF2-40B4-BE49-F238E27FC236}">
                  <a16:creationId xmlns:a16="http://schemas.microsoft.com/office/drawing/2014/main" id="{48CAC9E8-8985-4088-A15B-C4C0D76A230A}"/>
                </a:ext>
              </a:extLst>
            </p:cNvPr>
            <p:cNvSpPr>
              <a:spLocks/>
            </p:cNvSpPr>
            <p:nvPr/>
          </p:nvSpPr>
          <p:spPr bwMode="auto">
            <a:xfrm>
              <a:off x="3276" y="2163"/>
              <a:ext cx="105" cy="48"/>
            </a:xfrm>
            <a:custGeom>
              <a:avLst/>
              <a:gdLst>
                <a:gd name="T0" fmla="*/ 0 w 105"/>
                <a:gd name="T1" fmla="*/ 2 h 48"/>
                <a:gd name="T2" fmla="*/ 12 w 105"/>
                <a:gd name="T3" fmla="*/ 0 h 48"/>
                <a:gd name="T4" fmla="*/ 18 w 105"/>
                <a:gd name="T5" fmla="*/ 4 h 48"/>
                <a:gd name="T6" fmla="*/ 23 w 105"/>
                <a:gd name="T7" fmla="*/ 8 h 48"/>
                <a:gd name="T8" fmla="*/ 33 w 105"/>
                <a:gd name="T9" fmla="*/ 6 h 48"/>
                <a:gd name="T10" fmla="*/ 41 w 105"/>
                <a:gd name="T11" fmla="*/ 6 h 48"/>
                <a:gd name="T12" fmla="*/ 51 w 105"/>
                <a:gd name="T13" fmla="*/ 12 h 48"/>
                <a:gd name="T14" fmla="*/ 55 w 105"/>
                <a:gd name="T15" fmla="*/ 14 h 48"/>
                <a:gd name="T16" fmla="*/ 64 w 105"/>
                <a:gd name="T17" fmla="*/ 18 h 48"/>
                <a:gd name="T18" fmla="*/ 70 w 105"/>
                <a:gd name="T19" fmla="*/ 18 h 48"/>
                <a:gd name="T20" fmla="*/ 80 w 105"/>
                <a:gd name="T21" fmla="*/ 16 h 48"/>
                <a:gd name="T22" fmla="*/ 90 w 105"/>
                <a:gd name="T23" fmla="*/ 21 h 48"/>
                <a:gd name="T24" fmla="*/ 92 w 105"/>
                <a:gd name="T25" fmla="*/ 23 h 48"/>
                <a:gd name="T26" fmla="*/ 100 w 105"/>
                <a:gd name="T27" fmla="*/ 31 h 48"/>
                <a:gd name="T28" fmla="*/ 96 w 105"/>
                <a:gd name="T29" fmla="*/ 33 h 48"/>
                <a:gd name="T30" fmla="*/ 102 w 105"/>
                <a:gd name="T31" fmla="*/ 39 h 48"/>
                <a:gd name="T32" fmla="*/ 105 w 105"/>
                <a:gd name="T33" fmla="*/ 45 h 48"/>
                <a:gd name="T34" fmla="*/ 104 w 105"/>
                <a:gd name="T35" fmla="*/ 48 h 48"/>
                <a:gd name="T36" fmla="*/ 98 w 105"/>
                <a:gd name="T37" fmla="*/ 48 h 48"/>
                <a:gd name="T38" fmla="*/ 86 w 105"/>
                <a:gd name="T39" fmla="*/ 39 h 48"/>
                <a:gd name="T40" fmla="*/ 80 w 105"/>
                <a:gd name="T41" fmla="*/ 43 h 48"/>
                <a:gd name="T42" fmla="*/ 72 w 105"/>
                <a:gd name="T43" fmla="*/ 43 h 48"/>
                <a:gd name="T44" fmla="*/ 64 w 105"/>
                <a:gd name="T45" fmla="*/ 45 h 48"/>
                <a:gd name="T46" fmla="*/ 57 w 105"/>
                <a:gd name="T47" fmla="*/ 48 h 48"/>
                <a:gd name="T48" fmla="*/ 51 w 105"/>
                <a:gd name="T49" fmla="*/ 45 h 48"/>
                <a:gd name="T50" fmla="*/ 45 w 105"/>
                <a:gd name="T51" fmla="*/ 39 h 48"/>
                <a:gd name="T52" fmla="*/ 37 w 105"/>
                <a:gd name="T53" fmla="*/ 37 h 48"/>
                <a:gd name="T54" fmla="*/ 35 w 105"/>
                <a:gd name="T55" fmla="*/ 43 h 48"/>
                <a:gd name="T56" fmla="*/ 25 w 105"/>
                <a:gd name="T57" fmla="*/ 39 h 48"/>
                <a:gd name="T58" fmla="*/ 29 w 105"/>
                <a:gd name="T59" fmla="*/ 31 h 48"/>
                <a:gd name="T60" fmla="*/ 25 w 105"/>
                <a:gd name="T61" fmla="*/ 21 h 48"/>
                <a:gd name="T62" fmla="*/ 20 w 105"/>
                <a:gd name="T63" fmla="*/ 14 h 48"/>
                <a:gd name="T64" fmla="*/ 12 w 105"/>
                <a:gd name="T65" fmla="*/ 10 h 48"/>
                <a:gd name="T66" fmla="*/ 6 w 105"/>
                <a:gd name="T67" fmla="*/ 6 h 48"/>
                <a:gd name="T68" fmla="*/ 0 w 105"/>
                <a:gd name="T69" fmla="*/ 2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48">
                  <a:moveTo>
                    <a:pt x="0" y="2"/>
                  </a:moveTo>
                  <a:lnTo>
                    <a:pt x="12" y="0"/>
                  </a:lnTo>
                  <a:lnTo>
                    <a:pt x="18" y="4"/>
                  </a:lnTo>
                  <a:lnTo>
                    <a:pt x="23" y="8"/>
                  </a:lnTo>
                  <a:lnTo>
                    <a:pt x="33" y="6"/>
                  </a:lnTo>
                  <a:lnTo>
                    <a:pt x="41" y="6"/>
                  </a:lnTo>
                  <a:lnTo>
                    <a:pt x="51" y="12"/>
                  </a:lnTo>
                  <a:lnTo>
                    <a:pt x="55" y="14"/>
                  </a:lnTo>
                  <a:lnTo>
                    <a:pt x="64" y="18"/>
                  </a:lnTo>
                  <a:lnTo>
                    <a:pt x="70" y="18"/>
                  </a:lnTo>
                  <a:lnTo>
                    <a:pt x="80" y="16"/>
                  </a:lnTo>
                  <a:lnTo>
                    <a:pt x="90" y="21"/>
                  </a:lnTo>
                  <a:lnTo>
                    <a:pt x="92" y="23"/>
                  </a:lnTo>
                  <a:lnTo>
                    <a:pt x="100" y="31"/>
                  </a:lnTo>
                  <a:lnTo>
                    <a:pt x="96" y="33"/>
                  </a:lnTo>
                  <a:lnTo>
                    <a:pt x="102" y="39"/>
                  </a:lnTo>
                  <a:lnTo>
                    <a:pt x="105" y="45"/>
                  </a:lnTo>
                  <a:lnTo>
                    <a:pt x="104" y="48"/>
                  </a:lnTo>
                  <a:lnTo>
                    <a:pt x="98" y="48"/>
                  </a:lnTo>
                  <a:lnTo>
                    <a:pt x="86" y="39"/>
                  </a:lnTo>
                  <a:lnTo>
                    <a:pt x="80" y="43"/>
                  </a:lnTo>
                  <a:lnTo>
                    <a:pt x="72" y="43"/>
                  </a:lnTo>
                  <a:lnTo>
                    <a:pt x="64" y="45"/>
                  </a:lnTo>
                  <a:lnTo>
                    <a:pt x="57" y="48"/>
                  </a:lnTo>
                  <a:lnTo>
                    <a:pt x="51" y="45"/>
                  </a:lnTo>
                  <a:lnTo>
                    <a:pt x="45" y="39"/>
                  </a:lnTo>
                  <a:lnTo>
                    <a:pt x="37" y="37"/>
                  </a:lnTo>
                  <a:lnTo>
                    <a:pt x="35" y="43"/>
                  </a:lnTo>
                  <a:lnTo>
                    <a:pt x="25" y="39"/>
                  </a:lnTo>
                  <a:lnTo>
                    <a:pt x="29" y="31"/>
                  </a:lnTo>
                  <a:lnTo>
                    <a:pt x="25" y="21"/>
                  </a:lnTo>
                  <a:lnTo>
                    <a:pt x="20" y="14"/>
                  </a:lnTo>
                  <a:lnTo>
                    <a:pt x="12" y="10"/>
                  </a:lnTo>
                  <a:lnTo>
                    <a:pt x="6" y="6"/>
                  </a:lnTo>
                  <a:lnTo>
                    <a:pt x="0" y="2"/>
                  </a:lnTo>
                  <a:close/>
                </a:path>
              </a:pathLst>
            </a:custGeom>
            <a:grpFill/>
            <a:ln w="9525">
              <a:solidFill>
                <a:schemeClr val="bg2"/>
              </a:solidFill>
              <a:round/>
              <a:headEnd/>
              <a:tailEnd/>
            </a:ln>
          </p:spPr>
          <p:txBody>
            <a:bodyPr/>
            <a:lstStyle/>
            <a:p>
              <a:pPr>
                <a:defRPr/>
              </a:pPr>
              <a:endParaRPr lang="en-GB" dirty="0"/>
            </a:p>
          </p:txBody>
        </p:sp>
        <p:sp>
          <p:nvSpPr>
            <p:cNvPr id="1392" name="Freeform 563">
              <a:extLst>
                <a:ext uri="{FF2B5EF4-FFF2-40B4-BE49-F238E27FC236}">
                  <a16:creationId xmlns:a16="http://schemas.microsoft.com/office/drawing/2014/main" id="{8BC746FF-F1E6-4D0B-90DA-95A0E22AA764}"/>
                </a:ext>
              </a:extLst>
            </p:cNvPr>
            <p:cNvSpPr>
              <a:spLocks/>
            </p:cNvSpPr>
            <p:nvPr/>
          </p:nvSpPr>
          <p:spPr bwMode="auto">
            <a:xfrm>
              <a:off x="3276" y="2163"/>
              <a:ext cx="105" cy="48"/>
            </a:xfrm>
            <a:custGeom>
              <a:avLst/>
              <a:gdLst>
                <a:gd name="T0" fmla="*/ 0 w 105"/>
                <a:gd name="T1" fmla="*/ 2 h 48"/>
                <a:gd name="T2" fmla="*/ 12 w 105"/>
                <a:gd name="T3" fmla="*/ 0 h 48"/>
                <a:gd name="T4" fmla="*/ 18 w 105"/>
                <a:gd name="T5" fmla="*/ 4 h 48"/>
                <a:gd name="T6" fmla="*/ 23 w 105"/>
                <a:gd name="T7" fmla="*/ 8 h 48"/>
                <a:gd name="T8" fmla="*/ 33 w 105"/>
                <a:gd name="T9" fmla="*/ 6 h 48"/>
                <a:gd name="T10" fmla="*/ 41 w 105"/>
                <a:gd name="T11" fmla="*/ 6 h 48"/>
                <a:gd name="T12" fmla="*/ 51 w 105"/>
                <a:gd name="T13" fmla="*/ 12 h 48"/>
                <a:gd name="T14" fmla="*/ 55 w 105"/>
                <a:gd name="T15" fmla="*/ 14 h 48"/>
                <a:gd name="T16" fmla="*/ 64 w 105"/>
                <a:gd name="T17" fmla="*/ 18 h 48"/>
                <a:gd name="T18" fmla="*/ 70 w 105"/>
                <a:gd name="T19" fmla="*/ 18 h 48"/>
                <a:gd name="T20" fmla="*/ 80 w 105"/>
                <a:gd name="T21" fmla="*/ 16 h 48"/>
                <a:gd name="T22" fmla="*/ 90 w 105"/>
                <a:gd name="T23" fmla="*/ 21 h 48"/>
                <a:gd name="T24" fmla="*/ 92 w 105"/>
                <a:gd name="T25" fmla="*/ 23 h 48"/>
                <a:gd name="T26" fmla="*/ 100 w 105"/>
                <a:gd name="T27" fmla="*/ 31 h 48"/>
                <a:gd name="T28" fmla="*/ 96 w 105"/>
                <a:gd name="T29" fmla="*/ 33 h 48"/>
                <a:gd name="T30" fmla="*/ 102 w 105"/>
                <a:gd name="T31" fmla="*/ 39 h 48"/>
                <a:gd name="T32" fmla="*/ 105 w 105"/>
                <a:gd name="T33" fmla="*/ 45 h 48"/>
                <a:gd name="T34" fmla="*/ 104 w 105"/>
                <a:gd name="T35" fmla="*/ 48 h 48"/>
                <a:gd name="T36" fmla="*/ 98 w 105"/>
                <a:gd name="T37" fmla="*/ 48 h 48"/>
                <a:gd name="T38" fmla="*/ 86 w 105"/>
                <a:gd name="T39" fmla="*/ 39 h 48"/>
                <a:gd name="T40" fmla="*/ 80 w 105"/>
                <a:gd name="T41" fmla="*/ 43 h 48"/>
                <a:gd name="T42" fmla="*/ 72 w 105"/>
                <a:gd name="T43" fmla="*/ 43 h 48"/>
                <a:gd name="T44" fmla="*/ 64 w 105"/>
                <a:gd name="T45" fmla="*/ 45 h 48"/>
                <a:gd name="T46" fmla="*/ 57 w 105"/>
                <a:gd name="T47" fmla="*/ 48 h 48"/>
                <a:gd name="T48" fmla="*/ 51 w 105"/>
                <a:gd name="T49" fmla="*/ 45 h 48"/>
                <a:gd name="T50" fmla="*/ 45 w 105"/>
                <a:gd name="T51" fmla="*/ 39 h 48"/>
                <a:gd name="T52" fmla="*/ 37 w 105"/>
                <a:gd name="T53" fmla="*/ 37 h 48"/>
                <a:gd name="T54" fmla="*/ 35 w 105"/>
                <a:gd name="T55" fmla="*/ 43 h 48"/>
                <a:gd name="T56" fmla="*/ 25 w 105"/>
                <a:gd name="T57" fmla="*/ 39 h 48"/>
                <a:gd name="T58" fmla="*/ 29 w 105"/>
                <a:gd name="T59" fmla="*/ 31 h 48"/>
                <a:gd name="T60" fmla="*/ 25 w 105"/>
                <a:gd name="T61" fmla="*/ 21 h 48"/>
                <a:gd name="T62" fmla="*/ 20 w 105"/>
                <a:gd name="T63" fmla="*/ 14 h 48"/>
                <a:gd name="T64" fmla="*/ 12 w 105"/>
                <a:gd name="T65" fmla="*/ 10 h 48"/>
                <a:gd name="T66" fmla="*/ 6 w 105"/>
                <a:gd name="T67" fmla="*/ 6 h 48"/>
                <a:gd name="T68" fmla="*/ 0 w 105"/>
                <a:gd name="T69" fmla="*/ 2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48">
                  <a:moveTo>
                    <a:pt x="0" y="2"/>
                  </a:moveTo>
                  <a:lnTo>
                    <a:pt x="12" y="0"/>
                  </a:lnTo>
                  <a:lnTo>
                    <a:pt x="18" y="4"/>
                  </a:lnTo>
                  <a:lnTo>
                    <a:pt x="23" y="8"/>
                  </a:lnTo>
                  <a:lnTo>
                    <a:pt x="33" y="6"/>
                  </a:lnTo>
                  <a:lnTo>
                    <a:pt x="41" y="6"/>
                  </a:lnTo>
                  <a:lnTo>
                    <a:pt x="51" y="12"/>
                  </a:lnTo>
                  <a:lnTo>
                    <a:pt x="55" y="14"/>
                  </a:lnTo>
                  <a:lnTo>
                    <a:pt x="64" y="18"/>
                  </a:lnTo>
                  <a:lnTo>
                    <a:pt x="70" y="18"/>
                  </a:lnTo>
                  <a:lnTo>
                    <a:pt x="80" y="16"/>
                  </a:lnTo>
                  <a:lnTo>
                    <a:pt x="90" y="21"/>
                  </a:lnTo>
                  <a:lnTo>
                    <a:pt x="92" y="23"/>
                  </a:lnTo>
                  <a:lnTo>
                    <a:pt x="100" y="31"/>
                  </a:lnTo>
                  <a:lnTo>
                    <a:pt x="96" y="33"/>
                  </a:lnTo>
                  <a:lnTo>
                    <a:pt x="102" y="39"/>
                  </a:lnTo>
                  <a:lnTo>
                    <a:pt x="105" y="45"/>
                  </a:lnTo>
                  <a:lnTo>
                    <a:pt x="104" y="48"/>
                  </a:lnTo>
                  <a:lnTo>
                    <a:pt x="98" y="48"/>
                  </a:lnTo>
                  <a:lnTo>
                    <a:pt x="86" y="39"/>
                  </a:lnTo>
                  <a:lnTo>
                    <a:pt x="80" y="43"/>
                  </a:lnTo>
                  <a:lnTo>
                    <a:pt x="72" y="43"/>
                  </a:lnTo>
                  <a:lnTo>
                    <a:pt x="64" y="45"/>
                  </a:lnTo>
                  <a:lnTo>
                    <a:pt x="57" y="48"/>
                  </a:lnTo>
                  <a:lnTo>
                    <a:pt x="51" y="45"/>
                  </a:lnTo>
                  <a:lnTo>
                    <a:pt x="45" y="39"/>
                  </a:lnTo>
                  <a:lnTo>
                    <a:pt x="37" y="37"/>
                  </a:lnTo>
                  <a:lnTo>
                    <a:pt x="35" y="43"/>
                  </a:lnTo>
                  <a:lnTo>
                    <a:pt x="25" y="39"/>
                  </a:lnTo>
                  <a:lnTo>
                    <a:pt x="29" y="31"/>
                  </a:lnTo>
                  <a:lnTo>
                    <a:pt x="25" y="21"/>
                  </a:lnTo>
                  <a:lnTo>
                    <a:pt x="20" y="14"/>
                  </a:lnTo>
                  <a:lnTo>
                    <a:pt x="12" y="10"/>
                  </a:lnTo>
                  <a:lnTo>
                    <a:pt x="6" y="6"/>
                  </a:lnTo>
                  <a:lnTo>
                    <a:pt x="0"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393" name="Turkmenistan">
            <a:extLst>
              <a:ext uri="{FF2B5EF4-FFF2-40B4-BE49-F238E27FC236}">
                <a16:creationId xmlns:a16="http://schemas.microsoft.com/office/drawing/2014/main" id="{8159EB4D-756C-4A92-A377-7EA1D1E390A6}"/>
              </a:ext>
            </a:extLst>
          </p:cNvPr>
          <p:cNvGrpSpPr>
            <a:grpSpLocks/>
          </p:cNvGrpSpPr>
          <p:nvPr/>
        </p:nvGrpSpPr>
        <p:grpSpPr bwMode="auto">
          <a:xfrm>
            <a:off x="5430408" y="3577876"/>
            <a:ext cx="299568" cy="196982"/>
            <a:chOff x="3473" y="2181"/>
            <a:chExt cx="217" cy="133"/>
          </a:xfrm>
          <a:solidFill>
            <a:schemeClr val="bg2"/>
          </a:solidFill>
        </p:grpSpPr>
        <p:sp>
          <p:nvSpPr>
            <p:cNvPr id="1394" name="Freeform 565">
              <a:extLst>
                <a:ext uri="{FF2B5EF4-FFF2-40B4-BE49-F238E27FC236}">
                  <a16:creationId xmlns:a16="http://schemas.microsoft.com/office/drawing/2014/main" id="{9FE53E28-049A-49A2-89CE-4A44F5B8BCBC}"/>
                </a:ext>
              </a:extLst>
            </p:cNvPr>
            <p:cNvSpPr>
              <a:spLocks/>
            </p:cNvSpPr>
            <p:nvPr/>
          </p:nvSpPr>
          <p:spPr bwMode="auto">
            <a:xfrm>
              <a:off x="3473" y="2181"/>
              <a:ext cx="217" cy="133"/>
            </a:xfrm>
            <a:custGeom>
              <a:avLst/>
              <a:gdLst>
                <a:gd name="T0" fmla="*/ 20 w 217"/>
                <a:gd name="T1" fmla="*/ 100 h 133"/>
                <a:gd name="T2" fmla="*/ 18 w 217"/>
                <a:gd name="T3" fmla="*/ 77 h 133"/>
                <a:gd name="T4" fmla="*/ 24 w 217"/>
                <a:gd name="T5" fmla="*/ 69 h 133"/>
                <a:gd name="T6" fmla="*/ 12 w 217"/>
                <a:gd name="T7" fmla="*/ 54 h 133"/>
                <a:gd name="T8" fmla="*/ 8 w 217"/>
                <a:gd name="T9" fmla="*/ 48 h 133"/>
                <a:gd name="T10" fmla="*/ 0 w 217"/>
                <a:gd name="T11" fmla="*/ 50 h 133"/>
                <a:gd name="T12" fmla="*/ 0 w 217"/>
                <a:gd name="T13" fmla="*/ 42 h 133"/>
                <a:gd name="T14" fmla="*/ 6 w 217"/>
                <a:gd name="T15" fmla="*/ 34 h 133"/>
                <a:gd name="T16" fmla="*/ 12 w 217"/>
                <a:gd name="T17" fmla="*/ 38 h 133"/>
                <a:gd name="T18" fmla="*/ 28 w 217"/>
                <a:gd name="T19" fmla="*/ 38 h 133"/>
                <a:gd name="T20" fmla="*/ 33 w 217"/>
                <a:gd name="T21" fmla="*/ 31 h 133"/>
                <a:gd name="T22" fmla="*/ 26 w 217"/>
                <a:gd name="T23" fmla="*/ 23 h 133"/>
                <a:gd name="T24" fmla="*/ 20 w 217"/>
                <a:gd name="T25" fmla="*/ 15 h 133"/>
                <a:gd name="T26" fmla="*/ 14 w 217"/>
                <a:gd name="T27" fmla="*/ 9 h 133"/>
                <a:gd name="T28" fmla="*/ 4 w 217"/>
                <a:gd name="T29" fmla="*/ 13 h 133"/>
                <a:gd name="T30" fmla="*/ 2 w 217"/>
                <a:gd name="T31" fmla="*/ 27 h 133"/>
                <a:gd name="T32" fmla="*/ 0 w 217"/>
                <a:gd name="T33" fmla="*/ 21 h 133"/>
                <a:gd name="T34" fmla="*/ 0 w 217"/>
                <a:gd name="T35" fmla="*/ 11 h 133"/>
                <a:gd name="T36" fmla="*/ 10 w 217"/>
                <a:gd name="T37" fmla="*/ 5 h 133"/>
                <a:gd name="T38" fmla="*/ 24 w 217"/>
                <a:gd name="T39" fmla="*/ 4 h 133"/>
                <a:gd name="T40" fmla="*/ 35 w 217"/>
                <a:gd name="T41" fmla="*/ 11 h 133"/>
                <a:gd name="T42" fmla="*/ 43 w 217"/>
                <a:gd name="T43" fmla="*/ 25 h 133"/>
                <a:gd name="T44" fmla="*/ 53 w 217"/>
                <a:gd name="T45" fmla="*/ 27 h 133"/>
                <a:gd name="T46" fmla="*/ 67 w 217"/>
                <a:gd name="T47" fmla="*/ 25 h 133"/>
                <a:gd name="T48" fmla="*/ 67 w 217"/>
                <a:gd name="T49" fmla="*/ 13 h 133"/>
                <a:gd name="T50" fmla="*/ 94 w 217"/>
                <a:gd name="T51" fmla="*/ 0 h 133"/>
                <a:gd name="T52" fmla="*/ 100 w 217"/>
                <a:gd name="T53" fmla="*/ 5 h 133"/>
                <a:gd name="T54" fmla="*/ 113 w 217"/>
                <a:gd name="T55" fmla="*/ 8 h 133"/>
                <a:gd name="T56" fmla="*/ 115 w 217"/>
                <a:gd name="T57" fmla="*/ 11 h 133"/>
                <a:gd name="T58" fmla="*/ 115 w 217"/>
                <a:gd name="T59" fmla="*/ 27 h 133"/>
                <a:gd name="T60" fmla="*/ 141 w 217"/>
                <a:gd name="T61" fmla="*/ 27 h 133"/>
                <a:gd name="T62" fmla="*/ 154 w 217"/>
                <a:gd name="T63" fmla="*/ 52 h 133"/>
                <a:gd name="T64" fmla="*/ 174 w 217"/>
                <a:gd name="T65" fmla="*/ 64 h 133"/>
                <a:gd name="T66" fmla="*/ 196 w 217"/>
                <a:gd name="T67" fmla="*/ 79 h 133"/>
                <a:gd name="T68" fmla="*/ 207 w 217"/>
                <a:gd name="T69" fmla="*/ 81 h 133"/>
                <a:gd name="T70" fmla="*/ 217 w 217"/>
                <a:gd name="T71" fmla="*/ 87 h 133"/>
                <a:gd name="T72" fmla="*/ 217 w 217"/>
                <a:gd name="T73" fmla="*/ 95 h 133"/>
                <a:gd name="T74" fmla="*/ 205 w 217"/>
                <a:gd name="T75" fmla="*/ 95 h 133"/>
                <a:gd name="T76" fmla="*/ 190 w 217"/>
                <a:gd name="T77" fmla="*/ 100 h 133"/>
                <a:gd name="T78" fmla="*/ 178 w 217"/>
                <a:gd name="T79" fmla="*/ 118 h 133"/>
                <a:gd name="T80" fmla="*/ 166 w 217"/>
                <a:gd name="T81" fmla="*/ 122 h 133"/>
                <a:gd name="T82" fmla="*/ 156 w 217"/>
                <a:gd name="T83" fmla="*/ 133 h 133"/>
                <a:gd name="T84" fmla="*/ 147 w 217"/>
                <a:gd name="T85" fmla="*/ 129 h 133"/>
                <a:gd name="T86" fmla="*/ 135 w 217"/>
                <a:gd name="T87" fmla="*/ 129 h 133"/>
                <a:gd name="T88" fmla="*/ 133 w 217"/>
                <a:gd name="T89" fmla="*/ 108 h 133"/>
                <a:gd name="T90" fmla="*/ 123 w 217"/>
                <a:gd name="T91" fmla="*/ 106 h 133"/>
                <a:gd name="T92" fmla="*/ 67 w 217"/>
                <a:gd name="T93" fmla="*/ 81 h 133"/>
                <a:gd name="T94" fmla="*/ 41 w 217"/>
                <a:gd name="T95" fmla="*/ 85 h 133"/>
                <a:gd name="T96" fmla="*/ 20 w 217"/>
                <a:gd name="T97" fmla="*/ 100 h 1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7" h="133">
                  <a:moveTo>
                    <a:pt x="20" y="100"/>
                  </a:moveTo>
                  <a:lnTo>
                    <a:pt x="18" y="77"/>
                  </a:lnTo>
                  <a:lnTo>
                    <a:pt x="24" y="69"/>
                  </a:lnTo>
                  <a:lnTo>
                    <a:pt x="12" y="54"/>
                  </a:lnTo>
                  <a:lnTo>
                    <a:pt x="8" y="48"/>
                  </a:lnTo>
                  <a:lnTo>
                    <a:pt x="0" y="50"/>
                  </a:lnTo>
                  <a:lnTo>
                    <a:pt x="0" y="42"/>
                  </a:lnTo>
                  <a:lnTo>
                    <a:pt x="6" y="34"/>
                  </a:lnTo>
                  <a:lnTo>
                    <a:pt x="12" y="38"/>
                  </a:lnTo>
                  <a:lnTo>
                    <a:pt x="28" y="38"/>
                  </a:lnTo>
                  <a:lnTo>
                    <a:pt x="33" y="31"/>
                  </a:lnTo>
                  <a:lnTo>
                    <a:pt x="26" y="23"/>
                  </a:lnTo>
                  <a:lnTo>
                    <a:pt x="20" y="15"/>
                  </a:lnTo>
                  <a:lnTo>
                    <a:pt x="14" y="9"/>
                  </a:lnTo>
                  <a:lnTo>
                    <a:pt x="4" y="13"/>
                  </a:lnTo>
                  <a:lnTo>
                    <a:pt x="2" y="27"/>
                  </a:lnTo>
                  <a:lnTo>
                    <a:pt x="0" y="21"/>
                  </a:lnTo>
                  <a:lnTo>
                    <a:pt x="0" y="11"/>
                  </a:lnTo>
                  <a:lnTo>
                    <a:pt x="10" y="5"/>
                  </a:lnTo>
                  <a:lnTo>
                    <a:pt x="24" y="4"/>
                  </a:lnTo>
                  <a:lnTo>
                    <a:pt x="35" y="11"/>
                  </a:lnTo>
                  <a:lnTo>
                    <a:pt x="43" y="25"/>
                  </a:lnTo>
                  <a:lnTo>
                    <a:pt x="53" y="27"/>
                  </a:lnTo>
                  <a:lnTo>
                    <a:pt x="67" y="25"/>
                  </a:lnTo>
                  <a:lnTo>
                    <a:pt x="67" y="13"/>
                  </a:lnTo>
                  <a:lnTo>
                    <a:pt x="94" y="0"/>
                  </a:lnTo>
                  <a:lnTo>
                    <a:pt x="100" y="5"/>
                  </a:lnTo>
                  <a:lnTo>
                    <a:pt x="113" y="8"/>
                  </a:lnTo>
                  <a:lnTo>
                    <a:pt x="115" y="11"/>
                  </a:lnTo>
                  <a:lnTo>
                    <a:pt x="115" y="27"/>
                  </a:lnTo>
                  <a:lnTo>
                    <a:pt x="141" y="27"/>
                  </a:lnTo>
                  <a:lnTo>
                    <a:pt x="154" y="52"/>
                  </a:lnTo>
                  <a:lnTo>
                    <a:pt x="174" y="64"/>
                  </a:lnTo>
                  <a:lnTo>
                    <a:pt x="196" y="79"/>
                  </a:lnTo>
                  <a:lnTo>
                    <a:pt x="207" y="81"/>
                  </a:lnTo>
                  <a:lnTo>
                    <a:pt x="217" y="87"/>
                  </a:lnTo>
                  <a:lnTo>
                    <a:pt x="217" y="95"/>
                  </a:lnTo>
                  <a:lnTo>
                    <a:pt x="205" y="95"/>
                  </a:lnTo>
                  <a:lnTo>
                    <a:pt x="190" y="100"/>
                  </a:lnTo>
                  <a:lnTo>
                    <a:pt x="178" y="118"/>
                  </a:lnTo>
                  <a:lnTo>
                    <a:pt x="166" y="122"/>
                  </a:lnTo>
                  <a:lnTo>
                    <a:pt x="156" y="133"/>
                  </a:lnTo>
                  <a:lnTo>
                    <a:pt x="147" y="129"/>
                  </a:lnTo>
                  <a:lnTo>
                    <a:pt x="135" y="129"/>
                  </a:lnTo>
                  <a:lnTo>
                    <a:pt x="133" y="108"/>
                  </a:lnTo>
                  <a:lnTo>
                    <a:pt x="123" y="106"/>
                  </a:lnTo>
                  <a:lnTo>
                    <a:pt x="67" y="81"/>
                  </a:lnTo>
                  <a:lnTo>
                    <a:pt x="41" y="85"/>
                  </a:lnTo>
                  <a:lnTo>
                    <a:pt x="20" y="100"/>
                  </a:lnTo>
                  <a:close/>
                </a:path>
              </a:pathLst>
            </a:custGeom>
            <a:grpFill/>
            <a:ln w="9525">
              <a:solidFill>
                <a:schemeClr val="bg2"/>
              </a:solidFill>
              <a:round/>
              <a:headEnd/>
              <a:tailEnd/>
            </a:ln>
          </p:spPr>
          <p:txBody>
            <a:bodyPr/>
            <a:lstStyle/>
            <a:p>
              <a:pPr>
                <a:defRPr/>
              </a:pPr>
              <a:endParaRPr lang="en-GB" dirty="0"/>
            </a:p>
          </p:txBody>
        </p:sp>
        <p:sp>
          <p:nvSpPr>
            <p:cNvPr id="1395" name="Freeform 566">
              <a:extLst>
                <a:ext uri="{FF2B5EF4-FFF2-40B4-BE49-F238E27FC236}">
                  <a16:creationId xmlns:a16="http://schemas.microsoft.com/office/drawing/2014/main" id="{6C55DF30-16F5-4645-B6BA-DBCCD5CB8EE7}"/>
                </a:ext>
              </a:extLst>
            </p:cNvPr>
            <p:cNvSpPr>
              <a:spLocks/>
            </p:cNvSpPr>
            <p:nvPr/>
          </p:nvSpPr>
          <p:spPr bwMode="auto">
            <a:xfrm>
              <a:off x="3473" y="2181"/>
              <a:ext cx="217" cy="133"/>
            </a:xfrm>
            <a:custGeom>
              <a:avLst/>
              <a:gdLst>
                <a:gd name="T0" fmla="*/ 20 w 217"/>
                <a:gd name="T1" fmla="*/ 100 h 133"/>
                <a:gd name="T2" fmla="*/ 18 w 217"/>
                <a:gd name="T3" fmla="*/ 77 h 133"/>
                <a:gd name="T4" fmla="*/ 24 w 217"/>
                <a:gd name="T5" fmla="*/ 69 h 133"/>
                <a:gd name="T6" fmla="*/ 12 w 217"/>
                <a:gd name="T7" fmla="*/ 54 h 133"/>
                <a:gd name="T8" fmla="*/ 8 w 217"/>
                <a:gd name="T9" fmla="*/ 48 h 133"/>
                <a:gd name="T10" fmla="*/ 0 w 217"/>
                <a:gd name="T11" fmla="*/ 50 h 133"/>
                <a:gd name="T12" fmla="*/ 0 w 217"/>
                <a:gd name="T13" fmla="*/ 42 h 133"/>
                <a:gd name="T14" fmla="*/ 6 w 217"/>
                <a:gd name="T15" fmla="*/ 34 h 133"/>
                <a:gd name="T16" fmla="*/ 12 w 217"/>
                <a:gd name="T17" fmla="*/ 38 h 133"/>
                <a:gd name="T18" fmla="*/ 28 w 217"/>
                <a:gd name="T19" fmla="*/ 38 h 133"/>
                <a:gd name="T20" fmla="*/ 33 w 217"/>
                <a:gd name="T21" fmla="*/ 31 h 133"/>
                <a:gd name="T22" fmla="*/ 26 w 217"/>
                <a:gd name="T23" fmla="*/ 23 h 133"/>
                <a:gd name="T24" fmla="*/ 20 w 217"/>
                <a:gd name="T25" fmla="*/ 15 h 133"/>
                <a:gd name="T26" fmla="*/ 14 w 217"/>
                <a:gd name="T27" fmla="*/ 9 h 133"/>
                <a:gd name="T28" fmla="*/ 4 w 217"/>
                <a:gd name="T29" fmla="*/ 13 h 133"/>
                <a:gd name="T30" fmla="*/ 2 w 217"/>
                <a:gd name="T31" fmla="*/ 27 h 133"/>
                <a:gd name="T32" fmla="*/ 0 w 217"/>
                <a:gd name="T33" fmla="*/ 21 h 133"/>
                <a:gd name="T34" fmla="*/ 0 w 217"/>
                <a:gd name="T35" fmla="*/ 11 h 133"/>
                <a:gd name="T36" fmla="*/ 10 w 217"/>
                <a:gd name="T37" fmla="*/ 5 h 133"/>
                <a:gd name="T38" fmla="*/ 24 w 217"/>
                <a:gd name="T39" fmla="*/ 4 h 133"/>
                <a:gd name="T40" fmla="*/ 35 w 217"/>
                <a:gd name="T41" fmla="*/ 11 h 133"/>
                <a:gd name="T42" fmla="*/ 43 w 217"/>
                <a:gd name="T43" fmla="*/ 25 h 133"/>
                <a:gd name="T44" fmla="*/ 53 w 217"/>
                <a:gd name="T45" fmla="*/ 27 h 133"/>
                <a:gd name="T46" fmla="*/ 67 w 217"/>
                <a:gd name="T47" fmla="*/ 25 h 133"/>
                <a:gd name="T48" fmla="*/ 67 w 217"/>
                <a:gd name="T49" fmla="*/ 13 h 133"/>
                <a:gd name="T50" fmla="*/ 94 w 217"/>
                <a:gd name="T51" fmla="*/ 0 h 133"/>
                <a:gd name="T52" fmla="*/ 100 w 217"/>
                <a:gd name="T53" fmla="*/ 5 h 133"/>
                <a:gd name="T54" fmla="*/ 113 w 217"/>
                <a:gd name="T55" fmla="*/ 8 h 133"/>
                <a:gd name="T56" fmla="*/ 115 w 217"/>
                <a:gd name="T57" fmla="*/ 11 h 133"/>
                <a:gd name="T58" fmla="*/ 115 w 217"/>
                <a:gd name="T59" fmla="*/ 27 h 133"/>
                <a:gd name="T60" fmla="*/ 141 w 217"/>
                <a:gd name="T61" fmla="*/ 27 h 133"/>
                <a:gd name="T62" fmla="*/ 154 w 217"/>
                <a:gd name="T63" fmla="*/ 52 h 133"/>
                <a:gd name="T64" fmla="*/ 174 w 217"/>
                <a:gd name="T65" fmla="*/ 64 h 133"/>
                <a:gd name="T66" fmla="*/ 196 w 217"/>
                <a:gd name="T67" fmla="*/ 79 h 133"/>
                <a:gd name="T68" fmla="*/ 207 w 217"/>
                <a:gd name="T69" fmla="*/ 81 h 133"/>
                <a:gd name="T70" fmla="*/ 217 w 217"/>
                <a:gd name="T71" fmla="*/ 87 h 133"/>
                <a:gd name="T72" fmla="*/ 217 w 217"/>
                <a:gd name="T73" fmla="*/ 95 h 133"/>
                <a:gd name="T74" fmla="*/ 205 w 217"/>
                <a:gd name="T75" fmla="*/ 95 h 133"/>
                <a:gd name="T76" fmla="*/ 190 w 217"/>
                <a:gd name="T77" fmla="*/ 100 h 133"/>
                <a:gd name="T78" fmla="*/ 178 w 217"/>
                <a:gd name="T79" fmla="*/ 118 h 133"/>
                <a:gd name="T80" fmla="*/ 166 w 217"/>
                <a:gd name="T81" fmla="*/ 122 h 133"/>
                <a:gd name="T82" fmla="*/ 156 w 217"/>
                <a:gd name="T83" fmla="*/ 133 h 133"/>
                <a:gd name="T84" fmla="*/ 147 w 217"/>
                <a:gd name="T85" fmla="*/ 129 h 133"/>
                <a:gd name="T86" fmla="*/ 135 w 217"/>
                <a:gd name="T87" fmla="*/ 129 h 133"/>
                <a:gd name="T88" fmla="*/ 133 w 217"/>
                <a:gd name="T89" fmla="*/ 108 h 133"/>
                <a:gd name="T90" fmla="*/ 123 w 217"/>
                <a:gd name="T91" fmla="*/ 106 h 133"/>
                <a:gd name="T92" fmla="*/ 67 w 217"/>
                <a:gd name="T93" fmla="*/ 81 h 133"/>
                <a:gd name="T94" fmla="*/ 41 w 217"/>
                <a:gd name="T95" fmla="*/ 85 h 133"/>
                <a:gd name="T96" fmla="*/ 20 w 217"/>
                <a:gd name="T97" fmla="*/ 100 h 1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7" h="133">
                  <a:moveTo>
                    <a:pt x="20" y="100"/>
                  </a:moveTo>
                  <a:lnTo>
                    <a:pt x="18" y="77"/>
                  </a:lnTo>
                  <a:lnTo>
                    <a:pt x="24" y="69"/>
                  </a:lnTo>
                  <a:lnTo>
                    <a:pt x="12" y="54"/>
                  </a:lnTo>
                  <a:lnTo>
                    <a:pt x="8" y="48"/>
                  </a:lnTo>
                  <a:lnTo>
                    <a:pt x="0" y="50"/>
                  </a:lnTo>
                  <a:lnTo>
                    <a:pt x="0" y="42"/>
                  </a:lnTo>
                  <a:lnTo>
                    <a:pt x="6" y="34"/>
                  </a:lnTo>
                  <a:lnTo>
                    <a:pt x="12" y="38"/>
                  </a:lnTo>
                  <a:lnTo>
                    <a:pt x="28" y="38"/>
                  </a:lnTo>
                  <a:lnTo>
                    <a:pt x="33" y="31"/>
                  </a:lnTo>
                  <a:lnTo>
                    <a:pt x="26" y="23"/>
                  </a:lnTo>
                  <a:lnTo>
                    <a:pt x="20" y="15"/>
                  </a:lnTo>
                  <a:lnTo>
                    <a:pt x="14" y="9"/>
                  </a:lnTo>
                  <a:lnTo>
                    <a:pt x="4" y="13"/>
                  </a:lnTo>
                  <a:lnTo>
                    <a:pt x="2" y="27"/>
                  </a:lnTo>
                  <a:lnTo>
                    <a:pt x="0" y="21"/>
                  </a:lnTo>
                  <a:lnTo>
                    <a:pt x="0" y="11"/>
                  </a:lnTo>
                  <a:lnTo>
                    <a:pt x="10" y="5"/>
                  </a:lnTo>
                  <a:lnTo>
                    <a:pt x="24" y="4"/>
                  </a:lnTo>
                  <a:lnTo>
                    <a:pt x="35" y="11"/>
                  </a:lnTo>
                  <a:lnTo>
                    <a:pt x="43" y="25"/>
                  </a:lnTo>
                  <a:lnTo>
                    <a:pt x="53" y="27"/>
                  </a:lnTo>
                  <a:lnTo>
                    <a:pt x="67" y="25"/>
                  </a:lnTo>
                  <a:lnTo>
                    <a:pt x="67" y="13"/>
                  </a:lnTo>
                  <a:lnTo>
                    <a:pt x="94" y="0"/>
                  </a:lnTo>
                  <a:lnTo>
                    <a:pt x="100" y="5"/>
                  </a:lnTo>
                  <a:lnTo>
                    <a:pt x="113" y="8"/>
                  </a:lnTo>
                  <a:lnTo>
                    <a:pt x="115" y="11"/>
                  </a:lnTo>
                  <a:lnTo>
                    <a:pt x="115" y="27"/>
                  </a:lnTo>
                  <a:lnTo>
                    <a:pt x="141" y="27"/>
                  </a:lnTo>
                  <a:lnTo>
                    <a:pt x="154" y="52"/>
                  </a:lnTo>
                  <a:lnTo>
                    <a:pt x="174" y="64"/>
                  </a:lnTo>
                  <a:lnTo>
                    <a:pt x="196" y="79"/>
                  </a:lnTo>
                  <a:lnTo>
                    <a:pt x="207" y="81"/>
                  </a:lnTo>
                  <a:lnTo>
                    <a:pt x="217" y="87"/>
                  </a:lnTo>
                  <a:lnTo>
                    <a:pt x="217" y="95"/>
                  </a:lnTo>
                  <a:lnTo>
                    <a:pt x="205" y="95"/>
                  </a:lnTo>
                  <a:lnTo>
                    <a:pt x="190" y="100"/>
                  </a:lnTo>
                  <a:lnTo>
                    <a:pt x="178" y="118"/>
                  </a:lnTo>
                  <a:lnTo>
                    <a:pt x="166" y="122"/>
                  </a:lnTo>
                  <a:lnTo>
                    <a:pt x="156" y="133"/>
                  </a:lnTo>
                  <a:lnTo>
                    <a:pt x="147" y="129"/>
                  </a:lnTo>
                  <a:lnTo>
                    <a:pt x="135" y="129"/>
                  </a:lnTo>
                  <a:lnTo>
                    <a:pt x="133" y="108"/>
                  </a:lnTo>
                  <a:lnTo>
                    <a:pt x="123" y="106"/>
                  </a:lnTo>
                  <a:lnTo>
                    <a:pt x="67" y="81"/>
                  </a:lnTo>
                  <a:lnTo>
                    <a:pt x="41" y="85"/>
                  </a:lnTo>
                  <a:lnTo>
                    <a:pt x="20" y="10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396" name="Tadsjikistan">
            <a:extLst>
              <a:ext uri="{FF2B5EF4-FFF2-40B4-BE49-F238E27FC236}">
                <a16:creationId xmlns:a16="http://schemas.microsoft.com/office/drawing/2014/main" id="{F9E98CF3-3D27-4DEF-BD3E-84677E68E4A2}"/>
              </a:ext>
            </a:extLst>
          </p:cNvPr>
          <p:cNvGrpSpPr>
            <a:grpSpLocks/>
          </p:cNvGrpSpPr>
          <p:nvPr/>
        </p:nvGrpSpPr>
        <p:grpSpPr bwMode="auto">
          <a:xfrm>
            <a:off x="5745162" y="3625271"/>
            <a:ext cx="160138" cy="112561"/>
            <a:chOff x="3701" y="2213"/>
            <a:chExt cx="116" cy="76"/>
          </a:xfrm>
          <a:solidFill>
            <a:schemeClr val="bg2"/>
          </a:solidFill>
        </p:grpSpPr>
        <p:sp>
          <p:nvSpPr>
            <p:cNvPr id="1397" name="Freeform 568">
              <a:extLst>
                <a:ext uri="{FF2B5EF4-FFF2-40B4-BE49-F238E27FC236}">
                  <a16:creationId xmlns:a16="http://schemas.microsoft.com/office/drawing/2014/main" id="{7267BB21-F422-42EE-BA6C-91E34291DA2A}"/>
                </a:ext>
              </a:extLst>
            </p:cNvPr>
            <p:cNvSpPr>
              <a:spLocks/>
            </p:cNvSpPr>
            <p:nvPr/>
          </p:nvSpPr>
          <p:spPr bwMode="auto">
            <a:xfrm>
              <a:off x="3701" y="2215"/>
              <a:ext cx="115" cy="74"/>
            </a:xfrm>
            <a:custGeom>
              <a:avLst/>
              <a:gdLst>
                <a:gd name="T0" fmla="*/ 23 w 115"/>
                <a:gd name="T1" fmla="*/ 14 h 74"/>
                <a:gd name="T2" fmla="*/ 31 w 115"/>
                <a:gd name="T3" fmla="*/ 10 h 74"/>
                <a:gd name="T4" fmla="*/ 35 w 115"/>
                <a:gd name="T5" fmla="*/ 2 h 74"/>
                <a:gd name="T6" fmla="*/ 46 w 115"/>
                <a:gd name="T7" fmla="*/ 0 h 74"/>
                <a:gd name="T8" fmla="*/ 52 w 115"/>
                <a:gd name="T9" fmla="*/ 2 h 74"/>
                <a:gd name="T10" fmla="*/ 50 w 115"/>
                <a:gd name="T11" fmla="*/ 8 h 74"/>
                <a:gd name="T12" fmla="*/ 48 w 115"/>
                <a:gd name="T13" fmla="*/ 14 h 74"/>
                <a:gd name="T14" fmla="*/ 50 w 115"/>
                <a:gd name="T15" fmla="*/ 20 h 74"/>
                <a:gd name="T16" fmla="*/ 52 w 115"/>
                <a:gd name="T17" fmla="*/ 27 h 74"/>
                <a:gd name="T18" fmla="*/ 64 w 115"/>
                <a:gd name="T19" fmla="*/ 27 h 74"/>
                <a:gd name="T20" fmla="*/ 78 w 115"/>
                <a:gd name="T21" fmla="*/ 29 h 74"/>
                <a:gd name="T22" fmla="*/ 97 w 115"/>
                <a:gd name="T23" fmla="*/ 29 h 74"/>
                <a:gd name="T24" fmla="*/ 95 w 115"/>
                <a:gd name="T25" fmla="*/ 35 h 74"/>
                <a:gd name="T26" fmla="*/ 97 w 115"/>
                <a:gd name="T27" fmla="*/ 43 h 74"/>
                <a:gd name="T28" fmla="*/ 103 w 115"/>
                <a:gd name="T29" fmla="*/ 45 h 74"/>
                <a:gd name="T30" fmla="*/ 115 w 115"/>
                <a:gd name="T31" fmla="*/ 43 h 74"/>
                <a:gd name="T32" fmla="*/ 115 w 115"/>
                <a:gd name="T33" fmla="*/ 62 h 74"/>
                <a:gd name="T34" fmla="*/ 88 w 115"/>
                <a:gd name="T35" fmla="*/ 62 h 74"/>
                <a:gd name="T36" fmla="*/ 78 w 115"/>
                <a:gd name="T37" fmla="*/ 68 h 74"/>
                <a:gd name="T38" fmla="*/ 62 w 115"/>
                <a:gd name="T39" fmla="*/ 74 h 74"/>
                <a:gd name="T40" fmla="*/ 62 w 115"/>
                <a:gd name="T41" fmla="*/ 68 h 74"/>
                <a:gd name="T42" fmla="*/ 64 w 115"/>
                <a:gd name="T43" fmla="*/ 60 h 74"/>
                <a:gd name="T44" fmla="*/ 62 w 115"/>
                <a:gd name="T45" fmla="*/ 49 h 74"/>
                <a:gd name="T46" fmla="*/ 54 w 115"/>
                <a:gd name="T47" fmla="*/ 43 h 74"/>
                <a:gd name="T48" fmla="*/ 45 w 115"/>
                <a:gd name="T49" fmla="*/ 58 h 74"/>
                <a:gd name="T50" fmla="*/ 37 w 115"/>
                <a:gd name="T51" fmla="*/ 60 h 74"/>
                <a:gd name="T52" fmla="*/ 17 w 115"/>
                <a:gd name="T53" fmla="*/ 72 h 74"/>
                <a:gd name="T54" fmla="*/ 8 w 115"/>
                <a:gd name="T55" fmla="*/ 68 h 74"/>
                <a:gd name="T56" fmla="*/ 8 w 115"/>
                <a:gd name="T57" fmla="*/ 60 h 74"/>
                <a:gd name="T58" fmla="*/ 15 w 115"/>
                <a:gd name="T59" fmla="*/ 51 h 74"/>
                <a:gd name="T60" fmla="*/ 9 w 115"/>
                <a:gd name="T61" fmla="*/ 49 h 74"/>
                <a:gd name="T62" fmla="*/ 11 w 115"/>
                <a:gd name="T63" fmla="*/ 35 h 74"/>
                <a:gd name="T64" fmla="*/ 0 w 115"/>
                <a:gd name="T65" fmla="*/ 35 h 74"/>
                <a:gd name="T66" fmla="*/ 0 w 115"/>
                <a:gd name="T67" fmla="*/ 25 h 74"/>
                <a:gd name="T68" fmla="*/ 19 w 115"/>
                <a:gd name="T69" fmla="*/ 25 h 74"/>
                <a:gd name="T70" fmla="*/ 17 w 115"/>
                <a:gd name="T71" fmla="*/ 12 h 74"/>
                <a:gd name="T72" fmla="*/ 23 w 115"/>
                <a:gd name="T73" fmla="*/ 14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5" h="74">
                  <a:moveTo>
                    <a:pt x="23" y="14"/>
                  </a:moveTo>
                  <a:lnTo>
                    <a:pt x="31" y="10"/>
                  </a:lnTo>
                  <a:lnTo>
                    <a:pt x="35" y="2"/>
                  </a:lnTo>
                  <a:lnTo>
                    <a:pt x="46" y="0"/>
                  </a:lnTo>
                  <a:lnTo>
                    <a:pt x="52" y="2"/>
                  </a:lnTo>
                  <a:lnTo>
                    <a:pt x="50" y="8"/>
                  </a:lnTo>
                  <a:lnTo>
                    <a:pt x="48" y="14"/>
                  </a:lnTo>
                  <a:lnTo>
                    <a:pt x="50" y="20"/>
                  </a:lnTo>
                  <a:lnTo>
                    <a:pt x="52" y="27"/>
                  </a:lnTo>
                  <a:lnTo>
                    <a:pt x="64" y="27"/>
                  </a:lnTo>
                  <a:lnTo>
                    <a:pt x="78" y="29"/>
                  </a:lnTo>
                  <a:lnTo>
                    <a:pt x="97" y="29"/>
                  </a:lnTo>
                  <a:lnTo>
                    <a:pt x="95" y="35"/>
                  </a:lnTo>
                  <a:lnTo>
                    <a:pt x="97" y="43"/>
                  </a:lnTo>
                  <a:lnTo>
                    <a:pt x="103" y="45"/>
                  </a:lnTo>
                  <a:lnTo>
                    <a:pt x="115" y="43"/>
                  </a:lnTo>
                  <a:lnTo>
                    <a:pt x="115" y="62"/>
                  </a:lnTo>
                  <a:lnTo>
                    <a:pt x="88" y="62"/>
                  </a:lnTo>
                  <a:lnTo>
                    <a:pt x="78" y="68"/>
                  </a:lnTo>
                  <a:lnTo>
                    <a:pt x="62" y="74"/>
                  </a:lnTo>
                  <a:lnTo>
                    <a:pt x="62" y="68"/>
                  </a:lnTo>
                  <a:lnTo>
                    <a:pt x="64" y="60"/>
                  </a:lnTo>
                  <a:lnTo>
                    <a:pt x="62" y="49"/>
                  </a:lnTo>
                  <a:lnTo>
                    <a:pt x="54" y="43"/>
                  </a:lnTo>
                  <a:lnTo>
                    <a:pt x="45" y="58"/>
                  </a:lnTo>
                  <a:lnTo>
                    <a:pt x="37" y="60"/>
                  </a:lnTo>
                  <a:lnTo>
                    <a:pt x="17" y="72"/>
                  </a:lnTo>
                  <a:lnTo>
                    <a:pt x="8" y="68"/>
                  </a:lnTo>
                  <a:lnTo>
                    <a:pt x="8" y="60"/>
                  </a:lnTo>
                  <a:lnTo>
                    <a:pt x="15" y="51"/>
                  </a:lnTo>
                  <a:lnTo>
                    <a:pt x="9" y="49"/>
                  </a:lnTo>
                  <a:lnTo>
                    <a:pt x="11" y="35"/>
                  </a:lnTo>
                  <a:lnTo>
                    <a:pt x="0" y="35"/>
                  </a:lnTo>
                  <a:lnTo>
                    <a:pt x="0" y="25"/>
                  </a:lnTo>
                  <a:lnTo>
                    <a:pt x="19" y="25"/>
                  </a:lnTo>
                  <a:lnTo>
                    <a:pt x="17" y="12"/>
                  </a:lnTo>
                  <a:lnTo>
                    <a:pt x="23" y="14"/>
                  </a:lnTo>
                  <a:close/>
                </a:path>
              </a:pathLst>
            </a:custGeom>
            <a:grpFill/>
            <a:ln w="9525">
              <a:solidFill>
                <a:schemeClr val="bg2"/>
              </a:solidFill>
              <a:round/>
              <a:headEnd/>
              <a:tailEnd/>
            </a:ln>
          </p:spPr>
          <p:txBody>
            <a:bodyPr/>
            <a:lstStyle/>
            <a:p>
              <a:pPr>
                <a:defRPr/>
              </a:pPr>
              <a:endParaRPr lang="en-GB" dirty="0"/>
            </a:p>
          </p:txBody>
        </p:sp>
        <p:sp>
          <p:nvSpPr>
            <p:cNvPr id="1398" name="Freeform 569">
              <a:extLst>
                <a:ext uri="{FF2B5EF4-FFF2-40B4-BE49-F238E27FC236}">
                  <a16:creationId xmlns:a16="http://schemas.microsoft.com/office/drawing/2014/main" id="{738BF697-3AE5-4B29-A09D-B3A4202C03CC}"/>
                </a:ext>
              </a:extLst>
            </p:cNvPr>
            <p:cNvSpPr>
              <a:spLocks/>
            </p:cNvSpPr>
            <p:nvPr/>
          </p:nvSpPr>
          <p:spPr bwMode="auto">
            <a:xfrm>
              <a:off x="3702" y="2213"/>
              <a:ext cx="115" cy="74"/>
            </a:xfrm>
            <a:custGeom>
              <a:avLst/>
              <a:gdLst>
                <a:gd name="T0" fmla="*/ 23 w 115"/>
                <a:gd name="T1" fmla="*/ 14 h 74"/>
                <a:gd name="T2" fmla="*/ 31 w 115"/>
                <a:gd name="T3" fmla="*/ 10 h 74"/>
                <a:gd name="T4" fmla="*/ 35 w 115"/>
                <a:gd name="T5" fmla="*/ 2 h 74"/>
                <a:gd name="T6" fmla="*/ 46 w 115"/>
                <a:gd name="T7" fmla="*/ 0 h 74"/>
                <a:gd name="T8" fmla="*/ 52 w 115"/>
                <a:gd name="T9" fmla="*/ 2 h 74"/>
                <a:gd name="T10" fmla="*/ 50 w 115"/>
                <a:gd name="T11" fmla="*/ 8 h 74"/>
                <a:gd name="T12" fmla="*/ 48 w 115"/>
                <a:gd name="T13" fmla="*/ 14 h 74"/>
                <a:gd name="T14" fmla="*/ 50 w 115"/>
                <a:gd name="T15" fmla="*/ 20 h 74"/>
                <a:gd name="T16" fmla="*/ 52 w 115"/>
                <a:gd name="T17" fmla="*/ 27 h 74"/>
                <a:gd name="T18" fmla="*/ 64 w 115"/>
                <a:gd name="T19" fmla="*/ 27 h 74"/>
                <a:gd name="T20" fmla="*/ 78 w 115"/>
                <a:gd name="T21" fmla="*/ 29 h 74"/>
                <a:gd name="T22" fmla="*/ 97 w 115"/>
                <a:gd name="T23" fmla="*/ 29 h 74"/>
                <a:gd name="T24" fmla="*/ 95 w 115"/>
                <a:gd name="T25" fmla="*/ 35 h 74"/>
                <a:gd name="T26" fmla="*/ 97 w 115"/>
                <a:gd name="T27" fmla="*/ 43 h 74"/>
                <a:gd name="T28" fmla="*/ 103 w 115"/>
                <a:gd name="T29" fmla="*/ 45 h 74"/>
                <a:gd name="T30" fmla="*/ 115 w 115"/>
                <a:gd name="T31" fmla="*/ 43 h 74"/>
                <a:gd name="T32" fmla="*/ 115 w 115"/>
                <a:gd name="T33" fmla="*/ 62 h 74"/>
                <a:gd name="T34" fmla="*/ 88 w 115"/>
                <a:gd name="T35" fmla="*/ 62 h 74"/>
                <a:gd name="T36" fmla="*/ 78 w 115"/>
                <a:gd name="T37" fmla="*/ 68 h 74"/>
                <a:gd name="T38" fmla="*/ 62 w 115"/>
                <a:gd name="T39" fmla="*/ 74 h 74"/>
                <a:gd name="T40" fmla="*/ 62 w 115"/>
                <a:gd name="T41" fmla="*/ 68 h 74"/>
                <a:gd name="T42" fmla="*/ 64 w 115"/>
                <a:gd name="T43" fmla="*/ 60 h 74"/>
                <a:gd name="T44" fmla="*/ 62 w 115"/>
                <a:gd name="T45" fmla="*/ 49 h 74"/>
                <a:gd name="T46" fmla="*/ 54 w 115"/>
                <a:gd name="T47" fmla="*/ 43 h 74"/>
                <a:gd name="T48" fmla="*/ 45 w 115"/>
                <a:gd name="T49" fmla="*/ 58 h 74"/>
                <a:gd name="T50" fmla="*/ 37 w 115"/>
                <a:gd name="T51" fmla="*/ 60 h 74"/>
                <a:gd name="T52" fmla="*/ 17 w 115"/>
                <a:gd name="T53" fmla="*/ 72 h 74"/>
                <a:gd name="T54" fmla="*/ 8 w 115"/>
                <a:gd name="T55" fmla="*/ 68 h 74"/>
                <a:gd name="T56" fmla="*/ 8 w 115"/>
                <a:gd name="T57" fmla="*/ 60 h 74"/>
                <a:gd name="T58" fmla="*/ 15 w 115"/>
                <a:gd name="T59" fmla="*/ 51 h 74"/>
                <a:gd name="T60" fmla="*/ 9 w 115"/>
                <a:gd name="T61" fmla="*/ 49 h 74"/>
                <a:gd name="T62" fmla="*/ 11 w 115"/>
                <a:gd name="T63" fmla="*/ 35 h 74"/>
                <a:gd name="T64" fmla="*/ 0 w 115"/>
                <a:gd name="T65" fmla="*/ 35 h 74"/>
                <a:gd name="T66" fmla="*/ 0 w 115"/>
                <a:gd name="T67" fmla="*/ 25 h 74"/>
                <a:gd name="T68" fmla="*/ 19 w 115"/>
                <a:gd name="T69" fmla="*/ 25 h 74"/>
                <a:gd name="T70" fmla="*/ 17 w 115"/>
                <a:gd name="T71" fmla="*/ 12 h 74"/>
                <a:gd name="T72" fmla="*/ 23 w 115"/>
                <a:gd name="T73" fmla="*/ 14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5" h="74">
                  <a:moveTo>
                    <a:pt x="23" y="14"/>
                  </a:moveTo>
                  <a:lnTo>
                    <a:pt x="31" y="10"/>
                  </a:lnTo>
                  <a:lnTo>
                    <a:pt x="35" y="2"/>
                  </a:lnTo>
                  <a:lnTo>
                    <a:pt x="46" y="0"/>
                  </a:lnTo>
                  <a:lnTo>
                    <a:pt x="52" y="2"/>
                  </a:lnTo>
                  <a:lnTo>
                    <a:pt x="50" y="8"/>
                  </a:lnTo>
                  <a:lnTo>
                    <a:pt x="48" y="14"/>
                  </a:lnTo>
                  <a:lnTo>
                    <a:pt x="50" y="20"/>
                  </a:lnTo>
                  <a:lnTo>
                    <a:pt x="52" y="27"/>
                  </a:lnTo>
                  <a:lnTo>
                    <a:pt x="64" y="27"/>
                  </a:lnTo>
                  <a:lnTo>
                    <a:pt x="78" y="29"/>
                  </a:lnTo>
                  <a:lnTo>
                    <a:pt x="97" y="29"/>
                  </a:lnTo>
                  <a:lnTo>
                    <a:pt x="95" y="35"/>
                  </a:lnTo>
                  <a:lnTo>
                    <a:pt x="97" y="43"/>
                  </a:lnTo>
                  <a:lnTo>
                    <a:pt x="103" y="45"/>
                  </a:lnTo>
                  <a:lnTo>
                    <a:pt x="115" y="43"/>
                  </a:lnTo>
                  <a:lnTo>
                    <a:pt x="115" y="62"/>
                  </a:lnTo>
                  <a:lnTo>
                    <a:pt x="88" y="62"/>
                  </a:lnTo>
                  <a:lnTo>
                    <a:pt x="78" y="68"/>
                  </a:lnTo>
                  <a:lnTo>
                    <a:pt x="62" y="74"/>
                  </a:lnTo>
                  <a:lnTo>
                    <a:pt x="62" y="68"/>
                  </a:lnTo>
                  <a:lnTo>
                    <a:pt x="64" y="60"/>
                  </a:lnTo>
                  <a:lnTo>
                    <a:pt x="62" y="49"/>
                  </a:lnTo>
                  <a:lnTo>
                    <a:pt x="54" y="43"/>
                  </a:lnTo>
                  <a:lnTo>
                    <a:pt x="45" y="58"/>
                  </a:lnTo>
                  <a:lnTo>
                    <a:pt x="37" y="60"/>
                  </a:lnTo>
                  <a:lnTo>
                    <a:pt x="17" y="72"/>
                  </a:lnTo>
                  <a:lnTo>
                    <a:pt x="8" y="68"/>
                  </a:lnTo>
                  <a:lnTo>
                    <a:pt x="8" y="60"/>
                  </a:lnTo>
                  <a:lnTo>
                    <a:pt x="15" y="51"/>
                  </a:lnTo>
                  <a:lnTo>
                    <a:pt x="9" y="49"/>
                  </a:lnTo>
                  <a:lnTo>
                    <a:pt x="11" y="35"/>
                  </a:lnTo>
                  <a:lnTo>
                    <a:pt x="0" y="35"/>
                  </a:lnTo>
                  <a:lnTo>
                    <a:pt x="0" y="25"/>
                  </a:lnTo>
                  <a:lnTo>
                    <a:pt x="19" y="25"/>
                  </a:lnTo>
                  <a:lnTo>
                    <a:pt x="17" y="12"/>
                  </a:lnTo>
                  <a:lnTo>
                    <a:pt x="23" y="14"/>
                  </a:lnTo>
                  <a:close/>
                </a:path>
              </a:pathLst>
            </a:custGeom>
            <a:grpFill/>
            <a:ln w="7938" cap="rnd">
              <a:solidFill>
                <a:schemeClr val="bg2"/>
              </a:solidFill>
              <a:prstDash val="solid"/>
              <a:round/>
              <a:headEnd/>
              <a:tailEnd/>
            </a:ln>
          </p:spPr>
          <p:txBody>
            <a:bodyPr/>
            <a:lstStyle/>
            <a:p>
              <a:pPr>
                <a:defRPr/>
              </a:pPr>
              <a:endParaRPr lang="en-GB" dirty="0"/>
            </a:p>
          </p:txBody>
        </p:sp>
      </p:grpSp>
      <p:sp>
        <p:nvSpPr>
          <p:cNvPr id="1399" name="Usbekistan">
            <a:extLst>
              <a:ext uri="{FF2B5EF4-FFF2-40B4-BE49-F238E27FC236}">
                <a16:creationId xmlns:a16="http://schemas.microsoft.com/office/drawing/2014/main" id="{61DAB8F4-8EE1-4999-9856-369B7FCE0433}"/>
              </a:ext>
            </a:extLst>
          </p:cNvPr>
          <p:cNvSpPr>
            <a:spLocks/>
          </p:cNvSpPr>
          <p:nvPr/>
        </p:nvSpPr>
        <p:spPr bwMode="auto">
          <a:xfrm>
            <a:off x="5507717" y="3508265"/>
            <a:ext cx="358929" cy="226604"/>
          </a:xfrm>
          <a:custGeom>
            <a:avLst/>
            <a:gdLst>
              <a:gd name="T0" fmla="*/ 0 w 260"/>
              <a:gd name="T1" fmla="*/ 2147483647 h 153"/>
              <a:gd name="T2" fmla="*/ 0 w 260"/>
              <a:gd name="T3" fmla="*/ 2147483647 h 153"/>
              <a:gd name="T4" fmla="*/ 2147483647 w 260"/>
              <a:gd name="T5" fmla="*/ 2147483647 h 153"/>
              <a:gd name="T6" fmla="*/ 2147483647 w 260"/>
              <a:gd name="T7" fmla="*/ 0 h 153"/>
              <a:gd name="T8" fmla="*/ 2147483647 w 260"/>
              <a:gd name="T9" fmla="*/ 2147483647 h 153"/>
              <a:gd name="T10" fmla="*/ 2147483647 w 260"/>
              <a:gd name="T11" fmla="*/ 2147483647 h 153"/>
              <a:gd name="T12" fmla="*/ 2147483647 w 260"/>
              <a:gd name="T13" fmla="*/ 2147483647 h 153"/>
              <a:gd name="T14" fmla="*/ 2147483647 w 260"/>
              <a:gd name="T15" fmla="*/ 2147483647 h 153"/>
              <a:gd name="T16" fmla="*/ 2147483647 w 260"/>
              <a:gd name="T17" fmla="*/ 2147483647 h 153"/>
              <a:gd name="T18" fmla="*/ 2147483647 w 260"/>
              <a:gd name="T19" fmla="*/ 2147483647 h 153"/>
              <a:gd name="T20" fmla="*/ 2147483647 w 260"/>
              <a:gd name="T21" fmla="*/ 2147483647 h 153"/>
              <a:gd name="T22" fmla="*/ 2147483647 w 260"/>
              <a:gd name="T23" fmla="*/ 2147483647 h 153"/>
              <a:gd name="T24" fmla="*/ 2147483647 w 260"/>
              <a:gd name="T25" fmla="*/ 2147483647 h 153"/>
              <a:gd name="T26" fmla="*/ 2147483647 w 260"/>
              <a:gd name="T27" fmla="*/ 2147483647 h 153"/>
              <a:gd name="T28" fmla="*/ 2147483647 w 260"/>
              <a:gd name="T29" fmla="*/ 2147483647 h 153"/>
              <a:gd name="T30" fmla="*/ 2147483647 w 260"/>
              <a:gd name="T31" fmla="*/ 2147483647 h 153"/>
              <a:gd name="T32" fmla="*/ 2147483647 w 260"/>
              <a:gd name="T33" fmla="*/ 2147483647 h 153"/>
              <a:gd name="T34" fmla="*/ 2147483647 w 260"/>
              <a:gd name="T35" fmla="*/ 2147483647 h 153"/>
              <a:gd name="T36" fmla="*/ 2147483647 w 260"/>
              <a:gd name="T37" fmla="*/ 2147483647 h 153"/>
              <a:gd name="T38" fmla="*/ 2147483647 w 260"/>
              <a:gd name="T39" fmla="*/ 2147483647 h 153"/>
              <a:gd name="T40" fmla="*/ 2147483647 w 260"/>
              <a:gd name="T41" fmla="*/ 2147483647 h 153"/>
              <a:gd name="T42" fmla="*/ 2147483647 w 260"/>
              <a:gd name="T43" fmla="*/ 2147483647 h 153"/>
              <a:gd name="T44" fmla="*/ 2147483647 w 260"/>
              <a:gd name="T45" fmla="*/ 2147483647 h 153"/>
              <a:gd name="T46" fmla="*/ 2147483647 w 260"/>
              <a:gd name="T47" fmla="*/ 2147483647 h 153"/>
              <a:gd name="T48" fmla="*/ 2147483647 w 260"/>
              <a:gd name="T49" fmla="*/ 2147483647 h 153"/>
              <a:gd name="T50" fmla="*/ 2147483647 w 260"/>
              <a:gd name="T51" fmla="*/ 2147483647 h 153"/>
              <a:gd name="T52" fmla="*/ 2147483647 w 260"/>
              <a:gd name="T53" fmla="*/ 2147483647 h 153"/>
              <a:gd name="T54" fmla="*/ 2147483647 w 260"/>
              <a:gd name="T55" fmla="*/ 2147483647 h 153"/>
              <a:gd name="T56" fmla="*/ 2147483647 w 260"/>
              <a:gd name="T57" fmla="*/ 2147483647 h 153"/>
              <a:gd name="T58" fmla="*/ 2147483647 w 260"/>
              <a:gd name="T59" fmla="*/ 2147483647 h 153"/>
              <a:gd name="T60" fmla="*/ 2147483647 w 260"/>
              <a:gd name="T61" fmla="*/ 2147483647 h 153"/>
              <a:gd name="T62" fmla="*/ 2147483647 w 260"/>
              <a:gd name="T63" fmla="*/ 2147483647 h 153"/>
              <a:gd name="T64" fmla="*/ 2147483647 w 260"/>
              <a:gd name="T65" fmla="*/ 2147483647 h 153"/>
              <a:gd name="T66" fmla="*/ 2147483647 w 260"/>
              <a:gd name="T67" fmla="*/ 2147483647 h 153"/>
              <a:gd name="T68" fmla="*/ 2147483647 w 260"/>
              <a:gd name="T69" fmla="*/ 2147483647 h 153"/>
              <a:gd name="T70" fmla="*/ 2147483647 w 260"/>
              <a:gd name="T71" fmla="*/ 2147483647 h 153"/>
              <a:gd name="T72" fmla="*/ 2147483647 w 260"/>
              <a:gd name="T73" fmla="*/ 2147483647 h 153"/>
              <a:gd name="T74" fmla="*/ 2147483647 w 260"/>
              <a:gd name="T75" fmla="*/ 2147483647 h 153"/>
              <a:gd name="T76" fmla="*/ 2147483647 w 260"/>
              <a:gd name="T77" fmla="*/ 2147483647 h 153"/>
              <a:gd name="T78" fmla="*/ 2147483647 w 260"/>
              <a:gd name="T79" fmla="*/ 2147483647 h 153"/>
              <a:gd name="T80" fmla="*/ 2147483647 w 260"/>
              <a:gd name="T81" fmla="*/ 2147483647 h 153"/>
              <a:gd name="T82" fmla="*/ 2147483647 w 260"/>
              <a:gd name="T83" fmla="*/ 2147483647 h 153"/>
              <a:gd name="T84" fmla="*/ 2147483647 w 260"/>
              <a:gd name="T85" fmla="*/ 2147483647 h 153"/>
              <a:gd name="T86" fmla="*/ 2147483647 w 260"/>
              <a:gd name="T87" fmla="*/ 2147483647 h 153"/>
              <a:gd name="T88" fmla="*/ 2147483647 w 260"/>
              <a:gd name="T89" fmla="*/ 2147483647 h 153"/>
              <a:gd name="T90" fmla="*/ 2147483647 w 260"/>
              <a:gd name="T91" fmla="*/ 2147483647 h 153"/>
              <a:gd name="T92" fmla="*/ 2147483647 w 260"/>
              <a:gd name="T93" fmla="*/ 2147483647 h 153"/>
              <a:gd name="T94" fmla="*/ 2147483647 w 260"/>
              <a:gd name="T95" fmla="*/ 2147483647 h 153"/>
              <a:gd name="T96" fmla="*/ 2147483647 w 260"/>
              <a:gd name="T97" fmla="*/ 2147483647 h 153"/>
              <a:gd name="T98" fmla="*/ 2147483647 w 260"/>
              <a:gd name="T99" fmla="*/ 2147483647 h 153"/>
              <a:gd name="T100" fmla="*/ 2147483647 w 260"/>
              <a:gd name="T101" fmla="*/ 2147483647 h 153"/>
              <a:gd name="T102" fmla="*/ 2147483647 w 260"/>
              <a:gd name="T103" fmla="*/ 2147483647 h 153"/>
              <a:gd name="T104" fmla="*/ 2147483647 w 260"/>
              <a:gd name="T105" fmla="*/ 2147483647 h 153"/>
              <a:gd name="T106" fmla="*/ 2147483647 w 260"/>
              <a:gd name="T107" fmla="*/ 2147483647 h 153"/>
              <a:gd name="T108" fmla="*/ 2147483647 w 260"/>
              <a:gd name="T109" fmla="*/ 2147483647 h 153"/>
              <a:gd name="T110" fmla="*/ 2147483647 w 260"/>
              <a:gd name="T111" fmla="*/ 2147483647 h 153"/>
              <a:gd name="T112" fmla="*/ 2147483647 w 260"/>
              <a:gd name="T113" fmla="*/ 2147483647 h 153"/>
              <a:gd name="T114" fmla="*/ 2147483647 w 260"/>
              <a:gd name="T115" fmla="*/ 2147483647 h 153"/>
              <a:gd name="T116" fmla="*/ 0 w 260"/>
              <a:gd name="T117" fmla="*/ 2147483647 h 1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0" h="153">
                <a:moveTo>
                  <a:pt x="0" y="79"/>
                </a:moveTo>
                <a:lnTo>
                  <a:pt x="0" y="7"/>
                </a:lnTo>
                <a:lnTo>
                  <a:pt x="18" y="3"/>
                </a:lnTo>
                <a:lnTo>
                  <a:pt x="45" y="0"/>
                </a:lnTo>
                <a:lnTo>
                  <a:pt x="53" y="5"/>
                </a:lnTo>
                <a:lnTo>
                  <a:pt x="68" y="15"/>
                </a:lnTo>
                <a:lnTo>
                  <a:pt x="78" y="19"/>
                </a:lnTo>
                <a:lnTo>
                  <a:pt x="92" y="37"/>
                </a:lnTo>
                <a:lnTo>
                  <a:pt x="129" y="35"/>
                </a:lnTo>
                <a:lnTo>
                  <a:pt x="137" y="33"/>
                </a:lnTo>
                <a:lnTo>
                  <a:pt x="154" y="50"/>
                </a:lnTo>
                <a:lnTo>
                  <a:pt x="154" y="58"/>
                </a:lnTo>
                <a:lnTo>
                  <a:pt x="164" y="66"/>
                </a:lnTo>
                <a:lnTo>
                  <a:pt x="166" y="81"/>
                </a:lnTo>
                <a:lnTo>
                  <a:pt x="184" y="79"/>
                </a:lnTo>
                <a:lnTo>
                  <a:pt x="187" y="81"/>
                </a:lnTo>
                <a:lnTo>
                  <a:pt x="187" y="91"/>
                </a:lnTo>
                <a:lnTo>
                  <a:pt x="195" y="91"/>
                </a:lnTo>
                <a:lnTo>
                  <a:pt x="197" y="81"/>
                </a:lnTo>
                <a:lnTo>
                  <a:pt x="209" y="71"/>
                </a:lnTo>
                <a:lnTo>
                  <a:pt x="228" y="60"/>
                </a:lnTo>
                <a:lnTo>
                  <a:pt x="224" y="70"/>
                </a:lnTo>
                <a:lnTo>
                  <a:pt x="222" y="73"/>
                </a:lnTo>
                <a:lnTo>
                  <a:pt x="230" y="77"/>
                </a:lnTo>
                <a:lnTo>
                  <a:pt x="242" y="73"/>
                </a:lnTo>
                <a:lnTo>
                  <a:pt x="252" y="79"/>
                </a:lnTo>
                <a:lnTo>
                  <a:pt x="260" y="87"/>
                </a:lnTo>
                <a:lnTo>
                  <a:pt x="252" y="95"/>
                </a:lnTo>
                <a:lnTo>
                  <a:pt x="242" y="99"/>
                </a:lnTo>
                <a:lnTo>
                  <a:pt x="230" y="99"/>
                </a:lnTo>
                <a:lnTo>
                  <a:pt x="226" y="95"/>
                </a:lnTo>
                <a:lnTo>
                  <a:pt x="228" y="87"/>
                </a:lnTo>
                <a:lnTo>
                  <a:pt x="222" y="85"/>
                </a:lnTo>
                <a:lnTo>
                  <a:pt x="211" y="87"/>
                </a:lnTo>
                <a:lnTo>
                  <a:pt x="207" y="95"/>
                </a:lnTo>
                <a:lnTo>
                  <a:pt x="199" y="99"/>
                </a:lnTo>
                <a:lnTo>
                  <a:pt x="193" y="97"/>
                </a:lnTo>
                <a:lnTo>
                  <a:pt x="195" y="110"/>
                </a:lnTo>
                <a:lnTo>
                  <a:pt x="176" y="110"/>
                </a:lnTo>
                <a:lnTo>
                  <a:pt x="176" y="120"/>
                </a:lnTo>
                <a:lnTo>
                  <a:pt x="187" y="120"/>
                </a:lnTo>
                <a:lnTo>
                  <a:pt x="185" y="134"/>
                </a:lnTo>
                <a:lnTo>
                  <a:pt x="191" y="136"/>
                </a:lnTo>
                <a:lnTo>
                  <a:pt x="184" y="145"/>
                </a:lnTo>
                <a:lnTo>
                  <a:pt x="184" y="153"/>
                </a:lnTo>
                <a:lnTo>
                  <a:pt x="164" y="147"/>
                </a:lnTo>
                <a:lnTo>
                  <a:pt x="164" y="139"/>
                </a:lnTo>
                <a:lnTo>
                  <a:pt x="154" y="134"/>
                </a:lnTo>
                <a:lnTo>
                  <a:pt x="143" y="132"/>
                </a:lnTo>
                <a:lnTo>
                  <a:pt x="101" y="105"/>
                </a:lnTo>
                <a:lnTo>
                  <a:pt x="88" y="79"/>
                </a:lnTo>
                <a:lnTo>
                  <a:pt x="62" y="79"/>
                </a:lnTo>
                <a:lnTo>
                  <a:pt x="62" y="64"/>
                </a:lnTo>
                <a:lnTo>
                  <a:pt x="60" y="60"/>
                </a:lnTo>
                <a:lnTo>
                  <a:pt x="47" y="58"/>
                </a:lnTo>
                <a:lnTo>
                  <a:pt x="41" y="52"/>
                </a:lnTo>
                <a:lnTo>
                  <a:pt x="14" y="66"/>
                </a:lnTo>
                <a:lnTo>
                  <a:pt x="14" y="77"/>
                </a:lnTo>
                <a:lnTo>
                  <a:pt x="0" y="79"/>
                </a:lnTo>
                <a:close/>
              </a:path>
            </a:pathLst>
          </a:custGeom>
          <a:solidFill>
            <a:schemeClr val="bg2"/>
          </a:solidFill>
          <a:ln w="9525">
            <a:solidFill>
              <a:schemeClr val="bg2"/>
            </a:solidFill>
            <a:round/>
            <a:headEnd/>
            <a:tailEnd/>
          </a:ln>
        </p:spPr>
        <p:txBody>
          <a:bodyPr/>
          <a:lstStyle/>
          <a:p>
            <a:endParaRPr lang="en-GB" dirty="0"/>
          </a:p>
        </p:txBody>
      </p:sp>
      <p:grpSp>
        <p:nvGrpSpPr>
          <p:cNvPr id="1400" name="Kirgisistan">
            <a:extLst>
              <a:ext uri="{FF2B5EF4-FFF2-40B4-BE49-F238E27FC236}">
                <a16:creationId xmlns:a16="http://schemas.microsoft.com/office/drawing/2014/main" id="{C7B7F0E6-24F3-439A-B22F-A3B606ADF90B}"/>
              </a:ext>
            </a:extLst>
          </p:cNvPr>
          <p:cNvGrpSpPr>
            <a:grpSpLocks/>
          </p:cNvGrpSpPr>
          <p:nvPr/>
        </p:nvGrpSpPr>
        <p:grpSpPr bwMode="auto">
          <a:xfrm>
            <a:off x="5810047" y="3560104"/>
            <a:ext cx="213977" cy="109599"/>
            <a:chOff x="3748" y="2169"/>
            <a:chExt cx="155" cy="74"/>
          </a:xfrm>
          <a:solidFill>
            <a:schemeClr val="bg2"/>
          </a:solidFill>
        </p:grpSpPr>
        <p:sp>
          <p:nvSpPr>
            <p:cNvPr id="1401" name="Freeform 574">
              <a:extLst>
                <a:ext uri="{FF2B5EF4-FFF2-40B4-BE49-F238E27FC236}">
                  <a16:creationId xmlns:a16="http://schemas.microsoft.com/office/drawing/2014/main" id="{5FE9C0D6-AF56-4DF8-BD81-FF1ADF88CAB8}"/>
                </a:ext>
              </a:extLst>
            </p:cNvPr>
            <p:cNvSpPr>
              <a:spLocks/>
            </p:cNvSpPr>
            <p:nvPr/>
          </p:nvSpPr>
          <p:spPr bwMode="auto">
            <a:xfrm>
              <a:off x="3748" y="2169"/>
              <a:ext cx="155" cy="74"/>
            </a:xfrm>
            <a:custGeom>
              <a:avLst/>
              <a:gdLst>
                <a:gd name="T0" fmla="*/ 6 w 155"/>
                <a:gd name="T1" fmla="*/ 20 h 74"/>
                <a:gd name="T2" fmla="*/ 16 w 155"/>
                <a:gd name="T3" fmla="*/ 8 h 74"/>
                <a:gd name="T4" fmla="*/ 28 w 155"/>
                <a:gd name="T5" fmla="*/ 8 h 74"/>
                <a:gd name="T6" fmla="*/ 32 w 155"/>
                <a:gd name="T7" fmla="*/ 12 h 74"/>
                <a:gd name="T8" fmla="*/ 49 w 155"/>
                <a:gd name="T9" fmla="*/ 10 h 74"/>
                <a:gd name="T10" fmla="*/ 51 w 155"/>
                <a:gd name="T11" fmla="*/ 4 h 74"/>
                <a:gd name="T12" fmla="*/ 59 w 155"/>
                <a:gd name="T13" fmla="*/ 0 h 74"/>
                <a:gd name="T14" fmla="*/ 71 w 155"/>
                <a:gd name="T15" fmla="*/ 2 h 74"/>
                <a:gd name="T16" fmla="*/ 73 w 155"/>
                <a:gd name="T17" fmla="*/ 10 h 74"/>
                <a:gd name="T18" fmla="*/ 131 w 155"/>
                <a:gd name="T19" fmla="*/ 8 h 74"/>
                <a:gd name="T20" fmla="*/ 137 w 155"/>
                <a:gd name="T21" fmla="*/ 14 h 74"/>
                <a:gd name="T22" fmla="*/ 145 w 155"/>
                <a:gd name="T23" fmla="*/ 16 h 74"/>
                <a:gd name="T24" fmla="*/ 155 w 155"/>
                <a:gd name="T25" fmla="*/ 20 h 74"/>
                <a:gd name="T26" fmla="*/ 149 w 155"/>
                <a:gd name="T27" fmla="*/ 23 h 74"/>
                <a:gd name="T28" fmla="*/ 135 w 155"/>
                <a:gd name="T29" fmla="*/ 31 h 74"/>
                <a:gd name="T30" fmla="*/ 124 w 155"/>
                <a:gd name="T31" fmla="*/ 35 h 74"/>
                <a:gd name="T32" fmla="*/ 120 w 155"/>
                <a:gd name="T33" fmla="*/ 43 h 74"/>
                <a:gd name="T34" fmla="*/ 100 w 155"/>
                <a:gd name="T35" fmla="*/ 43 h 74"/>
                <a:gd name="T36" fmla="*/ 96 w 155"/>
                <a:gd name="T37" fmla="*/ 53 h 74"/>
                <a:gd name="T38" fmla="*/ 81 w 155"/>
                <a:gd name="T39" fmla="*/ 56 h 74"/>
                <a:gd name="T40" fmla="*/ 81 w 155"/>
                <a:gd name="T41" fmla="*/ 51 h 74"/>
                <a:gd name="T42" fmla="*/ 67 w 155"/>
                <a:gd name="T43" fmla="*/ 51 h 74"/>
                <a:gd name="T44" fmla="*/ 65 w 155"/>
                <a:gd name="T45" fmla="*/ 56 h 74"/>
                <a:gd name="T46" fmla="*/ 57 w 155"/>
                <a:gd name="T47" fmla="*/ 60 h 74"/>
                <a:gd name="T48" fmla="*/ 53 w 155"/>
                <a:gd name="T49" fmla="*/ 64 h 74"/>
                <a:gd name="T50" fmla="*/ 51 w 155"/>
                <a:gd name="T51" fmla="*/ 74 h 74"/>
                <a:gd name="T52" fmla="*/ 32 w 155"/>
                <a:gd name="T53" fmla="*/ 74 h 74"/>
                <a:gd name="T54" fmla="*/ 18 w 155"/>
                <a:gd name="T55" fmla="*/ 72 h 74"/>
                <a:gd name="T56" fmla="*/ 6 w 155"/>
                <a:gd name="T57" fmla="*/ 72 h 74"/>
                <a:gd name="T58" fmla="*/ 4 w 155"/>
                <a:gd name="T59" fmla="*/ 64 h 74"/>
                <a:gd name="T60" fmla="*/ 2 w 155"/>
                <a:gd name="T61" fmla="*/ 58 h 74"/>
                <a:gd name="T62" fmla="*/ 4 w 155"/>
                <a:gd name="T63" fmla="*/ 54 h 74"/>
                <a:gd name="T64" fmla="*/ 8 w 155"/>
                <a:gd name="T65" fmla="*/ 58 h 74"/>
                <a:gd name="T66" fmla="*/ 20 w 155"/>
                <a:gd name="T67" fmla="*/ 58 h 74"/>
                <a:gd name="T68" fmla="*/ 30 w 155"/>
                <a:gd name="T69" fmla="*/ 54 h 74"/>
                <a:gd name="T70" fmla="*/ 38 w 155"/>
                <a:gd name="T71" fmla="*/ 47 h 74"/>
                <a:gd name="T72" fmla="*/ 30 w 155"/>
                <a:gd name="T73" fmla="*/ 39 h 74"/>
                <a:gd name="T74" fmla="*/ 20 w 155"/>
                <a:gd name="T75" fmla="*/ 33 h 74"/>
                <a:gd name="T76" fmla="*/ 8 w 155"/>
                <a:gd name="T77" fmla="*/ 37 h 74"/>
                <a:gd name="T78" fmla="*/ 0 w 155"/>
                <a:gd name="T79" fmla="*/ 33 h 74"/>
                <a:gd name="T80" fmla="*/ 2 w 155"/>
                <a:gd name="T81" fmla="*/ 29 h 74"/>
                <a:gd name="T82" fmla="*/ 6 w 155"/>
                <a:gd name="T83" fmla="*/ 20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5" h="74">
                  <a:moveTo>
                    <a:pt x="6" y="20"/>
                  </a:moveTo>
                  <a:lnTo>
                    <a:pt x="16" y="8"/>
                  </a:lnTo>
                  <a:lnTo>
                    <a:pt x="28" y="8"/>
                  </a:lnTo>
                  <a:lnTo>
                    <a:pt x="32" y="12"/>
                  </a:lnTo>
                  <a:lnTo>
                    <a:pt x="49" y="10"/>
                  </a:lnTo>
                  <a:lnTo>
                    <a:pt x="51" y="4"/>
                  </a:lnTo>
                  <a:lnTo>
                    <a:pt x="59" y="0"/>
                  </a:lnTo>
                  <a:lnTo>
                    <a:pt x="71" y="2"/>
                  </a:lnTo>
                  <a:lnTo>
                    <a:pt x="73" y="10"/>
                  </a:lnTo>
                  <a:lnTo>
                    <a:pt x="131" y="8"/>
                  </a:lnTo>
                  <a:lnTo>
                    <a:pt x="137" y="14"/>
                  </a:lnTo>
                  <a:lnTo>
                    <a:pt x="145" y="16"/>
                  </a:lnTo>
                  <a:lnTo>
                    <a:pt x="155" y="20"/>
                  </a:lnTo>
                  <a:lnTo>
                    <a:pt x="149" y="23"/>
                  </a:lnTo>
                  <a:lnTo>
                    <a:pt x="135" y="31"/>
                  </a:lnTo>
                  <a:lnTo>
                    <a:pt x="124" y="35"/>
                  </a:lnTo>
                  <a:lnTo>
                    <a:pt x="120" y="43"/>
                  </a:lnTo>
                  <a:lnTo>
                    <a:pt x="100" y="43"/>
                  </a:lnTo>
                  <a:lnTo>
                    <a:pt x="96" y="53"/>
                  </a:lnTo>
                  <a:lnTo>
                    <a:pt x="81" y="56"/>
                  </a:lnTo>
                  <a:lnTo>
                    <a:pt x="81" y="51"/>
                  </a:lnTo>
                  <a:lnTo>
                    <a:pt x="67" y="51"/>
                  </a:lnTo>
                  <a:lnTo>
                    <a:pt x="65" y="56"/>
                  </a:lnTo>
                  <a:lnTo>
                    <a:pt x="57" y="60"/>
                  </a:lnTo>
                  <a:lnTo>
                    <a:pt x="53" y="64"/>
                  </a:lnTo>
                  <a:lnTo>
                    <a:pt x="51" y="74"/>
                  </a:lnTo>
                  <a:lnTo>
                    <a:pt x="32" y="74"/>
                  </a:lnTo>
                  <a:lnTo>
                    <a:pt x="18" y="72"/>
                  </a:lnTo>
                  <a:lnTo>
                    <a:pt x="6" y="72"/>
                  </a:lnTo>
                  <a:lnTo>
                    <a:pt x="4" y="64"/>
                  </a:lnTo>
                  <a:lnTo>
                    <a:pt x="2" y="58"/>
                  </a:lnTo>
                  <a:lnTo>
                    <a:pt x="4" y="54"/>
                  </a:lnTo>
                  <a:lnTo>
                    <a:pt x="8" y="58"/>
                  </a:lnTo>
                  <a:lnTo>
                    <a:pt x="20" y="58"/>
                  </a:lnTo>
                  <a:lnTo>
                    <a:pt x="30" y="54"/>
                  </a:lnTo>
                  <a:lnTo>
                    <a:pt x="38" y="47"/>
                  </a:lnTo>
                  <a:lnTo>
                    <a:pt x="30" y="39"/>
                  </a:lnTo>
                  <a:lnTo>
                    <a:pt x="20" y="33"/>
                  </a:lnTo>
                  <a:lnTo>
                    <a:pt x="8" y="37"/>
                  </a:lnTo>
                  <a:lnTo>
                    <a:pt x="0" y="33"/>
                  </a:lnTo>
                  <a:lnTo>
                    <a:pt x="2" y="29"/>
                  </a:lnTo>
                  <a:lnTo>
                    <a:pt x="6" y="20"/>
                  </a:lnTo>
                  <a:close/>
                </a:path>
              </a:pathLst>
            </a:custGeom>
            <a:grpFill/>
            <a:ln w="9525">
              <a:solidFill>
                <a:schemeClr val="bg2"/>
              </a:solidFill>
              <a:round/>
              <a:headEnd/>
              <a:tailEnd/>
            </a:ln>
          </p:spPr>
          <p:txBody>
            <a:bodyPr/>
            <a:lstStyle/>
            <a:p>
              <a:pPr>
                <a:defRPr/>
              </a:pPr>
              <a:endParaRPr lang="en-GB" dirty="0"/>
            </a:p>
          </p:txBody>
        </p:sp>
        <p:sp>
          <p:nvSpPr>
            <p:cNvPr id="1402" name="Freeform 575">
              <a:extLst>
                <a:ext uri="{FF2B5EF4-FFF2-40B4-BE49-F238E27FC236}">
                  <a16:creationId xmlns:a16="http://schemas.microsoft.com/office/drawing/2014/main" id="{B16723A6-FDC0-4E0F-9CEA-FA1FD97A3262}"/>
                </a:ext>
              </a:extLst>
            </p:cNvPr>
            <p:cNvSpPr>
              <a:spLocks/>
            </p:cNvSpPr>
            <p:nvPr/>
          </p:nvSpPr>
          <p:spPr bwMode="auto">
            <a:xfrm>
              <a:off x="3748" y="2169"/>
              <a:ext cx="155" cy="74"/>
            </a:xfrm>
            <a:custGeom>
              <a:avLst/>
              <a:gdLst>
                <a:gd name="T0" fmla="*/ 6 w 155"/>
                <a:gd name="T1" fmla="*/ 20 h 74"/>
                <a:gd name="T2" fmla="*/ 16 w 155"/>
                <a:gd name="T3" fmla="*/ 8 h 74"/>
                <a:gd name="T4" fmla="*/ 28 w 155"/>
                <a:gd name="T5" fmla="*/ 8 h 74"/>
                <a:gd name="T6" fmla="*/ 32 w 155"/>
                <a:gd name="T7" fmla="*/ 12 h 74"/>
                <a:gd name="T8" fmla="*/ 49 w 155"/>
                <a:gd name="T9" fmla="*/ 10 h 74"/>
                <a:gd name="T10" fmla="*/ 51 w 155"/>
                <a:gd name="T11" fmla="*/ 4 h 74"/>
                <a:gd name="T12" fmla="*/ 59 w 155"/>
                <a:gd name="T13" fmla="*/ 0 h 74"/>
                <a:gd name="T14" fmla="*/ 71 w 155"/>
                <a:gd name="T15" fmla="*/ 2 h 74"/>
                <a:gd name="T16" fmla="*/ 73 w 155"/>
                <a:gd name="T17" fmla="*/ 10 h 74"/>
                <a:gd name="T18" fmla="*/ 131 w 155"/>
                <a:gd name="T19" fmla="*/ 8 h 74"/>
                <a:gd name="T20" fmla="*/ 137 w 155"/>
                <a:gd name="T21" fmla="*/ 14 h 74"/>
                <a:gd name="T22" fmla="*/ 145 w 155"/>
                <a:gd name="T23" fmla="*/ 16 h 74"/>
                <a:gd name="T24" fmla="*/ 155 w 155"/>
                <a:gd name="T25" fmla="*/ 20 h 74"/>
                <a:gd name="T26" fmla="*/ 149 w 155"/>
                <a:gd name="T27" fmla="*/ 23 h 74"/>
                <a:gd name="T28" fmla="*/ 135 w 155"/>
                <a:gd name="T29" fmla="*/ 31 h 74"/>
                <a:gd name="T30" fmla="*/ 124 w 155"/>
                <a:gd name="T31" fmla="*/ 35 h 74"/>
                <a:gd name="T32" fmla="*/ 120 w 155"/>
                <a:gd name="T33" fmla="*/ 43 h 74"/>
                <a:gd name="T34" fmla="*/ 100 w 155"/>
                <a:gd name="T35" fmla="*/ 43 h 74"/>
                <a:gd name="T36" fmla="*/ 96 w 155"/>
                <a:gd name="T37" fmla="*/ 53 h 74"/>
                <a:gd name="T38" fmla="*/ 81 w 155"/>
                <a:gd name="T39" fmla="*/ 56 h 74"/>
                <a:gd name="T40" fmla="*/ 81 w 155"/>
                <a:gd name="T41" fmla="*/ 51 h 74"/>
                <a:gd name="T42" fmla="*/ 67 w 155"/>
                <a:gd name="T43" fmla="*/ 51 h 74"/>
                <a:gd name="T44" fmla="*/ 65 w 155"/>
                <a:gd name="T45" fmla="*/ 56 h 74"/>
                <a:gd name="T46" fmla="*/ 57 w 155"/>
                <a:gd name="T47" fmla="*/ 60 h 74"/>
                <a:gd name="T48" fmla="*/ 53 w 155"/>
                <a:gd name="T49" fmla="*/ 64 h 74"/>
                <a:gd name="T50" fmla="*/ 51 w 155"/>
                <a:gd name="T51" fmla="*/ 74 h 74"/>
                <a:gd name="T52" fmla="*/ 32 w 155"/>
                <a:gd name="T53" fmla="*/ 74 h 74"/>
                <a:gd name="T54" fmla="*/ 18 w 155"/>
                <a:gd name="T55" fmla="*/ 72 h 74"/>
                <a:gd name="T56" fmla="*/ 6 w 155"/>
                <a:gd name="T57" fmla="*/ 72 h 74"/>
                <a:gd name="T58" fmla="*/ 4 w 155"/>
                <a:gd name="T59" fmla="*/ 64 h 74"/>
                <a:gd name="T60" fmla="*/ 2 w 155"/>
                <a:gd name="T61" fmla="*/ 58 h 74"/>
                <a:gd name="T62" fmla="*/ 4 w 155"/>
                <a:gd name="T63" fmla="*/ 54 h 74"/>
                <a:gd name="T64" fmla="*/ 8 w 155"/>
                <a:gd name="T65" fmla="*/ 58 h 74"/>
                <a:gd name="T66" fmla="*/ 20 w 155"/>
                <a:gd name="T67" fmla="*/ 58 h 74"/>
                <a:gd name="T68" fmla="*/ 30 w 155"/>
                <a:gd name="T69" fmla="*/ 54 h 74"/>
                <a:gd name="T70" fmla="*/ 38 w 155"/>
                <a:gd name="T71" fmla="*/ 47 h 74"/>
                <a:gd name="T72" fmla="*/ 30 w 155"/>
                <a:gd name="T73" fmla="*/ 39 h 74"/>
                <a:gd name="T74" fmla="*/ 20 w 155"/>
                <a:gd name="T75" fmla="*/ 33 h 74"/>
                <a:gd name="T76" fmla="*/ 8 w 155"/>
                <a:gd name="T77" fmla="*/ 37 h 74"/>
                <a:gd name="T78" fmla="*/ 0 w 155"/>
                <a:gd name="T79" fmla="*/ 33 h 74"/>
                <a:gd name="T80" fmla="*/ 2 w 155"/>
                <a:gd name="T81" fmla="*/ 29 h 74"/>
                <a:gd name="T82" fmla="*/ 6 w 155"/>
                <a:gd name="T83" fmla="*/ 20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5" h="74">
                  <a:moveTo>
                    <a:pt x="6" y="20"/>
                  </a:moveTo>
                  <a:lnTo>
                    <a:pt x="16" y="8"/>
                  </a:lnTo>
                  <a:lnTo>
                    <a:pt x="28" y="8"/>
                  </a:lnTo>
                  <a:lnTo>
                    <a:pt x="32" y="12"/>
                  </a:lnTo>
                  <a:lnTo>
                    <a:pt x="49" y="10"/>
                  </a:lnTo>
                  <a:lnTo>
                    <a:pt x="51" y="4"/>
                  </a:lnTo>
                  <a:lnTo>
                    <a:pt x="59" y="0"/>
                  </a:lnTo>
                  <a:lnTo>
                    <a:pt x="71" y="2"/>
                  </a:lnTo>
                  <a:lnTo>
                    <a:pt x="73" y="10"/>
                  </a:lnTo>
                  <a:lnTo>
                    <a:pt x="131" y="8"/>
                  </a:lnTo>
                  <a:lnTo>
                    <a:pt x="137" y="14"/>
                  </a:lnTo>
                  <a:lnTo>
                    <a:pt x="145" y="16"/>
                  </a:lnTo>
                  <a:lnTo>
                    <a:pt x="155" y="20"/>
                  </a:lnTo>
                  <a:lnTo>
                    <a:pt x="149" y="23"/>
                  </a:lnTo>
                  <a:lnTo>
                    <a:pt x="135" y="31"/>
                  </a:lnTo>
                  <a:lnTo>
                    <a:pt x="124" y="35"/>
                  </a:lnTo>
                  <a:lnTo>
                    <a:pt x="120" y="43"/>
                  </a:lnTo>
                  <a:lnTo>
                    <a:pt x="100" y="43"/>
                  </a:lnTo>
                  <a:lnTo>
                    <a:pt x="96" y="53"/>
                  </a:lnTo>
                  <a:lnTo>
                    <a:pt x="81" y="56"/>
                  </a:lnTo>
                  <a:lnTo>
                    <a:pt x="81" y="51"/>
                  </a:lnTo>
                  <a:lnTo>
                    <a:pt x="67" y="51"/>
                  </a:lnTo>
                  <a:lnTo>
                    <a:pt x="65" y="56"/>
                  </a:lnTo>
                  <a:lnTo>
                    <a:pt x="57" y="60"/>
                  </a:lnTo>
                  <a:lnTo>
                    <a:pt x="53" y="64"/>
                  </a:lnTo>
                  <a:lnTo>
                    <a:pt x="51" y="74"/>
                  </a:lnTo>
                  <a:lnTo>
                    <a:pt x="32" y="74"/>
                  </a:lnTo>
                  <a:lnTo>
                    <a:pt x="18" y="72"/>
                  </a:lnTo>
                  <a:lnTo>
                    <a:pt x="6" y="72"/>
                  </a:lnTo>
                  <a:lnTo>
                    <a:pt x="4" y="64"/>
                  </a:lnTo>
                  <a:lnTo>
                    <a:pt x="2" y="58"/>
                  </a:lnTo>
                  <a:lnTo>
                    <a:pt x="4" y="54"/>
                  </a:lnTo>
                  <a:lnTo>
                    <a:pt x="8" y="58"/>
                  </a:lnTo>
                  <a:lnTo>
                    <a:pt x="20" y="58"/>
                  </a:lnTo>
                  <a:lnTo>
                    <a:pt x="30" y="54"/>
                  </a:lnTo>
                  <a:lnTo>
                    <a:pt x="38" y="47"/>
                  </a:lnTo>
                  <a:lnTo>
                    <a:pt x="30" y="39"/>
                  </a:lnTo>
                  <a:lnTo>
                    <a:pt x="20" y="33"/>
                  </a:lnTo>
                  <a:lnTo>
                    <a:pt x="8" y="37"/>
                  </a:lnTo>
                  <a:lnTo>
                    <a:pt x="0" y="33"/>
                  </a:lnTo>
                  <a:lnTo>
                    <a:pt x="2" y="29"/>
                  </a:lnTo>
                  <a:lnTo>
                    <a:pt x="6" y="2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03" name="Kasakhstan">
            <a:extLst>
              <a:ext uri="{FF2B5EF4-FFF2-40B4-BE49-F238E27FC236}">
                <a16:creationId xmlns:a16="http://schemas.microsoft.com/office/drawing/2014/main" id="{BE8B0564-A5F1-42DC-99E4-19F050153F38}"/>
              </a:ext>
            </a:extLst>
          </p:cNvPr>
          <p:cNvGrpSpPr>
            <a:grpSpLocks/>
          </p:cNvGrpSpPr>
          <p:nvPr/>
        </p:nvGrpSpPr>
        <p:grpSpPr bwMode="auto">
          <a:xfrm>
            <a:off x="5300846" y="3140933"/>
            <a:ext cx="861430" cy="502084"/>
            <a:chOff x="3380" y="1880"/>
            <a:chExt cx="624" cy="339"/>
          </a:xfrm>
          <a:solidFill>
            <a:schemeClr val="bg2"/>
          </a:solidFill>
        </p:grpSpPr>
        <p:sp>
          <p:nvSpPr>
            <p:cNvPr id="1404" name="Freeform 577">
              <a:extLst>
                <a:ext uri="{FF2B5EF4-FFF2-40B4-BE49-F238E27FC236}">
                  <a16:creationId xmlns:a16="http://schemas.microsoft.com/office/drawing/2014/main" id="{5FEB96E5-F10C-4591-9F7C-E48854322AF2}"/>
                </a:ext>
              </a:extLst>
            </p:cNvPr>
            <p:cNvSpPr>
              <a:spLocks/>
            </p:cNvSpPr>
            <p:nvPr/>
          </p:nvSpPr>
          <p:spPr bwMode="auto">
            <a:xfrm>
              <a:off x="3380" y="1930"/>
              <a:ext cx="624" cy="289"/>
            </a:xfrm>
            <a:custGeom>
              <a:avLst/>
              <a:gdLst>
                <a:gd name="T0" fmla="*/ 91 w 624"/>
                <a:gd name="T1" fmla="*/ 252 h 289"/>
                <a:gd name="T2" fmla="*/ 64 w 624"/>
                <a:gd name="T3" fmla="*/ 227 h 289"/>
                <a:gd name="T4" fmla="*/ 62 w 624"/>
                <a:gd name="T5" fmla="*/ 213 h 289"/>
                <a:gd name="T6" fmla="*/ 74 w 624"/>
                <a:gd name="T7" fmla="*/ 204 h 289"/>
                <a:gd name="T8" fmla="*/ 91 w 624"/>
                <a:gd name="T9" fmla="*/ 202 h 289"/>
                <a:gd name="T10" fmla="*/ 105 w 624"/>
                <a:gd name="T11" fmla="*/ 190 h 289"/>
                <a:gd name="T12" fmla="*/ 80 w 624"/>
                <a:gd name="T13" fmla="*/ 171 h 289"/>
                <a:gd name="T14" fmla="*/ 39 w 624"/>
                <a:gd name="T15" fmla="*/ 182 h 289"/>
                <a:gd name="T16" fmla="*/ 23 w 624"/>
                <a:gd name="T17" fmla="*/ 153 h 289"/>
                <a:gd name="T18" fmla="*/ 0 w 624"/>
                <a:gd name="T19" fmla="*/ 136 h 289"/>
                <a:gd name="T20" fmla="*/ 17 w 624"/>
                <a:gd name="T21" fmla="*/ 99 h 289"/>
                <a:gd name="T22" fmla="*/ 33 w 624"/>
                <a:gd name="T23" fmla="*/ 111 h 289"/>
                <a:gd name="T24" fmla="*/ 58 w 624"/>
                <a:gd name="T25" fmla="*/ 82 h 289"/>
                <a:gd name="T26" fmla="*/ 109 w 624"/>
                <a:gd name="T27" fmla="*/ 82 h 289"/>
                <a:gd name="T28" fmla="*/ 146 w 624"/>
                <a:gd name="T29" fmla="*/ 97 h 289"/>
                <a:gd name="T30" fmla="*/ 185 w 624"/>
                <a:gd name="T31" fmla="*/ 87 h 289"/>
                <a:gd name="T32" fmla="*/ 220 w 624"/>
                <a:gd name="T33" fmla="*/ 95 h 289"/>
                <a:gd name="T34" fmla="*/ 222 w 624"/>
                <a:gd name="T35" fmla="*/ 78 h 289"/>
                <a:gd name="T36" fmla="*/ 214 w 624"/>
                <a:gd name="T37" fmla="*/ 66 h 289"/>
                <a:gd name="T38" fmla="*/ 222 w 624"/>
                <a:gd name="T39" fmla="*/ 51 h 289"/>
                <a:gd name="T40" fmla="*/ 230 w 624"/>
                <a:gd name="T41" fmla="*/ 39 h 289"/>
                <a:gd name="T42" fmla="*/ 247 w 624"/>
                <a:gd name="T43" fmla="*/ 27 h 289"/>
                <a:gd name="T44" fmla="*/ 308 w 624"/>
                <a:gd name="T45" fmla="*/ 10 h 289"/>
                <a:gd name="T46" fmla="*/ 355 w 624"/>
                <a:gd name="T47" fmla="*/ 0 h 289"/>
                <a:gd name="T48" fmla="*/ 378 w 624"/>
                <a:gd name="T49" fmla="*/ 16 h 289"/>
                <a:gd name="T50" fmla="*/ 408 w 624"/>
                <a:gd name="T51" fmla="*/ 27 h 289"/>
                <a:gd name="T52" fmla="*/ 445 w 624"/>
                <a:gd name="T53" fmla="*/ 27 h 289"/>
                <a:gd name="T54" fmla="*/ 468 w 624"/>
                <a:gd name="T55" fmla="*/ 31 h 289"/>
                <a:gd name="T56" fmla="*/ 497 w 624"/>
                <a:gd name="T57" fmla="*/ 58 h 289"/>
                <a:gd name="T58" fmla="*/ 515 w 624"/>
                <a:gd name="T59" fmla="*/ 89 h 289"/>
                <a:gd name="T60" fmla="*/ 527 w 624"/>
                <a:gd name="T61" fmla="*/ 82 h 289"/>
                <a:gd name="T62" fmla="*/ 548 w 624"/>
                <a:gd name="T63" fmla="*/ 93 h 289"/>
                <a:gd name="T64" fmla="*/ 576 w 624"/>
                <a:gd name="T65" fmla="*/ 89 h 289"/>
                <a:gd name="T66" fmla="*/ 599 w 624"/>
                <a:gd name="T67" fmla="*/ 113 h 289"/>
                <a:gd name="T68" fmla="*/ 624 w 624"/>
                <a:gd name="T69" fmla="*/ 128 h 289"/>
                <a:gd name="T70" fmla="*/ 611 w 624"/>
                <a:gd name="T71" fmla="*/ 138 h 289"/>
                <a:gd name="T72" fmla="*/ 607 w 624"/>
                <a:gd name="T73" fmla="*/ 165 h 289"/>
                <a:gd name="T74" fmla="*/ 581 w 624"/>
                <a:gd name="T75" fmla="*/ 167 h 289"/>
                <a:gd name="T76" fmla="*/ 556 w 624"/>
                <a:gd name="T77" fmla="*/ 188 h 289"/>
                <a:gd name="T78" fmla="*/ 535 w 624"/>
                <a:gd name="T79" fmla="*/ 202 h 289"/>
                <a:gd name="T80" fmla="*/ 525 w 624"/>
                <a:gd name="T81" fmla="*/ 225 h 289"/>
                <a:gd name="T82" fmla="*/ 523 w 624"/>
                <a:gd name="T83" fmla="*/ 248 h 289"/>
                <a:gd name="T84" fmla="*/ 513 w 624"/>
                <a:gd name="T85" fmla="*/ 254 h 289"/>
                <a:gd name="T86" fmla="*/ 499 w 624"/>
                <a:gd name="T87" fmla="*/ 246 h 289"/>
                <a:gd name="T88" fmla="*/ 439 w 624"/>
                <a:gd name="T89" fmla="*/ 240 h 289"/>
                <a:gd name="T90" fmla="*/ 419 w 624"/>
                <a:gd name="T91" fmla="*/ 242 h 289"/>
                <a:gd name="T92" fmla="*/ 400 w 624"/>
                <a:gd name="T93" fmla="*/ 250 h 289"/>
                <a:gd name="T94" fmla="*/ 384 w 624"/>
                <a:gd name="T95" fmla="*/ 246 h 289"/>
                <a:gd name="T96" fmla="*/ 367 w 624"/>
                <a:gd name="T97" fmla="*/ 262 h 289"/>
                <a:gd name="T98" fmla="*/ 341 w 624"/>
                <a:gd name="T99" fmla="*/ 289 h 289"/>
                <a:gd name="T100" fmla="*/ 333 w 624"/>
                <a:gd name="T101" fmla="*/ 279 h 289"/>
                <a:gd name="T102" fmla="*/ 312 w 624"/>
                <a:gd name="T103" fmla="*/ 279 h 289"/>
                <a:gd name="T104" fmla="*/ 300 w 624"/>
                <a:gd name="T105" fmla="*/ 256 h 289"/>
                <a:gd name="T106" fmla="*/ 283 w 624"/>
                <a:gd name="T107" fmla="*/ 231 h 289"/>
                <a:gd name="T108" fmla="*/ 238 w 624"/>
                <a:gd name="T109" fmla="*/ 235 h 289"/>
                <a:gd name="T110" fmla="*/ 199 w 624"/>
                <a:gd name="T111" fmla="*/ 204 h 289"/>
                <a:gd name="T112" fmla="*/ 164 w 624"/>
                <a:gd name="T113" fmla="*/ 202 h 289"/>
                <a:gd name="T114" fmla="*/ 146 w 624"/>
                <a:gd name="T115" fmla="*/ 277 h 289"/>
                <a:gd name="T116" fmla="*/ 128 w 624"/>
                <a:gd name="T117" fmla="*/ 262 h 289"/>
                <a:gd name="T118" fmla="*/ 111 w 624"/>
                <a:gd name="T119" fmla="*/ 256 h 2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4" h="289">
                  <a:moveTo>
                    <a:pt x="105" y="254"/>
                  </a:moveTo>
                  <a:lnTo>
                    <a:pt x="91" y="252"/>
                  </a:lnTo>
                  <a:lnTo>
                    <a:pt x="76" y="240"/>
                  </a:lnTo>
                  <a:lnTo>
                    <a:pt x="64" y="227"/>
                  </a:lnTo>
                  <a:lnTo>
                    <a:pt x="56" y="217"/>
                  </a:lnTo>
                  <a:lnTo>
                    <a:pt x="62" y="213"/>
                  </a:lnTo>
                  <a:lnTo>
                    <a:pt x="76" y="215"/>
                  </a:lnTo>
                  <a:lnTo>
                    <a:pt x="74" y="204"/>
                  </a:lnTo>
                  <a:lnTo>
                    <a:pt x="80" y="200"/>
                  </a:lnTo>
                  <a:lnTo>
                    <a:pt x="91" y="202"/>
                  </a:lnTo>
                  <a:lnTo>
                    <a:pt x="101" y="204"/>
                  </a:lnTo>
                  <a:lnTo>
                    <a:pt x="105" y="190"/>
                  </a:lnTo>
                  <a:lnTo>
                    <a:pt x="97" y="171"/>
                  </a:lnTo>
                  <a:lnTo>
                    <a:pt x="80" y="171"/>
                  </a:lnTo>
                  <a:lnTo>
                    <a:pt x="62" y="173"/>
                  </a:lnTo>
                  <a:lnTo>
                    <a:pt x="39" y="182"/>
                  </a:lnTo>
                  <a:lnTo>
                    <a:pt x="35" y="169"/>
                  </a:lnTo>
                  <a:lnTo>
                    <a:pt x="23" y="153"/>
                  </a:lnTo>
                  <a:lnTo>
                    <a:pt x="9" y="149"/>
                  </a:lnTo>
                  <a:lnTo>
                    <a:pt x="0" y="136"/>
                  </a:lnTo>
                  <a:lnTo>
                    <a:pt x="5" y="113"/>
                  </a:lnTo>
                  <a:lnTo>
                    <a:pt x="17" y="99"/>
                  </a:lnTo>
                  <a:lnTo>
                    <a:pt x="25" y="114"/>
                  </a:lnTo>
                  <a:lnTo>
                    <a:pt x="33" y="111"/>
                  </a:lnTo>
                  <a:lnTo>
                    <a:pt x="35" y="99"/>
                  </a:lnTo>
                  <a:lnTo>
                    <a:pt x="58" y="82"/>
                  </a:lnTo>
                  <a:lnTo>
                    <a:pt x="74" y="76"/>
                  </a:lnTo>
                  <a:lnTo>
                    <a:pt x="109" y="82"/>
                  </a:lnTo>
                  <a:lnTo>
                    <a:pt x="132" y="95"/>
                  </a:lnTo>
                  <a:lnTo>
                    <a:pt x="146" y="97"/>
                  </a:lnTo>
                  <a:lnTo>
                    <a:pt x="167" y="87"/>
                  </a:lnTo>
                  <a:lnTo>
                    <a:pt x="185" y="87"/>
                  </a:lnTo>
                  <a:lnTo>
                    <a:pt x="195" y="97"/>
                  </a:lnTo>
                  <a:lnTo>
                    <a:pt x="220" y="95"/>
                  </a:lnTo>
                  <a:lnTo>
                    <a:pt x="232" y="85"/>
                  </a:lnTo>
                  <a:lnTo>
                    <a:pt x="222" y="78"/>
                  </a:lnTo>
                  <a:lnTo>
                    <a:pt x="208" y="74"/>
                  </a:lnTo>
                  <a:lnTo>
                    <a:pt x="214" y="66"/>
                  </a:lnTo>
                  <a:lnTo>
                    <a:pt x="220" y="60"/>
                  </a:lnTo>
                  <a:lnTo>
                    <a:pt x="222" y="51"/>
                  </a:lnTo>
                  <a:lnTo>
                    <a:pt x="234" y="47"/>
                  </a:lnTo>
                  <a:lnTo>
                    <a:pt x="230" y="39"/>
                  </a:lnTo>
                  <a:lnTo>
                    <a:pt x="226" y="29"/>
                  </a:lnTo>
                  <a:lnTo>
                    <a:pt x="247" y="27"/>
                  </a:lnTo>
                  <a:lnTo>
                    <a:pt x="273" y="20"/>
                  </a:lnTo>
                  <a:lnTo>
                    <a:pt x="308" y="10"/>
                  </a:lnTo>
                  <a:lnTo>
                    <a:pt x="337" y="4"/>
                  </a:lnTo>
                  <a:lnTo>
                    <a:pt x="355" y="0"/>
                  </a:lnTo>
                  <a:lnTo>
                    <a:pt x="374" y="2"/>
                  </a:lnTo>
                  <a:lnTo>
                    <a:pt x="378" y="16"/>
                  </a:lnTo>
                  <a:lnTo>
                    <a:pt x="388" y="22"/>
                  </a:lnTo>
                  <a:lnTo>
                    <a:pt x="408" y="27"/>
                  </a:lnTo>
                  <a:lnTo>
                    <a:pt x="427" y="37"/>
                  </a:lnTo>
                  <a:lnTo>
                    <a:pt x="445" y="27"/>
                  </a:lnTo>
                  <a:lnTo>
                    <a:pt x="466" y="22"/>
                  </a:lnTo>
                  <a:lnTo>
                    <a:pt x="468" y="31"/>
                  </a:lnTo>
                  <a:lnTo>
                    <a:pt x="486" y="43"/>
                  </a:lnTo>
                  <a:lnTo>
                    <a:pt x="497" y="58"/>
                  </a:lnTo>
                  <a:lnTo>
                    <a:pt x="511" y="82"/>
                  </a:lnTo>
                  <a:lnTo>
                    <a:pt x="515" y="89"/>
                  </a:lnTo>
                  <a:lnTo>
                    <a:pt x="523" y="89"/>
                  </a:lnTo>
                  <a:lnTo>
                    <a:pt x="527" y="82"/>
                  </a:lnTo>
                  <a:lnTo>
                    <a:pt x="536" y="87"/>
                  </a:lnTo>
                  <a:lnTo>
                    <a:pt x="548" y="93"/>
                  </a:lnTo>
                  <a:lnTo>
                    <a:pt x="558" y="91"/>
                  </a:lnTo>
                  <a:lnTo>
                    <a:pt x="576" y="89"/>
                  </a:lnTo>
                  <a:lnTo>
                    <a:pt x="585" y="103"/>
                  </a:lnTo>
                  <a:lnTo>
                    <a:pt x="599" y="113"/>
                  </a:lnTo>
                  <a:lnTo>
                    <a:pt x="620" y="114"/>
                  </a:lnTo>
                  <a:lnTo>
                    <a:pt x="624" y="128"/>
                  </a:lnTo>
                  <a:lnTo>
                    <a:pt x="622" y="138"/>
                  </a:lnTo>
                  <a:lnTo>
                    <a:pt x="611" y="138"/>
                  </a:lnTo>
                  <a:lnTo>
                    <a:pt x="607" y="151"/>
                  </a:lnTo>
                  <a:lnTo>
                    <a:pt x="607" y="165"/>
                  </a:lnTo>
                  <a:lnTo>
                    <a:pt x="597" y="167"/>
                  </a:lnTo>
                  <a:lnTo>
                    <a:pt x="581" y="167"/>
                  </a:lnTo>
                  <a:lnTo>
                    <a:pt x="566" y="165"/>
                  </a:lnTo>
                  <a:lnTo>
                    <a:pt x="556" y="188"/>
                  </a:lnTo>
                  <a:lnTo>
                    <a:pt x="552" y="202"/>
                  </a:lnTo>
                  <a:lnTo>
                    <a:pt x="535" y="202"/>
                  </a:lnTo>
                  <a:lnTo>
                    <a:pt x="523" y="207"/>
                  </a:lnTo>
                  <a:lnTo>
                    <a:pt x="525" y="225"/>
                  </a:lnTo>
                  <a:lnTo>
                    <a:pt x="531" y="240"/>
                  </a:lnTo>
                  <a:lnTo>
                    <a:pt x="523" y="248"/>
                  </a:lnTo>
                  <a:lnTo>
                    <a:pt x="523" y="258"/>
                  </a:lnTo>
                  <a:lnTo>
                    <a:pt x="513" y="254"/>
                  </a:lnTo>
                  <a:lnTo>
                    <a:pt x="505" y="252"/>
                  </a:lnTo>
                  <a:lnTo>
                    <a:pt x="499" y="246"/>
                  </a:lnTo>
                  <a:lnTo>
                    <a:pt x="441" y="248"/>
                  </a:lnTo>
                  <a:lnTo>
                    <a:pt x="439" y="240"/>
                  </a:lnTo>
                  <a:lnTo>
                    <a:pt x="427" y="238"/>
                  </a:lnTo>
                  <a:lnTo>
                    <a:pt x="419" y="242"/>
                  </a:lnTo>
                  <a:lnTo>
                    <a:pt x="417" y="248"/>
                  </a:lnTo>
                  <a:lnTo>
                    <a:pt x="400" y="250"/>
                  </a:lnTo>
                  <a:lnTo>
                    <a:pt x="396" y="246"/>
                  </a:lnTo>
                  <a:lnTo>
                    <a:pt x="384" y="246"/>
                  </a:lnTo>
                  <a:lnTo>
                    <a:pt x="374" y="258"/>
                  </a:lnTo>
                  <a:lnTo>
                    <a:pt x="367" y="262"/>
                  </a:lnTo>
                  <a:lnTo>
                    <a:pt x="343" y="279"/>
                  </a:lnTo>
                  <a:lnTo>
                    <a:pt x="341" y="289"/>
                  </a:lnTo>
                  <a:lnTo>
                    <a:pt x="333" y="289"/>
                  </a:lnTo>
                  <a:lnTo>
                    <a:pt x="333" y="279"/>
                  </a:lnTo>
                  <a:lnTo>
                    <a:pt x="330" y="277"/>
                  </a:lnTo>
                  <a:lnTo>
                    <a:pt x="312" y="279"/>
                  </a:lnTo>
                  <a:lnTo>
                    <a:pt x="310" y="264"/>
                  </a:lnTo>
                  <a:lnTo>
                    <a:pt x="300" y="256"/>
                  </a:lnTo>
                  <a:lnTo>
                    <a:pt x="300" y="248"/>
                  </a:lnTo>
                  <a:lnTo>
                    <a:pt x="283" y="231"/>
                  </a:lnTo>
                  <a:lnTo>
                    <a:pt x="275" y="233"/>
                  </a:lnTo>
                  <a:lnTo>
                    <a:pt x="238" y="235"/>
                  </a:lnTo>
                  <a:lnTo>
                    <a:pt x="224" y="217"/>
                  </a:lnTo>
                  <a:lnTo>
                    <a:pt x="199" y="204"/>
                  </a:lnTo>
                  <a:lnTo>
                    <a:pt x="191" y="198"/>
                  </a:lnTo>
                  <a:lnTo>
                    <a:pt x="164" y="202"/>
                  </a:lnTo>
                  <a:lnTo>
                    <a:pt x="146" y="206"/>
                  </a:lnTo>
                  <a:lnTo>
                    <a:pt x="146" y="277"/>
                  </a:lnTo>
                  <a:lnTo>
                    <a:pt x="136" y="275"/>
                  </a:lnTo>
                  <a:lnTo>
                    <a:pt x="128" y="262"/>
                  </a:lnTo>
                  <a:lnTo>
                    <a:pt x="117" y="254"/>
                  </a:lnTo>
                  <a:lnTo>
                    <a:pt x="111" y="256"/>
                  </a:lnTo>
                  <a:lnTo>
                    <a:pt x="105" y="254"/>
                  </a:lnTo>
                  <a:close/>
                </a:path>
              </a:pathLst>
            </a:custGeom>
            <a:grpFill/>
            <a:ln w="9525">
              <a:solidFill>
                <a:schemeClr val="bg2"/>
              </a:solidFill>
              <a:round/>
              <a:headEnd/>
              <a:tailEnd/>
            </a:ln>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1405" name="Freeform 578">
              <a:extLst>
                <a:ext uri="{FF2B5EF4-FFF2-40B4-BE49-F238E27FC236}">
                  <a16:creationId xmlns:a16="http://schemas.microsoft.com/office/drawing/2014/main" id="{4EBB038E-5334-46BE-A682-63179B2B4EDE}"/>
                </a:ext>
              </a:extLst>
            </p:cNvPr>
            <p:cNvSpPr>
              <a:spLocks/>
            </p:cNvSpPr>
            <p:nvPr/>
          </p:nvSpPr>
          <p:spPr bwMode="auto">
            <a:xfrm>
              <a:off x="3380" y="1880"/>
              <a:ext cx="624" cy="289"/>
            </a:xfrm>
            <a:custGeom>
              <a:avLst/>
              <a:gdLst>
                <a:gd name="T0" fmla="*/ 91 w 624"/>
                <a:gd name="T1" fmla="*/ 252 h 289"/>
                <a:gd name="T2" fmla="*/ 64 w 624"/>
                <a:gd name="T3" fmla="*/ 227 h 289"/>
                <a:gd name="T4" fmla="*/ 62 w 624"/>
                <a:gd name="T5" fmla="*/ 213 h 289"/>
                <a:gd name="T6" fmla="*/ 74 w 624"/>
                <a:gd name="T7" fmla="*/ 204 h 289"/>
                <a:gd name="T8" fmla="*/ 91 w 624"/>
                <a:gd name="T9" fmla="*/ 202 h 289"/>
                <a:gd name="T10" fmla="*/ 105 w 624"/>
                <a:gd name="T11" fmla="*/ 190 h 289"/>
                <a:gd name="T12" fmla="*/ 80 w 624"/>
                <a:gd name="T13" fmla="*/ 171 h 289"/>
                <a:gd name="T14" fmla="*/ 39 w 624"/>
                <a:gd name="T15" fmla="*/ 182 h 289"/>
                <a:gd name="T16" fmla="*/ 23 w 624"/>
                <a:gd name="T17" fmla="*/ 153 h 289"/>
                <a:gd name="T18" fmla="*/ 0 w 624"/>
                <a:gd name="T19" fmla="*/ 136 h 289"/>
                <a:gd name="T20" fmla="*/ 17 w 624"/>
                <a:gd name="T21" fmla="*/ 99 h 289"/>
                <a:gd name="T22" fmla="*/ 33 w 624"/>
                <a:gd name="T23" fmla="*/ 111 h 289"/>
                <a:gd name="T24" fmla="*/ 58 w 624"/>
                <a:gd name="T25" fmla="*/ 82 h 289"/>
                <a:gd name="T26" fmla="*/ 109 w 624"/>
                <a:gd name="T27" fmla="*/ 82 h 289"/>
                <a:gd name="T28" fmla="*/ 146 w 624"/>
                <a:gd name="T29" fmla="*/ 97 h 289"/>
                <a:gd name="T30" fmla="*/ 185 w 624"/>
                <a:gd name="T31" fmla="*/ 87 h 289"/>
                <a:gd name="T32" fmla="*/ 220 w 624"/>
                <a:gd name="T33" fmla="*/ 95 h 289"/>
                <a:gd name="T34" fmla="*/ 222 w 624"/>
                <a:gd name="T35" fmla="*/ 78 h 289"/>
                <a:gd name="T36" fmla="*/ 214 w 624"/>
                <a:gd name="T37" fmla="*/ 66 h 289"/>
                <a:gd name="T38" fmla="*/ 222 w 624"/>
                <a:gd name="T39" fmla="*/ 51 h 289"/>
                <a:gd name="T40" fmla="*/ 230 w 624"/>
                <a:gd name="T41" fmla="*/ 39 h 289"/>
                <a:gd name="T42" fmla="*/ 247 w 624"/>
                <a:gd name="T43" fmla="*/ 27 h 289"/>
                <a:gd name="T44" fmla="*/ 308 w 624"/>
                <a:gd name="T45" fmla="*/ 10 h 289"/>
                <a:gd name="T46" fmla="*/ 355 w 624"/>
                <a:gd name="T47" fmla="*/ 0 h 289"/>
                <a:gd name="T48" fmla="*/ 378 w 624"/>
                <a:gd name="T49" fmla="*/ 16 h 289"/>
                <a:gd name="T50" fmla="*/ 408 w 624"/>
                <a:gd name="T51" fmla="*/ 27 h 289"/>
                <a:gd name="T52" fmla="*/ 445 w 624"/>
                <a:gd name="T53" fmla="*/ 27 h 289"/>
                <a:gd name="T54" fmla="*/ 468 w 624"/>
                <a:gd name="T55" fmla="*/ 31 h 289"/>
                <a:gd name="T56" fmla="*/ 497 w 624"/>
                <a:gd name="T57" fmla="*/ 58 h 289"/>
                <a:gd name="T58" fmla="*/ 515 w 624"/>
                <a:gd name="T59" fmla="*/ 89 h 289"/>
                <a:gd name="T60" fmla="*/ 527 w 624"/>
                <a:gd name="T61" fmla="*/ 82 h 289"/>
                <a:gd name="T62" fmla="*/ 548 w 624"/>
                <a:gd name="T63" fmla="*/ 93 h 289"/>
                <a:gd name="T64" fmla="*/ 576 w 624"/>
                <a:gd name="T65" fmla="*/ 89 h 289"/>
                <a:gd name="T66" fmla="*/ 599 w 624"/>
                <a:gd name="T67" fmla="*/ 113 h 289"/>
                <a:gd name="T68" fmla="*/ 624 w 624"/>
                <a:gd name="T69" fmla="*/ 128 h 289"/>
                <a:gd name="T70" fmla="*/ 611 w 624"/>
                <a:gd name="T71" fmla="*/ 138 h 289"/>
                <a:gd name="T72" fmla="*/ 607 w 624"/>
                <a:gd name="T73" fmla="*/ 165 h 289"/>
                <a:gd name="T74" fmla="*/ 581 w 624"/>
                <a:gd name="T75" fmla="*/ 167 h 289"/>
                <a:gd name="T76" fmla="*/ 556 w 624"/>
                <a:gd name="T77" fmla="*/ 188 h 289"/>
                <a:gd name="T78" fmla="*/ 535 w 624"/>
                <a:gd name="T79" fmla="*/ 202 h 289"/>
                <a:gd name="T80" fmla="*/ 525 w 624"/>
                <a:gd name="T81" fmla="*/ 225 h 289"/>
                <a:gd name="T82" fmla="*/ 523 w 624"/>
                <a:gd name="T83" fmla="*/ 248 h 289"/>
                <a:gd name="T84" fmla="*/ 513 w 624"/>
                <a:gd name="T85" fmla="*/ 254 h 289"/>
                <a:gd name="T86" fmla="*/ 499 w 624"/>
                <a:gd name="T87" fmla="*/ 246 h 289"/>
                <a:gd name="T88" fmla="*/ 439 w 624"/>
                <a:gd name="T89" fmla="*/ 240 h 289"/>
                <a:gd name="T90" fmla="*/ 419 w 624"/>
                <a:gd name="T91" fmla="*/ 242 h 289"/>
                <a:gd name="T92" fmla="*/ 400 w 624"/>
                <a:gd name="T93" fmla="*/ 250 h 289"/>
                <a:gd name="T94" fmla="*/ 384 w 624"/>
                <a:gd name="T95" fmla="*/ 246 h 289"/>
                <a:gd name="T96" fmla="*/ 367 w 624"/>
                <a:gd name="T97" fmla="*/ 262 h 289"/>
                <a:gd name="T98" fmla="*/ 341 w 624"/>
                <a:gd name="T99" fmla="*/ 289 h 289"/>
                <a:gd name="T100" fmla="*/ 333 w 624"/>
                <a:gd name="T101" fmla="*/ 279 h 289"/>
                <a:gd name="T102" fmla="*/ 312 w 624"/>
                <a:gd name="T103" fmla="*/ 279 h 289"/>
                <a:gd name="T104" fmla="*/ 300 w 624"/>
                <a:gd name="T105" fmla="*/ 256 h 289"/>
                <a:gd name="T106" fmla="*/ 283 w 624"/>
                <a:gd name="T107" fmla="*/ 231 h 289"/>
                <a:gd name="T108" fmla="*/ 238 w 624"/>
                <a:gd name="T109" fmla="*/ 235 h 289"/>
                <a:gd name="T110" fmla="*/ 199 w 624"/>
                <a:gd name="T111" fmla="*/ 204 h 289"/>
                <a:gd name="T112" fmla="*/ 164 w 624"/>
                <a:gd name="T113" fmla="*/ 202 h 289"/>
                <a:gd name="T114" fmla="*/ 146 w 624"/>
                <a:gd name="T115" fmla="*/ 277 h 289"/>
                <a:gd name="T116" fmla="*/ 128 w 624"/>
                <a:gd name="T117" fmla="*/ 262 h 289"/>
                <a:gd name="T118" fmla="*/ 111 w 624"/>
                <a:gd name="T119" fmla="*/ 256 h 2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4" h="289">
                  <a:moveTo>
                    <a:pt x="105" y="254"/>
                  </a:moveTo>
                  <a:lnTo>
                    <a:pt x="91" y="252"/>
                  </a:lnTo>
                  <a:lnTo>
                    <a:pt x="76" y="240"/>
                  </a:lnTo>
                  <a:lnTo>
                    <a:pt x="64" y="227"/>
                  </a:lnTo>
                  <a:lnTo>
                    <a:pt x="56" y="217"/>
                  </a:lnTo>
                  <a:lnTo>
                    <a:pt x="62" y="213"/>
                  </a:lnTo>
                  <a:lnTo>
                    <a:pt x="76" y="215"/>
                  </a:lnTo>
                  <a:lnTo>
                    <a:pt x="74" y="204"/>
                  </a:lnTo>
                  <a:lnTo>
                    <a:pt x="80" y="200"/>
                  </a:lnTo>
                  <a:lnTo>
                    <a:pt x="91" y="202"/>
                  </a:lnTo>
                  <a:lnTo>
                    <a:pt x="101" y="204"/>
                  </a:lnTo>
                  <a:lnTo>
                    <a:pt x="105" y="190"/>
                  </a:lnTo>
                  <a:lnTo>
                    <a:pt x="97" y="171"/>
                  </a:lnTo>
                  <a:lnTo>
                    <a:pt x="80" y="171"/>
                  </a:lnTo>
                  <a:lnTo>
                    <a:pt x="62" y="173"/>
                  </a:lnTo>
                  <a:lnTo>
                    <a:pt x="39" y="182"/>
                  </a:lnTo>
                  <a:lnTo>
                    <a:pt x="35" y="169"/>
                  </a:lnTo>
                  <a:lnTo>
                    <a:pt x="23" y="153"/>
                  </a:lnTo>
                  <a:lnTo>
                    <a:pt x="9" y="149"/>
                  </a:lnTo>
                  <a:lnTo>
                    <a:pt x="0" y="136"/>
                  </a:lnTo>
                  <a:lnTo>
                    <a:pt x="5" y="113"/>
                  </a:lnTo>
                  <a:lnTo>
                    <a:pt x="17" y="99"/>
                  </a:lnTo>
                  <a:lnTo>
                    <a:pt x="25" y="114"/>
                  </a:lnTo>
                  <a:lnTo>
                    <a:pt x="33" y="111"/>
                  </a:lnTo>
                  <a:lnTo>
                    <a:pt x="35" y="99"/>
                  </a:lnTo>
                  <a:lnTo>
                    <a:pt x="58" y="82"/>
                  </a:lnTo>
                  <a:lnTo>
                    <a:pt x="74" y="76"/>
                  </a:lnTo>
                  <a:lnTo>
                    <a:pt x="109" y="82"/>
                  </a:lnTo>
                  <a:lnTo>
                    <a:pt x="132" y="95"/>
                  </a:lnTo>
                  <a:lnTo>
                    <a:pt x="146" y="97"/>
                  </a:lnTo>
                  <a:lnTo>
                    <a:pt x="167" y="87"/>
                  </a:lnTo>
                  <a:lnTo>
                    <a:pt x="185" y="87"/>
                  </a:lnTo>
                  <a:lnTo>
                    <a:pt x="195" y="97"/>
                  </a:lnTo>
                  <a:lnTo>
                    <a:pt x="220" y="95"/>
                  </a:lnTo>
                  <a:lnTo>
                    <a:pt x="232" y="85"/>
                  </a:lnTo>
                  <a:lnTo>
                    <a:pt x="222" y="78"/>
                  </a:lnTo>
                  <a:lnTo>
                    <a:pt x="208" y="74"/>
                  </a:lnTo>
                  <a:lnTo>
                    <a:pt x="214" y="66"/>
                  </a:lnTo>
                  <a:lnTo>
                    <a:pt x="220" y="60"/>
                  </a:lnTo>
                  <a:lnTo>
                    <a:pt x="222" y="51"/>
                  </a:lnTo>
                  <a:lnTo>
                    <a:pt x="234" y="47"/>
                  </a:lnTo>
                  <a:lnTo>
                    <a:pt x="230" y="39"/>
                  </a:lnTo>
                  <a:lnTo>
                    <a:pt x="226" y="29"/>
                  </a:lnTo>
                  <a:lnTo>
                    <a:pt x="247" y="27"/>
                  </a:lnTo>
                  <a:lnTo>
                    <a:pt x="273" y="20"/>
                  </a:lnTo>
                  <a:lnTo>
                    <a:pt x="308" y="10"/>
                  </a:lnTo>
                  <a:lnTo>
                    <a:pt x="337" y="4"/>
                  </a:lnTo>
                  <a:lnTo>
                    <a:pt x="355" y="0"/>
                  </a:lnTo>
                  <a:lnTo>
                    <a:pt x="374" y="2"/>
                  </a:lnTo>
                  <a:lnTo>
                    <a:pt x="378" y="16"/>
                  </a:lnTo>
                  <a:lnTo>
                    <a:pt x="388" y="22"/>
                  </a:lnTo>
                  <a:lnTo>
                    <a:pt x="408" y="27"/>
                  </a:lnTo>
                  <a:lnTo>
                    <a:pt x="427" y="37"/>
                  </a:lnTo>
                  <a:lnTo>
                    <a:pt x="445" y="27"/>
                  </a:lnTo>
                  <a:lnTo>
                    <a:pt x="466" y="22"/>
                  </a:lnTo>
                  <a:lnTo>
                    <a:pt x="468" y="31"/>
                  </a:lnTo>
                  <a:lnTo>
                    <a:pt x="486" y="43"/>
                  </a:lnTo>
                  <a:lnTo>
                    <a:pt x="497" y="58"/>
                  </a:lnTo>
                  <a:lnTo>
                    <a:pt x="511" y="82"/>
                  </a:lnTo>
                  <a:lnTo>
                    <a:pt x="515" y="89"/>
                  </a:lnTo>
                  <a:lnTo>
                    <a:pt x="523" y="89"/>
                  </a:lnTo>
                  <a:lnTo>
                    <a:pt x="527" y="82"/>
                  </a:lnTo>
                  <a:lnTo>
                    <a:pt x="536" y="87"/>
                  </a:lnTo>
                  <a:lnTo>
                    <a:pt x="548" y="93"/>
                  </a:lnTo>
                  <a:lnTo>
                    <a:pt x="558" y="91"/>
                  </a:lnTo>
                  <a:lnTo>
                    <a:pt x="576" y="89"/>
                  </a:lnTo>
                  <a:lnTo>
                    <a:pt x="585" y="103"/>
                  </a:lnTo>
                  <a:lnTo>
                    <a:pt x="599" y="113"/>
                  </a:lnTo>
                  <a:lnTo>
                    <a:pt x="620" y="114"/>
                  </a:lnTo>
                  <a:lnTo>
                    <a:pt x="624" y="128"/>
                  </a:lnTo>
                  <a:lnTo>
                    <a:pt x="622" y="138"/>
                  </a:lnTo>
                  <a:lnTo>
                    <a:pt x="611" y="138"/>
                  </a:lnTo>
                  <a:lnTo>
                    <a:pt x="607" y="151"/>
                  </a:lnTo>
                  <a:lnTo>
                    <a:pt x="607" y="165"/>
                  </a:lnTo>
                  <a:lnTo>
                    <a:pt x="597" y="167"/>
                  </a:lnTo>
                  <a:lnTo>
                    <a:pt x="581" y="167"/>
                  </a:lnTo>
                  <a:lnTo>
                    <a:pt x="566" y="165"/>
                  </a:lnTo>
                  <a:lnTo>
                    <a:pt x="556" y="188"/>
                  </a:lnTo>
                  <a:lnTo>
                    <a:pt x="552" y="202"/>
                  </a:lnTo>
                  <a:lnTo>
                    <a:pt x="535" y="202"/>
                  </a:lnTo>
                  <a:lnTo>
                    <a:pt x="523" y="207"/>
                  </a:lnTo>
                  <a:lnTo>
                    <a:pt x="525" y="225"/>
                  </a:lnTo>
                  <a:lnTo>
                    <a:pt x="531" y="240"/>
                  </a:lnTo>
                  <a:lnTo>
                    <a:pt x="523" y="248"/>
                  </a:lnTo>
                  <a:lnTo>
                    <a:pt x="523" y="258"/>
                  </a:lnTo>
                  <a:lnTo>
                    <a:pt x="513" y="254"/>
                  </a:lnTo>
                  <a:lnTo>
                    <a:pt x="505" y="252"/>
                  </a:lnTo>
                  <a:lnTo>
                    <a:pt x="499" y="246"/>
                  </a:lnTo>
                  <a:lnTo>
                    <a:pt x="441" y="248"/>
                  </a:lnTo>
                  <a:lnTo>
                    <a:pt x="439" y="240"/>
                  </a:lnTo>
                  <a:lnTo>
                    <a:pt x="427" y="238"/>
                  </a:lnTo>
                  <a:lnTo>
                    <a:pt x="419" y="242"/>
                  </a:lnTo>
                  <a:lnTo>
                    <a:pt x="417" y="248"/>
                  </a:lnTo>
                  <a:lnTo>
                    <a:pt x="400" y="250"/>
                  </a:lnTo>
                  <a:lnTo>
                    <a:pt x="396" y="246"/>
                  </a:lnTo>
                  <a:lnTo>
                    <a:pt x="384" y="246"/>
                  </a:lnTo>
                  <a:lnTo>
                    <a:pt x="374" y="258"/>
                  </a:lnTo>
                  <a:lnTo>
                    <a:pt x="367" y="262"/>
                  </a:lnTo>
                  <a:lnTo>
                    <a:pt x="343" y="279"/>
                  </a:lnTo>
                  <a:lnTo>
                    <a:pt x="341" y="289"/>
                  </a:lnTo>
                  <a:lnTo>
                    <a:pt x="333" y="289"/>
                  </a:lnTo>
                  <a:lnTo>
                    <a:pt x="333" y="279"/>
                  </a:lnTo>
                  <a:lnTo>
                    <a:pt x="330" y="277"/>
                  </a:lnTo>
                  <a:lnTo>
                    <a:pt x="312" y="279"/>
                  </a:lnTo>
                  <a:lnTo>
                    <a:pt x="310" y="264"/>
                  </a:lnTo>
                  <a:lnTo>
                    <a:pt x="300" y="256"/>
                  </a:lnTo>
                  <a:lnTo>
                    <a:pt x="300" y="248"/>
                  </a:lnTo>
                  <a:lnTo>
                    <a:pt x="283" y="231"/>
                  </a:lnTo>
                  <a:lnTo>
                    <a:pt x="275" y="233"/>
                  </a:lnTo>
                  <a:lnTo>
                    <a:pt x="238" y="235"/>
                  </a:lnTo>
                  <a:lnTo>
                    <a:pt x="224" y="217"/>
                  </a:lnTo>
                  <a:lnTo>
                    <a:pt x="199" y="204"/>
                  </a:lnTo>
                  <a:lnTo>
                    <a:pt x="191" y="198"/>
                  </a:lnTo>
                  <a:lnTo>
                    <a:pt x="164" y="202"/>
                  </a:lnTo>
                  <a:lnTo>
                    <a:pt x="146" y="206"/>
                  </a:lnTo>
                  <a:lnTo>
                    <a:pt x="146" y="277"/>
                  </a:lnTo>
                  <a:lnTo>
                    <a:pt x="136" y="275"/>
                  </a:lnTo>
                  <a:lnTo>
                    <a:pt x="128" y="262"/>
                  </a:lnTo>
                  <a:lnTo>
                    <a:pt x="117" y="254"/>
                  </a:lnTo>
                  <a:lnTo>
                    <a:pt x="111" y="256"/>
                  </a:lnTo>
                  <a:lnTo>
                    <a:pt x="105" y="254"/>
                  </a:lnTo>
                  <a:close/>
                </a:path>
              </a:pathLst>
            </a:custGeom>
            <a:grpFill/>
            <a:ln w="7938" cap="rnd">
              <a:solidFill>
                <a:schemeClr val="bg2"/>
              </a:solidFill>
              <a:prstDash val="solid"/>
              <a:round/>
              <a:headEnd/>
              <a:tailEnd/>
            </a:ln>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grpSp>
      <p:grpSp>
        <p:nvGrpSpPr>
          <p:cNvPr id="1406" name="Rusland">
            <a:extLst>
              <a:ext uri="{FF2B5EF4-FFF2-40B4-BE49-F238E27FC236}">
                <a16:creationId xmlns:a16="http://schemas.microsoft.com/office/drawing/2014/main" id="{B78F02FF-38B9-4D6A-8D25-3D6AA9F47F8D}"/>
              </a:ext>
            </a:extLst>
          </p:cNvPr>
          <p:cNvGrpSpPr>
            <a:grpSpLocks/>
          </p:cNvGrpSpPr>
          <p:nvPr/>
        </p:nvGrpSpPr>
        <p:grpSpPr>
          <a:xfrm>
            <a:off x="4724975" y="2150123"/>
            <a:ext cx="3643132" cy="1466260"/>
            <a:chOff x="4687888" y="1563688"/>
            <a:chExt cx="4189412" cy="1571625"/>
          </a:xfrm>
          <a:solidFill>
            <a:schemeClr val="bg2"/>
          </a:solidFill>
        </p:grpSpPr>
        <p:grpSp>
          <p:nvGrpSpPr>
            <p:cNvPr id="1407" name="Rusland">
              <a:extLst>
                <a:ext uri="{FF2B5EF4-FFF2-40B4-BE49-F238E27FC236}">
                  <a16:creationId xmlns:a16="http://schemas.microsoft.com/office/drawing/2014/main" id="{BA941436-E936-4526-8E25-EBCE548075D0}"/>
                </a:ext>
              </a:extLst>
            </p:cNvPr>
            <p:cNvGrpSpPr>
              <a:grpSpLocks/>
            </p:cNvGrpSpPr>
            <p:nvPr/>
          </p:nvGrpSpPr>
          <p:grpSpPr bwMode="auto">
            <a:xfrm>
              <a:off x="4687888" y="2695575"/>
              <a:ext cx="79375" cy="30163"/>
              <a:chOff x="2962" y="1930"/>
              <a:chExt cx="50" cy="19"/>
            </a:xfrm>
            <a:grpFill/>
          </p:grpSpPr>
          <p:sp>
            <p:nvSpPr>
              <p:cNvPr id="1434" name="Freeform 439">
                <a:extLst>
                  <a:ext uri="{FF2B5EF4-FFF2-40B4-BE49-F238E27FC236}">
                    <a16:creationId xmlns:a16="http://schemas.microsoft.com/office/drawing/2014/main" id="{489915C7-4E96-4E20-9AF1-7843D4EDF6F3}"/>
                  </a:ext>
                </a:extLst>
              </p:cNvPr>
              <p:cNvSpPr>
                <a:spLocks/>
              </p:cNvSpPr>
              <p:nvPr/>
            </p:nvSpPr>
            <p:spPr bwMode="auto">
              <a:xfrm>
                <a:off x="2962" y="1930"/>
                <a:ext cx="50" cy="19"/>
              </a:xfrm>
              <a:custGeom>
                <a:avLst/>
                <a:gdLst>
                  <a:gd name="T0" fmla="*/ 0 w 50"/>
                  <a:gd name="T1" fmla="*/ 12 h 19"/>
                  <a:gd name="T2" fmla="*/ 4 w 50"/>
                  <a:gd name="T3" fmla="*/ 19 h 19"/>
                  <a:gd name="T4" fmla="*/ 48 w 50"/>
                  <a:gd name="T5" fmla="*/ 17 h 19"/>
                  <a:gd name="T6" fmla="*/ 50 w 50"/>
                  <a:gd name="T7" fmla="*/ 8 h 19"/>
                  <a:gd name="T8" fmla="*/ 29 w 50"/>
                  <a:gd name="T9" fmla="*/ 0 h 19"/>
                  <a:gd name="T10" fmla="*/ 23 w 50"/>
                  <a:gd name="T11" fmla="*/ 8 h 19"/>
                  <a:gd name="T12" fmla="*/ 7 w 50"/>
                  <a:gd name="T13" fmla="*/ 6 h 19"/>
                  <a:gd name="T14" fmla="*/ 6 w 50"/>
                  <a:gd name="T15" fmla="*/ 12 h 19"/>
                  <a:gd name="T16" fmla="*/ 0 w 50"/>
                  <a:gd name="T17" fmla="*/ 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19">
                    <a:moveTo>
                      <a:pt x="0" y="12"/>
                    </a:moveTo>
                    <a:lnTo>
                      <a:pt x="4" y="19"/>
                    </a:lnTo>
                    <a:lnTo>
                      <a:pt x="48" y="17"/>
                    </a:lnTo>
                    <a:lnTo>
                      <a:pt x="50" y="8"/>
                    </a:lnTo>
                    <a:lnTo>
                      <a:pt x="29" y="0"/>
                    </a:lnTo>
                    <a:lnTo>
                      <a:pt x="23" y="8"/>
                    </a:lnTo>
                    <a:lnTo>
                      <a:pt x="7" y="6"/>
                    </a:lnTo>
                    <a:lnTo>
                      <a:pt x="6" y="12"/>
                    </a:lnTo>
                    <a:lnTo>
                      <a:pt x="0" y="12"/>
                    </a:lnTo>
                    <a:close/>
                  </a:path>
                </a:pathLst>
              </a:custGeom>
              <a:grpFill/>
              <a:ln w="9525">
                <a:solidFill>
                  <a:schemeClr val="bg2"/>
                </a:solidFill>
                <a:round/>
                <a:headEnd/>
                <a:tailEnd/>
              </a:ln>
            </p:spPr>
            <p:txBody>
              <a:bodyPr/>
              <a:lstStyle/>
              <a:p>
                <a:pPr>
                  <a:defRPr/>
                </a:pPr>
                <a:endParaRPr lang="en-GB" dirty="0"/>
              </a:p>
            </p:txBody>
          </p:sp>
          <p:sp>
            <p:nvSpPr>
              <p:cNvPr id="1435" name="Freeform 440">
                <a:extLst>
                  <a:ext uri="{FF2B5EF4-FFF2-40B4-BE49-F238E27FC236}">
                    <a16:creationId xmlns:a16="http://schemas.microsoft.com/office/drawing/2014/main" id="{7A69B526-1FF0-49B9-BC8A-2A451E50BBD4}"/>
                  </a:ext>
                </a:extLst>
              </p:cNvPr>
              <p:cNvSpPr>
                <a:spLocks/>
              </p:cNvSpPr>
              <p:nvPr/>
            </p:nvSpPr>
            <p:spPr bwMode="auto">
              <a:xfrm>
                <a:off x="2962" y="1930"/>
                <a:ext cx="50" cy="19"/>
              </a:xfrm>
              <a:custGeom>
                <a:avLst/>
                <a:gdLst>
                  <a:gd name="T0" fmla="*/ 0 w 50"/>
                  <a:gd name="T1" fmla="*/ 12 h 19"/>
                  <a:gd name="T2" fmla="*/ 4 w 50"/>
                  <a:gd name="T3" fmla="*/ 19 h 19"/>
                  <a:gd name="T4" fmla="*/ 48 w 50"/>
                  <a:gd name="T5" fmla="*/ 17 h 19"/>
                  <a:gd name="T6" fmla="*/ 50 w 50"/>
                  <a:gd name="T7" fmla="*/ 8 h 19"/>
                  <a:gd name="T8" fmla="*/ 29 w 50"/>
                  <a:gd name="T9" fmla="*/ 0 h 19"/>
                  <a:gd name="T10" fmla="*/ 23 w 50"/>
                  <a:gd name="T11" fmla="*/ 8 h 19"/>
                  <a:gd name="T12" fmla="*/ 7 w 50"/>
                  <a:gd name="T13" fmla="*/ 6 h 19"/>
                  <a:gd name="T14" fmla="*/ 6 w 50"/>
                  <a:gd name="T15" fmla="*/ 12 h 19"/>
                  <a:gd name="T16" fmla="*/ 0 w 50"/>
                  <a:gd name="T17" fmla="*/ 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19">
                    <a:moveTo>
                      <a:pt x="0" y="12"/>
                    </a:moveTo>
                    <a:lnTo>
                      <a:pt x="4" y="19"/>
                    </a:lnTo>
                    <a:lnTo>
                      <a:pt x="48" y="17"/>
                    </a:lnTo>
                    <a:lnTo>
                      <a:pt x="50" y="8"/>
                    </a:lnTo>
                    <a:lnTo>
                      <a:pt x="29" y="0"/>
                    </a:lnTo>
                    <a:lnTo>
                      <a:pt x="23" y="8"/>
                    </a:lnTo>
                    <a:lnTo>
                      <a:pt x="7" y="6"/>
                    </a:lnTo>
                    <a:lnTo>
                      <a:pt x="6" y="12"/>
                    </a:lnTo>
                    <a:lnTo>
                      <a:pt x="0" y="12"/>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08" name="Rusland">
              <a:extLst>
                <a:ext uri="{FF2B5EF4-FFF2-40B4-BE49-F238E27FC236}">
                  <a16:creationId xmlns:a16="http://schemas.microsoft.com/office/drawing/2014/main" id="{C059AD45-055C-4BC0-934F-4320ADD698E5}"/>
                </a:ext>
              </a:extLst>
            </p:cNvPr>
            <p:cNvGrpSpPr>
              <a:grpSpLocks/>
            </p:cNvGrpSpPr>
            <p:nvPr/>
          </p:nvGrpSpPr>
          <p:grpSpPr bwMode="auto">
            <a:xfrm>
              <a:off x="4879975" y="1563688"/>
              <a:ext cx="3997325" cy="1571625"/>
              <a:chOff x="4879975" y="1563688"/>
              <a:chExt cx="3997325" cy="1571625"/>
            </a:xfrm>
            <a:grpFill/>
          </p:grpSpPr>
          <p:grpSp>
            <p:nvGrpSpPr>
              <p:cNvPr id="1415" name="Rusland">
                <a:extLst>
                  <a:ext uri="{FF2B5EF4-FFF2-40B4-BE49-F238E27FC236}">
                    <a16:creationId xmlns:a16="http://schemas.microsoft.com/office/drawing/2014/main" id="{96B5AFAA-579C-4C22-866F-D2843F282470}"/>
                  </a:ext>
                </a:extLst>
              </p:cNvPr>
              <p:cNvGrpSpPr>
                <a:grpSpLocks/>
              </p:cNvGrpSpPr>
              <p:nvPr/>
            </p:nvGrpSpPr>
            <p:grpSpPr bwMode="auto">
              <a:xfrm>
                <a:off x="7689850" y="2725738"/>
                <a:ext cx="65088" cy="269875"/>
                <a:chOff x="4853" y="1949"/>
                <a:chExt cx="41" cy="170"/>
              </a:xfrm>
              <a:grpFill/>
            </p:grpSpPr>
            <p:sp>
              <p:nvSpPr>
                <p:cNvPr id="1432" name="Freeform 604">
                  <a:extLst>
                    <a:ext uri="{FF2B5EF4-FFF2-40B4-BE49-F238E27FC236}">
                      <a16:creationId xmlns:a16="http://schemas.microsoft.com/office/drawing/2014/main" id="{31E821EA-877D-4E2E-B36B-17CCFADD431F}"/>
                    </a:ext>
                  </a:extLst>
                </p:cNvPr>
                <p:cNvSpPr>
                  <a:spLocks/>
                </p:cNvSpPr>
                <p:nvPr/>
              </p:nvSpPr>
              <p:spPr bwMode="auto">
                <a:xfrm>
                  <a:off x="4853" y="1949"/>
                  <a:ext cx="41" cy="170"/>
                </a:xfrm>
                <a:custGeom>
                  <a:avLst/>
                  <a:gdLst>
                    <a:gd name="T0" fmla="*/ 0 w 41"/>
                    <a:gd name="T1" fmla="*/ 162 h 170"/>
                    <a:gd name="T2" fmla="*/ 6 w 41"/>
                    <a:gd name="T3" fmla="*/ 170 h 170"/>
                    <a:gd name="T4" fmla="*/ 9 w 41"/>
                    <a:gd name="T5" fmla="*/ 156 h 170"/>
                    <a:gd name="T6" fmla="*/ 17 w 41"/>
                    <a:gd name="T7" fmla="*/ 158 h 170"/>
                    <a:gd name="T8" fmla="*/ 23 w 41"/>
                    <a:gd name="T9" fmla="*/ 166 h 170"/>
                    <a:gd name="T10" fmla="*/ 25 w 41"/>
                    <a:gd name="T11" fmla="*/ 158 h 170"/>
                    <a:gd name="T12" fmla="*/ 21 w 41"/>
                    <a:gd name="T13" fmla="*/ 150 h 170"/>
                    <a:gd name="T14" fmla="*/ 13 w 41"/>
                    <a:gd name="T15" fmla="*/ 140 h 170"/>
                    <a:gd name="T16" fmla="*/ 9 w 41"/>
                    <a:gd name="T17" fmla="*/ 131 h 170"/>
                    <a:gd name="T18" fmla="*/ 13 w 41"/>
                    <a:gd name="T19" fmla="*/ 123 h 170"/>
                    <a:gd name="T20" fmla="*/ 17 w 41"/>
                    <a:gd name="T21" fmla="*/ 111 h 170"/>
                    <a:gd name="T22" fmla="*/ 21 w 41"/>
                    <a:gd name="T23" fmla="*/ 105 h 170"/>
                    <a:gd name="T24" fmla="*/ 29 w 41"/>
                    <a:gd name="T25" fmla="*/ 103 h 170"/>
                    <a:gd name="T26" fmla="*/ 41 w 41"/>
                    <a:gd name="T27" fmla="*/ 113 h 170"/>
                    <a:gd name="T28" fmla="*/ 41 w 41"/>
                    <a:gd name="T29" fmla="*/ 101 h 170"/>
                    <a:gd name="T30" fmla="*/ 31 w 41"/>
                    <a:gd name="T31" fmla="*/ 86 h 170"/>
                    <a:gd name="T32" fmla="*/ 27 w 41"/>
                    <a:gd name="T33" fmla="*/ 61 h 170"/>
                    <a:gd name="T34" fmla="*/ 23 w 41"/>
                    <a:gd name="T35" fmla="*/ 41 h 170"/>
                    <a:gd name="T36" fmla="*/ 21 w 41"/>
                    <a:gd name="T37" fmla="*/ 25 h 170"/>
                    <a:gd name="T38" fmla="*/ 19 w 41"/>
                    <a:gd name="T39" fmla="*/ 12 h 170"/>
                    <a:gd name="T40" fmla="*/ 15 w 41"/>
                    <a:gd name="T41" fmla="*/ 0 h 170"/>
                    <a:gd name="T42" fmla="*/ 11 w 41"/>
                    <a:gd name="T43" fmla="*/ 6 h 170"/>
                    <a:gd name="T44" fmla="*/ 11 w 41"/>
                    <a:gd name="T45" fmla="*/ 16 h 170"/>
                    <a:gd name="T46" fmla="*/ 2 w 41"/>
                    <a:gd name="T47" fmla="*/ 20 h 170"/>
                    <a:gd name="T48" fmla="*/ 2 w 41"/>
                    <a:gd name="T49" fmla="*/ 35 h 170"/>
                    <a:gd name="T50" fmla="*/ 2 w 41"/>
                    <a:gd name="T51" fmla="*/ 49 h 170"/>
                    <a:gd name="T52" fmla="*/ 2 w 41"/>
                    <a:gd name="T53" fmla="*/ 61 h 170"/>
                    <a:gd name="T54" fmla="*/ 7 w 41"/>
                    <a:gd name="T55" fmla="*/ 68 h 170"/>
                    <a:gd name="T56" fmla="*/ 6 w 41"/>
                    <a:gd name="T57" fmla="*/ 80 h 170"/>
                    <a:gd name="T58" fmla="*/ 6 w 41"/>
                    <a:gd name="T59" fmla="*/ 100 h 170"/>
                    <a:gd name="T60" fmla="*/ 6 w 41"/>
                    <a:gd name="T61" fmla="*/ 123 h 170"/>
                    <a:gd name="T62" fmla="*/ 6 w 41"/>
                    <a:gd name="T63" fmla="*/ 142 h 170"/>
                    <a:gd name="T64" fmla="*/ 6 w 41"/>
                    <a:gd name="T65" fmla="*/ 154 h 170"/>
                    <a:gd name="T66" fmla="*/ 0 w 41"/>
                    <a:gd name="T67" fmla="*/ 162 h 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 h="170">
                      <a:moveTo>
                        <a:pt x="0" y="162"/>
                      </a:moveTo>
                      <a:lnTo>
                        <a:pt x="6" y="170"/>
                      </a:lnTo>
                      <a:lnTo>
                        <a:pt x="9" y="156"/>
                      </a:lnTo>
                      <a:lnTo>
                        <a:pt x="17" y="158"/>
                      </a:lnTo>
                      <a:lnTo>
                        <a:pt x="23" y="166"/>
                      </a:lnTo>
                      <a:lnTo>
                        <a:pt x="25" y="158"/>
                      </a:lnTo>
                      <a:lnTo>
                        <a:pt x="21" y="150"/>
                      </a:lnTo>
                      <a:lnTo>
                        <a:pt x="13" y="140"/>
                      </a:lnTo>
                      <a:lnTo>
                        <a:pt x="9" y="131"/>
                      </a:lnTo>
                      <a:lnTo>
                        <a:pt x="13" y="123"/>
                      </a:lnTo>
                      <a:lnTo>
                        <a:pt x="17" y="111"/>
                      </a:lnTo>
                      <a:lnTo>
                        <a:pt x="21" y="105"/>
                      </a:lnTo>
                      <a:lnTo>
                        <a:pt x="29" y="103"/>
                      </a:lnTo>
                      <a:lnTo>
                        <a:pt x="41" y="113"/>
                      </a:lnTo>
                      <a:lnTo>
                        <a:pt x="41" y="101"/>
                      </a:lnTo>
                      <a:lnTo>
                        <a:pt x="31" y="86"/>
                      </a:lnTo>
                      <a:lnTo>
                        <a:pt x="27" y="61"/>
                      </a:lnTo>
                      <a:lnTo>
                        <a:pt x="23" y="41"/>
                      </a:lnTo>
                      <a:lnTo>
                        <a:pt x="21" y="25"/>
                      </a:lnTo>
                      <a:lnTo>
                        <a:pt x="19" y="12"/>
                      </a:lnTo>
                      <a:lnTo>
                        <a:pt x="15" y="0"/>
                      </a:lnTo>
                      <a:lnTo>
                        <a:pt x="11" y="6"/>
                      </a:lnTo>
                      <a:lnTo>
                        <a:pt x="11" y="16"/>
                      </a:lnTo>
                      <a:lnTo>
                        <a:pt x="2" y="20"/>
                      </a:lnTo>
                      <a:lnTo>
                        <a:pt x="2" y="35"/>
                      </a:lnTo>
                      <a:lnTo>
                        <a:pt x="2" y="49"/>
                      </a:lnTo>
                      <a:lnTo>
                        <a:pt x="2" y="61"/>
                      </a:lnTo>
                      <a:lnTo>
                        <a:pt x="7" y="68"/>
                      </a:lnTo>
                      <a:lnTo>
                        <a:pt x="6" y="80"/>
                      </a:lnTo>
                      <a:lnTo>
                        <a:pt x="6" y="100"/>
                      </a:lnTo>
                      <a:lnTo>
                        <a:pt x="6" y="123"/>
                      </a:lnTo>
                      <a:lnTo>
                        <a:pt x="6" y="142"/>
                      </a:lnTo>
                      <a:lnTo>
                        <a:pt x="6" y="154"/>
                      </a:lnTo>
                      <a:lnTo>
                        <a:pt x="0" y="162"/>
                      </a:lnTo>
                      <a:close/>
                    </a:path>
                  </a:pathLst>
                </a:custGeom>
                <a:grpFill/>
                <a:ln w="9525">
                  <a:solidFill>
                    <a:schemeClr val="bg2"/>
                  </a:solidFill>
                  <a:round/>
                  <a:headEnd/>
                  <a:tailEnd/>
                </a:ln>
              </p:spPr>
              <p:txBody>
                <a:bodyPr/>
                <a:lstStyle/>
                <a:p>
                  <a:pPr>
                    <a:defRPr/>
                  </a:pPr>
                  <a:endParaRPr lang="en-GB" dirty="0"/>
                </a:p>
              </p:txBody>
            </p:sp>
            <p:sp>
              <p:nvSpPr>
                <p:cNvPr id="1433" name="Freeform 605">
                  <a:extLst>
                    <a:ext uri="{FF2B5EF4-FFF2-40B4-BE49-F238E27FC236}">
                      <a16:creationId xmlns:a16="http://schemas.microsoft.com/office/drawing/2014/main" id="{340E39DB-BB32-4DD0-886E-35DF941177C1}"/>
                    </a:ext>
                  </a:extLst>
                </p:cNvPr>
                <p:cNvSpPr>
                  <a:spLocks/>
                </p:cNvSpPr>
                <p:nvPr/>
              </p:nvSpPr>
              <p:spPr bwMode="auto">
                <a:xfrm>
                  <a:off x="4853" y="1949"/>
                  <a:ext cx="41" cy="170"/>
                </a:xfrm>
                <a:custGeom>
                  <a:avLst/>
                  <a:gdLst>
                    <a:gd name="T0" fmla="*/ 0 w 41"/>
                    <a:gd name="T1" fmla="*/ 162 h 170"/>
                    <a:gd name="T2" fmla="*/ 6 w 41"/>
                    <a:gd name="T3" fmla="*/ 170 h 170"/>
                    <a:gd name="T4" fmla="*/ 9 w 41"/>
                    <a:gd name="T5" fmla="*/ 156 h 170"/>
                    <a:gd name="T6" fmla="*/ 17 w 41"/>
                    <a:gd name="T7" fmla="*/ 158 h 170"/>
                    <a:gd name="T8" fmla="*/ 23 w 41"/>
                    <a:gd name="T9" fmla="*/ 166 h 170"/>
                    <a:gd name="T10" fmla="*/ 25 w 41"/>
                    <a:gd name="T11" fmla="*/ 158 h 170"/>
                    <a:gd name="T12" fmla="*/ 21 w 41"/>
                    <a:gd name="T13" fmla="*/ 150 h 170"/>
                    <a:gd name="T14" fmla="*/ 13 w 41"/>
                    <a:gd name="T15" fmla="*/ 140 h 170"/>
                    <a:gd name="T16" fmla="*/ 9 w 41"/>
                    <a:gd name="T17" fmla="*/ 131 h 170"/>
                    <a:gd name="T18" fmla="*/ 13 w 41"/>
                    <a:gd name="T19" fmla="*/ 123 h 170"/>
                    <a:gd name="T20" fmla="*/ 17 w 41"/>
                    <a:gd name="T21" fmla="*/ 111 h 170"/>
                    <a:gd name="T22" fmla="*/ 21 w 41"/>
                    <a:gd name="T23" fmla="*/ 105 h 170"/>
                    <a:gd name="T24" fmla="*/ 29 w 41"/>
                    <a:gd name="T25" fmla="*/ 103 h 170"/>
                    <a:gd name="T26" fmla="*/ 41 w 41"/>
                    <a:gd name="T27" fmla="*/ 113 h 170"/>
                    <a:gd name="T28" fmla="*/ 41 w 41"/>
                    <a:gd name="T29" fmla="*/ 101 h 170"/>
                    <a:gd name="T30" fmla="*/ 31 w 41"/>
                    <a:gd name="T31" fmla="*/ 86 h 170"/>
                    <a:gd name="T32" fmla="*/ 27 w 41"/>
                    <a:gd name="T33" fmla="*/ 61 h 170"/>
                    <a:gd name="T34" fmla="*/ 23 w 41"/>
                    <a:gd name="T35" fmla="*/ 41 h 170"/>
                    <a:gd name="T36" fmla="*/ 21 w 41"/>
                    <a:gd name="T37" fmla="*/ 25 h 170"/>
                    <a:gd name="T38" fmla="*/ 19 w 41"/>
                    <a:gd name="T39" fmla="*/ 12 h 170"/>
                    <a:gd name="T40" fmla="*/ 15 w 41"/>
                    <a:gd name="T41" fmla="*/ 0 h 170"/>
                    <a:gd name="T42" fmla="*/ 11 w 41"/>
                    <a:gd name="T43" fmla="*/ 6 h 170"/>
                    <a:gd name="T44" fmla="*/ 11 w 41"/>
                    <a:gd name="T45" fmla="*/ 16 h 170"/>
                    <a:gd name="T46" fmla="*/ 2 w 41"/>
                    <a:gd name="T47" fmla="*/ 20 h 170"/>
                    <a:gd name="T48" fmla="*/ 2 w 41"/>
                    <a:gd name="T49" fmla="*/ 35 h 170"/>
                    <a:gd name="T50" fmla="*/ 2 w 41"/>
                    <a:gd name="T51" fmla="*/ 49 h 170"/>
                    <a:gd name="T52" fmla="*/ 2 w 41"/>
                    <a:gd name="T53" fmla="*/ 61 h 170"/>
                    <a:gd name="T54" fmla="*/ 7 w 41"/>
                    <a:gd name="T55" fmla="*/ 68 h 170"/>
                    <a:gd name="T56" fmla="*/ 6 w 41"/>
                    <a:gd name="T57" fmla="*/ 80 h 170"/>
                    <a:gd name="T58" fmla="*/ 6 w 41"/>
                    <a:gd name="T59" fmla="*/ 100 h 170"/>
                    <a:gd name="T60" fmla="*/ 6 w 41"/>
                    <a:gd name="T61" fmla="*/ 123 h 170"/>
                    <a:gd name="T62" fmla="*/ 6 w 41"/>
                    <a:gd name="T63" fmla="*/ 142 h 170"/>
                    <a:gd name="T64" fmla="*/ 6 w 41"/>
                    <a:gd name="T65" fmla="*/ 154 h 170"/>
                    <a:gd name="T66" fmla="*/ 0 w 41"/>
                    <a:gd name="T67" fmla="*/ 162 h 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 h="170">
                      <a:moveTo>
                        <a:pt x="0" y="162"/>
                      </a:moveTo>
                      <a:lnTo>
                        <a:pt x="6" y="170"/>
                      </a:lnTo>
                      <a:lnTo>
                        <a:pt x="9" y="156"/>
                      </a:lnTo>
                      <a:lnTo>
                        <a:pt x="17" y="158"/>
                      </a:lnTo>
                      <a:lnTo>
                        <a:pt x="23" y="166"/>
                      </a:lnTo>
                      <a:lnTo>
                        <a:pt x="25" y="158"/>
                      </a:lnTo>
                      <a:lnTo>
                        <a:pt x="21" y="150"/>
                      </a:lnTo>
                      <a:lnTo>
                        <a:pt x="13" y="140"/>
                      </a:lnTo>
                      <a:lnTo>
                        <a:pt x="9" y="131"/>
                      </a:lnTo>
                      <a:lnTo>
                        <a:pt x="13" y="123"/>
                      </a:lnTo>
                      <a:lnTo>
                        <a:pt x="17" y="111"/>
                      </a:lnTo>
                      <a:lnTo>
                        <a:pt x="21" y="105"/>
                      </a:lnTo>
                      <a:lnTo>
                        <a:pt x="29" y="103"/>
                      </a:lnTo>
                      <a:lnTo>
                        <a:pt x="41" y="113"/>
                      </a:lnTo>
                      <a:lnTo>
                        <a:pt x="41" y="101"/>
                      </a:lnTo>
                      <a:lnTo>
                        <a:pt x="31" y="86"/>
                      </a:lnTo>
                      <a:lnTo>
                        <a:pt x="27" y="61"/>
                      </a:lnTo>
                      <a:lnTo>
                        <a:pt x="23" y="41"/>
                      </a:lnTo>
                      <a:lnTo>
                        <a:pt x="21" y="25"/>
                      </a:lnTo>
                      <a:lnTo>
                        <a:pt x="19" y="12"/>
                      </a:lnTo>
                      <a:lnTo>
                        <a:pt x="15" y="0"/>
                      </a:lnTo>
                      <a:lnTo>
                        <a:pt x="11" y="6"/>
                      </a:lnTo>
                      <a:lnTo>
                        <a:pt x="11" y="16"/>
                      </a:lnTo>
                      <a:lnTo>
                        <a:pt x="2" y="20"/>
                      </a:lnTo>
                      <a:lnTo>
                        <a:pt x="2" y="35"/>
                      </a:lnTo>
                      <a:lnTo>
                        <a:pt x="2" y="49"/>
                      </a:lnTo>
                      <a:lnTo>
                        <a:pt x="2" y="61"/>
                      </a:lnTo>
                      <a:lnTo>
                        <a:pt x="7" y="68"/>
                      </a:lnTo>
                      <a:lnTo>
                        <a:pt x="6" y="80"/>
                      </a:lnTo>
                      <a:lnTo>
                        <a:pt x="6" y="100"/>
                      </a:lnTo>
                      <a:lnTo>
                        <a:pt x="6" y="123"/>
                      </a:lnTo>
                      <a:lnTo>
                        <a:pt x="6" y="142"/>
                      </a:lnTo>
                      <a:lnTo>
                        <a:pt x="6" y="154"/>
                      </a:lnTo>
                      <a:lnTo>
                        <a:pt x="0" y="162"/>
                      </a:lnTo>
                      <a:close/>
                    </a:path>
                  </a:pathLst>
                </a:custGeom>
                <a:grpFill/>
                <a:ln w="7938" cap="rnd">
                  <a:solidFill>
                    <a:schemeClr val="bg2"/>
                  </a:solidFill>
                  <a:prstDash val="solid"/>
                  <a:round/>
                  <a:headEnd/>
                  <a:tailEnd/>
                </a:ln>
              </p:spPr>
              <p:txBody>
                <a:bodyPr/>
                <a:lstStyle/>
                <a:p>
                  <a:pPr>
                    <a:defRPr/>
                  </a:pPr>
                  <a:endParaRPr lang="en-GB" dirty="0"/>
                </a:p>
              </p:txBody>
            </p:sp>
          </p:grpSp>
          <p:sp>
            <p:nvSpPr>
              <p:cNvPr id="1416" name="Rusland">
                <a:extLst>
                  <a:ext uri="{FF2B5EF4-FFF2-40B4-BE49-F238E27FC236}">
                    <a16:creationId xmlns:a16="http://schemas.microsoft.com/office/drawing/2014/main" id="{82F1E1B5-65C5-4FC3-BEBA-D2019A56E3F9}"/>
                  </a:ext>
                </a:extLst>
              </p:cNvPr>
              <p:cNvSpPr>
                <a:spLocks/>
              </p:cNvSpPr>
              <p:nvPr/>
            </p:nvSpPr>
            <p:spPr bwMode="auto">
              <a:xfrm>
                <a:off x="4879975" y="1763713"/>
                <a:ext cx="3997325" cy="1371600"/>
              </a:xfrm>
              <a:custGeom>
                <a:avLst/>
                <a:gdLst>
                  <a:gd name="T0" fmla="*/ 328 w 2518"/>
                  <a:gd name="T1" fmla="*/ 853 h 864"/>
                  <a:gd name="T2" fmla="*/ 248 w 2518"/>
                  <a:gd name="T3" fmla="*/ 833 h 864"/>
                  <a:gd name="T4" fmla="*/ 170 w 2518"/>
                  <a:gd name="T5" fmla="*/ 773 h 864"/>
                  <a:gd name="T6" fmla="*/ 160 w 2518"/>
                  <a:gd name="T7" fmla="*/ 695 h 864"/>
                  <a:gd name="T8" fmla="*/ 70 w 2518"/>
                  <a:gd name="T9" fmla="*/ 655 h 864"/>
                  <a:gd name="T10" fmla="*/ 13 w 2518"/>
                  <a:gd name="T11" fmla="*/ 567 h 864"/>
                  <a:gd name="T12" fmla="*/ 21 w 2518"/>
                  <a:gd name="T13" fmla="*/ 472 h 864"/>
                  <a:gd name="T14" fmla="*/ 33 w 2518"/>
                  <a:gd name="T15" fmla="*/ 327 h 864"/>
                  <a:gd name="T16" fmla="*/ 78 w 2518"/>
                  <a:gd name="T17" fmla="*/ 237 h 864"/>
                  <a:gd name="T18" fmla="*/ 168 w 2518"/>
                  <a:gd name="T19" fmla="*/ 338 h 864"/>
                  <a:gd name="T20" fmla="*/ 119 w 2518"/>
                  <a:gd name="T21" fmla="*/ 375 h 864"/>
                  <a:gd name="T22" fmla="*/ 175 w 2518"/>
                  <a:gd name="T23" fmla="*/ 369 h 864"/>
                  <a:gd name="T24" fmla="*/ 255 w 2518"/>
                  <a:gd name="T25" fmla="*/ 301 h 864"/>
                  <a:gd name="T26" fmla="*/ 310 w 2518"/>
                  <a:gd name="T27" fmla="*/ 317 h 864"/>
                  <a:gd name="T28" fmla="*/ 464 w 2518"/>
                  <a:gd name="T29" fmla="*/ 270 h 864"/>
                  <a:gd name="T30" fmla="*/ 486 w 2518"/>
                  <a:gd name="T31" fmla="*/ 220 h 864"/>
                  <a:gd name="T32" fmla="*/ 611 w 2518"/>
                  <a:gd name="T33" fmla="*/ 239 h 864"/>
                  <a:gd name="T34" fmla="*/ 698 w 2518"/>
                  <a:gd name="T35" fmla="*/ 177 h 864"/>
                  <a:gd name="T36" fmla="*/ 650 w 2518"/>
                  <a:gd name="T37" fmla="*/ 315 h 864"/>
                  <a:gd name="T38" fmla="*/ 759 w 2518"/>
                  <a:gd name="T39" fmla="*/ 263 h 864"/>
                  <a:gd name="T40" fmla="*/ 716 w 2518"/>
                  <a:gd name="T41" fmla="*/ 198 h 864"/>
                  <a:gd name="T42" fmla="*/ 761 w 2518"/>
                  <a:gd name="T43" fmla="*/ 198 h 864"/>
                  <a:gd name="T44" fmla="*/ 779 w 2518"/>
                  <a:gd name="T45" fmla="*/ 158 h 864"/>
                  <a:gd name="T46" fmla="*/ 923 w 2518"/>
                  <a:gd name="T47" fmla="*/ 117 h 864"/>
                  <a:gd name="T48" fmla="*/ 1200 w 2518"/>
                  <a:gd name="T49" fmla="*/ 2 h 864"/>
                  <a:gd name="T50" fmla="*/ 1294 w 2518"/>
                  <a:gd name="T51" fmla="*/ 99 h 864"/>
                  <a:gd name="T52" fmla="*/ 1304 w 2518"/>
                  <a:gd name="T53" fmla="*/ 119 h 864"/>
                  <a:gd name="T54" fmla="*/ 1526 w 2518"/>
                  <a:gd name="T55" fmla="*/ 134 h 864"/>
                  <a:gd name="T56" fmla="*/ 1678 w 2518"/>
                  <a:gd name="T57" fmla="*/ 185 h 864"/>
                  <a:gd name="T58" fmla="*/ 1879 w 2518"/>
                  <a:gd name="T59" fmla="*/ 167 h 864"/>
                  <a:gd name="T60" fmla="*/ 2057 w 2518"/>
                  <a:gd name="T61" fmla="*/ 239 h 864"/>
                  <a:gd name="T62" fmla="*/ 2219 w 2518"/>
                  <a:gd name="T63" fmla="*/ 264 h 864"/>
                  <a:gd name="T64" fmla="*/ 2383 w 2518"/>
                  <a:gd name="T65" fmla="*/ 268 h 864"/>
                  <a:gd name="T66" fmla="*/ 2506 w 2518"/>
                  <a:gd name="T67" fmla="*/ 323 h 864"/>
                  <a:gd name="T68" fmla="*/ 2387 w 2518"/>
                  <a:gd name="T69" fmla="*/ 350 h 864"/>
                  <a:gd name="T70" fmla="*/ 2311 w 2518"/>
                  <a:gd name="T71" fmla="*/ 369 h 864"/>
                  <a:gd name="T72" fmla="*/ 2250 w 2518"/>
                  <a:gd name="T73" fmla="*/ 451 h 864"/>
                  <a:gd name="T74" fmla="*/ 2084 w 2518"/>
                  <a:gd name="T75" fmla="*/ 519 h 864"/>
                  <a:gd name="T76" fmla="*/ 2053 w 2518"/>
                  <a:gd name="T77" fmla="*/ 616 h 864"/>
                  <a:gd name="T78" fmla="*/ 1985 w 2518"/>
                  <a:gd name="T79" fmla="*/ 565 h 864"/>
                  <a:gd name="T80" fmla="*/ 2114 w 2518"/>
                  <a:gd name="T81" fmla="*/ 418 h 864"/>
                  <a:gd name="T82" fmla="*/ 2008 w 2518"/>
                  <a:gd name="T83" fmla="*/ 443 h 864"/>
                  <a:gd name="T84" fmla="*/ 1918 w 2518"/>
                  <a:gd name="T85" fmla="*/ 490 h 864"/>
                  <a:gd name="T86" fmla="*/ 1692 w 2518"/>
                  <a:gd name="T87" fmla="*/ 602 h 864"/>
                  <a:gd name="T88" fmla="*/ 1751 w 2518"/>
                  <a:gd name="T89" fmla="*/ 707 h 864"/>
                  <a:gd name="T90" fmla="*/ 1620 w 2518"/>
                  <a:gd name="T91" fmla="*/ 787 h 864"/>
                  <a:gd name="T92" fmla="*/ 1626 w 2518"/>
                  <a:gd name="T93" fmla="*/ 742 h 864"/>
                  <a:gd name="T94" fmla="*/ 1436 w 2518"/>
                  <a:gd name="T95" fmla="*/ 633 h 864"/>
                  <a:gd name="T96" fmla="*/ 1384 w 2518"/>
                  <a:gd name="T97" fmla="*/ 697 h 864"/>
                  <a:gd name="T98" fmla="*/ 1245 w 2518"/>
                  <a:gd name="T99" fmla="*/ 697 h 864"/>
                  <a:gd name="T100" fmla="*/ 1104 w 2518"/>
                  <a:gd name="T101" fmla="*/ 655 h 864"/>
                  <a:gd name="T102" fmla="*/ 999 w 2518"/>
                  <a:gd name="T103" fmla="*/ 680 h 864"/>
                  <a:gd name="T104" fmla="*/ 872 w 2518"/>
                  <a:gd name="T105" fmla="*/ 676 h 864"/>
                  <a:gd name="T106" fmla="*/ 741 w 2518"/>
                  <a:gd name="T107" fmla="*/ 614 h 864"/>
                  <a:gd name="T108" fmla="*/ 523 w 2518"/>
                  <a:gd name="T109" fmla="*/ 616 h 864"/>
                  <a:gd name="T110" fmla="*/ 517 w 2518"/>
                  <a:gd name="T111" fmla="*/ 682 h 864"/>
                  <a:gd name="T112" fmla="*/ 331 w 2518"/>
                  <a:gd name="T113" fmla="*/ 686 h 864"/>
                  <a:gd name="T114" fmla="*/ 335 w 2518"/>
                  <a:gd name="T115" fmla="*/ 769 h 8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18" h="864">
                    <a:moveTo>
                      <a:pt x="335" y="769"/>
                    </a:moveTo>
                    <a:lnTo>
                      <a:pt x="320" y="781"/>
                    </a:lnTo>
                    <a:lnTo>
                      <a:pt x="310" y="787"/>
                    </a:lnTo>
                    <a:lnTo>
                      <a:pt x="306" y="794"/>
                    </a:lnTo>
                    <a:lnTo>
                      <a:pt x="298" y="804"/>
                    </a:lnTo>
                    <a:lnTo>
                      <a:pt x="306" y="810"/>
                    </a:lnTo>
                    <a:lnTo>
                      <a:pt x="312" y="820"/>
                    </a:lnTo>
                    <a:lnTo>
                      <a:pt x="314" y="837"/>
                    </a:lnTo>
                    <a:lnTo>
                      <a:pt x="328" y="853"/>
                    </a:lnTo>
                    <a:lnTo>
                      <a:pt x="318" y="862"/>
                    </a:lnTo>
                    <a:lnTo>
                      <a:pt x="314" y="864"/>
                    </a:lnTo>
                    <a:lnTo>
                      <a:pt x="298" y="853"/>
                    </a:lnTo>
                    <a:lnTo>
                      <a:pt x="293" y="851"/>
                    </a:lnTo>
                    <a:lnTo>
                      <a:pt x="283" y="841"/>
                    </a:lnTo>
                    <a:lnTo>
                      <a:pt x="273" y="835"/>
                    </a:lnTo>
                    <a:lnTo>
                      <a:pt x="263" y="837"/>
                    </a:lnTo>
                    <a:lnTo>
                      <a:pt x="257" y="837"/>
                    </a:lnTo>
                    <a:lnTo>
                      <a:pt x="248" y="833"/>
                    </a:lnTo>
                    <a:lnTo>
                      <a:pt x="234" y="825"/>
                    </a:lnTo>
                    <a:lnTo>
                      <a:pt x="226" y="825"/>
                    </a:lnTo>
                    <a:lnTo>
                      <a:pt x="216" y="827"/>
                    </a:lnTo>
                    <a:lnTo>
                      <a:pt x="205" y="820"/>
                    </a:lnTo>
                    <a:lnTo>
                      <a:pt x="193" y="822"/>
                    </a:lnTo>
                    <a:lnTo>
                      <a:pt x="168" y="804"/>
                    </a:lnTo>
                    <a:lnTo>
                      <a:pt x="154" y="798"/>
                    </a:lnTo>
                    <a:lnTo>
                      <a:pt x="158" y="785"/>
                    </a:lnTo>
                    <a:lnTo>
                      <a:pt x="170" y="773"/>
                    </a:lnTo>
                    <a:lnTo>
                      <a:pt x="168" y="763"/>
                    </a:lnTo>
                    <a:lnTo>
                      <a:pt x="183" y="754"/>
                    </a:lnTo>
                    <a:lnTo>
                      <a:pt x="166" y="752"/>
                    </a:lnTo>
                    <a:lnTo>
                      <a:pt x="168" y="744"/>
                    </a:lnTo>
                    <a:lnTo>
                      <a:pt x="177" y="740"/>
                    </a:lnTo>
                    <a:lnTo>
                      <a:pt x="193" y="736"/>
                    </a:lnTo>
                    <a:lnTo>
                      <a:pt x="195" y="705"/>
                    </a:lnTo>
                    <a:lnTo>
                      <a:pt x="179" y="695"/>
                    </a:lnTo>
                    <a:lnTo>
                      <a:pt x="160" y="695"/>
                    </a:lnTo>
                    <a:lnTo>
                      <a:pt x="158" y="690"/>
                    </a:lnTo>
                    <a:lnTo>
                      <a:pt x="127" y="688"/>
                    </a:lnTo>
                    <a:lnTo>
                      <a:pt x="123" y="674"/>
                    </a:lnTo>
                    <a:lnTo>
                      <a:pt x="105" y="670"/>
                    </a:lnTo>
                    <a:lnTo>
                      <a:pt x="107" y="658"/>
                    </a:lnTo>
                    <a:lnTo>
                      <a:pt x="103" y="649"/>
                    </a:lnTo>
                    <a:lnTo>
                      <a:pt x="80" y="649"/>
                    </a:lnTo>
                    <a:lnTo>
                      <a:pt x="76" y="653"/>
                    </a:lnTo>
                    <a:lnTo>
                      <a:pt x="70" y="655"/>
                    </a:lnTo>
                    <a:lnTo>
                      <a:pt x="62" y="651"/>
                    </a:lnTo>
                    <a:lnTo>
                      <a:pt x="62" y="631"/>
                    </a:lnTo>
                    <a:lnTo>
                      <a:pt x="80" y="631"/>
                    </a:lnTo>
                    <a:lnTo>
                      <a:pt x="82" y="629"/>
                    </a:lnTo>
                    <a:lnTo>
                      <a:pt x="54" y="600"/>
                    </a:lnTo>
                    <a:lnTo>
                      <a:pt x="51" y="579"/>
                    </a:lnTo>
                    <a:lnTo>
                      <a:pt x="31" y="577"/>
                    </a:lnTo>
                    <a:lnTo>
                      <a:pt x="31" y="571"/>
                    </a:lnTo>
                    <a:lnTo>
                      <a:pt x="13" y="567"/>
                    </a:lnTo>
                    <a:lnTo>
                      <a:pt x="9" y="561"/>
                    </a:lnTo>
                    <a:lnTo>
                      <a:pt x="6" y="546"/>
                    </a:lnTo>
                    <a:lnTo>
                      <a:pt x="0" y="534"/>
                    </a:lnTo>
                    <a:lnTo>
                      <a:pt x="2" y="523"/>
                    </a:lnTo>
                    <a:lnTo>
                      <a:pt x="2" y="507"/>
                    </a:lnTo>
                    <a:lnTo>
                      <a:pt x="7" y="496"/>
                    </a:lnTo>
                    <a:lnTo>
                      <a:pt x="25" y="482"/>
                    </a:lnTo>
                    <a:lnTo>
                      <a:pt x="39" y="480"/>
                    </a:lnTo>
                    <a:lnTo>
                      <a:pt x="21" y="472"/>
                    </a:lnTo>
                    <a:lnTo>
                      <a:pt x="11" y="461"/>
                    </a:lnTo>
                    <a:lnTo>
                      <a:pt x="54" y="426"/>
                    </a:lnTo>
                    <a:lnTo>
                      <a:pt x="62" y="412"/>
                    </a:lnTo>
                    <a:lnTo>
                      <a:pt x="39" y="394"/>
                    </a:lnTo>
                    <a:lnTo>
                      <a:pt x="49" y="385"/>
                    </a:lnTo>
                    <a:lnTo>
                      <a:pt x="41" y="371"/>
                    </a:lnTo>
                    <a:lnTo>
                      <a:pt x="31" y="362"/>
                    </a:lnTo>
                    <a:lnTo>
                      <a:pt x="39" y="342"/>
                    </a:lnTo>
                    <a:lnTo>
                      <a:pt x="33" y="327"/>
                    </a:lnTo>
                    <a:lnTo>
                      <a:pt x="23" y="309"/>
                    </a:lnTo>
                    <a:lnTo>
                      <a:pt x="39" y="294"/>
                    </a:lnTo>
                    <a:lnTo>
                      <a:pt x="15" y="280"/>
                    </a:lnTo>
                    <a:lnTo>
                      <a:pt x="19" y="259"/>
                    </a:lnTo>
                    <a:lnTo>
                      <a:pt x="29" y="249"/>
                    </a:lnTo>
                    <a:lnTo>
                      <a:pt x="39" y="247"/>
                    </a:lnTo>
                    <a:lnTo>
                      <a:pt x="39" y="241"/>
                    </a:lnTo>
                    <a:lnTo>
                      <a:pt x="60" y="237"/>
                    </a:lnTo>
                    <a:lnTo>
                      <a:pt x="78" y="237"/>
                    </a:lnTo>
                    <a:lnTo>
                      <a:pt x="84" y="247"/>
                    </a:lnTo>
                    <a:lnTo>
                      <a:pt x="93" y="251"/>
                    </a:lnTo>
                    <a:lnTo>
                      <a:pt x="130" y="253"/>
                    </a:lnTo>
                    <a:lnTo>
                      <a:pt x="158" y="266"/>
                    </a:lnTo>
                    <a:lnTo>
                      <a:pt x="183" y="282"/>
                    </a:lnTo>
                    <a:lnTo>
                      <a:pt x="212" y="297"/>
                    </a:lnTo>
                    <a:lnTo>
                      <a:pt x="214" y="315"/>
                    </a:lnTo>
                    <a:lnTo>
                      <a:pt x="197" y="331"/>
                    </a:lnTo>
                    <a:lnTo>
                      <a:pt x="168" y="338"/>
                    </a:lnTo>
                    <a:lnTo>
                      <a:pt x="142" y="329"/>
                    </a:lnTo>
                    <a:lnTo>
                      <a:pt x="113" y="323"/>
                    </a:lnTo>
                    <a:lnTo>
                      <a:pt x="91" y="315"/>
                    </a:lnTo>
                    <a:lnTo>
                      <a:pt x="74" y="307"/>
                    </a:lnTo>
                    <a:lnTo>
                      <a:pt x="87" y="325"/>
                    </a:lnTo>
                    <a:lnTo>
                      <a:pt x="103" y="332"/>
                    </a:lnTo>
                    <a:lnTo>
                      <a:pt x="111" y="338"/>
                    </a:lnTo>
                    <a:lnTo>
                      <a:pt x="113" y="350"/>
                    </a:lnTo>
                    <a:lnTo>
                      <a:pt x="119" y="375"/>
                    </a:lnTo>
                    <a:lnTo>
                      <a:pt x="129" y="377"/>
                    </a:lnTo>
                    <a:lnTo>
                      <a:pt x="144" y="391"/>
                    </a:lnTo>
                    <a:lnTo>
                      <a:pt x="164" y="391"/>
                    </a:lnTo>
                    <a:lnTo>
                      <a:pt x="166" y="381"/>
                    </a:lnTo>
                    <a:lnTo>
                      <a:pt x="154" y="377"/>
                    </a:lnTo>
                    <a:lnTo>
                      <a:pt x="144" y="365"/>
                    </a:lnTo>
                    <a:lnTo>
                      <a:pt x="152" y="356"/>
                    </a:lnTo>
                    <a:lnTo>
                      <a:pt x="164" y="365"/>
                    </a:lnTo>
                    <a:lnTo>
                      <a:pt x="175" y="369"/>
                    </a:lnTo>
                    <a:lnTo>
                      <a:pt x="201" y="375"/>
                    </a:lnTo>
                    <a:lnTo>
                      <a:pt x="201" y="365"/>
                    </a:lnTo>
                    <a:lnTo>
                      <a:pt x="191" y="354"/>
                    </a:lnTo>
                    <a:lnTo>
                      <a:pt x="203" y="342"/>
                    </a:lnTo>
                    <a:lnTo>
                      <a:pt x="220" y="332"/>
                    </a:lnTo>
                    <a:lnTo>
                      <a:pt x="230" y="325"/>
                    </a:lnTo>
                    <a:lnTo>
                      <a:pt x="257" y="332"/>
                    </a:lnTo>
                    <a:lnTo>
                      <a:pt x="263" y="309"/>
                    </a:lnTo>
                    <a:lnTo>
                      <a:pt x="255" y="301"/>
                    </a:lnTo>
                    <a:lnTo>
                      <a:pt x="259" y="280"/>
                    </a:lnTo>
                    <a:lnTo>
                      <a:pt x="251" y="272"/>
                    </a:lnTo>
                    <a:lnTo>
                      <a:pt x="285" y="270"/>
                    </a:lnTo>
                    <a:lnTo>
                      <a:pt x="296" y="284"/>
                    </a:lnTo>
                    <a:lnTo>
                      <a:pt x="296" y="292"/>
                    </a:lnTo>
                    <a:lnTo>
                      <a:pt x="281" y="292"/>
                    </a:lnTo>
                    <a:lnTo>
                      <a:pt x="271" y="301"/>
                    </a:lnTo>
                    <a:lnTo>
                      <a:pt x="287" y="315"/>
                    </a:lnTo>
                    <a:lnTo>
                      <a:pt x="310" y="317"/>
                    </a:lnTo>
                    <a:lnTo>
                      <a:pt x="320" y="294"/>
                    </a:lnTo>
                    <a:lnTo>
                      <a:pt x="376" y="272"/>
                    </a:lnTo>
                    <a:lnTo>
                      <a:pt x="386" y="274"/>
                    </a:lnTo>
                    <a:lnTo>
                      <a:pt x="398" y="263"/>
                    </a:lnTo>
                    <a:lnTo>
                      <a:pt x="410" y="259"/>
                    </a:lnTo>
                    <a:lnTo>
                      <a:pt x="406" y="276"/>
                    </a:lnTo>
                    <a:lnTo>
                      <a:pt x="425" y="276"/>
                    </a:lnTo>
                    <a:lnTo>
                      <a:pt x="429" y="268"/>
                    </a:lnTo>
                    <a:lnTo>
                      <a:pt x="464" y="270"/>
                    </a:lnTo>
                    <a:lnTo>
                      <a:pt x="488" y="257"/>
                    </a:lnTo>
                    <a:lnTo>
                      <a:pt x="492" y="266"/>
                    </a:lnTo>
                    <a:lnTo>
                      <a:pt x="490" y="274"/>
                    </a:lnTo>
                    <a:lnTo>
                      <a:pt x="499" y="274"/>
                    </a:lnTo>
                    <a:lnTo>
                      <a:pt x="503" y="266"/>
                    </a:lnTo>
                    <a:lnTo>
                      <a:pt x="519" y="257"/>
                    </a:lnTo>
                    <a:lnTo>
                      <a:pt x="507" y="241"/>
                    </a:lnTo>
                    <a:lnTo>
                      <a:pt x="486" y="233"/>
                    </a:lnTo>
                    <a:lnTo>
                      <a:pt x="486" y="220"/>
                    </a:lnTo>
                    <a:lnTo>
                      <a:pt x="493" y="218"/>
                    </a:lnTo>
                    <a:lnTo>
                      <a:pt x="513" y="235"/>
                    </a:lnTo>
                    <a:lnTo>
                      <a:pt x="544" y="237"/>
                    </a:lnTo>
                    <a:lnTo>
                      <a:pt x="577" y="249"/>
                    </a:lnTo>
                    <a:lnTo>
                      <a:pt x="605" y="261"/>
                    </a:lnTo>
                    <a:lnTo>
                      <a:pt x="634" y="276"/>
                    </a:lnTo>
                    <a:lnTo>
                      <a:pt x="642" y="263"/>
                    </a:lnTo>
                    <a:lnTo>
                      <a:pt x="628" y="249"/>
                    </a:lnTo>
                    <a:lnTo>
                      <a:pt x="611" y="239"/>
                    </a:lnTo>
                    <a:lnTo>
                      <a:pt x="611" y="230"/>
                    </a:lnTo>
                    <a:lnTo>
                      <a:pt x="618" y="210"/>
                    </a:lnTo>
                    <a:lnTo>
                      <a:pt x="609" y="204"/>
                    </a:lnTo>
                    <a:lnTo>
                      <a:pt x="611" y="198"/>
                    </a:lnTo>
                    <a:lnTo>
                      <a:pt x="634" y="181"/>
                    </a:lnTo>
                    <a:lnTo>
                      <a:pt x="650" y="150"/>
                    </a:lnTo>
                    <a:lnTo>
                      <a:pt x="698" y="154"/>
                    </a:lnTo>
                    <a:lnTo>
                      <a:pt x="702" y="160"/>
                    </a:lnTo>
                    <a:lnTo>
                      <a:pt x="698" y="177"/>
                    </a:lnTo>
                    <a:lnTo>
                      <a:pt x="689" y="193"/>
                    </a:lnTo>
                    <a:lnTo>
                      <a:pt x="698" y="201"/>
                    </a:lnTo>
                    <a:lnTo>
                      <a:pt x="702" y="218"/>
                    </a:lnTo>
                    <a:lnTo>
                      <a:pt x="698" y="261"/>
                    </a:lnTo>
                    <a:lnTo>
                      <a:pt x="714" y="272"/>
                    </a:lnTo>
                    <a:lnTo>
                      <a:pt x="706" y="290"/>
                    </a:lnTo>
                    <a:lnTo>
                      <a:pt x="679" y="313"/>
                    </a:lnTo>
                    <a:lnTo>
                      <a:pt x="665" y="319"/>
                    </a:lnTo>
                    <a:lnTo>
                      <a:pt x="650" y="315"/>
                    </a:lnTo>
                    <a:lnTo>
                      <a:pt x="642" y="319"/>
                    </a:lnTo>
                    <a:lnTo>
                      <a:pt x="654" y="327"/>
                    </a:lnTo>
                    <a:lnTo>
                      <a:pt x="671" y="331"/>
                    </a:lnTo>
                    <a:lnTo>
                      <a:pt x="689" y="332"/>
                    </a:lnTo>
                    <a:lnTo>
                      <a:pt x="708" y="317"/>
                    </a:lnTo>
                    <a:lnTo>
                      <a:pt x="735" y="290"/>
                    </a:lnTo>
                    <a:lnTo>
                      <a:pt x="728" y="274"/>
                    </a:lnTo>
                    <a:lnTo>
                      <a:pt x="737" y="259"/>
                    </a:lnTo>
                    <a:lnTo>
                      <a:pt x="759" y="263"/>
                    </a:lnTo>
                    <a:lnTo>
                      <a:pt x="769" y="272"/>
                    </a:lnTo>
                    <a:lnTo>
                      <a:pt x="773" y="288"/>
                    </a:lnTo>
                    <a:lnTo>
                      <a:pt x="786" y="276"/>
                    </a:lnTo>
                    <a:lnTo>
                      <a:pt x="779" y="261"/>
                    </a:lnTo>
                    <a:lnTo>
                      <a:pt x="759" y="255"/>
                    </a:lnTo>
                    <a:lnTo>
                      <a:pt x="718" y="253"/>
                    </a:lnTo>
                    <a:lnTo>
                      <a:pt x="718" y="233"/>
                    </a:lnTo>
                    <a:lnTo>
                      <a:pt x="726" y="214"/>
                    </a:lnTo>
                    <a:lnTo>
                      <a:pt x="716" y="198"/>
                    </a:lnTo>
                    <a:lnTo>
                      <a:pt x="710" y="187"/>
                    </a:lnTo>
                    <a:lnTo>
                      <a:pt x="722" y="175"/>
                    </a:lnTo>
                    <a:lnTo>
                      <a:pt x="735" y="169"/>
                    </a:lnTo>
                    <a:lnTo>
                      <a:pt x="737" y="154"/>
                    </a:lnTo>
                    <a:lnTo>
                      <a:pt x="745" y="154"/>
                    </a:lnTo>
                    <a:lnTo>
                      <a:pt x="747" y="171"/>
                    </a:lnTo>
                    <a:lnTo>
                      <a:pt x="741" y="185"/>
                    </a:lnTo>
                    <a:lnTo>
                      <a:pt x="745" y="195"/>
                    </a:lnTo>
                    <a:lnTo>
                      <a:pt x="761" y="198"/>
                    </a:lnTo>
                    <a:lnTo>
                      <a:pt x="784" y="204"/>
                    </a:lnTo>
                    <a:lnTo>
                      <a:pt x="796" y="204"/>
                    </a:lnTo>
                    <a:lnTo>
                      <a:pt x="782" y="195"/>
                    </a:lnTo>
                    <a:lnTo>
                      <a:pt x="763" y="189"/>
                    </a:lnTo>
                    <a:lnTo>
                      <a:pt x="755" y="177"/>
                    </a:lnTo>
                    <a:lnTo>
                      <a:pt x="767" y="173"/>
                    </a:lnTo>
                    <a:lnTo>
                      <a:pt x="786" y="177"/>
                    </a:lnTo>
                    <a:lnTo>
                      <a:pt x="773" y="162"/>
                    </a:lnTo>
                    <a:lnTo>
                      <a:pt x="779" y="158"/>
                    </a:lnTo>
                    <a:lnTo>
                      <a:pt x="812" y="167"/>
                    </a:lnTo>
                    <a:lnTo>
                      <a:pt x="831" y="183"/>
                    </a:lnTo>
                    <a:lnTo>
                      <a:pt x="858" y="183"/>
                    </a:lnTo>
                    <a:lnTo>
                      <a:pt x="845" y="169"/>
                    </a:lnTo>
                    <a:lnTo>
                      <a:pt x="827" y="156"/>
                    </a:lnTo>
                    <a:lnTo>
                      <a:pt x="821" y="134"/>
                    </a:lnTo>
                    <a:lnTo>
                      <a:pt x="833" y="127"/>
                    </a:lnTo>
                    <a:lnTo>
                      <a:pt x="878" y="125"/>
                    </a:lnTo>
                    <a:lnTo>
                      <a:pt x="923" y="117"/>
                    </a:lnTo>
                    <a:lnTo>
                      <a:pt x="911" y="96"/>
                    </a:lnTo>
                    <a:lnTo>
                      <a:pt x="948" y="78"/>
                    </a:lnTo>
                    <a:lnTo>
                      <a:pt x="1030" y="51"/>
                    </a:lnTo>
                    <a:lnTo>
                      <a:pt x="1065" y="47"/>
                    </a:lnTo>
                    <a:lnTo>
                      <a:pt x="1099" y="51"/>
                    </a:lnTo>
                    <a:lnTo>
                      <a:pt x="1147" y="36"/>
                    </a:lnTo>
                    <a:lnTo>
                      <a:pt x="1144" y="20"/>
                    </a:lnTo>
                    <a:lnTo>
                      <a:pt x="1167" y="0"/>
                    </a:lnTo>
                    <a:lnTo>
                      <a:pt x="1200" y="2"/>
                    </a:lnTo>
                    <a:lnTo>
                      <a:pt x="1218" y="8"/>
                    </a:lnTo>
                    <a:lnTo>
                      <a:pt x="1196" y="20"/>
                    </a:lnTo>
                    <a:lnTo>
                      <a:pt x="1237" y="22"/>
                    </a:lnTo>
                    <a:lnTo>
                      <a:pt x="1229" y="36"/>
                    </a:lnTo>
                    <a:lnTo>
                      <a:pt x="1304" y="34"/>
                    </a:lnTo>
                    <a:lnTo>
                      <a:pt x="1331" y="51"/>
                    </a:lnTo>
                    <a:lnTo>
                      <a:pt x="1335" y="63"/>
                    </a:lnTo>
                    <a:lnTo>
                      <a:pt x="1327" y="82"/>
                    </a:lnTo>
                    <a:lnTo>
                      <a:pt x="1294" y="99"/>
                    </a:lnTo>
                    <a:lnTo>
                      <a:pt x="1259" y="119"/>
                    </a:lnTo>
                    <a:lnTo>
                      <a:pt x="1210" y="146"/>
                    </a:lnTo>
                    <a:lnTo>
                      <a:pt x="1214" y="150"/>
                    </a:lnTo>
                    <a:lnTo>
                      <a:pt x="1235" y="142"/>
                    </a:lnTo>
                    <a:lnTo>
                      <a:pt x="1276" y="131"/>
                    </a:lnTo>
                    <a:lnTo>
                      <a:pt x="1274" y="123"/>
                    </a:lnTo>
                    <a:lnTo>
                      <a:pt x="1284" y="113"/>
                    </a:lnTo>
                    <a:lnTo>
                      <a:pt x="1300" y="109"/>
                    </a:lnTo>
                    <a:lnTo>
                      <a:pt x="1304" y="119"/>
                    </a:lnTo>
                    <a:lnTo>
                      <a:pt x="1315" y="123"/>
                    </a:lnTo>
                    <a:lnTo>
                      <a:pt x="1333" y="134"/>
                    </a:lnTo>
                    <a:lnTo>
                      <a:pt x="1343" y="129"/>
                    </a:lnTo>
                    <a:lnTo>
                      <a:pt x="1415" y="131"/>
                    </a:lnTo>
                    <a:lnTo>
                      <a:pt x="1415" y="140"/>
                    </a:lnTo>
                    <a:lnTo>
                      <a:pt x="1485" y="148"/>
                    </a:lnTo>
                    <a:lnTo>
                      <a:pt x="1493" y="123"/>
                    </a:lnTo>
                    <a:lnTo>
                      <a:pt x="1507" y="125"/>
                    </a:lnTo>
                    <a:lnTo>
                      <a:pt x="1526" y="134"/>
                    </a:lnTo>
                    <a:lnTo>
                      <a:pt x="1557" y="133"/>
                    </a:lnTo>
                    <a:lnTo>
                      <a:pt x="1575" y="152"/>
                    </a:lnTo>
                    <a:lnTo>
                      <a:pt x="1579" y="169"/>
                    </a:lnTo>
                    <a:lnTo>
                      <a:pt x="1567" y="177"/>
                    </a:lnTo>
                    <a:lnTo>
                      <a:pt x="1588" y="202"/>
                    </a:lnTo>
                    <a:lnTo>
                      <a:pt x="1610" y="208"/>
                    </a:lnTo>
                    <a:lnTo>
                      <a:pt x="1630" y="179"/>
                    </a:lnTo>
                    <a:lnTo>
                      <a:pt x="1655" y="193"/>
                    </a:lnTo>
                    <a:lnTo>
                      <a:pt x="1678" y="185"/>
                    </a:lnTo>
                    <a:lnTo>
                      <a:pt x="1704" y="195"/>
                    </a:lnTo>
                    <a:lnTo>
                      <a:pt x="1725" y="187"/>
                    </a:lnTo>
                    <a:lnTo>
                      <a:pt x="1741" y="179"/>
                    </a:lnTo>
                    <a:lnTo>
                      <a:pt x="1739" y="162"/>
                    </a:lnTo>
                    <a:lnTo>
                      <a:pt x="1760" y="154"/>
                    </a:lnTo>
                    <a:lnTo>
                      <a:pt x="1827" y="158"/>
                    </a:lnTo>
                    <a:lnTo>
                      <a:pt x="1838" y="167"/>
                    </a:lnTo>
                    <a:lnTo>
                      <a:pt x="1844" y="171"/>
                    </a:lnTo>
                    <a:lnTo>
                      <a:pt x="1879" y="167"/>
                    </a:lnTo>
                    <a:lnTo>
                      <a:pt x="1895" y="175"/>
                    </a:lnTo>
                    <a:lnTo>
                      <a:pt x="1887" y="185"/>
                    </a:lnTo>
                    <a:lnTo>
                      <a:pt x="1901" y="191"/>
                    </a:lnTo>
                    <a:lnTo>
                      <a:pt x="1930" y="202"/>
                    </a:lnTo>
                    <a:lnTo>
                      <a:pt x="1981" y="204"/>
                    </a:lnTo>
                    <a:lnTo>
                      <a:pt x="2034" y="206"/>
                    </a:lnTo>
                    <a:lnTo>
                      <a:pt x="2055" y="218"/>
                    </a:lnTo>
                    <a:lnTo>
                      <a:pt x="2053" y="232"/>
                    </a:lnTo>
                    <a:lnTo>
                      <a:pt x="2057" y="239"/>
                    </a:lnTo>
                    <a:lnTo>
                      <a:pt x="2075" y="245"/>
                    </a:lnTo>
                    <a:lnTo>
                      <a:pt x="2088" y="239"/>
                    </a:lnTo>
                    <a:lnTo>
                      <a:pt x="2153" y="243"/>
                    </a:lnTo>
                    <a:lnTo>
                      <a:pt x="2160" y="243"/>
                    </a:lnTo>
                    <a:lnTo>
                      <a:pt x="2176" y="235"/>
                    </a:lnTo>
                    <a:lnTo>
                      <a:pt x="2182" y="237"/>
                    </a:lnTo>
                    <a:lnTo>
                      <a:pt x="2182" y="249"/>
                    </a:lnTo>
                    <a:lnTo>
                      <a:pt x="2199" y="263"/>
                    </a:lnTo>
                    <a:lnTo>
                      <a:pt x="2219" y="264"/>
                    </a:lnTo>
                    <a:lnTo>
                      <a:pt x="2225" y="257"/>
                    </a:lnTo>
                    <a:lnTo>
                      <a:pt x="2219" y="245"/>
                    </a:lnTo>
                    <a:lnTo>
                      <a:pt x="2217" y="228"/>
                    </a:lnTo>
                    <a:lnTo>
                      <a:pt x="2229" y="226"/>
                    </a:lnTo>
                    <a:lnTo>
                      <a:pt x="2246" y="233"/>
                    </a:lnTo>
                    <a:lnTo>
                      <a:pt x="2278" y="233"/>
                    </a:lnTo>
                    <a:lnTo>
                      <a:pt x="2315" y="239"/>
                    </a:lnTo>
                    <a:lnTo>
                      <a:pt x="2358" y="255"/>
                    </a:lnTo>
                    <a:lnTo>
                      <a:pt x="2383" y="268"/>
                    </a:lnTo>
                    <a:lnTo>
                      <a:pt x="2428" y="288"/>
                    </a:lnTo>
                    <a:lnTo>
                      <a:pt x="2436" y="300"/>
                    </a:lnTo>
                    <a:lnTo>
                      <a:pt x="2441" y="311"/>
                    </a:lnTo>
                    <a:lnTo>
                      <a:pt x="2451" y="327"/>
                    </a:lnTo>
                    <a:lnTo>
                      <a:pt x="2459" y="323"/>
                    </a:lnTo>
                    <a:lnTo>
                      <a:pt x="2453" y="305"/>
                    </a:lnTo>
                    <a:lnTo>
                      <a:pt x="2469" y="307"/>
                    </a:lnTo>
                    <a:lnTo>
                      <a:pt x="2488" y="311"/>
                    </a:lnTo>
                    <a:lnTo>
                      <a:pt x="2506" y="323"/>
                    </a:lnTo>
                    <a:lnTo>
                      <a:pt x="2518" y="334"/>
                    </a:lnTo>
                    <a:lnTo>
                      <a:pt x="2506" y="346"/>
                    </a:lnTo>
                    <a:lnTo>
                      <a:pt x="2480" y="352"/>
                    </a:lnTo>
                    <a:lnTo>
                      <a:pt x="2477" y="365"/>
                    </a:lnTo>
                    <a:lnTo>
                      <a:pt x="2469" y="383"/>
                    </a:lnTo>
                    <a:lnTo>
                      <a:pt x="2441" y="369"/>
                    </a:lnTo>
                    <a:lnTo>
                      <a:pt x="2426" y="363"/>
                    </a:lnTo>
                    <a:lnTo>
                      <a:pt x="2428" y="348"/>
                    </a:lnTo>
                    <a:lnTo>
                      <a:pt x="2387" y="350"/>
                    </a:lnTo>
                    <a:lnTo>
                      <a:pt x="2381" y="331"/>
                    </a:lnTo>
                    <a:lnTo>
                      <a:pt x="2367" y="332"/>
                    </a:lnTo>
                    <a:lnTo>
                      <a:pt x="2365" y="346"/>
                    </a:lnTo>
                    <a:lnTo>
                      <a:pt x="2371" y="352"/>
                    </a:lnTo>
                    <a:lnTo>
                      <a:pt x="2354" y="367"/>
                    </a:lnTo>
                    <a:lnTo>
                      <a:pt x="2334" y="369"/>
                    </a:lnTo>
                    <a:lnTo>
                      <a:pt x="2320" y="367"/>
                    </a:lnTo>
                    <a:lnTo>
                      <a:pt x="2313" y="362"/>
                    </a:lnTo>
                    <a:lnTo>
                      <a:pt x="2311" y="369"/>
                    </a:lnTo>
                    <a:lnTo>
                      <a:pt x="2324" y="375"/>
                    </a:lnTo>
                    <a:lnTo>
                      <a:pt x="2338" y="383"/>
                    </a:lnTo>
                    <a:lnTo>
                      <a:pt x="2344" y="400"/>
                    </a:lnTo>
                    <a:lnTo>
                      <a:pt x="2356" y="418"/>
                    </a:lnTo>
                    <a:lnTo>
                      <a:pt x="2342" y="426"/>
                    </a:lnTo>
                    <a:lnTo>
                      <a:pt x="2317" y="416"/>
                    </a:lnTo>
                    <a:lnTo>
                      <a:pt x="2305" y="426"/>
                    </a:lnTo>
                    <a:lnTo>
                      <a:pt x="2270" y="441"/>
                    </a:lnTo>
                    <a:lnTo>
                      <a:pt x="2250" y="451"/>
                    </a:lnTo>
                    <a:lnTo>
                      <a:pt x="2211" y="482"/>
                    </a:lnTo>
                    <a:lnTo>
                      <a:pt x="2197" y="470"/>
                    </a:lnTo>
                    <a:lnTo>
                      <a:pt x="2168" y="470"/>
                    </a:lnTo>
                    <a:lnTo>
                      <a:pt x="2153" y="486"/>
                    </a:lnTo>
                    <a:lnTo>
                      <a:pt x="2149" y="470"/>
                    </a:lnTo>
                    <a:lnTo>
                      <a:pt x="2139" y="470"/>
                    </a:lnTo>
                    <a:lnTo>
                      <a:pt x="2135" y="482"/>
                    </a:lnTo>
                    <a:lnTo>
                      <a:pt x="2108" y="482"/>
                    </a:lnTo>
                    <a:lnTo>
                      <a:pt x="2084" y="519"/>
                    </a:lnTo>
                    <a:lnTo>
                      <a:pt x="2084" y="530"/>
                    </a:lnTo>
                    <a:lnTo>
                      <a:pt x="2100" y="530"/>
                    </a:lnTo>
                    <a:lnTo>
                      <a:pt x="2096" y="548"/>
                    </a:lnTo>
                    <a:lnTo>
                      <a:pt x="2102" y="563"/>
                    </a:lnTo>
                    <a:lnTo>
                      <a:pt x="2084" y="569"/>
                    </a:lnTo>
                    <a:lnTo>
                      <a:pt x="2078" y="583"/>
                    </a:lnTo>
                    <a:lnTo>
                      <a:pt x="2084" y="600"/>
                    </a:lnTo>
                    <a:lnTo>
                      <a:pt x="2061" y="608"/>
                    </a:lnTo>
                    <a:lnTo>
                      <a:pt x="2053" y="616"/>
                    </a:lnTo>
                    <a:lnTo>
                      <a:pt x="2053" y="622"/>
                    </a:lnTo>
                    <a:lnTo>
                      <a:pt x="2055" y="626"/>
                    </a:lnTo>
                    <a:lnTo>
                      <a:pt x="2053" y="629"/>
                    </a:lnTo>
                    <a:lnTo>
                      <a:pt x="2030" y="637"/>
                    </a:lnTo>
                    <a:lnTo>
                      <a:pt x="2030" y="651"/>
                    </a:lnTo>
                    <a:lnTo>
                      <a:pt x="2000" y="680"/>
                    </a:lnTo>
                    <a:lnTo>
                      <a:pt x="1996" y="649"/>
                    </a:lnTo>
                    <a:lnTo>
                      <a:pt x="1985" y="600"/>
                    </a:lnTo>
                    <a:lnTo>
                      <a:pt x="1985" y="565"/>
                    </a:lnTo>
                    <a:lnTo>
                      <a:pt x="1996" y="552"/>
                    </a:lnTo>
                    <a:lnTo>
                      <a:pt x="2008" y="530"/>
                    </a:lnTo>
                    <a:lnTo>
                      <a:pt x="2024" y="527"/>
                    </a:lnTo>
                    <a:lnTo>
                      <a:pt x="2065" y="488"/>
                    </a:lnTo>
                    <a:lnTo>
                      <a:pt x="2096" y="466"/>
                    </a:lnTo>
                    <a:lnTo>
                      <a:pt x="2106" y="462"/>
                    </a:lnTo>
                    <a:lnTo>
                      <a:pt x="2121" y="428"/>
                    </a:lnTo>
                    <a:lnTo>
                      <a:pt x="2129" y="424"/>
                    </a:lnTo>
                    <a:lnTo>
                      <a:pt x="2114" y="418"/>
                    </a:lnTo>
                    <a:lnTo>
                      <a:pt x="2108" y="420"/>
                    </a:lnTo>
                    <a:lnTo>
                      <a:pt x="2102" y="426"/>
                    </a:lnTo>
                    <a:lnTo>
                      <a:pt x="2102" y="443"/>
                    </a:lnTo>
                    <a:lnTo>
                      <a:pt x="2088" y="443"/>
                    </a:lnTo>
                    <a:lnTo>
                      <a:pt x="2057" y="462"/>
                    </a:lnTo>
                    <a:lnTo>
                      <a:pt x="2049" y="455"/>
                    </a:lnTo>
                    <a:lnTo>
                      <a:pt x="2057" y="439"/>
                    </a:lnTo>
                    <a:lnTo>
                      <a:pt x="2047" y="443"/>
                    </a:lnTo>
                    <a:lnTo>
                      <a:pt x="2008" y="443"/>
                    </a:lnTo>
                    <a:lnTo>
                      <a:pt x="1971" y="472"/>
                    </a:lnTo>
                    <a:lnTo>
                      <a:pt x="1963" y="488"/>
                    </a:lnTo>
                    <a:lnTo>
                      <a:pt x="1967" y="492"/>
                    </a:lnTo>
                    <a:lnTo>
                      <a:pt x="1977" y="501"/>
                    </a:lnTo>
                    <a:lnTo>
                      <a:pt x="1961" y="501"/>
                    </a:lnTo>
                    <a:lnTo>
                      <a:pt x="1946" y="503"/>
                    </a:lnTo>
                    <a:lnTo>
                      <a:pt x="1916" y="505"/>
                    </a:lnTo>
                    <a:lnTo>
                      <a:pt x="1924" y="497"/>
                    </a:lnTo>
                    <a:lnTo>
                      <a:pt x="1918" y="490"/>
                    </a:lnTo>
                    <a:lnTo>
                      <a:pt x="1897" y="488"/>
                    </a:lnTo>
                    <a:lnTo>
                      <a:pt x="1883" y="490"/>
                    </a:lnTo>
                    <a:lnTo>
                      <a:pt x="1877" y="497"/>
                    </a:lnTo>
                    <a:lnTo>
                      <a:pt x="1848" y="496"/>
                    </a:lnTo>
                    <a:lnTo>
                      <a:pt x="1834" y="497"/>
                    </a:lnTo>
                    <a:lnTo>
                      <a:pt x="1784" y="497"/>
                    </a:lnTo>
                    <a:lnTo>
                      <a:pt x="1671" y="595"/>
                    </a:lnTo>
                    <a:lnTo>
                      <a:pt x="1672" y="604"/>
                    </a:lnTo>
                    <a:lnTo>
                      <a:pt x="1692" y="602"/>
                    </a:lnTo>
                    <a:lnTo>
                      <a:pt x="1694" y="618"/>
                    </a:lnTo>
                    <a:lnTo>
                      <a:pt x="1704" y="606"/>
                    </a:lnTo>
                    <a:lnTo>
                      <a:pt x="1713" y="622"/>
                    </a:lnTo>
                    <a:lnTo>
                      <a:pt x="1727" y="610"/>
                    </a:lnTo>
                    <a:lnTo>
                      <a:pt x="1749" y="614"/>
                    </a:lnTo>
                    <a:lnTo>
                      <a:pt x="1764" y="633"/>
                    </a:lnTo>
                    <a:lnTo>
                      <a:pt x="1760" y="655"/>
                    </a:lnTo>
                    <a:lnTo>
                      <a:pt x="1753" y="676"/>
                    </a:lnTo>
                    <a:lnTo>
                      <a:pt x="1751" y="707"/>
                    </a:lnTo>
                    <a:lnTo>
                      <a:pt x="1745" y="725"/>
                    </a:lnTo>
                    <a:lnTo>
                      <a:pt x="1686" y="796"/>
                    </a:lnTo>
                    <a:lnTo>
                      <a:pt x="1669" y="818"/>
                    </a:lnTo>
                    <a:lnTo>
                      <a:pt x="1655" y="827"/>
                    </a:lnTo>
                    <a:lnTo>
                      <a:pt x="1637" y="835"/>
                    </a:lnTo>
                    <a:lnTo>
                      <a:pt x="1624" y="827"/>
                    </a:lnTo>
                    <a:lnTo>
                      <a:pt x="1606" y="831"/>
                    </a:lnTo>
                    <a:lnTo>
                      <a:pt x="1606" y="796"/>
                    </a:lnTo>
                    <a:lnTo>
                      <a:pt x="1620" y="787"/>
                    </a:lnTo>
                    <a:lnTo>
                      <a:pt x="1626" y="792"/>
                    </a:lnTo>
                    <a:lnTo>
                      <a:pt x="1637" y="791"/>
                    </a:lnTo>
                    <a:lnTo>
                      <a:pt x="1649" y="769"/>
                    </a:lnTo>
                    <a:lnTo>
                      <a:pt x="1655" y="748"/>
                    </a:lnTo>
                    <a:lnTo>
                      <a:pt x="1663" y="744"/>
                    </a:lnTo>
                    <a:lnTo>
                      <a:pt x="1661" y="730"/>
                    </a:lnTo>
                    <a:lnTo>
                      <a:pt x="1645" y="732"/>
                    </a:lnTo>
                    <a:lnTo>
                      <a:pt x="1631" y="734"/>
                    </a:lnTo>
                    <a:lnTo>
                      <a:pt x="1626" y="742"/>
                    </a:lnTo>
                    <a:lnTo>
                      <a:pt x="1604" y="740"/>
                    </a:lnTo>
                    <a:lnTo>
                      <a:pt x="1600" y="721"/>
                    </a:lnTo>
                    <a:lnTo>
                      <a:pt x="1571" y="705"/>
                    </a:lnTo>
                    <a:lnTo>
                      <a:pt x="1555" y="705"/>
                    </a:lnTo>
                    <a:lnTo>
                      <a:pt x="1534" y="655"/>
                    </a:lnTo>
                    <a:lnTo>
                      <a:pt x="1522" y="635"/>
                    </a:lnTo>
                    <a:lnTo>
                      <a:pt x="1493" y="624"/>
                    </a:lnTo>
                    <a:lnTo>
                      <a:pt x="1450" y="627"/>
                    </a:lnTo>
                    <a:lnTo>
                      <a:pt x="1436" y="633"/>
                    </a:lnTo>
                    <a:lnTo>
                      <a:pt x="1434" y="641"/>
                    </a:lnTo>
                    <a:lnTo>
                      <a:pt x="1446" y="643"/>
                    </a:lnTo>
                    <a:lnTo>
                      <a:pt x="1446" y="657"/>
                    </a:lnTo>
                    <a:lnTo>
                      <a:pt x="1436" y="662"/>
                    </a:lnTo>
                    <a:lnTo>
                      <a:pt x="1427" y="680"/>
                    </a:lnTo>
                    <a:lnTo>
                      <a:pt x="1423" y="695"/>
                    </a:lnTo>
                    <a:lnTo>
                      <a:pt x="1411" y="697"/>
                    </a:lnTo>
                    <a:lnTo>
                      <a:pt x="1401" y="707"/>
                    </a:lnTo>
                    <a:lnTo>
                      <a:pt x="1384" y="697"/>
                    </a:lnTo>
                    <a:lnTo>
                      <a:pt x="1360" y="695"/>
                    </a:lnTo>
                    <a:lnTo>
                      <a:pt x="1352" y="690"/>
                    </a:lnTo>
                    <a:lnTo>
                      <a:pt x="1343" y="692"/>
                    </a:lnTo>
                    <a:lnTo>
                      <a:pt x="1325" y="705"/>
                    </a:lnTo>
                    <a:lnTo>
                      <a:pt x="1296" y="711"/>
                    </a:lnTo>
                    <a:lnTo>
                      <a:pt x="1278" y="713"/>
                    </a:lnTo>
                    <a:lnTo>
                      <a:pt x="1257" y="711"/>
                    </a:lnTo>
                    <a:lnTo>
                      <a:pt x="1251" y="705"/>
                    </a:lnTo>
                    <a:lnTo>
                      <a:pt x="1245" y="697"/>
                    </a:lnTo>
                    <a:lnTo>
                      <a:pt x="1235" y="695"/>
                    </a:lnTo>
                    <a:lnTo>
                      <a:pt x="1229" y="690"/>
                    </a:lnTo>
                    <a:lnTo>
                      <a:pt x="1206" y="686"/>
                    </a:lnTo>
                    <a:lnTo>
                      <a:pt x="1192" y="694"/>
                    </a:lnTo>
                    <a:lnTo>
                      <a:pt x="1167" y="690"/>
                    </a:lnTo>
                    <a:lnTo>
                      <a:pt x="1157" y="678"/>
                    </a:lnTo>
                    <a:lnTo>
                      <a:pt x="1155" y="668"/>
                    </a:lnTo>
                    <a:lnTo>
                      <a:pt x="1132" y="660"/>
                    </a:lnTo>
                    <a:lnTo>
                      <a:pt x="1104" y="655"/>
                    </a:lnTo>
                    <a:lnTo>
                      <a:pt x="1087" y="672"/>
                    </a:lnTo>
                    <a:lnTo>
                      <a:pt x="1099" y="686"/>
                    </a:lnTo>
                    <a:lnTo>
                      <a:pt x="1097" y="694"/>
                    </a:lnTo>
                    <a:lnTo>
                      <a:pt x="1085" y="703"/>
                    </a:lnTo>
                    <a:lnTo>
                      <a:pt x="1077" y="697"/>
                    </a:lnTo>
                    <a:lnTo>
                      <a:pt x="1046" y="697"/>
                    </a:lnTo>
                    <a:lnTo>
                      <a:pt x="1036" y="686"/>
                    </a:lnTo>
                    <a:lnTo>
                      <a:pt x="1017" y="682"/>
                    </a:lnTo>
                    <a:lnTo>
                      <a:pt x="999" y="680"/>
                    </a:lnTo>
                    <a:lnTo>
                      <a:pt x="966" y="697"/>
                    </a:lnTo>
                    <a:lnTo>
                      <a:pt x="958" y="705"/>
                    </a:lnTo>
                    <a:lnTo>
                      <a:pt x="944" y="707"/>
                    </a:lnTo>
                    <a:lnTo>
                      <a:pt x="937" y="715"/>
                    </a:lnTo>
                    <a:lnTo>
                      <a:pt x="921" y="715"/>
                    </a:lnTo>
                    <a:lnTo>
                      <a:pt x="917" y="701"/>
                    </a:lnTo>
                    <a:lnTo>
                      <a:pt x="896" y="699"/>
                    </a:lnTo>
                    <a:lnTo>
                      <a:pt x="882" y="690"/>
                    </a:lnTo>
                    <a:lnTo>
                      <a:pt x="872" y="676"/>
                    </a:lnTo>
                    <a:lnTo>
                      <a:pt x="845" y="680"/>
                    </a:lnTo>
                    <a:lnTo>
                      <a:pt x="823" y="668"/>
                    </a:lnTo>
                    <a:lnTo>
                      <a:pt x="819" y="676"/>
                    </a:lnTo>
                    <a:lnTo>
                      <a:pt x="812" y="676"/>
                    </a:lnTo>
                    <a:lnTo>
                      <a:pt x="798" y="653"/>
                    </a:lnTo>
                    <a:lnTo>
                      <a:pt x="782" y="629"/>
                    </a:lnTo>
                    <a:lnTo>
                      <a:pt x="765" y="618"/>
                    </a:lnTo>
                    <a:lnTo>
                      <a:pt x="763" y="608"/>
                    </a:lnTo>
                    <a:lnTo>
                      <a:pt x="741" y="614"/>
                    </a:lnTo>
                    <a:lnTo>
                      <a:pt x="724" y="624"/>
                    </a:lnTo>
                    <a:lnTo>
                      <a:pt x="704" y="614"/>
                    </a:lnTo>
                    <a:lnTo>
                      <a:pt x="685" y="608"/>
                    </a:lnTo>
                    <a:lnTo>
                      <a:pt x="675" y="602"/>
                    </a:lnTo>
                    <a:lnTo>
                      <a:pt x="671" y="589"/>
                    </a:lnTo>
                    <a:lnTo>
                      <a:pt x="652" y="587"/>
                    </a:lnTo>
                    <a:lnTo>
                      <a:pt x="630" y="591"/>
                    </a:lnTo>
                    <a:lnTo>
                      <a:pt x="544" y="614"/>
                    </a:lnTo>
                    <a:lnTo>
                      <a:pt x="523" y="616"/>
                    </a:lnTo>
                    <a:lnTo>
                      <a:pt x="527" y="626"/>
                    </a:lnTo>
                    <a:lnTo>
                      <a:pt x="531" y="633"/>
                    </a:lnTo>
                    <a:lnTo>
                      <a:pt x="519" y="637"/>
                    </a:lnTo>
                    <a:lnTo>
                      <a:pt x="517" y="647"/>
                    </a:lnTo>
                    <a:lnTo>
                      <a:pt x="511" y="653"/>
                    </a:lnTo>
                    <a:lnTo>
                      <a:pt x="505" y="660"/>
                    </a:lnTo>
                    <a:lnTo>
                      <a:pt x="519" y="664"/>
                    </a:lnTo>
                    <a:lnTo>
                      <a:pt x="527" y="672"/>
                    </a:lnTo>
                    <a:lnTo>
                      <a:pt x="517" y="682"/>
                    </a:lnTo>
                    <a:lnTo>
                      <a:pt x="492" y="684"/>
                    </a:lnTo>
                    <a:lnTo>
                      <a:pt x="482" y="674"/>
                    </a:lnTo>
                    <a:lnTo>
                      <a:pt x="464" y="674"/>
                    </a:lnTo>
                    <a:lnTo>
                      <a:pt x="443" y="684"/>
                    </a:lnTo>
                    <a:lnTo>
                      <a:pt x="427" y="682"/>
                    </a:lnTo>
                    <a:lnTo>
                      <a:pt x="406" y="668"/>
                    </a:lnTo>
                    <a:lnTo>
                      <a:pt x="371" y="662"/>
                    </a:lnTo>
                    <a:lnTo>
                      <a:pt x="355" y="668"/>
                    </a:lnTo>
                    <a:lnTo>
                      <a:pt x="331" y="686"/>
                    </a:lnTo>
                    <a:lnTo>
                      <a:pt x="330" y="697"/>
                    </a:lnTo>
                    <a:lnTo>
                      <a:pt x="322" y="701"/>
                    </a:lnTo>
                    <a:lnTo>
                      <a:pt x="314" y="686"/>
                    </a:lnTo>
                    <a:lnTo>
                      <a:pt x="302" y="699"/>
                    </a:lnTo>
                    <a:lnTo>
                      <a:pt x="296" y="723"/>
                    </a:lnTo>
                    <a:lnTo>
                      <a:pt x="306" y="736"/>
                    </a:lnTo>
                    <a:lnTo>
                      <a:pt x="320" y="740"/>
                    </a:lnTo>
                    <a:lnTo>
                      <a:pt x="331" y="756"/>
                    </a:lnTo>
                    <a:lnTo>
                      <a:pt x="335" y="769"/>
                    </a:lnTo>
                    <a:close/>
                  </a:path>
                </a:pathLst>
              </a:custGeom>
              <a:grpFill/>
              <a:ln w="9525">
                <a:solidFill>
                  <a:schemeClr val="bg2"/>
                </a:solidFill>
                <a:round/>
                <a:headEnd/>
                <a:tailEnd/>
              </a:ln>
            </p:spPr>
            <p:txBody>
              <a:bodyPr/>
              <a:lstStyle/>
              <a:p>
                <a:pPr>
                  <a:defRPr/>
                </a:pPr>
                <a:endParaRPr lang="en-GB" dirty="0"/>
              </a:p>
            </p:txBody>
          </p:sp>
          <p:grpSp>
            <p:nvGrpSpPr>
              <p:cNvPr id="1417" name="Rusland">
                <a:extLst>
                  <a:ext uri="{FF2B5EF4-FFF2-40B4-BE49-F238E27FC236}">
                    <a16:creationId xmlns:a16="http://schemas.microsoft.com/office/drawing/2014/main" id="{1556F096-DF15-4046-86CE-674DDA05AC53}"/>
                  </a:ext>
                </a:extLst>
              </p:cNvPr>
              <p:cNvGrpSpPr>
                <a:grpSpLocks/>
              </p:cNvGrpSpPr>
              <p:nvPr/>
            </p:nvGrpSpPr>
            <p:grpSpPr bwMode="auto">
              <a:xfrm>
                <a:off x="5472113" y="1797050"/>
                <a:ext cx="427037" cy="303213"/>
                <a:chOff x="3456" y="1364"/>
                <a:chExt cx="269" cy="191"/>
              </a:xfrm>
              <a:grpFill/>
            </p:grpSpPr>
            <p:sp>
              <p:nvSpPr>
                <p:cNvPr id="1430" name="Freeform 583">
                  <a:extLst>
                    <a:ext uri="{FF2B5EF4-FFF2-40B4-BE49-F238E27FC236}">
                      <a16:creationId xmlns:a16="http://schemas.microsoft.com/office/drawing/2014/main" id="{346C3E39-3028-4650-99F9-2885A19F8FED}"/>
                    </a:ext>
                  </a:extLst>
                </p:cNvPr>
                <p:cNvSpPr>
                  <a:spLocks/>
                </p:cNvSpPr>
                <p:nvPr/>
              </p:nvSpPr>
              <p:spPr bwMode="auto">
                <a:xfrm>
                  <a:off x="3456" y="1364"/>
                  <a:ext cx="269" cy="191"/>
                </a:xfrm>
                <a:custGeom>
                  <a:avLst/>
                  <a:gdLst>
                    <a:gd name="T0" fmla="*/ 86 w 269"/>
                    <a:gd name="T1" fmla="*/ 191 h 191"/>
                    <a:gd name="T2" fmla="*/ 35 w 269"/>
                    <a:gd name="T3" fmla="*/ 189 h 191"/>
                    <a:gd name="T4" fmla="*/ 35 w 269"/>
                    <a:gd name="T5" fmla="*/ 177 h 191"/>
                    <a:gd name="T6" fmla="*/ 29 w 269"/>
                    <a:gd name="T7" fmla="*/ 172 h 191"/>
                    <a:gd name="T8" fmla="*/ 19 w 269"/>
                    <a:gd name="T9" fmla="*/ 177 h 191"/>
                    <a:gd name="T10" fmla="*/ 9 w 269"/>
                    <a:gd name="T11" fmla="*/ 172 h 191"/>
                    <a:gd name="T12" fmla="*/ 0 w 269"/>
                    <a:gd name="T13" fmla="*/ 162 h 191"/>
                    <a:gd name="T14" fmla="*/ 0 w 269"/>
                    <a:gd name="T15" fmla="*/ 150 h 191"/>
                    <a:gd name="T16" fmla="*/ 11 w 269"/>
                    <a:gd name="T17" fmla="*/ 146 h 191"/>
                    <a:gd name="T18" fmla="*/ 19 w 269"/>
                    <a:gd name="T19" fmla="*/ 139 h 191"/>
                    <a:gd name="T20" fmla="*/ 19 w 269"/>
                    <a:gd name="T21" fmla="*/ 129 h 191"/>
                    <a:gd name="T22" fmla="*/ 33 w 269"/>
                    <a:gd name="T23" fmla="*/ 115 h 191"/>
                    <a:gd name="T24" fmla="*/ 43 w 269"/>
                    <a:gd name="T25" fmla="*/ 113 h 191"/>
                    <a:gd name="T26" fmla="*/ 46 w 269"/>
                    <a:gd name="T27" fmla="*/ 105 h 191"/>
                    <a:gd name="T28" fmla="*/ 37 w 269"/>
                    <a:gd name="T29" fmla="*/ 103 h 191"/>
                    <a:gd name="T30" fmla="*/ 62 w 269"/>
                    <a:gd name="T31" fmla="*/ 82 h 191"/>
                    <a:gd name="T32" fmla="*/ 74 w 269"/>
                    <a:gd name="T33" fmla="*/ 64 h 191"/>
                    <a:gd name="T34" fmla="*/ 107 w 269"/>
                    <a:gd name="T35" fmla="*/ 39 h 191"/>
                    <a:gd name="T36" fmla="*/ 129 w 269"/>
                    <a:gd name="T37" fmla="*/ 35 h 191"/>
                    <a:gd name="T38" fmla="*/ 136 w 269"/>
                    <a:gd name="T39" fmla="*/ 28 h 191"/>
                    <a:gd name="T40" fmla="*/ 171 w 269"/>
                    <a:gd name="T41" fmla="*/ 24 h 191"/>
                    <a:gd name="T42" fmla="*/ 205 w 269"/>
                    <a:gd name="T43" fmla="*/ 20 h 191"/>
                    <a:gd name="T44" fmla="*/ 224 w 269"/>
                    <a:gd name="T45" fmla="*/ 8 h 191"/>
                    <a:gd name="T46" fmla="*/ 244 w 269"/>
                    <a:gd name="T47" fmla="*/ 0 h 191"/>
                    <a:gd name="T48" fmla="*/ 259 w 269"/>
                    <a:gd name="T49" fmla="*/ 0 h 191"/>
                    <a:gd name="T50" fmla="*/ 269 w 269"/>
                    <a:gd name="T51" fmla="*/ 6 h 191"/>
                    <a:gd name="T52" fmla="*/ 265 w 269"/>
                    <a:gd name="T53" fmla="*/ 18 h 191"/>
                    <a:gd name="T54" fmla="*/ 248 w 269"/>
                    <a:gd name="T55" fmla="*/ 30 h 191"/>
                    <a:gd name="T56" fmla="*/ 216 w 269"/>
                    <a:gd name="T57" fmla="*/ 39 h 191"/>
                    <a:gd name="T58" fmla="*/ 162 w 269"/>
                    <a:gd name="T59" fmla="*/ 49 h 191"/>
                    <a:gd name="T60" fmla="*/ 132 w 269"/>
                    <a:gd name="T61" fmla="*/ 72 h 191"/>
                    <a:gd name="T62" fmla="*/ 119 w 269"/>
                    <a:gd name="T63" fmla="*/ 78 h 191"/>
                    <a:gd name="T64" fmla="*/ 107 w 269"/>
                    <a:gd name="T65" fmla="*/ 80 h 191"/>
                    <a:gd name="T66" fmla="*/ 107 w 269"/>
                    <a:gd name="T67" fmla="*/ 92 h 191"/>
                    <a:gd name="T68" fmla="*/ 93 w 269"/>
                    <a:gd name="T69" fmla="*/ 100 h 191"/>
                    <a:gd name="T70" fmla="*/ 84 w 269"/>
                    <a:gd name="T71" fmla="*/ 113 h 191"/>
                    <a:gd name="T72" fmla="*/ 62 w 269"/>
                    <a:gd name="T73" fmla="*/ 137 h 191"/>
                    <a:gd name="T74" fmla="*/ 60 w 269"/>
                    <a:gd name="T75" fmla="*/ 162 h 191"/>
                    <a:gd name="T76" fmla="*/ 70 w 269"/>
                    <a:gd name="T77" fmla="*/ 170 h 191"/>
                    <a:gd name="T78" fmla="*/ 72 w 269"/>
                    <a:gd name="T79" fmla="*/ 180 h 191"/>
                    <a:gd name="T80" fmla="*/ 86 w 269"/>
                    <a:gd name="T81" fmla="*/ 191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9" h="191">
                      <a:moveTo>
                        <a:pt x="86" y="191"/>
                      </a:moveTo>
                      <a:lnTo>
                        <a:pt x="35" y="189"/>
                      </a:lnTo>
                      <a:lnTo>
                        <a:pt x="35" y="177"/>
                      </a:lnTo>
                      <a:lnTo>
                        <a:pt x="29" y="172"/>
                      </a:lnTo>
                      <a:lnTo>
                        <a:pt x="19" y="177"/>
                      </a:lnTo>
                      <a:lnTo>
                        <a:pt x="9" y="172"/>
                      </a:lnTo>
                      <a:lnTo>
                        <a:pt x="0" y="162"/>
                      </a:lnTo>
                      <a:lnTo>
                        <a:pt x="0" y="150"/>
                      </a:lnTo>
                      <a:lnTo>
                        <a:pt x="11" y="146"/>
                      </a:lnTo>
                      <a:lnTo>
                        <a:pt x="19" y="139"/>
                      </a:lnTo>
                      <a:lnTo>
                        <a:pt x="19" y="129"/>
                      </a:lnTo>
                      <a:lnTo>
                        <a:pt x="33" y="115"/>
                      </a:lnTo>
                      <a:lnTo>
                        <a:pt x="43" y="113"/>
                      </a:lnTo>
                      <a:lnTo>
                        <a:pt x="46" y="105"/>
                      </a:lnTo>
                      <a:lnTo>
                        <a:pt x="37" y="103"/>
                      </a:lnTo>
                      <a:lnTo>
                        <a:pt x="62" y="82"/>
                      </a:lnTo>
                      <a:lnTo>
                        <a:pt x="74" y="64"/>
                      </a:lnTo>
                      <a:lnTo>
                        <a:pt x="107" y="39"/>
                      </a:lnTo>
                      <a:lnTo>
                        <a:pt x="129" y="35"/>
                      </a:lnTo>
                      <a:lnTo>
                        <a:pt x="136" y="28"/>
                      </a:lnTo>
                      <a:lnTo>
                        <a:pt x="171" y="24"/>
                      </a:lnTo>
                      <a:lnTo>
                        <a:pt x="205" y="20"/>
                      </a:lnTo>
                      <a:lnTo>
                        <a:pt x="224" y="8"/>
                      </a:lnTo>
                      <a:lnTo>
                        <a:pt x="244" y="0"/>
                      </a:lnTo>
                      <a:lnTo>
                        <a:pt x="259" y="0"/>
                      </a:lnTo>
                      <a:lnTo>
                        <a:pt x="269" y="6"/>
                      </a:lnTo>
                      <a:lnTo>
                        <a:pt x="265" y="18"/>
                      </a:lnTo>
                      <a:lnTo>
                        <a:pt x="248" y="30"/>
                      </a:lnTo>
                      <a:lnTo>
                        <a:pt x="216" y="39"/>
                      </a:lnTo>
                      <a:lnTo>
                        <a:pt x="162" y="49"/>
                      </a:lnTo>
                      <a:lnTo>
                        <a:pt x="132" y="72"/>
                      </a:lnTo>
                      <a:lnTo>
                        <a:pt x="119" y="78"/>
                      </a:lnTo>
                      <a:lnTo>
                        <a:pt x="107" y="80"/>
                      </a:lnTo>
                      <a:lnTo>
                        <a:pt x="107" y="92"/>
                      </a:lnTo>
                      <a:lnTo>
                        <a:pt x="93" y="100"/>
                      </a:lnTo>
                      <a:lnTo>
                        <a:pt x="84" y="113"/>
                      </a:lnTo>
                      <a:lnTo>
                        <a:pt x="62" y="137"/>
                      </a:lnTo>
                      <a:lnTo>
                        <a:pt x="60" y="162"/>
                      </a:lnTo>
                      <a:lnTo>
                        <a:pt x="70" y="170"/>
                      </a:lnTo>
                      <a:lnTo>
                        <a:pt x="72" y="180"/>
                      </a:lnTo>
                      <a:lnTo>
                        <a:pt x="86" y="191"/>
                      </a:lnTo>
                      <a:close/>
                    </a:path>
                  </a:pathLst>
                </a:custGeom>
                <a:grpFill/>
                <a:ln w="9525">
                  <a:solidFill>
                    <a:schemeClr val="bg2"/>
                  </a:solidFill>
                  <a:round/>
                  <a:headEnd/>
                  <a:tailEnd/>
                </a:ln>
              </p:spPr>
              <p:txBody>
                <a:bodyPr/>
                <a:lstStyle/>
                <a:p>
                  <a:pPr>
                    <a:defRPr/>
                  </a:pPr>
                  <a:endParaRPr lang="en-GB" dirty="0"/>
                </a:p>
              </p:txBody>
            </p:sp>
            <p:sp>
              <p:nvSpPr>
                <p:cNvPr id="1431" name="Freeform 584">
                  <a:extLst>
                    <a:ext uri="{FF2B5EF4-FFF2-40B4-BE49-F238E27FC236}">
                      <a16:creationId xmlns:a16="http://schemas.microsoft.com/office/drawing/2014/main" id="{A1CE02DB-8DEB-4E45-83C2-DD264E328B2C}"/>
                    </a:ext>
                  </a:extLst>
                </p:cNvPr>
                <p:cNvSpPr>
                  <a:spLocks/>
                </p:cNvSpPr>
                <p:nvPr/>
              </p:nvSpPr>
              <p:spPr bwMode="auto">
                <a:xfrm>
                  <a:off x="3456" y="1364"/>
                  <a:ext cx="269" cy="191"/>
                </a:xfrm>
                <a:custGeom>
                  <a:avLst/>
                  <a:gdLst>
                    <a:gd name="T0" fmla="*/ 86 w 269"/>
                    <a:gd name="T1" fmla="*/ 191 h 191"/>
                    <a:gd name="T2" fmla="*/ 35 w 269"/>
                    <a:gd name="T3" fmla="*/ 189 h 191"/>
                    <a:gd name="T4" fmla="*/ 35 w 269"/>
                    <a:gd name="T5" fmla="*/ 177 h 191"/>
                    <a:gd name="T6" fmla="*/ 29 w 269"/>
                    <a:gd name="T7" fmla="*/ 172 h 191"/>
                    <a:gd name="T8" fmla="*/ 19 w 269"/>
                    <a:gd name="T9" fmla="*/ 177 h 191"/>
                    <a:gd name="T10" fmla="*/ 9 w 269"/>
                    <a:gd name="T11" fmla="*/ 172 h 191"/>
                    <a:gd name="T12" fmla="*/ 0 w 269"/>
                    <a:gd name="T13" fmla="*/ 162 h 191"/>
                    <a:gd name="T14" fmla="*/ 0 w 269"/>
                    <a:gd name="T15" fmla="*/ 150 h 191"/>
                    <a:gd name="T16" fmla="*/ 11 w 269"/>
                    <a:gd name="T17" fmla="*/ 146 h 191"/>
                    <a:gd name="T18" fmla="*/ 19 w 269"/>
                    <a:gd name="T19" fmla="*/ 139 h 191"/>
                    <a:gd name="T20" fmla="*/ 19 w 269"/>
                    <a:gd name="T21" fmla="*/ 129 h 191"/>
                    <a:gd name="T22" fmla="*/ 33 w 269"/>
                    <a:gd name="T23" fmla="*/ 115 h 191"/>
                    <a:gd name="T24" fmla="*/ 43 w 269"/>
                    <a:gd name="T25" fmla="*/ 113 h 191"/>
                    <a:gd name="T26" fmla="*/ 46 w 269"/>
                    <a:gd name="T27" fmla="*/ 105 h 191"/>
                    <a:gd name="T28" fmla="*/ 37 w 269"/>
                    <a:gd name="T29" fmla="*/ 103 h 191"/>
                    <a:gd name="T30" fmla="*/ 62 w 269"/>
                    <a:gd name="T31" fmla="*/ 82 h 191"/>
                    <a:gd name="T32" fmla="*/ 74 w 269"/>
                    <a:gd name="T33" fmla="*/ 64 h 191"/>
                    <a:gd name="T34" fmla="*/ 107 w 269"/>
                    <a:gd name="T35" fmla="*/ 39 h 191"/>
                    <a:gd name="T36" fmla="*/ 129 w 269"/>
                    <a:gd name="T37" fmla="*/ 35 h 191"/>
                    <a:gd name="T38" fmla="*/ 136 w 269"/>
                    <a:gd name="T39" fmla="*/ 28 h 191"/>
                    <a:gd name="T40" fmla="*/ 171 w 269"/>
                    <a:gd name="T41" fmla="*/ 24 h 191"/>
                    <a:gd name="T42" fmla="*/ 205 w 269"/>
                    <a:gd name="T43" fmla="*/ 20 h 191"/>
                    <a:gd name="T44" fmla="*/ 224 w 269"/>
                    <a:gd name="T45" fmla="*/ 8 h 191"/>
                    <a:gd name="T46" fmla="*/ 244 w 269"/>
                    <a:gd name="T47" fmla="*/ 0 h 191"/>
                    <a:gd name="T48" fmla="*/ 259 w 269"/>
                    <a:gd name="T49" fmla="*/ 0 h 191"/>
                    <a:gd name="T50" fmla="*/ 269 w 269"/>
                    <a:gd name="T51" fmla="*/ 6 h 191"/>
                    <a:gd name="T52" fmla="*/ 265 w 269"/>
                    <a:gd name="T53" fmla="*/ 18 h 191"/>
                    <a:gd name="T54" fmla="*/ 248 w 269"/>
                    <a:gd name="T55" fmla="*/ 30 h 191"/>
                    <a:gd name="T56" fmla="*/ 216 w 269"/>
                    <a:gd name="T57" fmla="*/ 39 h 191"/>
                    <a:gd name="T58" fmla="*/ 162 w 269"/>
                    <a:gd name="T59" fmla="*/ 49 h 191"/>
                    <a:gd name="T60" fmla="*/ 132 w 269"/>
                    <a:gd name="T61" fmla="*/ 72 h 191"/>
                    <a:gd name="T62" fmla="*/ 119 w 269"/>
                    <a:gd name="T63" fmla="*/ 78 h 191"/>
                    <a:gd name="T64" fmla="*/ 107 w 269"/>
                    <a:gd name="T65" fmla="*/ 80 h 191"/>
                    <a:gd name="T66" fmla="*/ 107 w 269"/>
                    <a:gd name="T67" fmla="*/ 92 h 191"/>
                    <a:gd name="T68" fmla="*/ 93 w 269"/>
                    <a:gd name="T69" fmla="*/ 100 h 191"/>
                    <a:gd name="T70" fmla="*/ 84 w 269"/>
                    <a:gd name="T71" fmla="*/ 113 h 191"/>
                    <a:gd name="T72" fmla="*/ 62 w 269"/>
                    <a:gd name="T73" fmla="*/ 137 h 191"/>
                    <a:gd name="T74" fmla="*/ 60 w 269"/>
                    <a:gd name="T75" fmla="*/ 162 h 191"/>
                    <a:gd name="T76" fmla="*/ 70 w 269"/>
                    <a:gd name="T77" fmla="*/ 170 h 191"/>
                    <a:gd name="T78" fmla="*/ 72 w 269"/>
                    <a:gd name="T79" fmla="*/ 180 h 191"/>
                    <a:gd name="T80" fmla="*/ 86 w 269"/>
                    <a:gd name="T81" fmla="*/ 191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9" h="191">
                      <a:moveTo>
                        <a:pt x="86" y="191"/>
                      </a:moveTo>
                      <a:lnTo>
                        <a:pt x="35" y="189"/>
                      </a:lnTo>
                      <a:lnTo>
                        <a:pt x="35" y="177"/>
                      </a:lnTo>
                      <a:lnTo>
                        <a:pt x="29" y="172"/>
                      </a:lnTo>
                      <a:lnTo>
                        <a:pt x="19" y="177"/>
                      </a:lnTo>
                      <a:lnTo>
                        <a:pt x="9" y="172"/>
                      </a:lnTo>
                      <a:lnTo>
                        <a:pt x="0" y="162"/>
                      </a:lnTo>
                      <a:lnTo>
                        <a:pt x="0" y="150"/>
                      </a:lnTo>
                      <a:lnTo>
                        <a:pt x="11" y="146"/>
                      </a:lnTo>
                      <a:lnTo>
                        <a:pt x="19" y="139"/>
                      </a:lnTo>
                      <a:lnTo>
                        <a:pt x="19" y="129"/>
                      </a:lnTo>
                      <a:lnTo>
                        <a:pt x="33" y="115"/>
                      </a:lnTo>
                      <a:lnTo>
                        <a:pt x="43" y="113"/>
                      </a:lnTo>
                      <a:lnTo>
                        <a:pt x="46" y="105"/>
                      </a:lnTo>
                      <a:lnTo>
                        <a:pt x="37" y="103"/>
                      </a:lnTo>
                      <a:lnTo>
                        <a:pt x="62" y="82"/>
                      </a:lnTo>
                      <a:lnTo>
                        <a:pt x="74" y="64"/>
                      </a:lnTo>
                      <a:lnTo>
                        <a:pt x="107" y="39"/>
                      </a:lnTo>
                      <a:lnTo>
                        <a:pt x="129" y="35"/>
                      </a:lnTo>
                      <a:lnTo>
                        <a:pt x="136" y="28"/>
                      </a:lnTo>
                      <a:lnTo>
                        <a:pt x="171" y="24"/>
                      </a:lnTo>
                      <a:lnTo>
                        <a:pt x="205" y="20"/>
                      </a:lnTo>
                      <a:lnTo>
                        <a:pt x="224" y="8"/>
                      </a:lnTo>
                      <a:lnTo>
                        <a:pt x="244" y="0"/>
                      </a:lnTo>
                      <a:lnTo>
                        <a:pt x="259" y="0"/>
                      </a:lnTo>
                      <a:lnTo>
                        <a:pt x="269" y="6"/>
                      </a:lnTo>
                      <a:lnTo>
                        <a:pt x="265" y="18"/>
                      </a:lnTo>
                      <a:lnTo>
                        <a:pt x="248" y="30"/>
                      </a:lnTo>
                      <a:lnTo>
                        <a:pt x="216" y="39"/>
                      </a:lnTo>
                      <a:lnTo>
                        <a:pt x="162" y="49"/>
                      </a:lnTo>
                      <a:lnTo>
                        <a:pt x="132" y="72"/>
                      </a:lnTo>
                      <a:lnTo>
                        <a:pt x="119" y="78"/>
                      </a:lnTo>
                      <a:lnTo>
                        <a:pt x="107" y="80"/>
                      </a:lnTo>
                      <a:lnTo>
                        <a:pt x="107" y="92"/>
                      </a:lnTo>
                      <a:lnTo>
                        <a:pt x="93" y="100"/>
                      </a:lnTo>
                      <a:lnTo>
                        <a:pt x="84" y="113"/>
                      </a:lnTo>
                      <a:lnTo>
                        <a:pt x="62" y="137"/>
                      </a:lnTo>
                      <a:lnTo>
                        <a:pt x="60" y="162"/>
                      </a:lnTo>
                      <a:lnTo>
                        <a:pt x="70" y="170"/>
                      </a:lnTo>
                      <a:lnTo>
                        <a:pt x="72" y="180"/>
                      </a:lnTo>
                      <a:lnTo>
                        <a:pt x="86" y="191"/>
                      </a:lnTo>
                      <a:close/>
                    </a:path>
                  </a:pathLst>
                </a:custGeom>
                <a:grpFill/>
                <a:ln w="9525">
                  <a:solidFill>
                    <a:schemeClr val="bg2"/>
                  </a:solidFill>
                  <a:round/>
                  <a:headEnd/>
                  <a:tailEnd/>
                </a:ln>
              </p:spPr>
              <p:txBody>
                <a:bodyPr/>
                <a:lstStyle/>
                <a:p>
                  <a:pPr>
                    <a:defRPr/>
                  </a:pPr>
                  <a:endParaRPr lang="en-GB" dirty="0"/>
                </a:p>
              </p:txBody>
            </p:sp>
          </p:grpSp>
          <p:grpSp>
            <p:nvGrpSpPr>
              <p:cNvPr id="1418" name="Rusland">
                <a:extLst>
                  <a:ext uri="{FF2B5EF4-FFF2-40B4-BE49-F238E27FC236}">
                    <a16:creationId xmlns:a16="http://schemas.microsoft.com/office/drawing/2014/main" id="{3F9D992E-4017-4C75-8648-84E1C4953DA9}"/>
                  </a:ext>
                </a:extLst>
              </p:cNvPr>
              <p:cNvGrpSpPr>
                <a:grpSpLocks/>
              </p:cNvGrpSpPr>
              <p:nvPr/>
            </p:nvGrpSpPr>
            <p:grpSpPr bwMode="auto">
              <a:xfrm>
                <a:off x="6646863" y="1671638"/>
                <a:ext cx="147637" cy="79375"/>
                <a:chOff x="4196" y="1285"/>
                <a:chExt cx="93" cy="50"/>
              </a:xfrm>
              <a:grpFill/>
            </p:grpSpPr>
            <p:sp>
              <p:nvSpPr>
                <p:cNvPr id="1428" name="Freeform 586">
                  <a:extLst>
                    <a:ext uri="{FF2B5EF4-FFF2-40B4-BE49-F238E27FC236}">
                      <a16:creationId xmlns:a16="http://schemas.microsoft.com/office/drawing/2014/main" id="{E0C9CC58-FD0F-49D7-A5C4-2F07309A2DB5}"/>
                    </a:ext>
                  </a:extLst>
                </p:cNvPr>
                <p:cNvSpPr>
                  <a:spLocks/>
                </p:cNvSpPr>
                <p:nvPr/>
              </p:nvSpPr>
              <p:spPr bwMode="auto">
                <a:xfrm>
                  <a:off x="4196" y="1285"/>
                  <a:ext cx="93" cy="50"/>
                </a:xfrm>
                <a:custGeom>
                  <a:avLst/>
                  <a:gdLst>
                    <a:gd name="T0" fmla="*/ 0 w 93"/>
                    <a:gd name="T1" fmla="*/ 46 h 50"/>
                    <a:gd name="T2" fmla="*/ 15 w 93"/>
                    <a:gd name="T3" fmla="*/ 29 h 50"/>
                    <a:gd name="T4" fmla="*/ 27 w 93"/>
                    <a:gd name="T5" fmla="*/ 13 h 50"/>
                    <a:gd name="T6" fmla="*/ 39 w 93"/>
                    <a:gd name="T7" fmla="*/ 2 h 50"/>
                    <a:gd name="T8" fmla="*/ 56 w 93"/>
                    <a:gd name="T9" fmla="*/ 0 h 50"/>
                    <a:gd name="T10" fmla="*/ 52 w 93"/>
                    <a:gd name="T11" fmla="*/ 13 h 50"/>
                    <a:gd name="T12" fmla="*/ 68 w 93"/>
                    <a:gd name="T13" fmla="*/ 5 h 50"/>
                    <a:gd name="T14" fmla="*/ 80 w 93"/>
                    <a:gd name="T15" fmla="*/ 15 h 50"/>
                    <a:gd name="T16" fmla="*/ 93 w 93"/>
                    <a:gd name="T17" fmla="*/ 21 h 50"/>
                    <a:gd name="T18" fmla="*/ 91 w 93"/>
                    <a:gd name="T19" fmla="*/ 31 h 50"/>
                    <a:gd name="T20" fmla="*/ 84 w 93"/>
                    <a:gd name="T21" fmla="*/ 39 h 50"/>
                    <a:gd name="T22" fmla="*/ 56 w 93"/>
                    <a:gd name="T23" fmla="*/ 39 h 50"/>
                    <a:gd name="T24" fmla="*/ 25 w 93"/>
                    <a:gd name="T25" fmla="*/ 41 h 50"/>
                    <a:gd name="T26" fmla="*/ 19 w 93"/>
                    <a:gd name="T27" fmla="*/ 46 h 50"/>
                    <a:gd name="T28" fmla="*/ 8 w 93"/>
                    <a:gd name="T29" fmla="*/ 50 h 50"/>
                    <a:gd name="T30" fmla="*/ 0 w 93"/>
                    <a:gd name="T31" fmla="*/ 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50">
                      <a:moveTo>
                        <a:pt x="0" y="46"/>
                      </a:moveTo>
                      <a:lnTo>
                        <a:pt x="15" y="29"/>
                      </a:lnTo>
                      <a:lnTo>
                        <a:pt x="27" y="13"/>
                      </a:lnTo>
                      <a:lnTo>
                        <a:pt x="39" y="2"/>
                      </a:lnTo>
                      <a:lnTo>
                        <a:pt x="56" y="0"/>
                      </a:lnTo>
                      <a:lnTo>
                        <a:pt x="52" y="13"/>
                      </a:lnTo>
                      <a:lnTo>
                        <a:pt x="68" y="5"/>
                      </a:lnTo>
                      <a:lnTo>
                        <a:pt x="80" y="15"/>
                      </a:lnTo>
                      <a:lnTo>
                        <a:pt x="93" y="21"/>
                      </a:lnTo>
                      <a:lnTo>
                        <a:pt x="91" y="31"/>
                      </a:lnTo>
                      <a:lnTo>
                        <a:pt x="84" y="39"/>
                      </a:lnTo>
                      <a:lnTo>
                        <a:pt x="56" y="39"/>
                      </a:lnTo>
                      <a:lnTo>
                        <a:pt x="25" y="41"/>
                      </a:lnTo>
                      <a:lnTo>
                        <a:pt x="19" y="46"/>
                      </a:lnTo>
                      <a:lnTo>
                        <a:pt x="8" y="50"/>
                      </a:lnTo>
                      <a:lnTo>
                        <a:pt x="0" y="46"/>
                      </a:lnTo>
                      <a:close/>
                    </a:path>
                  </a:pathLst>
                </a:custGeom>
                <a:grpFill/>
                <a:ln w="9525">
                  <a:solidFill>
                    <a:schemeClr val="bg2"/>
                  </a:solidFill>
                  <a:round/>
                  <a:headEnd/>
                  <a:tailEnd/>
                </a:ln>
              </p:spPr>
              <p:txBody>
                <a:bodyPr/>
                <a:lstStyle/>
                <a:p>
                  <a:pPr>
                    <a:defRPr/>
                  </a:pPr>
                  <a:endParaRPr lang="en-GB" dirty="0"/>
                </a:p>
              </p:txBody>
            </p:sp>
            <p:sp>
              <p:nvSpPr>
                <p:cNvPr id="1429" name="Freeform 587">
                  <a:extLst>
                    <a:ext uri="{FF2B5EF4-FFF2-40B4-BE49-F238E27FC236}">
                      <a16:creationId xmlns:a16="http://schemas.microsoft.com/office/drawing/2014/main" id="{53E0BC75-788D-4463-8C99-3050892B96A0}"/>
                    </a:ext>
                  </a:extLst>
                </p:cNvPr>
                <p:cNvSpPr>
                  <a:spLocks/>
                </p:cNvSpPr>
                <p:nvPr/>
              </p:nvSpPr>
              <p:spPr bwMode="auto">
                <a:xfrm>
                  <a:off x="4196" y="1285"/>
                  <a:ext cx="93" cy="50"/>
                </a:xfrm>
                <a:custGeom>
                  <a:avLst/>
                  <a:gdLst>
                    <a:gd name="T0" fmla="*/ 0 w 93"/>
                    <a:gd name="T1" fmla="*/ 46 h 50"/>
                    <a:gd name="T2" fmla="*/ 15 w 93"/>
                    <a:gd name="T3" fmla="*/ 29 h 50"/>
                    <a:gd name="T4" fmla="*/ 27 w 93"/>
                    <a:gd name="T5" fmla="*/ 13 h 50"/>
                    <a:gd name="T6" fmla="*/ 39 w 93"/>
                    <a:gd name="T7" fmla="*/ 2 h 50"/>
                    <a:gd name="T8" fmla="*/ 56 w 93"/>
                    <a:gd name="T9" fmla="*/ 0 h 50"/>
                    <a:gd name="T10" fmla="*/ 52 w 93"/>
                    <a:gd name="T11" fmla="*/ 13 h 50"/>
                    <a:gd name="T12" fmla="*/ 68 w 93"/>
                    <a:gd name="T13" fmla="*/ 5 h 50"/>
                    <a:gd name="T14" fmla="*/ 80 w 93"/>
                    <a:gd name="T15" fmla="*/ 15 h 50"/>
                    <a:gd name="T16" fmla="*/ 93 w 93"/>
                    <a:gd name="T17" fmla="*/ 21 h 50"/>
                    <a:gd name="T18" fmla="*/ 91 w 93"/>
                    <a:gd name="T19" fmla="*/ 31 h 50"/>
                    <a:gd name="T20" fmla="*/ 84 w 93"/>
                    <a:gd name="T21" fmla="*/ 39 h 50"/>
                    <a:gd name="T22" fmla="*/ 56 w 93"/>
                    <a:gd name="T23" fmla="*/ 39 h 50"/>
                    <a:gd name="T24" fmla="*/ 25 w 93"/>
                    <a:gd name="T25" fmla="*/ 41 h 50"/>
                    <a:gd name="T26" fmla="*/ 19 w 93"/>
                    <a:gd name="T27" fmla="*/ 46 h 50"/>
                    <a:gd name="T28" fmla="*/ 8 w 93"/>
                    <a:gd name="T29" fmla="*/ 50 h 50"/>
                    <a:gd name="T30" fmla="*/ 0 w 93"/>
                    <a:gd name="T31" fmla="*/ 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50">
                      <a:moveTo>
                        <a:pt x="0" y="46"/>
                      </a:moveTo>
                      <a:lnTo>
                        <a:pt x="15" y="29"/>
                      </a:lnTo>
                      <a:lnTo>
                        <a:pt x="27" y="13"/>
                      </a:lnTo>
                      <a:lnTo>
                        <a:pt x="39" y="2"/>
                      </a:lnTo>
                      <a:lnTo>
                        <a:pt x="56" y="0"/>
                      </a:lnTo>
                      <a:lnTo>
                        <a:pt x="52" y="13"/>
                      </a:lnTo>
                      <a:lnTo>
                        <a:pt x="68" y="5"/>
                      </a:lnTo>
                      <a:lnTo>
                        <a:pt x="80" y="15"/>
                      </a:lnTo>
                      <a:lnTo>
                        <a:pt x="93" y="21"/>
                      </a:lnTo>
                      <a:lnTo>
                        <a:pt x="91" y="31"/>
                      </a:lnTo>
                      <a:lnTo>
                        <a:pt x="84" y="39"/>
                      </a:lnTo>
                      <a:lnTo>
                        <a:pt x="56" y="39"/>
                      </a:lnTo>
                      <a:lnTo>
                        <a:pt x="25" y="41"/>
                      </a:lnTo>
                      <a:lnTo>
                        <a:pt x="19" y="46"/>
                      </a:lnTo>
                      <a:lnTo>
                        <a:pt x="8" y="50"/>
                      </a:lnTo>
                      <a:lnTo>
                        <a:pt x="0" y="4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19" name="Rusland">
                <a:extLst>
                  <a:ext uri="{FF2B5EF4-FFF2-40B4-BE49-F238E27FC236}">
                    <a16:creationId xmlns:a16="http://schemas.microsoft.com/office/drawing/2014/main" id="{8937FDF3-6FB4-40AD-B967-97C52C8621C6}"/>
                  </a:ext>
                </a:extLst>
              </p:cNvPr>
              <p:cNvGrpSpPr>
                <a:grpSpLocks/>
              </p:cNvGrpSpPr>
              <p:nvPr/>
            </p:nvGrpSpPr>
            <p:grpSpPr bwMode="auto">
              <a:xfrm>
                <a:off x="6510338" y="1628775"/>
                <a:ext cx="149225" cy="69850"/>
                <a:chOff x="4110" y="1258"/>
                <a:chExt cx="94" cy="44"/>
              </a:xfrm>
              <a:grpFill/>
            </p:grpSpPr>
            <p:sp>
              <p:nvSpPr>
                <p:cNvPr id="1426" name="Freeform 589">
                  <a:extLst>
                    <a:ext uri="{FF2B5EF4-FFF2-40B4-BE49-F238E27FC236}">
                      <a16:creationId xmlns:a16="http://schemas.microsoft.com/office/drawing/2014/main" id="{F1959757-BBDC-41B2-A0A5-92F212B4278D}"/>
                    </a:ext>
                  </a:extLst>
                </p:cNvPr>
                <p:cNvSpPr>
                  <a:spLocks/>
                </p:cNvSpPr>
                <p:nvPr/>
              </p:nvSpPr>
              <p:spPr bwMode="auto">
                <a:xfrm>
                  <a:off x="4110" y="1258"/>
                  <a:ext cx="94" cy="44"/>
                </a:xfrm>
                <a:custGeom>
                  <a:avLst/>
                  <a:gdLst>
                    <a:gd name="T0" fmla="*/ 0 w 94"/>
                    <a:gd name="T1" fmla="*/ 21 h 44"/>
                    <a:gd name="T2" fmla="*/ 15 w 94"/>
                    <a:gd name="T3" fmla="*/ 6 h 44"/>
                    <a:gd name="T4" fmla="*/ 45 w 94"/>
                    <a:gd name="T5" fmla="*/ 0 h 44"/>
                    <a:gd name="T6" fmla="*/ 62 w 94"/>
                    <a:gd name="T7" fmla="*/ 2 h 44"/>
                    <a:gd name="T8" fmla="*/ 62 w 94"/>
                    <a:gd name="T9" fmla="*/ 10 h 44"/>
                    <a:gd name="T10" fmla="*/ 74 w 94"/>
                    <a:gd name="T11" fmla="*/ 8 h 44"/>
                    <a:gd name="T12" fmla="*/ 86 w 94"/>
                    <a:gd name="T13" fmla="*/ 6 h 44"/>
                    <a:gd name="T14" fmla="*/ 94 w 94"/>
                    <a:gd name="T15" fmla="*/ 13 h 44"/>
                    <a:gd name="T16" fmla="*/ 94 w 94"/>
                    <a:gd name="T17" fmla="*/ 25 h 44"/>
                    <a:gd name="T18" fmla="*/ 82 w 94"/>
                    <a:gd name="T19" fmla="*/ 35 h 44"/>
                    <a:gd name="T20" fmla="*/ 90 w 94"/>
                    <a:gd name="T21" fmla="*/ 44 h 44"/>
                    <a:gd name="T22" fmla="*/ 52 w 94"/>
                    <a:gd name="T23" fmla="*/ 44 h 44"/>
                    <a:gd name="T24" fmla="*/ 39 w 94"/>
                    <a:gd name="T25" fmla="*/ 38 h 44"/>
                    <a:gd name="T26" fmla="*/ 15 w 94"/>
                    <a:gd name="T27" fmla="*/ 38 h 44"/>
                    <a:gd name="T28" fmla="*/ 8 w 94"/>
                    <a:gd name="T29" fmla="*/ 27 h 44"/>
                    <a:gd name="T30" fmla="*/ 0 w 94"/>
                    <a:gd name="T31" fmla="*/ 21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4" h="44">
                      <a:moveTo>
                        <a:pt x="0" y="21"/>
                      </a:moveTo>
                      <a:lnTo>
                        <a:pt x="15" y="6"/>
                      </a:lnTo>
                      <a:lnTo>
                        <a:pt x="45" y="0"/>
                      </a:lnTo>
                      <a:lnTo>
                        <a:pt x="62" y="2"/>
                      </a:lnTo>
                      <a:lnTo>
                        <a:pt x="62" y="10"/>
                      </a:lnTo>
                      <a:lnTo>
                        <a:pt x="74" y="8"/>
                      </a:lnTo>
                      <a:lnTo>
                        <a:pt x="86" y="6"/>
                      </a:lnTo>
                      <a:lnTo>
                        <a:pt x="94" y="13"/>
                      </a:lnTo>
                      <a:lnTo>
                        <a:pt x="94" y="25"/>
                      </a:lnTo>
                      <a:lnTo>
                        <a:pt x="82" y="35"/>
                      </a:lnTo>
                      <a:lnTo>
                        <a:pt x="90" y="44"/>
                      </a:lnTo>
                      <a:lnTo>
                        <a:pt x="52" y="44"/>
                      </a:lnTo>
                      <a:lnTo>
                        <a:pt x="39" y="38"/>
                      </a:lnTo>
                      <a:lnTo>
                        <a:pt x="15" y="38"/>
                      </a:lnTo>
                      <a:lnTo>
                        <a:pt x="8" y="27"/>
                      </a:lnTo>
                      <a:lnTo>
                        <a:pt x="0" y="21"/>
                      </a:lnTo>
                      <a:close/>
                    </a:path>
                  </a:pathLst>
                </a:custGeom>
                <a:grpFill/>
                <a:ln w="9525">
                  <a:solidFill>
                    <a:schemeClr val="bg2"/>
                  </a:solidFill>
                  <a:round/>
                  <a:headEnd/>
                  <a:tailEnd/>
                </a:ln>
              </p:spPr>
              <p:txBody>
                <a:bodyPr/>
                <a:lstStyle/>
                <a:p>
                  <a:pPr>
                    <a:defRPr/>
                  </a:pPr>
                  <a:endParaRPr lang="en-GB" dirty="0"/>
                </a:p>
              </p:txBody>
            </p:sp>
            <p:sp>
              <p:nvSpPr>
                <p:cNvPr id="1427" name="Freeform 590">
                  <a:extLst>
                    <a:ext uri="{FF2B5EF4-FFF2-40B4-BE49-F238E27FC236}">
                      <a16:creationId xmlns:a16="http://schemas.microsoft.com/office/drawing/2014/main" id="{29EF5200-1552-4508-B26D-43A6C4207C93}"/>
                    </a:ext>
                  </a:extLst>
                </p:cNvPr>
                <p:cNvSpPr>
                  <a:spLocks/>
                </p:cNvSpPr>
                <p:nvPr/>
              </p:nvSpPr>
              <p:spPr bwMode="auto">
                <a:xfrm>
                  <a:off x="4110" y="1258"/>
                  <a:ext cx="94" cy="44"/>
                </a:xfrm>
                <a:custGeom>
                  <a:avLst/>
                  <a:gdLst>
                    <a:gd name="T0" fmla="*/ 0 w 94"/>
                    <a:gd name="T1" fmla="*/ 21 h 44"/>
                    <a:gd name="T2" fmla="*/ 15 w 94"/>
                    <a:gd name="T3" fmla="*/ 6 h 44"/>
                    <a:gd name="T4" fmla="*/ 45 w 94"/>
                    <a:gd name="T5" fmla="*/ 0 h 44"/>
                    <a:gd name="T6" fmla="*/ 62 w 94"/>
                    <a:gd name="T7" fmla="*/ 2 h 44"/>
                    <a:gd name="T8" fmla="*/ 62 w 94"/>
                    <a:gd name="T9" fmla="*/ 10 h 44"/>
                    <a:gd name="T10" fmla="*/ 74 w 94"/>
                    <a:gd name="T11" fmla="*/ 8 h 44"/>
                    <a:gd name="T12" fmla="*/ 86 w 94"/>
                    <a:gd name="T13" fmla="*/ 6 h 44"/>
                    <a:gd name="T14" fmla="*/ 94 w 94"/>
                    <a:gd name="T15" fmla="*/ 13 h 44"/>
                    <a:gd name="T16" fmla="*/ 94 w 94"/>
                    <a:gd name="T17" fmla="*/ 25 h 44"/>
                    <a:gd name="T18" fmla="*/ 82 w 94"/>
                    <a:gd name="T19" fmla="*/ 35 h 44"/>
                    <a:gd name="T20" fmla="*/ 90 w 94"/>
                    <a:gd name="T21" fmla="*/ 44 h 44"/>
                    <a:gd name="T22" fmla="*/ 52 w 94"/>
                    <a:gd name="T23" fmla="*/ 44 h 44"/>
                    <a:gd name="T24" fmla="*/ 39 w 94"/>
                    <a:gd name="T25" fmla="*/ 38 h 44"/>
                    <a:gd name="T26" fmla="*/ 15 w 94"/>
                    <a:gd name="T27" fmla="*/ 38 h 44"/>
                    <a:gd name="T28" fmla="*/ 8 w 94"/>
                    <a:gd name="T29" fmla="*/ 27 h 44"/>
                    <a:gd name="T30" fmla="*/ 0 w 94"/>
                    <a:gd name="T31" fmla="*/ 21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4" h="44">
                      <a:moveTo>
                        <a:pt x="0" y="21"/>
                      </a:moveTo>
                      <a:lnTo>
                        <a:pt x="15" y="6"/>
                      </a:lnTo>
                      <a:lnTo>
                        <a:pt x="45" y="0"/>
                      </a:lnTo>
                      <a:lnTo>
                        <a:pt x="62" y="2"/>
                      </a:lnTo>
                      <a:lnTo>
                        <a:pt x="62" y="10"/>
                      </a:lnTo>
                      <a:lnTo>
                        <a:pt x="74" y="8"/>
                      </a:lnTo>
                      <a:lnTo>
                        <a:pt x="86" y="6"/>
                      </a:lnTo>
                      <a:lnTo>
                        <a:pt x="94" y="13"/>
                      </a:lnTo>
                      <a:lnTo>
                        <a:pt x="94" y="25"/>
                      </a:lnTo>
                      <a:lnTo>
                        <a:pt x="82" y="35"/>
                      </a:lnTo>
                      <a:lnTo>
                        <a:pt x="90" y="44"/>
                      </a:lnTo>
                      <a:lnTo>
                        <a:pt x="52" y="44"/>
                      </a:lnTo>
                      <a:lnTo>
                        <a:pt x="39" y="38"/>
                      </a:lnTo>
                      <a:lnTo>
                        <a:pt x="15" y="38"/>
                      </a:lnTo>
                      <a:lnTo>
                        <a:pt x="8" y="27"/>
                      </a:lnTo>
                      <a:lnTo>
                        <a:pt x="0" y="2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20" name="Rusland">
                <a:extLst>
                  <a:ext uri="{FF2B5EF4-FFF2-40B4-BE49-F238E27FC236}">
                    <a16:creationId xmlns:a16="http://schemas.microsoft.com/office/drawing/2014/main" id="{982E0AE4-1F28-4E46-9CEB-5367E3985B7B}"/>
                  </a:ext>
                </a:extLst>
              </p:cNvPr>
              <p:cNvGrpSpPr>
                <a:grpSpLocks/>
              </p:cNvGrpSpPr>
              <p:nvPr/>
            </p:nvGrpSpPr>
            <p:grpSpPr bwMode="auto">
              <a:xfrm>
                <a:off x="6472238" y="1563688"/>
                <a:ext cx="130175" cy="68262"/>
                <a:chOff x="4086" y="1217"/>
                <a:chExt cx="82" cy="43"/>
              </a:xfrm>
              <a:grpFill/>
            </p:grpSpPr>
            <p:sp>
              <p:nvSpPr>
                <p:cNvPr id="1424" name="Freeform 592">
                  <a:extLst>
                    <a:ext uri="{FF2B5EF4-FFF2-40B4-BE49-F238E27FC236}">
                      <a16:creationId xmlns:a16="http://schemas.microsoft.com/office/drawing/2014/main" id="{F1D87386-1A16-4C3C-979E-9658695CF1C7}"/>
                    </a:ext>
                  </a:extLst>
                </p:cNvPr>
                <p:cNvSpPr>
                  <a:spLocks/>
                </p:cNvSpPr>
                <p:nvPr/>
              </p:nvSpPr>
              <p:spPr bwMode="auto">
                <a:xfrm>
                  <a:off x="4086" y="1217"/>
                  <a:ext cx="82" cy="43"/>
                </a:xfrm>
                <a:custGeom>
                  <a:avLst/>
                  <a:gdLst>
                    <a:gd name="T0" fmla="*/ 0 w 82"/>
                    <a:gd name="T1" fmla="*/ 33 h 43"/>
                    <a:gd name="T2" fmla="*/ 22 w 82"/>
                    <a:gd name="T3" fmla="*/ 43 h 43"/>
                    <a:gd name="T4" fmla="*/ 36 w 82"/>
                    <a:gd name="T5" fmla="*/ 41 h 43"/>
                    <a:gd name="T6" fmla="*/ 55 w 82"/>
                    <a:gd name="T7" fmla="*/ 37 h 43"/>
                    <a:gd name="T8" fmla="*/ 73 w 82"/>
                    <a:gd name="T9" fmla="*/ 35 h 43"/>
                    <a:gd name="T10" fmla="*/ 74 w 82"/>
                    <a:gd name="T11" fmla="*/ 27 h 43"/>
                    <a:gd name="T12" fmla="*/ 82 w 82"/>
                    <a:gd name="T13" fmla="*/ 21 h 43"/>
                    <a:gd name="T14" fmla="*/ 71 w 82"/>
                    <a:gd name="T15" fmla="*/ 13 h 43"/>
                    <a:gd name="T16" fmla="*/ 59 w 82"/>
                    <a:gd name="T17" fmla="*/ 2 h 43"/>
                    <a:gd name="T18" fmla="*/ 43 w 82"/>
                    <a:gd name="T19" fmla="*/ 0 h 43"/>
                    <a:gd name="T20" fmla="*/ 39 w 82"/>
                    <a:gd name="T21" fmla="*/ 9 h 43"/>
                    <a:gd name="T22" fmla="*/ 16 w 82"/>
                    <a:gd name="T23" fmla="*/ 11 h 43"/>
                    <a:gd name="T24" fmla="*/ 12 w 82"/>
                    <a:gd name="T25" fmla="*/ 17 h 43"/>
                    <a:gd name="T26" fmla="*/ 10 w 82"/>
                    <a:gd name="T27" fmla="*/ 27 h 43"/>
                    <a:gd name="T28" fmla="*/ 0 w 82"/>
                    <a:gd name="T29" fmla="*/ 33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 h="43">
                      <a:moveTo>
                        <a:pt x="0" y="33"/>
                      </a:moveTo>
                      <a:lnTo>
                        <a:pt x="22" y="43"/>
                      </a:lnTo>
                      <a:lnTo>
                        <a:pt x="36" y="41"/>
                      </a:lnTo>
                      <a:lnTo>
                        <a:pt x="55" y="37"/>
                      </a:lnTo>
                      <a:lnTo>
                        <a:pt x="73" y="35"/>
                      </a:lnTo>
                      <a:lnTo>
                        <a:pt x="74" y="27"/>
                      </a:lnTo>
                      <a:lnTo>
                        <a:pt x="82" y="21"/>
                      </a:lnTo>
                      <a:lnTo>
                        <a:pt x="71" y="13"/>
                      </a:lnTo>
                      <a:lnTo>
                        <a:pt x="59" y="2"/>
                      </a:lnTo>
                      <a:lnTo>
                        <a:pt x="43" y="0"/>
                      </a:lnTo>
                      <a:lnTo>
                        <a:pt x="39" y="9"/>
                      </a:lnTo>
                      <a:lnTo>
                        <a:pt x="16" y="11"/>
                      </a:lnTo>
                      <a:lnTo>
                        <a:pt x="12" y="17"/>
                      </a:lnTo>
                      <a:lnTo>
                        <a:pt x="10" y="27"/>
                      </a:lnTo>
                      <a:lnTo>
                        <a:pt x="0" y="33"/>
                      </a:lnTo>
                      <a:close/>
                    </a:path>
                  </a:pathLst>
                </a:custGeom>
                <a:grpFill/>
                <a:ln w="9525">
                  <a:solidFill>
                    <a:schemeClr val="bg2"/>
                  </a:solidFill>
                  <a:round/>
                  <a:headEnd/>
                  <a:tailEnd/>
                </a:ln>
              </p:spPr>
              <p:txBody>
                <a:bodyPr/>
                <a:lstStyle/>
                <a:p>
                  <a:pPr>
                    <a:defRPr/>
                  </a:pPr>
                  <a:endParaRPr lang="en-GB" dirty="0"/>
                </a:p>
              </p:txBody>
            </p:sp>
            <p:sp>
              <p:nvSpPr>
                <p:cNvPr id="1425" name="Freeform 593">
                  <a:extLst>
                    <a:ext uri="{FF2B5EF4-FFF2-40B4-BE49-F238E27FC236}">
                      <a16:creationId xmlns:a16="http://schemas.microsoft.com/office/drawing/2014/main" id="{50351E96-0C65-4AAA-AC67-1316D6AE84F3}"/>
                    </a:ext>
                  </a:extLst>
                </p:cNvPr>
                <p:cNvSpPr>
                  <a:spLocks/>
                </p:cNvSpPr>
                <p:nvPr/>
              </p:nvSpPr>
              <p:spPr bwMode="auto">
                <a:xfrm>
                  <a:off x="4086" y="1217"/>
                  <a:ext cx="82" cy="43"/>
                </a:xfrm>
                <a:custGeom>
                  <a:avLst/>
                  <a:gdLst>
                    <a:gd name="T0" fmla="*/ 0 w 82"/>
                    <a:gd name="T1" fmla="*/ 33 h 43"/>
                    <a:gd name="T2" fmla="*/ 22 w 82"/>
                    <a:gd name="T3" fmla="*/ 43 h 43"/>
                    <a:gd name="T4" fmla="*/ 36 w 82"/>
                    <a:gd name="T5" fmla="*/ 41 h 43"/>
                    <a:gd name="T6" fmla="*/ 55 w 82"/>
                    <a:gd name="T7" fmla="*/ 37 h 43"/>
                    <a:gd name="T8" fmla="*/ 73 w 82"/>
                    <a:gd name="T9" fmla="*/ 35 h 43"/>
                    <a:gd name="T10" fmla="*/ 74 w 82"/>
                    <a:gd name="T11" fmla="*/ 27 h 43"/>
                    <a:gd name="T12" fmla="*/ 82 w 82"/>
                    <a:gd name="T13" fmla="*/ 21 h 43"/>
                    <a:gd name="T14" fmla="*/ 71 w 82"/>
                    <a:gd name="T15" fmla="*/ 13 h 43"/>
                    <a:gd name="T16" fmla="*/ 59 w 82"/>
                    <a:gd name="T17" fmla="*/ 2 h 43"/>
                    <a:gd name="T18" fmla="*/ 43 w 82"/>
                    <a:gd name="T19" fmla="*/ 0 h 43"/>
                    <a:gd name="T20" fmla="*/ 39 w 82"/>
                    <a:gd name="T21" fmla="*/ 9 h 43"/>
                    <a:gd name="T22" fmla="*/ 16 w 82"/>
                    <a:gd name="T23" fmla="*/ 11 h 43"/>
                    <a:gd name="T24" fmla="*/ 12 w 82"/>
                    <a:gd name="T25" fmla="*/ 17 h 43"/>
                    <a:gd name="T26" fmla="*/ 10 w 82"/>
                    <a:gd name="T27" fmla="*/ 27 h 43"/>
                    <a:gd name="T28" fmla="*/ 0 w 82"/>
                    <a:gd name="T29" fmla="*/ 33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 h="43">
                      <a:moveTo>
                        <a:pt x="0" y="33"/>
                      </a:moveTo>
                      <a:lnTo>
                        <a:pt x="22" y="43"/>
                      </a:lnTo>
                      <a:lnTo>
                        <a:pt x="36" y="41"/>
                      </a:lnTo>
                      <a:lnTo>
                        <a:pt x="55" y="37"/>
                      </a:lnTo>
                      <a:lnTo>
                        <a:pt x="73" y="35"/>
                      </a:lnTo>
                      <a:lnTo>
                        <a:pt x="74" y="27"/>
                      </a:lnTo>
                      <a:lnTo>
                        <a:pt x="82" y="21"/>
                      </a:lnTo>
                      <a:lnTo>
                        <a:pt x="71" y="13"/>
                      </a:lnTo>
                      <a:lnTo>
                        <a:pt x="59" y="2"/>
                      </a:lnTo>
                      <a:lnTo>
                        <a:pt x="43" y="0"/>
                      </a:lnTo>
                      <a:lnTo>
                        <a:pt x="39" y="9"/>
                      </a:lnTo>
                      <a:lnTo>
                        <a:pt x="16" y="11"/>
                      </a:lnTo>
                      <a:lnTo>
                        <a:pt x="12" y="17"/>
                      </a:lnTo>
                      <a:lnTo>
                        <a:pt x="10" y="27"/>
                      </a:lnTo>
                      <a:lnTo>
                        <a:pt x="0" y="3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21" name="Rusland">
                <a:extLst>
                  <a:ext uri="{FF2B5EF4-FFF2-40B4-BE49-F238E27FC236}">
                    <a16:creationId xmlns:a16="http://schemas.microsoft.com/office/drawing/2014/main" id="{9F5AD963-B57E-4494-8B7C-A78279C9FEEE}"/>
                  </a:ext>
                </a:extLst>
              </p:cNvPr>
              <p:cNvGrpSpPr>
                <a:grpSpLocks/>
              </p:cNvGrpSpPr>
              <p:nvPr/>
            </p:nvGrpSpPr>
            <p:grpSpPr bwMode="auto">
              <a:xfrm>
                <a:off x="7575550" y="1843088"/>
                <a:ext cx="198438" cy="68262"/>
                <a:chOff x="4781" y="1393"/>
                <a:chExt cx="125" cy="43"/>
              </a:xfrm>
              <a:grpFill/>
            </p:grpSpPr>
            <p:sp>
              <p:nvSpPr>
                <p:cNvPr id="1422" name="Freeform 595">
                  <a:extLst>
                    <a:ext uri="{FF2B5EF4-FFF2-40B4-BE49-F238E27FC236}">
                      <a16:creationId xmlns:a16="http://schemas.microsoft.com/office/drawing/2014/main" id="{FD9B1B8B-D3CE-4C4E-94FF-F8419B53B290}"/>
                    </a:ext>
                  </a:extLst>
                </p:cNvPr>
                <p:cNvSpPr>
                  <a:spLocks/>
                </p:cNvSpPr>
                <p:nvPr/>
              </p:nvSpPr>
              <p:spPr bwMode="auto">
                <a:xfrm>
                  <a:off x="4781" y="1393"/>
                  <a:ext cx="125" cy="43"/>
                </a:xfrm>
                <a:custGeom>
                  <a:avLst/>
                  <a:gdLst>
                    <a:gd name="T0" fmla="*/ 37 w 125"/>
                    <a:gd name="T1" fmla="*/ 42 h 43"/>
                    <a:gd name="T2" fmla="*/ 25 w 125"/>
                    <a:gd name="T3" fmla="*/ 43 h 43"/>
                    <a:gd name="T4" fmla="*/ 2 w 125"/>
                    <a:gd name="T5" fmla="*/ 32 h 43"/>
                    <a:gd name="T6" fmla="*/ 0 w 125"/>
                    <a:gd name="T7" fmla="*/ 20 h 43"/>
                    <a:gd name="T8" fmla="*/ 5 w 125"/>
                    <a:gd name="T9" fmla="*/ 6 h 43"/>
                    <a:gd name="T10" fmla="*/ 17 w 125"/>
                    <a:gd name="T11" fmla="*/ 0 h 43"/>
                    <a:gd name="T12" fmla="*/ 29 w 125"/>
                    <a:gd name="T13" fmla="*/ 0 h 43"/>
                    <a:gd name="T14" fmla="*/ 44 w 125"/>
                    <a:gd name="T15" fmla="*/ 8 h 43"/>
                    <a:gd name="T16" fmla="*/ 56 w 125"/>
                    <a:gd name="T17" fmla="*/ 16 h 43"/>
                    <a:gd name="T18" fmla="*/ 62 w 125"/>
                    <a:gd name="T19" fmla="*/ 4 h 43"/>
                    <a:gd name="T20" fmla="*/ 74 w 125"/>
                    <a:gd name="T21" fmla="*/ 4 h 43"/>
                    <a:gd name="T22" fmla="*/ 83 w 125"/>
                    <a:gd name="T23" fmla="*/ 10 h 43"/>
                    <a:gd name="T24" fmla="*/ 97 w 125"/>
                    <a:gd name="T25" fmla="*/ 8 h 43"/>
                    <a:gd name="T26" fmla="*/ 117 w 125"/>
                    <a:gd name="T27" fmla="*/ 14 h 43"/>
                    <a:gd name="T28" fmla="*/ 125 w 125"/>
                    <a:gd name="T29" fmla="*/ 20 h 43"/>
                    <a:gd name="T30" fmla="*/ 117 w 125"/>
                    <a:gd name="T31" fmla="*/ 32 h 43"/>
                    <a:gd name="T32" fmla="*/ 101 w 125"/>
                    <a:gd name="T33" fmla="*/ 36 h 43"/>
                    <a:gd name="T34" fmla="*/ 89 w 125"/>
                    <a:gd name="T35" fmla="*/ 32 h 43"/>
                    <a:gd name="T36" fmla="*/ 83 w 125"/>
                    <a:gd name="T37" fmla="*/ 24 h 43"/>
                    <a:gd name="T38" fmla="*/ 87 w 125"/>
                    <a:gd name="T39" fmla="*/ 14 h 43"/>
                    <a:gd name="T40" fmla="*/ 76 w 125"/>
                    <a:gd name="T41" fmla="*/ 16 h 43"/>
                    <a:gd name="T42" fmla="*/ 78 w 125"/>
                    <a:gd name="T43" fmla="*/ 24 h 43"/>
                    <a:gd name="T44" fmla="*/ 81 w 125"/>
                    <a:gd name="T45" fmla="*/ 30 h 43"/>
                    <a:gd name="T46" fmla="*/ 85 w 125"/>
                    <a:gd name="T47" fmla="*/ 38 h 43"/>
                    <a:gd name="T48" fmla="*/ 76 w 125"/>
                    <a:gd name="T49" fmla="*/ 38 h 43"/>
                    <a:gd name="T50" fmla="*/ 60 w 125"/>
                    <a:gd name="T51" fmla="*/ 36 h 43"/>
                    <a:gd name="T52" fmla="*/ 46 w 125"/>
                    <a:gd name="T53" fmla="*/ 36 h 43"/>
                    <a:gd name="T54" fmla="*/ 37 w 125"/>
                    <a:gd name="T55" fmla="*/ 34 h 43"/>
                    <a:gd name="T56" fmla="*/ 37 w 125"/>
                    <a:gd name="T57" fmla="*/ 42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5" h="43">
                      <a:moveTo>
                        <a:pt x="37" y="42"/>
                      </a:moveTo>
                      <a:lnTo>
                        <a:pt x="25" y="43"/>
                      </a:lnTo>
                      <a:lnTo>
                        <a:pt x="2" y="32"/>
                      </a:lnTo>
                      <a:lnTo>
                        <a:pt x="0" y="20"/>
                      </a:lnTo>
                      <a:lnTo>
                        <a:pt x="5" y="6"/>
                      </a:lnTo>
                      <a:lnTo>
                        <a:pt x="17" y="0"/>
                      </a:lnTo>
                      <a:lnTo>
                        <a:pt x="29" y="0"/>
                      </a:lnTo>
                      <a:lnTo>
                        <a:pt x="44" y="8"/>
                      </a:lnTo>
                      <a:lnTo>
                        <a:pt x="56" y="16"/>
                      </a:lnTo>
                      <a:lnTo>
                        <a:pt x="62" y="4"/>
                      </a:lnTo>
                      <a:lnTo>
                        <a:pt x="74" y="4"/>
                      </a:lnTo>
                      <a:lnTo>
                        <a:pt x="83" y="10"/>
                      </a:lnTo>
                      <a:lnTo>
                        <a:pt x="97" y="8"/>
                      </a:lnTo>
                      <a:lnTo>
                        <a:pt x="117" y="14"/>
                      </a:lnTo>
                      <a:lnTo>
                        <a:pt x="125" y="20"/>
                      </a:lnTo>
                      <a:lnTo>
                        <a:pt x="117" y="32"/>
                      </a:lnTo>
                      <a:lnTo>
                        <a:pt x="101" y="36"/>
                      </a:lnTo>
                      <a:lnTo>
                        <a:pt x="89" y="32"/>
                      </a:lnTo>
                      <a:lnTo>
                        <a:pt x="83" y="24"/>
                      </a:lnTo>
                      <a:lnTo>
                        <a:pt x="87" y="14"/>
                      </a:lnTo>
                      <a:lnTo>
                        <a:pt x="76" y="16"/>
                      </a:lnTo>
                      <a:lnTo>
                        <a:pt x="78" y="24"/>
                      </a:lnTo>
                      <a:lnTo>
                        <a:pt x="81" y="30"/>
                      </a:lnTo>
                      <a:lnTo>
                        <a:pt x="85" y="38"/>
                      </a:lnTo>
                      <a:lnTo>
                        <a:pt x="76" y="38"/>
                      </a:lnTo>
                      <a:lnTo>
                        <a:pt x="60" y="36"/>
                      </a:lnTo>
                      <a:lnTo>
                        <a:pt x="46" y="36"/>
                      </a:lnTo>
                      <a:lnTo>
                        <a:pt x="37" y="34"/>
                      </a:lnTo>
                      <a:lnTo>
                        <a:pt x="37" y="42"/>
                      </a:lnTo>
                      <a:close/>
                    </a:path>
                  </a:pathLst>
                </a:custGeom>
                <a:grpFill/>
                <a:ln w="9525">
                  <a:solidFill>
                    <a:schemeClr val="bg2"/>
                  </a:solidFill>
                  <a:round/>
                  <a:headEnd/>
                  <a:tailEnd/>
                </a:ln>
              </p:spPr>
              <p:txBody>
                <a:bodyPr/>
                <a:lstStyle/>
                <a:p>
                  <a:pPr>
                    <a:defRPr/>
                  </a:pPr>
                  <a:endParaRPr lang="en-GB" dirty="0"/>
                </a:p>
              </p:txBody>
            </p:sp>
            <p:sp>
              <p:nvSpPr>
                <p:cNvPr id="1423" name="Freeform 596">
                  <a:extLst>
                    <a:ext uri="{FF2B5EF4-FFF2-40B4-BE49-F238E27FC236}">
                      <a16:creationId xmlns:a16="http://schemas.microsoft.com/office/drawing/2014/main" id="{7BEDBBC7-2D6D-410B-B373-8CF9A2254ED4}"/>
                    </a:ext>
                  </a:extLst>
                </p:cNvPr>
                <p:cNvSpPr>
                  <a:spLocks/>
                </p:cNvSpPr>
                <p:nvPr/>
              </p:nvSpPr>
              <p:spPr bwMode="auto">
                <a:xfrm>
                  <a:off x="4781" y="1393"/>
                  <a:ext cx="125" cy="43"/>
                </a:xfrm>
                <a:custGeom>
                  <a:avLst/>
                  <a:gdLst>
                    <a:gd name="T0" fmla="*/ 37 w 125"/>
                    <a:gd name="T1" fmla="*/ 42 h 43"/>
                    <a:gd name="T2" fmla="*/ 25 w 125"/>
                    <a:gd name="T3" fmla="*/ 43 h 43"/>
                    <a:gd name="T4" fmla="*/ 2 w 125"/>
                    <a:gd name="T5" fmla="*/ 32 h 43"/>
                    <a:gd name="T6" fmla="*/ 0 w 125"/>
                    <a:gd name="T7" fmla="*/ 20 h 43"/>
                    <a:gd name="T8" fmla="*/ 5 w 125"/>
                    <a:gd name="T9" fmla="*/ 6 h 43"/>
                    <a:gd name="T10" fmla="*/ 17 w 125"/>
                    <a:gd name="T11" fmla="*/ 0 h 43"/>
                    <a:gd name="T12" fmla="*/ 29 w 125"/>
                    <a:gd name="T13" fmla="*/ 0 h 43"/>
                    <a:gd name="T14" fmla="*/ 44 w 125"/>
                    <a:gd name="T15" fmla="*/ 8 h 43"/>
                    <a:gd name="T16" fmla="*/ 56 w 125"/>
                    <a:gd name="T17" fmla="*/ 16 h 43"/>
                    <a:gd name="T18" fmla="*/ 62 w 125"/>
                    <a:gd name="T19" fmla="*/ 4 h 43"/>
                    <a:gd name="T20" fmla="*/ 74 w 125"/>
                    <a:gd name="T21" fmla="*/ 4 h 43"/>
                    <a:gd name="T22" fmla="*/ 83 w 125"/>
                    <a:gd name="T23" fmla="*/ 10 h 43"/>
                    <a:gd name="T24" fmla="*/ 97 w 125"/>
                    <a:gd name="T25" fmla="*/ 8 h 43"/>
                    <a:gd name="T26" fmla="*/ 117 w 125"/>
                    <a:gd name="T27" fmla="*/ 14 h 43"/>
                    <a:gd name="T28" fmla="*/ 125 w 125"/>
                    <a:gd name="T29" fmla="*/ 20 h 43"/>
                    <a:gd name="T30" fmla="*/ 117 w 125"/>
                    <a:gd name="T31" fmla="*/ 32 h 43"/>
                    <a:gd name="T32" fmla="*/ 101 w 125"/>
                    <a:gd name="T33" fmla="*/ 36 h 43"/>
                    <a:gd name="T34" fmla="*/ 89 w 125"/>
                    <a:gd name="T35" fmla="*/ 32 h 43"/>
                    <a:gd name="T36" fmla="*/ 83 w 125"/>
                    <a:gd name="T37" fmla="*/ 24 h 43"/>
                    <a:gd name="T38" fmla="*/ 87 w 125"/>
                    <a:gd name="T39" fmla="*/ 14 h 43"/>
                    <a:gd name="T40" fmla="*/ 76 w 125"/>
                    <a:gd name="T41" fmla="*/ 16 h 43"/>
                    <a:gd name="T42" fmla="*/ 78 w 125"/>
                    <a:gd name="T43" fmla="*/ 24 h 43"/>
                    <a:gd name="T44" fmla="*/ 81 w 125"/>
                    <a:gd name="T45" fmla="*/ 30 h 43"/>
                    <a:gd name="T46" fmla="*/ 85 w 125"/>
                    <a:gd name="T47" fmla="*/ 38 h 43"/>
                    <a:gd name="T48" fmla="*/ 76 w 125"/>
                    <a:gd name="T49" fmla="*/ 38 h 43"/>
                    <a:gd name="T50" fmla="*/ 60 w 125"/>
                    <a:gd name="T51" fmla="*/ 36 h 43"/>
                    <a:gd name="T52" fmla="*/ 46 w 125"/>
                    <a:gd name="T53" fmla="*/ 36 h 43"/>
                    <a:gd name="T54" fmla="*/ 37 w 125"/>
                    <a:gd name="T55" fmla="*/ 34 h 43"/>
                    <a:gd name="T56" fmla="*/ 37 w 125"/>
                    <a:gd name="T57" fmla="*/ 42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5" h="43">
                      <a:moveTo>
                        <a:pt x="37" y="42"/>
                      </a:moveTo>
                      <a:lnTo>
                        <a:pt x="25" y="43"/>
                      </a:lnTo>
                      <a:lnTo>
                        <a:pt x="2" y="32"/>
                      </a:lnTo>
                      <a:lnTo>
                        <a:pt x="0" y="20"/>
                      </a:lnTo>
                      <a:lnTo>
                        <a:pt x="5" y="6"/>
                      </a:lnTo>
                      <a:lnTo>
                        <a:pt x="17" y="0"/>
                      </a:lnTo>
                      <a:lnTo>
                        <a:pt x="29" y="0"/>
                      </a:lnTo>
                      <a:lnTo>
                        <a:pt x="44" y="8"/>
                      </a:lnTo>
                      <a:lnTo>
                        <a:pt x="56" y="16"/>
                      </a:lnTo>
                      <a:lnTo>
                        <a:pt x="62" y="4"/>
                      </a:lnTo>
                      <a:lnTo>
                        <a:pt x="74" y="4"/>
                      </a:lnTo>
                      <a:lnTo>
                        <a:pt x="83" y="10"/>
                      </a:lnTo>
                      <a:lnTo>
                        <a:pt x="97" y="8"/>
                      </a:lnTo>
                      <a:lnTo>
                        <a:pt x="117" y="14"/>
                      </a:lnTo>
                      <a:lnTo>
                        <a:pt x="125" y="20"/>
                      </a:lnTo>
                      <a:lnTo>
                        <a:pt x="117" y="32"/>
                      </a:lnTo>
                      <a:lnTo>
                        <a:pt x="101" y="36"/>
                      </a:lnTo>
                      <a:lnTo>
                        <a:pt x="89" y="32"/>
                      </a:lnTo>
                      <a:lnTo>
                        <a:pt x="83" y="24"/>
                      </a:lnTo>
                      <a:lnTo>
                        <a:pt x="87" y="14"/>
                      </a:lnTo>
                      <a:lnTo>
                        <a:pt x="76" y="16"/>
                      </a:lnTo>
                      <a:lnTo>
                        <a:pt x="78" y="24"/>
                      </a:lnTo>
                      <a:lnTo>
                        <a:pt x="81" y="30"/>
                      </a:lnTo>
                      <a:lnTo>
                        <a:pt x="85" y="38"/>
                      </a:lnTo>
                      <a:lnTo>
                        <a:pt x="76" y="38"/>
                      </a:lnTo>
                      <a:lnTo>
                        <a:pt x="60" y="36"/>
                      </a:lnTo>
                      <a:lnTo>
                        <a:pt x="46" y="36"/>
                      </a:lnTo>
                      <a:lnTo>
                        <a:pt x="37" y="34"/>
                      </a:lnTo>
                      <a:lnTo>
                        <a:pt x="37" y="42"/>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409" name="Rusland">
              <a:extLst>
                <a:ext uri="{FF2B5EF4-FFF2-40B4-BE49-F238E27FC236}">
                  <a16:creationId xmlns:a16="http://schemas.microsoft.com/office/drawing/2014/main" id="{0A562A10-ACB9-4E3A-94BD-7A425DB8266C}"/>
                </a:ext>
              </a:extLst>
            </p:cNvPr>
            <p:cNvGrpSpPr>
              <a:grpSpLocks/>
            </p:cNvGrpSpPr>
            <p:nvPr/>
          </p:nvGrpSpPr>
          <p:grpSpPr bwMode="auto">
            <a:xfrm>
              <a:off x="7797800" y="1874838"/>
              <a:ext cx="114300" cy="36512"/>
              <a:chOff x="4921" y="1413"/>
              <a:chExt cx="72" cy="23"/>
            </a:xfrm>
            <a:grpFill/>
          </p:grpSpPr>
          <p:sp>
            <p:nvSpPr>
              <p:cNvPr id="1413" name="Freeform 598">
                <a:extLst>
                  <a:ext uri="{FF2B5EF4-FFF2-40B4-BE49-F238E27FC236}">
                    <a16:creationId xmlns:a16="http://schemas.microsoft.com/office/drawing/2014/main" id="{A9213BFA-1FEF-4E0A-AF85-7328F3A04D0C}"/>
                  </a:ext>
                </a:extLst>
              </p:cNvPr>
              <p:cNvSpPr>
                <a:spLocks/>
              </p:cNvSpPr>
              <p:nvPr/>
            </p:nvSpPr>
            <p:spPr bwMode="auto">
              <a:xfrm>
                <a:off x="4921" y="1413"/>
                <a:ext cx="72" cy="23"/>
              </a:xfrm>
              <a:custGeom>
                <a:avLst/>
                <a:gdLst>
                  <a:gd name="T0" fmla="*/ 6 w 72"/>
                  <a:gd name="T1" fmla="*/ 0 h 23"/>
                  <a:gd name="T2" fmla="*/ 16 w 72"/>
                  <a:gd name="T3" fmla="*/ 4 h 23"/>
                  <a:gd name="T4" fmla="*/ 35 w 72"/>
                  <a:gd name="T5" fmla="*/ 4 h 23"/>
                  <a:gd name="T6" fmla="*/ 49 w 72"/>
                  <a:gd name="T7" fmla="*/ 8 h 23"/>
                  <a:gd name="T8" fmla="*/ 66 w 72"/>
                  <a:gd name="T9" fmla="*/ 10 h 23"/>
                  <a:gd name="T10" fmla="*/ 72 w 72"/>
                  <a:gd name="T11" fmla="*/ 14 h 23"/>
                  <a:gd name="T12" fmla="*/ 59 w 72"/>
                  <a:gd name="T13" fmla="*/ 20 h 23"/>
                  <a:gd name="T14" fmla="*/ 47 w 72"/>
                  <a:gd name="T15" fmla="*/ 23 h 23"/>
                  <a:gd name="T16" fmla="*/ 35 w 72"/>
                  <a:gd name="T17" fmla="*/ 23 h 23"/>
                  <a:gd name="T18" fmla="*/ 20 w 72"/>
                  <a:gd name="T19" fmla="*/ 20 h 23"/>
                  <a:gd name="T20" fmla="*/ 4 w 72"/>
                  <a:gd name="T21" fmla="*/ 16 h 23"/>
                  <a:gd name="T22" fmla="*/ 0 w 72"/>
                  <a:gd name="T23" fmla="*/ 8 h 23"/>
                  <a:gd name="T24" fmla="*/ 6 w 72"/>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23">
                    <a:moveTo>
                      <a:pt x="6" y="0"/>
                    </a:moveTo>
                    <a:lnTo>
                      <a:pt x="16" y="4"/>
                    </a:lnTo>
                    <a:lnTo>
                      <a:pt x="35" y="4"/>
                    </a:lnTo>
                    <a:lnTo>
                      <a:pt x="49" y="8"/>
                    </a:lnTo>
                    <a:lnTo>
                      <a:pt x="66" y="10"/>
                    </a:lnTo>
                    <a:lnTo>
                      <a:pt x="72" y="14"/>
                    </a:lnTo>
                    <a:lnTo>
                      <a:pt x="59" y="20"/>
                    </a:lnTo>
                    <a:lnTo>
                      <a:pt x="47" y="23"/>
                    </a:lnTo>
                    <a:lnTo>
                      <a:pt x="35" y="23"/>
                    </a:lnTo>
                    <a:lnTo>
                      <a:pt x="20" y="20"/>
                    </a:lnTo>
                    <a:lnTo>
                      <a:pt x="4" y="16"/>
                    </a:lnTo>
                    <a:lnTo>
                      <a:pt x="0" y="8"/>
                    </a:lnTo>
                    <a:lnTo>
                      <a:pt x="6" y="0"/>
                    </a:lnTo>
                    <a:close/>
                  </a:path>
                </a:pathLst>
              </a:custGeom>
              <a:grpFill/>
              <a:ln w="9525">
                <a:solidFill>
                  <a:schemeClr val="bg2"/>
                </a:solidFill>
                <a:round/>
                <a:headEnd/>
                <a:tailEnd/>
              </a:ln>
            </p:spPr>
            <p:txBody>
              <a:bodyPr/>
              <a:lstStyle/>
              <a:p>
                <a:pPr>
                  <a:defRPr/>
                </a:pPr>
                <a:endParaRPr lang="en-GB" dirty="0"/>
              </a:p>
            </p:txBody>
          </p:sp>
          <p:sp>
            <p:nvSpPr>
              <p:cNvPr id="1414" name="Freeform 599">
                <a:extLst>
                  <a:ext uri="{FF2B5EF4-FFF2-40B4-BE49-F238E27FC236}">
                    <a16:creationId xmlns:a16="http://schemas.microsoft.com/office/drawing/2014/main" id="{C63B6A58-1584-496B-8E5A-C5551FDABD29}"/>
                  </a:ext>
                </a:extLst>
              </p:cNvPr>
              <p:cNvSpPr>
                <a:spLocks/>
              </p:cNvSpPr>
              <p:nvPr/>
            </p:nvSpPr>
            <p:spPr bwMode="auto">
              <a:xfrm>
                <a:off x="4921" y="1413"/>
                <a:ext cx="72" cy="23"/>
              </a:xfrm>
              <a:custGeom>
                <a:avLst/>
                <a:gdLst>
                  <a:gd name="T0" fmla="*/ 6 w 72"/>
                  <a:gd name="T1" fmla="*/ 0 h 23"/>
                  <a:gd name="T2" fmla="*/ 16 w 72"/>
                  <a:gd name="T3" fmla="*/ 4 h 23"/>
                  <a:gd name="T4" fmla="*/ 35 w 72"/>
                  <a:gd name="T5" fmla="*/ 4 h 23"/>
                  <a:gd name="T6" fmla="*/ 49 w 72"/>
                  <a:gd name="T7" fmla="*/ 8 h 23"/>
                  <a:gd name="T8" fmla="*/ 66 w 72"/>
                  <a:gd name="T9" fmla="*/ 10 h 23"/>
                  <a:gd name="T10" fmla="*/ 72 w 72"/>
                  <a:gd name="T11" fmla="*/ 14 h 23"/>
                  <a:gd name="T12" fmla="*/ 59 w 72"/>
                  <a:gd name="T13" fmla="*/ 20 h 23"/>
                  <a:gd name="T14" fmla="*/ 47 w 72"/>
                  <a:gd name="T15" fmla="*/ 23 h 23"/>
                  <a:gd name="T16" fmla="*/ 35 w 72"/>
                  <a:gd name="T17" fmla="*/ 23 h 23"/>
                  <a:gd name="T18" fmla="*/ 20 w 72"/>
                  <a:gd name="T19" fmla="*/ 20 h 23"/>
                  <a:gd name="T20" fmla="*/ 4 w 72"/>
                  <a:gd name="T21" fmla="*/ 16 h 23"/>
                  <a:gd name="T22" fmla="*/ 0 w 72"/>
                  <a:gd name="T23" fmla="*/ 8 h 23"/>
                  <a:gd name="T24" fmla="*/ 6 w 72"/>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23">
                    <a:moveTo>
                      <a:pt x="6" y="0"/>
                    </a:moveTo>
                    <a:lnTo>
                      <a:pt x="16" y="4"/>
                    </a:lnTo>
                    <a:lnTo>
                      <a:pt x="35" y="4"/>
                    </a:lnTo>
                    <a:lnTo>
                      <a:pt x="49" y="8"/>
                    </a:lnTo>
                    <a:lnTo>
                      <a:pt x="66" y="10"/>
                    </a:lnTo>
                    <a:lnTo>
                      <a:pt x="72" y="14"/>
                    </a:lnTo>
                    <a:lnTo>
                      <a:pt x="59" y="20"/>
                    </a:lnTo>
                    <a:lnTo>
                      <a:pt x="47" y="23"/>
                    </a:lnTo>
                    <a:lnTo>
                      <a:pt x="35" y="23"/>
                    </a:lnTo>
                    <a:lnTo>
                      <a:pt x="20" y="20"/>
                    </a:lnTo>
                    <a:lnTo>
                      <a:pt x="4" y="16"/>
                    </a:lnTo>
                    <a:lnTo>
                      <a:pt x="0" y="8"/>
                    </a:lnTo>
                    <a:lnTo>
                      <a:pt x="6"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10" name="Rusland">
              <a:extLst>
                <a:ext uri="{FF2B5EF4-FFF2-40B4-BE49-F238E27FC236}">
                  <a16:creationId xmlns:a16="http://schemas.microsoft.com/office/drawing/2014/main" id="{98E08300-1BBB-4DD8-A86B-31F2B95FD207}"/>
                </a:ext>
              </a:extLst>
            </p:cNvPr>
            <p:cNvGrpSpPr>
              <a:grpSpLocks/>
            </p:cNvGrpSpPr>
            <p:nvPr/>
          </p:nvGrpSpPr>
          <p:grpSpPr bwMode="auto">
            <a:xfrm>
              <a:off x="8597900" y="2054225"/>
              <a:ext cx="90488" cy="36513"/>
              <a:chOff x="5425" y="1526"/>
              <a:chExt cx="57" cy="23"/>
            </a:xfrm>
            <a:grpFill/>
          </p:grpSpPr>
          <p:sp>
            <p:nvSpPr>
              <p:cNvPr id="1411" name="Freeform 601">
                <a:extLst>
                  <a:ext uri="{FF2B5EF4-FFF2-40B4-BE49-F238E27FC236}">
                    <a16:creationId xmlns:a16="http://schemas.microsoft.com/office/drawing/2014/main" id="{E49968D0-CB31-49FE-A48C-F2DE7382AAD0}"/>
                  </a:ext>
                </a:extLst>
              </p:cNvPr>
              <p:cNvSpPr>
                <a:spLocks/>
              </p:cNvSpPr>
              <p:nvPr/>
            </p:nvSpPr>
            <p:spPr bwMode="auto">
              <a:xfrm>
                <a:off x="5425" y="1526"/>
                <a:ext cx="57" cy="23"/>
              </a:xfrm>
              <a:custGeom>
                <a:avLst/>
                <a:gdLst>
                  <a:gd name="T0" fmla="*/ 0 w 57"/>
                  <a:gd name="T1" fmla="*/ 15 h 23"/>
                  <a:gd name="T2" fmla="*/ 2 w 57"/>
                  <a:gd name="T3" fmla="*/ 23 h 23"/>
                  <a:gd name="T4" fmla="*/ 10 w 57"/>
                  <a:gd name="T5" fmla="*/ 23 h 23"/>
                  <a:gd name="T6" fmla="*/ 23 w 57"/>
                  <a:gd name="T7" fmla="*/ 23 h 23"/>
                  <a:gd name="T8" fmla="*/ 45 w 57"/>
                  <a:gd name="T9" fmla="*/ 19 h 23"/>
                  <a:gd name="T10" fmla="*/ 57 w 57"/>
                  <a:gd name="T11" fmla="*/ 18 h 23"/>
                  <a:gd name="T12" fmla="*/ 57 w 57"/>
                  <a:gd name="T13" fmla="*/ 8 h 23"/>
                  <a:gd name="T14" fmla="*/ 47 w 57"/>
                  <a:gd name="T15" fmla="*/ 4 h 23"/>
                  <a:gd name="T16" fmla="*/ 35 w 57"/>
                  <a:gd name="T17" fmla="*/ 0 h 23"/>
                  <a:gd name="T18" fmla="*/ 21 w 57"/>
                  <a:gd name="T19" fmla="*/ 2 h 23"/>
                  <a:gd name="T20" fmla="*/ 14 w 57"/>
                  <a:gd name="T21" fmla="*/ 8 h 23"/>
                  <a:gd name="T22" fmla="*/ 0 w 57"/>
                  <a:gd name="T23" fmla="*/ 15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23">
                    <a:moveTo>
                      <a:pt x="0" y="15"/>
                    </a:moveTo>
                    <a:lnTo>
                      <a:pt x="2" y="23"/>
                    </a:lnTo>
                    <a:lnTo>
                      <a:pt x="10" y="23"/>
                    </a:lnTo>
                    <a:lnTo>
                      <a:pt x="23" y="23"/>
                    </a:lnTo>
                    <a:lnTo>
                      <a:pt x="45" y="19"/>
                    </a:lnTo>
                    <a:lnTo>
                      <a:pt x="57" y="18"/>
                    </a:lnTo>
                    <a:lnTo>
                      <a:pt x="57" y="8"/>
                    </a:lnTo>
                    <a:lnTo>
                      <a:pt x="47" y="4"/>
                    </a:lnTo>
                    <a:lnTo>
                      <a:pt x="35" y="0"/>
                    </a:lnTo>
                    <a:lnTo>
                      <a:pt x="21" y="2"/>
                    </a:lnTo>
                    <a:lnTo>
                      <a:pt x="14" y="8"/>
                    </a:lnTo>
                    <a:lnTo>
                      <a:pt x="0" y="15"/>
                    </a:lnTo>
                    <a:close/>
                  </a:path>
                </a:pathLst>
              </a:custGeom>
              <a:grpFill/>
              <a:ln w="9525">
                <a:solidFill>
                  <a:schemeClr val="bg2"/>
                </a:solidFill>
                <a:round/>
                <a:headEnd/>
                <a:tailEnd/>
              </a:ln>
            </p:spPr>
            <p:txBody>
              <a:bodyPr/>
              <a:lstStyle/>
              <a:p>
                <a:pPr>
                  <a:defRPr/>
                </a:pPr>
                <a:endParaRPr lang="en-GB" dirty="0"/>
              </a:p>
            </p:txBody>
          </p:sp>
          <p:sp>
            <p:nvSpPr>
              <p:cNvPr id="1412" name="Freeform 602">
                <a:extLst>
                  <a:ext uri="{FF2B5EF4-FFF2-40B4-BE49-F238E27FC236}">
                    <a16:creationId xmlns:a16="http://schemas.microsoft.com/office/drawing/2014/main" id="{0B0353B3-7865-4CFA-82AA-F7E464FA035C}"/>
                  </a:ext>
                </a:extLst>
              </p:cNvPr>
              <p:cNvSpPr>
                <a:spLocks/>
              </p:cNvSpPr>
              <p:nvPr/>
            </p:nvSpPr>
            <p:spPr bwMode="auto">
              <a:xfrm>
                <a:off x="5425" y="1526"/>
                <a:ext cx="57" cy="23"/>
              </a:xfrm>
              <a:custGeom>
                <a:avLst/>
                <a:gdLst>
                  <a:gd name="T0" fmla="*/ 0 w 57"/>
                  <a:gd name="T1" fmla="*/ 15 h 23"/>
                  <a:gd name="T2" fmla="*/ 2 w 57"/>
                  <a:gd name="T3" fmla="*/ 23 h 23"/>
                  <a:gd name="T4" fmla="*/ 10 w 57"/>
                  <a:gd name="T5" fmla="*/ 23 h 23"/>
                  <a:gd name="T6" fmla="*/ 23 w 57"/>
                  <a:gd name="T7" fmla="*/ 23 h 23"/>
                  <a:gd name="T8" fmla="*/ 45 w 57"/>
                  <a:gd name="T9" fmla="*/ 19 h 23"/>
                  <a:gd name="T10" fmla="*/ 57 w 57"/>
                  <a:gd name="T11" fmla="*/ 18 h 23"/>
                  <a:gd name="T12" fmla="*/ 57 w 57"/>
                  <a:gd name="T13" fmla="*/ 8 h 23"/>
                  <a:gd name="T14" fmla="*/ 47 w 57"/>
                  <a:gd name="T15" fmla="*/ 4 h 23"/>
                  <a:gd name="T16" fmla="*/ 35 w 57"/>
                  <a:gd name="T17" fmla="*/ 0 h 23"/>
                  <a:gd name="T18" fmla="*/ 21 w 57"/>
                  <a:gd name="T19" fmla="*/ 2 h 23"/>
                  <a:gd name="T20" fmla="*/ 14 w 57"/>
                  <a:gd name="T21" fmla="*/ 8 h 23"/>
                  <a:gd name="T22" fmla="*/ 0 w 57"/>
                  <a:gd name="T23" fmla="*/ 15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23">
                    <a:moveTo>
                      <a:pt x="0" y="15"/>
                    </a:moveTo>
                    <a:lnTo>
                      <a:pt x="2" y="23"/>
                    </a:lnTo>
                    <a:lnTo>
                      <a:pt x="10" y="23"/>
                    </a:lnTo>
                    <a:lnTo>
                      <a:pt x="23" y="23"/>
                    </a:lnTo>
                    <a:lnTo>
                      <a:pt x="45" y="19"/>
                    </a:lnTo>
                    <a:lnTo>
                      <a:pt x="57" y="18"/>
                    </a:lnTo>
                    <a:lnTo>
                      <a:pt x="57" y="8"/>
                    </a:lnTo>
                    <a:lnTo>
                      <a:pt x="47" y="4"/>
                    </a:lnTo>
                    <a:lnTo>
                      <a:pt x="35" y="0"/>
                    </a:lnTo>
                    <a:lnTo>
                      <a:pt x="21" y="2"/>
                    </a:lnTo>
                    <a:lnTo>
                      <a:pt x="14" y="8"/>
                    </a:lnTo>
                    <a:lnTo>
                      <a:pt x="0" y="15"/>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436" name="Cypern">
            <a:extLst>
              <a:ext uri="{FF2B5EF4-FFF2-40B4-BE49-F238E27FC236}">
                <a16:creationId xmlns:a16="http://schemas.microsoft.com/office/drawing/2014/main" id="{2CB2EA5C-A08A-4548-87C3-5C572B1B08C8}"/>
              </a:ext>
            </a:extLst>
          </p:cNvPr>
          <p:cNvGrpSpPr>
            <a:grpSpLocks/>
          </p:cNvGrpSpPr>
          <p:nvPr/>
        </p:nvGrpSpPr>
        <p:grpSpPr bwMode="auto">
          <a:xfrm>
            <a:off x="4999694" y="3768935"/>
            <a:ext cx="40035" cy="23697"/>
            <a:chOff x="3161" y="2310"/>
            <a:chExt cx="29" cy="16"/>
          </a:xfrm>
          <a:solidFill>
            <a:schemeClr val="bg2"/>
          </a:solidFill>
        </p:grpSpPr>
        <p:sp>
          <p:nvSpPr>
            <p:cNvPr id="1437" name="Freeform 610">
              <a:extLst>
                <a:ext uri="{FF2B5EF4-FFF2-40B4-BE49-F238E27FC236}">
                  <a16:creationId xmlns:a16="http://schemas.microsoft.com/office/drawing/2014/main" id="{EF4D2885-D0B9-48D1-8067-5089F0EB70C7}"/>
                </a:ext>
              </a:extLst>
            </p:cNvPr>
            <p:cNvSpPr>
              <a:spLocks/>
            </p:cNvSpPr>
            <p:nvPr/>
          </p:nvSpPr>
          <p:spPr bwMode="auto">
            <a:xfrm>
              <a:off x="3161" y="2310"/>
              <a:ext cx="29" cy="16"/>
            </a:xfrm>
            <a:custGeom>
              <a:avLst/>
              <a:gdLst>
                <a:gd name="T0" fmla="*/ 8 w 29"/>
                <a:gd name="T1" fmla="*/ 6 h 16"/>
                <a:gd name="T2" fmla="*/ 15 w 29"/>
                <a:gd name="T3" fmla="*/ 4 h 16"/>
                <a:gd name="T4" fmla="*/ 23 w 29"/>
                <a:gd name="T5" fmla="*/ 4 h 16"/>
                <a:gd name="T6" fmla="*/ 29 w 29"/>
                <a:gd name="T7" fmla="*/ 0 h 16"/>
                <a:gd name="T8" fmla="*/ 21 w 29"/>
                <a:gd name="T9" fmla="*/ 8 h 16"/>
                <a:gd name="T10" fmla="*/ 17 w 29"/>
                <a:gd name="T11" fmla="*/ 12 h 16"/>
                <a:gd name="T12" fmla="*/ 11 w 29"/>
                <a:gd name="T13" fmla="*/ 16 h 16"/>
                <a:gd name="T14" fmla="*/ 4 w 29"/>
                <a:gd name="T15" fmla="*/ 16 h 16"/>
                <a:gd name="T16" fmla="*/ 0 w 29"/>
                <a:gd name="T17" fmla="*/ 12 h 16"/>
                <a:gd name="T18" fmla="*/ 0 w 29"/>
                <a:gd name="T19" fmla="*/ 6 h 16"/>
                <a:gd name="T20" fmla="*/ 8 w 29"/>
                <a:gd name="T21" fmla="*/ 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16">
                  <a:moveTo>
                    <a:pt x="8" y="6"/>
                  </a:moveTo>
                  <a:lnTo>
                    <a:pt x="15" y="4"/>
                  </a:lnTo>
                  <a:lnTo>
                    <a:pt x="23" y="4"/>
                  </a:lnTo>
                  <a:lnTo>
                    <a:pt x="29" y="0"/>
                  </a:lnTo>
                  <a:lnTo>
                    <a:pt x="21" y="8"/>
                  </a:lnTo>
                  <a:lnTo>
                    <a:pt x="17" y="12"/>
                  </a:lnTo>
                  <a:lnTo>
                    <a:pt x="11" y="16"/>
                  </a:lnTo>
                  <a:lnTo>
                    <a:pt x="4" y="16"/>
                  </a:lnTo>
                  <a:lnTo>
                    <a:pt x="0" y="12"/>
                  </a:lnTo>
                  <a:lnTo>
                    <a:pt x="0" y="6"/>
                  </a:lnTo>
                  <a:lnTo>
                    <a:pt x="8" y="6"/>
                  </a:lnTo>
                  <a:close/>
                </a:path>
              </a:pathLst>
            </a:custGeom>
            <a:grpFill/>
            <a:ln w="9525">
              <a:solidFill>
                <a:schemeClr val="bg2"/>
              </a:solidFill>
              <a:round/>
              <a:headEnd/>
              <a:tailEnd/>
            </a:ln>
          </p:spPr>
          <p:txBody>
            <a:bodyPr/>
            <a:lstStyle/>
            <a:p>
              <a:pPr>
                <a:defRPr/>
              </a:pPr>
              <a:endParaRPr lang="en-GB" dirty="0"/>
            </a:p>
          </p:txBody>
        </p:sp>
        <p:sp>
          <p:nvSpPr>
            <p:cNvPr id="1438" name="Freeform 611">
              <a:extLst>
                <a:ext uri="{FF2B5EF4-FFF2-40B4-BE49-F238E27FC236}">
                  <a16:creationId xmlns:a16="http://schemas.microsoft.com/office/drawing/2014/main" id="{5EE9545C-E411-4247-B872-004E848D05FA}"/>
                </a:ext>
              </a:extLst>
            </p:cNvPr>
            <p:cNvSpPr>
              <a:spLocks/>
            </p:cNvSpPr>
            <p:nvPr/>
          </p:nvSpPr>
          <p:spPr bwMode="auto">
            <a:xfrm>
              <a:off x="3161" y="2310"/>
              <a:ext cx="29" cy="16"/>
            </a:xfrm>
            <a:custGeom>
              <a:avLst/>
              <a:gdLst>
                <a:gd name="T0" fmla="*/ 8 w 29"/>
                <a:gd name="T1" fmla="*/ 6 h 16"/>
                <a:gd name="T2" fmla="*/ 15 w 29"/>
                <a:gd name="T3" fmla="*/ 4 h 16"/>
                <a:gd name="T4" fmla="*/ 23 w 29"/>
                <a:gd name="T5" fmla="*/ 4 h 16"/>
                <a:gd name="T6" fmla="*/ 29 w 29"/>
                <a:gd name="T7" fmla="*/ 0 h 16"/>
                <a:gd name="T8" fmla="*/ 21 w 29"/>
                <a:gd name="T9" fmla="*/ 8 h 16"/>
                <a:gd name="T10" fmla="*/ 17 w 29"/>
                <a:gd name="T11" fmla="*/ 12 h 16"/>
                <a:gd name="T12" fmla="*/ 11 w 29"/>
                <a:gd name="T13" fmla="*/ 16 h 16"/>
                <a:gd name="T14" fmla="*/ 4 w 29"/>
                <a:gd name="T15" fmla="*/ 16 h 16"/>
                <a:gd name="T16" fmla="*/ 0 w 29"/>
                <a:gd name="T17" fmla="*/ 12 h 16"/>
                <a:gd name="T18" fmla="*/ 0 w 29"/>
                <a:gd name="T19" fmla="*/ 6 h 16"/>
                <a:gd name="T20" fmla="*/ 8 w 29"/>
                <a:gd name="T21" fmla="*/ 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16">
                  <a:moveTo>
                    <a:pt x="8" y="6"/>
                  </a:moveTo>
                  <a:lnTo>
                    <a:pt x="15" y="4"/>
                  </a:lnTo>
                  <a:lnTo>
                    <a:pt x="23" y="4"/>
                  </a:lnTo>
                  <a:lnTo>
                    <a:pt x="29" y="0"/>
                  </a:lnTo>
                  <a:lnTo>
                    <a:pt x="21" y="8"/>
                  </a:lnTo>
                  <a:lnTo>
                    <a:pt x="17" y="12"/>
                  </a:lnTo>
                  <a:lnTo>
                    <a:pt x="11" y="16"/>
                  </a:lnTo>
                  <a:lnTo>
                    <a:pt x="4" y="16"/>
                  </a:lnTo>
                  <a:lnTo>
                    <a:pt x="0" y="12"/>
                  </a:lnTo>
                  <a:lnTo>
                    <a:pt x="0" y="6"/>
                  </a:lnTo>
                  <a:lnTo>
                    <a:pt x="8" y="6"/>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39" name="Tyrkiet">
            <a:extLst>
              <a:ext uri="{FF2B5EF4-FFF2-40B4-BE49-F238E27FC236}">
                <a16:creationId xmlns:a16="http://schemas.microsoft.com/office/drawing/2014/main" id="{6832D405-2896-43B9-A466-22F9017CD0C2}"/>
              </a:ext>
            </a:extLst>
          </p:cNvPr>
          <p:cNvGrpSpPr>
            <a:grpSpLocks/>
          </p:cNvGrpSpPr>
          <p:nvPr/>
        </p:nvGrpSpPr>
        <p:grpSpPr>
          <a:xfrm>
            <a:off x="4861643" y="3594168"/>
            <a:ext cx="398964" cy="161437"/>
            <a:chOff x="4845050" y="3111500"/>
            <a:chExt cx="458788" cy="173038"/>
          </a:xfrm>
          <a:solidFill>
            <a:schemeClr val="bg2"/>
          </a:solidFill>
        </p:grpSpPr>
        <p:grpSp>
          <p:nvGrpSpPr>
            <p:cNvPr id="1440" name="Tyrkiet">
              <a:extLst>
                <a:ext uri="{FF2B5EF4-FFF2-40B4-BE49-F238E27FC236}">
                  <a16:creationId xmlns:a16="http://schemas.microsoft.com/office/drawing/2014/main" id="{D3D64395-6452-4EEA-A0D4-C46DE1EA7F2F}"/>
                </a:ext>
              </a:extLst>
            </p:cNvPr>
            <p:cNvGrpSpPr>
              <a:grpSpLocks/>
            </p:cNvGrpSpPr>
            <p:nvPr/>
          </p:nvGrpSpPr>
          <p:grpSpPr bwMode="auto">
            <a:xfrm>
              <a:off x="4851400" y="3111500"/>
              <a:ext cx="452438" cy="173038"/>
              <a:chOff x="3065" y="2192"/>
              <a:chExt cx="285" cy="109"/>
            </a:xfrm>
            <a:grpFill/>
          </p:grpSpPr>
          <p:sp>
            <p:nvSpPr>
              <p:cNvPr id="1444" name="Freeform 613">
                <a:extLst>
                  <a:ext uri="{FF2B5EF4-FFF2-40B4-BE49-F238E27FC236}">
                    <a16:creationId xmlns:a16="http://schemas.microsoft.com/office/drawing/2014/main" id="{C5B9CACE-A4FF-4931-AC12-62E2D3AC678F}"/>
                  </a:ext>
                </a:extLst>
              </p:cNvPr>
              <p:cNvSpPr>
                <a:spLocks/>
              </p:cNvSpPr>
              <p:nvPr/>
            </p:nvSpPr>
            <p:spPr bwMode="auto">
              <a:xfrm>
                <a:off x="3065" y="2192"/>
                <a:ext cx="285" cy="109"/>
              </a:xfrm>
              <a:custGeom>
                <a:avLst/>
                <a:gdLst>
                  <a:gd name="T0" fmla="*/ 0 w 285"/>
                  <a:gd name="T1" fmla="*/ 45 h 109"/>
                  <a:gd name="T2" fmla="*/ 6 w 285"/>
                  <a:gd name="T3" fmla="*/ 33 h 109"/>
                  <a:gd name="T4" fmla="*/ 25 w 285"/>
                  <a:gd name="T5" fmla="*/ 33 h 109"/>
                  <a:gd name="T6" fmla="*/ 45 w 285"/>
                  <a:gd name="T7" fmla="*/ 33 h 109"/>
                  <a:gd name="T8" fmla="*/ 51 w 285"/>
                  <a:gd name="T9" fmla="*/ 26 h 109"/>
                  <a:gd name="T10" fmla="*/ 51 w 285"/>
                  <a:gd name="T11" fmla="*/ 22 h 109"/>
                  <a:gd name="T12" fmla="*/ 45 w 285"/>
                  <a:gd name="T13" fmla="*/ 16 h 109"/>
                  <a:gd name="T14" fmla="*/ 80 w 285"/>
                  <a:gd name="T15" fmla="*/ 18 h 109"/>
                  <a:gd name="T16" fmla="*/ 107 w 285"/>
                  <a:gd name="T17" fmla="*/ 0 h 109"/>
                  <a:gd name="T18" fmla="*/ 143 w 285"/>
                  <a:gd name="T19" fmla="*/ 12 h 109"/>
                  <a:gd name="T20" fmla="*/ 156 w 285"/>
                  <a:gd name="T21" fmla="*/ 16 h 109"/>
                  <a:gd name="T22" fmla="*/ 178 w 285"/>
                  <a:gd name="T23" fmla="*/ 22 h 109"/>
                  <a:gd name="T24" fmla="*/ 213 w 285"/>
                  <a:gd name="T25" fmla="*/ 22 h 109"/>
                  <a:gd name="T26" fmla="*/ 236 w 285"/>
                  <a:gd name="T27" fmla="*/ 10 h 109"/>
                  <a:gd name="T28" fmla="*/ 246 w 285"/>
                  <a:gd name="T29" fmla="*/ 14 h 109"/>
                  <a:gd name="T30" fmla="*/ 256 w 285"/>
                  <a:gd name="T31" fmla="*/ 10 h 109"/>
                  <a:gd name="T32" fmla="*/ 268 w 285"/>
                  <a:gd name="T33" fmla="*/ 20 h 109"/>
                  <a:gd name="T34" fmla="*/ 268 w 285"/>
                  <a:gd name="T35" fmla="*/ 41 h 109"/>
                  <a:gd name="T36" fmla="*/ 285 w 285"/>
                  <a:gd name="T37" fmla="*/ 45 h 109"/>
                  <a:gd name="T38" fmla="*/ 275 w 285"/>
                  <a:gd name="T39" fmla="*/ 51 h 109"/>
                  <a:gd name="T40" fmla="*/ 279 w 285"/>
                  <a:gd name="T41" fmla="*/ 66 h 109"/>
                  <a:gd name="T42" fmla="*/ 285 w 285"/>
                  <a:gd name="T43" fmla="*/ 86 h 109"/>
                  <a:gd name="T44" fmla="*/ 275 w 285"/>
                  <a:gd name="T45" fmla="*/ 88 h 109"/>
                  <a:gd name="T46" fmla="*/ 246 w 285"/>
                  <a:gd name="T47" fmla="*/ 90 h 109"/>
                  <a:gd name="T48" fmla="*/ 209 w 285"/>
                  <a:gd name="T49" fmla="*/ 97 h 109"/>
                  <a:gd name="T50" fmla="*/ 186 w 285"/>
                  <a:gd name="T51" fmla="*/ 93 h 109"/>
                  <a:gd name="T52" fmla="*/ 178 w 285"/>
                  <a:gd name="T53" fmla="*/ 97 h 109"/>
                  <a:gd name="T54" fmla="*/ 160 w 285"/>
                  <a:gd name="T55" fmla="*/ 93 h 109"/>
                  <a:gd name="T56" fmla="*/ 150 w 285"/>
                  <a:gd name="T57" fmla="*/ 109 h 109"/>
                  <a:gd name="T58" fmla="*/ 152 w 285"/>
                  <a:gd name="T59" fmla="*/ 93 h 109"/>
                  <a:gd name="T60" fmla="*/ 143 w 285"/>
                  <a:gd name="T61" fmla="*/ 97 h 109"/>
                  <a:gd name="T62" fmla="*/ 125 w 285"/>
                  <a:gd name="T63" fmla="*/ 97 h 109"/>
                  <a:gd name="T64" fmla="*/ 107 w 285"/>
                  <a:gd name="T65" fmla="*/ 107 h 109"/>
                  <a:gd name="T66" fmla="*/ 90 w 285"/>
                  <a:gd name="T67" fmla="*/ 101 h 109"/>
                  <a:gd name="T68" fmla="*/ 70 w 285"/>
                  <a:gd name="T69" fmla="*/ 93 h 109"/>
                  <a:gd name="T70" fmla="*/ 67 w 285"/>
                  <a:gd name="T71" fmla="*/ 101 h 109"/>
                  <a:gd name="T72" fmla="*/ 49 w 285"/>
                  <a:gd name="T73" fmla="*/ 105 h 109"/>
                  <a:gd name="T74" fmla="*/ 33 w 285"/>
                  <a:gd name="T75" fmla="*/ 93 h 109"/>
                  <a:gd name="T76" fmla="*/ 16 w 285"/>
                  <a:gd name="T77" fmla="*/ 82 h 109"/>
                  <a:gd name="T78" fmla="*/ 6 w 285"/>
                  <a:gd name="T79" fmla="*/ 72 h 109"/>
                  <a:gd name="T80" fmla="*/ 14 w 285"/>
                  <a:gd name="T81" fmla="*/ 60 h 109"/>
                  <a:gd name="T82" fmla="*/ 10 w 285"/>
                  <a:gd name="T83" fmla="*/ 47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85" h="109">
                    <a:moveTo>
                      <a:pt x="10" y="47"/>
                    </a:moveTo>
                    <a:lnTo>
                      <a:pt x="0" y="45"/>
                    </a:lnTo>
                    <a:lnTo>
                      <a:pt x="0" y="41"/>
                    </a:lnTo>
                    <a:lnTo>
                      <a:pt x="6" y="33"/>
                    </a:lnTo>
                    <a:lnTo>
                      <a:pt x="12" y="31"/>
                    </a:lnTo>
                    <a:lnTo>
                      <a:pt x="25" y="33"/>
                    </a:lnTo>
                    <a:lnTo>
                      <a:pt x="37" y="33"/>
                    </a:lnTo>
                    <a:lnTo>
                      <a:pt x="45" y="33"/>
                    </a:lnTo>
                    <a:lnTo>
                      <a:pt x="45" y="28"/>
                    </a:lnTo>
                    <a:lnTo>
                      <a:pt x="51" y="26"/>
                    </a:lnTo>
                    <a:lnTo>
                      <a:pt x="57" y="26"/>
                    </a:lnTo>
                    <a:lnTo>
                      <a:pt x="51" y="22"/>
                    </a:lnTo>
                    <a:lnTo>
                      <a:pt x="45" y="22"/>
                    </a:lnTo>
                    <a:lnTo>
                      <a:pt x="45" y="16"/>
                    </a:lnTo>
                    <a:lnTo>
                      <a:pt x="67" y="18"/>
                    </a:lnTo>
                    <a:lnTo>
                      <a:pt x="80" y="18"/>
                    </a:lnTo>
                    <a:lnTo>
                      <a:pt x="88" y="10"/>
                    </a:lnTo>
                    <a:lnTo>
                      <a:pt x="107" y="0"/>
                    </a:lnTo>
                    <a:lnTo>
                      <a:pt x="137" y="0"/>
                    </a:lnTo>
                    <a:lnTo>
                      <a:pt x="143" y="12"/>
                    </a:lnTo>
                    <a:lnTo>
                      <a:pt x="150" y="10"/>
                    </a:lnTo>
                    <a:lnTo>
                      <a:pt x="156" y="16"/>
                    </a:lnTo>
                    <a:lnTo>
                      <a:pt x="164" y="18"/>
                    </a:lnTo>
                    <a:lnTo>
                      <a:pt x="178" y="22"/>
                    </a:lnTo>
                    <a:lnTo>
                      <a:pt x="195" y="22"/>
                    </a:lnTo>
                    <a:lnTo>
                      <a:pt x="213" y="22"/>
                    </a:lnTo>
                    <a:lnTo>
                      <a:pt x="229" y="18"/>
                    </a:lnTo>
                    <a:lnTo>
                      <a:pt x="236" y="10"/>
                    </a:lnTo>
                    <a:lnTo>
                      <a:pt x="242" y="12"/>
                    </a:lnTo>
                    <a:lnTo>
                      <a:pt x="246" y="14"/>
                    </a:lnTo>
                    <a:lnTo>
                      <a:pt x="248" y="8"/>
                    </a:lnTo>
                    <a:lnTo>
                      <a:pt x="256" y="10"/>
                    </a:lnTo>
                    <a:lnTo>
                      <a:pt x="262" y="16"/>
                    </a:lnTo>
                    <a:lnTo>
                      <a:pt x="268" y="20"/>
                    </a:lnTo>
                    <a:lnTo>
                      <a:pt x="268" y="29"/>
                    </a:lnTo>
                    <a:lnTo>
                      <a:pt x="268" y="41"/>
                    </a:lnTo>
                    <a:lnTo>
                      <a:pt x="279" y="41"/>
                    </a:lnTo>
                    <a:lnTo>
                      <a:pt x="285" y="45"/>
                    </a:lnTo>
                    <a:lnTo>
                      <a:pt x="277" y="47"/>
                    </a:lnTo>
                    <a:lnTo>
                      <a:pt x="275" y="51"/>
                    </a:lnTo>
                    <a:lnTo>
                      <a:pt x="277" y="59"/>
                    </a:lnTo>
                    <a:lnTo>
                      <a:pt x="279" y="66"/>
                    </a:lnTo>
                    <a:lnTo>
                      <a:pt x="281" y="76"/>
                    </a:lnTo>
                    <a:lnTo>
                      <a:pt x="285" y="86"/>
                    </a:lnTo>
                    <a:lnTo>
                      <a:pt x="283" y="90"/>
                    </a:lnTo>
                    <a:lnTo>
                      <a:pt x="275" y="88"/>
                    </a:lnTo>
                    <a:lnTo>
                      <a:pt x="256" y="84"/>
                    </a:lnTo>
                    <a:lnTo>
                      <a:pt x="246" y="90"/>
                    </a:lnTo>
                    <a:lnTo>
                      <a:pt x="221" y="90"/>
                    </a:lnTo>
                    <a:lnTo>
                      <a:pt x="209" y="97"/>
                    </a:lnTo>
                    <a:lnTo>
                      <a:pt x="192" y="99"/>
                    </a:lnTo>
                    <a:lnTo>
                      <a:pt x="186" y="93"/>
                    </a:lnTo>
                    <a:lnTo>
                      <a:pt x="180" y="93"/>
                    </a:lnTo>
                    <a:lnTo>
                      <a:pt x="178" y="97"/>
                    </a:lnTo>
                    <a:lnTo>
                      <a:pt x="166" y="97"/>
                    </a:lnTo>
                    <a:lnTo>
                      <a:pt x="160" y="93"/>
                    </a:lnTo>
                    <a:lnTo>
                      <a:pt x="158" y="101"/>
                    </a:lnTo>
                    <a:lnTo>
                      <a:pt x="150" y="109"/>
                    </a:lnTo>
                    <a:lnTo>
                      <a:pt x="148" y="101"/>
                    </a:lnTo>
                    <a:lnTo>
                      <a:pt x="152" y="93"/>
                    </a:lnTo>
                    <a:lnTo>
                      <a:pt x="147" y="93"/>
                    </a:lnTo>
                    <a:lnTo>
                      <a:pt x="143" y="97"/>
                    </a:lnTo>
                    <a:lnTo>
                      <a:pt x="129" y="95"/>
                    </a:lnTo>
                    <a:lnTo>
                      <a:pt x="125" y="97"/>
                    </a:lnTo>
                    <a:lnTo>
                      <a:pt x="117" y="105"/>
                    </a:lnTo>
                    <a:lnTo>
                      <a:pt x="107" y="107"/>
                    </a:lnTo>
                    <a:lnTo>
                      <a:pt x="98" y="107"/>
                    </a:lnTo>
                    <a:lnTo>
                      <a:pt x="90" y="101"/>
                    </a:lnTo>
                    <a:lnTo>
                      <a:pt x="78" y="97"/>
                    </a:lnTo>
                    <a:lnTo>
                      <a:pt x="70" y="93"/>
                    </a:lnTo>
                    <a:lnTo>
                      <a:pt x="65" y="95"/>
                    </a:lnTo>
                    <a:lnTo>
                      <a:pt x="67" y="101"/>
                    </a:lnTo>
                    <a:lnTo>
                      <a:pt x="65" y="105"/>
                    </a:lnTo>
                    <a:lnTo>
                      <a:pt x="49" y="105"/>
                    </a:lnTo>
                    <a:lnTo>
                      <a:pt x="39" y="97"/>
                    </a:lnTo>
                    <a:lnTo>
                      <a:pt x="33" y="93"/>
                    </a:lnTo>
                    <a:lnTo>
                      <a:pt x="20" y="90"/>
                    </a:lnTo>
                    <a:lnTo>
                      <a:pt x="16" y="82"/>
                    </a:lnTo>
                    <a:lnTo>
                      <a:pt x="16" y="76"/>
                    </a:lnTo>
                    <a:lnTo>
                      <a:pt x="6" y="72"/>
                    </a:lnTo>
                    <a:lnTo>
                      <a:pt x="10" y="66"/>
                    </a:lnTo>
                    <a:lnTo>
                      <a:pt x="14" y="60"/>
                    </a:lnTo>
                    <a:lnTo>
                      <a:pt x="12" y="53"/>
                    </a:lnTo>
                    <a:lnTo>
                      <a:pt x="10" y="47"/>
                    </a:lnTo>
                    <a:close/>
                  </a:path>
                </a:pathLst>
              </a:custGeom>
              <a:grpFill/>
              <a:ln w="9525">
                <a:solidFill>
                  <a:schemeClr val="bg2"/>
                </a:solidFill>
                <a:round/>
                <a:headEnd/>
                <a:tailEnd/>
              </a:ln>
            </p:spPr>
            <p:txBody>
              <a:bodyPr/>
              <a:lstStyle/>
              <a:p>
                <a:pPr>
                  <a:defRPr/>
                </a:pPr>
                <a:endParaRPr lang="en-GB" dirty="0"/>
              </a:p>
            </p:txBody>
          </p:sp>
          <p:sp>
            <p:nvSpPr>
              <p:cNvPr id="1445" name="Freeform 614">
                <a:extLst>
                  <a:ext uri="{FF2B5EF4-FFF2-40B4-BE49-F238E27FC236}">
                    <a16:creationId xmlns:a16="http://schemas.microsoft.com/office/drawing/2014/main" id="{DC627997-7235-438A-83D0-0EDBC84E1F5A}"/>
                  </a:ext>
                </a:extLst>
              </p:cNvPr>
              <p:cNvSpPr>
                <a:spLocks/>
              </p:cNvSpPr>
              <p:nvPr/>
            </p:nvSpPr>
            <p:spPr bwMode="auto">
              <a:xfrm>
                <a:off x="3065" y="2192"/>
                <a:ext cx="285" cy="109"/>
              </a:xfrm>
              <a:custGeom>
                <a:avLst/>
                <a:gdLst>
                  <a:gd name="T0" fmla="*/ 0 w 285"/>
                  <a:gd name="T1" fmla="*/ 45 h 109"/>
                  <a:gd name="T2" fmla="*/ 6 w 285"/>
                  <a:gd name="T3" fmla="*/ 33 h 109"/>
                  <a:gd name="T4" fmla="*/ 25 w 285"/>
                  <a:gd name="T5" fmla="*/ 33 h 109"/>
                  <a:gd name="T6" fmla="*/ 45 w 285"/>
                  <a:gd name="T7" fmla="*/ 33 h 109"/>
                  <a:gd name="T8" fmla="*/ 51 w 285"/>
                  <a:gd name="T9" fmla="*/ 26 h 109"/>
                  <a:gd name="T10" fmla="*/ 51 w 285"/>
                  <a:gd name="T11" fmla="*/ 22 h 109"/>
                  <a:gd name="T12" fmla="*/ 45 w 285"/>
                  <a:gd name="T13" fmla="*/ 16 h 109"/>
                  <a:gd name="T14" fmla="*/ 80 w 285"/>
                  <a:gd name="T15" fmla="*/ 18 h 109"/>
                  <a:gd name="T16" fmla="*/ 107 w 285"/>
                  <a:gd name="T17" fmla="*/ 0 h 109"/>
                  <a:gd name="T18" fmla="*/ 143 w 285"/>
                  <a:gd name="T19" fmla="*/ 12 h 109"/>
                  <a:gd name="T20" fmla="*/ 156 w 285"/>
                  <a:gd name="T21" fmla="*/ 16 h 109"/>
                  <a:gd name="T22" fmla="*/ 178 w 285"/>
                  <a:gd name="T23" fmla="*/ 22 h 109"/>
                  <a:gd name="T24" fmla="*/ 213 w 285"/>
                  <a:gd name="T25" fmla="*/ 22 h 109"/>
                  <a:gd name="T26" fmla="*/ 236 w 285"/>
                  <a:gd name="T27" fmla="*/ 10 h 109"/>
                  <a:gd name="T28" fmla="*/ 246 w 285"/>
                  <a:gd name="T29" fmla="*/ 14 h 109"/>
                  <a:gd name="T30" fmla="*/ 256 w 285"/>
                  <a:gd name="T31" fmla="*/ 10 h 109"/>
                  <a:gd name="T32" fmla="*/ 268 w 285"/>
                  <a:gd name="T33" fmla="*/ 20 h 109"/>
                  <a:gd name="T34" fmla="*/ 268 w 285"/>
                  <a:gd name="T35" fmla="*/ 41 h 109"/>
                  <a:gd name="T36" fmla="*/ 285 w 285"/>
                  <a:gd name="T37" fmla="*/ 45 h 109"/>
                  <a:gd name="T38" fmla="*/ 275 w 285"/>
                  <a:gd name="T39" fmla="*/ 51 h 109"/>
                  <a:gd name="T40" fmla="*/ 279 w 285"/>
                  <a:gd name="T41" fmla="*/ 66 h 109"/>
                  <a:gd name="T42" fmla="*/ 285 w 285"/>
                  <a:gd name="T43" fmla="*/ 86 h 109"/>
                  <a:gd name="T44" fmla="*/ 275 w 285"/>
                  <a:gd name="T45" fmla="*/ 88 h 109"/>
                  <a:gd name="T46" fmla="*/ 246 w 285"/>
                  <a:gd name="T47" fmla="*/ 90 h 109"/>
                  <a:gd name="T48" fmla="*/ 209 w 285"/>
                  <a:gd name="T49" fmla="*/ 97 h 109"/>
                  <a:gd name="T50" fmla="*/ 186 w 285"/>
                  <a:gd name="T51" fmla="*/ 93 h 109"/>
                  <a:gd name="T52" fmla="*/ 178 w 285"/>
                  <a:gd name="T53" fmla="*/ 97 h 109"/>
                  <a:gd name="T54" fmla="*/ 160 w 285"/>
                  <a:gd name="T55" fmla="*/ 93 h 109"/>
                  <a:gd name="T56" fmla="*/ 150 w 285"/>
                  <a:gd name="T57" fmla="*/ 109 h 109"/>
                  <a:gd name="T58" fmla="*/ 152 w 285"/>
                  <a:gd name="T59" fmla="*/ 93 h 109"/>
                  <a:gd name="T60" fmla="*/ 143 w 285"/>
                  <a:gd name="T61" fmla="*/ 97 h 109"/>
                  <a:gd name="T62" fmla="*/ 125 w 285"/>
                  <a:gd name="T63" fmla="*/ 97 h 109"/>
                  <a:gd name="T64" fmla="*/ 107 w 285"/>
                  <a:gd name="T65" fmla="*/ 107 h 109"/>
                  <a:gd name="T66" fmla="*/ 90 w 285"/>
                  <a:gd name="T67" fmla="*/ 101 h 109"/>
                  <a:gd name="T68" fmla="*/ 70 w 285"/>
                  <a:gd name="T69" fmla="*/ 93 h 109"/>
                  <a:gd name="T70" fmla="*/ 67 w 285"/>
                  <a:gd name="T71" fmla="*/ 101 h 109"/>
                  <a:gd name="T72" fmla="*/ 49 w 285"/>
                  <a:gd name="T73" fmla="*/ 105 h 109"/>
                  <a:gd name="T74" fmla="*/ 33 w 285"/>
                  <a:gd name="T75" fmla="*/ 93 h 109"/>
                  <a:gd name="T76" fmla="*/ 16 w 285"/>
                  <a:gd name="T77" fmla="*/ 82 h 109"/>
                  <a:gd name="T78" fmla="*/ 6 w 285"/>
                  <a:gd name="T79" fmla="*/ 72 h 109"/>
                  <a:gd name="T80" fmla="*/ 14 w 285"/>
                  <a:gd name="T81" fmla="*/ 60 h 109"/>
                  <a:gd name="T82" fmla="*/ 10 w 285"/>
                  <a:gd name="T83" fmla="*/ 47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85" h="109">
                    <a:moveTo>
                      <a:pt x="10" y="47"/>
                    </a:moveTo>
                    <a:lnTo>
                      <a:pt x="0" y="45"/>
                    </a:lnTo>
                    <a:lnTo>
                      <a:pt x="0" y="41"/>
                    </a:lnTo>
                    <a:lnTo>
                      <a:pt x="6" y="33"/>
                    </a:lnTo>
                    <a:lnTo>
                      <a:pt x="12" y="31"/>
                    </a:lnTo>
                    <a:lnTo>
                      <a:pt x="25" y="33"/>
                    </a:lnTo>
                    <a:lnTo>
                      <a:pt x="37" y="33"/>
                    </a:lnTo>
                    <a:lnTo>
                      <a:pt x="45" y="33"/>
                    </a:lnTo>
                    <a:lnTo>
                      <a:pt x="45" y="28"/>
                    </a:lnTo>
                    <a:lnTo>
                      <a:pt x="51" y="26"/>
                    </a:lnTo>
                    <a:lnTo>
                      <a:pt x="57" y="26"/>
                    </a:lnTo>
                    <a:lnTo>
                      <a:pt x="51" y="22"/>
                    </a:lnTo>
                    <a:lnTo>
                      <a:pt x="45" y="22"/>
                    </a:lnTo>
                    <a:lnTo>
                      <a:pt x="45" y="16"/>
                    </a:lnTo>
                    <a:lnTo>
                      <a:pt x="67" y="18"/>
                    </a:lnTo>
                    <a:lnTo>
                      <a:pt x="80" y="18"/>
                    </a:lnTo>
                    <a:lnTo>
                      <a:pt x="88" y="10"/>
                    </a:lnTo>
                    <a:lnTo>
                      <a:pt x="107" y="0"/>
                    </a:lnTo>
                    <a:lnTo>
                      <a:pt x="137" y="0"/>
                    </a:lnTo>
                    <a:lnTo>
                      <a:pt x="143" y="12"/>
                    </a:lnTo>
                    <a:lnTo>
                      <a:pt x="150" y="10"/>
                    </a:lnTo>
                    <a:lnTo>
                      <a:pt x="156" y="16"/>
                    </a:lnTo>
                    <a:lnTo>
                      <a:pt x="164" y="18"/>
                    </a:lnTo>
                    <a:lnTo>
                      <a:pt x="178" y="22"/>
                    </a:lnTo>
                    <a:lnTo>
                      <a:pt x="195" y="22"/>
                    </a:lnTo>
                    <a:lnTo>
                      <a:pt x="213" y="22"/>
                    </a:lnTo>
                    <a:lnTo>
                      <a:pt x="229" y="18"/>
                    </a:lnTo>
                    <a:lnTo>
                      <a:pt x="236" y="10"/>
                    </a:lnTo>
                    <a:lnTo>
                      <a:pt x="242" y="12"/>
                    </a:lnTo>
                    <a:lnTo>
                      <a:pt x="246" y="14"/>
                    </a:lnTo>
                    <a:lnTo>
                      <a:pt x="248" y="8"/>
                    </a:lnTo>
                    <a:lnTo>
                      <a:pt x="256" y="10"/>
                    </a:lnTo>
                    <a:lnTo>
                      <a:pt x="262" y="16"/>
                    </a:lnTo>
                    <a:lnTo>
                      <a:pt x="268" y="20"/>
                    </a:lnTo>
                    <a:lnTo>
                      <a:pt x="268" y="29"/>
                    </a:lnTo>
                    <a:lnTo>
                      <a:pt x="268" y="41"/>
                    </a:lnTo>
                    <a:lnTo>
                      <a:pt x="279" y="41"/>
                    </a:lnTo>
                    <a:lnTo>
                      <a:pt x="285" y="45"/>
                    </a:lnTo>
                    <a:lnTo>
                      <a:pt x="277" y="47"/>
                    </a:lnTo>
                    <a:lnTo>
                      <a:pt x="275" y="51"/>
                    </a:lnTo>
                    <a:lnTo>
                      <a:pt x="277" y="59"/>
                    </a:lnTo>
                    <a:lnTo>
                      <a:pt x="279" y="66"/>
                    </a:lnTo>
                    <a:lnTo>
                      <a:pt x="281" y="76"/>
                    </a:lnTo>
                    <a:lnTo>
                      <a:pt x="285" y="86"/>
                    </a:lnTo>
                    <a:lnTo>
                      <a:pt x="283" y="90"/>
                    </a:lnTo>
                    <a:lnTo>
                      <a:pt x="275" y="88"/>
                    </a:lnTo>
                    <a:lnTo>
                      <a:pt x="256" y="84"/>
                    </a:lnTo>
                    <a:lnTo>
                      <a:pt x="246" y="90"/>
                    </a:lnTo>
                    <a:lnTo>
                      <a:pt x="221" y="90"/>
                    </a:lnTo>
                    <a:lnTo>
                      <a:pt x="209" y="97"/>
                    </a:lnTo>
                    <a:lnTo>
                      <a:pt x="192" y="99"/>
                    </a:lnTo>
                    <a:lnTo>
                      <a:pt x="186" y="93"/>
                    </a:lnTo>
                    <a:lnTo>
                      <a:pt x="180" y="93"/>
                    </a:lnTo>
                    <a:lnTo>
                      <a:pt x="178" y="97"/>
                    </a:lnTo>
                    <a:lnTo>
                      <a:pt x="166" y="97"/>
                    </a:lnTo>
                    <a:lnTo>
                      <a:pt x="160" y="93"/>
                    </a:lnTo>
                    <a:lnTo>
                      <a:pt x="158" y="101"/>
                    </a:lnTo>
                    <a:lnTo>
                      <a:pt x="150" y="109"/>
                    </a:lnTo>
                    <a:lnTo>
                      <a:pt x="148" y="101"/>
                    </a:lnTo>
                    <a:lnTo>
                      <a:pt x="152" y="93"/>
                    </a:lnTo>
                    <a:lnTo>
                      <a:pt x="147" y="93"/>
                    </a:lnTo>
                    <a:lnTo>
                      <a:pt x="143" y="97"/>
                    </a:lnTo>
                    <a:lnTo>
                      <a:pt x="129" y="95"/>
                    </a:lnTo>
                    <a:lnTo>
                      <a:pt x="125" y="97"/>
                    </a:lnTo>
                    <a:lnTo>
                      <a:pt x="117" y="105"/>
                    </a:lnTo>
                    <a:lnTo>
                      <a:pt x="107" y="107"/>
                    </a:lnTo>
                    <a:lnTo>
                      <a:pt x="98" y="107"/>
                    </a:lnTo>
                    <a:lnTo>
                      <a:pt x="90" y="101"/>
                    </a:lnTo>
                    <a:lnTo>
                      <a:pt x="78" y="97"/>
                    </a:lnTo>
                    <a:lnTo>
                      <a:pt x="70" y="93"/>
                    </a:lnTo>
                    <a:lnTo>
                      <a:pt x="65" y="95"/>
                    </a:lnTo>
                    <a:lnTo>
                      <a:pt x="67" y="101"/>
                    </a:lnTo>
                    <a:lnTo>
                      <a:pt x="65" y="105"/>
                    </a:lnTo>
                    <a:lnTo>
                      <a:pt x="49" y="105"/>
                    </a:lnTo>
                    <a:lnTo>
                      <a:pt x="39" y="97"/>
                    </a:lnTo>
                    <a:lnTo>
                      <a:pt x="33" y="93"/>
                    </a:lnTo>
                    <a:lnTo>
                      <a:pt x="20" y="90"/>
                    </a:lnTo>
                    <a:lnTo>
                      <a:pt x="16" y="82"/>
                    </a:lnTo>
                    <a:lnTo>
                      <a:pt x="16" y="76"/>
                    </a:lnTo>
                    <a:lnTo>
                      <a:pt x="6" y="72"/>
                    </a:lnTo>
                    <a:lnTo>
                      <a:pt x="10" y="66"/>
                    </a:lnTo>
                    <a:lnTo>
                      <a:pt x="14" y="60"/>
                    </a:lnTo>
                    <a:lnTo>
                      <a:pt x="12" y="53"/>
                    </a:lnTo>
                    <a:lnTo>
                      <a:pt x="10" y="47"/>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41" name="Tyrkiet">
              <a:extLst>
                <a:ext uri="{FF2B5EF4-FFF2-40B4-BE49-F238E27FC236}">
                  <a16:creationId xmlns:a16="http://schemas.microsoft.com/office/drawing/2014/main" id="{2A438F64-7E67-4B57-A5B1-B4435704D575}"/>
                </a:ext>
              </a:extLst>
            </p:cNvPr>
            <p:cNvGrpSpPr>
              <a:grpSpLocks/>
            </p:cNvGrpSpPr>
            <p:nvPr/>
          </p:nvGrpSpPr>
          <p:grpSpPr bwMode="auto">
            <a:xfrm>
              <a:off x="4845050" y="3111500"/>
              <a:ext cx="65088" cy="46038"/>
              <a:chOff x="3061" y="2192"/>
              <a:chExt cx="41" cy="29"/>
            </a:xfrm>
            <a:grpFill/>
          </p:grpSpPr>
          <p:sp>
            <p:nvSpPr>
              <p:cNvPr id="1442" name="Freeform 538">
                <a:extLst>
                  <a:ext uri="{FF2B5EF4-FFF2-40B4-BE49-F238E27FC236}">
                    <a16:creationId xmlns:a16="http://schemas.microsoft.com/office/drawing/2014/main" id="{65EE4032-475E-47B6-B514-31B54FA4708B}"/>
                  </a:ext>
                </a:extLst>
              </p:cNvPr>
              <p:cNvSpPr>
                <a:spLocks/>
              </p:cNvSpPr>
              <p:nvPr/>
            </p:nvSpPr>
            <p:spPr bwMode="auto">
              <a:xfrm>
                <a:off x="3061" y="2192"/>
                <a:ext cx="41" cy="29"/>
              </a:xfrm>
              <a:custGeom>
                <a:avLst/>
                <a:gdLst>
                  <a:gd name="T0" fmla="*/ 0 w 41"/>
                  <a:gd name="T1" fmla="*/ 14 h 29"/>
                  <a:gd name="T2" fmla="*/ 0 w 41"/>
                  <a:gd name="T3" fmla="*/ 20 h 29"/>
                  <a:gd name="T4" fmla="*/ 2 w 41"/>
                  <a:gd name="T5" fmla="*/ 26 h 29"/>
                  <a:gd name="T6" fmla="*/ 10 w 41"/>
                  <a:gd name="T7" fmla="*/ 26 h 29"/>
                  <a:gd name="T8" fmla="*/ 4 w 41"/>
                  <a:gd name="T9" fmla="*/ 29 h 29"/>
                  <a:gd name="T10" fmla="*/ 14 w 41"/>
                  <a:gd name="T11" fmla="*/ 27 h 29"/>
                  <a:gd name="T12" fmla="*/ 26 w 41"/>
                  <a:gd name="T13" fmla="*/ 20 h 29"/>
                  <a:gd name="T14" fmla="*/ 33 w 41"/>
                  <a:gd name="T15" fmla="*/ 16 h 29"/>
                  <a:gd name="T16" fmla="*/ 41 w 41"/>
                  <a:gd name="T17" fmla="*/ 18 h 29"/>
                  <a:gd name="T18" fmla="*/ 37 w 41"/>
                  <a:gd name="T19" fmla="*/ 14 h 29"/>
                  <a:gd name="T20" fmla="*/ 31 w 41"/>
                  <a:gd name="T21" fmla="*/ 10 h 29"/>
                  <a:gd name="T22" fmla="*/ 29 w 41"/>
                  <a:gd name="T23" fmla="*/ 4 h 29"/>
                  <a:gd name="T24" fmla="*/ 22 w 41"/>
                  <a:gd name="T25" fmla="*/ 4 h 29"/>
                  <a:gd name="T26" fmla="*/ 12 w 41"/>
                  <a:gd name="T27" fmla="*/ 0 h 29"/>
                  <a:gd name="T28" fmla="*/ 4 w 41"/>
                  <a:gd name="T29" fmla="*/ 4 h 29"/>
                  <a:gd name="T30" fmla="*/ 0 w 41"/>
                  <a:gd name="T31" fmla="*/ 10 h 29"/>
                  <a:gd name="T32" fmla="*/ 0 w 41"/>
                  <a:gd name="T33" fmla="*/ 14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29">
                    <a:moveTo>
                      <a:pt x="0" y="14"/>
                    </a:moveTo>
                    <a:lnTo>
                      <a:pt x="0" y="20"/>
                    </a:lnTo>
                    <a:lnTo>
                      <a:pt x="2" y="26"/>
                    </a:lnTo>
                    <a:lnTo>
                      <a:pt x="10" y="26"/>
                    </a:lnTo>
                    <a:lnTo>
                      <a:pt x="4" y="29"/>
                    </a:lnTo>
                    <a:lnTo>
                      <a:pt x="14" y="27"/>
                    </a:lnTo>
                    <a:lnTo>
                      <a:pt x="26" y="20"/>
                    </a:lnTo>
                    <a:lnTo>
                      <a:pt x="33" y="16"/>
                    </a:lnTo>
                    <a:lnTo>
                      <a:pt x="41" y="18"/>
                    </a:lnTo>
                    <a:lnTo>
                      <a:pt x="37" y="14"/>
                    </a:lnTo>
                    <a:lnTo>
                      <a:pt x="31" y="10"/>
                    </a:lnTo>
                    <a:lnTo>
                      <a:pt x="29" y="4"/>
                    </a:lnTo>
                    <a:lnTo>
                      <a:pt x="22" y="4"/>
                    </a:lnTo>
                    <a:lnTo>
                      <a:pt x="12" y="0"/>
                    </a:lnTo>
                    <a:lnTo>
                      <a:pt x="4" y="4"/>
                    </a:lnTo>
                    <a:lnTo>
                      <a:pt x="0" y="10"/>
                    </a:lnTo>
                    <a:lnTo>
                      <a:pt x="0" y="14"/>
                    </a:lnTo>
                    <a:close/>
                  </a:path>
                </a:pathLst>
              </a:custGeom>
              <a:grpFill/>
              <a:ln w="9525">
                <a:solidFill>
                  <a:schemeClr val="bg2"/>
                </a:solidFill>
                <a:round/>
                <a:headEnd/>
                <a:tailEnd/>
              </a:ln>
            </p:spPr>
            <p:txBody>
              <a:bodyPr/>
              <a:lstStyle/>
              <a:p>
                <a:pPr>
                  <a:defRPr/>
                </a:pPr>
                <a:endParaRPr lang="en-GB" dirty="0"/>
              </a:p>
            </p:txBody>
          </p:sp>
          <p:sp>
            <p:nvSpPr>
              <p:cNvPr id="1443" name="Freeform 539">
                <a:extLst>
                  <a:ext uri="{FF2B5EF4-FFF2-40B4-BE49-F238E27FC236}">
                    <a16:creationId xmlns:a16="http://schemas.microsoft.com/office/drawing/2014/main" id="{872AA980-7228-4658-9FEB-C0FAB5328109}"/>
                  </a:ext>
                </a:extLst>
              </p:cNvPr>
              <p:cNvSpPr>
                <a:spLocks/>
              </p:cNvSpPr>
              <p:nvPr/>
            </p:nvSpPr>
            <p:spPr bwMode="auto">
              <a:xfrm>
                <a:off x="3061" y="2192"/>
                <a:ext cx="41" cy="29"/>
              </a:xfrm>
              <a:custGeom>
                <a:avLst/>
                <a:gdLst>
                  <a:gd name="T0" fmla="*/ 0 w 41"/>
                  <a:gd name="T1" fmla="*/ 14 h 29"/>
                  <a:gd name="T2" fmla="*/ 0 w 41"/>
                  <a:gd name="T3" fmla="*/ 20 h 29"/>
                  <a:gd name="T4" fmla="*/ 2 w 41"/>
                  <a:gd name="T5" fmla="*/ 26 h 29"/>
                  <a:gd name="T6" fmla="*/ 10 w 41"/>
                  <a:gd name="T7" fmla="*/ 26 h 29"/>
                  <a:gd name="T8" fmla="*/ 4 w 41"/>
                  <a:gd name="T9" fmla="*/ 29 h 29"/>
                  <a:gd name="T10" fmla="*/ 14 w 41"/>
                  <a:gd name="T11" fmla="*/ 27 h 29"/>
                  <a:gd name="T12" fmla="*/ 26 w 41"/>
                  <a:gd name="T13" fmla="*/ 20 h 29"/>
                  <a:gd name="T14" fmla="*/ 33 w 41"/>
                  <a:gd name="T15" fmla="*/ 16 h 29"/>
                  <a:gd name="T16" fmla="*/ 41 w 41"/>
                  <a:gd name="T17" fmla="*/ 18 h 29"/>
                  <a:gd name="T18" fmla="*/ 37 w 41"/>
                  <a:gd name="T19" fmla="*/ 14 h 29"/>
                  <a:gd name="T20" fmla="*/ 31 w 41"/>
                  <a:gd name="T21" fmla="*/ 10 h 29"/>
                  <a:gd name="T22" fmla="*/ 29 w 41"/>
                  <a:gd name="T23" fmla="*/ 4 h 29"/>
                  <a:gd name="T24" fmla="*/ 22 w 41"/>
                  <a:gd name="T25" fmla="*/ 4 h 29"/>
                  <a:gd name="T26" fmla="*/ 12 w 41"/>
                  <a:gd name="T27" fmla="*/ 0 h 29"/>
                  <a:gd name="T28" fmla="*/ 4 w 41"/>
                  <a:gd name="T29" fmla="*/ 4 h 29"/>
                  <a:gd name="T30" fmla="*/ 0 w 41"/>
                  <a:gd name="T31" fmla="*/ 10 h 29"/>
                  <a:gd name="T32" fmla="*/ 0 w 41"/>
                  <a:gd name="T33" fmla="*/ 14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29">
                    <a:moveTo>
                      <a:pt x="0" y="14"/>
                    </a:moveTo>
                    <a:lnTo>
                      <a:pt x="0" y="20"/>
                    </a:lnTo>
                    <a:lnTo>
                      <a:pt x="2" y="26"/>
                    </a:lnTo>
                    <a:lnTo>
                      <a:pt x="10" y="26"/>
                    </a:lnTo>
                    <a:lnTo>
                      <a:pt x="4" y="29"/>
                    </a:lnTo>
                    <a:lnTo>
                      <a:pt x="14" y="27"/>
                    </a:lnTo>
                    <a:lnTo>
                      <a:pt x="26" y="20"/>
                    </a:lnTo>
                    <a:lnTo>
                      <a:pt x="33" y="16"/>
                    </a:lnTo>
                    <a:lnTo>
                      <a:pt x="41" y="18"/>
                    </a:lnTo>
                    <a:lnTo>
                      <a:pt x="37" y="14"/>
                    </a:lnTo>
                    <a:lnTo>
                      <a:pt x="31" y="10"/>
                    </a:lnTo>
                    <a:lnTo>
                      <a:pt x="29" y="4"/>
                    </a:lnTo>
                    <a:lnTo>
                      <a:pt x="22" y="4"/>
                    </a:lnTo>
                    <a:lnTo>
                      <a:pt x="12" y="0"/>
                    </a:lnTo>
                    <a:lnTo>
                      <a:pt x="4" y="4"/>
                    </a:lnTo>
                    <a:lnTo>
                      <a:pt x="0" y="10"/>
                    </a:lnTo>
                    <a:lnTo>
                      <a:pt x="0" y="14"/>
                    </a:lnTo>
                    <a:close/>
                  </a:path>
                </a:pathLst>
              </a:custGeom>
              <a:grpFill/>
              <a:ln w="8001" cap="rnd">
                <a:solidFill>
                  <a:schemeClr val="bg2"/>
                </a:solidFill>
                <a:prstDash val="solid"/>
                <a:round/>
                <a:headEnd/>
                <a:tailEnd/>
              </a:ln>
            </p:spPr>
            <p:txBody>
              <a:bodyPr/>
              <a:lstStyle/>
              <a:p>
                <a:pPr>
                  <a:defRPr/>
                </a:pPr>
                <a:endParaRPr lang="en-GB" dirty="0"/>
              </a:p>
            </p:txBody>
          </p:sp>
        </p:grpSp>
      </p:grpSp>
      <p:grpSp>
        <p:nvGrpSpPr>
          <p:cNvPr id="1446" name="Libanon">
            <a:extLst>
              <a:ext uri="{FF2B5EF4-FFF2-40B4-BE49-F238E27FC236}">
                <a16:creationId xmlns:a16="http://schemas.microsoft.com/office/drawing/2014/main" id="{69E9AA60-BD17-40D8-A410-8A638D454F1F}"/>
              </a:ext>
            </a:extLst>
          </p:cNvPr>
          <p:cNvGrpSpPr>
            <a:grpSpLocks/>
          </p:cNvGrpSpPr>
          <p:nvPr/>
        </p:nvGrpSpPr>
        <p:grpSpPr bwMode="auto">
          <a:xfrm>
            <a:off x="5053534" y="3792632"/>
            <a:ext cx="37273" cy="39989"/>
            <a:chOff x="3200" y="2326"/>
            <a:chExt cx="27" cy="27"/>
          </a:xfrm>
          <a:solidFill>
            <a:schemeClr val="bg2"/>
          </a:solidFill>
        </p:grpSpPr>
        <p:sp>
          <p:nvSpPr>
            <p:cNvPr id="1447" name="Freeform 616">
              <a:extLst>
                <a:ext uri="{FF2B5EF4-FFF2-40B4-BE49-F238E27FC236}">
                  <a16:creationId xmlns:a16="http://schemas.microsoft.com/office/drawing/2014/main" id="{130E4A45-F178-411C-A92E-2B25BA3E4278}"/>
                </a:ext>
              </a:extLst>
            </p:cNvPr>
            <p:cNvSpPr>
              <a:spLocks/>
            </p:cNvSpPr>
            <p:nvPr/>
          </p:nvSpPr>
          <p:spPr bwMode="auto">
            <a:xfrm>
              <a:off x="3200" y="2326"/>
              <a:ext cx="27" cy="27"/>
            </a:xfrm>
            <a:custGeom>
              <a:avLst/>
              <a:gdLst>
                <a:gd name="T0" fmla="*/ 15 w 27"/>
                <a:gd name="T1" fmla="*/ 2 h 27"/>
                <a:gd name="T2" fmla="*/ 23 w 27"/>
                <a:gd name="T3" fmla="*/ 0 h 27"/>
                <a:gd name="T4" fmla="*/ 27 w 27"/>
                <a:gd name="T5" fmla="*/ 4 h 27"/>
                <a:gd name="T6" fmla="*/ 23 w 27"/>
                <a:gd name="T7" fmla="*/ 10 h 27"/>
                <a:gd name="T8" fmla="*/ 17 w 27"/>
                <a:gd name="T9" fmla="*/ 14 h 27"/>
                <a:gd name="T10" fmla="*/ 15 w 27"/>
                <a:gd name="T11" fmla="*/ 20 h 27"/>
                <a:gd name="T12" fmla="*/ 10 w 27"/>
                <a:gd name="T13" fmla="*/ 23 h 27"/>
                <a:gd name="T14" fmla="*/ 6 w 27"/>
                <a:gd name="T15" fmla="*/ 27 h 27"/>
                <a:gd name="T16" fmla="*/ 0 w 27"/>
                <a:gd name="T17" fmla="*/ 25 h 27"/>
                <a:gd name="T18" fmla="*/ 6 w 27"/>
                <a:gd name="T19" fmla="*/ 18 h 27"/>
                <a:gd name="T20" fmla="*/ 12 w 27"/>
                <a:gd name="T21" fmla="*/ 8 h 27"/>
                <a:gd name="T22" fmla="*/ 15 w 27"/>
                <a:gd name="T23" fmla="*/ 2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7">
                  <a:moveTo>
                    <a:pt x="15" y="2"/>
                  </a:moveTo>
                  <a:lnTo>
                    <a:pt x="23" y="0"/>
                  </a:lnTo>
                  <a:lnTo>
                    <a:pt x="27" y="4"/>
                  </a:lnTo>
                  <a:lnTo>
                    <a:pt x="23" y="10"/>
                  </a:lnTo>
                  <a:lnTo>
                    <a:pt x="17" y="14"/>
                  </a:lnTo>
                  <a:lnTo>
                    <a:pt x="15" y="20"/>
                  </a:lnTo>
                  <a:lnTo>
                    <a:pt x="10" y="23"/>
                  </a:lnTo>
                  <a:lnTo>
                    <a:pt x="6" y="27"/>
                  </a:lnTo>
                  <a:lnTo>
                    <a:pt x="0" y="25"/>
                  </a:lnTo>
                  <a:lnTo>
                    <a:pt x="6" y="18"/>
                  </a:lnTo>
                  <a:lnTo>
                    <a:pt x="12" y="8"/>
                  </a:lnTo>
                  <a:lnTo>
                    <a:pt x="15" y="2"/>
                  </a:lnTo>
                  <a:close/>
                </a:path>
              </a:pathLst>
            </a:custGeom>
            <a:grpFill/>
            <a:ln w="9525">
              <a:solidFill>
                <a:schemeClr val="bg2"/>
              </a:solidFill>
              <a:round/>
              <a:headEnd/>
              <a:tailEnd/>
            </a:ln>
          </p:spPr>
          <p:txBody>
            <a:bodyPr/>
            <a:lstStyle/>
            <a:p>
              <a:pPr>
                <a:defRPr/>
              </a:pPr>
              <a:endParaRPr lang="en-GB" dirty="0"/>
            </a:p>
          </p:txBody>
        </p:sp>
        <p:sp>
          <p:nvSpPr>
            <p:cNvPr id="1448" name="Freeform 617">
              <a:extLst>
                <a:ext uri="{FF2B5EF4-FFF2-40B4-BE49-F238E27FC236}">
                  <a16:creationId xmlns:a16="http://schemas.microsoft.com/office/drawing/2014/main" id="{69944046-3B23-45DE-8DBD-B6C7B5737254}"/>
                </a:ext>
              </a:extLst>
            </p:cNvPr>
            <p:cNvSpPr>
              <a:spLocks/>
            </p:cNvSpPr>
            <p:nvPr/>
          </p:nvSpPr>
          <p:spPr bwMode="auto">
            <a:xfrm>
              <a:off x="3200" y="2326"/>
              <a:ext cx="27" cy="27"/>
            </a:xfrm>
            <a:custGeom>
              <a:avLst/>
              <a:gdLst>
                <a:gd name="T0" fmla="*/ 15 w 27"/>
                <a:gd name="T1" fmla="*/ 2 h 27"/>
                <a:gd name="T2" fmla="*/ 23 w 27"/>
                <a:gd name="T3" fmla="*/ 0 h 27"/>
                <a:gd name="T4" fmla="*/ 27 w 27"/>
                <a:gd name="T5" fmla="*/ 4 h 27"/>
                <a:gd name="T6" fmla="*/ 23 w 27"/>
                <a:gd name="T7" fmla="*/ 10 h 27"/>
                <a:gd name="T8" fmla="*/ 17 w 27"/>
                <a:gd name="T9" fmla="*/ 14 h 27"/>
                <a:gd name="T10" fmla="*/ 15 w 27"/>
                <a:gd name="T11" fmla="*/ 20 h 27"/>
                <a:gd name="T12" fmla="*/ 10 w 27"/>
                <a:gd name="T13" fmla="*/ 23 h 27"/>
                <a:gd name="T14" fmla="*/ 6 w 27"/>
                <a:gd name="T15" fmla="*/ 27 h 27"/>
                <a:gd name="T16" fmla="*/ 0 w 27"/>
                <a:gd name="T17" fmla="*/ 25 h 27"/>
                <a:gd name="T18" fmla="*/ 6 w 27"/>
                <a:gd name="T19" fmla="*/ 18 h 27"/>
                <a:gd name="T20" fmla="*/ 12 w 27"/>
                <a:gd name="T21" fmla="*/ 8 h 27"/>
                <a:gd name="T22" fmla="*/ 15 w 27"/>
                <a:gd name="T23"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7">
                  <a:moveTo>
                    <a:pt x="15" y="2"/>
                  </a:moveTo>
                  <a:lnTo>
                    <a:pt x="23" y="0"/>
                  </a:lnTo>
                  <a:lnTo>
                    <a:pt x="27" y="4"/>
                  </a:lnTo>
                  <a:lnTo>
                    <a:pt x="23" y="10"/>
                  </a:lnTo>
                  <a:lnTo>
                    <a:pt x="17" y="14"/>
                  </a:lnTo>
                  <a:lnTo>
                    <a:pt x="15" y="20"/>
                  </a:lnTo>
                  <a:lnTo>
                    <a:pt x="10" y="23"/>
                  </a:lnTo>
                  <a:lnTo>
                    <a:pt x="6" y="27"/>
                  </a:lnTo>
                  <a:lnTo>
                    <a:pt x="0" y="25"/>
                  </a:lnTo>
                  <a:lnTo>
                    <a:pt x="6" y="18"/>
                  </a:lnTo>
                  <a:lnTo>
                    <a:pt x="12" y="8"/>
                  </a:lnTo>
                  <a:lnTo>
                    <a:pt x="15" y="2"/>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49" name="Syrien">
            <a:extLst>
              <a:ext uri="{FF2B5EF4-FFF2-40B4-BE49-F238E27FC236}">
                <a16:creationId xmlns:a16="http://schemas.microsoft.com/office/drawing/2014/main" id="{06EB54F4-E1C5-48AA-B703-018A72F331DD}"/>
              </a:ext>
            </a:extLst>
          </p:cNvPr>
          <p:cNvGrpSpPr>
            <a:grpSpLocks/>
          </p:cNvGrpSpPr>
          <p:nvPr/>
        </p:nvGrpSpPr>
        <p:grpSpPr bwMode="auto">
          <a:xfrm>
            <a:off x="5061816" y="3725983"/>
            <a:ext cx="144952" cy="124410"/>
            <a:chOff x="3206" y="2281"/>
            <a:chExt cx="105" cy="84"/>
          </a:xfrm>
          <a:solidFill>
            <a:schemeClr val="bg2"/>
          </a:solidFill>
        </p:grpSpPr>
        <p:sp>
          <p:nvSpPr>
            <p:cNvPr id="1450" name="Freeform 619">
              <a:extLst>
                <a:ext uri="{FF2B5EF4-FFF2-40B4-BE49-F238E27FC236}">
                  <a16:creationId xmlns:a16="http://schemas.microsoft.com/office/drawing/2014/main" id="{EA8CF147-C24C-4699-BB9C-BBA6FB6DD0B9}"/>
                </a:ext>
              </a:extLst>
            </p:cNvPr>
            <p:cNvSpPr>
              <a:spLocks/>
            </p:cNvSpPr>
            <p:nvPr/>
          </p:nvSpPr>
          <p:spPr bwMode="auto">
            <a:xfrm>
              <a:off x="3206" y="2281"/>
              <a:ext cx="105" cy="84"/>
            </a:xfrm>
            <a:custGeom>
              <a:avLst/>
              <a:gdLst>
                <a:gd name="T0" fmla="*/ 9 w 105"/>
                <a:gd name="T1" fmla="*/ 47 h 84"/>
                <a:gd name="T2" fmla="*/ 7 w 105"/>
                <a:gd name="T3" fmla="*/ 31 h 84"/>
                <a:gd name="T4" fmla="*/ 7 w 105"/>
                <a:gd name="T5" fmla="*/ 24 h 84"/>
                <a:gd name="T6" fmla="*/ 9 w 105"/>
                <a:gd name="T7" fmla="*/ 20 h 84"/>
                <a:gd name="T8" fmla="*/ 17 w 105"/>
                <a:gd name="T9" fmla="*/ 12 h 84"/>
                <a:gd name="T10" fmla="*/ 19 w 105"/>
                <a:gd name="T11" fmla="*/ 4 h 84"/>
                <a:gd name="T12" fmla="*/ 25 w 105"/>
                <a:gd name="T13" fmla="*/ 8 h 84"/>
                <a:gd name="T14" fmla="*/ 37 w 105"/>
                <a:gd name="T15" fmla="*/ 8 h 84"/>
                <a:gd name="T16" fmla="*/ 39 w 105"/>
                <a:gd name="T17" fmla="*/ 4 h 84"/>
                <a:gd name="T18" fmla="*/ 45 w 105"/>
                <a:gd name="T19" fmla="*/ 4 h 84"/>
                <a:gd name="T20" fmla="*/ 51 w 105"/>
                <a:gd name="T21" fmla="*/ 10 h 84"/>
                <a:gd name="T22" fmla="*/ 68 w 105"/>
                <a:gd name="T23" fmla="*/ 8 h 84"/>
                <a:gd name="T24" fmla="*/ 80 w 105"/>
                <a:gd name="T25" fmla="*/ 0 h 84"/>
                <a:gd name="T26" fmla="*/ 105 w 105"/>
                <a:gd name="T27" fmla="*/ 0 h 84"/>
                <a:gd name="T28" fmla="*/ 105 w 105"/>
                <a:gd name="T29" fmla="*/ 4 h 84"/>
                <a:gd name="T30" fmla="*/ 91 w 105"/>
                <a:gd name="T31" fmla="*/ 14 h 84"/>
                <a:gd name="T32" fmla="*/ 88 w 105"/>
                <a:gd name="T33" fmla="*/ 45 h 84"/>
                <a:gd name="T34" fmla="*/ 53 w 105"/>
                <a:gd name="T35" fmla="*/ 66 h 84"/>
                <a:gd name="T36" fmla="*/ 27 w 105"/>
                <a:gd name="T37" fmla="*/ 82 h 84"/>
                <a:gd name="T38" fmla="*/ 19 w 105"/>
                <a:gd name="T39" fmla="*/ 84 h 84"/>
                <a:gd name="T40" fmla="*/ 11 w 105"/>
                <a:gd name="T41" fmla="*/ 80 h 84"/>
                <a:gd name="T42" fmla="*/ 6 w 105"/>
                <a:gd name="T43" fmla="*/ 78 h 84"/>
                <a:gd name="T44" fmla="*/ 2 w 105"/>
                <a:gd name="T45" fmla="*/ 76 h 84"/>
                <a:gd name="T46" fmla="*/ 0 w 105"/>
                <a:gd name="T47" fmla="*/ 72 h 84"/>
                <a:gd name="T48" fmla="*/ 9 w 105"/>
                <a:gd name="T49" fmla="*/ 64 h 84"/>
                <a:gd name="T50" fmla="*/ 11 w 105"/>
                <a:gd name="T51" fmla="*/ 59 h 84"/>
                <a:gd name="T52" fmla="*/ 17 w 105"/>
                <a:gd name="T53" fmla="*/ 55 h 84"/>
                <a:gd name="T54" fmla="*/ 21 w 105"/>
                <a:gd name="T55" fmla="*/ 49 h 84"/>
                <a:gd name="T56" fmla="*/ 17 w 105"/>
                <a:gd name="T57" fmla="*/ 45 h 84"/>
                <a:gd name="T58" fmla="*/ 9 w 105"/>
                <a:gd name="T59" fmla="*/ 47 h 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5" h="84">
                  <a:moveTo>
                    <a:pt x="9" y="47"/>
                  </a:moveTo>
                  <a:lnTo>
                    <a:pt x="7" y="31"/>
                  </a:lnTo>
                  <a:lnTo>
                    <a:pt x="7" y="24"/>
                  </a:lnTo>
                  <a:lnTo>
                    <a:pt x="9" y="20"/>
                  </a:lnTo>
                  <a:lnTo>
                    <a:pt x="17" y="12"/>
                  </a:lnTo>
                  <a:lnTo>
                    <a:pt x="19" y="4"/>
                  </a:lnTo>
                  <a:lnTo>
                    <a:pt x="25" y="8"/>
                  </a:lnTo>
                  <a:lnTo>
                    <a:pt x="37" y="8"/>
                  </a:lnTo>
                  <a:lnTo>
                    <a:pt x="39" y="4"/>
                  </a:lnTo>
                  <a:lnTo>
                    <a:pt x="45" y="4"/>
                  </a:lnTo>
                  <a:lnTo>
                    <a:pt x="51" y="10"/>
                  </a:lnTo>
                  <a:lnTo>
                    <a:pt x="68" y="8"/>
                  </a:lnTo>
                  <a:lnTo>
                    <a:pt x="80" y="0"/>
                  </a:lnTo>
                  <a:lnTo>
                    <a:pt x="105" y="0"/>
                  </a:lnTo>
                  <a:lnTo>
                    <a:pt x="105" y="4"/>
                  </a:lnTo>
                  <a:lnTo>
                    <a:pt x="91" y="14"/>
                  </a:lnTo>
                  <a:lnTo>
                    <a:pt x="88" y="45"/>
                  </a:lnTo>
                  <a:lnTo>
                    <a:pt x="53" y="66"/>
                  </a:lnTo>
                  <a:lnTo>
                    <a:pt x="27" y="82"/>
                  </a:lnTo>
                  <a:lnTo>
                    <a:pt x="19" y="84"/>
                  </a:lnTo>
                  <a:lnTo>
                    <a:pt x="11" y="80"/>
                  </a:lnTo>
                  <a:lnTo>
                    <a:pt x="6" y="78"/>
                  </a:lnTo>
                  <a:lnTo>
                    <a:pt x="2" y="76"/>
                  </a:lnTo>
                  <a:lnTo>
                    <a:pt x="0" y="72"/>
                  </a:lnTo>
                  <a:lnTo>
                    <a:pt x="9" y="64"/>
                  </a:lnTo>
                  <a:lnTo>
                    <a:pt x="11" y="59"/>
                  </a:lnTo>
                  <a:lnTo>
                    <a:pt x="17" y="55"/>
                  </a:lnTo>
                  <a:lnTo>
                    <a:pt x="21" y="49"/>
                  </a:lnTo>
                  <a:lnTo>
                    <a:pt x="17" y="45"/>
                  </a:lnTo>
                  <a:lnTo>
                    <a:pt x="9" y="47"/>
                  </a:lnTo>
                  <a:close/>
                </a:path>
              </a:pathLst>
            </a:custGeom>
            <a:grpFill/>
            <a:ln w="9525">
              <a:solidFill>
                <a:schemeClr val="bg2"/>
              </a:solidFill>
              <a:round/>
              <a:headEnd/>
              <a:tailEnd/>
            </a:ln>
          </p:spPr>
          <p:txBody>
            <a:bodyPr/>
            <a:lstStyle/>
            <a:p>
              <a:pPr>
                <a:defRPr/>
              </a:pPr>
              <a:endParaRPr lang="en-GB" dirty="0"/>
            </a:p>
          </p:txBody>
        </p:sp>
        <p:sp>
          <p:nvSpPr>
            <p:cNvPr id="1451" name="Freeform 620">
              <a:extLst>
                <a:ext uri="{FF2B5EF4-FFF2-40B4-BE49-F238E27FC236}">
                  <a16:creationId xmlns:a16="http://schemas.microsoft.com/office/drawing/2014/main" id="{EC45DEFA-542D-4C6B-983A-D10E7F133E0A}"/>
                </a:ext>
              </a:extLst>
            </p:cNvPr>
            <p:cNvSpPr>
              <a:spLocks/>
            </p:cNvSpPr>
            <p:nvPr/>
          </p:nvSpPr>
          <p:spPr bwMode="auto">
            <a:xfrm>
              <a:off x="3206" y="2281"/>
              <a:ext cx="105" cy="84"/>
            </a:xfrm>
            <a:custGeom>
              <a:avLst/>
              <a:gdLst>
                <a:gd name="T0" fmla="*/ 9 w 105"/>
                <a:gd name="T1" fmla="*/ 47 h 84"/>
                <a:gd name="T2" fmla="*/ 7 w 105"/>
                <a:gd name="T3" fmla="*/ 31 h 84"/>
                <a:gd name="T4" fmla="*/ 7 w 105"/>
                <a:gd name="T5" fmla="*/ 24 h 84"/>
                <a:gd name="T6" fmla="*/ 9 w 105"/>
                <a:gd name="T7" fmla="*/ 20 h 84"/>
                <a:gd name="T8" fmla="*/ 17 w 105"/>
                <a:gd name="T9" fmla="*/ 12 h 84"/>
                <a:gd name="T10" fmla="*/ 19 w 105"/>
                <a:gd name="T11" fmla="*/ 4 h 84"/>
                <a:gd name="T12" fmla="*/ 25 w 105"/>
                <a:gd name="T13" fmla="*/ 8 h 84"/>
                <a:gd name="T14" fmla="*/ 37 w 105"/>
                <a:gd name="T15" fmla="*/ 8 h 84"/>
                <a:gd name="T16" fmla="*/ 39 w 105"/>
                <a:gd name="T17" fmla="*/ 4 h 84"/>
                <a:gd name="T18" fmla="*/ 45 w 105"/>
                <a:gd name="T19" fmla="*/ 4 h 84"/>
                <a:gd name="T20" fmla="*/ 51 w 105"/>
                <a:gd name="T21" fmla="*/ 10 h 84"/>
                <a:gd name="T22" fmla="*/ 68 w 105"/>
                <a:gd name="T23" fmla="*/ 8 h 84"/>
                <a:gd name="T24" fmla="*/ 80 w 105"/>
                <a:gd name="T25" fmla="*/ 0 h 84"/>
                <a:gd name="T26" fmla="*/ 105 w 105"/>
                <a:gd name="T27" fmla="*/ 0 h 84"/>
                <a:gd name="T28" fmla="*/ 105 w 105"/>
                <a:gd name="T29" fmla="*/ 4 h 84"/>
                <a:gd name="T30" fmla="*/ 91 w 105"/>
                <a:gd name="T31" fmla="*/ 14 h 84"/>
                <a:gd name="T32" fmla="*/ 88 w 105"/>
                <a:gd name="T33" fmla="*/ 45 h 84"/>
                <a:gd name="T34" fmla="*/ 53 w 105"/>
                <a:gd name="T35" fmla="*/ 66 h 84"/>
                <a:gd name="T36" fmla="*/ 27 w 105"/>
                <a:gd name="T37" fmla="*/ 82 h 84"/>
                <a:gd name="T38" fmla="*/ 19 w 105"/>
                <a:gd name="T39" fmla="*/ 84 h 84"/>
                <a:gd name="T40" fmla="*/ 11 w 105"/>
                <a:gd name="T41" fmla="*/ 80 h 84"/>
                <a:gd name="T42" fmla="*/ 6 w 105"/>
                <a:gd name="T43" fmla="*/ 78 h 84"/>
                <a:gd name="T44" fmla="*/ 2 w 105"/>
                <a:gd name="T45" fmla="*/ 76 h 84"/>
                <a:gd name="T46" fmla="*/ 0 w 105"/>
                <a:gd name="T47" fmla="*/ 72 h 84"/>
                <a:gd name="T48" fmla="*/ 9 w 105"/>
                <a:gd name="T49" fmla="*/ 64 h 84"/>
                <a:gd name="T50" fmla="*/ 11 w 105"/>
                <a:gd name="T51" fmla="*/ 59 h 84"/>
                <a:gd name="T52" fmla="*/ 17 w 105"/>
                <a:gd name="T53" fmla="*/ 55 h 84"/>
                <a:gd name="T54" fmla="*/ 21 w 105"/>
                <a:gd name="T55" fmla="*/ 49 h 84"/>
                <a:gd name="T56" fmla="*/ 17 w 105"/>
                <a:gd name="T57" fmla="*/ 45 h 84"/>
                <a:gd name="T58" fmla="*/ 9 w 105"/>
                <a:gd name="T59" fmla="*/ 47 h 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5" h="84">
                  <a:moveTo>
                    <a:pt x="9" y="47"/>
                  </a:moveTo>
                  <a:lnTo>
                    <a:pt x="7" y="31"/>
                  </a:lnTo>
                  <a:lnTo>
                    <a:pt x="7" y="24"/>
                  </a:lnTo>
                  <a:lnTo>
                    <a:pt x="9" y="20"/>
                  </a:lnTo>
                  <a:lnTo>
                    <a:pt x="17" y="12"/>
                  </a:lnTo>
                  <a:lnTo>
                    <a:pt x="19" y="4"/>
                  </a:lnTo>
                  <a:lnTo>
                    <a:pt x="25" y="8"/>
                  </a:lnTo>
                  <a:lnTo>
                    <a:pt x="37" y="8"/>
                  </a:lnTo>
                  <a:lnTo>
                    <a:pt x="39" y="4"/>
                  </a:lnTo>
                  <a:lnTo>
                    <a:pt x="45" y="4"/>
                  </a:lnTo>
                  <a:lnTo>
                    <a:pt x="51" y="10"/>
                  </a:lnTo>
                  <a:lnTo>
                    <a:pt x="68" y="8"/>
                  </a:lnTo>
                  <a:lnTo>
                    <a:pt x="80" y="0"/>
                  </a:lnTo>
                  <a:lnTo>
                    <a:pt x="105" y="0"/>
                  </a:lnTo>
                  <a:lnTo>
                    <a:pt x="105" y="4"/>
                  </a:lnTo>
                  <a:lnTo>
                    <a:pt x="91" y="14"/>
                  </a:lnTo>
                  <a:lnTo>
                    <a:pt x="88" y="45"/>
                  </a:lnTo>
                  <a:lnTo>
                    <a:pt x="53" y="66"/>
                  </a:lnTo>
                  <a:lnTo>
                    <a:pt x="27" y="82"/>
                  </a:lnTo>
                  <a:lnTo>
                    <a:pt x="19" y="84"/>
                  </a:lnTo>
                  <a:lnTo>
                    <a:pt x="11" y="80"/>
                  </a:lnTo>
                  <a:lnTo>
                    <a:pt x="6" y="78"/>
                  </a:lnTo>
                  <a:lnTo>
                    <a:pt x="2" y="76"/>
                  </a:lnTo>
                  <a:lnTo>
                    <a:pt x="0" y="72"/>
                  </a:lnTo>
                  <a:lnTo>
                    <a:pt x="9" y="64"/>
                  </a:lnTo>
                  <a:lnTo>
                    <a:pt x="11" y="59"/>
                  </a:lnTo>
                  <a:lnTo>
                    <a:pt x="17" y="55"/>
                  </a:lnTo>
                  <a:lnTo>
                    <a:pt x="21" y="49"/>
                  </a:lnTo>
                  <a:lnTo>
                    <a:pt x="17" y="45"/>
                  </a:lnTo>
                  <a:lnTo>
                    <a:pt x="9" y="47"/>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52" name="Israel">
            <a:extLst>
              <a:ext uri="{FF2B5EF4-FFF2-40B4-BE49-F238E27FC236}">
                <a16:creationId xmlns:a16="http://schemas.microsoft.com/office/drawing/2014/main" id="{D96B0C83-9661-4209-A9AE-A08CFAC7454F}"/>
              </a:ext>
            </a:extLst>
          </p:cNvPr>
          <p:cNvGrpSpPr>
            <a:grpSpLocks/>
          </p:cNvGrpSpPr>
          <p:nvPr/>
        </p:nvGrpSpPr>
        <p:grpSpPr bwMode="auto">
          <a:xfrm>
            <a:off x="5034206" y="3831139"/>
            <a:ext cx="33132" cy="91826"/>
            <a:chOff x="3186" y="2352"/>
            <a:chExt cx="24" cy="62"/>
          </a:xfrm>
          <a:solidFill>
            <a:schemeClr val="bg2"/>
          </a:solidFill>
        </p:grpSpPr>
        <p:sp>
          <p:nvSpPr>
            <p:cNvPr id="1453" name="Freeform 622">
              <a:extLst>
                <a:ext uri="{FF2B5EF4-FFF2-40B4-BE49-F238E27FC236}">
                  <a16:creationId xmlns:a16="http://schemas.microsoft.com/office/drawing/2014/main" id="{C3EFDC48-54FD-4946-B667-6584FE3A1F92}"/>
                </a:ext>
              </a:extLst>
            </p:cNvPr>
            <p:cNvSpPr>
              <a:spLocks/>
            </p:cNvSpPr>
            <p:nvPr/>
          </p:nvSpPr>
          <p:spPr bwMode="auto">
            <a:xfrm>
              <a:off x="3186" y="2352"/>
              <a:ext cx="24" cy="62"/>
            </a:xfrm>
            <a:custGeom>
              <a:avLst/>
              <a:gdLst>
                <a:gd name="T0" fmla="*/ 16 w 24"/>
                <a:gd name="T1" fmla="*/ 13 h 62"/>
                <a:gd name="T2" fmla="*/ 22 w 24"/>
                <a:gd name="T3" fmla="*/ 13 h 62"/>
                <a:gd name="T4" fmla="*/ 24 w 24"/>
                <a:gd name="T5" fmla="*/ 7 h 62"/>
                <a:gd name="T6" fmla="*/ 22 w 24"/>
                <a:gd name="T7" fmla="*/ 6 h 62"/>
                <a:gd name="T8" fmla="*/ 20 w 24"/>
                <a:gd name="T9" fmla="*/ 2 h 62"/>
                <a:gd name="T10" fmla="*/ 14 w 24"/>
                <a:gd name="T11" fmla="*/ 0 h 62"/>
                <a:gd name="T12" fmla="*/ 14 w 24"/>
                <a:gd name="T13" fmla="*/ 6 h 62"/>
                <a:gd name="T14" fmla="*/ 12 w 24"/>
                <a:gd name="T15" fmla="*/ 13 h 62"/>
                <a:gd name="T16" fmla="*/ 10 w 24"/>
                <a:gd name="T17" fmla="*/ 19 h 62"/>
                <a:gd name="T18" fmla="*/ 6 w 24"/>
                <a:gd name="T19" fmla="*/ 25 h 62"/>
                <a:gd name="T20" fmla="*/ 4 w 24"/>
                <a:gd name="T21" fmla="*/ 29 h 62"/>
                <a:gd name="T22" fmla="*/ 0 w 24"/>
                <a:gd name="T23" fmla="*/ 35 h 62"/>
                <a:gd name="T24" fmla="*/ 2 w 24"/>
                <a:gd name="T25" fmla="*/ 39 h 62"/>
                <a:gd name="T26" fmla="*/ 6 w 24"/>
                <a:gd name="T27" fmla="*/ 46 h 62"/>
                <a:gd name="T28" fmla="*/ 10 w 24"/>
                <a:gd name="T29" fmla="*/ 56 h 62"/>
                <a:gd name="T30" fmla="*/ 12 w 24"/>
                <a:gd name="T31" fmla="*/ 62 h 62"/>
                <a:gd name="T32" fmla="*/ 18 w 24"/>
                <a:gd name="T33" fmla="*/ 50 h 62"/>
                <a:gd name="T34" fmla="*/ 20 w 24"/>
                <a:gd name="T35" fmla="*/ 40 h 62"/>
                <a:gd name="T36" fmla="*/ 20 w 24"/>
                <a:gd name="T37" fmla="*/ 29 h 62"/>
                <a:gd name="T38" fmla="*/ 16 w 24"/>
                <a:gd name="T39" fmla="*/ 29 h 62"/>
                <a:gd name="T40" fmla="*/ 14 w 24"/>
                <a:gd name="T41" fmla="*/ 17 h 62"/>
                <a:gd name="T42" fmla="*/ 16 w 24"/>
                <a:gd name="T43" fmla="*/ 13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62">
                  <a:moveTo>
                    <a:pt x="16" y="13"/>
                  </a:moveTo>
                  <a:lnTo>
                    <a:pt x="22" y="13"/>
                  </a:lnTo>
                  <a:lnTo>
                    <a:pt x="24" y="7"/>
                  </a:lnTo>
                  <a:lnTo>
                    <a:pt x="22" y="6"/>
                  </a:lnTo>
                  <a:lnTo>
                    <a:pt x="20" y="2"/>
                  </a:lnTo>
                  <a:lnTo>
                    <a:pt x="14" y="0"/>
                  </a:lnTo>
                  <a:lnTo>
                    <a:pt x="14" y="6"/>
                  </a:lnTo>
                  <a:lnTo>
                    <a:pt x="12" y="13"/>
                  </a:lnTo>
                  <a:lnTo>
                    <a:pt x="10" y="19"/>
                  </a:lnTo>
                  <a:lnTo>
                    <a:pt x="6" y="25"/>
                  </a:lnTo>
                  <a:lnTo>
                    <a:pt x="4" y="29"/>
                  </a:lnTo>
                  <a:lnTo>
                    <a:pt x="0" y="35"/>
                  </a:lnTo>
                  <a:lnTo>
                    <a:pt x="2" y="39"/>
                  </a:lnTo>
                  <a:lnTo>
                    <a:pt x="6" y="46"/>
                  </a:lnTo>
                  <a:lnTo>
                    <a:pt x="10" y="56"/>
                  </a:lnTo>
                  <a:lnTo>
                    <a:pt x="12" y="62"/>
                  </a:lnTo>
                  <a:lnTo>
                    <a:pt x="18" y="50"/>
                  </a:lnTo>
                  <a:lnTo>
                    <a:pt x="20" y="40"/>
                  </a:lnTo>
                  <a:lnTo>
                    <a:pt x="20" y="29"/>
                  </a:lnTo>
                  <a:lnTo>
                    <a:pt x="16" y="29"/>
                  </a:lnTo>
                  <a:lnTo>
                    <a:pt x="14" y="17"/>
                  </a:lnTo>
                  <a:lnTo>
                    <a:pt x="16" y="13"/>
                  </a:lnTo>
                  <a:close/>
                </a:path>
              </a:pathLst>
            </a:custGeom>
            <a:grpFill/>
            <a:ln w="9525">
              <a:solidFill>
                <a:schemeClr val="bg2"/>
              </a:solidFill>
              <a:round/>
              <a:headEnd/>
              <a:tailEnd/>
            </a:ln>
          </p:spPr>
          <p:txBody>
            <a:bodyPr/>
            <a:lstStyle/>
            <a:p>
              <a:pPr>
                <a:defRPr/>
              </a:pPr>
              <a:endParaRPr lang="en-GB" dirty="0"/>
            </a:p>
          </p:txBody>
        </p:sp>
        <p:sp>
          <p:nvSpPr>
            <p:cNvPr id="1454" name="Freeform 623">
              <a:extLst>
                <a:ext uri="{FF2B5EF4-FFF2-40B4-BE49-F238E27FC236}">
                  <a16:creationId xmlns:a16="http://schemas.microsoft.com/office/drawing/2014/main" id="{EA0FAE64-1C08-43EB-8EE0-FF40196C5FAE}"/>
                </a:ext>
              </a:extLst>
            </p:cNvPr>
            <p:cNvSpPr>
              <a:spLocks/>
            </p:cNvSpPr>
            <p:nvPr/>
          </p:nvSpPr>
          <p:spPr bwMode="auto">
            <a:xfrm>
              <a:off x="3186" y="2352"/>
              <a:ext cx="24" cy="62"/>
            </a:xfrm>
            <a:custGeom>
              <a:avLst/>
              <a:gdLst>
                <a:gd name="T0" fmla="*/ 16 w 24"/>
                <a:gd name="T1" fmla="*/ 13 h 62"/>
                <a:gd name="T2" fmla="*/ 22 w 24"/>
                <a:gd name="T3" fmla="*/ 13 h 62"/>
                <a:gd name="T4" fmla="*/ 24 w 24"/>
                <a:gd name="T5" fmla="*/ 7 h 62"/>
                <a:gd name="T6" fmla="*/ 22 w 24"/>
                <a:gd name="T7" fmla="*/ 6 h 62"/>
                <a:gd name="T8" fmla="*/ 20 w 24"/>
                <a:gd name="T9" fmla="*/ 2 h 62"/>
                <a:gd name="T10" fmla="*/ 14 w 24"/>
                <a:gd name="T11" fmla="*/ 0 h 62"/>
                <a:gd name="T12" fmla="*/ 14 w 24"/>
                <a:gd name="T13" fmla="*/ 6 h 62"/>
                <a:gd name="T14" fmla="*/ 12 w 24"/>
                <a:gd name="T15" fmla="*/ 13 h 62"/>
                <a:gd name="T16" fmla="*/ 10 w 24"/>
                <a:gd name="T17" fmla="*/ 19 h 62"/>
                <a:gd name="T18" fmla="*/ 6 w 24"/>
                <a:gd name="T19" fmla="*/ 25 h 62"/>
                <a:gd name="T20" fmla="*/ 4 w 24"/>
                <a:gd name="T21" fmla="*/ 29 h 62"/>
                <a:gd name="T22" fmla="*/ 0 w 24"/>
                <a:gd name="T23" fmla="*/ 35 h 62"/>
                <a:gd name="T24" fmla="*/ 2 w 24"/>
                <a:gd name="T25" fmla="*/ 39 h 62"/>
                <a:gd name="T26" fmla="*/ 6 w 24"/>
                <a:gd name="T27" fmla="*/ 46 h 62"/>
                <a:gd name="T28" fmla="*/ 10 w 24"/>
                <a:gd name="T29" fmla="*/ 56 h 62"/>
                <a:gd name="T30" fmla="*/ 12 w 24"/>
                <a:gd name="T31" fmla="*/ 62 h 62"/>
                <a:gd name="T32" fmla="*/ 18 w 24"/>
                <a:gd name="T33" fmla="*/ 50 h 62"/>
                <a:gd name="T34" fmla="*/ 20 w 24"/>
                <a:gd name="T35" fmla="*/ 40 h 62"/>
                <a:gd name="T36" fmla="*/ 20 w 24"/>
                <a:gd name="T37" fmla="*/ 29 h 62"/>
                <a:gd name="T38" fmla="*/ 16 w 24"/>
                <a:gd name="T39" fmla="*/ 29 h 62"/>
                <a:gd name="T40" fmla="*/ 14 w 24"/>
                <a:gd name="T41" fmla="*/ 17 h 62"/>
                <a:gd name="T42" fmla="*/ 16 w 24"/>
                <a:gd name="T43" fmla="*/ 13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62">
                  <a:moveTo>
                    <a:pt x="16" y="13"/>
                  </a:moveTo>
                  <a:lnTo>
                    <a:pt x="22" y="13"/>
                  </a:lnTo>
                  <a:lnTo>
                    <a:pt x="24" y="7"/>
                  </a:lnTo>
                  <a:lnTo>
                    <a:pt x="22" y="6"/>
                  </a:lnTo>
                  <a:lnTo>
                    <a:pt x="20" y="2"/>
                  </a:lnTo>
                  <a:lnTo>
                    <a:pt x="14" y="0"/>
                  </a:lnTo>
                  <a:lnTo>
                    <a:pt x="14" y="6"/>
                  </a:lnTo>
                  <a:lnTo>
                    <a:pt x="12" y="13"/>
                  </a:lnTo>
                  <a:lnTo>
                    <a:pt x="10" y="19"/>
                  </a:lnTo>
                  <a:lnTo>
                    <a:pt x="6" y="25"/>
                  </a:lnTo>
                  <a:lnTo>
                    <a:pt x="4" y="29"/>
                  </a:lnTo>
                  <a:lnTo>
                    <a:pt x="0" y="35"/>
                  </a:lnTo>
                  <a:lnTo>
                    <a:pt x="2" y="39"/>
                  </a:lnTo>
                  <a:lnTo>
                    <a:pt x="6" y="46"/>
                  </a:lnTo>
                  <a:lnTo>
                    <a:pt x="10" y="56"/>
                  </a:lnTo>
                  <a:lnTo>
                    <a:pt x="12" y="62"/>
                  </a:lnTo>
                  <a:lnTo>
                    <a:pt x="18" y="50"/>
                  </a:lnTo>
                  <a:lnTo>
                    <a:pt x="20" y="40"/>
                  </a:lnTo>
                  <a:lnTo>
                    <a:pt x="20" y="29"/>
                  </a:lnTo>
                  <a:lnTo>
                    <a:pt x="16" y="29"/>
                  </a:lnTo>
                  <a:lnTo>
                    <a:pt x="14" y="17"/>
                  </a:lnTo>
                  <a:lnTo>
                    <a:pt x="16" y="13"/>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55" name="Irak">
            <a:extLst>
              <a:ext uri="{FF2B5EF4-FFF2-40B4-BE49-F238E27FC236}">
                <a16:creationId xmlns:a16="http://schemas.microsoft.com/office/drawing/2014/main" id="{65575243-5B51-4CEF-9677-17E6D7CE1C0A}"/>
              </a:ext>
            </a:extLst>
          </p:cNvPr>
          <p:cNvGrpSpPr>
            <a:grpSpLocks/>
          </p:cNvGrpSpPr>
          <p:nvPr/>
        </p:nvGrpSpPr>
        <p:grpSpPr bwMode="auto">
          <a:xfrm>
            <a:off x="5139125" y="3717098"/>
            <a:ext cx="191889" cy="214755"/>
            <a:chOff x="3262" y="2275"/>
            <a:chExt cx="139" cy="145"/>
          </a:xfrm>
          <a:solidFill>
            <a:schemeClr val="bg2"/>
          </a:solidFill>
        </p:grpSpPr>
        <p:sp>
          <p:nvSpPr>
            <p:cNvPr id="1456" name="Freeform 625">
              <a:extLst>
                <a:ext uri="{FF2B5EF4-FFF2-40B4-BE49-F238E27FC236}">
                  <a16:creationId xmlns:a16="http://schemas.microsoft.com/office/drawing/2014/main" id="{7B87BFE6-C92A-4352-B2A1-D513FEA2A62B}"/>
                </a:ext>
              </a:extLst>
            </p:cNvPr>
            <p:cNvSpPr>
              <a:spLocks/>
            </p:cNvSpPr>
            <p:nvPr/>
          </p:nvSpPr>
          <p:spPr bwMode="auto">
            <a:xfrm>
              <a:off x="3262" y="2275"/>
              <a:ext cx="139" cy="145"/>
            </a:xfrm>
            <a:custGeom>
              <a:avLst/>
              <a:gdLst>
                <a:gd name="T0" fmla="*/ 88 w 139"/>
                <a:gd name="T1" fmla="*/ 2 h 145"/>
                <a:gd name="T2" fmla="*/ 92 w 139"/>
                <a:gd name="T3" fmla="*/ 10 h 145"/>
                <a:gd name="T4" fmla="*/ 104 w 139"/>
                <a:gd name="T5" fmla="*/ 28 h 145"/>
                <a:gd name="T6" fmla="*/ 112 w 139"/>
                <a:gd name="T7" fmla="*/ 30 h 145"/>
                <a:gd name="T8" fmla="*/ 108 w 139"/>
                <a:gd name="T9" fmla="*/ 35 h 145"/>
                <a:gd name="T10" fmla="*/ 110 w 139"/>
                <a:gd name="T11" fmla="*/ 43 h 145"/>
                <a:gd name="T12" fmla="*/ 104 w 139"/>
                <a:gd name="T13" fmla="*/ 47 h 145"/>
                <a:gd name="T14" fmla="*/ 98 w 139"/>
                <a:gd name="T15" fmla="*/ 61 h 145"/>
                <a:gd name="T16" fmla="*/ 110 w 139"/>
                <a:gd name="T17" fmla="*/ 72 h 145"/>
                <a:gd name="T18" fmla="*/ 116 w 139"/>
                <a:gd name="T19" fmla="*/ 82 h 145"/>
                <a:gd name="T20" fmla="*/ 129 w 139"/>
                <a:gd name="T21" fmla="*/ 88 h 145"/>
                <a:gd name="T22" fmla="*/ 137 w 139"/>
                <a:gd name="T23" fmla="*/ 96 h 145"/>
                <a:gd name="T24" fmla="*/ 133 w 139"/>
                <a:gd name="T25" fmla="*/ 110 h 145"/>
                <a:gd name="T26" fmla="*/ 139 w 139"/>
                <a:gd name="T27" fmla="*/ 121 h 145"/>
                <a:gd name="T28" fmla="*/ 137 w 139"/>
                <a:gd name="T29" fmla="*/ 127 h 145"/>
                <a:gd name="T30" fmla="*/ 129 w 139"/>
                <a:gd name="T31" fmla="*/ 129 h 145"/>
                <a:gd name="T32" fmla="*/ 119 w 139"/>
                <a:gd name="T33" fmla="*/ 137 h 145"/>
                <a:gd name="T34" fmla="*/ 119 w 139"/>
                <a:gd name="T35" fmla="*/ 145 h 145"/>
                <a:gd name="T36" fmla="*/ 88 w 139"/>
                <a:gd name="T37" fmla="*/ 145 h 145"/>
                <a:gd name="T38" fmla="*/ 74 w 139"/>
                <a:gd name="T39" fmla="*/ 133 h 145"/>
                <a:gd name="T40" fmla="*/ 67 w 139"/>
                <a:gd name="T41" fmla="*/ 133 h 145"/>
                <a:gd name="T42" fmla="*/ 57 w 139"/>
                <a:gd name="T43" fmla="*/ 117 h 145"/>
                <a:gd name="T44" fmla="*/ 22 w 139"/>
                <a:gd name="T45" fmla="*/ 98 h 145"/>
                <a:gd name="T46" fmla="*/ 2 w 139"/>
                <a:gd name="T47" fmla="*/ 94 h 145"/>
                <a:gd name="T48" fmla="*/ 0 w 139"/>
                <a:gd name="T49" fmla="*/ 71 h 145"/>
                <a:gd name="T50" fmla="*/ 32 w 139"/>
                <a:gd name="T51" fmla="*/ 51 h 145"/>
                <a:gd name="T52" fmla="*/ 35 w 139"/>
                <a:gd name="T53" fmla="*/ 20 h 145"/>
                <a:gd name="T54" fmla="*/ 49 w 139"/>
                <a:gd name="T55" fmla="*/ 10 h 145"/>
                <a:gd name="T56" fmla="*/ 49 w 139"/>
                <a:gd name="T57" fmla="*/ 6 h 145"/>
                <a:gd name="T58" fmla="*/ 59 w 139"/>
                <a:gd name="T59" fmla="*/ 0 h 145"/>
                <a:gd name="T60" fmla="*/ 86 w 139"/>
                <a:gd name="T61" fmla="*/ 6 h 145"/>
                <a:gd name="T62" fmla="*/ 88 w 139"/>
                <a:gd name="T63" fmla="*/ 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9" h="145">
                  <a:moveTo>
                    <a:pt x="88" y="2"/>
                  </a:moveTo>
                  <a:lnTo>
                    <a:pt x="92" y="10"/>
                  </a:lnTo>
                  <a:lnTo>
                    <a:pt x="104" y="28"/>
                  </a:lnTo>
                  <a:lnTo>
                    <a:pt x="112" y="30"/>
                  </a:lnTo>
                  <a:lnTo>
                    <a:pt x="108" y="35"/>
                  </a:lnTo>
                  <a:lnTo>
                    <a:pt x="110" y="43"/>
                  </a:lnTo>
                  <a:lnTo>
                    <a:pt x="104" y="47"/>
                  </a:lnTo>
                  <a:lnTo>
                    <a:pt x="98" y="61"/>
                  </a:lnTo>
                  <a:lnTo>
                    <a:pt x="110" y="72"/>
                  </a:lnTo>
                  <a:lnTo>
                    <a:pt x="116" y="82"/>
                  </a:lnTo>
                  <a:lnTo>
                    <a:pt x="129" y="88"/>
                  </a:lnTo>
                  <a:lnTo>
                    <a:pt x="137" y="96"/>
                  </a:lnTo>
                  <a:lnTo>
                    <a:pt x="133" y="110"/>
                  </a:lnTo>
                  <a:lnTo>
                    <a:pt x="139" y="121"/>
                  </a:lnTo>
                  <a:lnTo>
                    <a:pt x="137" y="127"/>
                  </a:lnTo>
                  <a:lnTo>
                    <a:pt x="129" y="129"/>
                  </a:lnTo>
                  <a:lnTo>
                    <a:pt x="119" y="137"/>
                  </a:lnTo>
                  <a:lnTo>
                    <a:pt x="119" y="145"/>
                  </a:lnTo>
                  <a:lnTo>
                    <a:pt x="88" y="145"/>
                  </a:lnTo>
                  <a:lnTo>
                    <a:pt x="74" y="133"/>
                  </a:lnTo>
                  <a:lnTo>
                    <a:pt x="67" y="133"/>
                  </a:lnTo>
                  <a:lnTo>
                    <a:pt x="57" y="117"/>
                  </a:lnTo>
                  <a:lnTo>
                    <a:pt x="22" y="98"/>
                  </a:lnTo>
                  <a:lnTo>
                    <a:pt x="2" y="94"/>
                  </a:lnTo>
                  <a:lnTo>
                    <a:pt x="0" y="71"/>
                  </a:lnTo>
                  <a:lnTo>
                    <a:pt x="32" y="51"/>
                  </a:lnTo>
                  <a:lnTo>
                    <a:pt x="35" y="20"/>
                  </a:lnTo>
                  <a:lnTo>
                    <a:pt x="49" y="10"/>
                  </a:lnTo>
                  <a:lnTo>
                    <a:pt x="49" y="6"/>
                  </a:lnTo>
                  <a:lnTo>
                    <a:pt x="59" y="0"/>
                  </a:lnTo>
                  <a:lnTo>
                    <a:pt x="86" y="6"/>
                  </a:lnTo>
                  <a:lnTo>
                    <a:pt x="88" y="2"/>
                  </a:lnTo>
                  <a:close/>
                </a:path>
              </a:pathLst>
            </a:custGeom>
            <a:grpFill/>
            <a:ln w="9525">
              <a:solidFill>
                <a:schemeClr val="bg2"/>
              </a:solidFill>
              <a:round/>
              <a:headEnd/>
              <a:tailEnd/>
            </a:ln>
          </p:spPr>
          <p:txBody>
            <a:bodyPr/>
            <a:lstStyle/>
            <a:p>
              <a:pPr>
                <a:defRPr/>
              </a:pPr>
              <a:endParaRPr lang="en-GB" dirty="0"/>
            </a:p>
          </p:txBody>
        </p:sp>
        <p:sp>
          <p:nvSpPr>
            <p:cNvPr id="1457" name="Freeform 626">
              <a:extLst>
                <a:ext uri="{FF2B5EF4-FFF2-40B4-BE49-F238E27FC236}">
                  <a16:creationId xmlns:a16="http://schemas.microsoft.com/office/drawing/2014/main" id="{22A884FD-7EE4-4998-B98F-F1A7AF7B8A32}"/>
                </a:ext>
              </a:extLst>
            </p:cNvPr>
            <p:cNvSpPr>
              <a:spLocks/>
            </p:cNvSpPr>
            <p:nvPr/>
          </p:nvSpPr>
          <p:spPr bwMode="auto">
            <a:xfrm>
              <a:off x="3262" y="2275"/>
              <a:ext cx="139" cy="145"/>
            </a:xfrm>
            <a:custGeom>
              <a:avLst/>
              <a:gdLst>
                <a:gd name="T0" fmla="*/ 88 w 139"/>
                <a:gd name="T1" fmla="*/ 2 h 145"/>
                <a:gd name="T2" fmla="*/ 92 w 139"/>
                <a:gd name="T3" fmla="*/ 10 h 145"/>
                <a:gd name="T4" fmla="*/ 104 w 139"/>
                <a:gd name="T5" fmla="*/ 28 h 145"/>
                <a:gd name="T6" fmla="*/ 112 w 139"/>
                <a:gd name="T7" fmla="*/ 30 h 145"/>
                <a:gd name="T8" fmla="*/ 108 w 139"/>
                <a:gd name="T9" fmla="*/ 35 h 145"/>
                <a:gd name="T10" fmla="*/ 110 w 139"/>
                <a:gd name="T11" fmla="*/ 43 h 145"/>
                <a:gd name="T12" fmla="*/ 104 w 139"/>
                <a:gd name="T13" fmla="*/ 47 h 145"/>
                <a:gd name="T14" fmla="*/ 98 w 139"/>
                <a:gd name="T15" fmla="*/ 61 h 145"/>
                <a:gd name="T16" fmla="*/ 110 w 139"/>
                <a:gd name="T17" fmla="*/ 72 h 145"/>
                <a:gd name="T18" fmla="*/ 116 w 139"/>
                <a:gd name="T19" fmla="*/ 82 h 145"/>
                <a:gd name="T20" fmla="*/ 129 w 139"/>
                <a:gd name="T21" fmla="*/ 88 h 145"/>
                <a:gd name="T22" fmla="*/ 137 w 139"/>
                <a:gd name="T23" fmla="*/ 96 h 145"/>
                <a:gd name="T24" fmla="*/ 133 w 139"/>
                <a:gd name="T25" fmla="*/ 110 h 145"/>
                <a:gd name="T26" fmla="*/ 139 w 139"/>
                <a:gd name="T27" fmla="*/ 121 h 145"/>
                <a:gd name="T28" fmla="*/ 137 w 139"/>
                <a:gd name="T29" fmla="*/ 127 h 145"/>
                <a:gd name="T30" fmla="*/ 129 w 139"/>
                <a:gd name="T31" fmla="*/ 129 h 145"/>
                <a:gd name="T32" fmla="*/ 119 w 139"/>
                <a:gd name="T33" fmla="*/ 137 h 145"/>
                <a:gd name="T34" fmla="*/ 119 w 139"/>
                <a:gd name="T35" fmla="*/ 145 h 145"/>
                <a:gd name="T36" fmla="*/ 88 w 139"/>
                <a:gd name="T37" fmla="*/ 145 h 145"/>
                <a:gd name="T38" fmla="*/ 74 w 139"/>
                <a:gd name="T39" fmla="*/ 133 h 145"/>
                <a:gd name="T40" fmla="*/ 67 w 139"/>
                <a:gd name="T41" fmla="*/ 133 h 145"/>
                <a:gd name="T42" fmla="*/ 57 w 139"/>
                <a:gd name="T43" fmla="*/ 117 h 145"/>
                <a:gd name="T44" fmla="*/ 22 w 139"/>
                <a:gd name="T45" fmla="*/ 98 h 145"/>
                <a:gd name="T46" fmla="*/ 2 w 139"/>
                <a:gd name="T47" fmla="*/ 94 h 145"/>
                <a:gd name="T48" fmla="*/ 0 w 139"/>
                <a:gd name="T49" fmla="*/ 71 h 145"/>
                <a:gd name="T50" fmla="*/ 32 w 139"/>
                <a:gd name="T51" fmla="*/ 51 h 145"/>
                <a:gd name="T52" fmla="*/ 35 w 139"/>
                <a:gd name="T53" fmla="*/ 20 h 145"/>
                <a:gd name="T54" fmla="*/ 49 w 139"/>
                <a:gd name="T55" fmla="*/ 10 h 145"/>
                <a:gd name="T56" fmla="*/ 49 w 139"/>
                <a:gd name="T57" fmla="*/ 6 h 145"/>
                <a:gd name="T58" fmla="*/ 59 w 139"/>
                <a:gd name="T59" fmla="*/ 0 h 145"/>
                <a:gd name="T60" fmla="*/ 86 w 139"/>
                <a:gd name="T61" fmla="*/ 6 h 145"/>
                <a:gd name="T62" fmla="*/ 88 w 139"/>
                <a:gd name="T63" fmla="*/ 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9" h="145">
                  <a:moveTo>
                    <a:pt x="88" y="2"/>
                  </a:moveTo>
                  <a:lnTo>
                    <a:pt x="92" y="10"/>
                  </a:lnTo>
                  <a:lnTo>
                    <a:pt x="104" y="28"/>
                  </a:lnTo>
                  <a:lnTo>
                    <a:pt x="112" y="30"/>
                  </a:lnTo>
                  <a:lnTo>
                    <a:pt x="108" y="35"/>
                  </a:lnTo>
                  <a:lnTo>
                    <a:pt x="110" y="43"/>
                  </a:lnTo>
                  <a:lnTo>
                    <a:pt x="104" y="47"/>
                  </a:lnTo>
                  <a:lnTo>
                    <a:pt x="98" y="61"/>
                  </a:lnTo>
                  <a:lnTo>
                    <a:pt x="110" y="72"/>
                  </a:lnTo>
                  <a:lnTo>
                    <a:pt x="116" y="82"/>
                  </a:lnTo>
                  <a:lnTo>
                    <a:pt x="129" y="88"/>
                  </a:lnTo>
                  <a:lnTo>
                    <a:pt x="137" y="96"/>
                  </a:lnTo>
                  <a:lnTo>
                    <a:pt x="133" y="110"/>
                  </a:lnTo>
                  <a:lnTo>
                    <a:pt x="139" y="121"/>
                  </a:lnTo>
                  <a:lnTo>
                    <a:pt x="137" y="127"/>
                  </a:lnTo>
                  <a:lnTo>
                    <a:pt x="129" y="129"/>
                  </a:lnTo>
                  <a:lnTo>
                    <a:pt x="119" y="137"/>
                  </a:lnTo>
                  <a:lnTo>
                    <a:pt x="119" y="145"/>
                  </a:lnTo>
                  <a:lnTo>
                    <a:pt x="88" y="145"/>
                  </a:lnTo>
                  <a:lnTo>
                    <a:pt x="74" y="133"/>
                  </a:lnTo>
                  <a:lnTo>
                    <a:pt x="67" y="133"/>
                  </a:lnTo>
                  <a:lnTo>
                    <a:pt x="57" y="117"/>
                  </a:lnTo>
                  <a:lnTo>
                    <a:pt x="22" y="98"/>
                  </a:lnTo>
                  <a:lnTo>
                    <a:pt x="2" y="94"/>
                  </a:lnTo>
                  <a:lnTo>
                    <a:pt x="0" y="71"/>
                  </a:lnTo>
                  <a:lnTo>
                    <a:pt x="32" y="51"/>
                  </a:lnTo>
                  <a:lnTo>
                    <a:pt x="35" y="20"/>
                  </a:lnTo>
                  <a:lnTo>
                    <a:pt x="49" y="10"/>
                  </a:lnTo>
                  <a:lnTo>
                    <a:pt x="49" y="6"/>
                  </a:lnTo>
                  <a:lnTo>
                    <a:pt x="59" y="0"/>
                  </a:lnTo>
                  <a:lnTo>
                    <a:pt x="86" y="6"/>
                  </a:lnTo>
                  <a:lnTo>
                    <a:pt x="88"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58" name="Kuwait">
            <a:extLst>
              <a:ext uri="{FF2B5EF4-FFF2-40B4-BE49-F238E27FC236}">
                <a16:creationId xmlns:a16="http://schemas.microsoft.com/office/drawing/2014/main" id="{3672B4D2-8B37-4131-8F98-83AE3C3AC2F6}"/>
              </a:ext>
            </a:extLst>
          </p:cNvPr>
          <p:cNvGrpSpPr>
            <a:grpSpLocks/>
          </p:cNvGrpSpPr>
          <p:nvPr/>
        </p:nvGrpSpPr>
        <p:grpSpPr bwMode="auto">
          <a:xfrm>
            <a:off x="5303403" y="3903712"/>
            <a:ext cx="38654" cy="41470"/>
            <a:chOff x="3381" y="2401"/>
            <a:chExt cx="28" cy="28"/>
          </a:xfrm>
          <a:solidFill>
            <a:schemeClr val="bg2"/>
          </a:solidFill>
        </p:grpSpPr>
        <p:sp>
          <p:nvSpPr>
            <p:cNvPr id="1459" name="Freeform 628">
              <a:extLst>
                <a:ext uri="{FF2B5EF4-FFF2-40B4-BE49-F238E27FC236}">
                  <a16:creationId xmlns:a16="http://schemas.microsoft.com/office/drawing/2014/main" id="{09F95C50-271A-4FCC-9A37-4F1563C85D5A}"/>
                </a:ext>
              </a:extLst>
            </p:cNvPr>
            <p:cNvSpPr>
              <a:spLocks/>
            </p:cNvSpPr>
            <p:nvPr/>
          </p:nvSpPr>
          <p:spPr bwMode="auto">
            <a:xfrm>
              <a:off x="3381" y="2401"/>
              <a:ext cx="28" cy="28"/>
            </a:xfrm>
            <a:custGeom>
              <a:avLst/>
              <a:gdLst>
                <a:gd name="T0" fmla="*/ 28 w 28"/>
                <a:gd name="T1" fmla="*/ 4 h 28"/>
                <a:gd name="T2" fmla="*/ 18 w 28"/>
                <a:gd name="T3" fmla="*/ 0 h 28"/>
                <a:gd name="T4" fmla="*/ 14 w 28"/>
                <a:gd name="T5" fmla="*/ 0 h 28"/>
                <a:gd name="T6" fmla="*/ 10 w 28"/>
                <a:gd name="T7" fmla="*/ 2 h 28"/>
                <a:gd name="T8" fmla="*/ 0 w 28"/>
                <a:gd name="T9" fmla="*/ 10 h 28"/>
                <a:gd name="T10" fmla="*/ 0 w 28"/>
                <a:gd name="T11" fmla="*/ 18 h 28"/>
                <a:gd name="T12" fmla="*/ 10 w 28"/>
                <a:gd name="T13" fmla="*/ 20 h 28"/>
                <a:gd name="T14" fmla="*/ 18 w 28"/>
                <a:gd name="T15" fmla="*/ 28 h 28"/>
                <a:gd name="T16" fmla="*/ 26 w 28"/>
                <a:gd name="T17" fmla="*/ 28 h 28"/>
                <a:gd name="T18" fmla="*/ 22 w 28"/>
                <a:gd name="T19" fmla="*/ 18 h 28"/>
                <a:gd name="T20" fmla="*/ 22 w 28"/>
                <a:gd name="T21" fmla="*/ 12 h 28"/>
                <a:gd name="T22" fmla="*/ 28 w 28"/>
                <a:gd name="T23" fmla="*/ 4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grpFill/>
            <a:ln w="9525">
              <a:solidFill>
                <a:schemeClr val="bg2"/>
              </a:solidFill>
              <a:round/>
              <a:headEnd/>
              <a:tailEnd/>
            </a:ln>
          </p:spPr>
          <p:txBody>
            <a:bodyPr/>
            <a:lstStyle/>
            <a:p>
              <a:pPr>
                <a:defRPr/>
              </a:pPr>
              <a:endParaRPr lang="en-GB" dirty="0"/>
            </a:p>
          </p:txBody>
        </p:sp>
        <p:sp>
          <p:nvSpPr>
            <p:cNvPr id="1460" name="Freeform 629">
              <a:extLst>
                <a:ext uri="{FF2B5EF4-FFF2-40B4-BE49-F238E27FC236}">
                  <a16:creationId xmlns:a16="http://schemas.microsoft.com/office/drawing/2014/main" id="{E550CF28-6E56-4128-8B35-4702E9D8A832}"/>
                </a:ext>
              </a:extLst>
            </p:cNvPr>
            <p:cNvSpPr>
              <a:spLocks/>
            </p:cNvSpPr>
            <p:nvPr/>
          </p:nvSpPr>
          <p:spPr bwMode="auto">
            <a:xfrm>
              <a:off x="3381" y="2401"/>
              <a:ext cx="28" cy="28"/>
            </a:xfrm>
            <a:custGeom>
              <a:avLst/>
              <a:gdLst>
                <a:gd name="T0" fmla="*/ 28 w 28"/>
                <a:gd name="T1" fmla="*/ 4 h 28"/>
                <a:gd name="T2" fmla="*/ 18 w 28"/>
                <a:gd name="T3" fmla="*/ 0 h 28"/>
                <a:gd name="T4" fmla="*/ 14 w 28"/>
                <a:gd name="T5" fmla="*/ 0 h 28"/>
                <a:gd name="T6" fmla="*/ 10 w 28"/>
                <a:gd name="T7" fmla="*/ 2 h 28"/>
                <a:gd name="T8" fmla="*/ 0 w 28"/>
                <a:gd name="T9" fmla="*/ 10 h 28"/>
                <a:gd name="T10" fmla="*/ 0 w 28"/>
                <a:gd name="T11" fmla="*/ 18 h 28"/>
                <a:gd name="T12" fmla="*/ 10 w 28"/>
                <a:gd name="T13" fmla="*/ 20 h 28"/>
                <a:gd name="T14" fmla="*/ 18 w 28"/>
                <a:gd name="T15" fmla="*/ 28 h 28"/>
                <a:gd name="T16" fmla="*/ 26 w 28"/>
                <a:gd name="T17" fmla="*/ 28 h 28"/>
                <a:gd name="T18" fmla="*/ 22 w 28"/>
                <a:gd name="T19" fmla="*/ 18 h 28"/>
                <a:gd name="T20" fmla="*/ 22 w 28"/>
                <a:gd name="T21" fmla="*/ 12 h 28"/>
                <a:gd name="T22" fmla="*/ 28 w 28"/>
                <a:gd name="T2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61" name="Arabiske Emirater">
            <a:extLst>
              <a:ext uri="{FF2B5EF4-FFF2-40B4-BE49-F238E27FC236}">
                <a16:creationId xmlns:a16="http://schemas.microsoft.com/office/drawing/2014/main" id="{5888C1D9-361B-4619-867D-99BBB1B3B2F5}"/>
              </a:ext>
            </a:extLst>
          </p:cNvPr>
          <p:cNvGrpSpPr>
            <a:grpSpLocks/>
          </p:cNvGrpSpPr>
          <p:nvPr/>
        </p:nvGrpSpPr>
        <p:grpSpPr bwMode="auto">
          <a:xfrm>
            <a:off x="5398658" y="4011829"/>
            <a:ext cx="113201" cy="79978"/>
            <a:chOff x="3450" y="2474"/>
            <a:chExt cx="82" cy="54"/>
          </a:xfrm>
          <a:solidFill>
            <a:schemeClr val="bg2"/>
          </a:solidFill>
        </p:grpSpPr>
        <p:sp>
          <p:nvSpPr>
            <p:cNvPr id="1462" name="Freeform 631">
              <a:extLst>
                <a:ext uri="{FF2B5EF4-FFF2-40B4-BE49-F238E27FC236}">
                  <a16:creationId xmlns:a16="http://schemas.microsoft.com/office/drawing/2014/main" id="{7725EDE8-A0F5-43F1-8EC2-A00D5876D5A9}"/>
                </a:ext>
              </a:extLst>
            </p:cNvPr>
            <p:cNvSpPr>
              <a:spLocks/>
            </p:cNvSpPr>
            <p:nvPr/>
          </p:nvSpPr>
          <p:spPr bwMode="auto">
            <a:xfrm>
              <a:off x="3450" y="2474"/>
              <a:ext cx="82" cy="54"/>
            </a:xfrm>
            <a:custGeom>
              <a:avLst/>
              <a:gdLst>
                <a:gd name="T0" fmla="*/ 0 w 82"/>
                <a:gd name="T1" fmla="*/ 23 h 54"/>
                <a:gd name="T2" fmla="*/ 8 w 82"/>
                <a:gd name="T3" fmla="*/ 33 h 54"/>
                <a:gd name="T4" fmla="*/ 21 w 82"/>
                <a:gd name="T5" fmla="*/ 48 h 54"/>
                <a:gd name="T6" fmla="*/ 47 w 82"/>
                <a:gd name="T7" fmla="*/ 54 h 54"/>
                <a:gd name="T8" fmla="*/ 64 w 82"/>
                <a:gd name="T9" fmla="*/ 54 h 54"/>
                <a:gd name="T10" fmla="*/ 82 w 82"/>
                <a:gd name="T11" fmla="*/ 23 h 54"/>
                <a:gd name="T12" fmla="*/ 80 w 82"/>
                <a:gd name="T13" fmla="*/ 9 h 54"/>
                <a:gd name="T14" fmla="*/ 78 w 82"/>
                <a:gd name="T15" fmla="*/ 2 h 54"/>
                <a:gd name="T16" fmla="*/ 74 w 82"/>
                <a:gd name="T17" fmla="*/ 0 h 54"/>
                <a:gd name="T18" fmla="*/ 66 w 82"/>
                <a:gd name="T19" fmla="*/ 9 h 54"/>
                <a:gd name="T20" fmla="*/ 56 w 82"/>
                <a:gd name="T21" fmla="*/ 17 h 54"/>
                <a:gd name="T22" fmla="*/ 49 w 82"/>
                <a:gd name="T23" fmla="*/ 27 h 54"/>
                <a:gd name="T24" fmla="*/ 41 w 82"/>
                <a:gd name="T25" fmla="*/ 29 h 54"/>
                <a:gd name="T26" fmla="*/ 31 w 82"/>
                <a:gd name="T27" fmla="*/ 25 h 54"/>
                <a:gd name="T28" fmla="*/ 25 w 82"/>
                <a:gd name="T29" fmla="*/ 29 h 54"/>
                <a:gd name="T30" fmla="*/ 21 w 82"/>
                <a:gd name="T31" fmla="*/ 31 h 54"/>
                <a:gd name="T32" fmla="*/ 13 w 82"/>
                <a:gd name="T33" fmla="*/ 29 h 54"/>
                <a:gd name="T34" fmla="*/ 8 w 82"/>
                <a:gd name="T35" fmla="*/ 23 h 54"/>
                <a:gd name="T36" fmla="*/ 4 w 82"/>
                <a:gd name="T37" fmla="*/ 19 h 54"/>
                <a:gd name="T38" fmla="*/ 0 w 82"/>
                <a:gd name="T39" fmla="*/ 23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2" h="54">
                  <a:moveTo>
                    <a:pt x="0" y="23"/>
                  </a:moveTo>
                  <a:lnTo>
                    <a:pt x="8" y="33"/>
                  </a:lnTo>
                  <a:lnTo>
                    <a:pt x="21" y="48"/>
                  </a:lnTo>
                  <a:lnTo>
                    <a:pt x="47" y="54"/>
                  </a:lnTo>
                  <a:lnTo>
                    <a:pt x="64" y="54"/>
                  </a:lnTo>
                  <a:lnTo>
                    <a:pt x="82" y="23"/>
                  </a:lnTo>
                  <a:lnTo>
                    <a:pt x="80" y="9"/>
                  </a:lnTo>
                  <a:lnTo>
                    <a:pt x="78" y="2"/>
                  </a:lnTo>
                  <a:lnTo>
                    <a:pt x="74" y="0"/>
                  </a:lnTo>
                  <a:lnTo>
                    <a:pt x="66" y="9"/>
                  </a:lnTo>
                  <a:lnTo>
                    <a:pt x="56" y="17"/>
                  </a:lnTo>
                  <a:lnTo>
                    <a:pt x="49" y="27"/>
                  </a:lnTo>
                  <a:lnTo>
                    <a:pt x="41" y="29"/>
                  </a:lnTo>
                  <a:lnTo>
                    <a:pt x="31" y="25"/>
                  </a:lnTo>
                  <a:lnTo>
                    <a:pt x="25" y="29"/>
                  </a:lnTo>
                  <a:lnTo>
                    <a:pt x="21" y="31"/>
                  </a:lnTo>
                  <a:lnTo>
                    <a:pt x="13" y="29"/>
                  </a:lnTo>
                  <a:lnTo>
                    <a:pt x="8" y="23"/>
                  </a:lnTo>
                  <a:lnTo>
                    <a:pt x="4" y="19"/>
                  </a:lnTo>
                  <a:lnTo>
                    <a:pt x="0" y="23"/>
                  </a:lnTo>
                  <a:close/>
                </a:path>
              </a:pathLst>
            </a:custGeom>
            <a:grpFill/>
            <a:ln w="9525">
              <a:solidFill>
                <a:schemeClr val="bg2"/>
              </a:solidFill>
              <a:round/>
              <a:headEnd/>
              <a:tailEnd/>
            </a:ln>
          </p:spPr>
          <p:txBody>
            <a:bodyPr/>
            <a:lstStyle/>
            <a:p>
              <a:pPr>
                <a:defRPr/>
              </a:pPr>
              <a:endParaRPr lang="en-GB" dirty="0"/>
            </a:p>
          </p:txBody>
        </p:sp>
        <p:sp>
          <p:nvSpPr>
            <p:cNvPr id="1463" name="Freeform 632">
              <a:extLst>
                <a:ext uri="{FF2B5EF4-FFF2-40B4-BE49-F238E27FC236}">
                  <a16:creationId xmlns:a16="http://schemas.microsoft.com/office/drawing/2014/main" id="{579632CC-03ED-4E97-ABA5-B3E75BC2F79A}"/>
                </a:ext>
              </a:extLst>
            </p:cNvPr>
            <p:cNvSpPr>
              <a:spLocks/>
            </p:cNvSpPr>
            <p:nvPr/>
          </p:nvSpPr>
          <p:spPr bwMode="auto">
            <a:xfrm>
              <a:off x="3450" y="2474"/>
              <a:ext cx="82" cy="54"/>
            </a:xfrm>
            <a:custGeom>
              <a:avLst/>
              <a:gdLst>
                <a:gd name="T0" fmla="*/ 0 w 82"/>
                <a:gd name="T1" fmla="*/ 23 h 54"/>
                <a:gd name="T2" fmla="*/ 8 w 82"/>
                <a:gd name="T3" fmla="*/ 33 h 54"/>
                <a:gd name="T4" fmla="*/ 21 w 82"/>
                <a:gd name="T5" fmla="*/ 48 h 54"/>
                <a:gd name="T6" fmla="*/ 47 w 82"/>
                <a:gd name="T7" fmla="*/ 54 h 54"/>
                <a:gd name="T8" fmla="*/ 64 w 82"/>
                <a:gd name="T9" fmla="*/ 54 h 54"/>
                <a:gd name="T10" fmla="*/ 82 w 82"/>
                <a:gd name="T11" fmla="*/ 23 h 54"/>
                <a:gd name="T12" fmla="*/ 80 w 82"/>
                <a:gd name="T13" fmla="*/ 9 h 54"/>
                <a:gd name="T14" fmla="*/ 78 w 82"/>
                <a:gd name="T15" fmla="*/ 2 h 54"/>
                <a:gd name="T16" fmla="*/ 74 w 82"/>
                <a:gd name="T17" fmla="*/ 0 h 54"/>
                <a:gd name="T18" fmla="*/ 66 w 82"/>
                <a:gd name="T19" fmla="*/ 9 h 54"/>
                <a:gd name="T20" fmla="*/ 56 w 82"/>
                <a:gd name="T21" fmla="*/ 17 h 54"/>
                <a:gd name="T22" fmla="*/ 49 w 82"/>
                <a:gd name="T23" fmla="*/ 27 h 54"/>
                <a:gd name="T24" fmla="*/ 41 w 82"/>
                <a:gd name="T25" fmla="*/ 29 h 54"/>
                <a:gd name="T26" fmla="*/ 31 w 82"/>
                <a:gd name="T27" fmla="*/ 25 h 54"/>
                <a:gd name="T28" fmla="*/ 25 w 82"/>
                <a:gd name="T29" fmla="*/ 29 h 54"/>
                <a:gd name="T30" fmla="*/ 21 w 82"/>
                <a:gd name="T31" fmla="*/ 31 h 54"/>
                <a:gd name="T32" fmla="*/ 13 w 82"/>
                <a:gd name="T33" fmla="*/ 29 h 54"/>
                <a:gd name="T34" fmla="*/ 8 w 82"/>
                <a:gd name="T35" fmla="*/ 23 h 54"/>
                <a:gd name="T36" fmla="*/ 4 w 82"/>
                <a:gd name="T37" fmla="*/ 19 h 54"/>
                <a:gd name="T38" fmla="*/ 0 w 82"/>
                <a:gd name="T39" fmla="*/ 23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2" h="54">
                  <a:moveTo>
                    <a:pt x="0" y="23"/>
                  </a:moveTo>
                  <a:lnTo>
                    <a:pt x="8" y="33"/>
                  </a:lnTo>
                  <a:lnTo>
                    <a:pt x="21" y="48"/>
                  </a:lnTo>
                  <a:lnTo>
                    <a:pt x="47" y="54"/>
                  </a:lnTo>
                  <a:lnTo>
                    <a:pt x="64" y="54"/>
                  </a:lnTo>
                  <a:lnTo>
                    <a:pt x="82" y="23"/>
                  </a:lnTo>
                  <a:lnTo>
                    <a:pt x="80" y="9"/>
                  </a:lnTo>
                  <a:lnTo>
                    <a:pt x="78" y="2"/>
                  </a:lnTo>
                  <a:lnTo>
                    <a:pt x="74" y="0"/>
                  </a:lnTo>
                  <a:lnTo>
                    <a:pt x="66" y="9"/>
                  </a:lnTo>
                  <a:lnTo>
                    <a:pt x="56" y="17"/>
                  </a:lnTo>
                  <a:lnTo>
                    <a:pt x="49" y="27"/>
                  </a:lnTo>
                  <a:lnTo>
                    <a:pt x="41" y="29"/>
                  </a:lnTo>
                  <a:lnTo>
                    <a:pt x="31" y="25"/>
                  </a:lnTo>
                  <a:lnTo>
                    <a:pt x="25" y="29"/>
                  </a:lnTo>
                  <a:lnTo>
                    <a:pt x="21" y="31"/>
                  </a:lnTo>
                  <a:lnTo>
                    <a:pt x="13" y="29"/>
                  </a:lnTo>
                  <a:lnTo>
                    <a:pt x="8" y="23"/>
                  </a:lnTo>
                  <a:lnTo>
                    <a:pt x="4" y="19"/>
                  </a:lnTo>
                  <a:lnTo>
                    <a:pt x="0" y="23"/>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64" name="Oman">
            <a:extLst>
              <a:ext uri="{FF2B5EF4-FFF2-40B4-BE49-F238E27FC236}">
                <a16:creationId xmlns:a16="http://schemas.microsoft.com/office/drawing/2014/main" id="{B307D0A4-5120-409A-BE7C-9FDBFC17B318}"/>
              </a:ext>
            </a:extLst>
          </p:cNvPr>
          <p:cNvGrpSpPr>
            <a:grpSpLocks/>
          </p:cNvGrpSpPr>
          <p:nvPr/>
        </p:nvGrpSpPr>
        <p:grpSpPr bwMode="auto">
          <a:xfrm>
            <a:off x="5416604" y="4045895"/>
            <a:ext cx="168421" cy="186615"/>
            <a:chOff x="3463" y="2497"/>
            <a:chExt cx="122" cy="126"/>
          </a:xfrm>
          <a:solidFill>
            <a:schemeClr val="bg2"/>
          </a:solidFill>
        </p:grpSpPr>
        <p:sp>
          <p:nvSpPr>
            <p:cNvPr id="1465" name="Freeform 634">
              <a:extLst>
                <a:ext uri="{FF2B5EF4-FFF2-40B4-BE49-F238E27FC236}">
                  <a16:creationId xmlns:a16="http://schemas.microsoft.com/office/drawing/2014/main" id="{3941DA26-2C8B-4B7F-A7D0-4A1133EA8409}"/>
                </a:ext>
              </a:extLst>
            </p:cNvPr>
            <p:cNvSpPr>
              <a:spLocks/>
            </p:cNvSpPr>
            <p:nvPr/>
          </p:nvSpPr>
          <p:spPr bwMode="auto">
            <a:xfrm>
              <a:off x="3463" y="2497"/>
              <a:ext cx="122" cy="126"/>
            </a:xfrm>
            <a:custGeom>
              <a:avLst/>
              <a:gdLst>
                <a:gd name="T0" fmla="*/ 51 w 122"/>
                <a:gd name="T1" fmla="*/ 29 h 126"/>
                <a:gd name="T2" fmla="*/ 69 w 122"/>
                <a:gd name="T3" fmla="*/ 0 h 126"/>
                <a:gd name="T4" fmla="*/ 81 w 122"/>
                <a:gd name="T5" fmla="*/ 8 h 126"/>
                <a:gd name="T6" fmla="*/ 88 w 122"/>
                <a:gd name="T7" fmla="*/ 13 h 126"/>
                <a:gd name="T8" fmla="*/ 100 w 122"/>
                <a:gd name="T9" fmla="*/ 15 h 126"/>
                <a:gd name="T10" fmla="*/ 122 w 122"/>
                <a:gd name="T11" fmla="*/ 35 h 126"/>
                <a:gd name="T12" fmla="*/ 114 w 122"/>
                <a:gd name="T13" fmla="*/ 48 h 126"/>
                <a:gd name="T14" fmla="*/ 102 w 122"/>
                <a:gd name="T15" fmla="*/ 62 h 126"/>
                <a:gd name="T16" fmla="*/ 96 w 122"/>
                <a:gd name="T17" fmla="*/ 64 h 126"/>
                <a:gd name="T18" fmla="*/ 84 w 122"/>
                <a:gd name="T19" fmla="*/ 68 h 126"/>
                <a:gd name="T20" fmla="*/ 86 w 122"/>
                <a:gd name="T21" fmla="*/ 77 h 126"/>
                <a:gd name="T22" fmla="*/ 88 w 122"/>
                <a:gd name="T23" fmla="*/ 87 h 126"/>
                <a:gd name="T24" fmla="*/ 79 w 122"/>
                <a:gd name="T25" fmla="*/ 89 h 126"/>
                <a:gd name="T26" fmla="*/ 71 w 122"/>
                <a:gd name="T27" fmla="*/ 95 h 126"/>
                <a:gd name="T28" fmla="*/ 67 w 122"/>
                <a:gd name="T29" fmla="*/ 101 h 126"/>
                <a:gd name="T30" fmla="*/ 67 w 122"/>
                <a:gd name="T31" fmla="*/ 107 h 126"/>
                <a:gd name="T32" fmla="*/ 53 w 122"/>
                <a:gd name="T33" fmla="*/ 108 h 126"/>
                <a:gd name="T34" fmla="*/ 51 w 122"/>
                <a:gd name="T35" fmla="*/ 114 h 126"/>
                <a:gd name="T36" fmla="*/ 45 w 122"/>
                <a:gd name="T37" fmla="*/ 124 h 126"/>
                <a:gd name="T38" fmla="*/ 26 w 122"/>
                <a:gd name="T39" fmla="*/ 122 h 126"/>
                <a:gd name="T40" fmla="*/ 16 w 122"/>
                <a:gd name="T41" fmla="*/ 126 h 126"/>
                <a:gd name="T42" fmla="*/ 0 w 122"/>
                <a:gd name="T43" fmla="*/ 91 h 126"/>
                <a:gd name="T44" fmla="*/ 12 w 122"/>
                <a:gd name="T45" fmla="*/ 81 h 126"/>
                <a:gd name="T46" fmla="*/ 47 w 122"/>
                <a:gd name="T47" fmla="*/ 70 h 126"/>
                <a:gd name="T48" fmla="*/ 55 w 122"/>
                <a:gd name="T49" fmla="*/ 52 h 126"/>
                <a:gd name="T50" fmla="*/ 55 w 122"/>
                <a:gd name="T51" fmla="*/ 39 h 126"/>
                <a:gd name="T52" fmla="*/ 51 w 122"/>
                <a:gd name="T53" fmla="*/ 29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2" h="126">
                  <a:moveTo>
                    <a:pt x="51" y="29"/>
                  </a:moveTo>
                  <a:lnTo>
                    <a:pt x="69" y="0"/>
                  </a:lnTo>
                  <a:lnTo>
                    <a:pt x="81" y="8"/>
                  </a:lnTo>
                  <a:lnTo>
                    <a:pt x="88" y="13"/>
                  </a:lnTo>
                  <a:lnTo>
                    <a:pt x="100" y="15"/>
                  </a:lnTo>
                  <a:lnTo>
                    <a:pt x="122" y="35"/>
                  </a:lnTo>
                  <a:lnTo>
                    <a:pt x="114" y="48"/>
                  </a:lnTo>
                  <a:lnTo>
                    <a:pt x="102" y="62"/>
                  </a:lnTo>
                  <a:lnTo>
                    <a:pt x="96" y="64"/>
                  </a:lnTo>
                  <a:lnTo>
                    <a:pt x="84" y="68"/>
                  </a:lnTo>
                  <a:lnTo>
                    <a:pt x="86" y="77"/>
                  </a:lnTo>
                  <a:lnTo>
                    <a:pt x="88" y="87"/>
                  </a:lnTo>
                  <a:lnTo>
                    <a:pt x="79" y="89"/>
                  </a:lnTo>
                  <a:lnTo>
                    <a:pt x="71" y="95"/>
                  </a:lnTo>
                  <a:lnTo>
                    <a:pt x="67" y="101"/>
                  </a:lnTo>
                  <a:lnTo>
                    <a:pt x="67" y="107"/>
                  </a:lnTo>
                  <a:lnTo>
                    <a:pt x="53" y="108"/>
                  </a:lnTo>
                  <a:lnTo>
                    <a:pt x="51" y="114"/>
                  </a:lnTo>
                  <a:lnTo>
                    <a:pt x="45" y="124"/>
                  </a:lnTo>
                  <a:lnTo>
                    <a:pt x="26" y="122"/>
                  </a:lnTo>
                  <a:lnTo>
                    <a:pt x="16" y="126"/>
                  </a:lnTo>
                  <a:lnTo>
                    <a:pt x="0" y="91"/>
                  </a:lnTo>
                  <a:lnTo>
                    <a:pt x="12" y="81"/>
                  </a:lnTo>
                  <a:lnTo>
                    <a:pt x="47" y="70"/>
                  </a:lnTo>
                  <a:lnTo>
                    <a:pt x="55" y="52"/>
                  </a:lnTo>
                  <a:lnTo>
                    <a:pt x="55" y="39"/>
                  </a:lnTo>
                  <a:lnTo>
                    <a:pt x="51" y="29"/>
                  </a:lnTo>
                  <a:close/>
                </a:path>
              </a:pathLst>
            </a:custGeom>
            <a:grpFill/>
            <a:ln w="9525">
              <a:solidFill>
                <a:schemeClr val="bg2"/>
              </a:solidFill>
              <a:round/>
              <a:headEnd/>
              <a:tailEnd/>
            </a:ln>
          </p:spPr>
          <p:txBody>
            <a:bodyPr/>
            <a:lstStyle/>
            <a:p>
              <a:pPr>
                <a:defRPr/>
              </a:pPr>
              <a:endParaRPr lang="en-GB" dirty="0"/>
            </a:p>
          </p:txBody>
        </p:sp>
        <p:sp>
          <p:nvSpPr>
            <p:cNvPr id="1466" name="Freeform 635">
              <a:extLst>
                <a:ext uri="{FF2B5EF4-FFF2-40B4-BE49-F238E27FC236}">
                  <a16:creationId xmlns:a16="http://schemas.microsoft.com/office/drawing/2014/main" id="{D9C2C9BF-2DE1-4301-9F8F-C859B40289BA}"/>
                </a:ext>
              </a:extLst>
            </p:cNvPr>
            <p:cNvSpPr>
              <a:spLocks/>
            </p:cNvSpPr>
            <p:nvPr/>
          </p:nvSpPr>
          <p:spPr bwMode="auto">
            <a:xfrm>
              <a:off x="3463" y="2497"/>
              <a:ext cx="122" cy="126"/>
            </a:xfrm>
            <a:custGeom>
              <a:avLst/>
              <a:gdLst>
                <a:gd name="T0" fmla="*/ 51 w 122"/>
                <a:gd name="T1" fmla="*/ 29 h 126"/>
                <a:gd name="T2" fmla="*/ 69 w 122"/>
                <a:gd name="T3" fmla="*/ 0 h 126"/>
                <a:gd name="T4" fmla="*/ 81 w 122"/>
                <a:gd name="T5" fmla="*/ 8 h 126"/>
                <a:gd name="T6" fmla="*/ 88 w 122"/>
                <a:gd name="T7" fmla="*/ 13 h 126"/>
                <a:gd name="T8" fmla="*/ 100 w 122"/>
                <a:gd name="T9" fmla="*/ 15 h 126"/>
                <a:gd name="T10" fmla="*/ 122 w 122"/>
                <a:gd name="T11" fmla="*/ 35 h 126"/>
                <a:gd name="T12" fmla="*/ 114 w 122"/>
                <a:gd name="T13" fmla="*/ 48 h 126"/>
                <a:gd name="T14" fmla="*/ 102 w 122"/>
                <a:gd name="T15" fmla="*/ 62 h 126"/>
                <a:gd name="T16" fmla="*/ 96 w 122"/>
                <a:gd name="T17" fmla="*/ 64 h 126"/>
                <a:gd name="T18" fmla="*/ 84 w 122"/>
                <a:gd name="T19" fmla="*/ 68 h 126"/>
                <a:gd name="T20" fmla="*/ 86 w 122"/>
                <a:gd name="T21" fmla="*/ 77 h 126"/>
                <a:gd name="T22" fmla="*/ 88 w 122"/>
                <a:gd name="T23" fmla="*/ 87 h 126"/>
                <a:gd name="T24" fmla="*/ 79 w 122"/>
                <a:gd name="T25" fmla="*/ 89 h 126"/>
                <a:gd name="T26" fmla="*/ 71 w 122"/>
                <a:gd name="T27" fmla="*/ 95 h 126"/>
                <a:gd name="T28" fmla="*/ 67 w 122"/>
                <a:gd name="T29" fmla="*/ 101 h 126"/>
                <a:gd name="T30" fmla="*/ 67 w 122"/>
                <a:gd name="T31" fmla="*/ 107 h 126"/>
                <a:gd name="T32" fmla="*/ 53 w 122"/>
                <a:gd name="T33" fmla="*/ 108 h 126"/>
                <a:gd name="T34" fmla="*/ 51 w 122"/>
                <a:gd name="T35" fmla="*/ 114 h 126"/>
                <a:gd name="T36" fmla="*/ 45 w 122"/>
                <a:gd name="T37" fmla="*/ 124 h 126"/>
                <a:gd name="T38" fmla="*/ 26 w 122"/>
                <a:gd name="T39" fmla="*/ 122 h 126"/>
                <a:gd name="T40" fmla="*/ 16 w 122"/>
                <a:gd name="T41" fmla="*/ 126 h 126"/>
                <a:gd name="T42" fmla="*/ 0 w 122"/>
                <a:gd name="T43" fmla="*/ 91 h 126"/>
                <a:gd name="T44" fmla="*/ 12 w 122"/>
                <a:gd name="T45" fmla="*/ 81 h 126"/>
                <a:gd name="T46" fmla="*/ 47 w 122"/>
                <a:gd name="T47" fmla="*/ 70 h 126"/>
                <a:gd name="T48" fmla="*/ 55 w 122"/>
                <a:gd name="T49" fmla="*/ 52 h 126"/>
                <a:gd name="T50" fmla="*/ 55 w 122"/>
                <a:gd name="T51" fmla="*/ 39 h 126"/>
                <a:gd name="T52" fmla="*/ 51 w 122"/>
                <a:gd name="T53" fmla="*/ 29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2" h="126">
                  <a:moveTo>
                    <a:pt x="51" y="29"/>
                  </a:moveTo>
                  <a:lnTo>
                    <a:pt x="69" y="0"/>
                  </a:lnTo>
                  <a:lnTo>
                    <a:pt x="81" y="8"/>
                  </a:lnTo>
                  <a:lnTo>
                    <a:pt x="88" y="13"/>
                  </a:lnTo>
                  <a:lnTo>
                    <a:pt x="100" y="15"/>
                  </a:lnTo>
                  <a:lnTo>
                    <a:pt x="122" y="35"/>
                  </a:lnTo>
                  <a:lnTo>
                    <a:pt x="114" y="48"/>
                  </a:lnTo>
                  <a:lnTo>
                    <a:pt x="102" y="62"/>
                  </a:lnTo>
                  <a:lnTo>
                    <a:pt x="96" y="64"/>
                  </a:lnTo>
                  <a:lnTo>
                    <a:pt x="84" y="68"/>
                  </a:lnTo>
                  <a:lnTo>
                    <a:pt x="86" y="77"/>
                  </a:lnTo>
                  <a:lnTo>
                    <a:pt x="88" y="87"/>
                  </a:lnTo>
                  <a:lnTo>
                    <a:pt x="79" y="89"/>
                  </a:lnTo>
                  <a:lnTo>
                    <a:pt x="71" y="95"/>
                  </a:lnTo>
                  <a:lnTo>
                    <a:pt x="67" y="101"/>
                  </a:lnTo>
                  <a:lnTo>
                    <a:pt x="67" y="107"/>
                  </a:lnTo>
                  <a:lnTo>
                    <a:pt x="53" y="108"/>
                  </a:lnTo>
                  <a:lnTo>
                    <a:pt x="51" y="114"/>
                  </a:lnTo>
                  <a:lnTo>
                    <a:pt x="45" y="124"/>
                  </a:lnTo>
                  <a:lnTo>
                    <a:pt x="26" y="122"/>
                  </a:lnTo>
                  <a:lnTo>
                    <a:pt x="16" y="126"/>
                  </a:lnTo>
                  <a:lnTo>
                    <a:pt x="0" y="91"/>
                  </a:lnTo>
                  <a:lnTo>
                    <a:pt x="12" y="81"/>
                  </a:lnTo>
                  <a:lnTo>
                    <a:pt x="47" y="70"/>
                  </a:lnTo>
                  <a:lnTo>
                    <a:pt x="55" y="52"/>
                  </a:lnTo>
                  <a:lnTo>
                    <a:pt x="55" y="39"/>
                  </a:lnTo>
                  <a:lnTo>
                    <a:pt x="51" y="29"/>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67" name="Yemen">
            <a:extLst>
              <a:ext uri="{FF2B5EF4-FFF2-40B4-BE49-F238E27FC236}">
                <a16:creationId xmlns:a16="http://schemas.microsoft.com/office/drawing/2014/main" id="{FF934DC8-CDE6-451C-8723-AAE32BD1E4F3}"/>
              </a:ext>
            </a:extLst>
          </p:cNvPr>
          <p:cNvGrpSpPr>
            <a:grpSpLocks/>
          </p:cNvGrpSpPr>
          <p:nvPr/>
        </p:nvGrpSpPr>
        <p:grpSpPr bwMode="auto">
          <a:xfrm>
            <a:off x="5220574" y="4180671"/>
            <a:ext cx="218119" cy="143664"/>
            <a:chOff x="3321" y="2588"/>
            <a:chExt cx="158" cy="97"/>
          </a:xfrm>
          <a:solidFill>
            <a:schemeClr val="bg2"/>
          </a:solidFill>
        </p:grpSpPr>
        <p:sp>
          <p:nvSpPr>
            <p:cNvPr id="1468" name="Freeform 637">
              <a:extLst>
                <a:ext uri="{FF2B5EF4-FFF2-40B4-BE49-F238E27FC236}">
                  <a16:creationId xmlns:a16="http://schemas.microsoft.com/office/drawing/2014/main" id="{81BA524F-32FC-4C04-8B8E-6584976F0174}"/>
                </a:ext>
              </a:extLst>
            </p:cNvPr>
            <p:cNvSpPr>
              <a:spLocks/>
            </p:cNvSpPr>
            <p:nvPr/>
          </p:nvSpPr>
          <p:spPr bwMode="auto">
            <a:xfrm>
              <a:off x="3321" y="2588"/>
              <a:ext cx="158" cy="97"/>
            </a:xfrm>
            <a:custGeom>
              <a:avLst/>
              <a:gdLst>
                <a:gd name="T0" fmla="*/ 49 w 158"/>
                <a:gd name="T1" fmla="*/ 84 h 97"/>
                <a:gd name="T2" fmla="*/ 41 w 158"/>
                <a:gd name="T3" fmla="*/ 89 h 97"/>
                <a:gd name="T4" fmla="*/ 35 w 158"/>
                <a:gd name="T5" fmla="*/ 97 h 97"/>
                <a:gd name="T6" fmla="*/ 15 w 158"/>
                <a:gd name="T7" fmla="*/ 97 h 97"/>
                <a:gd name="T8" fmla="*/ 8 w 158"/>
                <a:gd name="T9" fmla="*/ 93 h 97"/>
                <a:gd name="T10" fmla="*/ 0 w 158"/>
                <a:gd name="T11" fmla="*/ 64 h 97"/>
                <a:gd name="T12" fmla="*/ 0 w 158"/>
                <a:gd name="T13" fmla="*/ 41 h 97"/>
                <a:gd name="T14" fmla="*/ 8 w 158"/>
                <a:gd name="T15" fmla="*/ 23 h 97"/>
                <a:gd name="T16" fmla="*/ 41 w 158"/>
                <a:gd name="T17" fmla="*/ 22 h 97"/>
                <a:gd name="T18" fmla="*/ 70 w 158"/>
                <a:gd name="T19" fmla="*/ 27 h 97"/>
                <a:gd name="T20" fmla="*/ 96 w 158"/>
                <a:gd name="T21" fmla="*/ 4 h 97"/>
                <a:gd name="T22" fmla="*/ 125 w 158"/>
                <a:gd name="T23" fmla="*/ 0 h 97"/>
                <a:gd name="T24" fmla="*/ 142 w 158"/>
                <a:gd name="T25" fmla="*/ 0 h 97"/>
                <a:gd name="T26" fmla="*/ 158 w 158"/>
                <a:gd name="T27" fmla="*/ 35 h 97"/>
                <a:gd name="T28" fmla="*/ 146 w 158"/>
                <a:gd name="T29" fmla="*/ 41 h 97"/>
                <a:gd name="T30" fmla="*/ 139 w 158"/>
                <a:gd name="T31" fmla="*/ 47 h 97"/>
                <a:gd name="T32" fmla="*/ 139 w 158"/>
                <a:gd name="T33" fmla="*/ 54 h 97"/>
                <a:gd name="T34" fmla="*/ 133 w 158"/>
                <a:gd name="T35" fmla="*/ 58 h 97"/>
                <a:gd name="T36" fmla="*/ 111 w 158"/>
                <a:gd name="T37" fmla="*/ 64 h 97"/>
                <a:gd name="T38" fmla="*/ 101 w 158"/>
                <a:gd name="T39" fmla="*/ 66 h 97"/>
                <a:gd name="T40" fmla="*/ 94 w 158"/>
                <a:gd name="T41" fmla="*/ 78 h 97"/>
                <a:gd name="T42" fmla="*/ 76 w 158"/>
                <a:gd name="T43" fmla="*/ 76 h 97"/>
                <a:gd name="T44" fmla="*/ 68 w 158"/>
                <a:gd name="T45" fmla="*/ 85 h 97"/>
                <a:gd name="T46" fmla="*/ 55 w 158"/>
                <a:gd name="T47" fmla="*/ 85 h 97"/>
                <a:gd name="T48" fmla="*/ 49 w 158"/>
                <a:gd name="T49" fmla="*/ 8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8" h="97">
                  <a:moveTo>
                    <a:pt x="49" y="84"/>
                  </a:moveTo>
                  <a:lnTo>
                    <a:pt x="41" y="89"/>
                  </a:lnTo>
                  <a:lnTo>
                    <a:pt x="35" y="97"/>
                  </a:lnTo>
                  <a:lnTo>
                    <a:pt x="15" y="97"/>
                  </a:lnTo>
                  <a:lnTo>
                    <a:pt x="8" y="93"/>
                  </a:lnTo>
                  <a:lnTo>
                    <a:pt x="0" y="64"/>
                  </a:lnTo>
                  <a:lnTo>
                    <a:pt x="0" y="41"/>
                  </a:lnTo>
                  <a:lnTo>
                    <a:pt x="8" y="23"/>
                  </a:lnTo>
                  <a:lnTo>
                    <a:pt x="41" y="22"/>
                  </a:lnTo>
                  <a:lnTo>
                    <a:pt x="70" y="27"/>
                  </a:lnTo>
                  <a:lnTo>
                    <a:pt x="96" y="4"/>
                  </a:lnTo>
                  <a:lnTo>
                    <a:pt x="125" y="0"/>
                  </a:lnTo>
                  <a:lnTo>
                    <a:pt x="142" y="0"/>
                  </a:lnTo>
                  <a:lnTo>
                    <a:pt x="158" y="35"/>
                  </a:lnTo>
                  <a:lnTo>
                    <a:pt x="146" y="41"/>
                  </a:lnTo>
                  <a:lnTo>
                    <a:pt x="139" y="47"/>
                  </a:lnTo>
                  <a:lnTo>
                    <a:pt x="139" y="54"/>
                  </a:lnTo>
                  <a:lnTo>
                    <a:pt x="133" y="58"/>
                  </a:lnTo>
                  <a:lnTo>
                    <a:pt x="111" y="64"/>
                  </a:lnTo>
                  <a:lnTo>
                    <a:pt x="101" y="66"/>
                  </a:lnTo>
                  <a:lnTo>
                    <a:pt x="94" y="78"/>
                  </a:lnTo>
                  <a:lnTo>
                    <a:pt x="76" y="76"/>
                  </a:lnTo>
                  <a:lnTo>
                    <a:pt x="68" y="85"/>
                  </a:lnTo>
                  <a:lnTo>
                    <a:pt x="55" y="85"/>
                  </a:lnTo>
                  <a:lnTo>
                    <a:pt x="49" y="84"/>
                  </a:lnTo>
                  <a:close/>
                </a:path>
              </a:pathLst>
            </a:custGeom>
            <a:grpFill/>
            <a:ln w="9525">
              <a:solidFill>
                <a:schemeClr val="bg2"/>
              </a:solidFill>
              <a:round/>
              <a:headEnd/>
              <a:tailEnd/>
            </a:ln>
          </p:spPr>
          <p:txBody>
            <a:bodyPr/>
            <a:lstStyle/>
            <a:p>
              <a:pPr>
                <a:defRPr/>
              </a:pPr>
              <a:endParaRPr lang="en-GB" dirty="0"/>
            </a:p>
          </p:txBody>
        </p:sp>
        <p:sp>
          <p:nvSpPr>
            <p:cNvPr id="1469" name="Freeform 638">
              <a:extLst>
                <a:ext uri="{FF2B5EF4-FFF2-40B4-BE49-F238E27FC236}">
                  <a16:creationId xmlns:a16="http://schemas.microsoft.com/office/drawing/2014/main" id="{4738BD03-32ED-49E7-B75D-82AC98BF4B30}"/>
                </a:ext>
              </a:extLst>
            </p:cNvPr>
            <p:cNvSpPr>
              <a:spLocks/>
            </p:cNvSpPr>
            <p:nvPr/>
          </p:nvSpPr>
          <p:spPr bwMode="auto">
            <a:xfrm>
              <a:off x="3321" y="2588"/>
              <a:ext cx="158" cy="97"/>
            </a:xfrm>
            <a:custGeom>
              <a:avLst/>
              <a:gdLst>
                <a:gd name="T0" fmla="*/ 49 w 158"/>
                <a:gd name="T1" fmla="*/ 84 h 97"/>
                <a:gd name="T2" fmla="*/ 41 w 158"/>
                <a:gd name="T3" fmla="*/ 89 h 97"/>
                <a:gd name="T4" fmla="*/ 35 w 158"/>
                <a:gd name="T5" fmla="*/ 97 h 97"/>
                <a:gd name="T6" fmla="*/ 15 w 158"/>
                <a:gd name="T7" fmla="*/ 97 h 97"/>
                <a:gd name="T8" fmla="*/ 8 w 158"/>
                <a:gd name="T9" fmla="*/ 93 h 97"/>
                <a:gd name="T10" fmla="*/ 0 w 158"/>
                <a:gd name="T11" fmla="*/ 64 h 97"/>
                <a:gd name="T12" fmla="*/ 0 w 158"/>
                <a:gd name="T13" fmla="*/ 41 h 97"/>
                <a:gd name="T14" fmla="*/ 8 w 158"/>
                <a:gd name="T15" fmla="*/ 23 h 97"/>
                <a:gd name="T16" fmla="*/ 41 w 158"/>
                <a:gd name="T17" fmla="*/ 22 h 97"/>
                <a:gd name="T18" fmla="*/ 70 w 158"/>
                <a:gd name="T19" fmla="*/ 27 h 97"/>
                <a:gd name="T20" fmla="*/ 96 w 158"/>
                <a:gd name="T21" fmla="*/ 4 h 97"/>
                <a:gd name="T22" fmla="*/ 125 w 158"/>
                <a:gd name="T23" fmla="*/ 0 h 97"/>
                <a:gd name="T24" fmla="*/ 142 w 158"/>
                <a:gd name="T25" fmla="*/ 0 h 97"/>
                <a:gd name="T26" fmla="*/ 158 w 158"/>
                <a:gd name="T27" fmla="*/ 35 h 97"/>
                <a:gd name="T28" fmla="*/ 146 w 158"/>
                <a:gd name="T29" fmla="*/ 41 h 97"/>
                <a:gd name="T30" fmla="*/ 139 w 158"/>
                <a:gd name="T31" fmla="*/ 47 h 97"/>
                <a:gd name="T32" fmla="*/ 139 w 158"/>
                <a:gd name="T33" fmla="*/ 54 h 97"/>
                <a:gd name="T34" fmla="*/ 133 w 158"/>
                <a:gd name="T35" fmla="*/ 58 h 97"/>
                <a:gd name="T36" fmla="*/ 111 w 158"/>
                <a:gd name="T37" fmla="*/ 64 h 97"/>
                <a:gd name="T38" fmla="*/ 101 w 158"/>
                <a:gd name="T39" fmla="*/ 66 h 97"/>
                <a:gd name="T40" fmla="*/ 94 w 158"/>
                <a:gd name="T41" fmla="*/ 78 h 97"/>
                <a:gd name="T42" fmla="*/ 76 w 158"/>
                <a:gd name="T43" fmla="*/ 76 h 97"/>
                <a:gd name="T44" fmla="*/ 68 w 158"/>
                <a:gd name="T45" fmla="*/ 85 h 97"/>
                <a:gd name="T46" fmla="*/ 55 w 158"/>
                <a:gd name="T47" fmla="*/ 85 h 97"/>
                <a:gd name="T48" fmla="*/ 49 w 158"/>
                <a:gd name="T49" fmla="*/ 84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8" h="97">
                  <a:moveTo>
                    <a:pt x="49" y="84"/>
                  </a:moveTo>
                  <a:lnTo>
                    <a:pt x="41" y="89"/>
                  </a:lnTo>
                  <a:lnTo>
                    <a:pt x="35" y="97"/>
                  </a:lnTo>
                  <a:lnTo>
                    <a:pt x="15" y="97"/>
                  </a:lnTo>
                  <a:lnTo>
                    <a:pt x="8" y="93"/>
                  </a:lnTo>
                  <a:lnTo>
                    <a:pt x="0" y="64"/>
                  </a:lnTo>
                  <a:lnTo>
                    <a:pt x="0" y="41"/>
                  </a:lnTo>
                  <a:lnTo>
                    <a:pt x="8" y="23"/>
                  </a:lnTo>
                  <a:lnTo>
                    <a:pt x="41" y="22"/>
                  </a:lnTo>
                  <a:lnTo>
                    <a:pt x="70" y="27"/>
                  </a:lnTo>
                  <a:lnTo>
                    <a:pt x="96" y="4"/>
                  </a:lnTo>
                  <a:lnTo>
                    <a:pt x="125" y="0"/>
                  </a:lnTo>
                  <a:lnTo>
                    <a:pt x="142" y="0"/>
                  </a:lnTo>
                  <a:lnTo>
                    <a:pt x="158" y="35"/>
                  </a:lnTo>
                  <a:lnTo>
                    <a:pt x="146" y="41"/>
                  </a:lnTo>
                  <a:lnTo>
                    <a:pt x="139" y="47"/>
                  </a:lnTo>
                  <a:lnTo>
                    <a:pt x="139" y="54"/>
                  </a:lnTo>
                  <a:lnTo>
                    <a:pt x="133" y="58"/>
                  </a:lnTo>
                  <a:lnTo>
                    <a:pt x="111" y="64"/>
                  </a:lnTo>
                  <a:lnTo>
                    <a:pt x="101" y="66"/>
                  </a:lnTo>
                  <a:lnTo>
                    <a:pt x="94" y="78"/>
                  </a:lnTo>
                  <a:lnTo>
                    <a:pt x="76" y="76"/>
                  </a:lnTo>
                  <a:lnTo>
                    <a:pt x="68" y="85"/>
                  </a:lnTo>
                  <a:lnTo>
                    <a:pt x="55" y="85"/>
                  </a:lnTo>
                  <a:lnTo>
                    <a:pt x="49" y="84"/>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70" name="Afghanistan">
            <a:extLst>
              <a:ext uri="{FF2B5EF4-FFF2-40B4-BE49-F238E27FC236}">
                <a16:creationId xmlns:a16="http://schemas.microsoft.com/office/drawing/2014/main" id="{21F9278B-91E0-4F7C-9173-88949A606927}"/>
              </a:ext>
            </a:extLst>
          </p:cNvPr>
          <p:cNvGrpSpPr>
            <a:grpSpLocks/>
          </p:cNvGrpSpPr>
          <p:nvPr/>
        </p:nvGrpSpPr>
        <p:grpSpPr bwMode="auto">
          <a:xfrm>
            <a:off x="5600210" y="3688957"/>
            <a:ext cx="305090" cy="234009"/>
            <a:chOff x="3596" y="2256"/>
            <a:chExt cx="221" cy="158"/>
          </a:xfrm>
          <a:solidFill>
            <a:schemeClr val="bg2"/>
          </a:solidFill>
        </p:grpSpPr>
        <p:sp>
          <p:nvSpPr>
            <p:cNvPr id="1471" name="Freeform 640">
              <a:extLst>
                <a:ext uri="{FF2B5EF4-FFF2-40B4-BE49-F238E27FC236}">
                  <a16:creationId xmlns:a16="http://schemas.microsoft.com/office/drawing/2014/main" id="{2FC36C99-1C92-4E82-A025-F49F8EC0A063}"/>
                </a:ext>
              </a:extLst>
            </p:cNvPr>
            <p:cNvSpPr>
              <a:spLocks/>
            </p:cNvSpPr>
            <p:nvPr/>
          </p:nvSpPr>
          <p:spPr bwMode="auto">
            <a:xfrm>
              <a:off x="3596" y="2256"/>
              <a:ext cx="221" cy="158"/>
            </a:xfrm>
            <a:custGeom>
              <a:avLst/>
              <a:gdLst>
                <a:gd name="T0" fmla="*/ 12 w 221"/>
                <a:gd name="T1" fmla="*/ 55 h 158"/>
                <a:gd name="T2" fmla="*/ 24 w 221"/>
                <a:gd name="T3" fmla="*/ 55 h 158"/>
                <a:gd name="T4" fmla="*/ 33 w 221"/>
                <a:gd name="T5" fmla="*/ 59 h 158"/>
                <a:gd name="T6" fmla="*/ 43 w 221"/>
                <a:gd name="T7" fmla="*/ 47 h 158"/>
                <a:gd name="T8" fmla="*/ 55 w 221"/>
                <a:gd name="T9" fmla="*/ 43 h 158"/>
                <a:gd name="T10" fmla="*/ 67 w 221"/>
                <a:gd name="T11" fmla="*/ 25 h 158"/>
                <a:gd name="T12" fmla="*/ 82 w 221"/>
                <a:gd name="T13" fmla="*/ 20 h 158"/>
                <a:gd name="T14" fmla="*/ 94 w 221"/>
                <a:gd name="T15" fmla="*/ 20 h 158"/>
                <a:gd name="T16" fmla="*/ 114 w 221"/>
                <a:gd name="T17" fmla="*/ 25 h 158"/>
                <a:gd name="T18" fmla="*/ 123 w 221"/>
                <a:gd name="T19" fmla="*/ 29 h 158"/>
                <a:gd name="T20" fmla="*/ 143 w 221"/>
                <a:gd name="T21" fmla="*/ 18 h 158"/>
                <a:gd name="T22" fmla="*/ 151 w 221"/>
                <a:gd name="T23" fmla="*/ 16 h 158"/>
                <a:gd name="T24" fmla="*/ 160 w 221"/>
                <a:gd name="T25" fmla="*/ 0 h 158"/>
                <a:gd name="T26" fmla="*/ 168 w 221"/>
                <a:gd name="T27" fmla="*/ 6 h 158"/>
                <a:gd name="T28" fmla="*/ 170 w 221"/>
                <a:gd name="T29" fmla="*/ 18 h 158"/>
                <a:gd name="T30" fmla="*/ 168 w 221"/>
                <a:gd name="T31" fmla="*/ 25 h 158"/>
                <a:gd name="T32" fmla="*/ 168 w 221"/>
                <a:gd name="T33" fmla="*/ 31 h 158"/>
                <a:gd name="T34" fmla="*/ 178 w 221"/>
                <a:gd name="T35" fmla="*/ 29 h 158"/>
                <a:gd name="T36" fmla="*/ 186 w 221"/>
                <a:gd name="T37" fmla="*/ 25 h 158"/>
                <a:gd name="T38" fmla="*/ 194 w 221"/>
                <a:gd name="T39" fmla="*/ 20 h 158"/>
                <a:gd name="T40" fmla="*/ 221 w 221"/>
                <a:gd name="T41" fmla="*/ 20 h 158"/>
                <a:gd name="T42" fmla="*/ 221 w 221"/>
                <a:gd name="T43" fmla="*/ 27 h 158"/>
                <a:gd name="T44" fmla="*/ 209 w 221"/>
                <a:gd name="T45" fmla="*/ 29 h 158"/>
                <a:gd name="T46" fmla="*/ 194 w 221"/>
                <a:gd name="T47" fmla="*/ 29 h 158"/>
                <a:gd name="T48" fmla="*/ 186 w 221"/>
                <a:gd name="T49" fmla="*/ 29 h 158"/>
                <a:gd name="T50" fmla="*/ 182 w 221"/>
                <a:gd name="T51" fmla="*/ 31 h 158"/>
                <a:gd name="T52" fmla="*/ 170 w 221"/>
                <a:gd name="T53" fmla="*/ 39 h 158"/>
                <a:gd name="T54" fmla="*/ 164 w 221"/>
                <a:gd name="T55" fmla="*/ 45 h 158"/>
                <a:gd name="T56" fmla="*/ 168 w 221"/>
                <a:gd name="T57" fmla="*/ 51 h 158"/>
                <a:gd name="T58" fmla="*/ 170 w 221"/>
                <a:gd name="T59" fmla="*/ 57 h 158"/>
                <a:gd name="T60" fmla="*/ 168 w 221"/>
                <a:gd name="T61" fmla="*/ 66 h 158"/>
                <a:gd name="T62" fmla="*/ 164 w 221"/>
                <a:gd name="T63" fmla="*/ 76 h 158"/>
                <a:gd name="T64" fmla="*/ 149 w 221"/>
                <a:gd name="T65" fmla="*/ 82 h 158"/>
                <a:gd name="T66" fmla="*/ 145 w 221"/>
                <a:gd name="T67" fmla="*/ 94 h 158"/>
                <a:gd name="T68" fmla="*/ 139 w 221"/>
                <a:gd name="T69" fmla="*/ 97 h 158"/>
                <a:gd name="T70" fmla="*/ 135 w 221"/>
                <a:gd name="T71" fmla="*/ 107 h 158"/>
                <a:gd name="T72" fmla="*/ 135 w 221"/>
                <a:gd name="T73" fmla="*/ 121 h 158"/>
                <a:gd name="T74" fmla="*/ 112 w 221"/>
                <a:gd name="T75" fmla="*/ 121 h 158"/>
                <a:gd name="T76" fmla="*/ 108 w 221"/>
                <a:gd name="T77" fmla="*/ 129 h 158"/>
                <a:gd name="T78" fmla="*/ 92 w 221"/>
                <a:gd name="T79" fmla="*/ 129 h 158"/>
                <a:gd name="T80" fmla="*/ 88 w 221"/>
                <a:gd name="T81" fmla="*/ 135 h 158"/>
                <a:gd name="T82" fmla="*/ 86 w 221"/>
                <a:gd name="T83" fmla="*/ 152 h 158"/>
                <a:gd name="T84" fmla="*/ 76 w 221"/>
                <a:gd name="T85" fmla="*/ 154 h 158"/>
                <a:gd name="T86" fmla="*/ 41 w 221"/>
                <a:gd name="T87" fmla="*/ 158 h 158"/>
                <a:gd name="T88" fmla="*/ 24 w 221"/>
                <a:gd name="T89" fmla="*/ 158 h 158"/>
                <a:gd name="T90" fmla="*/ 18 w 221"/>
                <a:gd name="T91" fmla="*/ 152 h 158"/>
                <a:gd name="T92" fmla="*/ 8 w 221"/>
                <a:gd name="T93" fmla="*/ 156 h 158"/>
                <a:gd name="T94" fmla="*/ 4 w 221"/>
                <a:gd name="T95" fmla="*/ 150 h 158"/>
                <a:gd name="T96" fmla="*/ 18 w 221"/>
                <a:gd name="T97" fmla="*/ 136 h 158"/>
                <a:gd name="T98" fmla="*/ 20 w 221"/>
                <a:gd name="T99" fmla="*/ 125 h 158"/>
                <a:gd name="T100" fmla="*/ 6 w 221"/>
                <a:gd name="T101" fmla="*/ 125 h 158"/>
                <a:gd name="T102" fmla="*/ 4 w 221"/>
                <a:gd name="T103" fmla="*/ 111 h 158"/>
                <a:gd name="T104" fmla="*/ 0 w 221"/>
                <a:gd name="T105" fmla="*/ 101 h 158"/>
                <a:gd name="T106" fmla="*/ 2 w 221"/>
                <a:gd name="T107" fmla="*/ 74 h 158"/>
                <a:gd name="T108" fmla="*/ 12 w 221"/>
                <a:gd name="T109" fmla="*/ 55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1" h="158">
                  <a:moveTo>
                    <a:pt x="12" y="55"/>
                  </a:moveTo>
                  <a:lnTo>
                    <a:pt x="24" y="55"/>
                  </a:lnTo>
                  <a:lnTo>
                    <a:pt x="33" y="59"/>
                  </a:lnTo>
                  <a:lnTo>
                    <a:pt x="43" y="47"/>
                  </a:lnTo>
                  <a:lnTo>
                    <a:pt x="55" y="43"/>
                  </a:lnTo>
                  <a:lnTo>
                    <a:pt x="67" y="25"/>
                  </a:lnTo>
                  <a:lnTo>
                    <a:pt x="82" y="20"/>
                  </a:lnTo>
                  <a:lnTo>
                    <a:pt x="94" y="20"/>
                  </a:lnTo>
                  <a:lnTo>
                    <a:pt x="114" y="25"/>
                  </a:lnTo>
                  <a:lnTo>
                    <a:pt x="123" y="29"/>
                  </a:lnTo>
                  <a:lnTo>
                    <a:pt x="143" y="18"/>
                  </a:lnTo>
                  <a:lnTo>
                    <a:pt x="151" y="16"/>
                  </a:lnTo>
                  <a:lnTo>
                    <a:pt x="160" y="0"/>
                  </a:lnTo>
                  <a:lnTo>
                    <a:pt x="168" y="6"/>
                  </a:lnTo>
                  <a:lnTo>
                    <a:pt x="170" y="18"/>
                  </a:lnTo>
                  <a:lnTo>
                    <a:pt x="168" y="25"/>
                  </a:lnTo>
                  <a:lnTo>
                    <a:pt x="168" y="31"/>
                  </a:lnTo>
                  <a:lnTo>
                    <a:pt x="178" y="29"/>
                  </a:lnTo>
                  <a:lnTo>
                    <a:pt x="186" y="25"/>
                  </a:lnTo>
                  <a:lnTo>
                    <a:pt x="194" y="20"/>
                  </a:lnTo>
                  <a:lnTo>
                    <a:pt x="221" y="20"/>
                  </a:lnTo>
                  <a:lnTo>
                    <a:pt x="221" y="27"/>
                  </a:lnTo>
                  <a:lnTo>
                    <a:pt x="209" y="29"/>
                  </a:lnTo>
                  <a:lnTo>
                    <a:pt x="194" y="29"/>
                  </a:lnTo>
                  <a:lnTo>
                    <a:pt x="186" y="29"/>
                  </a:lnTo>
                  <a:lnTo>
                    <a:pt x="182" y="31"/>
                  </a:lnTo>
                  <a:lnTo>
                    <a:pt x="170" y="39"/>
                  </a:lnTo>
                  <a:lnTo>
                    <a:pt x="164" y="45"/>
                  </a:lnTo>
                  <a:lnTo>
                    <a:pt x="168" y="51"/>
                  </a:lnTo>
                  <a:lnTo>
                    <a:pt x="170" y="57"/>
                  </a:lnTo>
                  <a:lnTo>
                    <a:pt x="168" y="66"/>
                  </a:lnTo>
                  <a:lnTo>
                    <a:pt x="164" y="76"/>
                  </a:lnTo>
                  <a:lnTo>
                    <a:pt x="149" y="82"/>
                  </a:lnTo>
                  <a:lnTo>
                    <a:pt x="145" y="94"/>
                  </a:lnTo>
                  <a:lnTo>
                    <a:pt x="139" y="97"/>
                  </a:lnTo>
                  <a:lnTo>
                    <a:pt x="135" y="107"/>
                  </a:lnTo>
                  <a:lnTo>
                    <a:pt x="135" y="121"/>
                  </a:lnTo>
                  <a:lnTo>
                    <a:pt x="112" y="121"/>
                  </a:lnTo>
                  <a:lnTo>
                    <a:pt x="108" y="129"/>
                  </a:lnTo>
                  <a:lnTo>
                    <a:pt x="92" y="129"/>
                  </a:lnTo>
                  <a:lnTo>
                    <a:pt x="88" y="135"/>
                  </a:lnTo>
                  <a:lnTo>
                    <a:pt x="86" y="152"/>
                  </a:lnTo>
                  <a:lnTo>
                    <a:pt x="76" y="154"/>
                  </a:lnTo>
                  <a:lnTo>
                    <a:pt x="41" y="158"/>
                  </a:lnTo>
                  <a:lnTo>
                    <a:pt x="24" y="158"/>
                  </a:lnTo>
                  <a:lnTo>
                    <a:pt x="18" y="152"/>
                  </a:lnTo>
                  <a:lnTo>
                    <a:pt x="8" y="156"/>
                  </a:lnTo>
                  <a:lnTo>
                    <a:pt x="4" y="150"/>
                  </a:lnTo>
                  <a:lnTo>
                    <a:pt x="18" y="136"/>
                  </a:lnTo>
                  <a:lnTo>
                    <a:pt x="20" y="125"/>
                  </a:lnTo>
                  <a:lnTo>
                    <a:pt x="6" y="125"/>
                  </a:lnTo>
                  <a:lnTo>
                    <a:pt x="4" y="111"/>
                  </a:lnTo>
                  <a:lnTo>
                    <a:pt x="0" y="101"/>
                  </a:lnTo>
                  <a:lnTo>
                    <a:pt x="2" y="74"/>
                  </a:lnTo>
                  <a:lnTo>
                    <a:pt x="12" y="55"/>
                  </a:lnTo>
                  <a:close/>
                </a:path>
              </a:pathLst>
            </a:custGeom>
            <a:grpFill/>
            <a:ln w="9525">
              <a:solidFill>
                <a:schemeClr val="bg2"/>
              </a:solidFill>
              <a:round/>
              <a:headEnd/>
              <a:tailEnd/>
            </a:ln>
          </p:spPr>
          <p:txBody>
            <a:bodyPr/>
            <a:lstStyle/>
            <a:p>
              <a:pPr>
                <a:defRPr/>
              </a:pPr>
              <a:endParaRPr lang="en-GB" dirty="0"/>
            </a:p>
          </p:txBody>
        </p:sp>
        <p:sp>
          <p:nvSpPr>
            <p:cNvPr id="1472" name="Freeform 641">
              <a:extLst>
                <a:ext uri="{FF2B5EF4-FFF2-40B4-BE49-F238E27FC236}">
                  <a16:creationId xmlns:a16="http://schemas.microsoft.com/office/drawing/2014/main" id="{6F7BF477-5B69-40F9-B0FB-272B04A1A683}"/>
                </a:ext>
              </a:extLst>
            </p:cNvPr>
            <p:cNvSpPr>
              <a:spLocks/>
            </p:cNvSpPr>
            <p:nvPr/>
          </p:nvSpPr>
          <p:spPr bwMode="auto">
            <a:xfrm>
              <a:off x="3596" y="2256"/>
              <a:ext cx="221" cy="158"/>
            </a:xfrm>
            <a:custGeom>
              <a:avLst/>
              <a:gdLst>
                <a:gd name="T0" fmla="*/ 12 w 221"/>
                <a:gd name="T1" fmla="*/ 55 h 158"/>
                <a:gd name="T2" fmla="*/ 24 w 221"/>
                <a:gd name="T3" fmla="*/ 55 h 158"/>
                <a:gd name="T4" fmla="*/ 33 w 221"/>
                <a:gd name="T5" fmla="*/ 59 h 158"/>
                <a:gd name="T6" fmla="*/ 43 w 221"/>
                <a:gd name="T7" fmla="*/ 47 h 158"/>
                <a:gd name="T8" fmla="*/ 55 w 221"/>
                <a:gd name="T9" fmla="*/ 43 h 158"/>
                <a:gd name="T10" fmla="*/ 67 w 221"/>
                <a:gd name="T11" fmla="*/ 25 h 158"/>
                <a:gd name="T12" fmla="*/ 82 w 221"/>
                <a:gd name="T13" fmla="*/ 20 h 158"/>
                <a:gd name="T14" fmla="*/ 94 w 221"/>
                <a:gd name="T15" fmla="*/ 20 h 158"/>
                <a:gd name="T16" fmla="*/ 114 w 221"/>
                <a:gd name="T17" fmla="*/ 25 h 158"/>
                <a:gd name="T18" fmla="*/ 123 w 221"/>
                <a:gd name="T19" fmla="*/ 29 h 158"/>
                <a:gd name="T20" fmla="*/ 143 w 221"/>
                <a:gd name="T21" fmla="*/ 18 h 158"/>
                <a:gd name="T22" fmla="*/ 151 w 221"/>
                <a:gd name="T23" fmla="*/ 16 h 158"/>
                <a:gd name="T24" fmla="*/ 160 w 221"/>
                <a:gd name="T25" fmla="*/ 0 h 158"/>
                <a:gd name="T26" fmla="*/ 168 w 221"/>
                <a:gd name="T27" fmla="*/ 6 h 158"/>
                <a:gd name="T28" fmla="*/ 170 w 221"/>
                <a:gd name="T29" fmla="*/ 18 h 158"/>
                <a:gd name="T30" fmla="*/ 168 w 221"/>
                <a:gd name="T31" fmla="*/ 25 h 158"/>
                <a:gd name="T32" fmla="*/ 168 w 221"/>
                <a:gd name="T33" fmla="*/ 31 h 158"/>
                <a:gd name="T34" fmla="*/ 178 w 221"/>
                <a:gd name="T35" fmla="*/ 29 h 158"/>
                <a:gd name="T36" fmla="*/ 186 w 221"/>
                <a:gd name="T37" fmla="*/ 25 h 158"/>
                <a:gd name="T38" fmla="*/ 194 w 221"/>
                <a:gd name="T39" fmla="*/ 20 h 158"/>
                <a:gd name="T40" fmla="*/ 221 w 221"/>
                <a:gd name="T41" fmla="*/ 20 h 158"/>
                <a:gd name="T42" fmla="*/ 221 w 221"/>
                <a:gd name="T43" fmla="*/ 27 h 158"/>
                <a:gd name="T44" fmla="*/ 209 w 221"/>
                <a:gd name="T45" fmla="*/ 29 h 158"/>
                <a:gd name="T46" fmla="*/ 194 w 221"/>
                <a:gd name="T47" fmla="*/ 29 h 158"/>
                <a:gd name="T48" fmla="*/ 186 w 221"/>
                <a:gd name="T49" fmla="*/ 29 h 158"/>
                <a:gd name="T50" fmla="*/ 182 w 221"/>
                <a:gd name="T51" fmla="*/ 31 h 158"/>
                <a:gd name="T52" fmla="*/ 170 w 221"/>
                <a:gd name="T53" fmla="*/ 39 h 158"/>
                <a:gd name="T54" fmla="*/ 164 w 221"/>
                <a:gd name="T55" fmla="*/ 45 h 158"/>
                <a:gd name="T56" fmla="*/ 168 w 221"/>
                <a:gd name="T57" fmla="*/ 51 h 158"/>
                <a:gd name="T58" fmla="*/ 170 w 221"/>
                <a:gd name="T59" fmla="*/ 57 h 158"/>
                <a:gd name="T60" fmla="*/ 168 w 221"/>
                <a:gd name="T61" fmla="*/ 66 h 158"/>
                <a:gd name="T62" fmla="*/ 164 w 221"/>
                <a:gd name="T63" fmla="*/ 76 h 158"/>
                <a:gd name="T64" fmla="*/ 149 w 221"/>
                <a:gd name="T65" fmla="*/ 82 h 158"/>
                <a:gd name="T66" fmla="*/ 145 w 221"/>
                <a:gd name="T67" fmla="*/ 94 h 158"/>
                <a:gd name="T68" fmla="*/ 139 w 221"/>
                <a:gd name="T69" fmla="*/ 97 h 158"/>
                <a:gd name="T70" fmla="*/ 135 w 221"/>
                <a:gd name="T71" fmla="*/ 107 h 158"/>
                <a:gd name="T72" fmla="*/ 135 w 221"/>
                <a:gd name="T73" fmla="*/ 121 h 158"/>
                <a:gd name="T74" fmla="*/ 112 w 221"/>
                <a:gd name="T75" fmla="*/ 121 h 158"/>
                <a:gd name="T76" fmla="*/ 108 w 221"/>
                <a:gd name="T77" fmla="*/ 129 h 158"/>
                <a:gd name="T78" fmla="*/ 92 w 221"/>
                <a:gd name="T79" fmla="*/ 129 h 158"/>
                <a:gd name="T80" fmla="*/ 88 w 221"/>
                <a:gd name="T81" fmla="*/ 135 h 158"/>
                <a:gd name="T82" fmla="*/ 86 w 221"/>
                <a:gd name="T83" fmla="*/ 152 h 158"/>
                <a:gd name="T84" fmla="*/ 76 w 221"/>
                <a:gd name="T85" fmla="*/ 154 h 158"/>
                <a:gd name="T86" fmla="*/ 41 w 221"/>
                <a:gd name="T87" fmla="*/ 158 h 158"/>
                <a:gd name="T88" fmla="*/ 24 w 221"/>
                <a:gd name="T89" fmla="*/ 158 h 158"/>
                <a:gd name="T90" fmla="*/ 18 w 221"/>
                <a:gd name="T91" fmla="*/ 152 h 158"/>
                <a:gd name="T92" fmla="*/ 8 w 221"/>
                <a:gd name="T93" fmla="*/ 156 h 158"/>
                <a:gd name="T94" fmla="*/ 4 w 221"/>
                <a:gd name="T95" fmla="*/ 150 h 158"/>
                <a:gd name="T96" fmla="*/ 18 w 221"/>
                <a:gd name="T97" fmla="*/ 136 h 158"/>
                <a:gd name="T98" fmla="*/ 20 w 221"/>
                <a:gd name="T99" fmla="*/ 125 h 158"/>
                <a:gd name="T100" fmla="*/ 6 w 221"/>
                <a:gd name="T101" fmla="*/ 125 h 158"/>
                <a:gd name="T102" fmla="*/ 4 w 221"/>
                <a:gd name="T103" fmla="*/ 111 h 158"/>
                <a:gd name="T104" fmla="*/ 0 w 221"/>
                <a:gd name="T105" fmla="*/ 101 h 158"/>
                <a:gd name="T106" fmla="*/ 2 w 221"/>
                <a:gd name="T107" fmla="*/ 74 h 158"/>
                <a:gd name="T108" fmla="*/ 12 w 221"/>
                <a:gd name="T109" fmla="*/ 55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1" h="158">
                  <a:moveTo>
                    <a:pt x="12" y="55"/>
                  </a:moveTo>
                  <a:lnTo>
                    <a:pt x="24" y="55"/>
                  </a:lnTo>
                  <a:lnTo>
                    <a:pt x="33" y="59"/>
                  </a:lnTo>
                  <a:lnTo>
                    <a:pt x="43" y="47"/>
                  </a:lnTo>
                  <a:lnTo>
                    <a:pt x="55" y="43"/>
                  </a:lnTo>
                  <a:lnTo>
                    <a:pt x="67" y="25"/>
                  </a:lnTo>
                  <a:lnTo>
                    <a:pt x="82" y="20"/>
                  </a:lnTo>
                  <a:lnTo>
                    <a:pt x="94" y="20"/>
                  </a:lnTo>
                  <a:lnTo>
                    <a:pt x="114" y="25"/>
                  </a:lnTo>
                  <a:lnTo>
                    <a:pt x="123" y="29"/>
                  </a:lnTo>
                  <a:lnTo>
                    <a:pt x="143" y="18"/>
                  </a:lnTo>
                  <a:lnTo>
                    <a:pt x="151" y="16"/>
                  </a:lnTo>
                  <a:lnTo>
                    <a:pt x="160" y="0"/>
                  </a:lnTo>
                  <a:lnTo>
                    <a:pt x="168" y="6"/>
                  </a:lnTo>
                  <a:lnTo>
                    <a:pt x="170" y="18"/>
                  </a:lnTo>
                  <a:lnTo>
                    <a:pt x="168" y="25"/>
                  </a:lnTo>
                  <a:lnTo>
                    <a:pt x="168" y="31"/>
                  </a:lnTo>
                  <a:lnTo>
                    <a:pt x="178" y="29"/>
                  </a:lnTo>
                  <a:lnTo>
                    <a:pt x="186" y="25"/>
                  </a:lnTo>
                  <a:lnTo>
                    <a:pt x="194" y="20"/>
                  </a:lnTo>
                  <a:lnTo>
                    <a:pt x="221" y="20"/>
                  </a:lnTo>
                  <a:lnTo>
                    <a:pt x="221" y="27"/>
                  </a:lnTo>
                  <a:lnTo>
                    <a:pt x="209" y="29"/>
                  </a:lnTo>
                  <a:lnTo>
                    <a:pt x="194" y="29"/>
                  </a:lnTo>
                  <a:lnTo>
                    <a:pt x="186" y="29"/>
                  </a:lnTo>
                  <a:lnTo>
                    <a:pt x="182" y="31"/>
                  </a:lnTo>
                  <a:lnTo>
                    <a:pt x="170" y="39"/>
                  </a:lnTo>
                  <a:lnTo>
                    <a:pt x="164" y="45"/>
                  </a:lnTo>
                  <a:lnTo>
                    <a:pt x="168" y="51"/>
                  </a:lnTo>
                  <a:lnTo>
                    <a:pt x="170" y="57"/>
                  </a:lnTo>
                  <a:lnTo>
                    <a:pt x="168" y="66"/>
                  </a:lnTo>
                  <a:lnTo>
                    <a:pt x="164" y="76"/>
                  </a:lnTo>
                  <a:lnTo>
                    <a:pt x="149" y="82"/>
                  </a:lnTo>
                  <a:lnTo>
                    <a:pt x="145" y="94"/>
                  </a:lnTo>
                  <a:lnTo>
                    <a:pt x="139" y="97"/>
                  </a:lnTo>
                  <a:lnTo>
                    <a:pt x="135" y="107"/>
                  </a:lnTo>
                  <a:lnTo>
                    <a:pt x="135" y="121"/>
                  </a:lnTo>
                  <a:lnTo>
                    <a:pt x="112" y="121"/>
                  </a:lnTo>
                  <a:lnTo>
                    <a:pt x="108" y="129"/>
                  </a:lnTo>
                  <a:lnTo>
                    <a:pt x="92" y="129"/>
                  </a:lnTo>
                  <a:lnTo>
                    <a:pt x="88" y="135"/>
                  </a:lnTo>
                  <a:lnTo>
                    <a:pt x="86" y="152"/>
                  </a:lnTo>
                  <a:lnTo>
                    <a:pt x="76" y="154"/>
                  </a:lnTo>
                  <a:lnTo>
                    <a:pt x="41" y="158"/>
                  </a:lnTo>
                  <a:lnTo>
                    <a:pt x="24" y="158"/>
                  </a:lnTo>
                  <a:lnTo>
                    <a:pt x="18" y="152"/>
                  </a:lnTo>
                  <a:lnTo>
                    <a:pt x="8" y="156"/>
                  </a:lnTo>
                  <a:lnTo>
                    <a:pt x="4" y="150"/>
                  </a:lnTo>
                  <a:lnTo>
                    <a:pt x="18" y="136"/>
                  </a:lnTo>
                  <a:lnTo>
                    <a:pt x="20" y="125"/>
                  </a:lnTo>
                  <a:lnTo>
                    <a:pt x="6" y="125"/>
                  </a:lnTo>
                  <a:lnTo>
                    <a:pt x="4" y="111"/>
                  </a:lnTo>
                  <a:lnTo>
                    <a:pt x="0" y="101"/>
                  </a:lnTo>
                  <a:lnTo>
                    <a:pt x="2" y="74"/>
                  </a:lnTo>
                  <a:lnTo>
                    <a:pt x="12" y="5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73" name="Pakistan">
            <a:extLst>
              <a:ext uri="{FF2B5EF4-FFF2-40B4-BE49-F238E27FC236}">
                <a16:creationId xmlns:a16="http://schemas.microsoft.com/office/drawing/2014/main" id="{D9A23758-2004-4765-A3A8-C94C7A76A9F8}"/>
              </a:ext>
            </a:extLst>
          </p:cNvPr>
          <p:cNvGrpSpPr>
            <a:grpSpLocks/>
          </p:cNvGrpSpPr>
          <p:nvPr/>
        </p:nvGrpSpPr>
        <p:grpSpPr bwMode="auto">
          <a:xfrm>
            <a:off x="5611254" y="3730426"/>
            <a:ext cx="345124" cy="331760"/>
            <a:chOff x="3604" y="2284"/>
            <a:chExt cx="250" cy="224"/>
          </a:xfrm>
          <a:solidFill>
            <a:schemeClr val="bg2"/>
          </a:solidFill>
        </p:grpSpPr>
        <p:sp>
          <p:nvSpPr>
            <p:cNvPr id="1474" name="Freeform 643">
              <a:extLst>
                <a:ext uri="{FF2B5EF4-FFF2-40B4-BE49-F238E27FC236}">
                  <a16:creationId xmlns:a16="http://schemas.microsoft.com/office/drawing/2014/main" id="{7F028147-3E7F-4F8B-A015-70F779A0FD16}"/>
                </a:ext>
              </a:extLst>
            </p:cNvPr>
            <p:cNvSpPr>
              <a:spLocks/>
            </p:cNvSpPr>
            <p:nvPr/>
          </p:nvSpPr>
          <p:spPr bwMode="auto">
            <a:xfrm>
              <a:off x="3604" y="2284"/>
              <a:ext cx="250" cy="224"/>
            </a:xfrm>
            <a:custGeom>
              <a:avLst/>
              <a:gdLst>
                <a:gd name="T0" fmla="*/ 8 w 250"/>
                <a:gd name="T1" fmla="*/ 186 h 224"/>
                <a:gd name="T2" fmla="*/ 35 w 250"/>
                <a:gd name="T3" fmla="*/ 176 h 224"/>
                <a:gd name="T4" fmla="*/ 27 w 250"/>
                <a:gd name="T5" fmla="*/ 168 h 224"/>
                <a:gd name="T6" fmla="*/ 16 w 250"/>
                <a:gd name="T7" fmla="*/ 147 h 224"/>
                <a:gd name="T8" fmla="*/ 10 w 250"/>
                <a:gd name="T9" fmla="*/ 124 h 224"/>
                <a:gd name="T10" fmla="*/ 33 w 250"/>
                <a:gd name="T11" fmla="*/ 130 h 224"/>
                <a:gd name="T12" fmla="*/ 68 w 250"/>
                <a:gd name="T13" fmla="*/ 126 h 224"/>
                <a:gd name="T14" fmla="*/ 80 w 250"/>
                <a:gd name="T15" fmla="*/ 106 h 224"/>
                <a:gd name="T16" fmla="*/ 100 w 250"/>
                <a:gd name="T17" fmla="*/ 100 h 224"/>
                <a:gd name="T18" fmla="*/ 127 w 250"/>
                <a:gd name="T19" fmla="*/ 93 h 224"/>
                <a:gd name="T20" fmla="*/ 131 w 250"/>
                <a:gd name="T21" fmla="*/ 69 h 224"/>
                <a:gd name="T22" fmla="*/ 141 w 250"/>
                <a:gd name="T23" fmla="*/ 54 h 224"/>
                <a:gd name="T24" fmla="*/ 162 w 250"/>
                <a:gd name="T25" fmla="*/ 29 h 224"/>
                <a:gd name="T26" fmla="*/ 162 w 250"/>
                <a:gd name="T27" fmla="*/ 11 h 224"/>
                <a:gd name="T28" fmla="*/ 186 w 250"/>
                <a:gd name="T29" fmla="*/ 1 h 224"/>
                <a:gd name="T30" fmla="*/ 213 w 250"/>
                <a:gd name="T31" fmla="*/ 0 h 224"/>
                <a:gd name="T32" fmla="*/ 231 w 250"/>
                <a:gd name="T33" fmla="*/ 5 h 224"/>
                <a:gd name="T34" fmla="*/ 250 w 250"/>
                <a:gd name="T35" fmla="*/ 23 h 224"/>
                <a:gd name="T36" fmla="*/ 244 w 250"/>
                <a:gd name="T37" fmla="*/ 40 h 224"/>
                <a:gd name="T38" fmla="*/ 199 w 250"/>
                <a:gd name="T39" fmla="*/ 40 h 224"/>
                <a:gd name="T40" fmla="*/ 209 w 250"/>
                <a:gd name="T41" fmla="*/ 75 h 224"/>
                <a:gd name="T42" fmla="*/ 211 w 250"/>
                <a:gd name="T43" fmla="*/ 89 h 224"/>
                <a:gd name="T44" fmla="*/ 168 w 250"/>
                <a:gd name="T45" fmla="*/ 155 h 224"/>
                <a:gd name="T46" fmla="*/ 146 w 250"/>
                <a:gd name="T47" fmla="*/ 155 h 224"/>
                <a:gd name="T48" fmla="*/ 129 w 250"/>
                <a:gd name="T49" fmla="*/ 166 h 224"/>
                <a:gd name="T50" fmla="*/ 137 w 250"/>
                <a:gd name="T51" fmla="*/ 176 h 224"/>
                <a:gd name="T52" fmla="*/ 146 w 250"/>
                <a:gd name="T53" fmla="*/ 195 h 224"/>
                <a:gd name="T54" fmla="*/ 152 w 250"/>
                <a:gd name="T55" fmla="*/ 213 h 224"/>
                <a:gd name="T56" fmla="*/ 135 w 250"/>
                <a:gd name="T57" fmla="*/ 219 h 224"/>
                <a:gd name="T58" fmla="*/ 119 w 250"/>
                <a:gd name="T59" fmla="*/ 213 h 224"/>
                <a:gd name="T60" fmla="*/ 102 w 250"/>
                <a:gd name="T61" fmla="*/ 221 h 224"/>
                <a:gd name="T62" fmla="*/ 84 w 250"/>
                <a:gd name="T63" fmla="*/ 193 h 224"/>
                <a:gd name="T64" fmla="*/ 33 w 250"/>
                <a:gd name="T65" fmla="*/ 203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0" h="224">
                  <a:moveTo>
                    <a:pt x="8" y="201"/>
                  </a:moveTo>
                  <a:lnTo>
                    <a:pt x="8" y="186"/>
                  </a:lnTo>
                  <a:lnTo>
                    <a:pt x="21" y="178"/>
                  </a:lnTo>
                  <a:lnTo>
                    <a:pt x="35" y="176"/>
                  </a:lnTo>
                  <a:lnTo>
                    <a:pt x="35" y="168"/>
                  </a:lnTo>
                  <a:lnTo>
                    <a:pt x="27" y="168"/>
                  </a:lnTo>
                  <a:lnTo>
                    <a:pt x="27" y="157"/>
                  </a:lnTo>
                  <a:lnTo>
                    <a:pt x="16" y="147"/>
                  </a:lnTo>
                  <a:lnTo>
                    <a:pt x="0" y="127"/>
                  </a:lnTo>
                  <a:lnTo>
                    <a:pt x="10" y="124"/>
                  </a:lnTo>
                  <a:lnTo>
                    <a:pt x="16" y="130"/>
                  </a:lnTo>
                  <a:lnTo>
                    <a:pt x="33" y="130"/>
                  </a:lnTo>
                  <a:lnTo>
                    <a:pt x="53" y="127"/>
                  </a:lnTo>
                  <a:lnTo>
                    <a:pt x="68" y="126"/>
                  </a:lnTo>
                  <a:lnTo>
                    <a:pt x="78" y="124"/>
                  </a:lnTo>
                  <a:lnTo>
                    <a:pt x="80" y="106"/>
                  </a:lnTo>
                  <a:lnTo>
                    <a:pt x="84" y="100"/>
                  </a:lnTo>
                  <a:lnTo>
                    <a:pt x="100" y="100"/>
                  </a:lnTo>
                  <a:lnTo>
                    <a:pt x="104" y="93"/>
                  </a:lnTo>
                  <a:lnTo>
                    <a:pt x="127" y="93"/>
                  </a:lnTo>
                  <a:lnTo>
                    <a:pt x="127" y="79"/>
                  </a:lnTo>
                  <a:lnTo>
                    <a:pt x="131" y="69"/>
                  </a:lnTo>
                  <a:lnTo>
                    <a:pt x="137" y="65"/>
                  </a:lnTo>
                  <a:lnTo>
                    <a:pt x="141" y="54"/>
                  </a:lnTo>
                  <a:lnTo>
                    <a:pt x="156" y="48"/>
                  </a:lnTo>
                  <a:lnTo>
                    <a:pt x="162" y="29"/>
                  </a:lnTo>
                  <a:lnTo>
                    <a:pt x="156" y="17"/>
                  </a:lnTo>
                  <a:lnTo>
                    <a:pt x="162" y="11"/>
                  </a:lnTo>
                  <a:lnTo>
                    <a:pt x="178" y="1"/>
                  </a:lnTo>
                  <a:lnTo>
                    <a:pt x="186" y="1"/>
                  </a:lnTo>
                  <a:lnTo>
                    <a:pt x="201" y="1"/>
                  </a:lnTo>
                  <a:lnTo>
                    <a:pt x="213" y="0"/>
                  </a:lnTo>
                  <a:lnTo>
                    <a:pt x="219" y="1"/>
                  </a:lnTo>
                  <a:lnTo>
                    <a:pt x="231" y="5"/>
                  </a:lnTo>
                  <a:lnTo>
                    <a:pt x="231" y="15"/>
                  </a:lnTo>
                  <a:lnTo>
                    <a:pt x="250" y="23"/>
                  </a:lnTo>
                  <a:lnTo>
                    <a:pt x="248" y="29"/>
                  </a:lnTo>
                  <a:lnTo>
                    <a:pt x="244" y="40"/>
                  </a:lnTo>
                  <a:lnTo>
                    <a:pt x="229" y="44"/>
                  </a:lnTo>
                  <a:lnTo>
                    <a:pt x="199" y="40"/>
                  </a:lnTo>
                  <a:lnTo>
                    <a:pt x="201" y="69"/>
                  </a:lnTo>
                  <a:lnTo>
                    <a:pt x="209" y="75"/>
                  </a:lnTo>
                  <a:lnTo>
                    <a:pt x="217" y="83"/>
                  </a:lnTo>
                  <a:lnTo>
                    <a:pt x="211" y="89"/>
                  </a:lnTo>
                  <a:lnTo>
                    <a:pt x="209" y="102"/>
                  </a:lnTo>
                  <a:lnTo>
                    <a:pt x="168" y="155"/>
                  </a:lnTo>
                  <a:lnTo>
                    <a:pt x="154" y="159"/>
                  </a:lnTo>
                  <a:lnTo>
                    <a:pt x="146" y="155"/>
                  </a:lnTo>
                  <a:lnTo>
                    <a:pt x="139" y="155"/>
                  </a:lnTo>
                  <a:lnTo>
                    <a:pt x="129" y="166"/>
                  </a:lnTo>
                  <a:lnTo>
                    <a:pt x="129" y="176"/>
                  </a:lnTo>
                  <a:lnTo>
                    <a:pt x="137" y="176"/>
                  </a:lnTo>
                  <a:lnTo>
                    <a:pt x="141" y="190"/>
                  </a:lnTo>
                  <a:lnTo>
                    <a:pt x="146" y="195"/>
                  </a:lnTo>
                  <a:lnTo>
                    <a:pt x="152" y="203"/>
                  </a:lnTo>
                  <a:lnTo>
                    <a:pt x="152" y="213"/>
                  </a:lnTo>
                  <a:lnTo>
                    <a:pt x="139" y="213"/>
                  </a:lnTo>
                  <a:lnTo>
                    <a:pt x="135" y="219"/>
                  </a:lnTo>
                  <a:lnTo>
                    <a:pt x="127" y="213"/>
                  </a:lnTo>
                  <a:lnTo>
                    <a:pt x="119" y="213"/>
                  </a:lnTo>
                  <a:lnTo>
                    <a:pt x="113" y="224"/>
                  </a:lnTo>
                  <a:lnTo>
                    <a:pt x="102" y="221"/>
                  </a:lnTo>
                  <a:lnTo>
                    <a:pt x="84" y="197"/>
                  </a:lnTo>
                  <a:lnTo>
                    <a:pt x="84" y="193"/>
                  </a:lnTo>
                  <a:lnTo>
                    <a:pt x="37" y="197"/>
                  </a:lnTo>
                  <a:lnTo>
                    <a:pt x="33" y="203"/>
                  </a:lnTo>
                  <a:lnTo>
                    <a:pt x="8" y="201"/>
                  </a:lnTo>
                  <a:close/>
                </a:path>
              </a:pathLst>
            </a:custGeom>
            <a:grpFill/>
            <a:ln w="9525">
              <a:solidFill>
                <a:schemeClr val="bg2"/>
              </a:solidFill>
              <a:round/>
              <a:headEnd/>
              <a:tailEnd/>
            </a:ln>
          </p:spPr>
          <p:txBody>
            <a:bodyPr/>
            <a:lstStyle/>
            <a:p>
              <a:pPr>
                <a:defRPr/>
              </a:pPr>
              <a:endParaRPr lang="en-GB" dirty="0"/>
            </a:p>
          </p:txBody>
        </p:sp>
        <p:sp>
          <p:nvSpPr>
            <p:cNvPr id="1475" name="Freeform 644">
              <a:extLst>
                <a:ext uri="{FF2B5EF4-FFF2-40B4-BE49-F238E27FC236}">
                  <a16:creationId xmlns:a16="http://schemas.microsoft.com/office/drawing/2014/main" id="{84E47694-F3B7-484C-9011-E59649ECE986}"/>
                </a:ext>
              </a:extLst>
            </p:cNvPr>
            <p:cNvSpPr>
              <a:spLocks/>
            </p:cNvSpPr>
            <p:nvPr/>
          </p:nvSpPr>
          <p:spPr bwMode="auto">
            <a:xfrm>
              <a:off x="3604" y="2284"/>
              <a:ext cx="250" cy="224"/>
            </a:xfrm>
            <a:custGeom>
              <a:avLst/>
              <a:gdLst>
                <a:gd name="T0" fmla="*/ 8 w 250"/>
                <a:gd name="T1" fmla="*/ 186 h 224"/>
                <a:gd name="T2" fmla="*/ 35 w 250"/>
                <a:gd name="T3" fmla="*/ 176 h 224"/>
                <a:gd name="T4" fmla="*/ 27 w 250"/>
                <a:gd name="T5" fmla="*/ 168 h 224"/>
                <a:gd name="T6" fmla="*/ 16 w 250"/>
                <a:gd name="T7" fmla="*/ 147 h 224"/>
                <a:gd name="T8" fmla="*/ 10 w 250"/>
                <a:gd name="T9" fmla="*/ 124 h 224"/>
                <a:gd name="T10" fmla="*/ 33 w 250"/>
                <a:gd name="T11" fmla="*/ 130 h 224"/>
                <a:gd name="T12" fmla="*/ 68 w 250"/>
                <a:gd name="T13" fmla="*/ 126 h 224"/>
                <a:gd name="T14" fmla="*/ 80 w 250"/>
                <a:gd name="T15" fmla="*/ 106 h 224"/>
                <a:gd name="T16" fmla="*/ 100 w 250"/>
                <a:gd name="T17" fmla="*/ 100 h 224"/>
                <a:gd name="T18" fmla="*/ 127 w 250"/>
                <a:gd name="T19" fmla="*/ 93 h 224"/>
                <a:gd name="T20" fmla="*/ 131 w 250"/>
                <a:gd name="T21" fmla="*/ 69 h 224"/>
                <a:gd name="T22" fmla="*/ 141 w 250"/>
                <a:gd name="T23" fmla="*/ 54 h 224"/>
                <a:gd name="T24" fmla="*/ 162 w 250"/>
                <a:gd name="T25" fmla="*/ 29 h 224"/>
                <a:gd name="T26" fmla="*/ 162 w 250"/>
                <a:gd name="T27" fmla="*/ 11 h 224"/>
                <a:gd name="T28" fmla="*/ 186 w 250"/>
                <a:gd name="T29" fmla="*/ 1 h 224"/>
                <a:gd name="T30" fmla="*/ 213 w 250"/>
                <a:gd name="T31" fmla="*/ 0 h 224"/>
                <a:gd name="T32" fmla="*/ 231 w 250"/>
                <a:gd name="T33" fmla="*/ 5 h 224"/>
                <a:gd name="T34" fmla="*/ 250 w 250"/>
                <a:gd name="T35" fmla="*/ 23 h 224"/>
                <a:gd name="T36" fmla="*/ 244 w 250"/>
                <a:gd name="T37" fmla="*/ 40 h 224"/>
                <a:gd name="T38" fmla="*/ 199 w 250"/>
                <a:gd name="T39" fmla="*/ 40 h 224"/>
                <a:gd name="T40" fmla="*/ 209 w 250"/>
                <a:gd name="T41" fmla="*/ 75 h 224"/>
                <a:gd name="T42" fmla="*/ 211 w 250"/>
                <a:gd name="T43" fmla="*/ 89 h 224"/>
                <a:gd name="T44" fmla="*/ 168 w 250"/>
                <a:gd name="T45" fmla="*/ 155 h 224"/>
                <a:gd name="T46" fmla="*/ 146 w 250"/>
                <a:gd name="T47" fmla="*/ 155 h 224"/>
                <a:gd name="T48" fmla="*/ 129 w 250"/>
                <a:gd name="T49" fmla="*/ 166 h 224"/>
                <a:gd name="T50" fmla="*/ 137 w 250"/>
                <a:gd name="T51" fmla="*/ 176 h 224"/>
                <a:gd name="T52" fmla="*/ 146 w 250"/>
                <a:gd name="T53" fmla="*/ 195 h 224"/>
                <a:gd name="T54" fmla="*/ 152 w 250"/>
                <a:gd name="T55" fmla="*/ 213 h 224"/>
                <a:gd name="T56" fmla="*/ 135 w 250"/>
                <a:gd name="T57" fmla="*/ 219 h 224"/>
                <a:gd name="T58" fmla="*/ 119 w 250"/>
                <a:gd name="T59" fmla="*/ 213 h 224"/>
                <a:gd name="T60" fmla="*/ 102 w 250"/>
                <a:gd name="T61" fmla="*/ 221 h 224"/>
                <a:gd name="T62" fmla="*/ 84 w 250"/>
                <a:gd name="T63" fmla="*/ 193 h 224"/>
                <a:gd name="T64" fmla="*/ 33 w 250"/>
                <a:gd name="T65" fmla="*/ 203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0" h="224">
                  <a:moveTo>
                    <a:pt x="8" y="201"/>
                  </a:moveTo>
                  <a:lnTo>
                    <a:pt x="8" y="186"/>
                  </a:lnTo>
                  <a:lnTo>
                    <a:pt x="21" y="178"/>
                  </a:lnTo>
                  <a:lnTo>
                    <a:pt x="35" y="176"/>
                  </a:lnTo>
                  <a:lnTo>
                    <a:pt x="35" y="168"/>
                  </a:lnTo>
                  <a:lnTo>
                    <a:pt x="27" y="168"/>
                  </a:lnTo>
                  <a:lnTo>
                    <a:pt x="27" y="157"/>
                  </a:lnTo>
                  <a:lnTo>
                    <a:pt x="16" y="147"/>
                  </a:lnTo>
                  <a:lnTo>
                    <a:pt x="0" y="127"/>
                  </a:lnTo>
                  <a:lnTo>
                    <a:pt x="10" y="124"/>
                  </a:lnTo>
                  <a:lnTo>
                    <a:pt x="16" y="130"/>
                  </a:lnTo>
                  <a:lnTo>
                    <a:pt x="33" y="130"/>
                  </a:lnTo>
                  <a:lnTo>
                    <a:pt x="53" y="127"/>
                  </a:lnTo>
                  <a:lnTo>
                    <a:pt x="68" y="126"/>
                  </a:lnTo>
                  <a:lnTo>
                    <a:pt x="78" y="124"/>
                  </a:lnTo>
                  <a:lnTo>
                    <a:pt x="80" y="106"/>
                  </a:lnTo>
                  <a:lnTo>
                    <a:pt x="84" y="100"/>
                  </a:lnTo>
                  <a:lnTo>
                    <a:pt x="100" y="100"/>
                  </a:lnTo>
                  <a:lnTo>
                    <a:pt x="104" y="93"/>
                  </a:lnTo>
                  <a:lnTo>
                    <a:pt x="127" y="93"/>
                  </a:lnTo>
                  <a:lnTo>
                    <a:pt x="127" y="79"/>
                  </a:lnTo>
                  <a:lnTo>
                    <a:pt x="131" y="69"/>
                  </a:lnTo>
                  <a:lnTo>
                    <a:pt x="137" y="65"/>
                  </a:lnTo>
                  <a:lnTo>
                    <a:pt x="141" y="54"/>
                  </a:lnTo>
                  <a:lnTo>
                    <a:pt x="156" y="48"/>
                  </a:lnTo>
                  <a:lnTo>
                    <a:pt x="162" y="29"/>
                  </a:lnTo>
                  <a:lnTo>
                    <a:pt x="156" y="17"/>
                  </a:lnTo>
                  <a:lnTo>
                    <a:pt x="162" y="11"/>
                  </a:lnTo>
                  <a:lnTo>
                    <a:pt x="178" y="1"/>
                  </a:lnTo>
                  <a:lnTo>
                    <a:pt x="186" y="1"/>
                  </a:lnTo>
                  <a:lnTo>
                    <a:pt x="201" y="1"/>
                  </a:lnTo>
                  <a:lnTo>
                    <a:pt x="213" y="0"/>
                  </a:lnTo>
                  <a:lnTo>
                    <a:pt x="219" y="1"/>
                  </a:lnTo>
                  <a:lnTo>
                    <a:pt x="231" y="5"/>
                  </a:lnTo>
                  <a:lnTo>
                    <a:pt x="231" y="15"/>
                  </a:lnTo>
                  <a:lnTo>
                    <a:pt x="250" y="23"/>
                  </a:lnTo>
                  <a:lnTo>
                    <a:pt x="248" y="29"/>
                  </a:lnTo>
                  <a:lnTo>
                    <a:pt x="244" y="40"/>
                  </a:lnTo>
                  <a:lnTo>
                    <a:pt x="229" y="44"/>
                  </a:lnTo>
                  <a:lnTo>
                    <a:pt x="199" y="40"/>
                  </a:lnTo>
                  <a:lnTo>
                    <a:pt x="201" y="69"/>
                  </a:lnTo>
                  <a:lnTo>
                    <a:pt x="209" y="75"/>
                  </a:lnTo>
                  <a:lnTo>
                    <a:pt x="217" y="83"/>
                  </a:lnTo>
                  <a:lnTo>
                    <a:pt x="211" y="89"/>
                  </a:lnTo>
                  <a:lnTo>
                    <a:pt x="209" y="102"/>
                  </a:lnTo>
                  <a:lnTo>
                    <a:pt x="168" y="155"/>
                  </a:lnTo>
                  <a:lnTo>
                    <a:pt x="154" y="159"/>
                  </a:lnTo>
                  <a:lnTo>
                    <a:pt x="146" y="155"/>
                  </a:lnTo>
                  <a:lnTo>
                    <a:pt x="139" y="155"/>
                  </a:lnTo>
                  <a:lnTo>
                    <a:pt x="129" y="166"/>
                  </a:lnTo>
                  <a:lnTo>
                    <a:pt x="129" y="176"/>
                  </a:lnTo>
                  <a:lnTo>
                    <a:pt x="137" y="176"/>
                  </a:lnTo>
                  <a:lnTo>
                    <a:pt x="141" y="190"/>
                  </a:lnTo>
                  <a:lnTo>
                    <a:pt x="146" y="195"/>
                  </a:lnTo>
                  <a:lnTo>
                    <a:pt x="152" y="203"/>
                  </a:lnTo>
                  <a:lnTo>
                    <a:pt x="152" y="213"/>
                  </a:lnTo>
                  <a:lnTo>
                    <a:pt x="139" y="213"/>
                  </a:lnTo>
                  <a:lnTo>
                    <a:pt x="135" y="219"/>
                  </a:lnTo>
                  <a:lnTo>
                    <a:pt x="127" y="213"/>
                  </a:lnTo>
                  <a:lnTo>
                    <a:pt x="119" y="213"/>
                  </a:lnTo>
                  <a:lnTo>
                    <a:pt x="113" y="224"/>
                  </a:lnTo>
                  <a:lnTo>
                    <a:pt x="102" y="221"/>
                  </a:lnTo>
                  <a:lnTo>
                    <a:pt x="84" y="197"/>
                  </a:lnTo>
                  <a:lnTo>
                    <a:pt x="84" y="193"/>
                  </a:lnTo>
                  <a:lnTo>
                    <a:pt x="37" y="197"/>
                  </a:lnTo>
                  <a:lnTo>
                    <a:pt x="33" y="203"/>
                  </a:lnTo>
                  <a:lnTo>
                    <a:pt x="8" y="20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76" name="Jordan">
            <a:extLst>
              <a:ext uri="{FF2B5EF4-FFF2-40B4-BE49-F238E27FC236}">
                <a16:creationId xmlns:a16="http://schemas.microsoft.com/office/drawing/2014/main" id="{12D31AEC-5887-40DF-BFFD-3C4550B1E540}"/>
              </a:ext>
            </a:extLst>
          </p:cNvPr>
          <p:cNvGrpSpPr>
            <a:grpSpLocks/>
          </p:cNvGrpSpPr>
          <p:nvPr/>
        </p:nvGrpSpPr>
        <p:grpSpPr bwMode="auto">
          <a:xfrm>
            <a:off x="5050773" y="3822253"/>
            <a:ext cx="91113" cy="109599"/>
            <a:chOff x="3198" y="2346"/>
            <a:chExt cx="66" cy="74"/>
          </a:xfrm>
          <a:solidFill>
            <a:schemeClr val="bg2"/>
          </a:solidFill>
        </p:grpSpPr>
        <p:sp>
          <p:nvSpPr>
            <p:cNvPr id="1477" name="Freeform 646">
              <a:extLst>
                <a:ext uri="{FF2B5EF4-FFF2-40B4-BE49-F238E27FC236}">
                  <a16:creationId xmlns:a16="http://schemas.microsoft.com/office/drawing/2014/main" id="{4877D24B-B547-417F-B7C9-41FB7C1352F0}"/>
                </a:ext>
              </a:extLst>
            </p:cNvPr>
            <p:cNvSpPr>
              <a:spLocks/>
            </p:cNvSpPr>
            <p:nvPr/>
          </p:nvSpPr>
          <p:spPr bwMode="auto">
            <a:xfrm>
              <a:off x="3198" y="2346"/>
              <a:ext cx="66" cy="74"/>
            </a:xfrm>
            <a:custGeom>
              <a:avLst/>
              <a:gdLst>
                <a:gd name="T0" fmla="*/ 64 w 66"/>
                <a:gd name="T1" fmla="*/ 0 h 74"/>
                <a:gd name="T2" fmla="*/ 66 w 66"/>
                <a:gd name="T3" fmla="*/ 23 h 74"/>
                <a:gd name="T4" fmla="*/ 64 w 66"/>
                <a:gd name="T5" fmla="*/ 29 h 74"/>
                <a:gd name="T6" fmla="*/ 37 w 66"/>
                <a:gd name="T7" fmla="*/ 33 h 74"/>
                <a:gd name="T8" fmla="*/ 49 w 66"/>
                <a:gd name="T9" fmla="*/ 48 h 74"/>
                <a:gd name="T10" fmla="*/ 43 w 66"/>
                <a:gd name="T11" fmla="*/ 54 h 74"/>
                <a:gd name="T12" fmla="*/ 41 w 66"/>
                <a:gd name="T13" fmla="*/ 60 h 74"/>
                <a:gd name="T14" fmla="*/ 29 w 66"/>
                <a:gd name="T15" fmla="*/ 62 h 74"/>
                <a:gd name="T16" fmla="*/ 23 w 66"/>
                <a:gd name="T17" fmla="*/ 70 h 74"/>
                <a:gd name="T18" fmla="*/ 19 w 66"/>
                <a:gd name="T19" fmla="*/ 74 h 74"/>
                <a:gd name="T20" fmla="*/ 0 w 66"/>
                <a:gd name="T21" fmla="*/ 68 h 74"/>
                <a:gd name="T22" fmla="*/ 6 w 66"/>
                <a:gd name="T23" fmla="*/ 56 h 74"/>
                <a:gd name="T24" fmla="*/ 8 w 66"/>
                <a:gd name="T25" fmla="*/ 46 h 74"/>
                <a:gd name="T26" fmla="*/ 8 w 66"/>
                <a:gd name="T27" fmla="*/ 35 h 74"/>
                <a:gd name="T28" fmla="*/ 10 w 66"/>
                <a:gd name="T29" fmla="*/ 27 h 74"/>
                <a:gd name="T30" fmla="*/ 10 w 66"/>
                <a:gd name="T31" fmla="*/ 19 h 74"/>
                <a:gd name="T32" fmla="*/ 12 w 66"/>
                <a:gd name="T33" fmla="*/ 13 h 74"/>
                <a:gd name="T34" fmla="*/ 15 w 66"/>
                <a:gd name="T35" fmla="*/ 15 h 74"/>
                <a:gd name="T36" fmla="*/ 19 w 66"/>
                <a:gd name="T37" fmla="*/ 15 h 74"/>
                <a:gd name="T38" fmla="*/ 27 w 66"/>
                <a:gd name="T39" fmla="*/ 19 h 74"/>
                <a:gd name="T40" fmla="*/ 35 w 66"/>
                <a:gd name="T41" fmla="*/ 17 h 74"/>
                <a:gd name="T42" fmla="*/ 64 w 66"/>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74">
                  <a:moveTo>
                    <a:pt x="64" y="0"/>
                  </a:moveTo>
                  <a:lnTo>
                    <a:pt x="66" y="23"/>
                  </a:lnTo>
                  <a:lnTo>
                    <a:pt x="64" y="29"/>
                  </a:lnTo>
                  <a:lnTo>
                    <a:pt x="37" y="33"/>
                  </a:lnTo>
                  <a:lnTo>
                    <a:pt x="49" y="48"/>
                  </a:lnTo>
                  <a:lnTo>
                    <a:pt x="43" y="54"/>
                  </a:lnTo>
                  <a:lnTo>
                    <a:pt x="41" y="60"/>
                  </a:lnTo>
                  <a:lnTo>
                    <a:pt x="29" y="62"/>
                  </a:lnTo>
                  <a:lnTo>
                    <a:pt x="23" y="70"/>
                  </a:lnTo>
                  <a:lnTo>
                    <a:pt x="19" y="74"/>
                  </a:lnTo>
                  <a:lnTo>
                    <a:pt x="0" y="68"/>
                  </a:lnTo>
                  <a:lnTo>
                    <a:pt x="6" y="56"/>
                  </a:lnTo>
                  <a:lnTo>
                    <a:pt x="8" y="46"/>
                  </a:lnTo>
                  <a:lnTo>
                    <a:pt x="8" y="35"/>
                  </a:lnTo>
                  <a:lnTo>
                    <a:pt x="10" y="27"/>
                  </a:lnTo>
                  <a:lnTo>
                    <a:pt x="10" y="19"/>
                  </a:lnTo>
                  <a:lnTo>
                    <a:pt x="12" y="13"/>
                  </a:lnTo>
                  <a:lnTo>
                    <a:pt x="15" y="15"/>
                  </a:lnTo>
                  <a:lnTo>
                    <a:pt x="19" y="15"/>
                  </a:lnTo>
                  <a:lnTo>
                    <a:pt x="27" y="19"/>
                  </a:lnTo>
                  <a:lnTo>
                    <a:pt x="35" y="17"/>
                  </a:lnTo>
                  <a:lnTo>
                    <a:pt x="64" y="0"/>
                  </a:lnTo>
                  <a:close/>
                </a:path>
              </a:pathLst>
            </a:custGeom>
            <a:grpFill/>
            <a:ln w="9525">
              <a:solidFill>
                <a:schemeClr val="bg2"/>
              </a:solidFill>
              <a:round/>
              <a:headEnd/>
              <a:tailEnd/>
            </a:ln>
          </p:spPr>
          <p:txBody>
            <a:bodyPr/>
            <a:lstStyle/>
            <a:p>
              <a:pPr>
                <a:defRPr/>
              </a:pPr>
              <a:endParaRPr lang="en-GB" dirty="0"/>
            </a:p>
          </p:txBody>
        </p:sp>
        <p:sp>
          <p:nvSpPr>
            <p:cNvPr id="1478" name="Freeform 647">
              <a:extLst>
                <a:ext uri="{FF2B5EF4-FFF2-40B4-BE49-F238E27FC236}">
                  <a16:creationId xmlns:a16="http://schemas.microsoft.com/office/drawing/2014/main" id="{C3A2237F-49BD-4291-99B4-68540DFBDDF9}"/>
                </a:ext>
              </a:extLst>
            </p:cNvPr>
            <p:cNvSpPr>
              <a:spLocks/>
            </p:cNvSpPr>
            <p:nvPr/>
          </p:nvSpPr>
          <p:spPr bwMode="auto">
            <a:xfrm>
              <a:off x="3198" y="2346"/>
              <a:ext cx="66" cy="74"/>
            </a:xfrm>
            <a:custGeom>
              <a:avLst/>
              <a:gdLst>
                <a:gd name="T0" fmla="*/ 64 w 66"/>
                <a:gd name="T1" fmla="*/ 0 h 74"/>
                <a:gd name="T2" fmla="*/ 66 w 66"/>
                <a:gd name="T3" fmla="*/ 23 h 74"/>
                <a:gd name="T4" fmla="*/ 64 w 66"/>
                <a:gd name="T5" fmla="*/ 29 h 74"/>
                <a:gd name="T6" fmla="*/ 37 w 66"/>
                <a:gd name="T7" fmla="*/ 33 h 74"/>
                <a:gd name="T8" fmla="*/ 49 w 66"/>
                <a:gd name="T9" fmla="*/ 48 h 74"/>
                <a:gd name="T10" fmla="*/ 43 w 66"/>
                <a:gd name="T11" fmla="*/ 54 h 74"/>
                <a:gd name="T12" fmla="*/ 41 w 66"/>
                <a:gd name="T13" fmla="*/ 60 h 74"/>
                <a:gd name="T14" fmla="*/ 29 w 66"/>
                <a:gd name="T15" fmla="*/ 62 h 74"/>
                <a:gd name="T16" fmla="*/ 23 w 66"/>
                <a:gd name="T17" fmla="*/ 70 h 74"/>
                <a:gd name="T18" fmla="*/ 19 w 66"/>
                <a:gd name="T19" fmla="*/ 74 h 74"/>
                <a:gd name="T20" fmla="*/ 0 w 66"/>
                <a:gd name="T21" fmla="*/ 68 h 74"/>
                <a:gd name="T22" fmla="*/ 6 w 66"/>
                <a:gd name="T23" fmla="*/ 56 h 74"/>
                <a:gd name="T24" fmla="*/ 8 w 66"/>
                <a:gd name="T25" fmla="*/ 46 h 74"/>
                <a:gd name="T26" fmla="*/ 8 w 66"/>
                <a:gd name="T27" fmla="*/ 35 h 74"/>
                <a:gd name="T28" fmla="*/ 10 w 66"/>
                <a:gd name="T29" fmla="*/ 27 h 74"/>
                <a:gd name="T30" fmla="*/ 10 w 66"/>
                <a:gd name="T31" fmla="*/ 19 h 74"/>
                <a:gd name="T32" fmla="*/ 12 w 66"/>
                <a:gd name="T33" fmla="*/ 13 h 74"/>
                <a:gd name="T34" fmla="*/ 15 w 66"/>
                <a:gd name="T35" fmla="*/ 15 h 74"/>
                <a:gd name="T36" fmla="*/ 19 w 66"/>
                <a:gd name="T37" fmla="*/ 15 h 74"/>
                <a:gd name="T38" fmla="*/ 27 w 66"/>
                <a:gd name="T39" fmla="*/ 19 h 74"/>
                <a:gd name="T40" fmla="*/ 35 w 66"/>
                <a:gd name="T41" fmla="*/ 17 h 74"/>
                <a:gd name="T42" fmla="*/ 64 w 66"/>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74">
                  <a:moveTo>
                    <a:pt x="64" y="0"/>
                  </a:moveTo>
                  <a:lnTo>
                    <a:pt x="66" y="23"/>
                  </a:lnTo>
                  <a:lnTo>
                    <a:pt x="64" y="29"/>
                  </a:lnTo>
                  <a:lnTo>
                    <a:pt x="37" y="33"/>
                  </a:lnTo>
                  <a:lnTo>
                    <a:pt x="49" y="48"/>
                  </a:lnTo>
                  <a:lnTo>
                    <a:pt x="43" y="54"/>
                  </a:lnTo>
                  <a:lnTo>
                    <a:pt x="41" y="60"/>
                  </a:lnTo>
                  <a:lnTo>
                    <a:pt x="29" y="62"/>
                  </a:lnTo>
                  <a:lnTo>
                    <a:pt x="23" y="70"/>
                  </a:lnTo>
                  <a:lnTo>
                    <a:pt x="19" y="74"/>
                  </a:lnTo>
                  <a:lnTo>
                    <a:pt x="0" y="68"/>
                  </a:lnTo>
                  <a:lnTo>
                    <a:pt x="6" y="56"/>
                  </a:lnTo>
                  <a:lnTo>
                    <a:pt x="8" y="46"/>
                  </a:lnTo>
                  <a:lnTo>
                    <a:pt x="8" y="35"/>
                  </a:lnTo>
                  <a:lnTo>
                    <a:pt x="10" y="27"/>
                  </a:lnTo>
                  <a:lnTo>
                    <a:pt x="10" y="19"/>
                  </a:lnTo>
                  <a:lnTo>
                    <a:pt x="12" y="13"/>
                  </a:lnTo>
                  <a:lnTo>
                    <a:pt x="15" y="15"/>
                  </a:lnTo>
                  <a:lnTo>
                    <a:pt x="19" y="15"/>
                  </a:lnTo>
                  <a:lnTo>
                    <a:pt x="27" y="19"/>
                  </a:lnTo>
                  <a:lnTo>
                    <a:pt x="35" y="17"/>
                  </a:lnTo>
                  <a:lnTo>
                    <a:pt x="64"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79" name="Saudi Arabien">
            <a:extLst>
              <a:ext uri="{FF2B5EF4-FFF2-40B4-BE49-F238E27FC236}">
                <a16:creationId xmlns:a16="http://schemas.microsoft.com/office/drawing/2014/main" id="{3846D65D-AA70-4FF5-B231-003EF417F981}"/>
              </a:ext>
            </a:extLst>
          </p:cNvPr>
          <p:cNvGrpSpPr>
            <a:grpSpLocks/>
          </p:cNvGrpSpPr>
          <p:nvPr/>
        </p:nvGrpSpPr>
        <p:grpSpPr bwMode="auto">
          <a:xfrm>
            <a:off x="5048011" y="3856318"/>
            <a:ext cx="444520" cy="385079"/>
            <a:chOff x="3196" y="2369"/>
            <a:chExt cx="322" cy="260"/>
          </a:xfrm>
          <a:solidFill>
            <a:schemeClr val="bg2"/>
          </a:solidFill>
        </p:grpSpPr>
        <p:sp>
          <p:nvSpPr>
            <p:cNvPr id="1480" name="Freeform 649">
              <a:extLst>
                <a:ext uri="{FF2B5EF4-FFF2-40B4-BE49-F238E27FC236}">
                  <a16:creationId xmlns:a16="http://schemas.microsoft.com/office/drawing/2014/main" id="{4FFF6D32-7A1F-4DA4-96FB-29C6255D549F}"/>
                </a:ext>
              </a:extLst>
            </p:cNvPr>
            <p:cNvSpPr>
              <a:spLocks/>
            </p:cNvSpPr>
            <p:nvPr/>
          </p:nvSpPr>
          <p:spPr bwMode="auto">
            <a:xfrm>
              <a:off x="3196" y="2369"/>
              <a:ext cx="322" cy="260"/>
            </a:xfrm>
            <a:custGeom>
              <a:avLst/>
              <a:gdLst>
                <a:gd name="T0" fmla="*/ 0 w 322"/>
                <a:gd name="T1" fmla="*/ 66 h 260"/>
                <a:gd name="T2" fmla="*/ 4 w 322"/>
                <a:gd name="T3" fmla="*/ 45 h 260"/>
                <a:gd name="T4" fmla="*/ 21 w 322"/>
                <a:gd name="T5" fmla="*/ 50 h 260"/>
                <a:gd name="T6" fmla="*/ 25 w 322"/>
                <a:gd name="T7" fmla="*/ 47 h 260"/>
                <a:gd name="T8" fmla="*/ 31 w 322"/>
                <a:gd name="T9" fmla="*/ 39 h 260"/>
                <a:gd name="T10" fmla="*/ 43 w 322"/>
                <a:gd name="T11" fmla="*/ 37 h 260"/>
                <a:gd name="T12" fmla="*/ 45 w 322"/>
                <a:gd name="T13" fmla="*/ 31 h 260"/>
                <a:gd name="T14" fmla="*/ 51 w 322"/>
                <a:gd name="T15" fmla="*/ 25 h 260"/>
                <a:gd name="T16" fmla="*/ 39 w 322"/>
                <a:gd name="T17" fmla="*/ 10 h 260"/>
                <a:gd name="T18" fmla="*/ 66 w 322"/>
                <a:gd name="T19" fmla="*/ 6 h 260"/>
                <a:gd name="T20" fmla="*/ 68 w 322"/>
                <a:gd name="T21" fmla="*/ 0 h 260"/>
                <a:gd name="T22" fmla="*/ 88 w 322"/>
                <a:gd name="T23" fmla="*/ 4 h 260"/>
                <a:gd name="T24" fmla="*/ 123 w 322"/>
                <a:gd name="T25" fmla="*/ 23 h 260"/>
                <a:gd name="T26" fmla="*/ 131 w 322"/>
                <a:gd name="T27" fmla="*/ 35 h 260"/>
                <a:gd name="T28" fmla="*/ 133 w 322"/>
                <a:gd name="T29" fmla="*/ 39 h 260"/>
                <a:gd name="T30" fmla="*/ 140 w 322"/>
                <a:gd name="T31" fmla="*/ 41 h 260"/>
                <a:gd name="T32" fmla="*/ 154 w 322"/>
                <a:gd name="T33" fmla="*/ 50 h 260"/>
                <a:gd name="T34" fmla="*/ 170 w 322"/>
                <a:gd name="T35" fmla="*/ 50 h 260"/>
                <a:gd name="T36" fmla="*/ 185 w 322"/>
                <a:gd name="T37" fmla="*/ 50 h 260"/>
                <a:gd name="T38" fmla="*/ 195 w 322"/>
                <a:gd name="T39" fmla="*/ 52 h 260"/>
                <a:gd name="T40" fmla="*/ 203 w 322"/>
                <a:gd name="T41" fmla="*/ 60 h 260"/>
                <a:gd name="T42" fmla="*/ 211 w 322"/>
                <a:gd name="T43" fmla="*/ 60 h 260"/>
                <a:gd name="T44" fmla="*/ 221 w 322"/>
                <a:gd name="T45" fmla="*/ 79 h 260"/>
                <a:gd name="T46" fmla="*/ 228 w 322"/>
                <a:gd name="T47" fmla="*/ 85 h 260"/>
                <a:gd name="T48" fmla="*/ 236 w 322"/>
                <a:gd name="T49" fmla="*/ 93 h 260"/>
                <a:gd name="T50" fmla="*/ 238 w 322"/>
                <a:gd name="T51" fmla="*/ 107 h 260"/>
                <a:gd name="T52" fmla="*/ 242 w 322"/>
                <a:gd name="T53" fmla="*/ 114 h 260"/>
                <a:gd name="T54" fmla="*/ 250 w 322"/>
                <a:gd name="T55" fmla="*/ 124 h 260"/>
                <a:gd name="T56" fmla="*/ 254 w 322"/>
                <a:gd name="T57" fmla="*/ 128 h 260"/>
                <a:gd name="T58" fmla="*/ 275 w 322"/>
                <a:gd name="T59" fmla="*/ 153 h 260"/>
                <a:gd name="T60" fmla="*/ 283 w 322"/>
                <a:gd name="T61" fmla="*/ 155 h 260"/>
                <a:gd name="T62" fmla="*/ 295 w 322"/>
                <a:gd name="T63" fmla="*/ 159 h 260"/>
                <a:gd name="T64" fmla="*/ 301 w 322"/>
                <a:gd name="T65" fmla="*/ 161 h 260"/>
                <a:gd name="T66" fmla="*/ 318 w 322"/>
                <a:gd name="T67" fmla="*/ 159 h 260"/>
                <a:gd name="T68" fmla="*/ 322 w 322"/>
                <a:gd name="T69" fmla="*/ 167 h 260"/>
                <a:gd name="T70" fmla="*/ 322 w 322"/>
                <a:gd name="T71" fmla="*/ 180 h 260"/>
                <a:gd name="T72" fmla="*/ 314 w 322"/>
                <a:gd name="T73" fmla="*/ 198 h 260"/>
                <a:gd name="T74" fmla="*/ 299 w 322"/>
                <a:gd name="T75" fmla="*/ 202 h 260"/>
                <a:gd name="T76" fmla="*/ 283 w 322"/>
                <a:gd name="T77" fmla="*/ 209 h 260"/>
                <a:gd name="T78" fmla="*/ 267 w 322"/>
                <a:gd name="T79" fmla="*/ 219 h 260"/>
                <a:gd name="T80" fmla="*/ 252 w 322"/>
                <a:gd name="T81" fmla="*/ 217 h 260"/>
                <a:gd name="T82" fmla="*/ 221 w 322"/>
                <a:gd name="T83" fmla="*/ 223 h 260"/>
                <a:gd name="T84" fmla="*/ 195 w 322"/>
                <a:gd name="T85" fmla="*/ 246 h 260"/>
                <a:gd name="T86" fmla="*/ 166 w 322"/>
                <a:gd name="T87" fmla="*/ 240 h 260"/>
                <a:gd name="T88" fmla="*/ 133 w 322"/>
                <a:gd name="T89" fmla="*/ 242 h 260"/>
                <a:gd name="T90" fmla="*/ 125 w 322"/>
                <a:gd name="T91" fmla="*/ 260 h 260"/>
                <a:gd name="T92" fmla="*/ 117 w 322"/>
                <a:gd name="T93" fmla="*/ 242 h 260"/>
                <a:gd name="T94" fmla="*/ 103 w 322"/>
                <a:gd name="T95" fmla="*/ 225 h 260"/>
                <a:gd name="T96" fmla="*/ 94 w 322"/>
                <a:gd name="T97" fmla="*/ 205 h 260"/>
                <a:gd name="T98" fmla="*/ 86 w 322"/>
                <a:gd name="T99" fmla="*/ 196 h 260"/>
                <a:gd name="T100" fmla="*/ 74 w 322"/>
                <a:gd name="T101" fmla="*/ 194 h 260"/>
                <a:gd name="T102" fmla="*/ 66 w 322"/>
                <a:gd name="T103" fmla="*/ 178 h 260"/>
                <a:gd name="T104" fmla="*/ 66 w 322"/>
                <a:gd name="T105" fmla="*/ 155 h 260"/>
                <a:gd name="T106" fmla="*/ 55 w 322"/>
                <a:gd name="T107" fmla="*/ 138 h 260"/>
                <a:gd name="T108" fmla="*/ 41 w 322"/>
                <a:gd name="T109" fmla="*/ 132 h 260"/>
                <a:gd name="T110" fmla="*/ 37 w 322"/>
                <a:gd name="T111" fmla="*/ 122 h 260"/>
                <a:gd name="T112" fmla="*/ 37 w 322"/>
                <a:gd name="T113" fmla="*/ 110 h 260"/>
                <a:gd name="T114" fmla="*/ 17 w 322"/>
                <a:gd name="T115" fmla="*/ 87 h 260"/>
                <a:gd name="T116" fmla="*/ 8 w 322"/>
                <a:gd name="T117" fmla="*/ 68 h 260"/>
                <a:gd name="T118" fmla="*/ 0 w 322"/>
                <a:gd name="T119" fmla="*/ 66 h 2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2" h="260">
                  <a:moveTo>
                    <a:pt x="0" y="66"/>
                  </a:moveTo>
                  <a:lnTo>
                    <a:pt x="4" y="45"/>
                  </a:lnTo>
                  <a:lnTo>
                    <a:pt x="21" y="50"/>
                  </a:lnTo>
                  <a:lnTo>
                    <a:pt x="25" y="47"/>
                  </a:lnTo>
                  <a:lnTo>
                    <a:pt x="31" y="39"/>
                  </a:lnTo>
                  <a:lnTo>
                    <a:pt x="43" y="37"/>
                  </a:lnTo>
                  <a:lnTo>
                    <a:pt x="45" y="31"/>
                  </a:lnTo>
                  <a:lnTo>
                    <a:pt x="51" y="25"/>
                  </a:lnTo>
                  <a:lnTo>
                    <a:pt x="39" y="10"/>
                  </a:lnTo>
                  <a:lnTo>
                    <a:pt x="66" y="6"/>
                  </a:lnTo>
                  <a:lnTo>
                    <a:pt x="68" y="0"/>
                  </a:lnTo>
                  <a:lnTo>
                    <a:pt x="88" y="4"/>
                  </a:lnTo>
                  <a:lnTo>
                    <a:pt x="123" y="23"/>
                  </a:lnTo>
                  <a:lnTo>
                    <a:pt x="131" y="35"/>
                  </a:lnTo>
                  <a:lnTo>
                    <a:pt x="133" y="39"/>
                  </a:lnTo>
                  <a:lnTo>
                    <a:pt x="140" y="41"/>
                  </a:lnTo>
                  <a:lnTo>
                    <a:pt x="154" y="50"/>
                  </a:lnTo>
                  <a:lnTo>
                    <a:pt x="170" y="50"/>
                  </a:lnTo>
                  <a:lnTo>
                    <a:pt x="185" y="50"/>
                  </a:lnTo>
                  <a:lnTo>
                    <a:pt x="195" y="52"/>
                  </a:lnTo>
                  <a:lnTo>
                    <a:pt x="203" y="60"/>
                  </a:lnTo>
                  <a:lnTo>
                    <a:pt x="211" y="60"/>
                  </a:lnTo>
                  <a:lnTo>
                    <a:pt x="221" y="79"/>
                  </a:lnTo>
                  <a:lnTo>
                    <a:pt x="228" y="85"/>
                  </a:lnTo>
                  <a:lnTo>
                    <a:pt x="236" y="93"/>
                  </a:lnTo>
                  <a:lnTo>
                    <a:pt x="238" y="107"/>
                  </a:lnTo>
                  <a:lnTo>
                    <a:pt x="242" y="114"/>
                  </a:lnTo>
                  <a:lnTo>
                    <a:pt x="250" y="124"/>
                  </a:lnTo>
                  <a:lnTo>
                    <a:pt x="254" y="128"/>
                  </a:lnTo>
                  <a:lnTo>
                    <a:pt x="275" y="153"/>
                  </a:lnTo>
                  <a:lnTo>
                    <a:pt x="283" y="155"/>
                  </a:lnTo>
                  <a:lnTo>
                    <a:pt x="295" y="159"/>
                  </a:lnTo>
                  <a:lnTo>
                    <a:pt x="301" y="161"/>
                  </a:lnTo>
                  <a:lnTo>
                    <a:pt x="318" y="159"/>
                  </a:lnTo>
                  <a:lnTo>
                    <a:pt x="322" y="167"/>
                  </a:lnTo>
                  <a:lnTo>
                    <a:pt x="322" y="180"/>
                  </a:lnTo>
                  <a:lnTo>
                    <a:pt x="314" y="198"/>
                  </a:lnTo>
                  <a:lnTo>
                    <a:pt x="299" y="202"/>
                  </a:lnTo>
                  <a:lnTo>
                    <a:pt x="283" y="209"/>
                  </a:lnTo>
                  <a:lnTo>
                    <a:pt x="267" y="219"/>
                  </a:lnTo>
                  <a:lnTo>
                    <a:pt x="252" y="217"/>
                  </a:lnTo>
                  <a:lnTo>
                    <a:pt x="221" y="223"/>
                  </a:lnTo>
                  <a:lnTo>
                    <a:pt x="195" y="246"/>
                  </a:lnTo>
                  <a:lnTo>
                    <a:pt x="166" y="240"/>
                  </a:lnTo>
                  <a:lnTo>
                    <a:pt x="133" y="242"/>
                  </a:lnTo>
                  <a:lnTo>
                    <a:pt x="125" y="260"/>
                  </a:lnTo>
                  <a:lnTo>
                    <a:pt x="117" y="242"/>
                  </a:lnTo>
                  <a:lnTo>
                    <a:pt x="103" y="225"/>
                  </a:lnTo>
                  <a:lnTo>
                    <a:pt x="94" y="205"/>
                  </a:lnTo>
                  <a:lnTo>
                    <a:pt x="86" y="196"/>
                  </a:lnTo>
                  <a:lnTo>
                    <a:pt x="74" y="194"/>
                  </a:lnTo>
                  <a:lnTo>
                    <a:pt x="66" y="178"/>
                  </a:lnTo>
                  <a:lnTo>
                    <a:pt x="66" y="155"/>
                  </a:lnTo>
                  <a:lnTo>
                    <a:pt x="55" y="138"/>
                  </a:lnTo>
                  <a:lnTo>
                    <a:pt x="41" y="132"/>
                  </a:lnTo>
                  <a:lnTo>
                    <a:pt x="37" y="122"/>
                  </a:lnTo>
                  <a:lnTo>
                    <a:pt x="37" y="110"/>
                  </a:lnTo>
                  <a:lnTo>
                    <a:pt x="17" y="87"/>
                  </a:lnTo>
                  <a:lnTo>
                    <a:pt x="8" y="68"/>
                  </a:lnTo>
                  <a:lnTo>
                    <a:pt x="0" y="66"/>
                  </a:lnTo>
                  <a:close/>
                </a:path>
              </a:pathLst>
            </a:custGeom>
            <a:grpFill/>
            <a:ln w="9525">
              <a:solidFill>
                <a:schemeClr val="bg2"/>
              </a:solidFill>
              <a:round/>
              <a:headEnd/>
              <a:tailEnd/>
            </a:ln>
          </p:spPr>
          <p:txBody>
            <a:bodyPr/>
            <a:lstStyle/>
            <a:p>
              <a:pPr>
                <a:defRPr/>
              </a:pPr>
              <a:endParaRPr lang="en-GB" dirty="0"/>
            </a:p>
          </p:txBody>
        </p:sp>
        <p:sp>
          <p:nvSpPr>
            <p:cNvPr id="1481" name="Freeform 650">
              <a:extLst>
                <a:ext uri="{FF2B5EF4-FFF2-40B4-BE49-F238E27FC236}">
                  <a16:creationId xmlns:a16="http://schemas.microsoft.com/office/drawing/2014/main" id="{36E7EC5F-CE51-4FDB-A30C-10C700ED0E0D}"/>
                </a:ext>
              </a:extLst>
            </p:cNvPr>
            <p:cNvSpPr>
              <a:spLocks/>
            </p:cNvSpPr>
            <p:nvPr/>
          </p:nvSpPr>
          <p:spPr bwMode="auto">
            <a:xfrm>
              <a:off x="3196" y="2369"/>
              <a:ext cx="322" cy="260"/>
            </a:xfrm>
            <a:custGeom>
              <a:avLst/>
              <a:gdLst>
                <a:gd name="T0" fmla="*/ 0 w 322"/>
                <a:gd name="T1" fmla="*/ 66 h 260"/>
                <a:gd name="T2" fmla="*/ 4 w 322"/>
                <a:gd name="T3" fmla="*/ 45 h 260"/>
                <a:gd name="T4" fmla="*/ 21 w 322"/>
                <a:gd name="T5" fmla="*/ 50 h 260"/>
                <a:gd name="T6" fmla="*/ 25 w 322"/>
                <a:gd name="T7" fmla="*/ 47 h 260"/>
                <a:gd name="T8" fmla="*/ 31 w 322"/>
                <a:gd name="T9" fmla="*/ 39 h 260"/>
                <a:gd name="T10" fmla="*/ 43 w 322"/>
                <a:gd name="T11" fmla="*/ 37 h 260"/>
                <a:gd name="T12" fmla="*/ 45 w 322"/>
                <a:gd name="T13" fmla="*/ 31 h 260"/>
                <a:gd name="T14" fmla="*/ 51 w 322"/>
                <a:gd name="T15" fmla="*/ 25 h 260"/>
                <a:gd name="T16" fmla="*/ 39 w 322"/>
                <a:gd name="T17" fmla="*/ 10 h 260"/>
                <a:gd name="T18" fmla="*/ 66 w 322"/>
                <a:gd name="T19" fmla="*/ 6 h 260"/>
                <a:gd name="T20" fmla="*/ 68 w 322"/>
                <a:gd name="T21" fmla="*/ 0 h 260"/>
                <a:gd name="T22" fmla="*/ 88 w 322"/>
                <a:gd name="T23" fmla="*/ 4 h 260"/>
                <a:gd name="T24" fmla="*/ 123 w 322"/>
                <a:gd name="T25" fmla="*/ 23 h 260"/>
                <a:gd name="T26" fmla="*/ 131 w 322"/>
                <a:gd name="T27" fmla="*/ 35 h 260"/>
                <a:gd name="T28" fmla="*/ 133 w 322"/>
                <a:gd name="T29" fmla="*/ 39 h 260"/>
                <a:gd name="T30" fmla="*/ 140 w 322"/>
                <a:gd name="T31" fmla="*/ 41 h 260"/>
                <a:gd name="T32" fmla="*/ 154 w 322"/>
                <a:gd name="T33" fmla="*/ 50 h 260"/>
                <a:gd name="T34" fmla="*/ 170 w 322"/>
                <a:gd name="T35" fmla="*/ 50 h 260"/>
                <a:gd name="T36" fmla="*/ 185 w 322"/>
                <a:gd name="T37" fmla="*/ 50 h 260"/>
                <a:gd name="T38" fmla="*/ 195 w 322"/>
                <a:gd name="T39" fmla="*/ 52 h 260"/>
                <a:gd name="T40" fmla="*/ 203 w 322"/>
                <a:gd name="T41" fmla="*/ 60 h 260"/>
                <a:gd name="T42" fmla="*/ 211 w 322"/>
                <a:gd name="T43" fmla="*/ 60 h 260"/>
                <a:gd name="T44" fmla="*/ 221 w 322"/>
                <a:gd name="T45" fmla="*/ 79 h 260"/>
                <a:gd name="T46" fmla="*/ 228 w 322"/>
                <a:gd name="T47" fmla="*/ 85 h 260"/>
                <a:gd name="T48" fmla="*/ 236 w 322"/>
                <a:gd name="T49" fmla="*/ 93 h 260"/>
                <a:gd name="T50" fmla="*/ 238 w 322"/>
                <a:gd name="T51" fmla="*/ 107 h 260"/>
                <a:gd name="T52" fmla="*/ 242 w 322"/>
                <a:gd name="T53" fmla="*/ 114 h 260"/>
                <a:gd name="T54" fmla="*/ 250 w 322"/>
                <a:gd name="T55" fmla="*/ 124 h 260"/>
                <a:gd name="T56" fmla="*/ 254 w 322"/>
                <a:gd name="T57" fmla="*/ 128 h 260"/>
                <a:gd name="T58" fmla="*/ 275 w 322"/>
                <a:gd name="T59" fmla="*/ 153 h 260"/>
                <a:gd name="T60" fmla="*/ 283 w 322"/>
                <a:gd name="T61" fmla="*/ 155 h 260"/>
                <a:gd name="T62" fmla="*/ 295 w 322"/>
                <a:gd name="T63" fmla="*/ 159 h 260"/>
                <a:gd name="T64" fmla="*/ 301 w 322"/>
                <a:gd name="T65" fmla="*/ 161 h 260"/>
                <a:gd name="T66" fmla="*/ 318 w 322"/>
                <a:gd name="T67" fmla="*/ 159 h 260"/>
                <a:gd name="T68" fmla="*/ 322 w 322"/>
                <a:gd name="T69" fmla="*/ 167 h 260"/>
                <a:gd name="T70" fmla="*/ 322 w 322"/>
                <a:gd name="T71" fmla="*/ 180 h 260"/>
                <a:gd name="T72" fmla="*/ 314 w 322"/>
                <a:gd name="T73" fmla="*/ 198 h 260"/>
                <a:gd name="T74" fmla="*/ 299 w 322"/>
                <a:gd name="T75" fmla="*/ 202 h 260"/>
                <a:gd name="T76" fmla="*/ 283 w 322"/>
                <a:gd name="T77" fmla="*/ 209 h 260"/>
                <a:gd name="T78" fmla="*/ 267 w 322"/>
                <a:gd name="T79" fmla="*/ 219 h 260"/>
                <a:gd name="T80" fmla="*/ 252 w 322"/>
                <a:gd name="T81" fmla="*/ 217 h 260"/>
                <a:gd name="T82" fmla="*/ 221 w 322"/>
                <a:gd name="T83" fmla="*/ 223 h 260"/>
                <a:gd name="T84" fmla="*/ 195 w 322"/>
                <a:gd name="T85" fmla="*/ 246 h 260"/>
                <a:gd name="T86" fmla="*/ 166 w 322"/>
                <a:gd name="T87" fmla="*/ 240 h 260"/>
                <a:gd name="T88" fmla="*/ 133 w 322"/>
                <a:gd name="T89" fmla="*/ 242 h 260"/>
                <a:gd name="T90" fmla="*/ 125 w 322"/>
                <a:gd name="T91" fmla="*/ 260 h 260"/>
                <a:gd name="T92" fmla="*/ 117 w 322"/>
                <a:gd name="T93" fmla="*/ 242 h 260"/>
                <a:gd name="T94" fmla="*/ 103 w 322"/>
                <a:gd name="T95" fmla="*/ 225 h 260"/>
                <a:gd name="T96" fmla="*/ 94 w 322"/>
                <a:gd name="T97" fmla="*/ 205 h 260"/>
                <a:gd name="T98" fmla="*/ 86 w 322"/>
                <a:gd name="T99" fmla="*/ 196 h 260"/>
                <a:gd name="T100" fmla="*/ 74 w 322"/>
                <a:gd name="T101" fmla="*/ 194 h 260"/>
                <a:gd name="T102" fmla="*/ 66 w 322"/>
                <a:gd name="T103" fmla="*/ 178 h 260"/>
                <a:gd name="T104" fmla="*/ 66 w 322"/>
                <a:gd name="T105" fmla="*/ 155 h 260"/>
                <a:gd name="T106" fmla="*/ 55 w 322"/>
                <a:gd name="T107" fmla="*/ 138 h 260"/>
                <a:gd name="T108" fmla="*/ 41 w 322"/>
                <a:gd name="T109" fmla="*/ 132 h 260"/>
                <a:gd name="T110" fmla="*/ 37 w 322"/>
                <a:gd name="T111" fmla="*/ 122 h 260"/>
                <a:gd name="T112" fmla="*/ 37 w 322"/>
                <a:gd name="T113" fmla="*/ 110 h 260"/>
                <a:gd name="T114" fmla="*/ 17 w 322"/>
                <a:gd name="T115" fmla="*/ 87 h 260"/>
                <a:gd name="T116" fmla="*/ 8 w 322"/>
                <a:gd name="T117" fmla="*/ 68 h 260"/>
                <a:gd name="T118" fmla="*/ 0 w 322"/>
                <a:gd name="T119" fmla="*/ 66 h 2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2" h="260">
                  <a:moveTo>
                    <a:pt x="0" y="66"/>
                  </a:moveTo>
                  <a:lnTo>
                    <a:pt x="4" y="45"/>
                  </a:lnTo>
                  <a:lnTo>
                    <a:pt x="21" y="50"/>
                  </a:lnTo>
                  <a:lnTo>
                    <a:pt x="25" y="47"/>
                  </a:lnTo>
                  <a:lnTo>
                    <a:pt x="31" y="39"/>
                  </a:lnTo>
                  <a:lnTo>
                    <a:pt x="43" y="37"/>
                  </a:lnTo>
                  <a:lnTo>
                    <a:pt x="45" y="31"/>
                  </a:lnTo>
                  <a:lnTo>
                    <a:pt x="51" y="25"/>
                  </a:lnTo>
                  <a:lnTo>
                    <a:pt x="39" y="10"/>
                  </a:lnTo>
                  <a:lnTo>
                    <a:pt x="66" y="6"/>
                  </a:lnTo>
                  <a:lnTo>
                    <a:pt x="68" y="0"/>
                  </a:lnTo>
                  <a:lnTo>
                    <a:pt x="88" y="4"/>
                  </a:lnTo>
                  <a:lnTo>
                    <a:pt x="123" y="23"/>
                  </a:lnTo>
                  <a:lnTo>
                    <a:pt x="131" y="35"/>
                  </a:lnTo>
                  <a:lnTo>
                    <a:pt x="133" y="39"/>
                  </a:lnTo>
                  <a:lnTo>
                    <a:pt x="140" y="41"/>
                  </a:lnTo>
                  <a:lnTo>
                    <a:pt x="154" y="50"/>
                  </a:lnTo>
                  <a:lnTo>
                    <a:pt x="170" y="50"/>
                  </a:lnTo>
                  <a:lnTo>
                    <a:pt x="185" y="50"/>
                  </a:lnTo>
                  <a:lnTo>
                    <a:pt x="195" y="52"/>
                  </a:lnTo>
                  <a:lnTo>
                    <a:pt x="203" y="60"/>
                  </a:lnTo>
                  <a:lnTo>
                    <a:pt x="211" y="60"/>
                  </a:lnTo>
                  <a:lnTo>
                    <a:pt x="221" y="79"/>
                  </a:lnTo>
                  <a:lnTo>
                    <a:pt x="228" y="85"/>
                  </a:lnTo>
                  <a:lnTo>
                    <a:pt x="236" y="93"/>
                  </a:lnTo>
                  <a:lnTo>
                    <a:pt x="238" y="107"/>
                  </a:lnTo>
                  <a:lnTo>
                    <a:pt x="242" y="114"/>
                  </a:lnTo>
                  <a:lnTo>
                    <a:pt x="250" y="124"/>
                  </a:lnTo>
                  <a:lnTo>
                    <a:pt x="254" y="128"/>
                  </a:lnTo>
                  <a:lnTo>
                    <a:pt x="275" y="153"/>
                  </a:lnTo>
                  <a:lnTo>
                    <a:pt x="283" y="155"/>
                  </a:lnTo>
                  <a:lnTo>
                    <a:pt x="295" y="159"/>
                  </a:lnTo>
                  <a:lnTo>
                    <a:pt x="301" y="161"/>
                  </a:lnTo>
                  <a:lnTo>
                    <a:pt x="318" y="159"/>
                  </a:lnTo>
                  <a:lnTo>
                    <a:pt x="322" y="167"/>
                  </a:lnTo>
                  <a:lnTo>
                    <a:pt x="322" y="180"/>
                  </a:lnTo>
                  <a:lnTo>
                    <a:pt x="314" y="198"/>
                  </a:lnTo>
                  <a:lnTo>
                    <a:pt x="299" y="202"/>
                  </a:lnTo>
                  <a:lnTo>
                    <a:pt x="283" y="209"/>
                  </a:lnTo>
                  <a:lnTo>
                    <a:pt x="267" y="219"/>
                  </a:lnTo>
                  <a:lnTo>
                    <a:pt x="252" y="217"/>
                  </a:lnTo>
                  <a:lnTo>
                    <a:pt x="221" y="223"/>
                  </a:lnTo>
                  <a:lnTo>
                    <a:pt x="195" y="246"/>
                  </a:lnTo>
                  <a:lnTo>
                    <a:pt x="166" y="240"/>
                  </a:lnTo>
                  <a:lnTo>
                    <a:pt x="133" y="242"/>
                  </a:lnTo>
                  <a:lnTo>
                    <a:pt x="125" y="260"/>
                  </a:lnTo>
                  <a:lnTo>
                    <a:pt x="117" y="242"/>
                  </a:lnTo>
                  <a:lnTo>
                    <a:pt x="103" y="225"/>
                  </a:lnTo>
                  <a:lnTo>
                    <a:pt x="94" y="205"/>
                  </a:lnTo>
                  <a:lnTo>
                    <a:pt x="86" y="196"/>
                  </a:lnTo>
                  <a:lnTo>
                    <a:pt x="74" y="194"/>
                  </a:lnTo>
                  <a:lnTo>
                    <a:pt x="66" y="178"/>
                  </a:lnTo>
                  <a:lnTo>
                    <a:pt x="66" y="155"/>
                  </a:lnTo>
                  <a:lnTo>
                    <a:pt x="55" y="138"/>
                  </a:lnTo>
                  <a:lnTo>
                    <a:pt x="41" y="132"/>
                  </a:lnTo>
                  <a:lnTo>
                    <a:pt x="37" y="122"/>
                  </a:lnTo>
                  <a:lnTo>
                    <a:pt x="37" y="110"/>
                  </a:lnTo>
                  <a:lnTo>
                    <a:pt x="17" y="87"/>
                  </a:lnTo>
                  <a:lnTo>
                    <a:pt x="8" y="68"/>
                  </a:lnTo>
                  <a:lnTo>
                    <a:pt x="0" y="66"/>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82" name="Gaza og Vestbreden">
            <a:extLst>
              <a:ext uri="{FF2B5EF4-FFF2-40B4-BE49-F238E27FC236}">
                <a16:creationId xmlns:a16="http://schemas.microsoft.com/office/drawing/2014/main" id="{589EFB19-CE0E-43AE-ACB7-A89CDA9E59B7}"/>
              </a:ext>
            </a:extLst>
          </p:cNvPr>
          <p:cNvGrpSpPr>
            <a:grpSpLocks/>
          </p:cNvGrpSpPr>
          <p:nvPr/>
        </p:nvGrpSpPr>
        <p:grpSpPr bwMode="auto">
          <a:xfrm>
            <a:off x="5053533" y="3850394"/>
            <a:ext cx="11044" cy="23697"/>
            <a:chOff x="3200" y="2365"/>
            <a:chExt cx="8" cy="16"/>
          </a:xfrm>
          <a:solidFill>
            <a:schemeClr val="bg2"/>
          </a:solidFill>
        </p:grpSpPr>
        <p:sp>
          <p:nvSpPr>
            <p:cNvPr id="1483" name="Freeform 652">
              <a:extLst>
                <a:ext uri="{FF2B5EF4-FFF2-40B4-BE49-F238E27FC236}">
                  <a16:creationId xmlns:a16="http://schemas.microsoft.com/office/drawing/2014/main" id="{1ADDC728-371A-442D-A64C-D32350321AFB}"/>
                </a:ext>
              </a:extLst>
            </p:cNvPr>
            <p:cNvSpPr>
              <a:spLocks/>
            </p:cNvSpPr>
            <p:nvPr/>
          </p:nvSpPr>
          <p:spPr bwMode="auto">
            <a:xfrm>
              <a:off x="3200" y="2365"/>
              <a:ext cx="8" cy="16"/>
            </a:xfrm>
            <a:custGeom>
              <a:avLst/>
              <a:gdLst>
                <a:gd name="T0" fmla="*/ 8 w 8"/>
                <a:gd name="T1" fmla="*/ 0 h 16"/>
                <a:gd name="T2" fmla="*/ 2 w 8"/>
                <a:gd name="T3" fmla="*/ 0 h 16"/>
                <a:gd name="T4" fmla="*/ 0 w 8"/>
                <a:gd name="T5" fmla="*/ 4 h 16"/>
                <a:gd name="T6" fmla="*/ 0 w 8"/>
                <a:gd name="T7" fmla="*/ 10 h 16"/>
                <a:gd name="T8" fmla="*/ 2 w 8"/>
                <a:gd name="T9" fmla="*/ 16 h 16"/>
                <a:gd name="T10" fmla="*/ 6 w 8"/>
                <a:gd name="T11" fmla="*/ 16 h 16"/>
                <a:gd name="T12" fmla="*/ 8 w 8"/>
                <a:gd name="T13" fmla="*/ 8 h 16"/>
                <a:gd name="T14" fmla="*/ 8 w 8"/>
                <a:gd name="T15" fmla="*/ 2 h 16"/>
                <a:gd name="T16" fmla="*/ 8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grpFill/>
            <a:ln w="9525">
              <a:solidFill>
                <a:schemeClr val="bg2"/>
              </a:solidFill>
              <a:round/>
              <a:headEnd/>
              <a:tailEnd/>
            </a:ln>
          </p:spPr>
          <p:txBody>
            <a:bodyPr/>
            <a:lstStyle/>
            <a:p>
              <a:pPr>
                <a:defRPr/>
              </a:pPr>
              <a:endParaRPr lang="en-GB" dirty="0"/>
            </a:p>
          </p:txBody>
        </p:sp>
        <p:sp>
          <p:nvSpPr>
            <p:cNvPr id="1484" name="Freeform 653">
              <a:extLst>
                <a:ext uri="{FF2B5EF4-FFF2-40B4-BE49-F238E27FC236}">
                  <a16:creationId xmlns:a16="http://schemas.microsoft.com/office/drawing/2014/main" id="{2158CC83-A890-4ABF-B42D-1AC1821349E1}"/>
                </a:ext>
              </a:extLst>
            </p:cNvPr>
            <p:cNvSpPr>
              <a:spLocks/>
            </p:cNvSpPr>
            <p:nvPr/>
          </p:nvSpPr>
          <p:spPr bwMode="auto">
            <a:xfrm>
              <a:off x="3200" y="2365"/>
              <a:ext cx="8" cy="16"/>
            </a:xfrm>
            <a:custGeom>
              <a:avLst/>
              <a:gdLst>
                <a:gd name="T0" fmla="*/ 8 w 8"/>
                <a:gd name="T1" fmla="*/ 0 h 16"/>
                <a:gd name="T2" fmla="*/ 2 w 8"/>
                <a:gd name="T3" fmla="*/ 0 h 16"/>
                <a:gd name="T4" fmla="*/ 0 w 8"/>
                <a:gd name="T5" fmla="*/ 4 h 16"/>
                <a:gd name="T6" fmla="*/ 0 w 8"/>
                <a:gd name="T7" fmla="*/ 10 h 16"/>
                <a:gd name="T8" fmla="*/ 2 w 8"/>
                <a:gd name="T9" fmla="*/ 16 h 16"/>
                <a:gd name="T10" fmla="*/ 6 w 8"/>
                <a:gd name="T11" fmla="*/ 16 h 16"/>
                <a:gd name="T12" fmla="*/ 8 w 8"/>
                <a:gd name="T13" fmla="*/ 8 h 16"/>
                <a:gd name="T14" fmla="*/ 8 w 8"/>
                <a:gd name="T15" fmla="*/ 2 h 16"/>
                <a:gd name="T16" fmla="*/ 8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85" name="Qatar">
            <a:extLst>
              <a:ext uri="{FF2B5EF4-FFF2-40B4-BE49-F238E27FC236}">
                <a16:creationId xmlns:a16="http://schemas.microsoft.com/office/drawing/2014/main" id="{C0613DC3-AC0C-41E3-9B18-1AAF79541A23}"/>
              </a:ext>
            </a:extLst>
          </p:cNvPr>
          <p:cNvGrpSpPr>
            <a:grpSpLocks/>
          </p:cNvGrpSpPr>
          <p:nvPr/>
        </p:nvGrpSpPr>
        <p:grpSpPr bwMode="auto">
          <a:xfrm>
            <a:off x="5393136" y="4008868"/>
            <a:ext cx="13805" cy="37027"/>
            <a:chOff x="3446" y="2472"/>
            <a:chExt cx="10" cy="25"/>
          </a:xfrm>
          <a:solidFill>
            <a:schemeClr val="bg2"/>
          </a:solidFill>
        </p:grpSpPr>
        <p:sp>
          <p:nvSpPr>
            <p:cNvPr id="1486" name="Freeform 655">
              <a:extLst>
                <a:ext uri="{FF2B5EF4-FFF2-40B4-BE49-F238E27FC236}">
                  <a16:creationId xmlns:a16="http://schemas.microsoft.com/office/drawing/2014/main" id="{CAC956D0-3293-459F-A92C-96D43383123C}"/>
                </a:ext>
              </a:extLst>
            </p:cNvPr>
            <p:cNvSpPr>
              <a:spLocks/>
            </p:cNvSpPr>
            <p:nvPr/>
          </p:nvSpPr>
          <p:spPr bwMode="auto">
            <a:xfrm>
              <a:off x="3446" y="2472"/>
              <a:ext cx="10" cy="25"/>
            </a:xfrm>
            <a:custGeom>
              <a:avLst/>
              <a:gdLst>
                <a:gd name="T0" fmla="*/ 0 w 10"/>
                <a:gd name="T1" fmla="*/ 21 h 25"/>
                <a:gd name="T2" fmla="*/ 0 w 10"/>
                <a:gd name="T3" fmla="*/ 9 h 25"/>
                <a:gd name="T4" fmla="*/ 4 w 10"/>
                <a:gd name="T5" fmla="*/ 0 h 25"/>
                <a:gd name="T6" fmla="*/ 8 w 10"/>
                <a:gd name="T7" fmla="*/ 0 h 25"/>
                <a:gd name="T8" fmla="*/ 10 w 10"/>
                <a:gd name="T9" fmla="*/ 8 h 25"/>
                <a:gd name="T10" fmla="*/ 10 w 10"/>
                <a:gd name="T11" fmla="*/ 13 h 25"/>
                <a:gd name="T12" fmla="*/ 8 w 10"/>
                <a:gd name="T13" fmla="*/ 21 h 25"/>
                <a:gd name="T14" fmla="*/ 4 w 10"/>
                <a:gd name="T15" fmla="*/ 25 h 25"/>
                <a:gd name="T16" fmla="*/ 0 w 10"/>
                <a:gd name="T17" fmla="*/ 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25">
                  <a:moveTo>
                    <a:pt x="0" y="21"/>
                  </a:moveTo>
                  <a:lnTo>
                    <a:pt x="0" y="9"/>
                  </a:lnTo>
                  <a:lnTo>
                    <a:pt x="4" y="0"/>
                  </a:lnTo>
                  <a:lnTo>
                    <a:pt x="8" y="0"/>
                  </a:lnTo>
                  <a:lnTo>
                    <a:pt x="10" y="8"/>
                  </a:lnTo>
                  <a:lnTo>
                    <a:pt x="10" y="13"/>
                  </a:lnTo>
                  <a:lnTo>
                    <a:pt x="8" y="21"/>
                  </a:lnTo>
                  <a:lnTo>
                    <a:pt x="4" y="25"/>
                  </a:lnTo>
                  <a:lnTo>
                    <a:pt x="0" y="21"/>
                  </a:lnTo>
                  <a:close/>
                </a:path>
              </a:pathLst>
            </a:custGeom>
            <a:grpFill/>
            <a:ln w="9525">
              <a:solidFill>
                <a:schemeClr val="bg2"/>
              </a:solidFill>
              <a:round/>
              <a:headEnd/>
              <a:tailEnd/>
            </a:ln>
          </p:spPr>
          <p:txBody>
            <a:bodyPr/>
            <a:lstStyle/>
            <a:p>
              <a:pPr>
                <a:defRPr/>
              </a:pPr>
              <a:endParaRPr lang="en-GB" dirty="0"/>
            </a:p>
          </p:txBody>
        </p:sp>
        <p:sp>
          <p:nvSpPr>
            <p:cNvPr id="1487" name="Freeform 656">
              <a:extLst>
                <a:ext uri="{FF2B5EF4-FFF2-40B4-BE49-F238E27FC236}">
                  <a16:creationId xmlns:a16="http://schemas.microsoft.com/office/drawing/2014/main" id="{5AA987BC-EA23-4C7D-AE6F-2817C4D4D9DD}"/>
                </a:ext>
              </a:extLst>
            </p:cNvPr>
            <p:cNvSpPr>
              <a:spLocks/>
            </p:cNvSpPr>
            <p:nvPr/>
          </p:nvSpPr>
          <p:spPr bwMode="auto">
            <a:xfrm>
              <a:off x="3446" y="2472"/>
              <a:ext cx="10" cy="25"/>
            </a:xfrm>
            <a:custGeom>
              <a:avLst/>
              <a:gdLst>
                <a:gd name="T0" fmla="*/ 0 w 10"/>
                <a:gd name="T1" fmla="*/ 21 h 25"/>
                <a:gd name="T2" fmla="*/ 0 w 10"/>
                <a:gd name="T3" fmla="*/ 9 h 25"/>
                <a:gd name="T4" fmla="*/ 4 w 10"/>
                <a:gd name="T5" fmla="*/ 0 h 25"/>
                <a:gd name="T6" fmla="*/ 8 w 10"/>
                <a:gd name="T7" fmla="*/ 0 h 25"/>
                <a:gd name="T8" fmla="*/ 10 w 10"/>
                <a:gd name="T9" fmla="*/ 8 h 25"/>
                <a:gd name="T10" fmla="*/ 10 w 10"/>
                <a:gd name="T11" fmla="*/ 13 h 25"/>
                <a:gd name="T12" fmla="*/ 8 w 10"/>
                <a:gd name="T13" fmla="*/ 21 h 25"/>
                <a:gd name="T14" fmla="*/ 4 w 10"/>
                <a:gd name="T15" fmla="*/ 25 h 25"/>
                <a:gd name="T16" fmla="*/ 0 w 10"/>
                <a:gd name="T17" fmla="*/ 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25">
                  <a:moveTo>
                    <a:pt x="0" y="21"/>
                  </a:moveTo>
                  <a:lnTo>
                    <a:pt x="0" y="9"/>
                  </a:lnTo>
                  <a:lnTo>
                    <a:pt x="4" y="0"/>
                  </a:lnTo>
                  <a:lnTo>
                    <a:pt x="8" y="0"/>
                  </a:lnTo>
                  <a:lnTo>
                    <a:pt x="10" y="8"/>
                  </a:lnTo>
                  <a:lnTo>
                    <a:pt x="10" y="13"/>
                  </a:lnTo>
                  <a:lnTo>
                    <a:pt x="8" y="21"/>
                  </a:lnTo>
                  <a:lnTo>
                    <a:pt x="4" y="25"/>
                  </a:lnTo>
                  <a:lnTo>
                    <a:pt x="0" y="21"/>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88" name="Bahrain">
            <a:extLst>
              <a:ext uri="{FF2B5EF4-FFF2-40B4-BE49-F238E27FC236}">
                <a16:creationId xmlns:a16="http://schemas.microsoft.com/office/drawing/2014/main" id="{C7AFFF1D-6877-41F4-B693-5697847756F4}"/>
              </a:ext>
            </a:extLst>
          </p:cNvPr>
          <p:cNvGrpSpPr>
            <a:grpSpLocks/>
          </p:cNvGrpSpPr>
          <p:nvPr/>
        </p:nvGrpSpPr>
        <p:grpSpPr bwMode="auto">
          <a:xfrm>
            <a:off x="5382091" y="3997019"/>
            <a:ext cx="11044" cy="16292"/>
            <a:chOff x="3438" y="2464"/>
            <a:chExt cx="8" cy="11"/>
          </a:xfrm>
          <a:solidFill>
            <a:schemeClr val="bg2"/>
          </a:solidFill>
        </p:grpSpPr>
        <p:sp>
          <p:nvSpPr>
            <p:cNvPr id="1489" name="Freeform 658">
              <a:extLst>
                <a:ext uri="{FF2B5EF4-FFF2-40B4-BE49-F238E27FC236}">
                  <a16:creationId xmlns:a16="http://schemas.microsoft.com/office/drawing/2014/main" id="{E69C21E5-C3BA-4FB2-8505-D0BBF0272475}"/>
                </a:ext>
              </a:extLst>
            </p:cNvPr>
            <p:cNvSpPr>
              <a:spLocks/>
            </p:cNvSpPr>
            <p:nvPr/>
          </p:nvSpPr>
          <p:spPr bwMode="auto">
            <a:xfrm>
              <a:off x="3438" y="2464"/>
              <a:ext cx="8" cy="11"/>
            </a:xfrm>
            <a:custGeom>
              <a:avLst/>
              <a:gdLst>
                <a:gd name="T0" fmla="*/ 0 w 8"/>
                <a:gd name="T1" fmla="*/ 0 h 11"/>
                <a:gd name="T2" fmla="*/ 8 w 8"/>
                <a:gd name="T3" fmla="*/ 2 h 11"/>
                <a:gd name="T4" fmla="*/ 4 w 8"/>
                <a:gd name="T5" fmla="*/ 11 h 11"/>
                <a:gd name="T6" fmla="*/ 0 w 8"/>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1">
                  <a:moveTo>
                    <a:pt x="0" y="0"/>
                  </a:moveTo>
                  <a:lnTo>
                    <a:pt x="8" y="2"/>
                  </a:lnTo>
                  <a:lnTo>
                    <a:pt x="4" y="11"/>
                  </a:lnTo>
                  <a:lnTo>
                    <a:pt x="0" y="0"/>
                  </a:lnTo>
                  <a:close/>
                </a:path>
              </a:pathLst>
            </a:custGeom>
            <a:grpFill/>
            <a:ln w="9525">
              <a:solidFill>
                <a:schemeClr val="bg2"/>
              </a:solidFill>
              <a:round/>
              <a:headEnd/>
              <a:tailEnd/>
            </a:ln>
          </p:spPr>
          <p:txBody>
            <a:bodyPr/>
            <a:lstStyle/>
            <a:p>
              <a:pPr>
                <a:defRPr/>
              </a:pPr>
              <a:endParaRPr lang="en-GB" dirty="0"/>
            </a:p>
          </p:txBody>
        </p:sp>
        <p:sp>
          <p:nvSpPr>
            <p:cNvPr id="1490" name="Freeform 659">
              <a:extLst>
                <a:ext uri="{FF2B5EF4-FFF2-40B4-BE49-F238E27FC236}">
                  <a16:creationId xmlns:a16="http://schemas.microsoft.com/office/drawing/2014/main" id="{9C0CD228-2341-4D6C-A363-B46267BC823A}"/>
                </a:ext>
              </a:extLst>
            </p:cNvPr>
            <p:cNvSpPr>
              <a:spLocks/>
            </p:cNvSpPr>
            <p:nvPr/>
          </p:nvSpPr>
          <p:spPr bwMode="auto">
            <a:xfrm>
              <a:off x="3438" y="2464"/>
              <a:ext cx="8" cy="11"/>
            </a:xfrm>
            <a:custGeom>
              <a:avLst/>
              <a:gdLst>
                <a:gd name="T0" fmla="*/ 0 w 8"/>
                <a:gd name="T1" fmla="*/ 0 h 11"/>
                <a:gd name="T2" fmla="*/ 8 w 8"/>
                <a:gd name="T3" fmla="*/ 2 h 11"/>
                <a:gd name="T4" fmla="*/ 4 w 8"/>
                <a:gd name="T5" fmla="*/ 11 h 11"/>
                <a:gd name="T6" fmla="*/ 0 w 8"/>
                <a:gd name="T7" fmla="*/ 0 h 11"/>
              </a:gdLst>
              <a:ahLst/>
              <a:cxnLst>
                <a:cxn ang="0">
                  <a:pos x="T0" y="T1"/>
                </a:cxn>
                <a:cxn ang="0">
                  <a:pos x="T2" y="T3"/>
                </a:cxn>
                <a:cxn ang="0">
                  <a:pos x="T4" y="T5"/>
                </a:cxn>
                <a:cxn ang="0">
                  <a:pos x="T6" y="T7"/>
                </a:cxn>
              </a:cxnLst>
              <a:rect l="0" t="0" r="r" b="b"/>
              <a:pathLst>
                <a:path w="8" h="11">
                  <a:moveTo>
                    <a:pt x="0" y="0"/>
                  </a:moveTo>
                  <a:lnTo>
                    <a:pt x="8" y="2"/>
                  </a:lnTo>
                  <a:lnTo>
                    <a:pt x="4" y="11"/>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91" name="Cambodia">
            <a:extLst>
              <a:ext uri="{FF2B5EF4-FFF2-40B4-BE49-F238E27FC236}">
                <a16:creationId xmlns:a16="http://schemas.microsoft.com/office/drawing/2014/main" id="{77588695-4289-473C-B271-0D4C5BD913E7}"/>
              </a:ext>
            </a:extLst>
          </p:cNvPr>
          <p:cNvGrpSpPr>
            <a:grpSpLocks/>
          </p:cNvGrpSpPr>
          <p:nvPr/>
        </p:nvGrpSpPr>
        <p:grpSpPr bwMode="auto">
          <a:xfrm>
            <a:off x="6496153" y="4278423"/>
            <a:ext cx="107679" cy="97751"/>
            <a:chOff x="4245" y="2654"/>
            <a:chExt cx="78" cy="66"/>
          </a:xfrm>
          <a:solidFill>
            <a:schemeClr val="bg2"/>
          </a:solidFill>
        </p:grpSpPr>
        <p:sp>
          <p:nvSpPr>
            <p:cNvPr id="1492" name="Freeform 661">
              <a:extLst>
                <a:ext uri="{FF2B5EF4-FFF2-40B4-BE49-F238E27FC236}">
                  <a16:creationId xmlns:a16="http://schemas.microsoft.com/office/drawing/2014/main" id="{628DCF15-2473-4FCB-978C-79A53ACF7D10}"/>
                </a:ext>
              </a:extLst>
            </p:cNvPr>
            <p:cNvSpPr>
              <a:spLocks/>
            </p:cNvSpPr>
            <p:nvPr/>
          </p:nvSpPr>
          <p:spPr bwMode="auto">
            <a:xfrm>
              <a:off x="4245" y="2654"/>
              <a:ext cx="78" cy="66"/>
            </a:xfrm>
            <a:custGeom>
              <a:avLst/>
              <a:gdLst>
                <a:gd name="T0" fmla="*/ 39 w 78"/>
                <a:gd name="T1" fmla="*/ 64 h 66"/>
                <a:gd name="T2" fmla="*/ 33 w 78"/>
                <a:gd name="T3" fmla="*/ 64 h 66"/>
                <a:gd name="T4" fmla="*/ 31 w 78"/>
                <a:gd name="T5" fmla="*/ 66 h 66"/>
                <a:gd name="T6" fmla="*/ 17 w 78"/>
                <a:gd name="T7" fmla="*/ 62 h 66"/>
                <a:gd name="T8" fmla="*/ 11 w 78"/>
                <a:gd name="T9" fmla="*/ 53 h 66"/>
                <a:gd name="T10" fmla="*/ 7 w 78"/>
                <a:gd name="T11" fmla="*/ 43 h 66"/>
                <a:gd name="T12" fmla="*/ 0 w 78"/>
                <a:gd name="T13" fmla="*/ 24 h 66"/>
                <a:gd name="T14" fmla="*/ 0 w 78"/>
                <a:gd name="T15" fmla="*/ 18 h 66"/>
                <a:gd name="T16" fmla="*/ 7 w 78"/>
                <a:gd name="T17" fmla="*/ 4 h 66"/>
                <a:gd name="T18" fmla="*/ 46 w 78"/>
                <a:gd name="T19" fmla="*/ 2 h 66"/>
                <a:gd name="T20" fmla="*/ 46 w 78"/>
                <a:gd name="T21" fmla="*/ 8 h 66"/>
                <a:gd name="T22" fmla="*/ 56 w 78"/>
                <a:gd name="T23" fmla="*/ 8 h 66"/>
                <a:gd name="T24" fmla="*/ 60 w 78"/>
                <a:gd name="T25" fmla="*/ 0 h 66"/>
                <a:gd name="T26" fmla="*/ 64 w 78"/>
                <a:gd name="T27" fmla="*/ 2 h 66"/>
                <a:gd name="T28" fmla="*/ 66 w 78"/>
                <a:gd name="T29" fmla="*/ 6 h 66"/>
                <a:gd name="T30" fmla="*/ 78 w 78"/>
                <a:gd name="T31" fmla="*/ 6 h 66"/>
                <a:gd name="T32" fmla="*/ 78 w 78"/>
                <a:gd name="T33" fmla="*/ 16 h 66"/>
                <a:gd name="T34" fmla="*/ 74 w 78"/>
                <a:gd name="T35" fmla="*/ 26 h 66"/>
                <a:gd name="T36" fmla="*/ 68 w 78"/>
                <a:gd name="T37" fmla="*/ 37 h 66"/>
                <a:gd name="T38" fmla="*/ 62 w 78"/>
                <a:gd name="T39" fmla="*/ 45 h 66"/>
                <a:gd name="T40" fmla="*/ 52 w 78"/>
                <a:gd name="T41" fmla="*/ 49 h 66"/>
                <a:gd name="T42" fmla="*/ 52 w 78"/>
                <a:gd name="T43" fmla="*/ 56 h 66"/>
                <a:gd name="T44" fmla="*/ 42 w 78"/>
                <a:gd name="T45" fmla="*/ 60 h 66"/>
                <a:gd name="T46" fmla="*/ 39 w 78"/>
                <a:gd name="T47" fmla="*/ 64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 h="66">
                  <a:moveTo>
                    <a:pt x="39" y="64"/>
                  </a:moveTo>
                  <a:lnTo>
                    <a:pt x="33" y="64"/>
                  </a:lnTo>
                  <a:lnTo>
                    <a:pt x="31" y="66"/>
                  </a:lnTo>
                  <a:lnTo>
                    <a:pt x="17" y="62"/>
                  </a:lnTo>
                  <a:lnTo>
                    <a:pt x="11" y="53"/>
                  </a:lnTo>
                  <a:lnTo>
                    <a:pt x="7" y="43"/>
                  </a:lnTo>
                  <a:lnTo>
                    <a:pt x="0" y="24"/>
                  </a:lnTo>
                  <a:lnTo>
                    <a:pt x="0" y="18"/>
                  </a:lnTo>
                  <a:lnTo>
                    <a:pt x="7" y="4"/>
                  </a:lnTo>
                  <a:lnTo>
                    <a:pt x="46" y="2"/>
                  </a:lnTo>
                  <a:lnTo>
                    <a:pt x="46" y="8"/>
                  </a:lnTo>
                  <a:lnTo>
                    <a:pt x="56" y="8"/>
                  </a:lnTo>
                  <a:lnTo>
                    <a:pt x="60" y="0"/>
                  </a:lnTo>
                  <a:lnTo>
                    <a:pt x="64" y="2"/>
                  </a:lnTo>
                  <a:lnTo>
                    <a:pt x="66" y="6"/>
                  </a:lnTo>
                  <a:lnTo>
                    <a:pt x="78" y="6"/>
                  </a:lnTo>
                  <a:lnTo>
                    <a:pt x="78" y="16"/>
                  </a:lnTo>
                  <a:lnTo>
                    <a:pt x="74" y="26"/>
                  </a:lnTo>
                  <a:lnTo>
                    <a:pt x="68" y="37"/>
                  </a:lnTo>
                  <a:lnTo>
                    <a:pt x="62" y="45"/>
                  </a:lnTo>
                  <a:lnTo>
                    <a:pt x="52" y="49"/>
                  </a:lnTo>
                  <a:lnTo>
                    <a:pt x="52" y="56"/>
                  </a:lnTo>
                  <a:lnTo>
                    <a:pt x="42" y="60"/>
                  </a:lnTo>
                  <a:lnTo>
                    <a:pt x="39" y="64"/>
                  </a:lnTo>
                  <a:close/>
                </a:path>
              </a:pathLst>
            </a:custGeom>
            <a:grpFill/>
            <a:ln w="9525">
              <a:solidFill>
                <a:schemeClr val="bg2"/>
              </a:solidFill>
              <a:round/>
              <a:headEnd/>
              <a:tailEnd/>
            </a:ln>
          </p:spPr>
          <p:txBody>
            <a:bodyPr/>
            <a:lstStyle/>
            <a:p>
              <a:pPr>
                <a:defRPr/>
              </a:pPr>
              <a:endParaRPr lang="en-GB" dirty="0"/>
            </a:p>
          </p:txBody>
        </p:sp>
        <p:sp>
          <p:nvSpPr>
            <p:cNvPr id="1493" name="Freeform 662">
              <a:extLst>
                <a:ext uri="{FF2B5EF4-FFF2-40B4-BE49-F238E27FC236}">
                  <a16:creationId xmlns:a16="http://schemas.microsoft.com/office/drawing/2014/main" id="{B36F8234-F9B2-4373-9BA9-3A82E8F7A24D}"/>
                </a:ext>
              </a:extLst>
            </p:cNvPr>
            <p:cNvSpPr>
              <a:spLocks/>
            </p:cNvSpPr>
            <p:nvPr/>
          </p:nvSpPr>
          <p:spPr bwMode="auto">
            <a:xfrm>
              <a:off x="4245" y="2654"/>
              <a:ext cx="78" cy="66"/>
            </a:xfrm>
            <a:custGeom>
              <a:avLst/>
              <a:gdLst>
                <a:gd name="T0" fmla="*/ 39 w 78"/>
                <a:gd name="T1" fmla="*/ 64 h 66"/>
                <a:gd name="T2" fmla="*/ 33 w 78"/>
                <a:gd name="T3" fmla="*/ 64 h 66"/>
                <a:gd name="T4" fmla="*/ 31 w 78"/>
                <a:gd name="T5" fmla="*/ 66 h 66"/>
                <a:gd name="T6" fmla="*/ 17 w 78"/>
                <a:gd name="T7" fmla="*/ 62 h 66"/>
                <a:gd name="T8" fmla="*/ 11 w 78"/>
                <a:gd name="T9" fmla="*/ 53 h 66"/>
                <a:gd name="T10" fmla="*/ 7 w 78"/>
                <a:gd name="T11" fmla="*/ 43 h 66"/>
                <a:gd name="T12" fmla="*/ 0 w 78"/>
                <a:gd name="T13" fmla="*/ 24 h 66"/>
                <a:gd name="T14" fmla="*/ 0 w 78"/>
                <a:gd name="T15" fmla="*/ 18 h 66"/>
                <a:gd name="T16" fmla="*/ 7 w 78"/>
                <a:gd name="T17" fmla="*/ 4 h 66"/>
                <a:gd name="T18" fmla="*/ 46 w 78"/>
                <a:gd name="T19" fmla="*/ 2 h 66"/>
                <a:gd name="T20" fmla="*/ 46 w 78"/>
                <a:gd name="T21" fmla="*/ 8 h 66"/>
                <a:gd name="T22" fmla="*/ 56 w 78"/>
                <a:gd name="T23" fmla="*/ 8 h 66"/>
                <a:gd name="T24" fmla="*/ 60 w 78"/>
                <a:gd name="T25" fmla="*/ 0 h 66"/>
                <a:gd name="T26" fmla="*/ 64 w 78"/>
                <a:gd name="T27" fmla="*/ 2 h 66"/>
                <a:gd name="T28" fmla="*/ 66 w 78"/>
                <a:gd name="T29" fmla="*/ 6 h 66"/>
                <a:gd name="T30" fmla="*/ 78 w 78"/>
                <a:gd name="T31" fmla="*/ 6 h 66"/>
                <a:gd name="T32" fmla="*/ 78 w 78"/>
                <a:gd name="T33" fmla="*/ 16 h 66"/>
                <a:gd name="T34" fmla="*/ 74 w 78"/>
                <a:gd name="T35" fmla="*/ 26 h 66"/>
                <a:gd name="T36" fmla="*/ 68 w 78"/>
                <a:gd name="T37" fmla="*/ 37 h 66"/>
                <a:gd name="T38" fmla="*/ 62 w 78"/>
                <a:gd name="T39" fmla="*/ 45 h 66"/>
                <a:gd name="T40" fmla="*/ 52 w 78"/>
                <a:gd name="T41" fmla="*/ 49 h 66"/>
                <a:gd name="T42" fmla="*/ 52 w 78"/>
                <a:gd name="T43" fmla="*/ 56 h 66"/>
                <a:gd name="T44" fmla="*/ 42 w 78"/>
                <a:gd name="T45" fmla="*/ 60 h 66"/>
                <a:gd name="T46" fmla="*/ 39 w 78"/>
                <a:gd name="T47" fmla="*/ 64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 h="66">
                  <a:moveTo>
                    <a:pt x="39" y="64"/>
                  </a:moveTo>
                  <a:lnTo>
                    <a:pt x="33" y="64"/>
                  </a:lnTo>
                  <a:lnTo>
                    <a:pt x="31" y="66"/>
                  </a:lnTo>
                  <a:lnTo>
                    <a:pt x="17" y="62"/>
                  </a:lnTo>
                  <a:lnTo>
                    <a:pt x="11" y="53"/>
                  </a:lnTo>
                  <a:lnTo>
                    <a:pt x="7" y="43"/>
                  </a:lnTo>
                  <a:lnTo>
                    <a:pt x="0" y="24"/>
                  </a:lnTo>
                  <a:lnTo>
                    <a:pt x="0" y="18"/>
                  </a:lnTo>
                  <a:lnTo>
                    <a:pt x="7" y="4"/>
                  </a:lnTo>
                  <a:lnTo>
                    <a:pt x="46" y="2"/>
                  </a:lnTo>
                  <a:lnTo>
                    <a:pt x="46" y="8"/>
                  </a:lnTo>
                  <a:lnTo>
                    <a:pt x="56" y="8"/>
                  </a:lnTo>
                  <a:lnTo>
                    <a:pt x="60" y="0"/>
                  </a:lnTo>
                  <a:lnTo>
                    <a:pt x="64" y="2"/>
                  </a:lnTo>
                  <a:lnTo>
                    <a:pt x="66" y="6"/>
                  </a:lnTo>
                  <a:lnTo>
                    <a:pt x="78" y="6"/>
                  </a:lnTo>
                  <a:lnTo>
                    <a:pt x="78" y="16"/>
                  </a:lnTo>
                  <a:lnTo>
                    <a:pt x="74" y="26"/>
                  </a:lnTo>
                  <a:lnTo>
                    <a:pt x="68" y="37"/>
                  </a:lnTo>
                  <a:lnTo>
                    <a:pt x="62" y="45"/>
                  </a:lnTo>
                  <a:lnTo>
                    <a:pt x="52" y="49"/>
                  </a:lnTo>
                  <a:lnTo>
                    <a:pt x="52" y="56"/>
                  </a:lnTo>
                  <a:lnTo>
                    <a:pt x="42" y="60"/>
                  </a:lnTo>
                  <a:lnTo>
                    <a:pt x="39" y="64"/>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94" name="Vietnam">
            <a:extLst>
              <a:ext uri="{FF2B5EF4-FFF2-40B4-BE49-F238E27FC236}">
                <a16:creationId xmlns:a16="http://schemas.microsoft.com/office/drawing/2014/main" id="{44F54E1A-D070-4E22-9012-D631A3883FA5}"/>
              </a:ext>
            </a:extLst>
          </p:cNvPr>
          <p:cNvGrpSpPr>
            <a:grpSpLocks/>
          </p:cNvGrpSpPr>
          <p:nvPr/>
        </p:nvGrpSpPr>
        <p:grpSpPr bwMode="auto">
          <a:xfrm>
            <a:off x="6493392" y="4079959"/>
            <a:ext cx="150475" cy="336204"/>
            <a:chOff x="4243" y="2520"/>
            <a:chExt cx="109" cy="227"/>
          </a:xfrm>
          <a:solidFill>
            <a:schemeClr val="tx1"/>
          </a:solidFill>
        </p:grpSpPr>
        <p:sp>
          <p:nvSpPr>
            <p:cNvPr id="1495" name="Freeform 664">
              <a:extLst>
                <a:ext uri="{FF2B5EF4-FFF2-40B4-BE49-F238E27FC236}">
                  <a16:creationId xmlns:a16="http://schemas.microsoft.com/office/drawing/2014/main" id="{333FBB90-9048-44D4-AD09-F1FE7076826F}"/>
                </a:ext>
              </a:extLst>
            </p:cNvPr>
            <p:cNvSpPr>
              <a:spLocks/>
            </p:cNvSpPr>
            <p:nvPr/>
          </p:nvSpPr>
          <p:spPr bwMode="auto">
            <a:xfrm>
              <a:off x="4243" y="2520"/>
              <a:ext cx="109" cy="227"/>
            </a:xfrm>
            <a:custGeom>
              <a:avLst/>
              <a:gdLst>
                <a:gd name="T0" fmla="*/ 41 w 109"/>
                <a:gd name="T1" fmla="*/ 198 h 227"/>
                <a:gd name="T2" fmla="*/ 42 w 109"/>
                <a:gd name="T3" fmla="*/ 200 h 227"/>
                <a:gd name="T4" fmla="*/ 42 w 109"/>
                <a:gd name="T5" fmla="*/ 202 h 227"/>
                <a:gd name="T6" fmla="*/ 42 w 109"/>
                <a:gd name="T7" fmla="*/ 208 h 227"/>
                <a:gd name="T8" fmla="*/ 41 w 109"/>
                <a:gd name="T9" fmla="*/ 208 h 227"/>
                <a:gd name="T10" fmla="*/ 39 w 109"/>
                <a:gd name="T11" fmla="*/ 227 h 227"/>
                <a:gd name="T12" fmla="*/ 50 w 109"/>
                <a:gd name="T13" fmla="*/ 220 h 227"/>
                <a:gd name="T14" fmla="*/ 64 w 109"/>
                <a:gd name="T15" fmla="*/ 212 h 227"/>
                <a:gd name="T16" fmla="*/ 64 w 109"/>
                <a:gd name="T17" fmla="*/ 204 h 227"/>
                <a:gd name="T18" fmla="*/ 68 w 109"/>
                <a:gd name="T19" fmla="*/ 198 h 227"/>
                <a:gd name="T20" fmla="*/ 80 w 109"/>
                <a:gd name="T21" fmla="*/ 200 h 227"/>
                <a:gd name="T22" fmla="*/ 91 w 109"/>
                <a:gd name="T23" fmla="*/ 196 h 227"/>
                <a:gd name="T24" fmla="*/ 105 w 109"/>
                <a:gd name="T25" fmla="*/ 185 h 227"/>
                <a:gd name="T26" fmla="*/ 109 w 109"/>
                <a:gd name="T27" fmla="*/ 167 h 227"/>
                <a:gd name="T28" fmla="*/ 105 w 109"/>
                <a:gd name="T29" fmla="*/ 148 h 227"/>
                <a:gd name="T30" fmla="*/ 101 w 109"/>
                <a:gd name="T31" fmla="*/ 134 h 227"/>
                <a:gd name="T32" fmla="*/ 97 w 109"/>
                <a:gd name="T33" fmla="*/ 119 h 227"/>
                <a:gd name="T34" fmla="*/ 58 w 109"/>
                <a:gd name="T35" fmla="*/ 76 h 227"/>
                <a:gd name="T36" fmla="*/ 52 w 109"/>
                <a:gd name="T37" fmla="*/ 68 h 227"/>
                <a:gd name="T38" fmla="*/ 60 w 109"/>
                <a:gd name="T39" fmla="*/ 49 h 227"/>
                <a:gd name="T40" fmla="*/ 72 w 109"/>
                <a:gd name="T41" fmla="*/ 33 h 227"/>
                <a:gd name="T42" fmla="*/ 80 w 109"/>
                <a:gd name="T43" fmla="*/ 31 h 227"/>
                <a:gd name="T44" fmla="*/ 78 w 109"/>
                <a:gd name="T45" fmla="*/ 23 h 227"/>
                <a:gd name="T46" fmla="*/ 68 w 109"/>
                <a:gd name="T47" fmla="*/ 20 h 227"/>
                <a:gd name="T48" fmla="*/ 66 w 109"/>
                <a:gd name="T49" fmla="*/ 6 h 227"/>
                <a:gd name="T50" fmla="*/ 56 w 109"/>
                <a:gd name="T51" fmla="*/ 4 h 227"/>
                <a:gd name="T52" fmla="*/ 48 w 109"/>
                <a:gd name="T53" fmla="*/ 0 h 227"/>
                <a:gd name="T54" fmla="*/ 42 w 109"/>
                <a:gd name="T55" fmla="*/ 0 h 227"/>
                <a:gd name="T56" fmla="*/ 33 w 109"/>
                <a:gd name="T57" fmla="*/ 6 h 227"/>
                <a:gd name="T58" fmla="*/ 2 w 109"/>
                <a:gd name="T59" fmla="*/ 8 h 227"/>
                <a:gd name="T60" fmla="*/ 0 w 109"/>
                <a:gd name="T61" fmla="*/ 14 h 227"/>
                <a:gd name="T62" fmla="*/ 9 w 109"/>
                <a:gd name="T63" fmla="*/ 23 h 227"/>
                <a:gd name="T64" fmla="*/ 11 w 109"/>
                <a:gd name="T65" fmla="*/ 37 h 227"/>
                <a:gd name="T66" fmla="*/ 33 w 109"/>
                <a:gd name="T67" fmla="*/ 35 h 227"/>
                <a:gd name="T68" fmla="*/ 39 w 109"/>
                <a:gd name="T69" fmla="*/ 45 h 227"/>
                <a:gd name="T70" fmla="*/ 41 w 109"/>
                <a:gd name="T71" fmla="*/ 54 h 227"/>
                <a:gd name="T72" fmla="*/ 27 w 109"/>
                <a:gd name="T73" fmla="*/ 54 h 227"/>
                <a:gd name="T74" fmla="*/ 25 w 109"/>
                <a:gd name="T75" fmla="*/ 64 h 227"/>
                <a:gd name="T76" fmla="*/ 33 w 109"/>
                <a:gd name="T77" fmla="*/ 68 h 227"/>
                <a:gd name="T78" fmla="*/ 60 w 109"/>
                <a:gd name="T79" fmla="*/ 93 h 227"/>
                <a:gd name="T80" fmla="*/ 78 w 109"/>
                <a:gd name="T81" fmla="*/ 113 h 227"/>
                <a:gd name="T82" fmla="*/ 82 w 109"/>
                <a:gd name="T83" fmla="*/ 126 h 227"/>
                <a:gd name="T84" fmla="*/ 80 w 109"/>
                <a:gd name="T85" fmla="*/ 140 h 227"/>
                <a:gd name="T86" fmla="*/ 80 w 109"/>
                <a:gd name="T87" fmla="*/ 148 h 227"/>
                <a:gd name="T88" fmla="*/ 76 w 109"/>
                <a:gd name="T89" fmla="*/ 159 h 227"/>
                <a:gd name="T90" fmla="*/ 70 w 109"/>
                <a:gd name="T91" fmla="*/ 171 h 227"/>
                <a:gd name="T92" fmla="*/ 64 w 109"/>
                <a:gd name="T93" fmla="*/ 179 h 227"/>
                <a:gd name="T94" fmla="*/ 54 w 109"/>
                <a:gd name="T95" fmla="*/ 183 h 227"/>
                <a:gd name="T96" fmla="*/ 54 w 109"/>
                <a:gd name="T97" fmla="*/ 191 h 227"/>
                <a:gd name="T98" fmla="*/ 44 w 109"/>
                <a:gd name="T99" fmla="*/ 194 h 227"/>
                <a:gd name="T100" fmla="*/ 41 w 109"/>
                <a:gd name="T101" fmla="*/ 198 h 2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9" h="227">
                  <a:moveTo>
                    <a:pt x="41" y="198"/>
                  </a:moveTo>
                  <a:lnTo>
                    <a:pt x="42" y="200"/>
                  </a:lnTo>
                  <a:lnTo>
                    <a:pt x="42" y="202"/>
                  </a:lnTo>
                  <a:lnTo>
                    <a:pt x="42" y="208"/>
                  </a:lnTo>
                  <a:lnTo>
                    <a:pt x="41" y="208"/>
                  </a:lnTo>
                  <a:lnTo>
                    <a:pt x="39" y="227"/>
                  </a:lnTo>
                  <a:lnTo>
                    <a:pt x="50" y="220"/>
                  </a:lnTo>
                  <a:lnTo>
                    <a:pt x="64" y="212"/>
                  </a:lnTo>
                  <a:lnTo>
                    <a:pt x="64" y="204"/>
                  </a:lnTo>
                  <a:lnTo>
                    <a:pt x="68" y="198"/>
                  </a:lnTo>
                  <a:lnTo>
                    <a:pt x="80" y="200"/>
                  </a:lnTo>
                  <a:lnTo>
                    <a:pt x="91" y="196"/>
                  </a:lnTo>
                  <a:lnTo>
                    <a:pt x="105" y="185"/>
                  </a:lnTo>
                  <a:lnTo>
                    <a:pt x="109" y="167"/>
                  </a:lnTo>
                  <a:lnTo>
                    <a:pt x="105" y="148"/>
                  </a:lnTo>
                  <a:lnTo>
                    <a:pt x="101" y="134"/>
                  </a:lnTo>
                  <a:lnTo>
                    <a:pt x="97" y="119"/>
                  </a:lnTo>
                  <a:lnTo>
                    <a:pt x="58" y="76"/>
                  </a:lnTo>
                  <a:lnTo>
                    <a:pt x="52" y="68"/>
                  </a:lnTo>
                  <a:lnTo>
                    <a:pt x="60" y="49"/>
                  </a:lnTo>
                  <a:lnTo>
                    <a:pt x="72" y="33"/>
                  </a:lnTo>
                  <a:lnTo>
                    <a:pt x="80" y="31"/>
                  </a:lnTo>
                  <a:lnTo>
                    <a:pt x="78" y="23"/>
                  </a:lnTo>
                  <a:lnTo>
                    <a:pt x="68" y="20"/>
                  </a:lnTo>
                  <a:lnTo>
                    <a:pt x="66" y="6"/>
                  </a:lnTo>
                  <a:lnTo>
                    <a:pt x="56" y="4"/>
                  </a:lnTo>
                  <a:lnTo>
                    <a:pt x="48" y="0"/>
                  </a:lnTo>
                  <a:lnTo>
                    <a:pt x="42" y="0"/>
                  </a:lnTo>
                  <a:lnTo>
                    <a:pt x="33" y="6"/>
                  </a:lnTo>
                  <a:lnTo>
                    <a:pt x="2" y="8"/>
                  </a:lnTo>
                  <a:lnTo>
                    <a:pt x="0" y="14"/>
                  </a:lnTo>
                  <a:lnTo>
                    <a:pt x="9" y="23"/>
                  </a:lnTo>
                  <a:lnTo>
                    <a:pt x="11" y="37"/>
                  </a:lnTo>
                  <a:lnTo>
                    <a:pt x="33" y="35"/>
                  </a:lnTo>
                  <a:lnTo>
                    <a:pt x="39" y="45"/>
                  </a:lnTo>
                  <a:lnTo>
                    <a:pt x="41" y="54"/>
                  </a:lnTo>
                  <a:lnTo>
                    <a:pt x="27" y="54"/>
                  </a:lnTo>
                  <a:lnTo>
                    <a:pt x="25" y="64"/>
                  </a:lnTo>
                  <a:lnTo>
                    <a:pt x="33" y="68"/>
                  </a:lnTo>
                  <a:lnTo>
                    <a:pt x="60" y="93"/>
                  </a:lnTo>
                  <a:lnTo>
                    <a:pt x="78" y="113"/>
                  </a:lnTo>
                  <a:lnTo>
                    <a:pt x="82" y="126"/>
                  </a:lnTo>
                  <a:lnTo>
                    <a:pt x="80" y="140"/>
                  </a:lnTo>
                  <a:lnTo>
                    <a:pt x="80" y="148"/>
                  </a:lnTo>
                  <a:lnTo>
                    <a:pt x="76" y="159"/>
                  </a:lnTo>
                  <a:lnTo>
                    <a:pt x="70" y="171"/>
                  </a:lnTo>
                  <a:lnTo>
                    <a:pt x="64" y="179"/>
                  </a:lnTo>
                  <a:lnTo>
                    <a:pt x="54" y="183"/>
                  </a:lnTo>
                  <a:lnTo>
                    <a:pt x="54" y="191"/>
                  </a:lnTo>
                  <a:lnTo>
                    <a:pt x="44" y="194"/>
                  </a:lnTo>
                  <a:lnTo>
                    <a:pt x="41" y="198"/>
                  </a:lnTo>
                  <a:close/>
                </a:path>
              </a:pathLst>
            </a:custGeom>
            <a:grpFill/>
            <a:ln w="9525">
              <a:solidFill>
                <a:schemeClr val="tx1"/>
              </a:solidFill>
              <a:round/>
              <a:headEnd/>
              <a:tailEnd/>
            </a:ln>
          </p:spPr>
          <p:txBody>
            <a:bodyPr/>
            <a:lstStyle/>
            <a:p>
              <a:pPr>
                <a:defRPr/>
              </a:pPr>
              <a:endParaRPr lang="en-GB" dirty="0"/>
            </a:p>
          </p:txBody>
        </p:sp>
        <p:sp>
          <p:nvSpPr>
            <p:cNvPr id="1496" name="Freeform 665">
              <a:extLst>
                <a:ext uri="{FF2B5EF4-FFF2-40B4-BE49-F238E27FC236}">
                  <a16:creationId xmlns:a16="http://schemas.microsoft.com/office/drawing/2014/main" id="{CF452934-449B-4167-8D2A-B7B8B0E21B0F}"/>
                </a:ext>
              </a:extLst>
            </p:cNvPr>
            <p:cNvSpPr>
              <a:spLocks/>
            </p:cNvSpPr>
            <p:nvPr/>
          </p:nvSpPr>
          <p:spPr bwMode="auto">
            <a:xfrm>
              <a:off x="4243" y="2520"/>
              <a:ext cx="109" cy="227"/>
            </a:xfrm>
            <a:custGeom>
              <a:avLst/>
              <a:gdLst>
                <a:gd name="T0" fmla="*/ 41 w 109"/>
                <a:gd name="T1" fmla="*/ 198 h 227"/>
                <a:gd name="T2" fmla="*/ 42 w 109"/>
                <a:gd name="T3" fmla="*/ 200 h 227"/>
                <a:gd name="T4" fmla="*/ 42 w 109"/>
                <a:gd name="T5" fmla="*/ 202 h 227"/>
                <a:gd name="T6" fmla="*/ 42 w 109"/>
                <a:gd name="T7" fmla="*/ 208 h 227"/>
                <a:gd name="T8" fmla="*/ 41 w 109"/>
                <a:gd name="T9" fmla="*/ 208 h 227"/>
                <a:gd name="T10" fmla="*/ 39 w 109"/>
                <a:gd name="T11" fmla="*/ 227 h 227"/>
                <a:gd name="T12" fmla="*/ 50 w 109"/>
                <a:gd name="T13" fmla="*/ 220 h 227"/>
                <a:gd name="T14" fmla="*/ 64 w 109"/>
                <a:gd name="T15" fmla="*/ 212 h 227"/>
                <a:gd name="T16" fmla="*/ 64 w 109"/>
                <a:gd name="T17" fmla="*/ 204 h 227"/>
                <a:gd name="T18" fmla="*/ 68 w 109"/>
                <a:gd name="T19" fmla="*/ 198 h 227"/>
                <a:gd name="T20" fmla="*/ 80 w 109"/>
                <a:gd name="T21" fmla="*/ 200 h 227"/>
                <a:gd name="T22" fmla="*/ 91 w 109"/>
                <a:gd name="T23" fmla="*/ 196 h 227"/>
                <a:gd name="T24" fmla="*/ 105 w 109"/>
                <a:gd name="T25" fmla="*/ 185 h 227"/>
                <a:gd name="T26" fmla="*/ 109 w 109"/>
                <a:gd name="T27" fmla="*/ 167 h 227"/>
                <a:gd name="T28" fmla="*/ 105 w 109"/>
                <a:gd name="T29" fmla="*/ 148 h 227"/>
                <a:gd name="T30" fmla="*/ 101 w 109"/>
                <a:gd name="T31" fmla="*/ 134 h 227"/>
                <a:gd name="T32" fmla="*/ 97 w 109"/>
                <a:gd name="T33" fmla="*/ 119 h 227"/>
                <a:gd name="T34" fmla="*/ 58 w 109"/>
                <a:gd name="T35" fmla="*/ 76 h 227"/>
                <a:gd name="T36" fmla="*/ 52 w 109"/>
                <a:gd name="T37" fmla="*/ 68 h 227"/>
                <a:gd name="T38" fmla="*/ 60 w 109"/>
                <a:gd name="T39" fmla="*/ 49 h 227"/>
                <a:gd name="T40" fmla="*/ 72 w 109"/>
                <a:gd name="T41" fmla="*/ 33 h 227"/>
                <a:gd name="T42" fmla="*/ 80 w 109"/>
                <a:gd name="T43" fmla="*/ 31 h 227"/>
                <a:gd name="T44" fmla="*/ 78 w 109"/>
                <a:gd name="T45" fmla="*/ 23 h 227"/>
                <a:gd name="T46" fmla="*/ 68 w 109"/>
                <a:gd name="T47" fmla="*/ 20 h 227"/>
                <a:gd name="T48" fmla="*/ 66 w 109"/>
                <a:gd name="T49" fmla="*/ 6 h 227"/>
                <a:gd name="T50" fmla="*/ 56 w 109"/>
                <a:gd name="T51" fmla="*/ 4 h 227"/>
                <a:gd name="T52" fmla="*/ 48 w 109"/>
                <a:gd name="T53" fmla="*/ 0 h 227"/>
                <a:gd name="T54" fmla="*/ 42 w 109"/>
                <a:gd name="T55" fmla="*/ 0 h 227"/>
                <a:gd name="T56" fmla="*/ 33 w 109"/>
                <a:gd name="T57" fmla="*/ 6 h 227"/>
                <a:gd name="T58" fmla="*/ 2 w 109"/>
                <a:gd name="T59" fmla="*/ 8 h 227"/>
                <a:gd name="T60" fmla="*/ 0 w 109"/>
                <a:gd name="T61" fmla="*/ 14 h 227"/>
                <a:gd name="T62" fmla="*/ 9 w 109"/>
                <a:gd name="T63" fmla="*/ 23 h 227"/>
                <a:gd name="T64" fmla="*/ 11 w 109"/>
                <a:gd name="T65" fmla="*/ 37 h 227"/>
                <a:gd name="T66" fmla="*/ 33 w 109"/>
                <a:gd name="T67" fmla="*/ 35 h 227"/>
                <a:gd name="T68" fmla="*/ 39 w 109"/>
                <a:gd name="T69" fmla="*/ 45 h 227"/>
                <a:gd name="T70" fmla="*/ 41 w 109"/>
                <a:gd name="T71" fmla="*/ 54 h 227"/>
                <a:gd name="T72" fmla="*/ 27 w 109"/>
                <a:gd name="T73" fmla="*/ 54 h 227"/>
                <a:gd name="T74" fmla="*/ 25 w 109"/>
                <a:gd name="T75" fmla="*/ 64 h 227"/>
                <a:gd name="T76" fmla="*/ 33 w 109"/>
                <a:gd name="T77" fmla="*/ 68 h 227"/>
                <a:gd name="T78" fmla="*/ 60 w 109"/>
                <a:gd name="T79" fmla="*/ 93 h 227"/>
                <a:gd name="T80" fmla="*/ 78 w 109"/>
                <a:gd name="T81" fmla="*/ 113 h 227"/>
                <a:gd name="T82" fmla="*/ 82 w 109"/>
                <a:gd name="T83" fmla="*/ 126 h 227"/>
                <a:gd name="T84" fmla="*/ 80 w 109"/>
                <a:gd name="T85" fmla="*/ 140 h 227"/>
                <a:gd name="T86" fmla="*/ 80 w 109"/>
                <a:gd name="T87" fmla="*/ 148 h 227"/>
                <a:gd name="T88" fmla="*/ 76 w 109"/>
                <a:gd name="T89" fmla="*/ 159 h 227"/>
                <a:gd name="T90" fmla="*/ 70 w 109"/>
                <a:gd name="T91" fmla="*/ 171 h 227"/>
                <a:gd name="T92" fmla="*/ 64 w 109"/>
                <a:gd name="T93" fmla="*/ 179 h 227"/>
                <a:gd name="T94" fmla="*/ 54 w 109"/>
                <a:gd name="T95" fmla="*/ 183 h 227"/>
                <a:gd name="T96" fmla="*/ 54 w 109"/>
                <a:gd name="T97" fmla="*/ 191 h 227"/>
                <a:gd name="T98" fmla="*/ 44 w 109"/>
                <a:gd name="T99" fmla="*/ 194 h 227"/>
                <a:gd name="T100" fmla="*/ 41 w 109"/>
                <a:gd name="T101" fmla="*/ 198 h 2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9" h="227">
                  <a:moveTo>
                    <a:pt x="41" y="198"/>
                  </a:moveTo>
                  <a:lnTo>
                    <a:pt x="42" y="200"/>
                  </a:lnTo>
                  <a:lnTo>
                    <a:pt x="42" y="202"/>
                  </a:lnTo>
                  <a:lnTo>
                    <a:pt x="42" y="208"/>
                  </a:lnTo>
                  <a:lnTo>
                    <a:pt x="41" y="208"/>
                  </a:lnTo>
                  <a:lnTo>
                    <a:pt x="39" y="227"/>
                  </a:lnTo>
                  <a:lnTo>
                    <a:pt x="50" y="220"/>
                  </a:lnTo>
                  <a:lnTo>
                    <a:pt x="64" y="212"/>
                  </a:lnTo>
                  <a:lnTo>
                    <a:pt x="64" y="204"/>
                  </a:lnTo>
                  <a:lnTo>
                    <a:pt x="68" y="198"/>
                  </a:lnTo>
                  <a:lnTo>
                    <a:pt x="80" y="200"/>
                  </a:lnTo>
                  <a:lnTo>
                    <a:pt x="91" y="196"/>
                  </a:lnTo>
                  <a:lnTo>
                    <a:pt x="105" y="185"/>
                  </a:lnTo>
                  <a:lnTo>
                    <a:pt x="109" y="167"/>
                  </a:lnTo>
                  <a:lnTo>
                    <a:pt x="105" y="148"/>
                  </a:lnTo>
                  <a:lnTo>
                    <a:pt x="101" y="134"/>
                  </a:lnTo>
                  <a:lnTo>
                    <a:pt x="97" y="119"/>
                  </a:lnTo>
                  <a:lnTo>
                    <a:pt x="58" y="76"/>
                  </a:lnTo>
                  <a:lnTo>
                    <a:pt x="52" y="68"/>
                  </a:lnTo>
                  <a:lnTo>
                    <a:pt x="60" y="49"/>
                  </a:lnTo>
                  <a:lnTo>
                    <a:pt x="72" y="33"/>
                  </a:lnTo>
                  <a:lnTo>
                    <a:pt x="80" y="31"/>
                  </a:lnTo>
                  <a:lnTo>
                    <a:pt x="78" y="23"/>
                  </a:lnTo>
                  <a:lnTo>
                    <a:pt x="68" y="20"/>
                  </a:lnTo>
                  <a:lnTo>
                    <a:pt x="66" y="6"/>
                  </a:lnTo>
                  <a:lnTo>
                    <a:pt x="56" y="4"/>
                  </a:lnTo>
                  <a:lnTo>
                    <a:pt x="48" y="0"/>
                  </a:lnTo>
                  <a:lnTo>
                    <a:pt x="42" y="0"/>
                  </a:lnTo>
                  <a:lnTo>
                    <a:pt x="33" y="6"/>
                  </a:lnTo>
                  <a:lnTo>
                    <a:pt x="2" y="8"/>
                  </a:lnTo>
                  <a:lnTo>
                    <a:pt x="0" y="14"/>
                  </a:lnTo>
                  <a:lnTo>
                    <a:pt x="9" y="23"/>
                  </a:lnTo>
                  <a:lnTo>
                    <a:pt x="11" y="37"/>
                  </a:lnTo>
                  <a:lnTo>
                    <a:pt x="33" y="35"/>
                  </a:lnTo>
                  <a:lnTo>
                    <a:pt x="39" y="45"/>
                  </a:lnTo>
                  <a:lnTo>
                    <a:pt x="41" y="54"/>
                  </a:lnTo>
                  <a:lnTo>
                    <a:pt x="27" y="54"/>
                  </a:lnTo>
                  <a:lnTo>
                    <a:pt x="25" y="64"/>
                  </a:lnTo>
                  <a:lnTo>
                    <a:pt x="33" y="68"/>
                  </a:lnTo>
                  <a:lnTo>
                    <a:pt x="60" y="93"/>
                  </a:lnTo>
                  <a:lnTo>
                    <a:pt x="78" y="113"/>
                  </a:lnTo>
                  <a:lnTo>
                    <a:pt x="82" y="126"/>
                  </a:lnTo>
                  <a:lnTo>
                    <a:pt x="80" y="140"/>
                  </a:lnTo>
                  <a:lnTo>
                    <a:pt x="80" y="148"/>
                  </a:lnTo>
                  <a:lnTo>
                    <a:pt x="76" y="159"/>
                  </a:lnTo>
                  <a:lnTo>
                    <a:pt x="70" y="171"/>
                  </a:lnTo>
                  <a:lnTo>
                    <a:pt x="64" y="179"/>
                  </a:lnTo>
                  <a:lnTo>
                    <a:pt x="54" y="183"/>
                  </a:lnTo>
                  <a:lnTo>
                    <a:pt x="54" y="191"/>
                  </a:lnTo>
                  <a:lnTo>
                    <a:pt x="44" y="194"/>
                  </a:lnTo>
                  <a:lnTo>
                    <a:pt x="41" y="198"/>
                  </a:lnTo>
                  <a:close/>
                </a:path>
              </a:pathLst>
            </a:custGeom>
            <a:grpFill/>
            <a:ln w="7938" cap="rnd">
              <a:solidFill>
                <a:schemeClr val="tx1"/>
              </a:solidFill>
              <a:prstDash val="solid"/>
              <a:round/>
              <a:headEnd/>
              <a:tailEnd/>
            </a:ln>
          </p:spPr>
          <p:txBody>
            <a:bodyPr/>
            <a:lstStyle/>
            <a:p>
              <a:pPr>
                <a:defRPr/>
              </a:pPr>
              <a:endParaRPr lang="en-GB" dirty="0"/>
            </a:p>
          </p:txBody>
        </p:sp>
      </p:grpSp>
      <p:grpSp>
        <p:nvGrpSpPr>
          <p:cNvPr id="1497" name="Nepal">
            <a:extLst>
              <a:ext uri="{FF2B5EF4-FFF2-40B4-BE49-F238E27FC236}">
                <a16:creationId xmlns:a16="http://schemas.microsoft.com/office/drawing/2014/main" id="{2848EC03-3BCD-4345-AD73-DAFA23F3A7B8}"/>
              </a:ext>
            </a:extLst>
          </p:cNvPr>
          <p:cNvGrpSpPr>
            <a:grpSpLocks/>
          </p:cNvGrpSpPr>
          <p:nvPr/>
        </p:nvGrpSpPr>
        <p:grpSpPr bwMode="auto">
          <a:xfrm>
            <a:off x="6015739" y="3896307"/>
            <a:ext cx="175324" cy="103675"/>
            <a:chOff x="3897" y="2396"/>
            <a:chExt cx="127" cy="70"/>
          </a:xfrm>
          <a:solidFill>
            <a:schemeClr val="bg2"/>
          </a:solidFill>
        </p:grpSpPr>
        <p:sp>
          <p:nvSpPr>
            <p:cNvPr id="1498" name="Freeform 670">
              <a:extLst>
                <a:ext uri="{FF2B5EF4-FFF2-40B4-BE49-F238E27FC236}">
                  <a16:creationId xmlns:a16="http://schemas.microsoft.com/office/drawing/2014/main" id="{86283935-192A-4ED8-943F-1DADEE94FBF1}"/>
                </a:ext>
              </a:extLst>
            </p:cNvPr>
            <p:cNvSpPr>
              <a:spLocks/>
            </p:cNvSpPr>
            <p:nvPr/>
          </p:nvSpPr>
          <p:spPr bwMode="auto">
            <a:xfrm>
              <a:off x="3897" y="2396"/>
              <a:ext cx="127" cy="70"/>
            </a:xfrm>
            <a:custGeom>
              <a:avLst/>
              <a:gdLst>
                <a:gd name="T0" fmla="*/ 16 w 127"/>
                <a:gd name="T1" fmla="*/ 6 h 70"/>
                <a:gd name="T2" fmla="*/ 29 w 127"/>
                <a:gd name="T3" fmla="*/ 0 h 70"/>
                <a:gd name="T4" fmla="*/ 43 w 127"/>
                <a:gd name="T5" fmla="*/ 13 h 70"/>
                <a:gd name="T6" fmla="*/ 59 w 127"/>
                <a:gd name="T7" fmla="*/ 21 h 70"/>
                <a:gd name="T8" fmla="*/ 70 w 127"/>
                <a:gd name="T9" fmla="*/ 29 h 70"/>
                <a:gd name="T10" fmla="*/ 86 w 127"/>
                <a:gd name="T11" fmla="*/ 39 h 70"/>
                <a:gd name="T12" fmla="*/ 101 w 127"/>
                <a:gd name="T13" fmla="*/ 43 h 70"/>
                <a:gd name="T14" fmla="*/ 125 w 127"/>
                <a:gd name="T15" fmla="*/ 45 h 70"/>
                <a:gd name="T16" fmla="*/ 125 w 127"/>
                <a:gd name="T17" fmla="*/ 56 h 70"/>
                <a:gd name="T18" fmla="*/ 127 w 127"/>
                <a:gd name="T19" fmla="*/ 68 h 70"/>
                <a:gd name="T20" fmla="*/ 100 w 127"/>
                <a:gd name="T21" fmla="*/ 70 h 70"/>
                <a:gd name="T22" fmla="*/ 86 w 127"/>
                <a:gd name="T23" fmla="*/ 64 h 70"/>
                <a:gd name="T24" fmla="*/ 70 w 127"/>
                <a:gd name="T25" fmla="*/ 52 h 70"/>
                <a:gd name="T26" fmla="*/ 47 w 127"/>
                <a:gd name="T27" fmla="*/ 51 h 70"/>
                <a:gd name="T28" fmla="*/ 33 w 127"/>
                <a:gd name="T29" fmla="*/ 45 h 70"/>
                <a:gd name="T30" fmla="*/ 19 w 127"/>
                <a:gd name="T31" fmla="*/ 35 h 70"/>
                <a:gd name="T32" fmla="*/ 0 w 127"/>
                <a:gd name="T33" fmla="*/ 29 h 70"/>
                <a:gd name="T34" fmla="*/ 4 w 127"/>
                <a:gd name="T35" fmla="*/ 13 h 70"/>
                <a:gd name="T36" fmla="*/ 16 w 127"/>
                <a:gd name="T37"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70">
                  <a:moveTo>
                    <a:pt x="16" y="6"/>
                  </a:moveTo>
                  <a:lnTo>
                    <a:pt x="29" y="0"/>
                  </a:lnTo>
                  <a:lnTo>
                    <a:pt x="43" y="13"/>
                  </a:lnTo>
                  <a:lnTo>
                    <a:pt x="59" y="21"/>
                  </a:lnTo>
                  <a:lnTo>
                    <a:pt x="70" y="29"/>
                  </a:lnTo>
                  <a:lnTo>
                    <a:pt x="86" y="39"/>
                  </a:lnTo>
                  <a:lnTo>
                    <a:pt x="101" y="43"/>
                  </a:lnTo>
                  <a:lnTo>
                    <a:pt x="125" y="45"/>
                  </a:lnTo>
                  <a:lnTo>
                    <a:pt x="125" y="56"/>
                  </a:lnTo>
                  <a:lnTo>
                    <a:pt x="127" y="68"/>
                  </a:lnTo>
                  <a:lnTo>
                    <a:pt x="100" y="70"/>
                  </a:lnTo>
                  <a:lnTo>
                    <a:pt x="86" y="64"/>
                  </a:lnTo>
                  <a:lnTo>
                    <a:pt x="70" y="52"/>
                  </a:lnTo>
                  <a:lnTo>
                    <a:pt x="47" y="51"/>
                  </a:lnTo>
                  <a:lnTo>
                    <a:pt x="33" y="45"/>
                  </a:lnTo>
                  <a:lnTo>
                    <a:pt x="19" y="35"/>
                  </a:lnTo>
                  <a:lnTo>
                    <a:pt x="0" y="29"/>
                  </a:lnTo>
                  <a:lnTo>
                    <a:pt x="4" y="13"/>
                  </a:lnTo>
                  <a:lnTo>
                    <a:pt x="16" y="6"/>
                  </a:lnTo>
                  <a:close/>
                </a:path>
              </a:pathLst>
            </a:custGeom>
            <a:grpFill/>
            <a:ln w="9525">
              <a:solidFill>
                <a:schemeClr val="bg2"/>
              </a:solidFill>
              <a:round/>
              <a:headEnd/>
              <a:tailEnd/>
            </a:ln>
          </p:spPr>
          <p:txBody>
            <a:bodyPr/>
            <a:lstStyle/>
            <a:p>
              <a:pPr>
                <a:defRPr/>
              </a:pPr>
              <a:endParaRPr lang="en-GB" dirty="0"/>
            </a:p>
          </p:txBody>
        </p:sp>
        <p:sp>
          <p:nvSpPr>
            <p:cNvPr id="1499" name="Freeform 671">
              <a:extLst>
                <a:ext uri="{FF2B5EF4-FFF2-40B4-BE49-F238E27FC236}">
                  <a16:creationId xmlns:a16="http://schemas.microsoft.com/office/drawing/2014/main" id="{64EF4E5B-EED0-4A7A-9F18-EE25C0959C9A}"/>
                </a:ext>
              </a:extLst>
            </p:cNvPr>
            <p:cNvSpPr>
              <a:spLocks/>
            </p:cNvSpPr>
            <p:nvPr/>
          </p:nvSpPr>
          <p:spPr bwMode="auto">
            <a:xfrm>
              <a:off x="3897" y="2396"/>
              <a:ext cx="127" cy="70"/>
            </a:xfrm>
            <a:custGeom>
              <a:avLst/>
              <a:gdLst>
                <a:gd name="T0" fmla="*/ 16 w 127"/>
                <a:gd name="T1" fmla="*/ 6 h 70"/>
                <a:gd name="T2" fmla="*/ 29 w 127"/>
                <a:gd name="T3" fmla="*/ 0 h 70"/>
                <a:gd name="T4" fmla="*/ 43 w 127"/>
                <a:gd name="T5" fmla="*/ 13 h 70"/>
                <a:gd name="T6" fmla="*/ 59 w 127"/>
                <a:gd name="T7" fmla="*/ 21 h 70"/>
                <a:gd name="T8" fmla="*/ 70 w 127"/>
                <a:gd name="T9" fmla="*/ 29 h 70"/>
                <a:gd name="T10" fmla="*/ 86 w 127"/>
                <a:gd name="T11" fmla="*/ 39 h 70"/>
                <a:gd name="T12" fmla="*/ 101 w 127"/>
                <a:gd name="T13" fmla="*/ 43 h 70"/>
                <a:gd name="T14" fmla="*/ 125 w 127"/>
                <a:gd name="T15" fmla="*/ 45 h 70"/>
                <a:gd name="T16" fmla="*/ 125 w 127"/>
                <a:gd name="T17" fmla="*/ 56 h 70"/>
                <a:gd name="T18" fmla="*/ 127 w 127"/>
                <a:gd name="T19" fmla="*/ 68 h 70"/>
                <a:gd name="T20" fmla="*/ 100 w 127"/>
                <a:gd name="T21" fmla="*/ 70 h 70"/>
                <a:gd name="T22" fmla="*/ 86 w 127"/>
                <a:gd name="T23" fmla="*/ 64 h 70"/>
                <a:gd name="T24" fmla="*/ 70 w 127"/>
                <a:gd name="T25" fmla="*/ 52 h 70"/>
                <a:gd name="T26" fmla="*/ 47 w 127"/>
                <a:gd name="T27" fmla="*/ 51 h 70"/>
                <a:gd name="T28" fmla="*/ 33 w 127"/>
                <a:gd name="T29" fmla="*/ 45 h 70"/>
                <a:gd name="T30" fmla="*/ 19 w 127"/>
                <a:gd name="T31" fmla="*/ 35 h 70"/>
                <a:gd name="T32" fmla="*/ 0 w 127"/>
                <a:gd name="T33" fmla="*/ 29 h 70"/>
                <a:gd name="T34" fmla="*/ 4 w 127"/>
                <a:gd name="T35" fmla="*/ 13 h 70"/>
                <a:gd name="T36" fmla="*/ 16 w 127"/>
                <a:gd name="T37" fmla="*/ 6 h 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7" h="70">
                  <a:moveTo>
                    <a:pt x="16" y="6"/>
                  </a:moveTo>
                  <a:lnTo>
                    <a:pt x="29" y="0"/>
                  </a:lnTo>
                  <a:lnTo>
                    <a:pt x="43" y="13"/>
                  </a:lnTo>
                  <a:lnTo>
                    <a:pt x="59" y="21"/>
                  </a:lnTo>
                  <a:lnTo>
                    <a:pt x="70" y="29"/>
                  </a:lnTo>
                  <a:lnTo>
                    <a:pt x="86" y="39"/>
                  </a:lnTo>
                  <a:lnTo>
                    <a:pt x="101" y="43"/>
                  </a:lnTo>
                  <a:lnTo>
                    <a:pt x="125" y="45"/>
                  </a:lnTo>
                  <a:lnTo>
                    <a:pt x="125" y="56"/>
                  </a:lnTo>
                  <a:lnTo>
                    <a:pt x="127" y="68"/>
                  </a:lnTo>
                  <a:lnTo>
                    <a:pt x="100" y="70"/>
                  </a:lnTo>
                  <a:lnTo>
                    <a:pt x="86" y="64"/>
                  </a:lnTo>
                  <a:lnTo>
                    <a:pt x="70" y="52"/>
                  </a:lnTo>
                  <a:lnTo>
                    <a:pt x="47" y="51"/>
                  </a:lnTo>
                  <a:lnTo>
                    <a:pt x="33" y="45"/>
                  </a:lnTo>
                  <a:lnTo>
                    <a:pt x="19" y="35"/>
                  </a:lnTo>
                  <a:lnTo>
                    <a:pt x="0" y="29"/>
                  </a:lnTo>
                  <a:lnTo>
                    <a:pt x="4" y="13"/>
                  </a:lnTo>
                  <a:lnTo>
                    <a:pt x="16" y="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00" name="Bhutan">
            <a:extLst>
              <a:ext uri="{FF2B5EF4-FFF2-40B4-BE49-F238E27FC236}">
                <a16:creationId xmlns:a16="http://schemas.microsoft.com/office/drawing/2014/main" id="{2AF7F2FB-C08A-49F9-8566-8460020B1AE7}"/>
              </a:ext>
            </a:extLst>
          </p:cNvPr>
          <p:cNvGrpSpPr>
            <a:grpSpLocks/>
          </p:cNvGrpSpPr>
          <p:nvPr/>
        </p:nvGrpSpPr>
        <p:grpSpPr bwMode="auto">
          <a:xfrm>
            <a:off x="6209010" y="3954068"/>
            <a:ext cx="67645" cy="37026"/>
            <a:chOff x="4037" y="2435"/>
            <a:chExt cx="49" cy="25"/>
          </a:xfrm>
          <a:solidFill>
            <a:schemeClr val="bg2"/>
          </a:solidFill>
        </p:grpSpPr>
        <p:sp>
          <p:nvSpPr>
            <p:cNvPr id="1501" name="Freeform 673">
              <a:extLst>
                <a:ext uri="{FF2B5EF4-FFF2-40B4-BE49-F238E27FC236}">
                  <a16:creationId xmlns:a16="http://schemas.microsoft.com/office/drawing/2014/main" id="{653539B9-462E-4895-BF70-999F7D5036F5}"/>
                </a:ext>
              </a:extLst>
            </p:cNvPr>
            <p:cNvSpPr>
              <a:spLocks/>
            </p:cNvSpPr>
            <p:nvPr/>
          </p:nvSpPr>
          <p:spPr bwMode="auto">
            <a:xfrm>
              <a:off x="4037" y="2435"/>
              <a:ext cx="49" cy="25"/>
            </a:xfrm>
            <a:custGeom>
              <a:avLst/>
              <a:gdLst>
                <a:gd name="T0" fmla="*/ 10 w 49"/>
                <a:gd name="T1" fmla="*/ 0 h 25"/>
                <a:gd name="T2" fmla="*/ 4 w 49"/>
                <a:gd name="T3" fmla="*/ 6 h 25"/>
                <a:gd name="T4" fmla="*/ 2 w 49"/>
                <a:gd name="T5" fmla="*/ 6 h 25"/>
                <a:gd name="T6" fmla="*/ 0 w 49"/>
                <a:gd name="T7" fmla="*/ 13 h 25"/>
                <a:gd name="T8" fmla="*/ 2 w 49"/>
                <a:gd name="T9" fmla="*/ 19 h 25"/>
                <a:gd name="T10" fmla="*/ 8 w 49"/>
                <a:gd name="T11" fmla="*/ 23 h 25"/>
                <a:gd name="T12" fmla="*/ 16 w 49"/>
                <a:gd name="T13" fmla="*/ 25 h 25"/>
                <a:gd name="T14" fmla="*/ 32 w 49"/>
                <a:gd name="T15" fmla="*/ 23 h 25"/>
                <a:gd name="T16" fmla="*/ 46 w 49"/>
                <a:gd name="T17" fmla="*/ 21 h 25"/>
                <a:gd name="T18" fmla="*/ 49 w 49"/>
                <a:gd name="T19" fmla="*/ 15 h 25"/>
                <a:gd name="T20" fmla="*/ 46 w 49"/>
                <a:gd name="T21" fmla="*/ 6 h 25"/>
                <a:gd name="T22" fmla="*/ 32 w 49"/>
                <a:gd name="T23" fmla="*/ 3 h 25"/>
                <a:gd name="T24" fmla="*/ 20 w 49"/>
                <a:gd name="T25" fmla="*/ 0 h 25"/>
                <a:gd name="T26" fmla="*/ 10 w 49"/>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25">
                  <a:moveTo>
                    <a:pt x="10" y="0"/>
                  </a:moveTo>
                  <a:lnTo>
                    <a:pt x="4" y="6"/>
                  </a:lnTo>
                  <a:lnTo>
                    <a:pt x="2" y="6"/>
                  </a:lnTo>
                  <a:lnTo>
                    <a:pt x="0" y="13"/>
                  </a:lnTo>
                  <a:lnTo>
                    <a:pt x="2" y="19"/>
                  </a:lnTo>
                  <a:lnTo>
                    <a:pt x="8" y="23"/>
                  </a:lnTo>
                  <a:lnTo>
                    <a:pt x="16" y="25"/>
                  </a:lnTo>
                  <a:lnTo>
                    <a:pt x="32" y="23"/>
                  </a:lnTo>
                  <a:lnTo>
                    <a:pt x="46" y="21"/>
                  </a:lnTo>
                  <a:lnTo>
                    <a:pt x="49" y="15"/>
                  </a:lnTo>
                  <a:lnTo>
                    <a:pt x="46" y="6"/>
                  </a:lnTo>
                  <a:lnTo>
                    <a:pt x="32" y="3"/>
                  </a:lnTo>
                  <a:lnTo>
                    <a:pt x="20" y="0"/>
                  </a:lnTo>
                  <a:lnTo>
                    <a:pt x="10" y="0"/>
                  </a:lnTo>
                  <a:close/>
                </a:path>
              </a:pathLst>
            </a:custGeom>
            <a:grpFill/>
            <a:ln w="9525">
              <a:solidFill>
                <a:schemeClr val="bg2"/>
              </a:solidFill>
              <a:round/>
              <a:headEnd/>
              <a:tailEnd/>
            </a:ln>
          </p:spPr>
          <p:txBody>
            <a:bodyPr/>
            <a:lstStyle/>
            <a:p>
              <a:pPr>
                <a:defRPr/>
              </a:pPr>
              <a:endParaRPr lang="en-GB" dirty="0"/>
            </a:p>
          </p:txBody>
        </p:sp>
        <p:sp>
          <p:nvSpPr>
            <p:cNvPr id="1502" name="Freeform 674">
              <a:extLst>
                <a:ext uri="{FF2B5EF4-FFF2-40B4-BE49-F238E27FC236}">
                  <a16:creationId xmlns:a16="http://schemas.microsoft.com/office/drawing/2014/main" id="{E1C5133B-1BEB-40D6-A059-7F5CC27F977E}"/>
                </a:ext>
              </a:extLst>
            </p:cNvPr>
            <p:cNvSpPr>
              <a:spLocks/>
            </p:cNvSpPr>
            <p:nvPr/>
          </p:nvSpPr>
          <p:spPr bwMode="auto">
            <a:xfrm>
              <a:off x="4037" y="2435"/>
              <a:ext cx="49" cy="25"/>
            </a:xfrm>
            <a:custGeom>
              <a:avLst/>
              <a:gdLst>
                <a:gd name="T0" fmla="*/ 10 w 49"/>
                <a:gd name="T1" fmla="*/ 0 h 25"/>
                <a:gd name="T2" fmla="*/ 4 w 49"/>
                <a:gd name="T3" fmla="*/ 6 h 25"/>
                <a:gd name="T4" fmla="*/ 2 w 49"/>
                <a:gd name="T5" fmla="*/ 6 h 25"/>
                <a:gd name="T6" fmla="*/ 0 w 49"/>
                <a:gd name="T7" fmla="*/ 13 h 25"/>
                <a:gd name="T8" fmla="*/ 2 w 49"/>
                <a:gd name="T9" fmla="*/ 19 h 25"/>
                <a:gd name="T10" fmla="*/ 8 w 49"/>
                <a:gd name="T11" fmla="*/ 23 h 25"/>
                <a:gd name="T12" fmla="*/ 16 w 49"/>
                <a:gd name="T13" fmla="*/ 25 h 25"/>
                <a:gd name="T14" fmla="*/ 32 w 49"/>
                <a:gd name="T15" fmla="*/ 23 h 25"/>
                <a:gd name="T16" fmla="*/ 46 w 49"/>
                <a:gd name="T17" fmla="*/ 21 h 25"/>
                <a:gd name="T18" fmla="*/ 49 w 49"/>
                <a:gd name="T19" fmla="*/ 15 h 25"/>
                <a:gd name="T20" fmla="*/ 46 w 49"/>
                <a:gd name="T21" fmla="*/ 6 h 25"/>
                <a:gd name="T22" fmla="*/ 32 w 49"/>
                <a:gd name="T23" fmla="*/ 3 h 25"/>
                <a:gd name="T24" fmla="*/ 20 w 49"/>
                <a:gd name="T25" fmla="*/ 0 h 25"/>
                <a:gd name="T26" fmla="*/ 10 w 49"/>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25">
                  <a:moveTo>
                    <a:pt x="10" y="0"/>
                  </a:moveTo>
                  <a:lnTo>
                    <a:pt x="4" y="6"/>
                  </a:lnTo>
                  <a:lnTo>
                    <a:pt x="2" y="6"/>
                  </a:lnTo>
                  <a:lnTo>
                    <a:pt x="0" y="13"/>
                  </a:lnTo>
                  <a:lnTo>
                    <a:pt x="2" y="19"/>
                  </a:lnTo>
                  <a:lnTo>
                    <a:pt x="8" y="23"/>
                  </a:lnTo>
                  <a:lnTo>
                    <a:pt x="16" y="25"/>
                  </a:lnTo>
                  <a:lnTo>
                    <a:pt x="32" y="23"/>
                  </a:lnTo>
                  <a:lnTo>
                    <a:pt x="46" y="21"/>
                  </a:lnTo>
                  <a:lnTo>
                    <a:pt x="49" y="15"/>
                  </a:lnTo>
                  <a:lnTo>
                    <a:pt x="46" y="6"/>
                  </a:lnTo>
                  <a:lnTo>
                    <a:pt x="32" y="3"/>
                  </a:lnTo>
                  <a:lnTo>
                    <a:pt x="20" y="0"/>
                  </a:lnTo>
                  <a:lnTo>
                    <a:pt x="1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03" name="Bangladesh">
            <a:extLst>
              <a:ext uri="{FF2B5EF4-FFF2-40B4-BE49-F238E27FC236}">
                <a16:creationId xmlns:a16="http://schemas.microsoft.com/office/drawing/2014/main" id="{D73CCF9A-5B39-4E5A-A27C-F1F1DA00D534}"/>
              </a:ext>
            </a:extLst>
          </p:cNvPr>
          <p:cNvGrpSpPr>
            <a:grpSpLocks/>
          </p:cNvGrpSpPr>
          <p:nvPr/>
        </p:nvGrpSpPr>
        <p:grpSpPr bwMode="auto">
          <a:xfrm>
            <a:off x="6191063" y="3997019"/>
            <a:ext cx="93874" cy="130334"/>
            <a:chOff x="4024" y="2464"/>
            <a:chExt cx="68" cy="88"/>
          </a:xfrm>
          <a:solidFill>
            <a:schemeClr val="bg2"/>
          </a:solidFill>
        </p:grpSpPr>
        <p:sp>
          <p:nvSpPr>
            <p:cNvPr id="1504" name="Freeform 676">
              <a:extLst>
                <a:ext uri="{FF2B5EF4-FFF2-40B4-BE49-F238E27FC236}">
                  <a16:creationId xmlns:a16="http://schemas.microsoft.com/office/drawing/2014/main" id="{060E9ED8-CBBF-498C-9051-43D633876317}"/>
                </a:ext>
              </a:extLst>
            </p:cNvPr>
            <p:cNvSpPr>
              <a:spLocks/>
            </p:cNvSpPr>
            <p:nvPr/>
          </p:nvSpPr>
          <p:spPr bwMode="auto">
            <a:xfrm>
              <a:off x="4024" y="2464"/>
              <a:ext cx="68" cy="88"/>
            </a:xfrm>
            <a:custGeom>
              <a:avLst/>
              <a:gdLst>
                <a:gd name="T0" fmla="*/ 13 w 68"/>
                <a:gd name="T1" fmla="*/ 72 h 88"/>
                <a:gd name="T2" fmla="*/ 10 w 68"/>
                <a:gd name="T3" fmla="*/ 49 h 88"/>
                <a:gd name="T4" fmla="*/ 8 w 68"/>
                <a:gd name="T5" fmla="*/ 37 h 88"/>
                <a:gd name="T6" fmla="*/ 2 w 68"/>
                <a:gd name="T7" fmla="*/ 33 h 88"/>
                <a:gd name="T8" fmla="*/ 0 w 68"/>
                <a:gd name="T9" fmla="*/ 25 h 88"/>
                <a:gd name="T10" fmla="*/ 12 w 68"/>
                <a:gd name="T11" fmla="*/ 19 h 88"/>
                <a:gd name="T12" fmla="*/ 4 w 68"/>
                <a:gd name="T13" fmla="*/ 11 h 88"/>
                <a:gd name="T14" fmla="*/ 4 w 68"/>
                <a:gd name="T15" fmla="*/ 6 h 88"/>
                <a:gd name="T16" fmla="*/ 10 w 68"/>
                <a:gd name="T17" fmla="*/ 0 h 88"/>
                <a:gd name="T18" fmla="*/ 13 w 68"/>
                <a:gd name="T19" fmla="*/ 6 h 88"/>
                <a:gd name="T20" fmla="*/ 23 w 68"/>
                <a:gd name="T21" fmla="*/ 9 h 88"/>
                <a:gd name="T22" fmla="*/ 29 w 68"/>
                <a:gd name="T23" fmla="*/ 21 h 88"/>
                <a:gd name="T24" fmla="*/ 62 w 68"/>
                <a:gd name="T25" fmla="*/ 21 h 88"/>
                <a:gd name="T26" fmla="*/ 62 w 68"/>
                <a:gd name="T27" fmla="*/ 33 h 88"/>
                <a:gd name="T28" fmla="*/ 55 w 68"/>
                <a:gd name="T29" fmla="*/ 37 h 88"/>
                <a:gd name="T30" fmla="*/ 51 w 68"/>
                <a:gd name="T31" fmla="*/ 39 h 88"/>
                <a:gd name="T32" fmla="*/ 47 w 68"/>
                <a:gd name="T33" fmla="*/ 45 h 88"/>
                <a:gd name="T34" fmla="*/ 47 w 68"/>
                <a:gd name="T35" fmla="*/ 49 h 88"/>
                <a:gd name="T36" fmla="*/ 47 w 68"/>
                <a:gd name="T37" fmla="*/ 52 h 88"/>
                <a:gd name="T38" fmla="*/ 55 w 68"/>
                <a:gd name="T39" fmla="*/ 56 h 88"/>
                <a:gd name="T40" fmla="*/ 59 w 68"/>
                <a:gd name="T41" fmla="*/ 45 h 88"/>
                <a:gd name="T42" fmla="*/ 68 w 68"/>
                <a:gd name="T43" fmla="*/ 47 h 88"/>
                <a:gd name="T44" fmla="*/ 66 w 68"/>
                <a:gd name="T45" fmla="*/ 58 h 88"/>
                <a:gd name="T46" fmla="*/ 66 w 68"/>
                <a:gd name="T47" fmla="*/ 68 h 88"/>
                <a:gd name="T48" fmla="*/ 68 w 68"/>
                <a:gd name="T49" fmla="*/ 74 h 88"/>
                <a:gd name="T50" fmla="*/ 68 w 68"/>
                <a:gd name="T51" fmla="*/ 84 h 88"/>
                <a:gd name="T52" fmla="*/ 62 w 68"/>
                <a:gd name="T53" fmla="*/ 88 h 88"/>
                <a:gd name="T54" fmla="*/ 59 w 68"/>
                <a:gd name="T55" fmla="*/ 80 h 88"/>
                <a:gd name="T56" fmla="*/ 57 w 68"/>
                <a:gd name="T57" fmla="*/ 66 h 88"/>
                <a:gd name="T58" fmla="*/ 53 w 68"/>
                <a:gd name="T59" fmla="*/ 62 h 88"/>
                <a:gd name="T60" fmla="*/ 47 w 68"/>
                <a:gd name="T61" fmla="*/ 60 h 88"/>
                <a:gd name="T62" fmla="*/ 39 w 68"/>
                <a:gd name="T63" fmla="*/ 54 h 88"/>
                <a:gd name="T64" fmla="*/ 35 w 68"/>
                <a:gd name="T65" fmla="*/ 60 h 88"/>
                <a:gd name="T66" fmla="*/ 35 w 68"/>
                <a:gd name="T67" fmla="*/ 72 h 88"/>
                <a:gd name="T68" fmla="*/ 25 w 68"/>
                <a:gd name="T69" fmla="*/ 72 h 88"/>
                <a:gd name="T70" fmla="*/ 13 w 68"/>
                <a:gd name="T71" fmla="*/ 72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88">
                  <a:moveTo>
                    <a:pt x="13" y="72"/>
                  </a:moveTo>
                  <a:lnTo>
                    <a:pt x="10" y="49"/>
                  </a:lnTo>
                  <a:lnTo>
                    <a:pt x="8" y="37"/>
                  </a:lnTo>
                  <a:lnTo>
                    <a:pt x="2" y="33"/>
                  </a:lnTo>
                  <a:lnTo>
                    <a:pt x="0" y="25"/>
                  </a:lnTo>
                  <a:lnTo>
                    <a:pt x="12" y="19"/>
                  </a:lnTo>
                  <a:lnTo>
                    <a:pt x="4" y="11"/>
                  </a:lnTo>
                  <a:lnTo>
                    <a:pt x="4" y="6"/>
                  </a:lnTo>
                  <a:lnTo>
                    <a:pt x="10" y="0"/>
                  </a:lnTo>
                  <a:lnTo>
                    <a:pt x="13" y="6"/>
                  </a:lnTo>
                  <a:lnTo>
                    <a:pt x="23" y="9"/>
                  </a:lnTo>
                  <a:lnTo>
                    <a:pt x="29" y="21"/>
                  </a:lnTo>
                  <a:lnTo>
                    <a:pt x="62" y="21"/>
                  </a:lnTo>
                  <a:lnTo>
                    <a:pt x="62" y="33"/>
                  </a:lnTo>
                  <a:lnTo>
                    <a:pt x="55" y="37"/>
                  </a:lnTo>
                  <a:lnTo>
                    <a:pt x="51" y="39"/>
                  </a:lnTo>
                  <a:lnTo>
                    <a:pt x="47" y="45"/>
                  </a:lnTo>
                  <a:lnTo>
                    <a:pt x="47" y="49"/>
                  </a:lnTo>
                  <a:lnTo>
                    <a:pt x="47" y="52"/>
                  </a:lnTo>
                  <a:lnTo>
                    <a:pt x="55" y="56"/>
                  </a:lnTo>
                  <a:lnTo>
                    <a:pt x="59" y="45"/>
                  </a:lnTo>
                  <a:lnTo>
                    <a:pt x="68" y="47"/>
                  </a:lnTo>
                  <a:lnTo>
                    <a:pt x="66" y="58"/>
                  </a:lnTo>
                  <a:lnTo>
                    <a:pt x="66" y="68"/>
                  </a:lnTo>
                  <a:lnTo>
                    <a:pt x="68" y="74"/>
                  </a:lnTo>
                  <a:lnTo>
                    <a:pt x="68" y="84"/>
                  </a:lnTo>
                  <a:lnTo>
                    <a:pt x="62" y="88"/>
                  </a:lnTo>
                  <a:lnTo>
                    <a:pt x="59" y="80"/>
                  </a:lnTo>
                  <a:lnTo>
                    <a:pt x="57" y="66"/>
                  </a:lnTo>
                  <a:lnTo>
                    <a:pt x="53" y="62"/>
                  </a:lnTo>
                  <a:lnTo>
                    <a:pt x="47" y="60"/>
                  </a:lnTo>
                  <a:lnTo>
                    <a:pt x="39" y="54"/>
                  </a:lnTo>
                  <a:lnTo>
                    <a:pt x="35" y="60"/>
                  </a:lnTo>
                  <a:lnTo>
                    <a:pt x="35" y="72"/>
                  </a:lnTo>
                  <a:lnTo>
                    <a:pt x="25" y="72"/>
                  </a:lnTo>
                  <a:lnTo>
                    <a:pt x="13" y="72"/>
                  </a:lnTo>
                  <a:close/>
                </a:path>
              </a:pathLst>
            </a:custGeom>
            <a:grpFill/>
            <a:ln w="9525">
              <a:solidFill>
                <a:schemeClr val="bg2"/>
              </a:solidFill>
              <a:round/>
              <a:headEnd/>
              <a:tailEnd/>
            </a:ln>
          </p:spPr>
          <p:txBody>
            <a:bodyPr/>
            <a:lstStyle/>
            <a:p>
              <a:pPr>
                <a:defRPr/>
              </a:pPr>
              <a:endParaRPr lang="en-GB" dirty="0"/>
            </a:p>
          </p:txBody>
        </p:sp>
        <p:sp>
          <p:nvSpPr>
            <p:cNvPr id="1505" name="Freeform 677">
              <a:extLst>
                <a:ext uri="{FF2B5EF4-FFF2-40B4-BE49-F238E27FC236}">
                  <a16:creationId xmlns:a16="http://schemas.microsoft.com/office/drawing/2014/main" id="{BC0DB517-F41F-48EB-BB06-BA17BCA0681C}"/>
                </a:ext>
              </a:extLst>
            </p:cNvPr>
            <p:cNvSpPr>
              <a:spLocks/>
            </p:cNvSpPr>
            <p:nvPr/>
          </p:nvSpPr>
          <p:spPr bwMode="auto">
            <a:xfrm>
              <a:off x="4024" y="2464"/>
              <a:ext cx="68" cy="88"/>
            </a:xfrm>
            <a:custGeom>
              <a:avLst/>
              <a:gdLst>
                <a:gd name="T0" fmla="*/ 13 w 68"/>
                <a:gd name="T1" fmla="*/ 72 h 88"/>
                <a:gd name="T2" fmla="*/ 10 w 68"/>
                <a:gd name="T3" fmla="*/ 49 h 88"/>
                <a:gd name="T4" fmla="*/ 8 w 68"/>
                <a:gd name="T5" fmla="*/ 37 h 88"/>
                <a:gd name="T6" fmla="*/ 2 w 68"/>
                <a:gd name="T7" fmla="*/ 33 h 88"/>
                <a:gd name="T8" fmla="*/ 0 w 68"/>
                <a:gd name="T9" fmla="*/ 25 h 88"/>
                <a:gd name="T10" fmla="*/ 12 w 68"/>
                <a:gd name="T11" fmla="*/ 19 h 88"/>
                <a:gd name="T12" fmla="*/ 4 w 68"/>
                <a:gd name="T13" fmla="*/ 11 h 88"/>
                <a:gd name="T14" fmla="*/ 4 w 68"/>
                <a:gd name="T15" fmla="*/ 6 h 88"/>
                <a:gd name="T16" fmla="*/ 10 w 68"/>
                <a:gd name="T17" fmla="*/ 0 h 88"/>
                <a:gd name="T18" fmla="*/ 13 w 68"/>
                <a:gd name="T19" fmla="*/ 6 h 88"/>
                <a:gd name="T20" fmla="*/ 23 w 68"/>
                <a:gd name="T21" fmla="*/ 9 h 88"/>
                <a:gd name="T22" fmla="*/ 29 w 68"/>
                <a:gd name="T23" fmla="*/ 21 h 88"/>
                <a:gd name="T24" fmla="*/ 62 w 68"/>
                <a:gd name="T25" fmla="*/ 21 h 88"/>
                <a:gd name="T26" fmla="*/ 62 w 68"/>
                <a:gd name="T27" fmla="*/ 33 h 88"/>
                <a:gd name="T28" fmla="*/ 55 w 68"/>
                <a:gd name="T29" fmla="*/ 37 h 88"/>
                <a:gd name="T30" fmla="*/ 51 w 68"/>
                <a:gd name="T31" fmla="*/ 39 h 88"/>
                <a:gd name="T32" fmla="*/ 47 w 68"/>
                <a:gd name="T33" fmla="*/ 45 h 88"/>
                <a:gd name="T34" fmla="*/ 47 w 68"/>
                <a:gd name="T35" fmla="*/ 49 h 88"/>
                <a:gd name="T36" fmla="*/ 47 w 68"/>
                <a:gd name="T37" fmla="*/ 52 h 88"/>
                <a:gd name="T38" fmla="*/ 55 w 68"/>
                <a:gd name="T39" fmla="*/ 56 h 88"/>
                <a:gd name="T40" fmla="*/ 59 w 68"/>
                <a:gd name="T41" fmla="*/ 45 h 88"/>
                <a:gd name="T42" fmla="*/ 68 w 68"/>
                <a:gd name="T43" fmla="*/ 47 h 88"/>
                <a:gd name="T44" fmla="*/ 66 w 68"/>
                <a:gd name="T45" fmla="*/ 58 h 88"/>
                <a:gd name="T46" fmla="*/ 66 w 68"/>
                <a:gd name="T47" fmla="*/ 68 h 88"/>
                <a:gd name="T48" fmla="*/ 68 w 68"/>
                <a:gd name="T49" fmla="*/ 74 h 88"/>
                <a:gd name="T50" fmla="*/ 68 w 68"/>
                <a:gd name="T51" fmla="*/ 84 h 88"/>
                <a:gd name="T52" fmla="*/ 62 w 68"/>
                <a:gd name="T53" fmla="*/ 88 h 88"/>
                <a:gd name="T54" fmla="*/ 59 w 68"/>
                <a:gd name="T55" fmla="*/ 80 h 88"/>
                <a:gd name="T56" fmla="*/ 57 w 68"/>
                <a:gd name="T57" fmla="*/ 66 h 88"/>
                <a:gd name="T58" fmla="*/ 53 w 68"/>
                <a:gd name="T59" fmla="*/ 62 h 88"/>
                <a:gd name="T60" fmla="*/ 47 w 68"/>
                <a:gd name="T61" fmla="*/ 60 h 88"/>
                <a:gd name="T62" fmla="*/ 39 w 68"/>
                <a:gd name="T63" fmla="*/ 54 h 88"/>
                <a:gd name="T64" fmla="*/ 35 w 68"/>
                <a:gd name="T65" fmla="*/ 60 h 88"/>
                <a:gd name="T66" fmla="*/ 35 w 68"/>
                <a:gd name="T67" fmla="*/ 72 h 88"/>
                <a:gd name="T68" fmla="*/ 25 w 68"/>
                <a:gd name="T69" fmla="*/ 72 h 88"/>
                <a:gd name="T70" fmla="*/ 13 w 68"/>
                <a:gd name="T71" fmla="*/ 72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88">
                  <a:moveTo>
                    <a:pt x="13" y="72"/>
                  </a:moveTo>
                  <a:lnTo>
                    <a:pt x="10" y="49"/>
                  </a:lnTo>
                  <a:lnTo>
                    <a:pt x="8" y="37"/>
                  </a:lnTo>
                  <a:lnTo>
                    <a:pt x="2" y="33"/>
                  </a:lnTo>
                  <a:lnTo>
                    <a:pt x="0" y="25"/>
                  </a:lnTo>
                  <a:lnTo>
                    <a:pt x="12" y="19"/>
                  </a:lnTo>
                  <a:lnTo>
                    <a:pt x="4" y="11"/>
                  </a:lnTo>
                  <a:lnTo>
                    <a:pt x="4" y="6"/>
                  </a:lnTo>
                  <a:lnTo>
                    <a:pt x="10" y="0"/>
                  </a:lnTo>
                  <a:lnTo>
                    <a:pt x="13" y="6"/>
                  </a:lnTo>
                  <a:lnTo>
                    <a:pt x="23" y="9"/>
                  </a:lnTo>
                  <a:lnTo>
                    <a:pt x="29" y="21"/>
                  </a:lnTo>
                  <a:lnTo>
                    <a:pt x="62" y="21"/>
                  </a:lnTo>
                  <a:lnTo>
                    <a:pt x="62" y="33"/>
                  </a:lnTo>
                  <a:lnTo>
                    <a:pt x="55" y="37"/>
                  </a:lnTo>
                  <a:lnTo>
                    <a:pt x="51" y="39"/>
                  </a:lnTo>
                  <a:lnTo>
                    <a:pt x="47" y="45"/>
                  </a:lnTo>
                  <a:lnTo>
                    <a:pt x="47" y="49"/>
                  </a:lnTo>
                  <a:lnTo>
                    <a:pt x="47" y="52"/>
                  </a:lnTo>
                  <a:lnTo>
                    <a:pt x="55" y="56"/>
                  </a:lnTo>
                  <a:lnTo>
                    <a:pt x="59" y="45"/>
                  </a:lnTo>
                  <a:lnTo>
                    <a:pt x="68" y="47"/>
                  </a:lnTo>
                  <a:lnTo>
                    <a:pt x="66" y="58"/>
                  </a:lnTo>
                  <a:lnTo>
                    <a:pt x="66" y="68"/>
                  </a:lnTo>
                  <a:lnTo>
                    <a:pt x="68" y="74"/>
                  </a:lnTo>
                  <a:lnTo>
                    <a:pt x="68" y="84"/>
                  </a:lnTo>
                  <a:lnTo>
                    <a:pt x="62" y="88"/>
                  </a:lnTo>
                  <a:lnTo>
                    <a:pt x="59" y="80"/>
                  </a:lnTo>
                  <a:lnTo>
                    <a:pt x="57" y="66"/>
                  </a:lnTo>
                  <a:lnTo>
                    <a:pt x="53" y="62"/>
                  </a:lnTo>
                  <a:lnTo>
                    <a:pt x="47" y="60"/>
                  </a:lnTo>
                  <a:lnTo>
                    <a:pt x="39" y="54"/>
                  </a:lnTo>
                  <a:lnTo>
                    <a:pt x="35" y="60"/>
                  </a:lnTo>
                  <a:lnTo>
                    <a:pt x="35" y="72"/>
                  </a:lnTo>
                  <a:lnTo>
                    <a:pt x="25" y="72"/>
                  </a:lnTo>
                  <a:lnTo>
                    <a:pt x="13" y="7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06" name="Sri Lanka">
            <a:extLst>
              <a:ext uri="{FF2B5EF4-FFF2-40B4-BE49-F238E27FC236}">
                <a16:creationId xmlns:a16="http://schemas.microsoft.com/office/drawing/2014/main" id="{A182F1B2-29F3-4A2C-8F2D-70C4A56A4A07}"/>
              </a:ext>
            </a:extLst>
          </p:cNvPr>
          <p:cNvGrpSpPr>
            <a:grpSpLocks/>
          </p:cNvGrpSpPr>
          <p:nvPr/>
        </p:nvGrpSpPr>
        <p:grpSpPr bwMode="auto">
          <a:xfrm>
            <a:off x="6012978" y="4390983"/>
            <a:ext cx="42796" cy="82940"/>
            <a:chOff x="3895" y="2730"/>
            <a:chExt cx="31" cy="56"/>
          </a:xfrm>
          <a:solidFill>
            <a:schemeClr val="bg2"/>
          </a:solidFill>
        </p:grpSpPr>
        <p:sp>
          <p:nvSpPr>
            <p:cNvPr id="1507" name="Freeform 679">
              <a:extLst>
                <a:ext uri="{FF2B5EF4-FFF2-40B4-BE49-F238E27FC236}">
                  <a16:creationId xmlns:a16="http://schemas.microsoft.com/office/drawing/2014/main" id="{4EEF607F-FBAE-4B42-A776-CC9EACE10853}"/>
                </a:ext>
              </a:extLst>
            </p:cNvPr>
            <p:cNvSpPr>
              <a:spLocks/>
            </p:cNvSpPr>
            <p:nvPr/>
          </p:nvSpPr>
          <p:spPr bwMode="auto">
            <a:xfrm>
              <a:off x="3895" y="2730"/>
              <a:ext cx="31" cy="56"/>
            </a:xfrm>
            <a:custGeom>
              <a:avLst/>
              <a:gdLst>
                <a:gd name="T0" fmla="*/ 6 w 31"/>
                <a:gd name="T1" fmla="*/ 0 h 56"/>
                <a:gd name="T2" fmla="*/ 16 w 31"/>
                <a:gd name="T3" fmla="*/ 12 h 56"/>
                <a:gd name="T4" fmla="*/ 25 w 31"/>
                <a:gd name="T5" fmla="*/ 25 h 56"/>
                <a:gd name="T6" fmla="*/ 31 w 31"/>
                <a:gd name="T7" fmla="*/ 39 h 56"/>
                <a:gd name="T8" fmla="*/ 25 w 31"/>
                <a:gd name="T9" fmla="*/ 54 h 56"/>
                <a:gd name="T10" fmla="*/ 16 w 31"/>
                <a:gd name="T11" fmla="*/ 56 h 56"/>
                <a:gd name="T12" fmla="*/ 6 w 31"/>
                <a:gd name="T13" fmla="*/ 54 h 56"/>
                <a:gd name="T14" fmla="*/ 0 w 31"/>
                <a:gd name="T15" fmla="*/ 43 h 56"/>
                <a:gd name="T16" fmla="*/ 0 w 31"/>
                <a:gd name="T17" fmla="*/ 25 h 56"/>
                <a:gd name="T18" fmla="*/ 4 w 31"/>
                <a:gd name="T19" fmla="*/ 12 h 56"/>
                <a:gd name="T20" fmla="*/ 6 w 31"/>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56">
                  <a:moveTo>
                    <a:pt x="6" y="0"/>
                  </a:moveTo>
                  <a:lnTo>
                    <a:pt x="16" y="12"/>
                  </a:lnTo>
                  <a:lnTo>
                    <a:pt x="25" y="25"/>
                  </a:lnTo>
                  <a:lnTo>
                    <a:pt x="31" y="39"/>
                  </a:lnTo>
                  <a:lnTo>
                    <a:pt x="25" y="54"/>
                  </a:lnTo>
                  <a:lnTo>
                    <a:pt x="16" y="56"/>
                  </a:lnTo>
                  <a:lnTo>
                    <a:pt x="6" y="54"/>
                  </a:lnTo>
                  <a:lnTo>
                    <a:pt x="0" y="43"/>
                  </a:lnTo>
                  <a:lnTo>
                    <a:pt x="0" y="25"/>
                  </a:lnTo>
                  <a:lnTo>
                    <a:pt x="4" y="12"/>
                  </a:lnTo>
                  <a:lnTo>
                    <a:pt x="6" y="0"/>
                  </a:lnTo>
                  <a:close/>
                </a:path>
              </a:pathLst>
            </a:custGeom>
            <a:grpFill/>
            <a:ln w="9525">
              <a:solidFill>
                <a:schemeClr val="bg2"/>
              </a:solidFill>
              <a:round/>
              <a:headEnd/>
              <a:tailEnd/>
            </a:ln>
          </p:spPr>
          <p:txBody>
            <a:bodyPr/>
            <a:lstStyle/>
            <a:p>
              <a:pPr>
                <a:defRPr/>
              </a:pPr>
              <a:endParaRPr lang="en-GB" dirty="0"/>
            </a:p>
          </p:txBody>
        </p:sp>
        <p:sp>
          <p:nvSpPr>
            <p:cNvPr id="1508" name="Freeform 680">
              <a:extLst>
                <a:ext uri="{FF2B5EF4-FFF2-40B4-BE49-F238E27FC236}">
                  <a16:creationId xmlns:a16="http://schemas.microsoft.com/office/drawing/2014/main" id="{B354C30B-DFFA-4539-87C5-FC205BDD346B}"/>
                </a:ext>
              </a:extLst>
            </p:cNvPr>
            <p:cNvSpPr>
              <a:spLocks/>
            </p:cNvSpPr>
            <p:nvPr/>
          </p:nvSpPr>
          <p:spPr bwMode="auto">
            <a:xfrm>
              <a:off x="3895" y="2730"/>
              <a:ext cx="31" cy="56"/>
            </a:xfrm>
            <a:custGeom>
              <a:avLst/>
              <a:gdLst>
                <a:gd name="T0" fmla="*/ 6 w 31"/>
                <a:gd name="T1" fmla="*/ 0 h 56"/>
                <a:gd name="T2" fmla="*/ 16 w 31"/>
                <a:gd name="T3" fmla="*/ 12 h 56"/>
                <a:gd name="T4" fmla="*/ 25 w 31"/>
                <a:gd name="T5" fmla="*/ 25 h 56"/>
                <a:gd name="T6" fmla="*/ 31 w 31"/>
                <a:gd name="T7" fmla="*/ 39 h 56"/>
                <a:gd name="T8" fmla="*/ 25 w 31"/>
                <a:gd name="T9" fmla="*/ 54 h 56"/>
                <a:gd name="T10" fmla="*/ 16 w 31"/>
                <a:gd name="T11" fmla="*/ 56 h 56"/>
                <a:gd name="T12" fmla="*/ 6 w 31"/>
                <a:gd name="T13" fmla="*/ 54 h 56"/>
                <a:gd name="T14" fmla="*/ 0 w 31"/>
                <a:gd name="T15" fmla="*/ 43 h 56"/>
                <a:gd name="T16" fmla="*/ 0 w 31"/>
                <a:gd name="T17" fmla="*/ 25 h 56"/>
                <a:gd name="T18" fmla="*/ 4 w 31"/>
                <a:gd name="T19" fmla="*/ 12 h 56"/>
                <a:gd name="T20" fmla="*/ 6 w 31"/>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56">
                  <a:moveTo>
                    <a:pt x="6" y="0"/>
                  </a:moveTo>
                  <a:lnTo>
                    <a:pt x="16" y="12"/>
                  </a:lnTo>
                  <a:lnTo>
                    <a:pt x="25" y="25"/>
                  </a:lnTo>
                  <a:lnTo>
                    <a:pt x="31" y="39"/>
                  </a:lnTo>
                  <a:lnTo>
                    <a:pt x="25" y="54"/>
                  </a:lnTo>
                  <a:lnTo>
                    <a:pt x="16" y="56"/>
                  </a:lnTo>
                  <a:lnTo>
                    <a:pt x="6" y="54"/>
                  </a:lnTo>
                  <a:lnTo>
                    <a:pt x="0" y="43"/>
                  </a:lnTo>
                  <a:lnTo>
                    <a:pt x="0" y="25"/>
                  </a:lnTo>
                  <a:lnTo>
                    <a:pt x="4" y="12"/>
                  </a:lnTo>
                  <a:lnTo>
                    <a:pt x="6"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09" name="Myanmar">
            <a:extLst>
              <a:ext uri="{FF2B5EF4-FFF2-40B4-BE49-F238E27FC236}">
                <a16:creationId xmlns:a16="http://schemas.microsoft.com/office/drawing/2014/main" id="{7D5D8CFF-D117-4D4A-8B98-B221C0EB7F66}"/>
              </a:ext>
            </a:extLst>
          </p:cNvPr>
          <p:cNvGrpSpPr>
            <a:grpSpLocks/>
          </p:cNvGrpSpPr>
          <p:nvPr/>
        </p:nvGrpSpPr>
        <p:grpSpPr bwMode="auto">
          <a:xfrm>
            <a:off x="6276655" y="3948145"/>
            <a:ext cx="180845" cy="425067"/>
            <a:chOff x="4086" y="2431"/>
            <a:chExt cx="131" cy="287"/>
          </a:xfrm>
          <a:solidFill>
            <a:schemeClr val="bg2"/>
          </a:solidFill>
        </p:grpSpPr>
        <p:sp>
          <p:nvSpPr>
            <p:cNvPr id="1510" name="Freeform 682">
              <a:extLst>
                <a:ext uri="{FF2B5EF4-FFF2-40B4-BE49-F238E27FC236}">
                  <a16:creationId xmlns:a16="http://schemas.microsoft.com/office/drawing/2014/main" id="{B492339B-8367-4699-833E-BB46A914F5A8}"/>
                </a:ext>
              </a:extLst>
            </p:cNvPr>
            <p:cNvSpPr>
              <a:spLocks/>
            </p:cNvSpPr>
            <p:nvPr/>
          </p:nvSpPr>
          <p:spPr bwMode="auto">
            <a:xfrm>
              <a:off x="4086" y="2431"/>
              <a:ext cx="131" cy="287"/>
            </a:xfrm>
            <a:custGeom>
              <a:avLst/>
              <a:gdLst>
                <a:gd name="T0" fmla="*/ 6 w 131"/>
                <a:gd name="T1" fmla="*/ 117 h 287"/>
                <a:gd name="T2" fmla="*/ 12 w 131"/>
                <a:gd name="T3" fmla="*/ 101 h 287"/>
                <a:gd name="T4" fmla="*/ 32 w 131"/>
                <a:gd name="T5" fmla="*/ 72 h 287"/>
                <a:gd name="T6" fmla="*/ 43 w 131"/>
                <a:gd name="T7" fmla="*/ 45 h 287"/>
                <a:gd name="T8" fmla="*/ 61 w 131"/>
                <a:gd name="T9" fmla="*/ 20 h 287"/>
                <a:gd name="T10" fmla="*/ 74 w 131"/>
                <a:gd name="T11" fmla="*/ 10 h 287"/>
                <a:gd name="T12" fmla="*/ 88 w 131"/>
                <a:gd name="T13" fmla="*/ 2 h 287"/>
                <a:gd name="T14" fmla="*/ 102 w 131"/>
                <a:gd name="T15" fmla="*/ 18 h 287"/>
                <a:gd name="T16" fmla="*/ 92 w 131"/>
                <a:gd name="T17" fmla="*/ 51 h 287"/>
                <a:gd name="T18" fmla="*/ 84 w 131"/>
                <a:gd name="T19" fmla="*/ 66 h 287"/>
                <a:gd name="T20" fmla="*/ 104 w 131"/>
                <a:gd name="T21" fmla="*/ 86 h 287"/>
                <a:gd name="T22" fmla="*/ 114 w 131"/>
                <a:gd name="T23" fmla="*/ 105 h 287"/>
                <a:gd name="T24" fmla="*/ 121 w 131"/>
                <a:gd name="T25" fmla="*/ 113 h 287"/>
                <a:gd name="T26" fmla="*/ 131 w 131"/>
                <a:gd name="T27" fmla="*/ 123 h 287"/>
                <a:gd name="T28" fmla="*/ 104 w 131"/>
                <a:gd name="T29" fmla="*/ 140 h 287"/>
                <a:gd name="T30" fmla="*/ 86 w 131"/>
                <a:gd name="T31" fmla="*/ 154 h 287"/>
                <a:gd name="T32" fmla="*/ 82 w 131"/>
                <a:gd name="T33" fmla="*/ 163 h 287"/>
                <a:gd name="T34" fmla="*/ 86 w 131"/>
                <a:gd name="T35" fmla="*/ 179 h 287"/>
                <a:gd name="T36" fmla="*/ 102 w 131"/>
                <a:gd name="T37" fmla="*/ 202 h 287"/>
                <a:gd name="T38" fmla="*/ 94 w 131"/>
                <a:gd name="T39" fmla="*/ 221 h 287"/>
                <a:gd name="T40" fmla="*/ 108 w 131"/>
                <a:gd name="T41" fmla="*/ 241 h 287"/>
                <a:gd name="T42" fmla="*/ 114 w 131"/>
                <a:gd name="T43" fmla="*/ 266 h 287"/>
                <a:gd name="T44" fmla="*/ 98 w 131"/>
                <a:gd name="T45" fmla="*/ 287 h 287"/>
                <a:gd name="T46" fmla="*/ 98 w 131"/>
                <a:gd name="T47" fmla="*/ 272 h 287"/>
                <a:gd name="T48" fmla="*/ 98 w 131"/>
                <a:gd name="T49" fmla="*/ 249 h 287"/>
                <a:gd name="T50" fmla="*/ 88 w 131"/>
                <a:gd name="T51" fmla="*/ 223 h 287"/>
                <a:gd name="T52" fmla="*/ 82 w 131"/>
                <a:gd name="T53" fmla="*/ 194 h 287"/>
                <a:gd name="T54" fmla="*/ 67 w 131"/>
                <a:gd name="T55" fmla="*/ 194 h 287"/>
                <a:gd name="T56" fmla="*/ 53 w 131"/>
                <a:gd name="T57" fmla="*/ 206 h 287"/>
                <a:gd name="T58" fmla="*/ 36 w 131"/>
                <a:gd name="T59" fmla="*/ 198 h 287"/>
                <a:gd name="T60" fmla="*/ 37 w 131"/>
                <a:gd name="T61" fmla="*/ 171 h 287"/>
                <a:gd name="T62" fmla="*/ 26 w 131"/>
                <a:gd name="T63" fmla="*/ 154 h 287"/>
                <a:gd name="T64" fmla="*/ 0 w 131"/>
                <a:gd name="T65" fmla="*/ 120 h 2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1" h="287">
                  <a:moveTo>
                    <a:pt x="0" y="120"/>
                  </a:moveTo>
                  <a:lnTo>
                    <a:pt x="6" y="117"/>
                  </a:lnTo>
                  <a:lnTo>
                    <a:pt x="6" y="107"/>
                  </a:lnTo>
                  <a:lnTo>
                    <a:pt x="12" y="101"/>
                  </a:lnTo>
                  <a:lnTo>
                    <a:pt x="18" y="74"/>
                  </a:lnTo>
                  <a:lnTo>
                    <a:pt x="32" y="72"/>
                  </a:lnTo>
                  <a:lnTo>
                    <a:pt x="36" y="53"/>
                  </a:lnTo>
                  <a:lnTo>
                    <a:pt x="43" y="45"/>
                  </a:lnTo>
                  <a:lnTo>
                    <a:pt x="45" y="33"/>
                  </a:lnTo>
                  <a:lnTo>
                    <a:pt x="61" y="20"/>
                  </a:lnTo>
                  <a:lnTo>
                    <a:pt x="74" y="20"/>
                  </a:lnTo>
                  <a:lnTo>
                    <a:pt x="74" y="10"/>
                  </a:lnTo>
                  <a:lnTo>
                    <a:pt x="80" y="0"/>
                  </a:lnTo>
                  <a:lnTo>
                    <a:pt x="88" y="2"/>
                  </a:lnTo>
                  <a:lnTo>
                    <a:pt x="94" y="12"/>
                  </a:lnTo>
                  <a:lnTo>
                    <a:pt x="102" y="18"/>
                  </a:lnTo>
                  <a:lnTo>
                    <a:pt x="100" y="41"/>
                  </a:lnTo>
                  <a:lnTo>
                    <a:pt x="92" y="51"/>
                  </a:lnTo>
                  <a:lnTo>
                    <a:pt x="84" y="62"/>
                  </a:lnTo>
                  <a:lnTo>
                    <a:pt x="84" y="66"/>
                  </a:lnTo>
                  <a:lnTo>
                    <a:pt x="104" y="72"/>
                  </a:lnTo>
                  <a:lnTo>
                    <a:pt x="104" y="86"/>
                  </a:lnTo>
                  <a:lnTo>
                    <a:pt x="114" y="89"/>
                  </a:lnTo>
                  <a:lnTo>
                    <a:pt x="114" y="105"/>
                  </a:lnTo>
                  <a:lnTo>
                    <a:pt x="121" y="107"/>
                  </a:lnTo>
                  <a:lnTo>
                    <a:pt x="121" y="113"/>
                  </a:lnTo>
                  <a:lnTo>
                    <a:pt x="129" y="113"/>
                  </a:lnTo>
                  <a:lnTo>
                    <a:pt x="131" y="123"/>
                  </a:lnTo>
                  <a:lnTo>
                    <a:pt x="114" y="132"/>
                  </a:lnTo>
                  <a:lnTo>
                    <a:pt x="104" y="140"/>
                  </a:lnTo>
                  <a:lnTo>
                    <a:pt x="86" y="142"/>
                  </a:lnTo>
                  <a:lnTo>
                    <a:pt x="86" y="154"/>
                  </a:lnTo>
                  <a:lnTo>
                    <a:pt x="84" y="157"/>
                  </a:lnTo>
                  <a:lnTo>
                    <a:pt x="82" y="163"/>
                  </a:lnTo>
                  <a:lnTo>
                    <a:pt x="84" y="173"/>
                  </a:lnTo>
                  <a:lnTo>
                    <a:pt x="86" y="179"/>
                  </a:lnTo>
                  <a:lnTo>
                    <a:pt x="96" y="186"/>
                  </a:lnTo>
                  <a:lnTo>
                    <a:pt x="102" y="202"/>
                  </a:lnTo>
                  <a:lnTo>
                    <a:pt x="98" y="212"/>
                  </a:lnTo>
                  <a:lnTo>
                    <a:pt x="94" y="221"/>
                  </a:lnTo>
                  <a:lnTo>
                    <a:pt x="100" y="229"/>
                  </a:lnTo>
                  <a:lnTo>
                    <a:pt x="108" y="241"/>
                  </a:lnTo>
                  <a:lnTo>
                    <a:pt x="108" y="256"/>
                  </a:lnTo>
                  <a:lnTo>
                    <a:pt x="114" y="266"/>
                  </a:lnTo>
                  <a:lnTo>
                    <a:pt x="110" y="278"/>
                  </a:lnTo>
                  <a:lnTo>
                    <a:pt x="98" y="287"/>
                  </a:lnTo>
                  <a:lnTo>
                    <a:pt x="96" y="280"/>
                  </a:lnTo>
                  <a:lnTo>
                    <a:pt x="98" y="272"/>
                  </a:lnTo>
                  <a:lnTo>
                    <a:pt x="98" y="262"/>
                  </a:lnTo>
                  <a:lnTo>
                    <a:pt x="98" y="249"/>
                  </a:lnTo>
                  <a:lnTo>
                    <a:pt x="96" y="243"/>
                  </a:lnTo>
                  <a:lnTo>
                    <a:pt x="88" y="223"/>
                  </a:lnTo>
                  <a:lnTo>
                    <a:pt x="88" y="208"/>
                  </a:lnTo>
                  <a:lnTo>
                    <a:pt x="82" y="194"/>
                  </a:lnTo>
                  <a:lnTo>
                    <a:pt x="73" y="183"/>
                  </a:lnTo>
                  <a:lnTo>
                    <a:pt x="67" y="194"/>
                  </a:lnTo>
                  <a:lnTo>
                    <a:pt x="55" y="198"/>
                  </a:lnTo>
                  <a:lnTo>
                    <a:pt x="53" y="206"/>
                  </a:lnTo>
                  <a:lnTo>
                    <a:pt x="41" y="206"/>
                  </a:lnTo>
                  <a:lnTo>
                    <a:pt x="36" y="198"/>
                  </a:lnTo>
                  <a:lnTo>
                    <a:pt x="36" y="185"/>
                  </a:lnTo>
                  <a:lnTo>
                    <a:pt x="37" y="171"/>
                  </a:lnTo>
                  <a:lnTo>
                    <a:pt x="34" y="161"/>
                  </a:lnTo>
                  <a:lnTo>
                    <a:pt x="26" y="154"/>
                  </a:lnTo>
                  <a:lnTo>
                    <a:pt x="14" y="134"/>
                  </a:lnTo>
                  <a:lnTo>
                    <a:pt x="0" y="120"/>
                  </a:lnTo>
                  <a:close/>
                </a:path>
              </a:pathLst>
            </a:custGeom>
            <a:grpFill/>
            <a:ln w="9525">
              <a:solidFill>
                <a:schemeClr val="bg2"/>
              </a:solidFill>
              <a:round/>
              <a:headEnd/>
              <a:tailEnd/>
            </a:ln>
          </p:spPr>
          <p:txBody>
            <a:bodyPr/>
            <a:lstStyle/>
            <a:p>
              <a:pPr>
                <a:defRPr/>
              </a:pPr>
              <a:endParaRPr lang="en-GB" dirty="0"/>
            </a:p>
          </p:txBody>
        </p:sp>
        <p:sp>
          <p:nvSpPr>
            <p:cNvPr id="1511" name="Freeform 683">
              <a:extLst>
                <a:ext uri="{FF2B5EF4-FFF2-40B4-BE49-F238E27FC236}">
                  <a16:creationId xmlns:a16="http://schemas.microsoft.com/office/drawing/2014/main" id="{9D579E4A-9CC8-49F4-AA88-6D85583BFA2A}"/>
                </a:ext>
              </a:extLst>
            </p:cNvPr>
            <p:cNvSpPr>
              <a:spLocks/>
            </p:cNvSpPr>
            <p:nvPr/>
          </p:nvSpPr>
          <p:spPr bwMode="auto">
            <a:xfrm>
              <a:off x="4086" y="2431"/>
              <a:ext cx="131" cy="287"/>
            </a:xfrm>
            <a:custGeom>
              <a:avLst/>
              <a:gdLst>
                <a:gd name="T0" fmla="*/ 6 w 131"/>
                <a:gd name="T1" fmla="*/ 117 h 287"/>
                <a:gd name="T2" fmla="*/ 12 w 131"/>
                <a:gd name="T3" fmla="*/ 101 h 287"/>
                <a:gd name="T4" fmla="*/ 32 w 131"/>
                <a:gd name="T5" fmla="*/ 72 h 287"/>
                <a:gd name="T6" fmla="*/ 43 w 131"/>
                <a:gd name="T7" fmla="*/ 45 h 287"/>
                <a:gd name="T8" fmla="*/ 61 w 131"/>
                <a:gd name="T9" fmla="*/ 20 h 287"/>
                <a:gd name="T10" fmla="*/ 74 w 131"/>
                <a:gd name="T11" fmla="*/ 10 h 287"/>
                <a:gd name="T12" fmla="*/ 88 w 131"/>
                <a:gd name="T13" fmla="*/ 2 h 287"/>
                <a:gd name="T14" fmla="*/ 102 w 131"/>
                <a:gd name="T15" fmla="*/ 18 h 287"/>
                <a:gd name="T16" fmla="*/ 92 w 131"/>
                <a:gd name="T17" fmla="*/ 51 h 287"/>
                <a:gd name="T18" fmla="*/ 84 w 131"/>
                <a:gd name="T19" fmla="*/ 66 h 287"/>
                <a:gd name="T20" fmla="*/ 104 w 131"/>
                <a:gd name="T21" fmla="*/ 86 h 287"/>
                <a:gd name="T22" fmla="*/ 114 w 131"/>
                <a:gd name="T23" fmla="*/ 105 h 287"/>
                <a:gd name="T24" fmla="*/ 121 w 131"/>
                <a:gd name="T25" fmla="*/ 113 h 287"/>
                <a:gd name="T26" fmla="*/ 131 w 131"/>
                <a:gd name="T27" fmla="*/ 123 h 287"/>
                <a:gd name="T28" fmla="*/ 104 w 131"/>
                <a:gd name="T29" fmla="*/ 140 h 287"/>
                <a:gd name="T30" fmla="*/ 86 w 131"/>
                <a:gd name="T31" fmla="*/ 154 h 287"/>
                <a:gd name="T32" fmla="*/ 82 w 131"/>
                <a:gd name="T33" fmla="*/ 163 h 287"/>
                <a:gd name="T34" fmla="*/ 86 w 131"/>
                <a:gd name="T35" fmla="*/ 179 h 287"/>
                <a:gd name="T36" fmla="*/ 102 w 131"/>
                <a:gd name="T37" fmla="*/ 202 h 287"/>
                <a:gd name="T38" fmla="*/ 94 w 131"/>
                <a:gd name="T39" fmla="*/ 221 h 287"/>
                <a:gd name="T40" fmla="*/ 108 w 131"/>
                <a:gd name="T41" fmla="*/ 241 h 287"/>
                <a:gd name="T42" fmla="*/ 114 w 131"/>
                <a:gd name="T43" fmla="*/ 266 h 287"/>
                <a:gd name="T44" fmla="*/ 98 w 131"/>
                <a:gd name="T45" fmla="*/ 287 h 287"/>
                <a:gd name="T46" fmla="*/ 98 w 131"/>
                <a:gd name="T47" fmla="*/ 272 h 287"/>
                <a:gd name="T48" fmla="*/ 98 w 131"/>
                <a:gd name="T49" fmla="*/ 249 h 287"/>
                <a:gd name="T50" fmla="*/ 88 w 131"/>
                <a:gd name="T51" fmla="*/ 223 h 287"/>
                <a:gd name="T52" fmla="*/ 82 w 131"/>
                <a:gd name="T53" fmla="*/ 194 h 287"/>
                <a:gd name="T54" fmla="*/ 67 w 131"/>
                <a:gd name="T55" fmla="*/ 194 h 287"/>
                <a:gd name="T56" fmla="*/ 53 w 131"/>
                <a:gd name="T57" fmla="*/ 206 h 287"/>
                <a:gd name="T58" fmla="*/ 36 w 131"/>
                <a:gd name="T59" fmla="*/ 198 h 287"/>
                <a:gd name="T60" fmla="*/ 37 w 131"/>
                <a:gd name="T61" fmla="*/ 171 h 287"/>
                <a:gd name="T62" fmla="*/ 26 w 131"/>
                <a:gd name="T63" fmla="*/ 154 h 287"/>
                <a:gd name="T64" fmla="*/ 0 w 131"/>
                <a:gd name="T65" fmla="*/ 120 h 2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1" h="287">
                  <a:moveTo>
                    <a:pt x="0" y="120"/>
                  </a:moveTo>
                  <a:lnTo>
                    <a:pt x="6" y="117"/>
                  </a:lnTo>
                  <a:lnTo>
                    <a:pt x="6" y="107"/>
                  </a:lnTo>
                  <a:lnTo>
                    <a:pt x="12" y="101"/>
                  </a:lnTo>
                  <a:lnTo>
                    <a:pt x="18" y="74"/>
                  </a:lnTo>
                  <a:lnTo>
                    <a:pt x="32" y="72"/>
                  </a:lnTo>
                  <a:lnTo>
                    <a:pt x="36" y="53"/>
                  </a:lnTo>
                  <a:lnTo>
                    <a:pt x="43" y="45"/>
                  </a:lnTo>
                  <a:lnTo>
                    <a:pt x="45" y="33"/>
                  </a:lnTo>
                  <a:lnTo>
                    <a:pt x="61" y="20"/>
                  </a:lnTo>
                  <a:lnTo>
                    <a:pt x="74" y="20"/>
                  </a:lnTo>
                  <a:lnTo>
                    <a:pt x="74" y="10"/>
                  </a:lnTo>
                  <a:lnTo>
                    <a:pt x="80" y="0"/>
                  </a:lnTo>
                  <a:lnTo>
                    <a:pt x="88" y="2"/>
                  </a:lnTo>
                  <a:lnTo>
                    <a:pt x="94" y="12"/>
                  </a:lnTo>
                  <a:lnTo>
                    <a:pt x="102" y="18"/>
                  </a:lnTo>
                  <a:lnTo>
                    <a:pt x="100" y="41"/>
                  </a:lnTo>
                  <a:lnTo>
                    <a:pt x="92" y="51"/>
                  </a:lnTo>
                  <a:lnTo>
                    <a:pt x="84" y="62"/>
                  </a:lnTo>
                  <a:lnTo>
                    <a:pt x="84" y="66"/>
                  </a:lnTo>
                  <a:lnTo>
                    <a:pt x="104" y="72"/>
                  </a:lnTo>
                  <a:lnTo>
                    <a:pt x="104" y="86"/>
                  </a:lnTo>
                  <a:lnTo>
                    <a:pt x="114" y="89"/>
                  </a:lnTo>
                  <a:lnTo>
                    <a:pt x="114" y="105"/>
                  </a:lnTo>
                  <a:lnTo>
                    <a:pt x="121" y="107"/>
                  </a:lnTo>
                  <a:lnTo>
                    <a:pt x="121" y="113"/>
                  </a:lnTo>
                  <a:lnTo>
                    <a:pt x="129" y="113"/>
                  </a:lnTo>
                  <a:lnTo>
                    <a:pt x="131" y="123"/>
                  </a:lnTo>
                  <a:lnTo>
                    <a:pt x="114" y="132"/>
                  </a:lnTo>
                  <a:lnTo>
                    <a:pt x="104" y="140"/>
                  </a:lnTo>
                  <a:lnTo>
                    <a:pt x="86" y="142"/>
                  </a:lnTo>
                  <a:lnTo>
                    <a:pt x="86" y="154"/>
                  </a:lnTo>
                  <a:lnTo>
                    <a:pt x="84" y="157"/>
                  </a:lnTo>
                  <a:lnTo>
                    <a:pt x="82" y="163"/>
                  </a:lnTo>
                  <a:lnTo>
                    <a:pt x="84" y="173"/>
                  </a:lnTo>
                  <a:lnTo>
                    <a:pt x="86" y="179"/>
                  </a:lnTo>
                  <a:lnTo>
                    <a:pt x="96" y="186"/>
                  </a:lnTo>
                  <a:lnTo>
                    <a:pt x="102" y="202"/>
                  </a:lnTo>
                  <a:lnTo>
                    <a:pt x="98" y="212"/>
                  </a:lnTo>
                  <a:lnTo>
                    <a:pt x="94" y="221"/>
                  </a:lnTo>
                  <a:lnTo>
                    <a:pt x="100" y="229"/>
                  </a:lnTo>
                  <a:lnTo>
                    <a:pt x="108" y="241"/>
                  </a:lnTo>
                  <a:lnTo>
                    <a:pt x="108" y="256"/>
                  </a:lnTo>
                  <a:lnTo>
                    <a:pt x="114" y="266"/>
                  </a:lnTo>
                  <a:lnTo>
                    <a:pt x="110" y="278"/>
                  </a:lnTo>
                  <a:lnTo>
                    <a:pt x="98" y="287"/>
                  </a:lnTo>
                  <a:lnTo>
                    <a:pt x="96" y="280"/>
                  </a:lnTo>
                  <a:lnTo>
                    <a:pt x="98" y="272"/>
                  </a:lnTo>
                  <a:lnTo>
                    <a:pt x="98" y="262"/>
                  </a:lnTo>
                  <a:lnTo>
                    <a:pt x="98" y="249"/>
                  </a:lnTo>
                  <a:lnTo>
                    <a:pt x="96" y="243"/>
                  </a:lnTo>
                  <a:lnTo>
                    <a:pt x="88" y="223"/>
                  </a:lnTo>
                  <a:lnTo>
                    <a:pt x="88" y="208"/>
                  </a:lnTo>
                  <a:lnTo>
                    <a:pt x="82" y="194"/>
                  </a:lnTo>
                  <a:lnTo>
                    <a:pt x="73" y="183"/>
                  </a:lnTo>
                  <a:lnTo>
                    <a:pt x="67" y="194"/>
                  </a:lnTo>
                  <a:lnTo>
                    <a:pt x="55" y="198"/>
                  </a:lnTo>
                  <a:lnTo>
                    <a:pt x="53" y="206"/>
                  </a:lnTo>
                  <a:lnTo>
                    <a:pt x="41" y="206"/>
                  </a:lnTo>
                  <a:lnTo>
                    <a:pt x="36" y="198"/>
                  </a:lnTo>
                  <a:lnTo>
                    <a:pt x="36" y="185"/>
                  </a:lnTo>
                  <a:lnTo>
                    <a:pt x="37" y="171"/>
                  </a:lnTo>
                  <a:lnTo>
                    <a:pt x="34" y="161"/>
                  </a:lnTo>
                  <a:lnTo>
                    <a:pt x="26" y="154"/>
                  </a:lnTo>
                  <a:lnTo>
                    <a:pt x="14" y="134"/>
                  </a:lnTo>
                  <a:lnTo>
                    <a:pt x="0" y="12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12" name="Thailand">
            <a:extLst>
              <a:ext uri="{FF2B5EF4-FFF2-40B4-BE49-F238E27FC236}">
                <a16:creationId xmlns:a16="http://schemas.microsoft.com/office/drawing/2014/main" id="{309943A3-128C-41A1-AF3A-EF5C324F3EFF}"/>
              </a:ext>
            </a:extLst>
          </p:cNvPr>
          <p:cNvGrpSpPr>
            <a:grpSpLocks/>
          </p:cNvGrpSpPr>
          <p:nvPr/>
        </p:nvGrpSpPr>
        <p:grpSpPr bwMode="auto">
          <a:xfrm>
            <a:off x="6389856" y="4140684"/>
            <a:ext cx="175323" cy="345089"/>
            <a:chOff x="4168" y="2561"/>
            <a:chExt cx="127" cy="233"/>
          </a:xfrm>
          <a:solidFill>
            <a:schemeClr val="bg2"/>
          </a:solidFill>
        </p:grpSpPr>
        <p:sp>
          <p:nvSpPr>
            <p:cNvPr id="1513" name="Freeform 685">
              <a:extLst>
                <a:ext uri="{FF2B5EF4-FFF2-40B4-BE49-F238E27FC236}">
                  <a16:creationId xmlns:a16="http://schemas.microsoft.com/office/drawing/2014/main" id="{932AEC61-262F-42A6-89EE-75BC669AE4EE}"/>
                </a:ext>
              </a:extLst>
            </p:cNvPr>
            <p:cNvSpPr>
              <a:spLocks/>
            </p:cNvSpPr>
            <p:nvPr/>
          </p:nvSpPr>
          <p:spPr bwMode="auto">
            <a:xfrm>
              <a:off x="4168" y="2561"/>
              <a:ext cx="127" cy="233"/>
            </a:xfrm>
            <a:custGeom>
              <a:avLst/>
              <a:gdLst>
                <a:gd name="T0" fmla="*/ 20 w 127"/>
                <a:gd name="T1" fmla="*/ 192 h 233"/>
                <a:gd name="T2" fmla="*/ 14 w 127"/>
                <a:gd name="T3" fmla="*/ 169 h 233"/>
                <a:gd name="T4" fmla="*/ 28 w 127"/>
                <a:gd name="T5" fmla="*/ 147 h 233"/>
                <a:gd name="T6" fmla="*/ 26 w 127"/>
                <a:gd name="T7" fmla="*/ 126 h 233"/>
                <a:gd name="T8" fmla="*/ 18 w 127"/>
                <a:gd name="T9" fmla="*/ 99 h 233"/>
                <a:gd name="T10" fmla="*/ 20 w 127"/>
                <a:gd name="T11" fmla="*/ 72 h 233"/>
                <a:gd name="T12" fmla="*/ 4 w 127"/>
                <a:gd name="T13" fmla="*/ 48 h 233"/>
                <a:gd name="T14" fmla="*/ 4 w 127"/>
                <a:gd name="T15" fmla="*/ 23 h 233"/>
                <a:gd name="T16" fmla="*/ 22 w 127"/>
                <a:gd name="T17" fmla="*/ 9 h 233"/>
                <a:gd name="T18" fmla="*/ 47 w 127"/>
                <a:gd name="T19" fmla="*/ 6 h 233"/>
                <a:gd name="T20" fmla="*/ 55 w 127"/>
                <a:gd name="T21" fmla="*/ 15 h 233"/>
                <a:gd name="T22" fmla="*/ 55 w 127"/>
                <a:gd name="T23" fmla="*/ 33 h 233"/>
                <a:gd name="T24" fmla="*/ 67 w 127"/>
                <a:gd name="T25" fmla="*/ 41 h 233"/>
                <a:gd name="T26" fmla="*/ 86 w 127"/>
                <a:gd name="T27" fmla="*/ 39 h 233"/>
                <a:gd name="T28" fmla="*/ 114 w 127"/>
                <a:gd name="T29" fmla="*/ 48 h 233"/>
                <a:gd name="T30" fmla="*/ 127 w 127"/>
                <a:gd name="T31" fmla="*/ 73 h 233"/>
                <a:gd name="T32" fmla="*/ 123 w 127"/>
                <a:gd name="T33" fmla="*/ 95 h 233"/>
                <a:gd name="T34" fmla="*/ 77 w 127"/>
                <a:gd name="T35" fmla="*/ 109 h 233"/>
                <a:gd name="T36" fmla="*/ 80 w 127"/>
                <a:gd name="T37" fmla="*/ 126 h 233"/>
                <a:gd name="T38" fmla="*/ 82 w 127"/>
                <a:gd name="T39" fmla="*/ 140 h 233"/>
                <a:gd name="T40" fmla="*/ 55 w 127"/>
                <a:gd name="T41" fmla="*/ 122 h 233"/>
                <a:gd name="T42" fmla="*/ 43 w 127"/>
                <a:gd name="T43" fmla="*/ 112 h 233"/>
                <a:gd name="T44" fmla="*/ 39 w 127"/>
                <a:gd name="T45" fmla="*/ 128 h 233"/>
                <a:gd name="T46" fmla="*/ 32 w 127"/>
                <a:gd name="T47" fmla="*/ 149 h 233"/>
                <a:gd name="T48" fmla="*/ 24 w 127"/>
                <a:gd name="T49" fmla="*/ 173 h 233"/>
                <a:gd name="T50" fmla="*/ 39 w 127"/>
                <a:gd name="T51" fmla="*/ 180 h 233"/>
                <a:gd name="T52" fmla="*/ 45 w 127"/>
                <a:gd name="T53" fmla="*/ 204 h 233"/>
                <a:gd name="T54" fmla="*/ 63 w 127"/>
                <a:gd name="T55" fmla="*/ 215 h 233"/>
                <a:gd name="T56" fmla="*/ 67 w 127"/>
                <a:gd name="T57" fmla="*/ 227 h 233"/>
                <a:gd name="T58" fmla="*/ 55 w 127"/>
                <a:gd name="T59" fmla="*/ 231 h 233"/>
                <a:gd name="T60" fmla="*/ 51 w 127"/>
                <a:gd name="T61" fmla="*/ 219 h 233"/>
                <a:gd name="T62" fmla="*/ 34 w 127"/>
                <a:gd name="T63" fmla="*/ 208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7" h="233">
                  <a:moveTo>
                    <a:pt x="34" y="208"/>
                  </a:moveTo>
                  <a:lnTo>
                    <a:pt x="20" y="192"/>
                  </a:lnTo>
                  <a:lnTo>
                    <a:pt x="12" y="188"/>
                  </a:lnTo>
                  <a:lnTo>
                    <a:pt x="14" y="169"/>
                  </a:lnTo>
                  <a:lnTo>
                    <a:pt x="16" y="157"/>
                  </a:lnTo>
                  <a:lnTo>
                    <a:pt x="28" y="147"/>
                  </a:lnTo>
                  <a:lnTo>
                    <a:pt x="32" y="136"/>
                  </a:lnTo>
                  <a:lnTo>
                    <a:pt x="26" y="126"/>
                  </a:lnTo>
                  <a:lnTo>
                    <a:pt x="26" y="110"/>
                  </a:lnTo>
                  <a:lnTo>
                    <a:pt x="18" y="99"/>
                  </a:lnTo>
                  <a:lnTo>
                    <a:pt x="12" y="91"/>
                  </a:lnTo>
                  <a:lnTo>
                    <a:pt x="20" y="72"/>
                  </a:lnTo>
                  <a:lnTo>
                    <a:pt x="14" y="56"/>
                  </a:lnTo>
                  <a:lnTo>
                    <a:pt x="4" y="48"/>
                  </a:lnTo>
                  <a:lnTo>
                    <a:pt x="0" y="29"/>
                  </a:lnTo>
                  <a:lnTo>
                    <a:pt x="4" y="23"/>
                  </a:lnTo>
                  <a:lnTo>
                    <a:pt x="4" y="11"/>
                  </a:lnTo>
                  <a:lnTo>
                    <a:pt x="22" y="9"/>
                  </a:lnTo>
                  <a:lnTo>
                    <a:pt x="36" y="0"/>
                  </a:lnTo>
                  <a:lnTo>
                    <a:pt x="47" y="6"/>
                  </a:lnTo>
                  <a:lnTo>
                    <a:pt x="47" y="13"/>
                  </a:lnTo>
                  <a:lnTo>
                    <a:pt x="55" y="15"/>
                  </a:lnTo>
                  <a:lnTo>
                    <a:pt x="59" y="29"/>
                  </a:lnTo>
                  <a:lnTo>
                    <a:pt x="55" y="33"/>
                  </a:lnTo>
                  <a:lnTo>
                    <a:pt x="55" y="46"/>
                  </a:lnTo>
                  <a:lnTo>
                    <a:pt x="67" y="41"/>
                  </a:lnTo>
                  <a:lnTo>
                    <a:pt x="75" y="35"/>
                  </a:lnTo>
                  <a:lnTo>
                    <a:pt x="86" y="39"/>
                  </a:lnTo>
                  <a:lnTo>
                    <a:pt x="98" y="31"/>
                  </a:lnTo>
                  <a:lnTo>
                    <a:pt x="114" y="48"/>
                  </a:lnTo>
                  <a:lnTo>
                    <a:pt x="117" y="64"/>
                  </a:lnTo>
                  <a:lnTo>
                    <a:pt x="127" y="73"/>
                  </a:lnTo>
                  <a:lnTo>
                    <a:pt x="127" y="83"/>
                  </a:lnTo>
                  <a:lnTo>
                    <a:pt x="123" y="95"/>
                  </a:lnTo>
                  <a:lnTo>
                    <a:pt x="84" y="97"/>
                  </a:lnTo>
                  <a:lnTo>
                    <a:pt x="77" y="109"/>
                  </a:lnTo>
                  <a:lnTo>
                    <a:pt x="77" y="116"/>
                  </a:lnTo>
                  <a:lnTo>
                    <a:pt x="80" y="126"/>
                  </a:lnTo>
                  <a:lnTo>
                    <a:pt x="84" y="136"/>
                  </a:lnTo>
                  <a:lnTo>
                    <a:pt x="82" y="140"/>
                  </a:lnTo>
                  <a:lnTo>
                    <a:pt x="71" y="124"/>
                  </a:lnTo>
                  <a:lnTo>
                    <a:pt x="55" y="122"/>
                  </a:lnTo>
                  <a:lnTo>
                    <a:pt x="55" y="112"/>
                  </a:lnTo>
                  <a:lnTo>
                    <a:pt x="43" y="112"/>
                  </a:lnTo>
                  <a:lnTo>
                    <a:pt x="39" y="116"/>
                  </a:lnTo>
                  <a:lnTo>
                    <a:pt x="39" y="128"/>
                  </a:lnTo>
                  <a:lnTo>
                    <a:pt x="37" y="136"/>
                  </a:lnTo>
                  <a:lnTo>
                    <a:pt x="32" y="149"/>
                  </a:lnTo>
                  <a:lnTo>
                    <a:pt x="28" y="157"/>
                  </a:lnTo>
                  <a:lnTo>
                    <a:pt x="24" y="173"/>
                  </a:lnTo>
                  <a:lnTo>
                    <a:pt x="30" y="177"/>
                  </a:lnTo>
                  <a:lnTo>
                    <a:pt x="39" y="180"/>
                  </a:lnTo>
                  <a:lnTo>
                    <a:pt x="41" y="186"/>
                  </a:lnTo>
                  <a:lnTo>
                    <a:pt x="45" y="204"/>
                  </a:lnTo>
                  <a:lnTo>
                    <a:pt x="51" y="211"/>
                  </a:lnTo>
                  <a:lnTo>
                    <a:pt x="63" y="215"/>
                  </a:lnTo>
                  <a:lnTo>
                    <a:pt x="71" y="223"/>
                  </a:lnTo>
                  <a:lnTo>
                    <a:pt x="67" y="227"/>
                  </a:lnTo>
                  <a:lnTo>
                    <a:pt x="65" y="233"/>
                  </a:lnTo>
                  <a:lnTo>
                    <a:pt x="55" y="231"/>
                  </a:lnTo>
                  <a:lnTo>
                    <a:pt x="57" y="223"/>
                  </a:lnTo>
                  <a:lnTo>
                    <a:pt x="51" y="219"/>
                  </a:lnTo>
                  <a:lnTo>
                    <a:pt x="41" y="217"/>
                  </a:lnTo>
                  <a:lnTo>
                    <a:pt x="34" y="208"/>
                  </a:lnTo>
                  <a:close/>
                </a:path>
              </a:pathLst>
            </a:custGeom>
            <a:grpFill/>
            <a:ln w="9525">
              <a:solidFill>
                <a:schemeClr val="bg2"/>
              </a:solidFill>
              <a:round/>
              <a:headEnd/>
              <a:tailEnd/>
            </a:ln>
          </p:spPr>
          <p:txBody>
            <a:bodyPr/>
            <a:lstStyle/>
            <a:p>
              <a:pPr>
                <a:defRPr/>
              </a:pPr>
              <a:endParaRPr lang="en-GB" dirty="0"/>
            </a:p>
          </p:txBody>
        </p:sp>
        <p:sp>
          <p:nvSpPr>
            <p:cNvPr id="1514" name="Freeform 686">
              <a:extLst>
                <a:ext uri="{FF2B5EF4-FFF2-40B4-BE49-F238E27FC236}">
                  <a16:creationId xmlns:a16="http://schemas.microsoft.com/office/drawing/2014/main" id="{FE9C5AE1-EA41-4092-BBC9-72DA90AB79EF}"/>
                </a:ext>
              </a:extLst>
            </p:cNvPr>
            <p:cNvSpPr>
              <a:spLocks/>
            </p:cNvSpPr>
            <p:nvPr/>
          </p:nvSpPr>
          <p:spPr bwMode="auto">
            <a:xfrm>
              <a:off x="4168" y="2561"/>
              <a:ext cx="127" cy="233"/>
            </a:xfrm>
            <a:custGeom>
              <a:avLst/>
              <a:gdLst>
                <a:gd name="T0" fmla="*/ 20 w 127"/>
                <a:gd name="T1" fmla="*/ 192 h 233"/>
                <a:gd name="T2" fmla="*/ 14 w 127"/>
                <a:gd name="T3" fmla="*/ 169 h 233"/>
                <a:gd name="T4" fmla="*/ 28 w 127"/>
                <a:gd name="T5" fmla="*/ 147 h 233"/>
                <a:gd name="T6" fmla="*/ 26 w 127"/>
                <a:gd name="T7" fmla="*/ 126 h 233"/>
                <a:gd name="T8" fmla="*/ 18 w 127"/>
                <a:gd name="T9" fmla="*/ 99 h 233"/>
                <a:gd name="T10" fmla="*/ 20 w 127"/>
                <a:gd name="T11" fmla="*/ 72 h 233"/>
                <a:gd name="T12" fmla="*/ 4 w 127"/>
                <a:gd name="T13" fmla="*/ 48 h 233"/>
                <a:gd name="T14" fmla="*/ 4 w 127"/>
                <a:gd name="T15" fmla="*/ 23 h 233"/>
                <a:gd name="T16" fmla="*/ 22 w 127"/>
                <a:gd name="T17" fmla="*/ 9 h 233"/>
                <a:gd name="T18" fmla="*/ 47 w 127"/>
                <a:gd name="T19" fmla="*/ 6 h 233"/>
                <a:gd name="T20" fmla="*/ 55 w 127"/>
                <a:gd name="T21" fmla="*/ 15 h 233"/>
                <a:gd name="T22" fmla="*/ 55 w 127"/>
                <a:gd name="T23" fmla="*/ 33 h 233"/>
                <a:gd name="T24" fmla="*/ 67 w 127"/>
                <a:gd name="T25" fmla="*/ 41 h 233"/>
                <a:gd name="T26" fmla="*/ 86 w 127"/>
                <a:gd name="T27" fmla="*/ 39 h 233"/>
                <a:gd name="T28" fmla="*/ 114 w 127"/>
                <a:gd name="T29" fmla="*/ 48 h 233"/>
                <a:gd name="T30" fmla="*/ 127 w 127"/>
                <a:gd name="T31" fmla="*/ 73 h 233"/>
                <a:gd name="T32" fmla="*/ 123 w 127"/>
                <a:gd name="T33" fmla="*/ 95 h 233"/>
                <a:gd name="T34" fmla="*/ 77 w 127"/>
                <a:gd name="T35" fmla="*/ 109 h 233"/>
                <a:gd name="T36" fmla="*/ 80 w 127"/>
                <a:gd name="T37" fmla="*/ 126 h 233"/>
                <a:gd name="T38" fmla="*/ 82 w 127"/>
                <a:gd name="T39" fmla="*/ 140 h 233"/>
                <a:gd name="T40" fmla="*/ 55 w 127"/>
                <a:gd name="T41" fmla="*/ 122 h 233"/>
                <a:gd name="T42" fmla="*/ 43 w 127"/>
                <a:gd name="T43" fmla="*/ 112 h 233"/>
                <a:gd name="T44" fmla="*/ 39 w 127"/>
                <a:gd name="T45" fmla="*/ 128 h 233"/>
                <a:gd name="T46" fmla="*/ 32 w 127"/>
                <a:gd name="T47" fmla="*/ 149 h 233"/>
                <a:gd name="T48" fmla="*/ 24 w 127"/>
                <a:gd name="T49" fmla="*/ 173 h 233"/>
                <a:gd name="T50" fmla="*/ 39 w 127"/>
                <a:gd name="T51" fmla="*/ 180 h 233"/>
                <a:gd name="T52" fmla="*/ 45 w 127"/>
                <a:gd name="T53" fmla="*/ 204 h 233"/>
                <a:gd name="T54" fmla="*/ 63 w 127"/>
                <a:gd name="T55" fmla="*/ 215 h 233"/>
                <a:gd name="T56" fmla="*/ 67 w 127"/>
                <a:gd name="T57" fmla="*/ 227 h 233"/>
                <a:gd name="T58" fmla="*/ 55 w 127"/>
                <a:gd name="T59" fmla="*/ 231 h 233"/>
                <a:gd name="T60" fmla="*/ 51 w 127"/>
                <a:gd name="T61" fmla="*/ 219 h 233"/>
                <a:gd name="T62" fmla="*/ 34 w 127"/>
                <a:gd name="T63" fmla="*/ 208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7" h="233">
                  <a:moveTo>
                    <a:pt x="34" y="208"/>
                  </a:moveTo>
                  <a:lnTo>
                    <a:pt x="20" y="192"/>
                  </a:lnTo>
                  <a:lnTo>
                    <a:pt x="12" y="188"/>
                  </a:lnTo>
                  <a:lnTo>
                    <a:pt x="14" y="169"/>
                  </a:lnTo>
                  <a:lnTo>
                    <a:pt x="16" y="157"/>
                  </a:lnTo>
                  <a:lnTo>
                    <a:pt x="28" y="147"/>
                  </a:lnTo>
                  <a:lnTo>
                    <a:pt x="32" y="136"/>
                  </a:lnTo>
                  <a:lnTo>
                    <a:pt x="26" y="126"/>
                  </a:lnTo>
                  <a:lnTo>
                    <a:pt x="26" y="110"/>
                  </a:lnTo>
                  <a:lnTo>
                    <a:pt x="18" y="99"/>
                  </a:lnTo>
                  <a:lnTo>
                    <a:pt x="12" y="91"/>
                  </a:lnTo>
                  <a:lnTo>
                    <a:pt x="20" y="72"/>
                  </a:lnTo>
                  <a:lnTo>
                    <a:pt x="14" y="56"/>
                  </a:lnTo>
                  <a:lnTo>
                    <a:pt x="4" y="48"/>
                  </a:lnTo>
                  <a:lnTo>
                    <a:pt x="0" y="29"/>
                  </a:lnTo>
                  <a:lnTo>
                    <a:pt x="4" y="23"/>
                  </a:lnTo>
                  <a:lnTo>
                    <a:pt x="4" y="11"/>
                  </a:lnTo>
                  <a:lnTo>
                    <a:pt x="22" y="9"/>
                  </a:lnTo>
                  <a:lnTo>
                    <a:pt x="36" y="0"/>
                  </a:lnTo>
                  <a:lnTo>
                    <a:pt x="47" y="6"/>
                  </a:lnTo>
                  <a:lnTo>
                    <a:pt x="47" y="13"/>
                  </a:lnTo>
                  <a:lnTo>
                    <a:pt x="55" y="15"/>
                  </a:lnTo>
                  <a:lnTo>
                    <a:pt x="59" y="29"/>
                  </a:lnTo>
                  <a:lnTo>
                    <a:pt x="55" y="33"/>
                  </a:lnTo>
                  <a:lnTo>
                    <a:pt x="55" y="46"/>
                  </a:lnTo>
                  <a:lnTo>
                    <a:pt x="67" y="41"/>
                  </a:lnTo>
                  <a:lnTo>
                    <a:pt x="75" y="35"/>
                  </a:lnTo>
                  <a:lnTo>
                    <a:pt x="86" y="39"/>
                  </a:lnTo>
                  <a:lnTo>
                    <a:pt x="98" y="31"/>
                  </a:lnTo>
                  <a:lnTo>
                    <a:pt x="114" y="48"/>
                  </a:lnTo>
                  <a:lnTo>
                    <a:pt x="117" y="64"/>
                  </a:lnTo>
                  <a:lnTo>
                    <a:pt x="127" y="73"/>
                  </a:lnTo>
                  <a:lnTo>
                    <a:pt x="127" y="83"/>
                  </a:lnTo>
                  <a:lnTo>
                    <a:pt x="123" y="95"/>
                  </a:lnTo>
                  <a:lnTo>
                    <a:pt x="84" y="97"/>
                  </a:lnTo>
                  <a:lnTo>
                    <a:pt x="77" y="109"/>
                  </a:lnTo>
                  <a:lnTo>
                    <a:pt x="77" y="116"/>
                  </a:lnTo>
                  <a:lnTo>
                    <a:pt x="80" y="126"/>
                  </a:lnTo>
                  <a:lnTo>
                    <a:pt x="84" y="136"/>
                  </a:lnTo>
                  <a:lnTo>
                    <a:pt x="82" y="140"/>
                  </a:lnTo>
                  <a:lnTo>
                    <a:pt x="71" y="124"/>
                  </a:lnTo>
                  <a:lnTo>
                    <a:pt x="55" y="122"/>
                  </a:lnTo>
                  <a:lnTo>
                    <a:pt x="55" y="112"/>
                  </a:lnTo>
                  <a:lnTo>
                    <a:pt x="43" y="112"/>
                  </a:lnTo>
                  <a:lnTo>
                    <a:pt x="39" y="116"/>
                  </a:lnTo>
                  <a:lnTo>
                    <a:pt x="39" y="128"/>
                  </a:lnTo>
                  <a:lnTo>
                    <a:pt x="37" y="136"/>
                  </a:lnTo>
                  <a:lnTo>
                    <a:pt x="32" y="149"/>
                  </a:lnTo>
                  <a:lnTo>
                    <a:pt x="28" y="157"/>
                  </a:lnTo>
                  <a:lnTo>
                    <a:pt x="24" y="173"/>
                  </a:lnTo>
                  <a:lnTo>
                    <a:pt x="30" y="177"/>
                  </a:lnTo>
                  <a:lnTo>
                    <a:pt x="39" y="180"/>
                  </a:lnTo>
                  <a:lnTo>
                    <a:pt x="41" y="186"/>
                  </a:lnTo>
                  <a:lnTo>
                    <a:pt x="45" y="204"/>
                  </a:lnTo>
                  <a:lnTo>
                    <a:pt x="51" y="211"/>
                  </a:lnTo>
                  <a:lnTo>
                    <a:pt x="63" y="215"/>
                  </a:lnTo>
                  <a:lnTo>
                    <a:pt x="71" y="223"/>
                  </a:lnTo>
                  <a:lnTo>
                    <a:pt x="67" y="227"/>
                  </a:lnTo>
                  <a:lnTo>
                    <a:pt x="65" y="233"/>
                  </a:lnTo>
                  <a:lnTo>
                    <a:pt x="55" y="231"/>
                  </a:lnTo>
                  <a:lnTo>
                    <a:pt x="57" y="223"/>
                  </a:lnTo>
                  <a:lnTo>
                    <a:pt x="51" y="219"/>
                  </a:lnTo>
                  <a:lnTo>
                    <a:pt x="41" y="217"/>
                  </a:lnTo>
                  <a:lnTo>
                    <a:pt x="34" y="208"/>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15" name="Malaysia">
            <a:extLst>
              <a:ext uri="{FF2B5EF4-FFF2-40B4-BE49-F238E27FC236}">
                <a16:creationId xmlns:a16="http://schemas.microsoft.com/office/drawing/2014/main" id="{E9D75EC6-DC8A-40F0-B37F-17460BFA67B8}"/>
              </a:ext>
            </a:extLst>
          </p:cNvPr>
          <p:cNvGrpSpPr>
            <a:grpSpLocks/>
          </p:cNvGrpSpPr>
          <p:nvPr/>
        </p:nvGrpSpPr>
        <p:grpSpPr bwMode="auto">
          <a:xfrm>
            <a:off x="6446456" y="4457633"/>
            <a:ext cx="412769" cy="134777"/>
            <a:chOff x="6667500" y="4037013"/>
            <a:chExt cx="474663" cy="144462"/>
          </a:xfrm>
          <a:solidFill>
            <a:schemeClr val="bg2"/>
          </a:solidFill>
        </p:grpSpPr>
        <p:grpSp>
          <p:nvGrpSpPr>
            <p:cNvPr id="1516" name="Malaysia">
              <a:extLst>
                <a:ext uri="{FF2B5EF4-FFF2-40B4-BE49-F238E27FC236}">
                  <a16:creationId xmlns:a16="http://schemas.microsoft.com/office/drawing/2014/main" id="{5B50A0A8-75D9-4AA5-8329-BF5C7FA7CE74}"/>
                </a:ext>
              </a:extLst>
            </p:cNvPr>
            <p:cNvGrpSpPr>
              <a:grpSpLocks/>
            </p:cNvGrpSpPr>
            <p:nvPr/>
          </p:nvGrpSpPr>
          <p:grpSpPr bwMode="auto">
            <a:xfrm>
              <a:off x="6667500" y="4043363"/>
              <a:ext cx="100013" cy="127000"/>
              <a:chOff x="4209" y="2779"/>
              <a:chExt cx="63" cy="80"/>
            </a:xfrm>
            <a:grpFill/>
          </p:grpSpPr>
          <p:sp>
            <p:nvSpPr>
              <p:cNvPr id="1520" name="Freeform 688">
                <a:extLst>
                  <a:ext uri="{FF2B5EF4-FFF2-40B4-BE49-F238E27FC236}">
                    <a16:creationId xmlns:a16="http://schemas.microsoft.com/office/drawing/2014/main" id="{E44FAF7C-A697-4E91-93A7-D90EB8540924}"/>
                  </a:ext>
                </a:extLst>
              </p:cNvPr>
              <p:cNvSpPr>
                <a:spLocks/>
              </p:cNvSpPr>
              <p:nvPr/>
            </p:nvSpPr>
            <p:spPr bwMode="auto">
              <a:xfrm>
                <a:off x="4209" y="2779"/>
                <a:ext cx="63" cy="80"/>
              </a:xfrm>
              <a:custGeom>
                <a:avLst/>
                <a:gdLst>
                  <a:gd name="T0" fmla="*/ 0 w 63"/>
                  <a:gd name="T1" fmla="*/ 0 h 80"/>
                  <a:gd name="T2" fmla="*/ 10 w 63"/>
                  <a:gd name="T3" fmla="*/ 2 h 80"/>
                  <a:gd name="T4" fmla="*/ 16 w 63"/>
                  <a:gd name="T5" fmla="*/ 6 h 80"/>
                  <a:gd name="T6" fmla="*/ 14 w 63"/>
                  <a:gd name="T7" fmla="*/ 14 h 80"/>
                  <a:gd name="T8" fmla="*/ 24 w 63"/>
                  <a:gd name="T9" fmla="*/ 15 h 80"/>
                  <a:gd name="T10" fmla="*/ 26 w 63"/>
                  <a:gd name="T11" fmla="*/ 10 h 80"/>
                  <a:gd name="T12" fmla="*/ 30 w 63"/>
                  <a:gd name="T13" fmla="*/ 6 h 80"/>
                  <a:gd name="T14" fmla="*/ 39 w 63"/>
                  <a:gd name="T15" fmla="*/ 14 h 80"/>
                  <a:gd name="T16" fmla="*/ 51 w 63"/>
                  <a:gd name="T17" fmla="*/ 29 h 80"/>
                  <a:gd name="T18" fmla="*/ 51 w 63"/>
                  <a:gd name="T19" fmla="*/ 39 h 80"/>
                  <a:gd name="T20" fmla="*/ 53 w 63"/>
                  <a:gd name="T21" fmla="*/ 60 h 80"/>
                  <a:gd name="T22" fmla="*/ 59 w 63"/>
                  <a:gd name="T23" fmla="*/ 68 h 80"/>
                  <a:gd name="T24" fmla="*/ 63 w 63"/>
                  <a:gd name="T25" fmla="*/ 76 h 80"/>
                  <a:gd name="T26" fmla="*/ 63 w 63"/>
                  <a:gd name="T27" fmla="*/ 80 h 80"/>
                  <a:gd name="T28" fmla="*/ 53 w 63"/>
                  <a:gd name="T29" fmla="*/ 80 h 80"/>
                  <a:gd name="T30" fmla="*/ 36 w 63"/>
                  <a:gd name="T31" fmla="*/ 70 h 80"/>
                  <a:gd name="T32" fmla="*/ 16 w 63"/>
                  <a:gd name="T33" fmla="*/ 58 h 80"/>
                  <a:gd name="T34" fmla="*/ 18 w 63"/>
                  <a:gd name="T35" fmla="*/ 50 h 80"/>
                  <a:gd name="T36" fmla="*/ 10 w 63"/>
                  <a:gd name="T37" fmla="*/ 41 h 80"/>
                  <a:gd name="T38" fmla="*/ 4 w 63"/>
                  <a:gd name="T39" fmla="*/ 25 h 80"/>
                  <a:gd name="T40" fmla="*/ 4 w 63"/>
                  <a:gd name="T41" fmla="*/ 10 h 80"/>
                  <a:gd name="T42" fmla="*/ 0 w 63"/>
                  <a:gd name="T43" fmla="*/ 0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 h="80">
                    <a:moveTo>
                      <a:pt x="0" y="0"/>
                    </a:moveTo>
                    <a:lnTo>
                      <a:pt x="10" y="2"/>
                    </a:lnTo>
                    <a:lnTo>
                      <a:pt x="16" y="6"/>
                    </a:lnTo>
                    <a:lnTo>
                      <a:pt x="14" y="14"/>
                    </a:lnTo>
                    <a:lnTo>
                      <a:pt x="24" y="15"/>
                    </a:lnTo>
                    <a:lnTo>
                      <a:pt x="26" y="10"/>
                    </a:lnTo>
                    <a:lnTo>
                      <a:pt x="30" y="6"/>
                    </a:lnTo>
                    <a:lnTo>
                      <a:pt x="39" y="14"/>
                    </a:lnTo>
                    <a:lnTo>
                      <a:pt x="51" y="29"/>
                    </a:lnTo>
                    <a:lnTo>
                      <a:pt x="51" y="39"/>
                    </a:lnTo>
                    <a:lnTo>
                      <a:pt x="53" y="60"/>
                    </a:lnTo>
                    <a:lnTo>
                      <a:pt x="59" y="68"/>
                    </a:lnTo>
                    <a:lnTo>
                      <a:pt x="63" y="76"/>
                    </a:lnTo>
                    <a:lnTo>
                      <a:pt x="63" y="80"/>
                    </a:lnTo>
                    <a:lnTo>
                      <a:pt x="53" y="80"/>
                    </a:lnTo>
                    <a:lnTo>
                      <a:pt x="36" y="70"/>
                    </a:lnTo>
                    <a:lnTo>
                      <a:pt x="16" y="58"/>
                    </a:lnTo>
                    <a:lnTo>
                      <a:pt x="18" y="50"/>
                    </a:lnTo>
                    <a:lnTo>
                      <a:pt x="10" y="41"/>
                    </a:lnTo>
                    <a:lnTo>
                      <a:pt x="4" y="25"/>
                    </a:lnTo>
                    <a:lnTo>
                      <a:pt x="4" y="10"/>
                    </a:lnTo>
                    <a:lnTo>
                      <a:pt x="0" y="0"/>
                    </a:lnTo>
                    <a:close/>
                  </a:path>
                </a:pathLst>
              </a:custGeom>
              <a:grpFill/>
              <a:ln w="9525">
                <a:solidFill>
                  <a:schemeClr val="bg2"/>
                </a:solidFill>
                <a:round/>
                <a:headEnd/>
                <a:tailEnd/>
              </a:ln>
            </p:spPr>
            <p:txBody>
              <a:bodyPr/>
              <a:lstStyle/>
              <a:p>
                <a:pPr>
                  <a:defRPr/>
                </a:pPr>
                <a:endParaRPr lang="en-GB" dirty="0"/>
              </a:p>
            </p:txBody>
          </p:sp>
          <p:sp>
            <p:nvSpPr>
              <p:cNvPr id="1521" name="Freeform 689">
                <a:extLst>
                  <a:ext uri="{FF2B5EF4-FFF2-40B4-BE49-F238E27FC236}">
                    <a16:creationId xmlns:a16="http://schemas.microsoft.com/office/drawing/2014/main" id="{2878B3F9-689C-423B-8607-549A9FA2ADF0}"/>
                  </a:ext>
                </a:extLst>
              </p:cNvPr>
              <p:cNvSpPr>
                <a:spLocks/>
              </p:cNvSpPr>
              <p:nvPr/>
            </p:nvSpPr>
            <p:spPr bwMode="auto">
              <a:xfrm>
                <a:off x="4209" y="2779"/>
                <a:ext cx="63" cy="80"/>
              </a:xfrm>
              <a:custGeom>
                <a:avLst/>
                <a:gdLst>
                  <a:gd name="T0" fmla="*/ 0 w 63"/>
                  <a:gd name="T1" fmla="*/ 0 h 80"/>
                  <a:gd name="T2" fmla="*/ 10 w 63"/>
                  <a:gd name="T3" fmla="*/ 2 h 80"/>
                  <a:gd name="T4" fmla="*/ 16 w 63"/>
                  <a:gd name="T5" fmla="*/ 6 h 80"/>
                  <a:gd name="T6" fmla="*/ 14 w 63"/>
                  <a:gd name="T7" fmla="*/ 14 h 80"/>
                  <a:gd name="T8" fmla="*/ 24 w 63"/>
                  <a:gd name="T9" fmla="*/ 15 h 80"/>
                  <a:gd name="T10" fmla="*/ 26 w 63"/>
                  <a:gd name="T11" fmla="*/ 10 h 80"/>
                  <a:gd name="T12" fmla="*/ 30 w 63"/>
                  <a:gd name="T13" fmla="*/ 6 h 80"/>
                  <a:gd name="T14" fmla="*/ 39 w 63"/>
                  <a:gd name="T15" fmla="*/ 14 h 80"/>
                  <a:gd name="T16" fmla="*/ 51 w 63"/>
                  <a:gd name="T17" fmla="*/ 29 h 80"/>
                  <a:gd name="T18" fmla="*/ 51 w 63"/>
                  <a:gd name="T19" fmla="*/ 39 h 80"/>
                  <a:gd name="T20" fmla="*/ 53 w 63"/>
                  <a:gd name="T21" fmla="*/ 60 h 80"/>
                  <a:gd name="T22" fmla="*/ 59 w 63"/>
                  <a:gd name="T23" fmla="*/ 68 h 80"/>
                  <a:gd name="T24" fmla="*/ 63 w 63"/>
                  <a:gd name="T25" fmla="*/ 76 h 80"/>
                  <a:gd name="T26" fmla="*/ 63 w 63"/>
                  <a:gd name="T27" fmla="*/ 80 h 80"/>
                  <a:gd name="T28" fmla="*/ 53 w 63"/>
                  <a:gd name="T29" fmla="*/ 80 h 80"/>
                  <a:gd name="T30" fmla="*/ 36 w 63"/>
                  <a:gd name="T31" fmla="*/ 70 h 80"/>
                  <a:gd name="T32" fmla="*/ 16 w 63"/>
                  <a:gd name="T33" fmla="*/ 58 h 80"/>
                  <a:gd name="T34" fmla="*/ 18 w 63"/>
                  <a:gd name="T35" fmla="*/ 50 h 80"/>
                  <a:gd name="T36" fmla="*/ 10 w 63"/>
                  <a:gd name="T37" fmla="*/ 41 h 80"/>
                  <a:gd name="T38" fmla="*/ 4 w 63"/>
                  <a:gd name="T39" fmla="*/ 25 h 80"/>
                  <a:gd name="T40" fmla="*/ 4 w 63"/>
                  <a:gd name="T41" fmla="*/ 10 h 80"/>
                  <a:gd name="T42" fmla="*/ 0 w 63"/>
                  <a:gd name="T43" fmla="*/ 0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 h="80">
                    <a:moveTo>
                      <a:pt x="0" y="0"/>
                    </a:moveTo>
                    <a:lnTo>
                      <a:pt x="10" y="2"/>
                    </a:lnTo>
                    <a:lnTo>
                      <a:pt x="16" y="6"/>
                    </a:lnTo>
                    <a:lnTo>
                      <a:pt x="14" y="14"/>
                    </a:lnTo>
                    <a:lnTo>
                      <a:pt x="24" y="15"/>
                    </a:lnTo>
                    <a:lnTo>
                      <a:pt x="26" y="10"/>
                    </a:lnTo>
                    <a:lnTo>
                      <a:pt x="30" y="6"/>
                    </a:lnTo>
                    <a:lnTo>
                      <a:pt x="39" y="14"/>
                    </a:lnTo>
                    <a:lnTo>
                      <a:pt x="51" y="29"/>
                    </a:lnTo>
                    <a:lnTo>
                      <a:pt x="51" y="39"/>
                    </a:lnTo>
                    <a:lnTo>
                      <a:pt x="53" y="60"/>
                    </a:lnTo>
                    <a:lnTo>
                      <a:pt x="59" y="68"/>
                    </a:lnTo>
                    <a:lnTo>
                      <a:pt x="63" y="76"/>
                    </a:lnTo>
                    <a:lnTo>
                      <a:pt x="63" y="80"/>
                    </a:lnTo>
                    <a:lnTo>
                      <a:pt x="53" y="80"/>
                    </a:lnTo>
                    <a:lnTo>
                      <a:pt x="36" y="70"/>
                    </a:lnTo>
                    <a:lnTo>
                      <a:pt x="16" y="58"/>
                    </a:lnTo>
                    <a:lnTo>
                      <a:pt x="18" y="50"/>
                    </a:lnTo>
                    <a:lnTo>
                      <a:pt x="10" y="41"/>
                    </a:lnTo>
                    <a:lnTo>
                      <a:pt x="4" y="25"/>
                    </a:lnTo>
                    <a:lnTo>
                      <a:pt x="4" y="10"/>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17" name="Malaysia">
              <a:extLst>
                <a:ext uri="{FF2B5EF4-FFF2-40B4-BE49-F238E27FC236}">
                  <a16:creationId xmlns:a16="http://schemas.microsoft.com/office/drawing/2014/main" id="{7CA49B79-1EF2-454F-BFB6-0868A06DA461}"/>
                </a:ext>
              </a:extLst>
            </p:cNvPr>
            <p:cNvGrpSpPr>
              <a:grpSpLocks/>
            </p:cNvGrpSpPr>
            <p:nvPr/>
          </p:nvGrpSpPr>
          <p:grpSpPr bwMode="auto">
            <a:xfrm>
              <a:off x="6904038" y="4037013"/>
              <a:ext cx="238125" cy="144462"/>
              <a:chOff x="4358" y="2775"/>
              <a:chExt cx="150" cy="91"/>
            </a:xfrm>
            <a:grpFill/>
          </p:grpSpPr>
          <p:sp>
            <p:nvSpPr>
              <p:cNvPr id="1518" name="Freeform 691">
                <a:extLst>
                  <a:ext uri="{FF2B5EF4-FFF2-40B4-BE49-F238E27FC236}">
                    <a16:creationId xmlns:a16="http://schemas.microsoft.com/office/drawing/2014/main" id="{CB1BEE3E-5489-49BA-8016-8B719BADF84F}"/>
                  </a:ext>
                </a:extLst>
              </p:cNvPr>
              <p:cNvSpPr>
                <a:spLocks/>
              </p:cNvSpPr>
              <p:nvPr/>
            </p:nvSpPr>
            <p:spPr bwMode="auto">
              <a:xfrm>
                <a:off x="4358" y="2775"/>
                <a:ext cx="150" cy="91"/>
              </a:xfrm>
              <a:custGeom>
                <a:avLst/>
                <a:gdLst>
                  <a:gd name="T0" fmla="*/ 0 w 150"/>
                  <a:gd name="T1" fmla="*/ 81 h 91"/>
                  <a:gd name="T2" fmla="*/ 10 w 150"/>
                  <a:gd name="T3" fmla="*/ 91 h 91"/>
                  <a:gd name="T4" fmla="*/ 21 w 150"/>
                  <a:gd name="T5" fmla="*/ 91 h 91"/>
                  <a:gd name="T6" fmla="*/ 29 w 150"/>
                  <a:gd name="T7" fmla="*/ 89 h 91"/>
                  <a:gd name="T8" fmla="*/ 43 w 150"/>
                  <a:gd name="T9" fmla="*/ 83 h 91"/>
                  <a:gd name="T10" fmla="*/ 51 w 150"/>
                  <a:gd name="T11" fmla="*/ 81 h 91"/>
                  <a:gd name="T12" fmla="*/ 58 w 150"/>
                  <a:gd name="T13" fmla="*/ 89 h 91"/>
                  <a:gd name="T14" fmla="*/ 70 w 150"/>
                  <a:gd name="T15" fmla="*/ 83 h 91"/>
                  <a:gd name="T16" fmla="*/ 82 w 150"/>
                  <a:gd name="T17" fmla="*/ 72 h 91"/>
                  <a:gd name="T18" fmla="*/ 91 w 150"/>
                  <a:gd name="T19" fmla="*/ 54 h 91"/>
                  <a:gd name="T20" fmla="*/ 93 w 150"/>
                  <a:gd name="T21" fmla="*/ 42 h 91"/>
                  <a:gd name="T22" fmla="*/ 99 w 150"/>
                  <a:gd name="T23" fmla="*/ 39 h 91"/>
                  <a:gd name="T24" fmla="*/ 115 w 150"/>
                  <a:gd name="T25" fmla="*/ 37 h 91"/>
                  <a:gd name="T26" fmla="*/ 123 w 150"/>
                  <a:gd name="T27" fmla="*/ 42 h 91"/>
                  <a:gd name="T28" fmla="*/ 135 w 150"/>
                  <a:gd name="T29" fmla="*/ 42 h 91"/>
                  <a:gd name="T30" fmla="*/ 138 w 150"/>
                  <a:gd name="T31" fmla="*/ 39 h 91"/>
                  <a:gd name="T32" fmla="*/ 131 w 150"/>
                  <a:gd name="T33" fmla="*/ 33 h 91"/>
                  <a:gd name="T34" fmla="*/ 137 w 150"/>
                  <a:gd name="T35" fmla="*/ 29 h 91"/>
                  <a:gd name="T36" fmla="*/ 144 w 150"/>
                  <a:gd name="T37" fmla="*/ 29 h 91"/>
                  <a:gd name="T38" fmla="*/ 150 w 150"/>
                  <a:gd name="T39" fmla="*/ 27 h 91"/>
                  <a:gd name="T40" fmla="*/ 137 w 150"/>
                  <a:gd name="T41" fmla="*/ 19 h 91"/>
                  <a:gd name="T42" fmla="*/ 129 w 150"/>
                  <a:gd name="T43" fmla="*/ 15 h 91"/>
                  <a:gd name="T44" fmla="*/ 121 w 150"/>
                  <a:gd name="T45" fmla="*/ 8 h 91"/>
                  <a:gd name="T46" fmla="*/ 117 w 150"/>
                  <a:gd name="T47" fmla="*/ 2 h 91"/>
                  <a:gd name="T48" fmla="*/ 107 w 150"/>
                  <a:gd name="T49" fmla="*/ 0 h 91"/>
                  <a:gd name="T50" fmla="*/ 99 w 150"/>
                  <a:gd name="T51" fmla="*/ 9 h 91"/>
                  <a:gd name="T52" fmla="*/ 93 w 150"/>
                  <a:gd name="T53" fmla="*/ 17 h 91"/>
                  <a:gd name="T54" fmla="*/ 90 w 150"/>
                  <a:gd name="T55" fmla="*/ 21 h 91"/>
                  <a:gd name="T56" fmla="*/ 86 w 150"/>
                  <a:gd name="T57" fmla="*/ 27 h 91"/>
                  <a:gd name="T58" fmla="*/ 95 w 150"/>
                  <a:gd name="T59" fmla="*/ 35 h 91"/>
                  <a:gd name="T60" fmla="*/ 91 w 150"/>
                  <a:gd name="T61" fmla="*/ 39 h 91"/>
                  <a:gd name="T62" fmla="*/ 86 w 150"/>
                  <a:gd name="T63" fmla="*/ 35 h 91"/>
                  <a:gd name="T64" fmla="*/ 82 w 150"/>
                  <a:gd name="T65" fmla="*/ 37 h 91"/>
                  <a:gd name="T66" fmla="*/ 80 w 150"/>
                  <a:gd name="T67" fmla="*/ 45 h 91"/>
                  <a:gd name="T68" fmla="*/ 74 w 150"/>
                  <a:gd name="T69" fmla="*/ 45 h 91"/>
                  <a:gd name="T70" fmla="*/ 66 w 150"/>
                  <a:gd name="T71" fmla="*/ 39 h 91"/>
                  <a:gd name="T72" fmla="*/ 58 w 150"/>
                  <a:gd name="T73" fmla="*/ 52 h 91"/>
                  <a:gd name="T74" fmla="*/ 51 w 150"/>
                  <a:gd name="T75" fmla="*/ 62 h 91"/>
                  <a:gd name="T76" fmla="*/ 39 w 150"/>
                  <a:gd name="T77" fmla="*/ 60 h 91"/>
                  <a:gd name="T78" fmla="*/ 27 w 150"/>
                  <a:gd name="T79" fmla="*/ 64 h 91"/>
                  <a:gd name="T80" fmla="*/ 21 w 150"/>
                  <a:gd name="T81" fmla="*/ 76 h 91"/>
                  <a:gd name="T82" fmla="*/ 25 w 150"/>
                  <a:gd name="T83" fmla="*/ 81 h 91"/>
                  <a:gd name="T84" fmla="*/ 27 w 150"/>
                  <a:gd name="T85" fmla="*/ 85 h 91"/>
                  <a:gd name="T86" fmla="*/ 19 w 150"/>
                  <a:gd name="T87" fmla="*/ 89 h 91"/>
                  <a:gd name="T88" fmla="*/ 14 w 150"/>
                  <a:gd name="T89" fmla="*/ 81 h 91"/>
                  <a:gd name="T90" fmla="*/ 10 w 150"/>
                  <a:gd name="T91" fmla="*/ 77 h 91"/>
                  <a:gd name="T92" fmla="*/ 0 w 150"/>
                  <a:gd name="T93" fmla="*/ 81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0" h="91">
                    <a:moveTo>
                      <a:pt x="0" y="81"/>
                    </a:moveTo>
                    <a:lnTo>
                      <a:pt x="10" y="91"/>
                    </a:lnTo>
                    <a:lnTo>
                      <a:pt x="21" y="91"/>
                    </a:lnTo>
                    <a:lnTo>
                      <a:pt x="29" y="89"/>
                    </a:lnTo>
                    <a:lnTo>
                      <a:pt x="43" y="83"/>
                    </a:lnTo>
                    <a:lnTo>
                      <a:pt x="51" y="81"/>
                    </a:lnTo>
                    <a:lnTo>
                      <a:pt x="58" y="89"/>
                    </a:lnTo>
                    <a:lnTo>
                      <a:pt x="70" y="83"/>
                    </a:lnTo>
                    <a:lnTo>
                      <a:pt x="82" y="72"/>
                    </a:lnTo>
                    <a:lnTo>
                      <a:pt x="91" y="54"/>
                    </a:lnTo>
                    <a:lnTo>
                      <a:pt x="93" y="42"/>
                    </a:lnTo>
                    <a:lnTo>
                      <a:pt x="99" y="39"/>
                    </a:lnTo>
                    <a:lnTo>
                      <a:pt x="115" y="37"/>
                    </a:lnTo>
                    <a:lnTo>
                      <a:pt x="123" y="42"/>
                    </a:lnTo>
                    <a:lnTo>
                      <a:pt x="135" y="42"/>
                    </a:lnTo>
                    <a:lnTo>
                      <a:pt x="138" y="39"/>
                    </a:lnTo>
                    <a:lnTo>
                      <a:pt x="131" y="33"/>
                    </a:lnTo>
                    <a:lnTo>
                      <a:pt x="137" y="29"/>
                    </a:lnTo>
                    <a:lnTo>
                      <a:pt x="144" y="29"/>
                    </a:lnTo>
                    <a:lnTo>
                      <a:pt x="150" y="27"/>
                    </a:lnTo>
                    <a:lnTo>
                      <a:pt x="137" y="19"/>
                    </a:lnTo>
                    <a:lnTo>
                      <a:pt x="129" y="15"/>
                    </a:lnTo>
                    <a:lnTo>
                      <a:pt x="121" y="8"/>
                    </a:lnTo>
                    <a:lnTo>
                      <a:pt x="117" y="2"/>
                    </a:lnTo>
                    <a:lnTo>
                      <a:pt x="107" y="0"/>
                    </a:lnTo>
                    <a:lnTo>
                      <a:pt x="99" y="9"/>
                    </a:lnTo>
                    <a:lnTo>
                      <a:pt x="93" y="17"/>
                    </a:lnTo>
                    <a:lnTo>
                      <a:pt x="90" y="21"/>
                    </a:lnTo>
                    <a:lnTo>
                      <a:pt x="86" y="27"/>
                    </a:lnTo>
                    <a:lnTo>
                      <a:pt x="95" y="35"/>
                    </a:lnTo>
                    <a:lnTo>
                      <a:pt x="91" y="39"/>
                    </a:lnTo>
                    <a:lnTo>
                      <a:pt x="86" y="35"/>
                    </a:lnTo>
                    <a:lnTo>
                      <a:pt x="82" y="37"/>
                    </a:lnTo>
                    <a:lnTo>
                      <a:pt x="80" y="45"/>
                    </a:lnTo>
                    <a:lnTo>
                      <a:pt x="74" y="45"/>
                    </a:lnTo>
                    <a:lnTo>
                      <a:pt x="66" y="39"/>
                    </a:lnTo>
                    <a:lnTo>
                      <a:pt x="58" y="52"/>
                    </a:lnTo>
                    <a:lnTo>
                      <a:pt x="51" y="62"/>
                    </a:lnTo>
                    <a:lnTo>
                      <a:pt x="39" y="60"/>
                    </a:lnTo>
                    <a:lnTo>
                      <a:pt x="27" y="64"/>
                    </a:lnTo>
                    <a:lnTo>
                      <a:pt x="21" y="76"/>
                    </a:lnTo>
                    <a:lnTo>
                      <a:pt x="25" y="81"/>
                    </a:lnTo>
                    <a:lnTo>
                      <a:pt x="27" y="85"/>
                    </a:lnTo>
                    <a:lnTo>
                      <a:pt x="19" y="89"/>
                    </a:lnTo>
                    <a:lnTo>
                      <a:pt x="14" y="81"/>
                    </a:lnTo>
                    <a:lnTo>
                      <a:pt x="10" y="77"/>
                    </a:lnTo>
                    <a:lnTo>
                      <a:pt x="0" y="81"/>
                    </a:lnTo>
                    <a:close/>
                  </a:path>
                </a:pathLst>
              </a:custGeom>
              <a:grpFill/>
              <a:ln w="9525">
                <a:solidFill>
                  <a:schemeClr val="bg2"/>
                </a:solidFill>
                <a:round/>
                <a:headEnd/>
                <a:tailEnd/>
              </a:ln>
            </p:spPr>
            <p:txBody>
              <a:bodyPr/>
              <a:lstStyle/>
              <a:p>
                <a:pPr>
                  <a:defRPr/>
                </a:pPr>
                <a:endParaRPr lang="en-GB" dirty="0"/>
              </a:p>
            </p:txBody>
          </p:sp>
          <p:sp>
            <p:nvSpPr>
              <p:cNvPr id="1519" name="Freeform 692">
                <a:extLst>
                  <a:ext uri="{FF2B5EF4-FFF2-40B4-BE49-F238E27FC236}">
                    <a16:creationId xmlns:a16="http://schemas.microsoft.com/office/drawing/2014/main" id="{B7928D7A-0F2C-4488-93F7-15619350263D}"/>
                  </a:ext>
                </a:extLst>
              </p:cNvPr>
              <p:cNvSpPr>
                <a:spLocks/>
              </p:cNvSpPr>
              <p:nvPr/>
            </p:nvSpPr>
            <p:spPr bwMode="auto">
              <a:xfrm>
                <a:off x="4358" y="2775"/>
                <a:ext cx="150" cy="91"/>
              </a:xfrm>
              <a:custGeom>
                <a:avLst/>
                <a:gdLst>
                  <a:gd name="T0" fmla="*/ 0 w 150"/>
                  <a:gd name="T1" fmla="*/ 81 h 91"/>
                  <a:gd name="T2" fmla="*/ 10 w 150"/>
                  <a:gd name="T3" fmla="*/ 91 h 91"/>
                  <a:gd name="T4" fmla="*/ 21 w 150"/>
                  <a:gd name="T5" fmla="*/ 91 h 91"/>
                  <a:gd name="T6" fmla="*/ 29 w 150"/>
                  <a:gd name="T7" fmla="*/ 89 h 91"/>
                  <a:gd name="T8" fmla="*/ 43 w 150"/>
                  <a:gd name="T9" fmla="*/ 83 h 91"/>
                  <a:gd name="T10" fmla="*/ 51 w 150"/>
                  <a:gd name="T11" fmla="*/ 81 h 91"/>
                  <a:gd name="T12" fmla="*/ 58 w 150"/>
                  <a:gd name="T13" fmla="*/ 89 h 91"/>
                  <a:gd name="T14" fmla="*/ 70 w 150"/>
                  <a:gd name="T15" fmla="*/ 83 h 91"/>
                  <a:gd name="T16" fmla="*/ 82 w 150"/>
                  <a:gd name="T17" fmla="*/ 72 h 91"/>
                  <a:gd name="T18" fmla="*/ 91 w 150"/>
                  <a:gd name="T19" fmla="*/ 54 h 91"/>
                  <a:gd name="T20" fmla="*/ 93 w 150"/>
                  <a:gd name="T21" fmla="*/ 42 h 91"/>
                  <a:gd name="T22" fmla="*/ 99 w 150"/>
                  <a:gd name="T23" fmla="*/ 39 h 91"/>
                  <a:gd name="T24" fmla="*/ 115 w 150"/>
                  <a:gd name="T25" fmla="*/ 37 h 91"/>
                  <a:gd name="T26" fmla="*/ 123 w 150"/>
                  <a:gd name="T27" fmla="*/ 42 h 91"/>
                  <a:gd name="T28" fmla="*/ 135 w 150"/>
                  <a:gd name="T29" fmla="*/ 42 h 91"/>
                  <a:gd name="T30" fmla="*/ 138 w 150"/>
                  <a:gd name="T31" fmla="*/ 39 h 91"/>
                  <a:gd name="T32" fmla="*/ 131 w 150"/>
                  <a:gd name="T33" fmla="*/ 33 h 91"/>
                  <a:gd name="T34" fmla="*/ 137 w 150"/>
                  <a:gd name="T35" fmla="*/ 29 h 91"/>
                  <a:gd name="T36" fmla="*/ 144 w 150"/>
                  <a:gd name="T37" fmla="*/ 29 h 91"/>
                  <a:gd name="T38" fmla="*/ 150 w 150"/>
                  <a:gd name="T39" fmla="*/ 27 h 91"/>
                  <a:gd name="T40" fmla="*/ 137 w 150"/>
                  <a:gd name="T41" fmla="*/ 19 h 91"/>
                  <a:gd name="T42" fmla="*/ 129 w 150"/>
                  <a:gd name="T43" fmla="*/ 15 h 91"/>
                  <a:gd name="T44" fmla="*/ 121 w 150"/>
                  <a:gd name="T45" fmla="*/ 8 h 91"/>
                  <a:gd name="T46" fmla="*/ 117 w 150"/>
                  <a:gd name="T47" fmla="*/ 2 h 91"/>
                  <a:gd name="T48" fmla="*/ 107 w 150"/>
                  <a:gd name="T49" fmla="*/ 0 h 91"/>
                  <a:gd name="T50" fmla="*/ 99 w 150"/>
                  <a:gd name="T51" fmla="*/ 9 h 91"/>
                  <a:gd name="T52" fmla="*/ 93 w 150"/>
                  <a:gd name="T53" fmla="*/ 17 h 91"/>
                  <a:gd name="T54" fmla="*/ 90 w 150"/>
                  <a:gd name="T55" fmla="*/ 21 h 91"/>
                  <a:gd name="T56" fmla="*/ 86 w 150"/>
                  <a:gd name="T57" fmla="*/ 27 h 91"/>
                  <a:gd name="T58" fmla="*/ 95 w 150"/>
                  <a:gd name="T59" fmla="*/ 35 h 91"/>
                  <a:gd name="T60" fmla="*/ 91 w 150"/>
                  <a:gd name="T61" fmla="*/ 39 h 91"/>
                  <a:gd name="T62" fmla="*/ 86 w 150"/>
                  <a:gd name="T63" fmla="*/ 35 h 91"/>
                  <a:gd name="T64" fmla="*/ 82 w 150"/>
                  <a:gd name="T65" fmla="*/ 37 h 91"/>
                  <a:gd name="T66" fmla="*/ 80 w 150"/>
                  <a:gd name="T67" fmla="*/ 45 h 91"/>
                  <a:gd name="T68" fmla="*/ 74 w 150"/>
                  <a:gd name="T69" fmla="*/ 45 h 91"/>
                  <a:gd name="T70" fmla="*/ 66 w 150"/>
                  <a:gd name="T71" fmla="*/ 39 h 91"/>
                  <a:gd name="T72" fmla="*/ 58 w 150"/>
                  <a:gd name="T73" fmla="*/ 52 h 91"/>
                  <a:gd name="T74" fmla="*/ 51 w 150"/>
                  <a:gd name="T75" fmla="*/ 62 h 91"/>
                  <a:gd name="T76" fmla="*/ 39 w 150"/>
                  <a:gd name="T77" fmla="*/ 60 h 91"/>
                  <a:gd name="T78" fmla="*/ 27 w 150"/>
                  <a:gd name="T79" fmla="*/ 64 h 91"/>
                  <a:gd name="T80" fmla="*/ 21 w 150"/>
                  <a:gd name="T81" fmla="*/ 76 h 91"/>
                  <a:gd name="T82" fmla="*/ 25 w 150"/>
                  <a:gd name="T83" fmla="*/ 81 h 91"/>
                  <a:gd name="T84" fmla="*/ 27 w 150"/>
                  <a:gd name="T85" fmla="*/ 85 h 91"/>
                  <a:gd name="T86" fmla="*/ 19 w 150"/>
                  <a:gd name="T87" fmla="*/ 89 h 91"/>
                  <a:gd name="T88" fmla="*/ 14 w 150"/>
                  <a:gd name="T89" fmla="*/ 81 h 91"/>
                  <a:gd name="T90" fmla="*/ 10 w 150"/>
                  <a:gd name="T91" fmla="*/ 77 h 91"/>
                  <a:gd name="T92" fmla="*/ 0 w 150"/>
                  <a:gd name="T93" fmla="*/ 81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0" h="91">
                    <a:moveTo>
                      <a:pt x="0" y="81"/>
                    </a:moveTo>
                    <a:lnTo>
                      <a:pt x="10" y="91"/>
                    </a:lnTo>
                    <a:lnTo>
                      <a:pt x="21" y="91"/>
                    </a:lnTo>
                    <a:lnTo>
                      <a:pt x="29" y="89"/>
                    </a:lnTo>
                    <a:lnTo>
                      <a:pt x="43" y="83"/>
                    </a:lnTo>
                    <a:lnTo>
                      <a:pt x="51" y="81"/>
                    </a:lnTo>
                    <a:lnTo>
                      <a:pt x="58" y="89"/>
                    </a:lnTo>
                    <a:lnTo>
                      <a:pt x="70" y="83"/>
                    </a:lnTo>
                    <a:lnTo>
                      <a:pt x="82" y="72"/>
                    </a:lnTo>
                    <a:lnTo>
                      <a:pt x="91" y="54"/>
                    </a:lnTo>
                    <a:lnTo>
                      <a:pt x="93" y="42"/>
                    </a:lnTo>
                    <a:lnTo>
                      <a:pt x="99" y="39"/>
                    </a:lnTo>
                    <a:lnTo>
                      <a:pt x="115" y="37"/>
                    </a:lnTo>
                    <a:lnTo>
                      <a:pt x="123" y="42"/>
                    </a:lnTo>
                    <a:lnTo>
                      <a:pt x="135" y="42"/>
                    </a:lnTo>
                    <a:lnTo>
                      <a:pt x="138" y="39"/>
                    </a:lnTo>
                    <a:lnTo>
                      <a:pt x="131" y="33"/>
                    </a:lnTo>
                    <a:lnTo>
                      <a:pt x="137" y="29"/>
                    </a:lnTo>
                    <a:lnTo>
                      <a:pt x="144" y="29"/>
                    </a:lnTo>
                    <a:lnTo>
                      <a:pt x="150" y="27"/>
                    </a:lnTo>
                    <a:lnTo>
                      <a:pt x="137" y="19"/>
                    </a:lnTo>
                    <a:lnTo>
                      <a:pt x="129" y="15"/>
                    </a:lnTo>
                    <a:lnTo>
                      <a:pt x="121" y="8"/>
                    </a:lnTo>
                    <a:lnTo>
                      <a:pt x="117" y="2"/>
                    </a:lnTo>
                    <a:lnTo>
                      <a:pt x="107" y="0"/>
                    </a:lnTo>
                    <a:lnTo>
                      <a:pt x="99" y="9"/>
                    </a:lnTo>
                    <a:lnTo>
                      <a:pt x="93" y="17"/>
                    </a:lnTo>
                    <a:lnTo>
                      <a:pt x="90" y="21"/>
                    </a:lnTo>
                    <a:lnTo>
                      <a:pt x="86" y="27"/>
                    </a:lnTo>
                    <a:lnTo>
                      <a:pt x="95" y="35"/>
                    </a:lnTo>
                    <a:lnTo>
                      <a:pt x="91" y="39"/>
                    </a:lnTo>
                    <a:lnTo>
                      <a:pt x="86" y="35"/>
                    </a:lnTo>
                    <a:lnTo>
                      <a:pt x="82" y="37"/>
                    </a:lnTo>
                    <a:lnTo>
                      <a:pt x="80" y="45"/>
                    </a:lnTo>
                    <a:lnTo>
                      <a:pt x="74" y="45"/>
                    </a:lnTo>
                    <a:lnTo>
                      <a:pt x="66" y="39"/>
                    </a:lnTo>
                    <a:lnTo>
                      <a:pt x="58" y="52"/>
                    </a:lnTo>
                    <a:lnTo>
                      <a:pt x="51" y="62"/>
                    </a:lnTo>
                    <a:lnTo>
                      <a:pt x="39" y="60"/>
                    </a:lnTo>
                    <a:lnTo>
                      <a:pt x="27" y="64"/>
                    </a:lnTo>
                    <a:lnTo>
                      <a:pt x="21" y="76"/>
                    </a:lnTo>
                    <a:lnTo>
                      <a:pt x="25" y="81"/>
                    </a:lnTo>
                    <a:lnTo>
                      <a:pt x="27" y="85"/>
                    </a:lnTo>
                    <a:lnTo>
                      <a:pt x="19" y="89"/>
                    </a:lnTo>
                    <a:lnTo>
                      <a:pt x="14" y="81"/>
                    </a:lnTo>
                    <a:lnTo>
                      <a:pt x="10" y="77"/>
                    </a:lnTo>
                    <a:lnTo>
                      <a:pt x="0" y="81"/>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522" name="Timor-Leste">
            <a:extLst>
              <a:ext uri="{FF2B5EF4-FFF2-40B4-BE49-F238E27FC236}">
                <a16:creationId xmlns:a16="http://schemas.microsoft.com/office/drawing/2014/main" id="{6997D831-388E-422D-BA12-449033DB029B}"/>
              </a:ext>
            </a:extLst>
          </p:cNvPr>
          <p:cNvGrpSpPr>
            <a:grpSpLocks/>
          </p:cNvGrpSpPr>
          <p:nvPr/>
        </p:nvGrpSpPr>
        <p:grpSpPr bwMode="auto">
          <a:xfrm>
            <a:off x="6950338" y="4802721"/>
            <a:ext cx="75927" cy="51838"/>
            <a:chOff x="4574" y="3008"/>
            <a:chExt cx="55" cy="35"/>
          </a:xfrm>
          <a:solidFill>
            <a:schemeClr val="bg2"/>
          </a:solidFill>
        </p:grpSpPr>
        <p:sp>
          <p:nvSpPr>
            <p:cNvPr id="1523" name="Freeform 709">
              <a:extLst>
                <a:ext uri="{FF2B5EF4-FFF2-40B4-BE49-F238E27FC236}">
                  <a16:creationId xmlns:a16="http://schemas.microsoft.com/office/drawing/2014/main" id="{E7E27807-6A91-4F09-A249-51392E99E7BD}"/>
                </a:ext>
              </a:extLst>
            </p:cNvPr>
            <p:cNvSpPr>
              <a:spLocks/>
            </p:cNvSpPr>
            <p:nvPr/>
          </p:nvSpPr>
          <p:spPr bwMode="auto">
            <a:xfrm>
              <a:off x="4574" y="3008"/>
              <a:ext cx="55" cy="35"/>
            </a:xfrm>
            <a:custGeom>
              <a:avLst/>
              <a:gdLst>
                <a:gd name="T0" fmla="*/ 0 w 55"/>
                <a:gd name="T1" fmla="*/ 35 h 35"/>
                <a:gd name="T2" fmla="*/ 18 w 55"/>
                <a:gd name="T3" fmla="*/ 27 h 35"/>
                <a:gd name="T4" fmla="*/ 30 w 55"/>
                <a:gd name="T5" fmla="*/ 17 h 35"/>
                <a:gd name="T6" fmla="*/ 53 w 55"/>
                <a:gd name="T7" fmla="*/ 8 h 35"/>
                <a:gd name="T8" fmla="*/ 55 w 55"/>
                <a:gd name="T9" fmla="*/ 2 h 35"/>
                <a:gd name="T10" fmla="*/ 38 w 55"/>
                <a:gd name="T11" fmla="*/ 0 h 35"/>
                <a:gd name="T12" fmla="*/ 24 w 55"/>
                <a:gd name="T13" fmla="*/ 8 h 35"/>
                <a:gd name="T14" fmla="*/ 14 w 55"/>
                <a:gd name="T15" fmla="*/ 15 h 35"/>
                <a:gd name="T16" fmla="*/ 8 w 55"/>
                <a:gd name="T17" fmla="*/ 17 h 35"/>
                <a:gd name="T18" fmla="*/ 2 w 55"/>
                <a:gd name="T19" fmla="*/ 21 h 35"/>
                <a:gd name="T20" fmla="*/ 0 w 55"/>
                <a:gd name="T21" fmla="*/ 35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35">
                  <a:moveTo>
                    <a:pt x="0" y="35"/>
                  </a:moveTo>
                  <a:lnTo>
                    <a:pt x="18" y="27"/>
                  </a:lnTo>
                  <a:lnTo>
                    <a:pt x="30" y="17"/>
                  </a:lnTo>
                  <a:lnTo>
                    <a:pt x="53" y="8"/>
                  </a:lnTo>
                  <a:lnTo>
                    <a:pt x="55" y="2"/>
                  </a:lnTo>
                  <a:lnTo>
                    <a:pt x="38" y="0"/>
                  </a:lnTo>
                  <a:lnTo>
                    <a:pt x="24" y="8"/>
                  </a:lnTo>
                  <a:lnTo>
                    <a:pt x="14" y="15"/>
                  </a:lnTo>
                  <a:lnTo>
                    <a:pt x="8" y="17"/>
                  </a:lnTo>
                  <a:lnTo>
                    <a:pt x="2" y="21"/>
                  </a:lnTo>
                  <a:lnTo>
                    <a:pt x="0" y="35"/>
                  </a:lnTo>
                  <a:close/>
                </a:path>
              </a:pathLst>
            </a:custGeom>
            <a:grpFill/>
            <a:ln w="9525">
              <a:solidFill>
                <a:schemeClr val="bg2"/>
              </a:solidFill>
              <a:round/>
              <a:headEnd/>
              <a:tailEnd/>
            </a:ln>
          </p:spPr>
          <p:txBody>
            <a:bodyPr/>
            <a:lstStyle/>
            <a:p>
              <a:pPr>
                <a:defRPr/>
              </a:pPr>
              <a:endParaRPr lang="en-GB" dirty="0"/>
            </a:p>
          </p:txBody>
        </p:sp>
        <p:sp>
          <p:nvSpPr>
            <p:cNvPr id="1524" name="Freeform 710">
              <a:extLst>
                <a:ext uri="{FF2B5EF4-FFF2-40B4-BE49-F238E27FC236}">
                  <a16:creationId xmlns:a16="http://schemas.microsoft.com/office/drawing/2014/main" id="{C87E7775-66DE-4108-8030-3A75EDE479AE}"/>
                </a:ext>
              </a:extLst>
            </p:cNvPr>
            <p:cNvSpPr>
              <a:spLocks/>
            </p:cNvSpPr>
            <p:nvPr/>
          </p:nvSpPr>
          <p:spPr bwMode="auto">
            <a:xfrm>
              <a:off x="4574" y="3008"/>
              <a:ext cx="55" cy="35"/>
            </a:xfrm>
            <a:custGeom>
              <a:avLst/>
              <a:gdLst>
                <a:gd name="T0" fmla="*/ 0 w 55"/>
                <a:gd name="T1" fmla="*/ 35 h 35"/>
                <a:gd name="T2" fmla="*/ 18 w 55"/>
                <a:gd name="T3" fmla="*/ 27 h 35"/>
                <a:gd name="T4" fmla="*/ 30 w 55"/>
                <a:gd name="T5" fmla="*/ 17 h 35"/>
                <a:gd name="T6" fmla="*/ 53 w 55"/>
                <a:gd name="T7" fmla="*/ 8 h 35"/>
                <a:gd name="T8" fmla="*/ 55 w 55"/>
                <a:gd name="T9" fmla="*/ 2 h 35"/>
                <a:gd name="T10" fmla="*/ 38 w 55"/>
                <a:gd name="T11" fmla="*/ 0 h 35"/>
                <a:gd name="T12" fmla="*/ 24 w 55"/>
                <a:gd name="T13" fmla="*/ 8 h 35"/>
                <a:gd name="T14" fmla="*/ 14 w 55"/>
                <a:gd name="T15" fmla="*/ 15 h 35"/>
                <a:gd name="T16" fmla="*/ 8 w 55"/>
                <a:gd name="T17" fmla="*/ 17 h 35"/>
                <a:gd name="T18" fmla="*/ 2 w 55"/>
                <a:gd name="T19" fmla="*/ 21 h 35"/>
                <a:gd name="T20" fmla="*/ 0 w 55"/>
                <a:gd name="T21" fmla="*/ 35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35">
                  <a:moveTo>
                    <a:pt x="0" y="35"/>
                  </a:moveTo>
                  <a:lnTo>
                    <a:pt x="18" y="27"/>
                  </a:lnTo>
                  <a:lnTo>
                    <a:pt x="30" y="17"/>
                  </a:lnTo>
                  <a:lnTo>
                    <a:pt x="53" y="8"/>
                  </a:lnTo>
                  <a:lnTo>
                    <a:pt x="55" y="2"/>
                  </a:lnTo>
                  <a:lnTo>
                    <a:pt x="38" y="0"/>
                  </a:lnTo>
                  <a:lnTo>
                    <a:pt x="24" y="8"/>
                  </a:lnTo>
                  <a:lnTo>
                    <a:pt x="14" y="15"/>
                  </a:lnTo>
                  <a:lnTo>
                    <a:pt x="8" y="17"/>
                  </a:lnTo>
                  <a:lnTo>
                    <a:pt x="2" y="21"/>
                  </a:lnTo>
                  <a:lnTo>
                    <a:pt x="0" y="3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25" name="Indonesien">
            <a:extLst>
              <a:ext uri="{FF2B5EF4-FFF2-40B4-BE49-F238E27FC236}">
                <a16:creationId xmlns:a16="http://schemas.microsoft.com/office/drawing/2014/main" id="{8D617108-9ED0-4155-862C-0A99C6733623}"/>
              </a:ext>
            </a:extLst>
          </p:cNvPr>
          <p:cNvGrpSpPr>
            <a:grpSpLocks/>
          </p:cNvGrpSpPr>
          <p:nvPr/>
        </p:nvGrpSpPr>
        <p:grpSpPr bwMode="auto">
          <a:xfrm>
            <a:off x="6338777" y="4491697"/>
            <a:ext cx="980153" cy="359901"/>
            <a:chOff x="6543675" y="4073525"/>
            <a:chExt cx="1127125" cy="385763"/>
          </a:xfrm>
          <a:solidFill>
            <a:schemeClr val="bg2"/>
          </a:solidFill>
        </p:grpSpPr>
        <p:sp>
          <p:nvSpPr>
            <p:cNvPr id="1526" name="Indonesien">
              <a:extLst>
                <a:ext uri="{FF2B5EF4-FFF2-40B4-BE49-F238E27FC236}">
                  <a16:creationId xmlns:a16="http://schemas.microsoft.com/office/drawing/2014/main" id="{C512E677-63BA-428B-B4B5-300540FC10E3}"/>
                </a:ext>
              </a:extLst>
            </p:cNvPr>
            <p:cNvSpPr>
              <a:spLocks/>
            </p:cNvSpPr>
            <p:nvPr/>
          </p:nvSpPr>
          <p:spPr bwMode="auto">
            <a:xfrm>
              <a:off x="6881813" y="4094163"/>
              <a:ext cx="247650" cy="206375"/>
            </a:xfrm>
            <a:custGeom>
              <a:avLst/>
              <a:gdLst>
                <a:gd name="T0" fmla="*/ 14 w 156"/>
                <a:gd name="T1" fmla="*/ 45 h 130"/>
                <a:gd name="T2" fmla="*/ 24 w 156"/>
                <a:gd name="T3" fmla="*/ 55 h 130"/>
                <a:gd name="T4" fmla="*/ 35 w 156"/>
                <a:gd name="T5" fmla="*/ 55 h 130"/>
                <a:gd name="T6" fmla="*/ 43 w 156"/>
                <a:gd name="T7" fmla="*/ 53 h 130"/>
                <a:gd name="T8" fmla="*/ 65 w 156"/>
                <a:gd name="T9" fmla="*/ 45 h 130"/>
                <a:gd name="T10" fmla="*/ 72 w 156"/>
                <a:gd name="T11" fmla="*/ 53 h 130"/>
                <a:gd name="T12" fmla="*/ 84 w 156"/>
                <a:gd name="T13" fmla="*/ 47 h 130"/>
                <a:gd name="T14" fmla="*/ 96 w 156"/>
                <a:gd name="T15" fmla="*/ 35 h 130"/>
                <a:gd name="T16" fmla="*/ 105 w 156"/>
                <a:gd name="T17" fmla="*/ 18 h 130"/>
                <a:gd name="T18" fmla="*/ 107 w 156"/>
                <a:gd name="T19" fmla="*/ 6 h 130"/>
                <a:gd name="T20" fmla="*/ 113 w 156"/>
                <a:gd name="T21" fmla="*/ 2 h 130"/>
                <a:gd name="T22" fmla="*/ 129 w 156"/>
                <a:gd name="T23" fmla="*/ 0 h 130"/>
                <a:gd name="T24" fmla="*/ 137 w 156"/>
                <a:gd name="T25" fmla="*/ 6 h 130"/>
                <a:gd name="T26" fmla="*/ 135 w 156"/>
                <a:gd name="T27" fmla="*/ 14 h 130"/>
                <a:gd name="T28" fmla="*/ 129 w 156"/>
                <a:gd name="T29" fmla="*/ 16 h 130"/>
                <a:gd name="T30" fmla="*/ 137 w 156"/>
                <a:gd name="T31" fmla="*/ 26 h 130"/>
                <a:gd name="T32" fmla="*/ 143 w 156"/>
                <a:gd name="T33" fmla="*/ 41 h 130"/>
                <a:gd name="T34" fmla="*/ 147 w 156"/>
                <a:gd name="T35" fmla="*/ 47 h 130"/>
                <a:gd name="T36" fmla="*/ 156 w 156"/>
                <a:gd name="T37" fmla="*/ 55 h 130"/>
                <a:gd name="T38" fmla="*/ 152 w 156"/>
                <a:gd name="T39" fmla="*/ 59 h 130"/>
                <a:gd name="T40" fmla="*/ 141 w 156"/>
                <a:gd name="T41" fmla="*/ 57 h 130"/>
                <a:gd name="T42" fmla="*/ 135 w 156"/>
                <a:gd name="T43" fmla="*/ 62 h 130"/>
                <a:gd name="T44" fmla="*/ 133 w 156"/>
                <a:gd name="T45" fmla="*/ 82 h 130"/>
                <a:gd name="T46" fmla="*/ 117 w 156"/>
                <a:gd name="T47" fmla="*/ 94 h 130"/>
                <a:gd name="T48" fmla="*/ 119 w 156"/>
                <a:gd name="T49" fmla="*/ 109 h 130"/>
                <a:gd name="T50" fmla="*/ 117 w 156"/>
                <a:gd name="T51" fmla="*/ 115 h 130"/>
                <a:gd name="T52" fmla="*/ 115 w 156"/>
                <a:gd name="T53" fmla="*/ 130 h 130"/>
                <a:gd name="T54" fmla="*/ 92 w 156"/>
                <a:gd name="T55" fmla="*/ 129 h 130"/>
                <a:gd name="T56" fmla="*/ 90 w 156"/>
                <a:gd name="T57" fmla="*/ 121 h 130"/>
                <a:gd name="T58" fmla="*/ 63 w 156"/>
                <a:gd name="T59" fmla="*/ 117 h 130"/>
                <a:gd name="T60" fmla="*/ 59 w 156"/>
                <a:gd name="T61" fmla="*/ 123 h 130"/>
                <a:gd name="T62" fmla="*/ 45 w 156"/>
                <a:gd name="T63" fmla="*/ 121 h 130"/>
                <a:gd name="T64" fmla="*/ 43 w 156"/>
                <a:gd name="T65" fmla="*/ 113 h 130"/>
                <a:gd name="T66" fmla="*/ 24 w 156"/>
                <a:gd name="T67" fmla="*/ 113 h 130"/>
                <a:gd name="T68" fmla="*/ 20 w 156"/>
                <a:gd name="T69" fmla="*/ 94 h 130"/>
                <a:gd name="T70" fmla="*/ 12 w 156"/>
                <a:gd name="T71" fmla="*/ 84 h 130"/>
                <a:gd name="T72" fmla="*/ 2 w 156"/>
                <a:gd name="T73" fmla="*/ 65 h 130"/>
                <a:gd name="T74" fmla="*/ 0 w 156"/>
                <a:gd name="T75" fmla="*/ 53 h 130"/>
                <a:gd name="T76" fmla="*/ 6 w 156"/>
                <a:gd name="T77" fmla="*/ 45 h 130"/>
                <a:gd name="T78" fmla="*/ 14 w 156"/>
                <a:gd name="T79" fmla="*/ 45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6" h="130">
                  <a:moveTo>
                    <a:pt x="14" y="45"/>
                  </a:moveTo>
                  <a:lnTo>
                    <a:pt x="24" y="55"/>
                  </a:lnTo>
                  <a:lnTo>
                    <a:pt x="35" y="55"/>
                  </a:lnTo>
                  <a:lnTo>
                    <a:pt x="43" y="53"/>
                  </a:lnTo>
                  <a:lnTo>
                    <a:pt x="65" y="45"/>
                  </a:lnTo>
                  <a:lnTo>
                    <a:pt x="72" y="53"/>
                  </a:lnTo>
                  <a:lnTo>
                    <a:pt x="84" y="47"/>
                  </a:lnTo>
                  <a:lnTo>
                    <a:pt x="96" y="35"/>
                  </a:lnTo>
                  <a:lnTo>
                    <a:pt x="105" y="18"/>
                  </a:lnTo>
                  <a:lnTo>
                    <a:pt x="107" y="6"/>
                  </a:lnTo>
                  <a:lnTo>
                    <a:pt x="113" y="2"/>
                  </a:lnTo>
                  <a:lnTo>
                    <a:pt x="129" y="0"/>
                  </a:lnTo>
                  <a:lnTo>
                    <a:pt x="137" y="6"/>
                  </a:lnTo>
                  <a:lnTo>
                    <a:pt x="135" y="14"/>
                  </a:lnTo>
                  <a:lnTo>
                    <a:pt x="129" y="16"/>
                  </a:lnTo>
                  <a:lnTo>
                    <a:pt x="137" y="26"/>
                  </a:lnTo>
                  <a:lnTo>
                    <a:pt x="143" y="41"/>
                  </a:lnTo>
                  <a:lnTo>
                    <a:pt x="147" y="47"/>
                  </a:lnTo>
                  <a:lnTo>
                    <a:pt x="156" y="55"/>
                  </a:lnTo>
                  <a:lnTo>
                    <a:pt x="152" y="59"/>
                  </a:lnTo>
                  <a:lnTo>
                    <a:pt x="141" y="57"/>
                  </a:lnTo>
                  <a:lnTo>
                    <a:pt x="135" y="62"/>
                  </a:lnTo>
                  <a:lnTo>
                    <a:pt x="133" y="82"/>
                  </a:lnTo>
                  <a:lnTo>
                    <a:pt x="117" y="94"/>
                  </a:lnTo>
                  <a:lnTo>
                    <a:pt x="119" y="109"/>
                  </a:lnTo>
                  <a:lnTo>
                    <a:pt x="117" y="115"/>
                  </a:lnTo>
                  <a:lnTo>
                    <a:pt x="115" y="130"/>
                  </a:lnTo>
                  <a:lnTo>
                    <a:pt x="92" y="129"/>
                  </a:lnTo>
                  <a:lnTo>
                    <a:pt x="90" y="121"/>
                  </a:lnTo>
                  <a:lnTo>
                    <a:pt x="63" y="117"/>
                  </a:lnTo>
                  <a:lnTo>
                    <a:pt x="59" y="123"/>
                  </a:lnTo>
                  <a:lnTo>
                    <a:pt x="45" y="121"/>
                  </a:lnTo>
                  <a:lnTo>
                    <a:pt x="43" y="113"/>
                  </a:lnTo>
                  <a:lnTo>
                    <a:pt x="24" y="113"/>
                  </a:lnTo>
                  <a:lnTo>
                    <a:pt x="20" y="94"/>
                  </a:lnTo>
                  <a:lnTo>
                    <a:pt x="12" y="84"/>
                  </a:lnTo>
                  <a:lnTo>
                    <a:pt x="2" y="65"/>
                  </a:lnTo>
                  <a:lnTo>
                    <a:pt x="0" y="53"/>
                  </a:lnTo>
                  <a:lnTo>
                    <a:pt x="6" y="45"/>
                  </a:lnTo>
                  <a:lnTo>
                    <a:pt x="14" y="45"/>
                  </a:lnTo>
                  <a:close/>
                </a:path>
              </a:pathLst>
            </a:custGeom>
            <a:grpFill/>
            <a:ln w="9525">
              <a:solidFill>
                <a:schemeClr val="bg2"/>
              </a:solidFill>
              <a:round/>
              <a:headEnd/>
              <a:tailEnd/>
            </a:ln>
          </p:spPr>
          <p:txBody>
            <a:bodyPr/>
            <a:lstStyle/>
            <a:p>
              <a:pPr>
                <a:defRPr/>
              </a:pPr>
              <a:endParaRPr lang="en-GB" dirty="0"/>
            </a:p>
          </p:txBody>
        </p:sp>
        <p:grpSp>
          <p:nvGrpSpPr>
            <p:cNvPr id="1527" name="Indonesien">
              <a:extLst>
                <a:ext uri="{FF2B5EF4-FFF2-40B4-BE49-F238E27FC236}">
                  <a16:creationId xmlns:a16="http://schemas.microsoft.com/office/drawing/2014/main" id="{54A5D3AF-D683-46AF-B5D5-7B47B7E34BD4}"/>
                </a:ext>
              </a:extLst>
            </p:cNvPr>
            <p:cNvGrpSpPr>
              <a:grpSpLocks/>
            </p:cNvGrpSpPr>
            <p:nvPr/>
          </p:nvGrpSpPr>
          <p:grpSpPr bwMode="auto">
            <a:xfrm>
              <a:off x="6543675" y="4073525"/>
              <a:ext cx="266700" cy="271463"/>
              <a:chOff x="4131" y="2798"/>
              <a:chExt cx="168" cy="171"/>
            </a:xfrm>
            <a:grpFill/>
          </p:grpSpPr>
          <p:sp>
            <p:nvSpPr>
              <p:cNvPr id="1562" name="Freeform 697">
                <a:extLst>
                  <a:ext uri="{FF2B5EF4-FFF2-40B4-BE49-F238E27FC236}">
                    <a16:creationId xmlns:a16="http://schemas.microsoft.com/office/drawing/2014/main" id="{346A7109-539D-421F-9DA7-25A6D1B28461}"/>
                  </a:ext>
                </a:extLst>
              </p:cNvPr>
              <p:cNvSpPr>
                <a:spLocks/>
              </p:cNvSpPr>
              <p:nvPr/>
            </p:nvSpPr>
            <p:spPr bwMode="auto">
              <a:xfrm>
                <a:off x="4131" y="2798"/>
                <a:ext cx="168" cy="171"/>
              </a:xfrm>
              <a:custGeom>
                <a:avLst/>
                <a:gdLst>
                  <a:gd name="T0" fmla="*/ 0 w 168"/>
                  <a:gd name="T1" fmla="*/ 0 h 171"/>
                  <a:gd name="T2" fmla="*/ 20 w 168"/>
                  <a:gd name="T3" fmla="*/ 2 h 171"/>
                  <a:gd name="T4" fmla="*/ 37 w 168"/>
                  <a:gd name="T5" fmla="*/ 4 h 171"/>
                  <a:gd name="T6" fmla="*/ 47 w 168"/>
                  <a:gd name="T7" fmla="*/ 17 h 171"/>
                  <a:gd name="T8" fmla="*/ 59 w 168"/>
                  <a:gd name="T9" fmla="*/ 27 h 171"/>
                  <a:gd name="T10" fmla="*/ 71 w 168"/>
                  <a:gd name="T11" fmla="*/ 35 h 171"/>
                  <a:gd name="T12" fmla="*/ 82 w 168"/>
                  <a:gd name="T13" fmla="*/ 49 h 171"/>
                  <a:gd name="T14" fmla="*/ 94 w 168"/>
                  <a:gd name="T15" fmla="*/ 52 h 171"/>
                  <a:gd name="T16" fmla="*/ 106 w 168"/>
                  <a:gd name="T17" fmla="*/ 62 h 171"/>
                  <a:gd name="T18" fmla="*/ 119 w 168"/>
                  <a:gd name="T19" fmla="*/ 76 h 171"/>
                  <a:gd name="T20" fmla="*/ 131 w 168"/>
                  <a:gd name="T21" fmla="*/ 82 h 171"/>
                  <a:gd name="T22" fmla="*/ 131 w 168"/>
                  <a:gd name="T23" fmla="*/ 93 h 171"/>
                  <a:gd name="T24" fmla="*/ 133 w 168"/>
                  <a:gd name="T25" fmla="*/ 99 h 171"/>
                  <a:gd name="T26" fmla="*/ 141 w 168"/>
                  <a:gd name="T27" fmla="*/ 101 h 171"/>
                  <a:gd name="T28" fmla="*/ 149 w 168"/>
                  <a:gd name="T29" fmla="*/ 113 h 171"/>
                  <a:gd name="T30" fmla="*/ 149 w 168"/>
                  <a:gd name="T31" fmla="*/ 120 h 171"/>
                  <a:gd name="T32" fmla="*/ 147 w 168"/>
                  <a:gd name="T33" fmla="*/ 126 h 171"/>
                  <a:gd name="T34" fmla="*/ 156 w 168"/>
                  <a:gd name="T35" fmla="*/ 120 h 171"/>
                  <a:gd name="T36" fmla="*/ 168 w 168"/>
                  <a:gd name="T37" fmla="*/ 126 h 171"/>
                  <a:gd name="T38" fmla="*/ 168 w 168"/>
                  <a:gd name="T39" fmla="*/ 152 h 171"/>
                  <a:gd name="T40" fmla="*/ 166 w 168"/>
                  <a:gd name="T41" fmla="*/ 171 h 171"/>
                  <a:gd name="T42" fmla="*/ 156 w 168"/>
                  <a:gd name="T43" fmla="*/ 169 h 171"/>
                  <a:gd name="T44" fmla="*/ 149 w 168"/>
                  <a:gd name="T45" fmla="*/ 171 h 171"/>
                  <a:gd name="T46" fmla="*/ 139 w 168"/>
                  <a:gd name="T47" fmla="*/ 169 h 171"/>
                  <a:gd name="T48" fmla="*/ 94 w 168"/>
                  <a:gd name="T49" fmla="*/ 124 h 171"/>
                  <a:gd name="T50" fmla="*/ 88 w 168"/>
                  <a:gd name="T51" fmla="*/ 116 h 171"/>
                  <a:gd name="T52" fmla="*/ 84 w 168"/>
                  <a:gd name="T53" fmla="*/ 103 h 171"/>
                  <a:gd name="T54" fmla="*/ 63 w 168"/>
                  <a:gd name="T55" fmla="*/ 78 h 171"/>
                  <a:gd name="T56" fmla="*/ 59 w 168"/>
                  <a:gd name="T57" fmla="*/ 68 h 171"/>
                  <a:gd name="T58" fmla="*/ 59 w 168"/>
                  <a:gd name="T59" fmla="*/ 60 h 171"/>
                  <a:gd name="T60" fmla="*/ 45 w 168"/>
                  <a:gd name="T61" fmla="*/ 49 h 171"/>
                  <a:gd name="T62" fmla="*/ 37 w 168"/>
                  <a:gd name="T63" fmla="*/ 49 h 171"/>
                  <a:gd name="T64" fmla="*/ 37 w 168"/>
                  <a:gd name="T65" fmla="*/ 41 h 171"/>
                  <a:gd name="T66" fmla="*/ 20 w 168"/>
                  <a:gd name="T67" fmla="*/ 21 h 171"/>
                  <a:gd name="T68" fmla="*/ 4 w 168"/>
                  <a:gd name="T69" fmla="*/ 10 h 171"/>
                  <a:gd name="T70" fmla="*/ 0 w 168"/>
                  <a:gd name="T71" fmla="*/ 0 h 1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8" h="171">
                    <a:moveTo>
                      <a:pt x="0" y="0"/>
                    </a:moveTo>
                    <a:lnTo>
                      <a:pt x="20" y="2"/>
                    </a:lnTo>
                    <a:lnTo>
                      <a:pt x="37" y="4"/>
                    </a:lnTo>
                    <a:lnTo>
                      <a:pt x="47" y="17"/>
                    </a:lnTo>
                    <a:lnTo>
                      <a:pt x="59" y="27"/>
                    </a:lnTo>
                    <a:lnTo>
                      <a:pt x="71" y="35"/>
                    </a:lnTo>
                    <a:lnTo>
                      <a:pt x="82" y="49"/>
                    </a:lnTo>
                    <a:lnTo>
                      <a:pt x="94" y="52"/>
                    </a:lnTo>
                    <a:lnTo>
                      <a:pt x="106" y="62"/>
                    </a:lnTo>
                    <a:lnTo>
                      <a:pt x="119" y="76"/>
                    </a:lnTo>
                    <a:lnTo>
                      <a:pt x="131" y="82"/>
                    </a:lnTo>
                    <a:lnTo>
                      <a:pt x="131" y="93"/>
                    </a:lnTo>
                    <a:lnTo>
                      <a:pt x="133" y="99"/>
                    </a:lnTo>
                    <a:lnTo>
                      <a:pt x="141" y="101"/>
                    </a:lnTo>
                    <a:lnTo>
                      <a:pt x="149" y="113"/>
                    </a:lnTo>
                    <a:lnTo>
                      <a:pt x="149" y="120"/>
                    </a:lnTo>
                    <a:lnTo>
                      <a:pt x="147" y="126"/>
                    </a:lnTo>
                    <a:lnTo>
                      <a:pt x="156" y="120"/>
                    </a:lnTo>
                    <a:lnTo>
                      <a:pt x="168" y="126"/>
                    </a:lnTo>
                    <a:lnTo>
                      <a:pt x="168" y="152"/>
                    </a:lnTo>
                    <a:lnTo>
                      <a:pt x="166" y="171"/>
                    </a:lnTo>
                    <a:lnTo>
                      <a:pt x="156" y="169"/>
                    </a:lnTo>
                    <a:lnTo>
                      <a:pt x="149" y="171"/>
                    </a:lnTo>
                    <a:lnTo>
                      <a:pt x="139" y="169"/>
                    </a:lnTo>
                    <a:lnTo>
                      <a:pt x="94" y="124"/>
                    </a:lnTo>
                    <a:lnTo>
                      <a:pt x="88" y="116"/>
                    </a:lnTo>
                    <a:lnTo>
                      <a:pt x="84" y="103"/>
                    </a:lnTo>
                    <a:lnTo>
                      <a:pt x="63" y="78"/>
                    </a:lnTo>
                    <a:lnTo>
                      <a:pt x="59" y="68"/>
                    </a:lnTo>
                    <a:lnTo>
                      <a:pt x="59" y="60"/>
                    </a:lnTo>
                    <a:lnTo>
                      <a:pt x="45" y="49"/>
                    </a:lnTo>
                    <a:lnTo>
                      <a:pt x="37" y="49"/>
                    </a:lnTo>
                    <a:lnTo>
                      <a:pt x="37" y="41"/>
                    </a:lnTo>
                    <a:lnTo>
                      <a:pt x="20" y="21"/>
                    </a:lnTo>
                    <a:lnTo>
                      <a:pt x="4" y="10"/>
                    </a:lnTo>
                    <a:lnTo>
                      <a:pt x="0" y="0"/>
                    </a:lnTo>
                    <a:close/>
                  </a:path>
                </a:pathLst>
              </a:custGeom>
              <a:grpFill/>
              <a:ln w="9525">
                <a:solidFill>
                  <a:schemeClr val="bg2"/>
                </a:solidFill>
                <a:round/>
                <a:headEnd/>
                <a:tailEnd/>
              </a:ln>
            </p:spPr>
            <p:txBody>
              <a:bodyPr/>
              <a:lstStyle/>
              <a:p>
                <a:pPr>
                  <a:defRPr/>
                </a:pPr>
                <a:endParaRPr lang="en-GB" dirty="0"/>
              </a:p>
            </p:txBody>
          </p:sp>
          <p:sp>
            <p:nvSpPr>
              <p:cNvPr id="1563" name="Freeform 698">
                <a:extLst>
                  <a:ext uri="{FF2B5EF4-FFF2-40B4-BE49-F238E27FC236}">
                    <a16:creationId xmlns:a16="http://schemas.microsoft.com/office/drawing/2014/main" id="{18327FB6-3873-4517-A05C-4402BE18B9DE}"/>
                  </a:ext>
                </a:extLst>
              </p:cNvPr>
              <p:cNvSpPr>
                <a:spLocks/>
              </p:cNvSpPr>
              <p:nvPr/>
            </p:nvSpPr>
            <p:spPr bwMode="auto">
              <a:xfrm>
                <a:off x="4131" y="2798"/>
                <a:ext cx="168" cy="171"/>
              </a:xfrm>
              <a:custGeom>
                <a:avLst/>
                <a:gdLst>
                  <a:gd name="T0" fmla="*/ 0 w 168"/>
                  <a:gd name="T1" fmla="*/ 0 h 171"/>
                  <a:gd name="T2" fmla="*/ 20 w 168"/>
                  <a:gd name="T3" fmla="*/ 2 h 171"/>
                  <a:gd name="T4" fmla="*/ 37 w 168"/>
                  <a:gd name="T5" fmla="*/ 4 h 171"/>
                  <a:gd name="T6" fmla="*/ 47 w 168"/>
                  <a:gd name="T7" fmla="*/ 17 h 171"/>
                  <a:gd name="T8" fmla="*/ 59 w 168"/>
                  <a:gd name="T9" fmla="*/ 27 h 171"/>
                  <a:gd name="T10" fmla="*/ 71 w 168"/>
                  <a:gd name="T11" fmla="*/ 35 h 171"/>
                  <a:gd name="T12" fmla="*/ 82 w 168"/>
                  <a:gd name="T13" fmla="*/ 49 h 171"/>
                  <a:gd name="T14" fmla="*/ 94 w 168"/>
                  <a:gd name="T15" fmla="*/ 52 h 171"/>
                  <a:gd name="T16" fmla="*/ 106 w 168"/>
                  <a:gd name="T17" fmla="*/ 62 h 171"/>
                  <a:gd name="T18" fmla="*/ 119 w 168"/>
                  <a:gd name="T19" fmla="*/ 76 h 171"/>
                  <a:gd name="T20" fmla="*/ 131 w 168"/>
                  <a:gd name="T21" fmla="*/ 82 h 171"/>
                  <a:gd name="T22" fmla="*/ 131 w 168"/>
                  <a:gd name="T23" fmla="*/ 93 h 171"/>
                  <a:gd name="T24" fmla="*/ 133 w 168"/>
                  <a:gd name="T25" fmla="*/ 99 h 171"/>
                  <a:gd name="T26" fmla="*/ 141 w 168"/>
                  <a:gd name="T27" fmla="*/ 101 h 171"/>
                  <a:gd name="T28" fmla="*/ 149 w 168"/>
                  <a:gd name="T29" fmla="*/ 113 h 171"/>
                  <a:gd name="T30" fmla="*/ 149 w 168"/>
                  <a:gd name="T31" fmla="*/ 120 h 171"/>
                  <a:gd name="T32" fmla="*/ 147 w 168"/>
                  <a:gd name="T33" fmla="*/ 126 h 171"/>
                  <a:gd name="T34" fmla="*/ 156 w 168"/>
                  <a:gd name="T35" fmla="*/ 120 h 171"/>
                  <a:gd name="T36" fmla="*/ 168 w 168"/>
                  <a:gd name="T37" fmla="*/ 126 h 171"/>
                  <a:gd name="T38" fmla="*/ 168 w 168"/>
                  <a:gd name="T39" fmla="*/ 152 h 171"/>
                  <a:gd name="T40" fmla="*/ 166 w 168"/>
                  <a:gd name="T41" fmla="*/ 171 h 171"/>
                  <a:gd name="T42" fmla="*/ 156 w 168"/>
                  <a:gd name="T43" fmla="*/ 169 h 171"/>
                  <a:gd name="T44" fmla="*/ 149 w 168"/>
                  <a:gd name="T45" fmla="*/ 171 h 171"/>
                  <a:gd name="T46" fmla="*/ 139 w 168"/>
                  <a:gd name="T47" fmla="*/ 169 h 171"/>
                  <a:gd name="T48" fmla="*/ 94 w 168"/>
                  <a:gd name="T49" fmla="*/ 124 h 171"/>
                  <a:gd name="T50" fmla="*/ 88 w 168"/>
                  <a:gd name="T51" fmla="*/ 116 h 171"/>
                  <a:gd name="T52" fmla="*/ 84 w 168"/>
                  <a:gd name="T53" fmla="*/ 103 h 171"/>
                  <a:gd name="T54" fmla="*/ 63 w 168"/>
                  <a:gd name="T55" fmla="*/ 78 h 171"/>
                  <a:gd name="T56" fmla="*/ 59 w 168"/>
                  <a:gd name="T57" fmla="*/ 68 h 171"/>
                  <a:gd name="T58" fmla="*/ 59 w 168"/>
                  <a:gd name="T59" fmla="*/ 60 h 171"/>
                  <a:gd name="T60" fmla="*/ 45 w 168"/>
                  <a:gd name="T61" fmla="*/ 49 h 171"/>
                  <a:gd name="T62" fmla="*/ 37 w 168"/>
                  <a:gd name="T63" fmla="*/ 49 h 171"/>
                  <a:gd name="T64" fmla="*/ 37 w 168"/>
                  <a:gd name="T65" fmla="*/ 41 h 171"/>
                  <a:gd name="T66" fmla="*/ 20 w 168"/>
                  <a:gd name="T67" fmla="*/ 21 h 171"/>
                  <a:gd name="T68" fmla="*/ 4 w 168"/>
                  <a:gd name="T69" fmla="*/ 10 h 171"/>
                  <a:gd name="T70" fmla="*/ 0 w 168"/>
                  <a:gd name="T71" fmla="*/ 0 h 1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8" h="171">
                    <a:moveTo>
                      <a:pt x="0" y="0"/>
                    </a:moveTo>
                    <a:lnTo>
                      <a:pt x="20" y="2"/>
                    </a:lnTo>
                    <a:lnTo>
                      <a:pt x="37" y="4"/>
                    </a:lnTo>
                    <a:lnTo>
                      <a:pt x="47" y="17"/>
                    </a:lnTo>
                    <a:lnTo>
                      <a:pt x="59" y="27"/>
                    </a:lnTo>
                    <a:lnTo>
                      <a:pt x="71" y="35"/>
                    </a:lnTo>
                    <a:lnTo>
                      <a:pt x="82" y="49"/>
                    </a:lnTo>
                    <a:lnTo>
                      <a:pt x="94" y="52"/>
                    </a:lnTo>
                    <a:lnTo>
                      <a:pt x="106" y="62"/>
                    </a:lnTo>
                    <a:lnTo>
                      <a:pt x="119" y="76"/>
                    </a:lnTo>
                    <a:lnTo>
                      <a:pt x="131" y="82"/>
                    </a:lnTo>
                    <a:lnTo>
                      <a:pt x="131" y="93"/>
                    </a:lnTo>
                    <a:lnTo>
                      <a:pt x="133" y="99"/>
                    </a:lnTo>
                    <a:lnTo>
                      <a:pt x="141" y="101"/>
                    </a:lnTo>
                    <a:lnTo>
                      <a:pt x="149" y="113"/>
                    </a:lnTo>
                    <a:lnTo>
                      <a:pt x="149" y="120"/>
                    </a:lnTo>
                    <a:lnTo>
                      <a:pt x="147" y="126"/>
                    </a:lnTo>
                    <a:lnTo>
                      <a:pt x="156" y="120"/>
                    </a:lnTo>
                    <a:lnTo>
                      <a:pt x="168" y="126"/>
                    </a:lnTo>
                    <a:lnTo>
                      <a:pt x="168" y="152"/>
                    </a:lnTo>
                    <a:lnTo>
                      <a:pt x="166" y="171"/>
                    </a:lnTo>
                    <a:lnTo>
                      <a:pt x="156" y="169"/>
                    </a:lnTo>
                    <a:lnTo>
                      <a:pt x="149" y="171"/>
                    </a:lnTo>
                    <a:lnTo>
                      <a:pt x="139" y="169"/>
                    </a:lnTo>
                    <a:lnTo>
                      <a:pt x="94" y="124"/>
                    </a:lnTo>
                    <a:lnTo>
                      <a:pt x="88" y="116"/>
                    </a:lnTo>
                    <a:lnTo>
                      <a:pt x="84" y="103"/>
                    </a:lnTo>
                    <a:lnTo>
                      <a:pt x="63" y="78"/>
                    </a:lnTo>
                    <a:lnTo>
                      <a:pt x="59" y="68"/>
                    </a:lnTo>
                    <a:lnTo>
                      <a:pt x="59" y="60"/>
                    </a:lnTo>
                    <a:lnTo>
                      <a:pt x="45" y="49"/>
                    </a:lnTo>
                    <a:lnTo>
                      <a:pt x="37" y="49"/>
                    </a:lnTo>
                    <a:lnTo>
                      <a:pt x="37" y="41"/>
                    </a:lnTo>
                    <a:lnTo>
                      <a:pt x="20" y="21"/>
                    </a:lnTo>
                    <a:lnTo>
                      <a:pt x="4" y="10"/>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28" name="Indonesien">
              <a:extLst>
                <a:ext uri="{FF2B5EF4-FFF2-40B4-BE49-F238E27FC236}">
                  <a16:creationId xmlns:a16="http://schemas.microsoft.com/office/drawing/2014/main" id="{C7F048D3-F09D-428C-B09A-7347147454BE}"/>
                </a:ext>
              </a:extLst>
            </p:cNvPr>
            <p:cNvGrpSpPr>
              <a:grpSpLocks/>
            </p:cNvGrpSpPr>
            <p:nvPr/>
          </p:nvGrpSpPr>
          <p:grpSpPr bwMode="auto">
            <a:xfrm>
              <a:off x="6848475" y="4268788"/>
              <a:ext cx="23813" cy="20637"/>
              <a:chOff x="4323" y="2921"/>
              <a:chExt cx="15" cy="13"/>
            </a:xfrm>
            <a:grpFill/>
          </p:grpSpPr>
          <p:sp>
            <p:nvSpPr>
              <p:cNvPr id="1560" name="Freeform 700">
                <a:extLst>
                  <a:ext uri="{FF2B5EF4-FFF2-40B4-BE49-F238E27FC236}">
                    <a16:creationId xmlns:a16="http://schemas.microsoft.com/office/drawing/2014/main" id="{941FAF56-A4D0-47F3-A07D-C5ECB0814667}"/>
                  </a:ext>
                </a:extLst>
              </p:cNvPr>
              <p:cNvSpPr>
                <a:spLocks/>
              </p:cNvSpPr>
              <p:nvPr/>
            </p:nvSpPr>
            <p:spPr bwMode="auto">
              <a:xfrm>
                <a:off x="4323" y="2921"/>
                <a:ext cx="15" cy="13"/>
              </a:xfrm>
              <a:custGeom>
                <a:avLst/>
                <a:gdLst>
                  <a:gd name="T0" fmla="*/ 0 w 15"/>
                  <a:gd name="T1" fmla="*/ 5 h 13"/>
                  <a:gd name="T2" fmla="*/ 5 w 15"/>
                  <a:gd name="T3" fmla="*/ 0 h 13"/>
                  <a:gd name="T4" fmla="*/ 15 w 15"/>
                  <a:gd name="T5" fmla="*/ 4 h 13"/>
                  <a:gd name="T6" fmla="*/ 13 w 15"/>
                  <a:gd name="T7" fmla="*/ 11 h 13"/>
                  <a:gd name="T8" fmla="*/ 5 w 15"/>
                  <a:gd name="T9" fmla="*/ 13 h 13"/>
                  <a:gd name="T10" fmla="*/ 0 w 15"/>
                  <a:gd name="T11" fmla="*/ 5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3">
                    <a:moveTo>
                      <a:pt x="0" y="5"/>
                    </a:moveTo>
                    <a:lnTo>
                      <a:pt x="5" y="0"/>
                    </a:lnTo>
                    <a:lnTo>
                      <a:pt x="15" y="4"/>
                    </a:lnTo>
                    <a:lnTo>
                      <a:pt x="13" y="11"/>
                    </a:lnTo>
                    <a:lnTo>
                      <a:pt x="5" y="13"/>
                    </a:lnTo>
                    <a:lnTo>
                      <a:pt x="0" y="5"/>
                    </a:lnTo>
                    <a:close/>
                  </a:path>
                </a:pathLst>
              </a:custGeom>
              <a:grpFill/>
              <a:ln w="9525">
                <a:solidFill>
                  <a:schemeClr val="bg2"/>
                </a:solidFill>
                <a:round/>
                <a:headEnd/>
                <a:tailEnd/>
              </a:ln>
            </p:spPr>
            <p:txBody>
              <a:bodyPr/>
              <a:lstStyle/>
              <a:p>
                <a:pPr>
                  <a:defRPr/>
                </a:pPr>
                <a:endParaRPr lang="en-GB" dirty="0"/>
              </a:p>
            </p:txBody>
          </p:sp>
          <p:sp>
            <p:nvSpPr>
              <p:cNvPr id="1561" name="Freeform 701">
                <a:extLst>
                  <a:ext uri="{FF2B5EF4-FFF2-40B4-BE49-F238E27FC236}">
                    <a16:creationId xmlns:a16="http://schemas.microsoft.com/office/drawing/2014/main" id="{CBCC45A4-833D-4461-9D55-1A12B33A52DE}"/>
                  </a:ext>
                </a:extLst>
              </p:cNvPr>
              <p:cNvSpPr>
                <a:spLocks/>
              </p:cNvSpPr>
              <p:nvPr/>
            </p:nvSpPr>
            <p:spPr bwMode="auto">
              <a:xfrm>
                <a:off x="4323" y="2921"/>
                <a:ext cx="15" cy="13"/>
              </a:xfrm>
              <a:custGeom>
                <a:avLst/>
                <a:gdLst>
                  <a:gd name="T0" fmla="*/ 0 w 15"/>
                  <a:gd name="T1" fmla="*/ 5 h 13"/>
                  <a:gd name="T2" fmla="*/ 5 w 15"/>
                  <a:gd name="T3" fmla="*/ 0 h 13"/>
                  <a:gd name="T4" fmla="*/ 15 w 15"/>
                  <a:gd name="T5" fmla="*/ 4 h 13"/>
                  <a:gd name="T6" fmla="*/ 13 w 15"/>
                  <a:gd name="T7" fmla="*/ 11 h 13"/>
                  <a:gd name="T8" fmla="*/ 5 w 15"/>
                  <a:gd name="T9" fmla="*/ 13 h 13"/>
                  <a:gd name="T10" fmla="*/ 0 w 15"/>
                  <a:gd name="T11" fmla="*/ 5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3">
                    <a:moveTo>
                      <a:pt x="0" y="5"/>
                    </a:moveTo>
                    <a:lnTo>
                      <a:pt x="5" y="0"/>
                    </a:lnTo>
                    <a:lnTo>
                      <a:pt x="15" y="4"/>
                    </a:lnTo>
                    <a:lnTo>
                      <a:pt x="13" y="11"/>
                    </a:lnTo>
                    <a:lnTo>
                      <a:pt x="5" y="13"/>
                    </a:lnTo>
                    <a:lnTo>
                      <a:pt x="0" y="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29" name="Indonesien">
              <a:extLst>
                <a:ext uri="{FF2B5EF4-FFF2-40B4-BE49-F238E27FC236}">
                  <a16:creationId xmlns:a16="http://schemas.microsoft.com/office/drawing/2014/main" id="{64EDE184-9C76-445C-967D-4E8C41918C07}"/>
                </a:ext>
              </a:extLst>
            </p:cNvPr>
            <p:cNvGrpSpPr>
              <a:grpSpLocks/>
            </p:cNvGrpSpPr>
            <p:nvPr/>
          </p:nvGrpSpPr>
          <p:grpSpPr bwMode="auto">
            <a:xfrm>
              <a:off x="6794500" y="4243388"/>
              <a:ext cx="41275" cy="42862"/>
              <a:chOff x="4289" y="2905"/>
              <a:chExt cx="26" cy="27"/>
            </a:xfrm>
            <a:grpFill/>
          </p:grpSpPr>
          <p:sp>
            <p:nvSpPr>
              <p:cNvPr id="1558" name="Freeform 703">
                <a:extLst>
                  <a:ext uri="{FF2B5EF4-FFF2-40B4-BE49-F238E27FC236}">
                    <a16:creationId xmlns:a16="http://schemas.microsoft.com/office/drawing/2014/main" id="{34018F75-1AFA-490D-976C-72E6A3E87489}"/>
                  </a:ext>
                </a:extLst>
              </p:cNvPr>
              <p:cNvSpPr>
                <a:spLocks/>
              </p:cNvSpPr>
              <p:nvPr/>
            </p:nvSpPr>
            <p:spPr bwMode="auto">
              <a:xfrm>
                <a:off x="4289" y="2905"/>
                <a:ext cx="26" cy="27"/>
              </a:xfrm>
              <a:custGeom>
                <a:avLst/>
                <a:gdLst>
                  <a:gd name="T0" fmla="*/ 0 w 26"/>
                  <a:gd name="T1" fmla="*/ 0 h 27"/>
                  <a:gd name="T2" fmla="*/ 12 w 26"/>
                  <a:gd name="T3" fmla="*/ 0 h 27"/>
                  <a:gd name="T4" fmla="*/ 14 w 26"/>
                  <a:gd name="T5" fmla="*/ 10 h 27"/>
                  <a:gd name="T6" fmla="*/ 18 w 26"/>
                  <a:gd name="T7" fmla="*/ 16 h 27"/>
                  <a:gd name="T8" fmla="*/ 24 w 26"/>
                  <a:gd name="T9" fmla="*/ 18 h 27"/>
                  <a:gd name="T10" fmla="*/ 26 w 26"/>
                  <a:gd name="T11" fmla="*/ 25 h 27"/>
                  <a:gd name="T12" fmla="*/ 20 w 26"/>
                  <a:gd name="T13" fmla="*/ 27 h 27"/>
                  <a:gd name="T14" fmla="*/ 14 w 26"/>
                  <a:gd name="T15" fmla="*/ 23 h 27"/>
                  <a:gd name="T16" fmla="*/ 12 w 26"/>
                  <a:gd name="T17" fmla="*/ 16 h 27"/>
                  <a:gd name="T18" fmla="*/ 6 w 26"/>
                  <a:gd name="T19" fmla="*/ 10 h 27"/>
                  <a:gd name="T20" fmla="*/ 0 w 26"/>
                  <a:gd name="T21" fmla="*/ 8 h 27"/>
                  <a:gd name="T22" fmla="*/ 0 w 26"/>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7">
                    <a:moveTo>
                      <a:pt x="0" y="0"/>
                    </a:moveTo>
                    <a:lnTo>
                      <a:pt x="12" y="0"/>
                    </a:lnTo>
                    <a:lnTo>
                      <a:pt x="14" y="10"/>
                    </a:lnTo>
                    <a:lnTo>
                      <a:pt x="18" y="16"/>
                    </a:lnTo>
                    <a:lnTo>
                      <a:pt x="24" y="18"/>
                    </a:lnTo>
                    <a:lnTo>
                      <a:pt x="26" y="25"/>
                    </a:lnTo>
                    <a:lnTo>
                      <a:pt x="20" y="27"/>
                    </a:lnTo>
                    <a:lnTo>
                      <a:pt x="14" y="23"/>
                    </a:lnTo>
                    <a:lnTo>
                      <a:pt x="12" y="16"/>
                    </a:lnTo>
                    <a:lnTo>
                      <a:pt x="6" y="10"/>
                    </a:lnTo>
                    <a:lnTo>
                      <a:pt x="0" y="8"/>
                    </a:lnTo>
                    <a:lnTo>
                      <a:pt x="0" y="0"/>
                    </a:lnTo>
                    <a:close/>
                  </a:path>
                </a:pathLst>
              </a:custGeom>
              <a:grpFill/>
              <a:ln w="9525">
                <a:solidFill>
                  <a:schemeClr val="bg2"/>
                </a:solidFill>
                <a:round/>
                <a:headEnd/>
                <a:tailEnd/>
              </a:ln>
            </p:spPr>
            <p:txBody>
              <a:bodyPr/>
              <a:lstStyle/>
              <a:p>
                <a:pPr>
                  <a:defRPr/>
                </a:pPr>
                <a:endParaRPr lang="en-GB" dirty="0"/>
              </a:p>
            </p:txBody>
          </p:sp>
          <p:sp>
            <p:nvSpPr>
              <p:cNvPr id="1559" name="Freeform 704">
                <a:extLst>
                  <a:ext uri="{FF2B5EF4-FFF2-40B4-BE49-F238E27FC236}">
                    <a16:creationId xmlns:a16="http://schemas.microsoft.com/office/drawing/2014/main" id="{DEBA3D96-9886-4E3F-9C68-193478E2F287}"/>
                  </a:ext>
                </a:extLst>
              </p:cNvPr>
              <p:cNvSpPr>
                <a:spLocks/>
              </p:cNvSpPr>
              <p:nvPr/>
            </p:nvSpPr>
            <p:spPr bwMode="auto">
              <a:xfrm>
                <a:off x="4289" y="2905"/>
                <a:ext cx="26" cy="27"/>
              </a:xfrm>
              <a:custGeom>
                <a:avLst/>
                <a:gdLst>
                  <a:gd name="T0" fmla="*/ 0 w 26"/>
                  <a:gd name="T1" fmla="*/ 0 h 27"/>
                  <a:gd name="T2" fmla="*/ 12 w 26"/>
                  <a:gd name="T3" fmla="*/ 0 h 27"/>
                  <a:gd name="T4" fmla="*/ 14 w 26"/>
                  <a:gd name="T5" fmla="*/ 10 h 27"/>
                  <a:gd name="T6" fmla="*/ 18 w 26"/>
                  <a:gd name="T7" fmla="*/ 16 h 27"/>
                  <a:gd name="T8" fmla="*/ 24 w 26"/>
                  <a:gd name="T9" fmla="*/ 18 h 27"/>
                  <a:gd name="T10" fmla="*/ 26 w 26"/>
                  <a:gd name="T11" fmla="*/ 25 h 27"/>
                  <a:gd name="T12" fmla="*/ 20 w 26"/>
                  <a:gd name="T13" fmla="*/ 27 h 27"/>
                  <a:gd name="T14" fmla="*/ 14 w 26"/>
                  <a:gd name="T15" fmla="*/ 23 h 27"/>
                  <a:gd name="T16" fmla="*/ 12 w 26"/>
                  <a:gd name="T17" fmla="*/ 16 h 27"/>
                  <a:gd name="T18" fmla="*/ 6 w 26"/>
                  <a:gd name="T19" fmla="*/ 10 h 27"/>
                  <a:gd name="T20" fmla="*/ 0 w 26"/>
                  <a:gd name="T21" fmla="*/ 8 h 27"/>
                  <a:gd name="T22" fmla="*/ 0 w 26"/>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7">
                    <a:moveTo>
                      <a:pt x="0" y="0"/>
                    </a:moveTo>
                    <a:lnTo>
                      <a:pt x="12" y="0"/>
                    </a:lnTo>
                    <a:lnTo>
                      <a:pt x="14" y="10"/>
                    </a:lnTo>
                    <a:lnTo>
                      <a:pt x="18" y="16"/>
                    </a:lnTo>
                    <a:lnTo>
                      <a:pt x="24" y="18"/>
                    </a:lnTo>
                    <a:lnTo>
                      <a:pt x="26" y="25"/>
                    </a:lnTo>
                    <a:lnTo>
                      <a:pt x="20" y="27"/>
                    </a:lnTo>
                    <a:lnTo>
                      <a:pt x="14" y="23"/>
                    </a:lnTo>
                    <a:lnTo>
                      <a:pt x="12" y="16"/>
                    </a:lnTo>
                    <a:lnTo>
                      <a:pt x="6" y="10"/>
                    </a:lnTo>
                    <a:lnTo>
                      <a:pt x="0" y="8"/>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30" name="Indonesien">
              <a:extLst>
                <a:ext uri="{FF2B5EF4-FFF2-40B4-BE49-F238E27FC236}">
                  <a16:creationId xmlns:a16="http://schemas.microsoft.com/office/drawing/2014/main" id="{21FB1594-B4FE-40D2-B961-F3AB2AAC4A68}"/>
                </a:ext>
              </a:extLst>
            </p:cNvPr>
            <p:cNvGrpSpPr>
              <a:grpSpLocks/>
            </p:cNvGrpSpPr>
            <p:nvPr/>
          </p:nvGrpSpPr>
          <p:grpSpPr bwMode="auto">
            <a:xfrm>
              <a:off x="6800850" y="4354513"/>
              <a:ext cx="246063" cy="68262"/>
              <a:chOff x="4293" y="2975"/>
              <a:chExt cx="155" cy="43"/>
            </a:xfrm>
            <a:grpFill/>
          </p:grpSpPr>
          <p:sp>
            <p:nvSpPr>
              <p:cNvPr id="1556" name="Freeform 706">
                <a:extLst>
                  <a:ext uri="{FF2B5EF4-FFF2-40B4-BE49-F238E27FC236}">
                    <a16:creationId xmlns:a16="http://schemas.microsoft.com/office/drawing/2014/main" id="{A9DF51F2-16A8-4D7F-8F1D-DB280BBEA589}"/>
                  </a:ext>
                </a:extLst>
              </p:cNvPr>
              <p:cNvSpPr>
                <a:spLocks/>
              </p:cNvSpPr>
              <p:nvPr/>
            </p:nvSpPr>
            <p:spPr bwMode="auto">
              <a:xfrm>
                <a:off x="4293" y="2975"/>
                <a:ext cx="155" cy="43"/>
              </a:xfrm>
              <a:custGeom>
                <a:avLst/>
                <a:gdLst>
                  <a:gd name="T0" fmla="*/ 8 w 155"/>
                  <a:gd name="T1" fmla="*/ 2 h 43"/>
                  <a:gd name="T2" fmla="*/ 28 w 155"/>
                  <a:gd name="T3" fmla="*/ 0 h 43"/>
                  <a:gd name="T4" fmla="*/ 45 w 155"/>
                  <a:gd name="T5" fmla="*/ 9 h 43"/>
                  <a:gd name="T6" fmla="*/ 55 w 155"/>
                  <a:gd name="T7" fmla="*/ 14 h 43"/>
                  <a:gd name="T8" fmla="*/ 73 w 155"/>
                  <a:gd name="T9" fmla="*/ 14 h 43"/>
                  <a:gd name="T10" fmla="*/ 82 w 155"/>
                  <a:gd name="T11" fmla="*/ 9 h 43"/>
                  <a:gd name="T12" fmla="*/ 98 w 155"/>
                  <a:gd name="T13" fmla="*/ 9 h 43"/>
                  <a:gd name="T14" fmla="*/ 110 w 155"/>
                  <a:gd name="T15" fmla="*/ 17 h 43"/>
                  <a:gd name="T16" fmla="*/ 112 w 155"/>
                  <a:gd name="T17" fmla="*/ 23 h 43"/>
                  <a:gd name="T18" fmla="*/ 131 w 155"/>
                  <a:gd name="T19" fmla="*/ 25 h 43"/>
                  <a:gd name="T20" fmla="*/ 139 w 155"/>
                  <a:gd name="T21" fmla="*/ 25 h 43"/>
                  <a:gd name="T22" fmla="*/ 141 w 155"/>
                  <a:gd name="T23" fmla="*/ 31 h 43"/>
                  <a:gd name="T24" fmla="*/ 151 w 155"/>
                  <a:gd name="T25" fmla="*/ 35 h 43"/>
                  <a:gd name="T26" fmla="*/ 155 w 155"/>
                  <a:gd name="T27" fmla="*/ 41 h 43"/>
                  <a:gd name="T28" fmla="*/ 141 w 155"/>
                  <a:gd name="T29" fmla="*/ 43 h 43"/>
                  <a:gd name="T30" fmla="*/ 123 w 155"/>
                  <a:gd name="T31" fmla="*/ 39 h 43"/>
                  <a:gd name="T32" fmla="*/ 114 w 155"/>
                  <a:gd name="T33" fmla="*/ 37 h 43"/>
                  <a:gd name="T34" fmla="*/ 106 w 155"/>
                  <a:gd name="T35" fmla="*/ 37 h 43"/>
                  <a:gd name="T36" fmla="*/ 77 w 155"/>
                  <a:gd name="T37" fmla="*/ 35 h 43"/>
                  <a:gd name="T38" fmla="*/ 67 w 155"/>
                  <a:gd name="T39" fmla="*/ 27 h 43"/>
                  <a:gd name="T40" fmla="*/ 35 w 155"/>
                  <a:gd name="T41" fmla="*/ 27 h 43"/>
                  <a:gd name="T42" fmla="*/ 26 w 155"/>
                  <a:gd name="T43" fmla="*/ 23 h 43"/>
                  <a:gd name="T44" fmla="*/ 14 w 155"/>
                  <a:gd name="T45" fmla="*/ 19 h 43"/>
                  <a:gd name="T46" fmla="*/ 10 w 155"/>
                  <a:gd name="T47" fmla="*/ 15 h 43"/>
                  <a:gd name="T48" fmla="*/ 0 w 155"/>
                  <a:gd name="T49" fmla="*/ 9 h 43"/>
                  <a:gd name="T50" fmla="*/ 8 w 155"/>
                  <a:gd name="T51" fmla="*/ 2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5" h="43">
                    <a:moveTo>
                      <a:pt x="8" y="2"/>
                    </a:moveTo>
                    <a:lnTo>
                      <a:pt x="28" y="0"/>
                    </a:lnTo>
                    <a:lnTo>
                      <a:pt x="45" y="9"/>
                    </a:lnTo>
                    <a:lnTo>
                      <a:pt x="55" y="14"/>
                    </a:lnTo>
                    <a:lnTo>
                      <a:pt x="73" y="14"/>
                    </a:lnTo>
                    <a:lnTo>
                      <a:pt x="82" y="9"/>
                    </a:lnTo>
                    <a:lnTo>
                      <a:pt x="98" y="9"/>
                    </a:lnTo>
                    <a:lnTo>
                      <a:pt x="110" y="17"/>
                    </a:lnTo>
                    <a:lnTo>
                      <a:pt x="112" y="23"/>
                    </a:lnTo>
                    <a:lnTo>
                      <a:pt x="131" y="25"/>
                    </a:lnTo>
                    <a:lnTo>
                      <a:pt x="139" y="25"/>
                    </a:lnTo>
                    <a:lnTo>
                      <a:pt x="141" y="31"/>
                    </a:lnTo>
                    <a:lnTo>
                      <a:pt x="151" y="35"/>
                    </a:lnTo>
                    <a:lnTo>
                      <a:pt x="155" y="41"/>
                    </a:lnTo>
                    <a:lnTo>
                      <a:pt x="141" y="43"/>
                    </a:lnTo>
                    <a:lnTo>
                      <a:pt x="123" y="39"/>
                    </a:lnTo>
                    <a:lnTo>
                      <a:pt x="114" y="37"/>
                    </a:lnTo>
                    <a:lnTo>
                      <a:pt x="106" y="37"/>
                    </a:lnTo>
                    <a:lnTo>
                      <a:pt x="77" y="35"/>
                    </a:lnTo>
                    <a:lnTo>
                      <a:pt x="67" y="27"/>
                    </a:lnTo>
                    <a:lnTo>
                      <a:pt x="35" y="27"/>
                    </a:lnTo>
                    <a:lnTo>
                      <a:pt x="26" y="23"/>
                    </a:lnTo>
                    <a:lnTo>
                      <a:pt x="14" y="19"/>
                    </a:lnTo>
                    <a:lnTo>
                      <a:pt x="10" y="15"/>
                    </a:lnTo>
                    <a:lnTo>
                      <a:pt x="0" y="9"/>
                    </a:lnTo>
                    <a:lnTo>
                      <a:pt x="8" y="2"/>
                    </a:lnTo>
                    <a:close/>
                  </a:path>
                </a:pathLst>
              </a:custGeom>
              <a:grpFill/>
              <a:ln w="9525">
                <a:solidFill>
                  <a:schemeClr val="bg2"/>
                </a:solidFill>
                <a:round/>
                <a:headEnd/>
                <a:tailEnd/>
              </a:ln>
            </p:spPr>
            <p:txBody>
              <a:bodyPr/>
              <a:lstStyle/>
              <a:p>
                <a:pPr>
                  <a:defRPr/>
                </a:pPr>
                <a:endParaRPr lang="en-GB" dirty="0"/>
              </a:p>
            </p:txBody>
          </p:sp>
          <p:sp>
            <p:nvSpPr>
              <p:cNvPr id="1557" name="Freeform 707">
                <a:extLst>
                  <a:ext uri="{FF2B5EF4-FFF2-40B4-BE49-F238E27FC236}">
                    <a16:creationId xmlns:a16="http://schemas.microsoft.com/office/drawing/2014/main" id="{A300EFA6-4ECD-4C72-B045-D8FEE9E6D4C0}"/>
                  </a:ext>
                </a:extLst>
              </p:cNvPr>
              <p:cNvSpPr>
                <a:spLocks/>
              </p:cNvSpPr>
              <p:nvPr/>
            </p:nvSpPr>
            <p:spPr bwMode="auto">
              <a:xfrm>
                <a:off x="4293" y="2975"/>
                <a:ext cx="155" cy="43"/>
              </a:xfrm>
              <a:custGeom>
                <a:avLst/>
                <a:gdLst>
                  <a:gd name="T0" fmla="*/ 8 w 155"/>
                  <a:gd name="T1" fmla="*/ 2 h 43"/>
                  <a:gd name="T2" fmla="*/ 28 w 155"/>
                  <a:gd name="T3" fmla="*/ 0 h 43"/>
                  <a:gd name="T4" fmla="*/ 45 w 155"/>
                  <a:gd name="T5" fmla="*/ 9 h 43"/>
                  <a:gd name="T6" fmla="*/ 55 w 155"/>
                  <a:gd name="T7" fmla="*/ 14 h 43"/>
                  <a:gd name="T8" fmla="*/ 73 w 155"/>
                  <a:gd name="T9" fmla="*/ 14 h 43"/>
                  <a:gd name="T10" fmla="*/ 82 w 155"/>
                  <a:gd name="T11" fmla="*/ 9 h 43"/>
                  <a:gd name="T12" fmla="*/ 98 w 155"/>
                  <a:gd name="T13" fmla="*/ 9 h 43"/>
                  <a:gd name="T14" fmla="*/ 110 w 155"/>
                  <a:gd name="T15" fmla="*/ 17 h 43"/>
                  <a:gd name="T16" fmla="*/ 112 w 155"/>
                  <a:gd name="T17" fmla="*/ 23 h 43"/>
                  <a:gd name="T18" fmla="*/ 131 w 155"/>
                  <a:gd name="T19" fmla="*/ 25 h 43"/>
                  <a:gd name="T20" fmla="*/ 139 w 155"/>
                  <a:gd name="T21" fmla="*/ 25 h 43"/>
                  <a:gd name="T22" fmla="*/ 141 w 155"/>
                  <a:gd name="T23" fmla="*/ 31 h 43"/>
                  <a:gd name="T24" fmla="*/ 151 w 155"/>
                  <a:gd name="T25" fmla="*/ 35 h 43"/>
                  <a:gd name="T26" fmla="*/ 155 w 155"/>
                  <a:gd name="T27" fmla="*/ 41 h 43"/>
                  <a:gd name="T28" fmla="*/ 141 w 155"/>
                  <a:gd name="T29" fmla="*/ 43 h 43"/>
                  <a:gd name="T30" fmla="*/ 123 w 155"/>
                  <a:gd name="T31" fmla="*/ 39 h 43"/>
                  <a:gd name="T32" fmla="*/ 114 w 155"/>
                  <a:gd name="T33" fmla="*/ 37 h 43"/>
                  <a:gd name="T34" fmla="*/ 106 w 155"/>
                  <a:gd name="T35" fmla="*/ 37 h 43"/>
                  <a:gd name="T36" fmla="*/ 77 w 155"/>
                  <a:gd name="T37" fmla="*/ 35 h 43"/>
                  <a:gd name="T38" fmla="*/ 67 w 155"/>
                  <a:gd name="T39" fmla="*/ 27 h 43"/>
                  <a:gd name="T40" fmla="*/ 35 w 155"/>
                  <a:gd name="T41" fmla="*/ 27 h 43"/>
                  <a:gd name="T42" fmla="*/ 26 w 155"/>
                  <a:gd name="T43" fmla="*/ 23 h 43"/>
                  <a:gd name="T44" fmla="*/ 14 w 155"/>
                  <a:gd name="T45" fmla="*/ 19 h 43"/>
                  <a:gd name="T46" fmla="*/ 10 w 155"/>
                  <a:gd name="T47" fmla="*/ 15 h 43"/>
                  <a:gd name="T48" fmla="*/ 0 w 155"/>
                  <a:gd name="T49" fmla="*/ 9 h 43"/>
                  <a:gd name="T50" fmla="*/ 8 w 155"/>
                  <a:gd name="T51" fmla="*/ 2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5" h="43">
                    <a:moveTo>
                      <a:pt x="8" y="2"/>
                    </a:moveTo>
                    <a:lnTo>
                      <a:pt x="28" y="0"/>
                    </a:lnTo>
                    <a:lnTo>
                      <a:pt x="45" y="9"/>
                    </a:lnTo>
                    <a:lnTo>
                      <a:pt x="55" y="14"/>
                    </a:lnTo>
                    <a:lnTo>
                      <a:pt x="73" y="14"/>
                    </a:lnTo>
                    <a:lnTo>
                      <a:pt x="82" y="9"/>
                    </a:lnTo>
                    <a:lnTo>
                      <a:pt x="98" y="9"/>
                    </a:lnTo>
                    <a:lnTo>
                      <a:pt x="110" y="17"/>
                    </a:lnTo>
                    <a:lnTo>
                      <a:pt x="112" y="23"/>
                    </a:lnTo>
                    <a:lnTo>
                      <a:pt x="131" y="25"/>
                    </a:lnTo>
                    <a:lnTo>
                      <a:pt x="139" y="25"/>
                    </a:lnTo>
                    <a:lnTo>
                      <a:pt x="141" y="31"/>
                    </a:lnTo>
                    <a:lnTo>
                      <a:pt x="151" y="35"/>
                    </a:lnTo>
                    <a:lnTo>
                      <a:pt x="155" y="41"/>
                    </a:lnTo>
                    <a:lnTo>
                      <a:pt x="141" y="43"/>
                    </a:lnTo>
                    <a:lnTo>
                      <a:pt x="123" y="39"/>
                    </a:lnTo>
                    <a:lnTo>
                      <a:pt x="114" y="37"/>
                    </a:lnTo>
                    <a:lnTo>
                      <a:pt x="106" y="37"/>
                    </a:lnTo>
                    <a:lnTo>
                      <a:pt x="77" y="35"/>
                    </a:lnTo>
                    <a:lnTo>
                      <a:pt x="67" y="27"/>
                    </a:lnTo>
                    <a:lnTo>
                      <a:pt x="35" y="27"/>
                    </a:lnTo>
                    <a:lnTo>
                      <a:pt x="26" y="23"/>
                    </a:lnTo>
                    <a:lnTo>
                      <a:pt x="14" y="19"/>
                    </a:lnTo>
                    <a:lnTo>
                      <a:pt x="10" y="15"/>
                    </a:lnTo>
                    <a:lnTo>
                      <a:pt x="0" y="9"/>
                    </a:lnTo>
                    <a:lnTo>
                      <a:pt x="8"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31" name="Indonesien">
              <a:extLst>
                <a:ext uri="{FF2B5EF4-FFF2-40B4-BE49-F238E27FC236}">
                  <a16:creationId xmlns:a16="http://schemas.microsoft.com/office/drawing/2014/main" id="{FAD3CC0E-F2E8-4C83-9666-BE4AC871D8B6}"/>
                </a:ext>
              </a:extLst>
            </p:cNvPr>
            <p:cNvGrpSpPr>
              <a:grpSpLocks/>
            </p:cNvGrpSpPr>
            <p:nvPr/>
          </p:nvGrpSpPr>
          <p:grpSpPr bwMode="auto">
            <a:xfrm>
              <a:off x="7132638" y="4433888"/>
              <a:ext cx="47625" cy="25400"/>
              <a:chOff x="4502" y="3025"/>
              <a:chExt cx="30" cy="16"/>
            </a:xfrm>
            <a:grpFill/>
          </p:grpSpPr>
          <p:sp>
            <p:nvSpPr>
              <p:cNvPr id="1554" name="Freeform 712">
                <a:extLst>
                  <a:ext uri="{FF2B5EF4-FFF2-40B4-BE49-F238E27FC236}">
                    <a16:creationId xmlns:a16="http://schemas.microsoft.com/office/drawing/2014/main" id="{DF518910-42B2-4A6F-91F7-965DCA041D04}"/>
                  </a:ext>
                </a:extLst>
              </p:cNvPr>
              <p:cNvSpPr>
                <a:spLocks/>
              </p:cNvSpPr>
              <p:nvPr/>
            </p:nvSpPr>
            <p:spPr bwMode="auto">
              <a:xfrm>
                <a:off x="4502" y="3025"/>
                <a:ext cx="30" cy="16"/>
              </a:xfrm>
              <a:custGeom>
                <a:avLst/>
                <a:gdLst>
                  <a:gd name="T0" fmla="*/ 2 w 30"/>
                  <a:gd name="T1" fmla="*/ 0 h 16"/>
                  <a:gd name="T2" fmla="*/ 14 w 30"/>
                  <a:gd name="T3" fmla="*/ 0 h 16"/>
                  <a:gd name="T4" fmla="*/ 24 w 30"/>
                  <a:gd name="T5" fmla="*/ 6 h 16"/>
                  <a:gd name="T6" fmla="*/ 30 w 30"/>
                  <a:gd name="T7" fmla="*/ 12 h 16"/>
                  <a:gd name="T8" fmla="*/ 26 w 30"/>
                  <a:gd name="T9" fmla="*/ 16 h 16"/>
                  <a:gd name="T10" fmla="*/ 14 w 30"/>
                  <a:gd name="T11" fmla="*/ 14 h 16"/>
                  <a:gd name="T12" fmla="*/ 4 w 30"/>
                  <a:gd name="T13" fmla="*/ 8 h 16"/>
                  <a:gd name="T14" fmla="*/ 0 w 30"/>
                  <a:gd name="T15" fmla="*/ 4 h 16"/>
                  <a:gd name="T16" fmla="*/ 2 w 3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grpFill/>
              <a:ln w="9525">
                <a:solidFill>
                  <a:schemeClr val="bg2"/>
                </a:solidFill>
                <a:round/>
                <a:headEnd/>
                <a:tailEnd/>
              </a:ln>
            </p:spPr>
            <p:txBody>
              <a:bodyPr/>
              <a:lstStyle/>
              <a:p>
                <a:pPr>
                  <a:defRPr/>
                </a:pPr>
                <a:endParaRPr lang="en-GB" dirty="0"/>
              </a:p>
            </p:txBody>
          </p:sp>
          <p:sp>
            <p:nvSpPr>
              <p:cNvPr id="1555" name="Freeform 713">
                <a:extLst>
                  <a:ext uri="{FF2B5EF4-FFF2-40B4-BE49-F238E27FC236}">
                    <a16:creationId xmlns:a16="http://schemas.microsoft.com/office/drawing/2014/main" id="{C99E55D6-2F2D-4144-AB6F-AB2255ED811A}"/>
                  </a:ext>
                </a:extLst>
              </p:cNvPr>
              <p:cNvSpPr>
                <a:spLocks/>
              </p:cNvSpPr>
              <p:nvPr/>
            </p:nvSpPr>
            <p:spPr bwMode="auto">
              <a:xfrm>
                <a:off x="4502" y="3025"/>
                <a:ext cx="30" cy="16"/>
              </a:xfrm>
              <a:custGeom>
                <a:avLst/>
                <a:gdLst>
                  <a:gd name="T0" fmla="*/ 2 w 30"/>
                  <a:gd name="T1" fmla="*/ 0 h 16"/>
                  <a:gd name="T2" fmla="*/ 14 w 30"/>
                  <a:gd name="T3" fmla="*/ 0 h 16"/>
                  <a:gd name="T4" fmla="*/ 24 w 30"/>
                  <a:gd name="T5" fmla="*/ 6 h 16"/>
                  <a:gd name="T6" fmla="*/ 30 w 30"/>
                  <a:gd name="T7" fmla="*/ 12 h 16"/>
                  <a:gd name="T8" fmla="*/ 26 w 30"/>
                  <a:gd name="T9" fmla="*/ 16 h 16"/>
                  <a:gd name="T10" fmla="*/ 14 w 30"/>
                  <a:gd name="T11" fmla="*/ 14 h 16"/>
                  <a:gd name="T12" fmla="*/ 4 w 30"/>
                  <a:gd name="T13" fmla="*/ 8 h 16"/>
                  <a:gd name="T14" fmla="*/ 0 w 30"/>
                  <a:gd name="T15" fmla="*/ 4 h 16"/>
                  <a:gd name="T16" fmla="*/ 2 w 3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32" name="Indonesien">
              <a:extLst>
                <a:ext uri="{FF2B5EF4-FFF2-40B4-BE49-F238E27FC236}">
                  <a16:creationId xmlns:a16="http://schemas.microsoft.com/office/drawing/2014/main" id="{67106452-9F53-49B1-BD9E-53F5A9241619}"/>
                </a:ext>
              </a:extLst>
            </p:cNvPr>
            <p:cNvGrpSpPr>
              <a:grpSpLocks/>
            </p:cNvGrpSpPr>
            <p:nvPr/>
          </p:nvGrpSpPr>
          <p:grpSpPr bwMode="auto">
            <a:xfrm>
              <a:off x="7154863" y="4406900"/>
              <a:ext cx="58737" cy="15875"/>
              <a:chOff x="4516" y="3008"/>
              <a:chExt cx="37" cy="10"/>
            </a:xfrm>
            <a:grpFill/>
          </p:grpSpPr>
          <p:sp>
            <p:nvSpPr>
              <p:cNvPr id="1552" name="Freeform 715">
                <a:extLst>
                  <a:ext uri="{FF2B5EF4-FFF2-40B4-BE49-F238E27FC236}">
                    <a16:creationId xmlns:a16="http://schemas.microsoft.com/office/drawing/2014/main" id="{A879353A-EFA2-45F7-9D26-7E5004639B94}"/>
                  </a:ext>
                </a:extLst>
              </p:cNvPr>
              <p:cNvSpPr>
                <a:spLocks/>
              </p:cNvSpPr>
              <p:nvPr/>
            </p:nvSpPr>
            <p:spPr bwMode="auto">
              <a:xfrm>
                <a:off x="4516" y="3008"/>
                <a:ext cx="37" cy="10"/>
              </a:xfrm>
              <a:custGeom>
                <a:avLst/>
                <a:gdLst>
                  <a:gd name="T0" fmla="*/ 0 w 37"/>
                  <a:gd name="T1" fmla="*/ 10 h 10"/>
                  <a:gd name="T2" fmla="*/ 18 w 37"/>
                  <a:gd name="T3" fmla="*/ 10 h 10"/>
                  <a:gd name="T4" fmla="*/ 37 w 37"/>
                  <a:gd name="T5" fmla="*/ 10 h 10"/>
                  <a:gd name="T6" fmla="*/ 37 w 37"/>
                  <a:gd name="T7" fmla="*/ 4 h 10"/>
                  <a:gd name="T8" fmla="*/ 23 w 37"/>
                  <a:gd name="T9" fmla="*/ 4 h 10"/>
                  <a:gd name="T10" fmla="*/ 18 w 37"/>
                  <a:gd name="T11" fmla="*/ 2 h 10"/>
                  <a:gd name="T12" fmla="*/ 8 w 37"/>
                  <a:gd name="T13" fmla="*/ 0 h 10"/>
                  <a:gd name="T14" fmla="*/ 4 w 37"/>
                  <a:gd name="T15" fmla="*/ 2 h 10"/>
                  <a:gd name="T16" fmla="*/ 0 w 37"/>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10">
                    <a:moveTo>
                      <a:pt x="0" y="10"/>
                    </a:moveTo>
                    <a:lnTo>
                      <a:pt x="18" y="10"/>
                    </a:lnTo>
                    <a:lnTo>
                      <a:pt x="37" y="10"/>
                    </a:lnTo>
                    <a:lnTo>
                      <a:pt x="37" y="4"/>
                    </a:lnTo>
                    <a:lnTo>
                      <a:pt x="23" y="4"/>
                    </a:lnTo>
                    <a:lnTo>
                      <a:pt x="18" y="2"/>
                    </a:lnTo>
                    <a:lnTo>
                      <a:pt x="8" y="0"/>
                    </a:lnTo>
                    <a:lnTo>
                      <a:pt x="4" y="2"/>
                    </a:lnTo>
                    <a:lnTo>
                      <a:pt x="0" y="10"/>
                    </a:lnTo>
                    <a:close/>
                  </a:path>
                </a:pathLst>
              </a:custGeom>
              <a:grpFill/>
              <a:ln w="9525">
                <a:solidFill>
                  <a:schemeClr val="bg2"/>
                </a:solidFill>
                <a:round/>
                <a:headEnd/>
                <a:tailEnd/>
              </a:ln>
            </p:spPr>
            <p:txBody>
              <a:bodyPr/>
              <a:lstStyle/>
              <a:p>
                <a:pPr>
                  <a:defRPr/>
                </a:pPr>
                <a:endParaRPr lang="en-GB" dirty="0"/>
              </a:p>
            </p:txBody>
          </p:sp>
          <p:sp>
            <p:nvSpPr>
              <p:cNvPr id="1553" name="Freeform 716">
                <a:extLst>
                  <a:ext uri="{FF2B5EF4-FFF2-40B4-BE49-F238E27FC236}">
                    <a16:creationId xmlns:a16="http://schemas.microsoft.com/office/drawing/2014/main" id="{837ED30E-8226-4B69-AE7A-503043D99680}"/>
                  </a:ext>
                </a:extLst>
              </p:cNvPr>
              <p:cNvSpPr>
                <a:spLocks/>
              </p:cNvSpPr>
              <p:nvPr/>
            </p:nvSpPr>
            <p:spPr bwMode="auto">
              <a:xfrm>
                <a:off x="4516" y="3008"/>
                <a:ext cx="37" cy="10"/>
              </a:xfrm>
              <a:custGeom>
                <a:avLst/>
                <a:gdLst>
                  <a:gd name="T0" fmla="*/ 0 w 37"/>
                  <a:gd name="T1" fmla="*/ 10 h 10"/>
                  <a:gd name="T2" fmla="*/ 18 w 37"/>
                  <a:gd name="T3" fmla="*/ 10 h 10"/>
                  <a:gd name="T4" fmla="*/ 37 w 37"/>
                  <a:gd name="T5" fmla="*/ 10 h 10"/>
                  <a:gd name="T6" fmla="*/ 37 w 37"/>
                  <a:gd name="T7" fmla="*/ 4 h 10"/>
                  <a:gd name="T8" fmla="*/ 23 w 37"/>
                  <a:gd name="T9" fmla="*/ 4 h 10"/>
                  <a:gd name="T10" fmla="*/ 18 w 37"/>
                  <a:gd name="T11" fmla="*/ 2 h 10"/>
                  <a:gd name="T12" fmla="*/ 8 w 37"/>
                  <a:gd name="T13" fmla="*/ 0 h 10"/>
                  <a:gd name="T14" fmla="*/ 4 w 37"/>
                  <a:gd name="T15" fmla="*/ 2 h 10"/>
                  <a:gd name="T16" fmla="*/ 0 w 37"/>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10">
                    <a:moveTo>
                      <a:pt x="0" y="10"/>
                    </a:moveTo>
                    <a:lnTo>
                      <a:pt x="18" y="10"/>
                    </a:lnTo>
                    <a:lnTo>
                      <a:pt x="37" y="10"/>
                    </a:lnTo>
                    <a:lnTo>
                      <a:pt x="37" y="4"/>
                    </a:lnTo>
                    <a:lnTo>
                      <a:pt x="23" y="4"/>
                    </a:lnTo>
                    <a:lnTo>
                      <a:pt x="18" y="2"/>
                    </a:lnTo>
                    <a:lnTo>
                      <a:pt x="8" y="0"/>
                    </a:lnTo>
                    <a:lnTo>
                      <a:pt x="4" y="2"/>
                    </a:lnTo>
                    <a:lnTo>
                      <a:pt x="0" y="1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33" name="Indonesien">
              <a:extLst>
                <a:ext uri="{FF2B5EF4-FFF2-40B4-BE49-F238E27FC236}">
                  <a16:creationId xmlns:a16="http://schemas.microsoft.com/office/drawing/2014/main" id="{4AC31215-10EB-4649-AD86-EF35DF922E2D}"/>
                </a:ext>
              </a:extLst>
            </p:cNvPr>
            <p:cNvGrpSpPr>
              <a:grpSpLocks/>
            </p:cNvGrpSpPr>
            <p:nvPr/>
          </p:nvGrpSpPr>
          <p:grpSpPr bwMode="auto">
            <a:xfrm>
              <a:off x="7108825" y="4406900"/>
              <a:ext cx="30163" cy="15875"/>
              <a:chOff x="4487" y="3008"/>
              <a:chExt cx="19" cy="10"/>
            </a:xfrm>
            <a:grpFill/>
          </p:grpSpPr>
          <p:sp>
            <p:nvSpPr>
              <p:cNvPr id="1550" name="Freeform 718">
                <a:extLst>
                  <a:ext uri="{FF2B5EF4-FFF2-40B4-BE49-F238E27FC236}">
                    <a16:creationId xmlns:a16="http://schemas.microsoft.com/office/drawing/2014/main" id="{95FF9DD8-6B88-4431-A766-EBF803F5526A}"/>
                  </a:ext>
                </a:extLst>
              </p:cNvPr>
              <p:cNvSpPr>
                <a:spLocks/>
              </p:cNvSpPr>
              <p:nvPr/>
            </p:nvSpPr>
            <p:spPr bwMode="auto">
              <a:xfrm>
                <a:off x="4487" y="3008"/>
                <a:ext cx="19" cy="10"/>
              </a:xfrm>
              <a:custGeom>
                <a:avLst/>
                <a:gdLst>
                  <a:gd name="T0" fmla="*/ 0 w 19"/>
                  <a:gd name="T1" fmla="*/ 2 h 10"/>
                  <a:gd name="T2" fmla="*/ 0 w 19"/>
                  <a:gd name="T3" fmla="*/ 10 h 10"/>
                  <a:gd name="T4" fmla="*/ 19 w 19"/>
                  <a:gd name="T5" fmla="*/ 10 h 10"/>
                  <a:gd name="T6" fmla="*/ 17 w 19"/>
                  <a:gd name="T7" fmla="*/ 2 h 10"/>
                  <a:gd name="T8" fmla="*/ 8 w 19"/>
                  <a:gd name="T9" fmla="*/ 0 h 10"/>
                  <a:gd name="T10" fmla="*/ 0 w 19"/>
                  <a:gd name="T11" fmla="*/ 2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0">
                    <a:moveTo>
                      <a:pt x="0" y="2"/>
                    </a:moveTo>
                    <a:lnTo>
                      <a:pt x="0" y="10"/>
                    </a:lnTo>
                    <a:lnTo>
                      <a:pt x="19" y="10"/>
                    </a:lnTo>
                    <a:lnTo>
                      <a:pt x="17" y="2"/>
                    </a:lnTo>
                    <a:lnTo>
                      <a:pt x="8" y="0"/>
                    </a:lnTo>
                    <a:lnTo>
                      <a:pt x="0" y="2"/>
                    </a:lnTo>
                    <a:close/>
                  </a:path>
                </a:pathLst>
              </a:custGeom>
              <a:grpFill/>
              <a:ln w="9525">
                <a:solidFill>
                  <a:schemeClr val="bg2"/>
                </a:solidFill>
                <a:round/>
                <a:headEnd/>
                <a:tailEnd/>
              </a:ln>
            </p:spPr>
            <p:txBody>
              <a:bodyPr/>
              <a:lstStyle/>
              <a:p>
                <a:pPr>
                  <a:defRPr/>
                </a:pPr>
                <a:endParaRPr lang="en-GB" dirty="0"/>
              </a:p>
            </p:txBody>
          </p:sp>
          <p:sp>
            <p:nvSpPr>
              <p:cNvPr id="1551" name="Freeform 719">
                <a:extLst>
                  <a:ext uri="{FF2B5EF4-FFF2-40B4-BE49-F238E27FC236}">
                    <a16:creationId xmlns:a16="http://schemas.microsoft.com/office/drawing/2014/main" id="{65EFFF75-DCA6-4495-9CCA-1381D7013C78}"/>
                  </a:ext>
                </a:extLst>
              </p:cNvPr>
              <p:cNvSpPr>
                <a:spLocks/>
              </p:cNvSpPr>
              <p:nvPr/>
            </p:nvSpPr>
            <p:spPr bwMode="auto">
              <a:xfrm>
                <a:off x="4487" y="3008"/>
                <a:ext cx="19" cy="10"/>
              </a:xfrm>
              <a:custGeom>
                <a:avLst/>
                <a:gdLst>
                  <a:gd name="T0" fmla="*/ 0 w 19"/>
                  <a:gd name="T1" fmla="*/ 2 h 10"/>
                  <a:gd name="T2" fmla="*/ 0 w 19"/>
                  <a:gd name="T3" fmla="*/ 10 h 10"/>
                  <a:gd name="T4" fmla="*/ 19 w 19"/>
                  <a:gd name="T5" fmla="*/ 10 h 10"/>
                  <a:gd name="T6" fmla="*/ 17 w 19"/>
                  <a:gd name="T7" fmla="*/ 2 h 10"/>
                  <a:gd name="T8" fmla="*/ 8 w 19"/>
                  <a:gd name="T9" fmla="*/ 0 h 10"/>
                  <a:gd name="T10" fmla="*/ 0 w 19"/>
                  <a:gd name="T11" fmla="*/ 2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0">
                    <a:moveTo>
                      <a:pt x="0" y="2"/>
                    </a:moveTo>
                    <a:lnTo>
                      <a:pt x="0" y="10"/>
                    </a:lnTo>
                    <a:lnTo>
                      <a:pt x="19" y="10"/>
                    </a:lnTo>
                    <a:lnTo>
                      <a:pt x="17" y="2"/>
                    </a:lnTo>
                    <a:lnTo>
                      <a:pt x="8" y="0"/>
                    </a:lnTo>
                    <a:lnTo>
                      <a:pt x="0"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34" name="Indonesien">
              <a:extLst>
                <a:ext uri="{FF2B5EF4-FFF2-40B4-BE49-F238E27FC236}">
                  <a16:creationId xmlns:a16="http://schemas.microsoft.com/office/drawing/2014/main" id="{982DD809-3B66-4F2D-A9DE-F40194960AF2}"/>
                </a:ext>
              </a:extLst>
            </p:cNvPr>
            <p:cNvGrpSpPr>
              <a:grpSpLocks/>
            </p:cNvGrpSpPr>
            <p:nvPr/>
          </p:nvGrpSpPr>
          <p:grpSpPr bwMode="auto">
            <a:xfrm>
              <a:off x="7058025" y="4406900"/>
              <a:ext cx="41275" cy="26988"/>
              <a:chOff x="4455" y="3008"/>
              <a:chExt cx="26" cy="17"/>
            </a:xfrm>
            <a:grpFill/>
          </p:grpSpPr>
          <p:sp>
            <p:nvSpPr>
              <p:cNvPr id="1548" name="Freeform 721">
                <a:extLst>
                  <a:ext uri="{FF2B5EF4-FFF2-40B4-BE49-F238E27FC236}">
                    <a16:creationId xmlns:a16="http://schemas.microsoft.com/office/drawing/2014/main" id="{5766F479-76C5-4982-BD99-EB9519CD5042}"/>
                  </a:ext>
                </a:extLst>
              </p:cNvPr>
              <p:cNvSpPr>
                <a:spLocks/>
              </p:cNvSpPr>
              <p:nvPr/>
            </p:nvSpPr>
            <p:spPr bwMode="auto">
              <a:xfrm>
                <a:off x="4455" y="3008"/>
                <a:ext cx="26" cy="17"/>
              </a:xfrm>
              <a:custGeom>
                <a:avLst/>
                <a:gdLst>
                  <a:gd name="T0" fmla="*/ 2 w 26"/>
                  <a:gd name="T1" fmla="*/ 0 h 17"/>
                  <a:gd name="T2" fmla="*/ 14 w 26"/>
                  <a:gd name="T3" fmla="*/ 2 h 17"/>
                  <a:gd name="T4" fmla="*/ 26 w 26"/>
                  <a:gd name="T5" fmla="*/ 4 h 17"/>
                  <a:gd name="T6" fmla="*/ 26 w 26"/>
                  <a:gd name="T7" fmla="*/ 10 h 17"/>
                  <a:gd name="T8" fmla="*/ 24 w 26"/>
                  <a:gd name="T9" fmla="*/ 17 h 17"/>
                  <a:gd name="T10" fmla="*/ 12 w 26"/>
                  <a:gd name="T11" fmla="*/ 13 h 17"/>
                  <a:gd name="T12" fmla="*/ 0 w 26"/>
                  <a:gd name="T13" fmla="*/ 10 h 17"/>
                  <a:gd name="T14" fmla="*/ 2 w 26"/>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7">
                    <a:moveTo>
                      <a:pt x="2" y="0"/>
                    </a:moveTo>
                    <a:lnTo>
                      <a:pt x="14" y="2"/>
                    </a:lnTo>
                    <a:lnTo>
                      <a:pt x="26" y="4"/>
                    </a:lnTo>
                    <a:lnTo>
                      <a:pt x="26" y="10"/>
                    </a:lnTo>
                    <a:lnTo>
                      <a:pt x="24" y="17"/>
                    </a:lnTo>
                    <a:lnTo>
                      <a:pt x="12" y="13"/>
                    </a:lnTo>
                    <a:lnTo>
                      <a:pt x="0" y="10"/>
                    </a:lnTo>
                    <a:lnTo>
                      <a:pt x="2" y="0"/>
                    </a:lnTo>
                    <a:close/>
                  </a:path>
                </a:pathLst>
              </a:custGeom>
              <a:grpFill/>
              <a:ln w="9525">
                <a:solidFill>
                  <a:schemeClr val="bg2"/>
                </a:solidFill>
                <a:round/>
                <a:headEnd/>
                <a:tailEnd/>
              </a:ln>
            </p:spPr>
            <p:txBody>
              <a:bodyPr/>
              <a:lstStyle/>
              <a:p>
                <a:pPr>
                  <a:defRPr/>
                </a:pPr>
                <a:endParaRPr lang="en-GB" dirty="0"/>
              </a:p>
            </p:txBody>
          </p:sp>
          <p:sp>
            <p:nvSpPr>
              <p:cNvPr id="1549" name="Freeform 722">
                <a:extLst>
                  <a:ext uri="{FF2B5EF4-FFF2-40B4-BE49-F238E27FC236}">
                    <a16:creationId xmlns:a16="http://schemas.microsoft.com/office/drawing/2014/main" id="{51693454-EE24-4B24-95FE-DE450EF43BB1}"/>
                  </a:ext>
                </a:extLst>
              </p:cNvPr>
              <p:cNvSpPr>
                <a:spLocks/>
              </p:cNvSpPr>
              <p:nvPr/>
            </p:nvSpPr>
            <p:spPr bwMode="auto">
              <a:xfrm>
                <a:off x="4455" y="3008"/>
                <a:ext cx="26" cy="17"/>
              </a:xfrm>
              <a:custGeom>
                <a:avLst/>
                <a:gdLst>
                  <a:gd name="T0" fmla="*/ 2 w 26"/>
                  <a:gd name="T1" fmla="*/ 0 h 17"/>
                  <a:gd name="T2" fmla="*/ 14 w 26"/>
                  <a:gd name="T3" fmla="*/ 2 h 17"/>
                  <a:gd name="T4" fmla="*/ 26 w 26"/>
                  <a:gd name="T5" fmla="*/ 4 h 17"/>
                  <a:gd name="T6" fmla="*/ 26 w 26"/>
                  <a:gd name="T7" fmla="*/ 10 h 17"/>
                  <a:gd name="T8" fmla="*/ 24 w 26"/>
                  <a:gd name="T9" fmla="*/ 17 h 17"/>
                  <a:gd name="T10" fmla="*/ 12 w 26"/>
                  <a:gd name="T11" fmla="*/ 13 h 17"/>
                  <a:gd name="T12" fmla="*/ 0 w 26"/>
                  <a:gd name="T13" fmla="*/ 10 h 17"/>
                  <a:gd name="T14" fmla="*/ 2 w 26"/>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7">
                    <a:moveTo>
                      <a:pt x="2" y="0"/>
                    </a:moveTo>
                    <a:lnTo>
                      <a:pt x="14" y="2"/>
                    </a:lnTo>
                    <a:lnTo>
                      <a:pt x="26" y="4"/>
                    </a:lnTo>
                    <a:lnTo>
                      <a:pt x="26" y="10"/>
                    </a:lnTo>
                    <a:lnTo>
                      <a:pt x="24" y="17"/>
                    </a:lnTo>
                    <a:lnTo>
                      <a:pt x="12" y="13"/>
                    </a:lnTo>
                    <a:lnTo>
                      <a:pt x="0" y="10"/>
                    </a:lnTo>
                    <a:lnTo>
                      <a:pt x="2"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35" name="Indonesien">
              <a:extLst>
                <a:ext uri="{FF2B5EF4-FFF2-40B4-BE49-F238E27FC236}">
                  <a16:creationId xmlns:a16="http://schemas.microsoft.com/office/drawing/2014/main" id="{04968117-A302-4527-BC5C-CE451F72E9CD}"/>
                </a:ext>
              </a:extLst>
            </p:cNvPr>
            <p:cNvGrpSpPr>
              <a:grpSpLocks/>
            </p:cNvGrpSpPr>
            <p:nvPr/>
          </p:nvGrpSpPr>
          <p:grpSpPr bwMode="auto">
            <a:xfrm>
              <a:off x="7129463" y="4162425"/>
              <a:ext cx="152400" cy="182563"/>
              <a:chOff x="4500" y="2854"/>
              <a:chExt cx="96" cy="115"/>
            </a:xfrm>
            <a:grpFill/>
          </p:grpSpPr>
          <p:sp>
            <p:nvSpPr>
              <p:cNvPr id="1546" name="Freeform 724">
                <a:extLst>
                  <a:ext uri="{FF2B5EF4-FFF2-40B4-BE49-F238E27FC236}">
                    <a16:creationId xmlns:a16="http://schemas.microsoft.com/office/drawing/2014/main" id="{060FC1D9-BDB3-4B31-B1AC-A71211DAE973}"/>
                  </a:ext>
                </a:extLst>
              </p:cNvPr>
              <p:cNvSpPr>
                <a:spLocks/>
              </p:cNvSpPr>
              <p:nvPr/>
            </p:nvSpPr>
            <p:spPr bwMode="auto">
              <a:xfrm>
                <a:off x="4500" y="2854"/>
                <a:ext cx="96" cy="115"/>
              </a:xfrm>
              <a:custGeom>
                <a:avLst/>
                <a:gdLst>
                  <a:gd name="T0" fmla="*/ 12 w 96"/>
                  <a:gd name="T1" fmla="*/ 35 h 115"/>
                  <a:gd name="T2" fmla="*/ 12 w 96"/>
                  <a:gd name="T3" fmla="*/ 26 h 115"/>
                  <a:gd name="T4" fmla="*/ 20 w 96"/>
                  <a:gd name="T5" fmla="*/ 14 h 115"/>
                  <a:gd name="T6" fmla="*/ 32 w 96"/>
                  <a:gd name="T7" fmla="*/ 8 h 115"/>
                  <a:gd name="T8" fmla="*/ 47 w 96"/>
                  <a:gd name="T9" fmla="*/ 10 h 115"/>
                  <a:gd name="T10" fmla="*/ 57 w 96"/>
                  <a:gd name="T11" fmla="*/ 14 h 115"/>
                  <a:gd name="T12" fmla="*/ 72 w 96"/>
                  <a:gd name="T13" fmla="*/ 14 h 115"/>
                  <a:gd name="T14" fmla="*/ 82 w 96"/>
                  <a:gd name="T15" fmla="*/ 12 h 115"/>
                  <a:gd name="T16" fmla="*/ 88 w 96"/>
                  <a:gd name="T17" fmla="*/ 8 h 115"/>
                  <a:gd name="T18" fmla="*/ 96 w 96"/>
                  <a:gd name="T19" fmla="*/ 0 h 115"/>
                  <a:gd name="T20" fmla="*/ 96 w 96"/>
                  <a:gd name="T21" fmla="*/ 8 h 115"/>
                  <a:gd name="T22" fmla="*/ 86 w 96"/>
                  <a:gd name="T23" fmla="*/ 20 h 115"/>
                  <a:gd name="T24" fmla="*/ 78 w 96"/>
                  <a:gd name="T25" fmla="*/ 26 h 115"/>
                  <a:gd name="T26" fmla="*/ 55 w 96"/>
                  <a:gd name="T27" fmla="*/ 22 h 115"/>
                  <a:gd name="T28" fmla="*/ 41 w 96"/>
                  <a:gd name="T29" fmla="*/ 20 h 115"/>
                  <a:gd name="T30" fmla="*/ 30 w 96"/>
                  <a:gd name="T31" fmla="*/ 20 h 115"/>
                  <a:gd name="T32" fmla="*/ 24 w 96"/>
                  <a:gd name="T33" fmla="*/ 20 h 115"/>
                  <a:gd name="T34" fmla="*/ 18 w 96"/>
                  <a:gd name="T35" fmla="*/ 26 h 115"/>
                  <a:gd name="T36" fmla="*/ 18 w 96"/>
                  <a:gd name="T37" fmla="*/ 35 h 115"/>
                  <a:gd name="T38" fmla="*/ 22 w 96"/>
                  <a:gd name="T39" fmla="*/ 41 h 115"/>
                  <a:gd name="T40" fmla="*/ 26 w 96"/>
                  <a:gd name="T41" fmla="*/ 45 h 115"/>
                  <a:gd name="T42" fmla="*/ 28 w 96"/>
                  <a:gd name="T43" fmla="*/ 49 h 115"/>
                  <a:gd name="T44" fmla="*/ 32 w 96"/>
                  <a:gd name="T45" fmla="*/ 51 h 115"/>
                  <a:gd name="T46" fmla="*/ 37 w 96"/>
                  <a:gd name="T47" fmla="*/ 43 h 115"/>
                  <a:gd name="T48" fmla="*/ 41 w 96"/>
                  <a:gd name="T49" fmla="*/ 41 h 115"/>
                  <a:gd name="T50" fmla="*/ 51 w 96"/>
                  <a:gd name="T51" fmla="*/ 43 h 115"/>
                  <a:gd name="T52" fmla="*/ 59 w 96"/>
                  <a:gd name="T53" fmla="*/ 39 h 115"/>
                  <a:gd name="T54" fmla="*/ 69 w 96"/>
                  <a:gd name="T55" fmla="*/ 39 h 115"/>
                  <a:gd name="T56" fmla="*/ 67 w 96"/>
                  <a:gd name="T57" fmla="*/ 45 h 115"/>
                  <a:gd name="T58" fmla="*/ 55 w 96"/>
                  <a:gd name="T59" fmla="*/ 47 h 115"/>
                  <a:gd name="T60" fmla="*/ 49 w 96"/>
                  <a:gd name="T61" fmla="*/ 53 h 115"/>
                  <a:gd name="T62" fmla="*/ 43 w 96"/>
                  <a:gd name="T63" fmla="*/ 59 h 115"/>
                  <a:gd name="T64" fmla="*/ 43 w 96"/>
                  <a:gd name="T65" fmla="*/ 61 h 115"/>
                  <a:gd name="T66" fmla="*/ 47 w 96"/>
                  <a:gd name="T67" fmla="*/ 66 h 115"/>
                  <a:gd name="T68" fmla="*/ 53 w 96"/>
                  <a:gd name="T69" fmla="*/ 78 h 115"/>
                  <a:gd name="T70" fmla="*/ 53 w 96"/>
                  <a:gd name="T71" fmla="*/ 82 h 115"/>
                  <a:gd name="T72" fmla="*/ 55 w 96"/>
                  <a:gd name="T73" fmla="*/ 90 h 115"/>
                  <a:gd name="T74" fmla="*/ 61 w 96"/>
                  <a:gd name="T75" fmla="*/ 94 h 115"/>
                  <a:gd name="T76" fmla="*/ 53 w 96"/>
                  <a:gd name="T77" fmla="*/ 97 h 115"/>
                  <a:gd name="T78" fmla="*/ 45 w 96"/>
                  <a:gd name="T79" fmla="*/ 96 h 115"/>
                  <a:gd name="T80" fmla="*/ 43 w 96"/>
                  <a:gd name="T81" fmla="*/ 101 h 115"/>
                  <a:gd name="T82" fmla="*/ 37 w 96"/>
                  <a:gd name="T83" fmla="*/ 92 h 115"/>
                  <a:gd name="T84" fmla="*/ 34 w 96"/>
                  <a:gd name="T85" fmla="*/ 82 h 115"/>
                  <a:gd name="T86" fmla="*/ 32 w 96"/>
                  <a:gd name="T87" fmla="*/ 68 h 115"/>
                  <a:gd name="T88" fmla="*/ 24 w 96"/>
                  <a:gd name="T89" fmla="*/ 68 h 115"/>
                  <a:gd name="T90" fmla="*/ 22 w 96"/>
                  <a:gd name="T91" fmla="*/ 74 h 115"/>
                  <a:gd name="T92" fmla="*/ 24 w 96"/>
                  <a:gd name="T93" fmla="*/ 90 h 115"/>
                  <a:gd name="T94" fmla="*/ 24 w 96"/>
                  <a:gd name="T95" fmla="*/ 96 h 115"/>
                  <a:gd name="T96" fmla="*/ 24 w 96"/>
                  <a:gd name="T97" fmla="*/ 109 h 115"/>
                  <a:gd name="T98" fmla="*/ 22 w 96"/>
                  <a:gd name="T99" fmla="*/ 115 h 115"/>
                  <a:gd name="T100" fmla="*/ 10 w 96"/>
                  <a:gd name="T101" fmla="*/ 113 h 115"/>
                  <a:gd name="T102" fmla="*/ 10 w 96"/>
                  <a:gd name="T103" fmla="*/ 99 h 115"/>
                  <a:gd name="T104" fmla="*/ 12 w 96"/>
                  <a:gd name="T105" fmla="*/ 88 h 115"/>
                  <a:gd name="T106" fmla="*/ 10 w 96"/>
                  <a:gd name="T107" fmla="*/ 82 h 115"/>
                  <a:gd name="T108" fmla="*/ 0 w 96"/>
                  <a:gd name="T109" fmla="*/ 78 h 115"/>
                  <a:gd name="T110" fmla="*/ 0 w 96"/>
                  <a:gd name="T111" fmla="*/ 66 h 115"/>
                  <a:gd name="T112" fmla="*/ 4 w 96"/>
                  <a:gd name="T113" fmla="*/ 57 h 115"/>
                  <a:gd name="T114" fmla="*/ 8 w 96"/>
                  <a:gd name="T115" fmla="*/ 41 h 115"/>
                  <a:gd name="T116" fmla="*/ 12 w 96"/>
                  <a:gd name="T117" fmla="*/ 35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6" h="115">
                    <a:moveTo>
                      <a:pt x="12" y="35"/>
                    </a:moveTo>
                    <a:lnTo>
                      <a:pt x="12" y="26"/>
                    </a:lnTo>
                    <a:lnTo>
                      <a:pt x="20" y="14"/>
                    </a:lnTo>
                    <a:lnTo>
                      <a:pt x="32" y="8"/>
                    </a:lnTo>
                    <a:lnTo>
                      <a:pt x="47" y="10"/>
                    </a:lnTo>
                    <a:lnTo>
                      <a:pt x="57" y="14"/>
                    </a:lnTo>
                    <a:lnTo>
                      <a:pt x="72" y="14"/>
                    </a:lnTo>
                    <a:lnTo>
                      <a:pt x="82" y="12"/>
                    </a:lnTo>
                    <a:lnTo>
                      <a:pt x="88" y="8"/>
                    </a:lnTo>
                    <a:lnTo>
                      <a:pt x="96" y="0"/>
                    </a:lnTo>
                    <a:lnTo>
                      <a:pt x="96" y="8"/>
                    </a:lnTo>
                    <a:lnTo>
                      <a:pt x="86" y="20"/>
                    </a:lnTo>
                    <a:lnTo>
                      <a:pt x="78" y="26"/>
                    </a:lnTo>
                    <a:lnTo>
                      <a:pt x="55" y="22"/>
                    </a:lnTo>
                    <a:lnTo>
                      <a:pt x="41" y="20"/>
                    </a:lnTo>
                    <a:lnTo>
                      <a:pt x="30" y="20"/>
                    </a:lnTo>
                    <a:lnTo>
                      <a:pt x="24" y="20"/>
                    </a:lnTo>
                    <a:lnTo>
                      <a:pt x="18" y="26"/>
                    </a:lnTo>
                    <a:lnTo>
                      <a:pt x="18" y="35"/>
                    </a:lnTo>
                    <a:lnTo>
                      <a:pt x="22" y="41"/>
                    </a:lnTo>
                    <a:lnTo>
                      <a:pt x="26" y="45"/>
                    </a:lnTo>
                    <a:lnTo>
                      <a:pt x="28" y="49"/>
                    </a:lnTo>
                    <a:lnTo>
                      <a:pt x="32" y="51"/>
                    </a:lnTo>
                    <a:lnTo>
                      <a:pt x="37" y="43"/>
                    </a:lnTo>
                    <a:lnTo>
                      <a:pt x="41" y="41"/>
                    </a:lnTo>
                    <a:lnTo>
                      <a:pt x="51" y="43"/>
                    </a:lnTo>
                    <a:lnTo>
                      <a:pt x="59" y="39"/>
                    </a:lnTo>
                    <a:lnTo>
                      <a:pt x="69" y="39"/>
                    </a:lnTo>
                    <a:lnTo>
                      <a:pt x="67" y="45"/>
                    </a:lnTo>
                    <a:lnTo>
                      <a:pt x="55" y="47"/>
                    </a:lnTo>
                    <a:lnTo>
                      <a:pt x="49" y="53"/>
                    </a:lnTo>
                    <a:lnTo>
                      <a:pt x="43" y="59"/>
                    </a:lnTo>
                    <a:lnTo>
                      <a:pt x="43" y="61"/>
                    </a:lnTo>
                    <a:lnTo>
                      <a:pt x="47" y="66"/>
                    </a:lnTo>
                    <a:lnTo>
                      <a:pt x="53" y="78"/>
                    </a:lnTo>
                    <a:lnTo>
                      <a:pt x="53" y="82"/>
                    </a:lnTo>
                    <a:lnTo>
                      <a:pt x="55" y="90"/>
                    </a:lnTo>
                    <a:lnTo>
                      <a:pt x="61" y="94"/>
                    </a:lnTo>
                    <a:lnTo>
                      <a:pt x="53" y="97"/>
                    </a:lnTo>
                    <a:lnTo>
                      <a:pt x="45" y="96"/>
                    </a:lnTo>
                    <a:lnTo>
                      <a:pt x="43" y="101"/>
                    </a:lnTo>
                    <a:lnTo>
                      <a:pt x="37" y="92"/>
                    </a:lnTo>
                    <a:lnTo>
                      <a:pt x="34" y="82"/>
                    </a:lnTo>
                    <a:lnTo>
                      <a:pt x="32" y="68"/>
                    </a:lnTo>
                    <a:lnTo>
                      <a:pt x="24" y="68"/>
                    </a:lnTo>
                    <a:lnTo>
                      <a:pt x="22" y="74"/>
                    </a:lnTo>
                    <a:lnTo>
                      <a:pt x="24" y="90"/>
                    </a:lnTo>
                    <a:lnTo>
                      <a:pt x="24" y="96"/>
                    </a:lnTo>
                    <a:lnTo>
                      <a:pt x="24" y="109"/>
                    </a:lnTo>
                    <a:lnTo>
                      <a:pt x="22" y="115"/>
                    </a:lnTo>
                    <a:lnTo>
                      <a:pt x="10" y="113"/>
                    </a:lnTo>
                    <a:lnTo>
                      <a:pt x="10" y="99"/>
                    </a:lnTo>
                    <a:lnTo>
                      <a:pt x="12" y="88"/>
                    </a:lnTo>
                    <a:lnTo>
                      <a:pt x="10" y="82"/>
                    </a:lnTo>
                    <a:lnTo>
                      <a:pt x="0" y="78"/>
                    </a:lnTo>
                    <a:lnTo>
                      <a:pt x="0" y="66"/>
                    </a:lnTo>
                    <a:lnTo>
                      <a:pt x="4" y="57"/>
                    </a:lnTo>
                    <a:lnTo>
                      <a:pt x="8" y="41"/>
                    </a:lnTo>
                    <a:lnTo>
                      <a:pt x="12" y="35"/>
                    </a:lnTo>
                    <a:close/>
                  </a:path>
                </a:pathLst>
              </a:custGeom>
              <a:grpFill/>
              <a:ln w="9525">
                <a:solidFill>
                  <a:schemeClr val="bg2"/>
                </a:solidFill>
                <a:round/>
                <a:headEnd/>
                <a:tailEnd/>
              </a:ln>
            </p:spPr>
            <p:txBody>
              <a:bodyPr/>
              <a:lstStyle/>
              <a:p>
                <a:pPr>
                  <a:defRPr/>
                </a:pPr>
                <a:endParaRPr lang="en-GB" dirty="0"/>
              </a:p>
            </p:txBody>
          </p:sp>
          <p:sp>
            <p:nvSpPr>
              <p:cNvPr id="1547" name="Freeform 725">
                <a:extLst>
                  <a:ext uri="{FF2B5EF4-FFF2-40B4-BE49-F238E27FC236}">
                    <a16:creationId xmlns:a16="http://schemas.microsoft.com/office/drawing/2014/main" id="{74E04D73-FD6E-440C-BE51-5EFAC98CB827}"/>
                  </a:ext>
                </a:extLst>
              </p:cNvPr>
              <p:cNvSpPr>
                <a:spLocks/>
              </p:cNvSpPr>
              <p:nvPr/>
            </p:nvSpPr>
            <p:spPr bwMode="auto">
              <a:xfrm>
                <a:off x="4500" y="2854"/>
                <a:ext cx="96" cy="115"/>
              </a:xfrm>
              <a:custGeom>
                <a:avLst/>
                <a:gdLst>
                  <a:gd name="T0" fmla="*/ 12 w 96"/>
                  <a:gd name="T1" fmla="*/ 35 h 115"/>
                  <a:gd name="T2" fmla="*/ 12 w 96"/>
                  <a:gd name="T3" fmla="*/ 26 h 115"/>
                  <a:gd name="T4" fmla="*/ 20 w 96"/>
                  <a:gd name="T5" fmla="*/ 14 h 115"/>
                  <a:gd name="T6" fmla="*/ 32 w 96"/>
                  <a:gd name="T7" fmla="*/ 8 h 115"/>
                  <a:gd name="T8" fmla="*/ 47 w 96"/>
                  <a:gd name="T9" fmla="*/ 10 h 115"/>
                  <a:gd name="T10" fmla="*/ 57 w 96"/>
                  <a:gd name="T11" fmla="*/ 14 h 115"/>
                  <a:gd name="T12" fmla="*/ 72 w 96"/>
                  <a:gd name="T13" fmla="*/ 14 h 115"/>
                  <a:gd name="T14" fmla="*/ 82 w 96"/>
                  <a:gd name="T15" fmla="*/ 12 h 115"/>
                  <a:gd name="T16" fmla="*/ 88 w 96"/>
                  <a:gd name="T17" fmla="*/ 8 h 115"/>
                  <a:gd name="T18" fmla="*/ 96 w 96"/>
                  <a:gd name="T19" fmla="*/ 0 h 115"/>
                  <a:gd name="T20" fmla="*/ 96 w 96"/>
                  <a:gd name="T21" fmla="*/ 8 h 115"/>
                  <a:gd name="T22" fmla="*/ 86 w 96"/>
                  <a:gd name="T23" fmla="*/ 20 h 115"/>
                  <a:gd name="T24" fmla="*/ 78 w 96"/>
                  <a:gd name="T25" fmla="*/ 26 h 115"/>
                  <a:gd name="T26" fmla="*/ 55 w 96"/>
                  <a:gd name="T27" fmla="*/ 22 h 115"/>
                  <a:gd name="T28" fmla="*/ 41 w 96"/>
                  <a:gd name="T29" fmla="*/ 20 h 115"/>
                  <a:gd name="T30" fmla="*/ 30 w 96"/>
                  <a:gd name="T31" fmla="*/ 20 h 115"/>
                  <a:gd name="T32" fmla="*/ 24 w 96"/>
                  <a:gd name="T33" fmla="*/ 20 h 115"/>
                  <a:gd name="T34" fmla="*/ 18 w 96"/>
                  <a:gd name="T35" fmla="*/ 26 h 115"/>
                  <a:gd name="T36" fmla="*/ 18 w 96"/>
                  <a:gd name="T37" fmla="*/ 35 h 115"/>
                  <a:gd name="T38" fmla="*/ 22 w 96"/>
                  <a:gd name="T39" fmla="*/ 41 h 115"/>
                  <a:gd name="T40" fmla="*/ 26 w 96"/>
                  <a:gd name="T41" fmla="*/ 45 h 115"/>
                  <a:gd name="T42" fmla="*/ 28 w 96"/>
                  <a:gd name="T43" fmla="*/ 49 h 115"/>
                  <a:gd name="T44" fmla="*/ 32 w 96"/>
                  <a:gd name="T45" fmla="*/ 51 h 115"/>
                  <a:gd name="T46" fmla="*/ 37 w 96"/>
                  <a:gd name="T47" fmla="*/ 43 h 115"/>
                  <a:gd name="T48" fmla="*/ 41 w 96"/>
                  <a:gd name="T49" fmla="*/ 41 h 115"/>
                  <a:gd name="T50" fmla="*/ 51 w 96"/>
                  <a:gd name="T51" fmla="*/ 43 h 115"/>
                  <a:gd name="T52" fmla="*/ 59 w 96"/>
                  <a:gd name="T53" fmla="*/ 39 h 115"/>
                  <a:gd name="T54" fmla="*/ 69 w 96"/>
                  <a:gd name="T55" fmla="*/ 39 h 115"/>
                  <a:gd name="T56" fmla="*/ 67 w 96"/>
                  <a:gd name="T57" fmla="*/ 45 h 115"/>
                  <a:gd name="T58" fmla="*/ 55 w 96"/>
                  <a:gd name="T59" fmla="*/ 47 h 115"/>
                  <a:gd name="T60" fmla="*/ 49 w 96"/>
                  <a:gd name="T61" fmla="*/ 53 h 115"/>
                  <a:gd name="T62" fmla="*/ 43 w 96"/>
                  <a:gd name="T63" fmla="*/ 59 h 115"/>
                  <a:gd name="T64" fmla="*/ 43 w 96"/>
                  <a:gd name="T65" fmla="*/ 61 h 115"/>
                  <a:gd name="T66" fmla="*/ 47 w 96"/>
                  <a:gd name="T67" fmla="*/ 66 h 115"/>
                  <a:gd name="T68" fmla="*/ 53 w 96"/>
                  <a:gd name="T69" fmla="*/ 78 h 115"/>
                  <a:gd name="T70" fmla="*/ 53 w 96"/>
                  <a:gd name="T71" fmla="*/ 82 h 115"/>
                  <a:gd name="T72" fmla="*/ 55 w 96"/>
                  <a:gd name="T73" fmla="*/ 90 h 115"/>
                  <a:gd name="T74" fmla="*/ 61 w 96"/>
                  <a:gd name="T75" fmla="*/ 94 h 115"/>
                  <a:gd name="T76" fmla="*/ 53 w 96"/>
                  <a:gd name="T77" fmla="*/ 97 h 115"/>
                  <a:gd name="T78" fmla="*/ 45 w 96"/>
                  <a:gd name="T79" fmla="*/ 96 h 115"/>
                  <a:gd name="T80" fmla="*/ 43 w 96"/>
                  <a:gd name="T81" fmla="*/ 101 h 115"/>
                  <a:gd name="T82" fmla="*/ 37 w 96"/>
                  <a:gd name="T83" fmla="*/ 92 h 115"/>
                  <a:gd name="T84" fmla="*/ 34 w 96"/>
                  <a:gd name="T85" fmla="*/ 82 h 115"/>
                  <a:gd name="T86" fmla="*/ 32 w 96"/>
                  <a:gd name="T87" fmla="*/ 68 h 115"/>
                  <a:gd name="T88" fmla="*/ 24 w 96"/>
                  <a:gd name="T89" fmla="*/ 68 h 115"/>
                  <a:gd name="T90" fmla="*/ 22 w 96"/>
                  <a:gd name="T91" fmla="*/ 74 h 115"/>
                  <a:gd name="T92" fmla="*/ 24 w 96"/>
                  <a:gd name="T93" fmla="*/ 90 h 115"/>
                  <a:gd name="T94" fmla="*/ 24 w 96"/>
                  <a:gd name="T95" fmla="*/ 96 h 115"/>
                  <a:gd name="T96" fmla="*/ 24 w 96"/>
                  <a:gd name="T97" fmla="*/ 109 h 115"/>
                  <a:gd name="T98" fmla="*/ 22 w 96"/>
                  <a:gd name="T99" fmla="*/ 115 h 115"/>
                  <a:gd name="T100" fmla="*/ 10 w 96"/>
                  <a:gd name="T101" fmla="*/ 113 h 115"/>
                  <a:gd name="T102" fmla="*/ 10 w 96"/>
                  <a:gd name="T103" fmla="*/ 99 h 115"/>
                  <a:gd name="T104" fmla="*/ 12 w 96"/>
                  <a:gd name="T105" fmla="*/ 88 h 115"/>
                  <a:gd name="T106" fmla="*/ 10 w 96"/>
                  <a:gd name="T107" fmla="*/ 82 h 115"/>
                  <a:gd name="T108" fmla="*/ 0 w 96"/>
                  <a:gd name="T109" fmla="*/ 78 h 115"/>
                  <a:gd name="T110" fmla="*/ 0 w 96"/>
                  <a:gd name="T111" fmla="*/ 66 h 115"/>
                  <a:gd name="T112" fmla="*/ 4 w 96"/>
                  <a:gd name="T113" fmla="*/ 57 h 115"/>
                  <a:gd name="T114" fmla="*/ 8 w 96"/>
                  <a:gd name="T115" fmla="*/ 41 h 115"/>
                  <a:gd name="T116" fmla="*/ 12 w 96"/>
                  <a:gd name="T117" fmla="*/ 35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6" h="115">
                    <a:moveTo>
                      <a:pt x="12" y="35"/>
                    </a:moveTo>
                    <a:lnTo>
                      <a:pt x="12" y="26"/>
                    </a:lnTo>
                    <a:lnTo>
                      <a:pt x="20" y="14"/>
                    </a:lnTo>
                    <a:lnTo>
                      <a:pt x="32" y="8"/>
                    </a:lnTo>
                    <a:lnTo>
                      <a:pt x="47" y="10"/>
                    </a:lnTo>
                    <a:lnTo>
                      <a:pt x="57" y="14"/>
                    </a:lnTo>
                    <a:lnTo>
                      <a:pt x="72" y="14"/>
                    </a:lnTo>
                    <a:lnTo>
                      <a:pt x="82" y="12"/>
                    </a:lnTo>
                    <a:lnTo>
                      <a:pt x="88" y="8"/>
                    </a:lnTo>
                    <a:lnTo>
                      <a:pt x="96" y="0"/>
                    </a:lnTo>
                    <a:lnTo>
                      <a:pt x="96" y="8"/>
                    </a:lnTo>
                    <a:lnTo>
                      <a:pt x="86" y="20"/>
                    </a:lnTo>
                    <a:lnTo>
                      <a:pt x="78" y="26"/>
                    </a:lnTo>
                    <a:lnTo>
                      <a:pt x="55" y="22"/>
                    </a:lnTo>
                    <a:lnTo>
                      <a:pt x="41" y="20"/>
                    </a:lnTo>
                    <a:lnTo>
                      <a:pt x="30" y="20"/>
                    </a:lnTo>
                    <a:lnTo>
                      <a:pt x="24" y="20"/>
                    </a:lnTo>
                    <a:lnTo>
                      <a:pt x="18" y="26"/>
                    </a:lnTo>
                    <a:lnTo>
                      <a:pt x="18" y="35"/>
                    </a:lnTo>
                    <a:lnTo>
                      <a:pt x="22" y="41"/>
                    </a:lnTo>
                    <a:lnTo>
                      <a:pt x="26" y="45"/>
                    </a:lnTo>
                    <a:lnTo>
                      <a:pt x="28" y="49"/>
                    </a:lnTo>
                    <a:lnTo>
                      <a:pt x="32" y="51"/>
                    </a:lnTo>
                    <a:lnTo>
                      <a:pt x="37" y="43"/>
                    </a:lnTo>
                    <a:lnTo>
                      <a:pt x="41" y="41"/>
                    </a:lnTo>
                    <a:lnTo>
                      <a:pt x="51" y="43"/>
                    </a:lnTo>
                    <a:lnTo>
                      <a:pt x="59" y="39"/>
                    </a:lnTo>
                    <a:lnTo>
                      <a:pt x="69" y="39"/>
                    </a:lnTo>
                    <a:lnTo>
                      <a:pt x="67" y="45"/>
                    </a:lnTo>
                    <a:lnTo>
                      <a:pt x="55" y="47"/>
                    </a:lnTo>
                    <a:lnTo>
                      <a:pt x="49" y="53"/>
                    </a:lnTo>
                    <a:lnTo>
                      <a:pt x="43" y="59"/>
                    </a:lnTo>
                    <a:lnTo>
                      <a:pt x="43" y="61"/>
                    </a:lnTo>
                    <a:lnTo>
                      <a:pt x="47" y="66"/>
                    </a:lnTo>
                    <a:lnTo>
                      <a:pt x="53" y="78"/>
                    </a:lnTo>
                    <a:lnTo>
                      <a:pt x="53" y="82"/>
                    </a:lnTo>
                    <a:lnTo>
                      <a:pt x="55" y="90"/>
                    </a:lnTo>
                    <a:lnTo>
                      <a:pt x="61" y="94"/>
                    </a:lnTo>
                    <a:lnTo>
                      <a:pt x="53" y="97"/>
                    </a:lnTo>
                    <a:lnTo>
                      <a:pt x="45" y="96"/>
                    </a:lnTo>
                    <a:lnTo>
                      <a:pt x="43" y="101"/>
                    </a:lnTo>
                    <a:lnTo>
                      <a:pt x="37" y="92"/>
                    </a:lnTo>
                    <a:lnTo>
                      <a:pt x="34" y="82"/>
                    </a:lnTo>
                    <a:lnTo>
                      <a:pt x="32" y="68"/>
                    </a:lnTo>
                    <a:lnTo>
                      <a:pt x="24" y="68"/>
                    </a:lnTo>
                    <a:lnTo>
                      <a:pt x="22" y="74"/>
                    </a:lnTo>
                    <a:lnTo>
                      <a:pt x="24" y="90"/>
                    </a:lnTo>
                    <a:lnTo>
                      <a:pt x="24" y="96"/>
                    </a:lnTo>
                    <a:lnTo>
                      <a:pt x="24" y="109"/>
                    </a:lnTo>
                    <a:lnTo>
                      <a:pt x="22" y="115"/>
                    </a:lnTo>
                    <a:lnTo>
                      <a:pt x="10" y="113"/>
                    </a:lnTo>
                    <a:lnTo>
                      <a:pt x="10" y="99"/>
                    </a:lnTo>
                    <a:lnTo>
                      <a:pt x="12" y="88"/>
                    </a:lnTo>
                    <a:lnTo>
                      <a:pt x="10" y="82"/>
                    </a:lnTo>
                    <a:lnTo>
                      <a:pt x="0" y="78"/>
                    </a:lnTo>
                    <a:lnTo>
                      <a:pt x="0" y="66"/>
                    </a:lnTo>
                    <a:lnTo>
                      <a:pt x="4" y="57"/>
                    </a:lnTo>
                    <a:lnTo>
                      <a:pt x="8" y="41"/>
                    </a:lnTo>
                    <a:lnTo>
                      <a:pt x="12" y="35"/>
                    </a:lnTo>
                    <a:close/>
                  </a:path>
                </a:pathLst>
              </a:custGeom>
              <a:grpFill/>
              <a:ln w="7938" cap="rnd">
                <a:solidFill>
                  <a:schemeClr val="bg2"/>
                </a:solidFill>
                <a:prstDash val="solid"/>
                <a:round/>
                <a:headEnd/>
                <a:tailEnd/>
              </a:ln>
            </p:spPr>
            <p:txBody>
              <a:bodyPr/>
              <a:lstStyle/>
              <a:p>
                <a:pPr>
                  <a:defRPr/>
                </a:pPr>
                <a:endParaRPr lang="en-GB" dirty="0"/>
              </a:p>
            </p:txBody>
          </p:sp>
        </p:grpSp>
        <p:sp>
          <p:nvSpPr>
            <p:cNvPr id="1536" name="Indonesien">
              <a:extLst>
                <a:ext uri="{FF2B5EF4-FFF2-40B4-BE49-F238E27FC236}">
                  <a16:creationId xmlns:a16="http://schemas.microsoft.com/office/drawing/2014/main" id="{81393C6B-6D47-4131-A80C-6A132EAB696B}"/>
                </a:ext>
              </a:extLst>
            </p:cNvPr>
            <p:cNvSpPr>
              <a:spLocks/>
            </p:cNvSpPr>
            <p:nvPr/>
          </p:nvSpPr>
          <p:spPr bwMode="auto">
            <a:xfrm>
              <a:off x="7419975" y="4217988"/>
              <a:ext cx="250825" cy="209550"/>
            </a:xfrm>
            <a:custGeom>
              <a:avLst/>
              <a:gdLst>
                <a:gd name="T0" fmla="*/ 2 w 158"/>
                <a:gd name="T1" fmla="*/ 8 h 132"/>
                <a:gd name="T2" fmla="*/ 19 w 158"/>
                <a:gd name="T3" fmla="*/ 2 h 132"/>
                <a:gd name="T4" fmla="*/ 29 w 158"/>
                <a:gd name="T5" fmla="*/ 0 h 132"/>
                <a:gd name="T6" fmla="*/ 47 w 158"/>
                <a:gd name="T7" fmla="*/ 2 h 132"/>
                <a:gd name="T8" fmla="*/ 55 w 158"/>
                <a:gd name="T9" fmla="*/ 10 h 132"/>
                <a:gd name="T10" fmla="*/ 53 w 158"/>
                <a:gd name="T11" fmla="*/ 22 h 132"/>
                <a:gd name="T12" fmla="*/ 53 w 158"/>
                <a:gd name="T13" fmla="*/ 29 h 132"/>
                <a:gd name="T14" fmla="*/ 58 w 158"/>
                <a:gd name="T15" fmla="*/ 33 h 132"/>
                <a:gd name="T16" fmla="*/ 60 w 158"/>
                <a:gd name="T17" fmla="*/ 41 h 132"/>
                <a:gd name="T18" fmla="*/ 68 w 158"/>
                <a:gd name="T19" fmla="*/ 43 h 132"/>
                <a:gd name="T20" fmla="*/ 78 w 158"/>
                <a:gd name="T21" fmla="*/ 41 h 132"/>
                <a:gd name="T22" fmla="*/ 84 w 158"/>
                <a:gd name="T23" fmla="*/ 31 h 132"/>
                <a:gd name="T24" fmla="*/ 92 w 158"/>
                <a:gd name="T25" fmla="*/ 25 h 132"/>
                <a:gd name="T26" fmla="*/ 102 w 158"/>
                <a:gd name="T27" fmla="*/ 22 h 132"/>
                <a:gd name="T28" fmla="*/ 107 w 158"/>
                <a:gd name="T29" fmla="*/ 16 h 132"/>
                <a:gd name="T30" fmla="*/ 125 w 158"/>
                <a:gd name="T31" fmla="*/ 22 h 132"/>
                <a:gd name="T32" fmla="*/ 139 w 158"/>
                <a:gd name="T33" fmla="*/ 25 h 132"/>
                <a:gd name="T34" fmla="*/ 154 w 158"/>
                <a:gd name="T35" fmla="*/ 31 h 132"/>
                <a:gd name="T36" fmla="*/ 158 w 158"/>
                <a:gd name="T37" fmla="*/ 33 h 132"/>
                <a:gd name="T38" fmla="*/ 158 w 158"/>
                <a:gd name="T39" fmla="*/ 132 h 132"/>
                <a:gd name="T40" fmla="*/ 144 w 158"/>
                <a:gd name="T41" fmla="*/ 121 h 132"/>
                <a:gd name="T42" fmla="*/ 135 w 158"/>
                <a:gd name="T43" fmla="*/ 117 h 132"/>
                <a:gd name="T44" fmla="*/ 127 w 158"/>
                <a:gd name="T45" fmla="*/ 117 h 132"/>
                <a:gd name="T46" fmla="*/ 121 w 158"/>
                <a:gd name="T47" fmla="*/ 121 h 132"/>
                <a:gd name="T48" fmla="*/ 107 w 158"/>
                <a:gd name="T49" fmla="*/ 122 h 132"/>
                <a:gd name="T50" fmla="*/ 105 w 158"/>
                <a:gd name="T51" fmla="*/ 115 h 132"/>
                <a:gd name="T52" fmla="*/ 107 w 158"/>
                <a:gd name="T53" fmla="*/ 111 h 132"/>
                <a:gd name="T54" fmla="*/ 113 w 158"/>
                <a:gd name="T55" fmla="*/ 109 h 132"/>
                <a:gd name="T56" fmla="*/ 121 w 158"/>
                <a:gd name="T57" fmla="*/ 107 h 132"/>
                <a:gd name="T58" fmla="*/ 123 w 158"/>
                <a:gd name="T59" fmla="*/ 95 h 132"/>
                <a:gd name="T60" fmla="*/ 119 w 158"/>
                <a:gd name="T61" fmla="*/ 88 h 132"/>
                <a:gd name="T62" fmla="*/ 109 w 158"/>
                <a:gd name="T63" fmla="*/ 78 h 132"/>
                <a:gd name="T64" fmla="*/ 88 w 158"/>
                <a:gd name="T65" fmla="*/ 66 h 132"/>
                <a:gd name="T66" fmla="*/ 64 w 158"/>
                <a:gd name="T67" fmla="*/ 60 h 132"/>
                <a:gd name="T68" fmla="*/ 58 w 158"/>
                <a:gd name="T69" fmla="*/ 55 h 132"/>
                <a:gd name="T70" fmla="*/ 53 w 158"/>
                <a:gd name="T71" fmla="*/ 53 h 132"/>
                <a:gd name="T72" fmla="*/ 47 w 158"/>
                <a:gd name="T73" fmla="*/ 39 h 132"/>
                <a:gd name="T74" fmla="*/ 41 w 158"/>
                <a:gd name="T75" fmla="*/ 41 h 132"/>
                <a:gd name="T76" fmla="*/ 41 w 158"/>
                <a:gd name="T77" fmla="*/ 47 h 132"/>
                <a:gd name="T78" fmla="*/ 41 w 158"/>
                <a:gd name="T79" fmla="*/ 57 h 132"/>
                <a:gd name="T80" fmla="*/ 31 w 158"/>
                <a:gd name="T81" fmla="*/ 55 h 132"/>
                <a:gd name="T82" fmla="*/ 31 w 158"/>
                <a:gd name="T83" fmla="*/ 45 h 132"/>
                <a:gd name="T84" fmla="*/ 29 w 158"/>
                <a:gd name="T85" fmla="*/ 39 h 132"/>
                <a:gd name="T86" fmla="*/ 19 w 158"/>
                <a:gd name="T87" fmla="*/ 37 h 132"/>
                <a:gd name="T88" fmla="*/ 29 w 158"/>
                <a:gd name="T89" fmla="*/ 31 h 132"/>
                <a:gd name="T90" fmla="*/ 41 w 158"/>
                <a:gd name="T91" fmla="*/ 33 h 132"/>
                <a:gd name="T92" fmla="*/ 49 w 158"/>
                <a:gd name="T93" fmla="*/ 31 h 132"/>
                <a:gd name="T94" fmla="*/ 45 w 158"/>
                <a:gd name="T95" fmla="*/ 24 h 132"/>
                <a:gd name="T96" fmla="*/ 29 w 158"/>
                <a:gd name="T97" fmla="*/ 24 h 132"/>
                <a:gd name="T98" fmla="*/ 19 w 158"/>
                <a:gd name="T99" fmla="*/ 25 h 132"/>
                <a:gd name="T100" fmla="*/ 15 w 158"/>
                <a:gd name="T101" fmla="*/ 16 h 132"/>
                <a:gd name="T102" fmla="*/ 6 w 158"/>
                <a:gd name="T103" fmla="*/ 16 h 132"/>
                <a:gd name="T104" fmla="*/ 0 w 158"/>
                <a:gd name="T105" fmla="*/ 14 h 132"/>
                <a:gd name="T106" fmla="*/ 2 w 158"/>
                <a:gd name="T107" fmla="*/ 8 h 1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8" h="132">
                  <a:moveTo>
                    <a:pt x="2" y="8"/>
                  </a:moveTo>
                  <a:lnTo>
                    <a:pt x="19" y="2"/>
                  </a:lnTo>
                  <a:lnTo>
                    <a:pt x="29" y="0"/>
                  </a:lnTo>
                  <a:lnTo>
                    <a:pt x="47" y="2"/>
                  </a:lnTo>
                  <a:lnTo>
                    <a:pt x="55" y="10"/>
                  </a:lnTo>
                  <a:lnTo>
                    <a:pt x="53" y="22"/>
                  </a:lnTo>
                  <a:lnTo>
                    <a:pt x="53" y="29"/>
                  </a:lnTo>
                  <a:lnTo>
                    <a:pt x="58" y="33"/>
                  </a:lnTo>
                  <a:lnTo>
                    <a:pt x="60" y="41"/>
                  </a:lnTo>
                  <a:lnTo>
                    <a:pt x="68" y="43"/>
                  </a:lnTo>
                  <a:lnTo>
                    <a:pt x="78" y="41"/>
                  </a:lnTo>
                  <a:lnTo>
                    <a:pt x="84" y="31"/>
                  </a:lnTo>
                  <a:lnTo>
                    <a:pt x="92" y="25"/>
                  </a:lnTo>
                  <a:lnTo>
                    <a:pt x="102" y="22"/>
                  </a:lnTo>
                  <a:lnTo>
                    <a:pt x="107" y="16"/>
                  </a:lnTo>
                  <a:lnTo>
                    <a:pt x="125" y="22"/>
                  </a:lnTo>
                  <a:lnTo>
                    <a:pt x="139" y="25"/>
                  </a:lnTo>
                  <a:lnTo>
                    <a:pt x="154" y="31"/>
                  </a:lnTo>
                  <a:lnTo>
                    <a:pt x="158" y="33"/>
                  </a:lnTo>
                  <a:lnTo>
                    <a:pt x="158" y="132"/>
                  </a:lnTo>
                  <a:lnTo>
                    <a:pt x="144" y="121"/>
                  </a:lnTo>
                  <a:lnTo>
                    <a:pt x="135" y="117"/>
                  </a:lnTo>
                  <a:lnTo>
                    <a:pt x="127" y="117"/>
                  </a:lnTo>
                  <a:lnTo>
                    <a:pt x="121" y="121"/>
                  </a:lnTo>
                  <a:lnTo>
                    <a:pt x="107" y="122"/>
                  </a:lnTo>
                  <a:lnTo>
                    <a:pt x="105" y="115"/>
                  </a:lnTo>
                  <a:lnTo>
                    <a:pt x="107" y="111"/>
                  </a:lnTo>
                  <a:lnTo>
                    <a:pt x="113" y="109"/>
                  </a:lnTo>
                  <a:lnTo>
                    <a:pt x="121" y="107"/>
                  </a:lnTo>
                  <a:lnTo>
                    <a:pt x="123" y="95"/>
                  </a:lnTo>
                  <a:lnTo>
                    <a:pt x="119" y="88"/>
                  </a:lnTo>
                  <a:lnTo>
                    <a:pt x="109" y="78"/>
                  </a:lnTo>
                  <a:lnTo>
                    <a:pt x="88" y="66"/>
                  </a:lnTo>
                  <a:lnTo>
                    <a:pt x="64" y="60"/>
                  </a:lnTo>
                  <a:lnTo>
                    <a:pt x="58" y="55"/>
                  </a:lnTo>
                  <a:lnTo>
                    <a:pt x="53" y="53"/>
                  </a:lnTo>
                  <a:lnTo>
                    <a:pt x="47" y="39"/>
                  </a:lnTo>
                  <a:lnTo>
                    <a:pt x="41" y="41"/>
                  </a:lnTo>
                  <a:lnTo>
                    <a:pt x="41" y="47"/>
                  </a:lnTo>
                  <a:lnTo>
                    <a:pt x="41" y="57"/>
                  </a:lnTo>
                  <a:lnTo>
                    <a:pt x="31" y="55"/>
                  </a:lnTo>
                  <a:lnTo>
                    <a:pt x="31" y="45"/>
                  </a:lnTo>
                  <a:lnTo>
                    <a:pt x="29" y="39"/>
                  </a:lnTo>
                  <a:lnTo>
                    <a:pt x="19" y="37"/>
                  </a:lnTo>
                  <a:lnTo>
                    <a:pt x="29" y="31"/>
                  </a:lnTo>
                  <a:lnTo>
                    <a:pt x="41" y="33"/>
                  </a:lnTo>
                  <a:lnTo>
                    <a:pt x="49" y="31"/>
                  </a:lnTo>
                  <a:lnTo>
                    <a:pt x="45" y="24"/>
                  </a:lnTo>
                  <a:lnTo>
                    <a:pt x="29" y="24"/>
                  </a:lnTo>
                  <a:lnTo>
                    <a:pt x="19" y="25"/>
                  </a:lnTo>
                  <a:lnTo>
                    <a:pt x="15" y="16"/>
                  </a:lnTo>
                  <a:lnTo>
                    <a:pt x="6" y="16"/>
                  </a:lnTo>
                  <a:lnTo>
                    <a:pt x="0" y="14"/>
                  </a:lnTo>
                  <a:lnTo>
                    <a:pt x="2" y="8"/>
                  </a:lnTo>
                  <a:close/>
                </a:path>
              </a:pathLst>
            </a:custGeom>
            <a:grpFill/>
            <a:ln w="9525">
              <a:solidFill>
                <a:schemeClr val="bg2"/>
              </a:solidFill>
              <a:round/>
              <a:headEnd/>
              <a:tailEnd/>
            </a:ln>
          </p:spPr>
          <p:txBody>
            <a:bodyPr/>
            <a:lstStyle/>
            <a:p>
              <a:pPr>
                <a:defRPr/>
              </a:pPr>
              <a:endParaRPr lang="en-GB" dirty="0"/>
            </a:p>
          </p:txBody>
        </p:sp>
        <p:grpSp>
          <p:nvGrpSpPr>
            <p:cNvPr id="1537" name="Indonesien">
              <a:extLst>
                <a:ext uri="{FF2B5EF4-FFF2-40B4-BE49-F238E27FC236}">
                  <a16:creationId xmlns:a16="http://schemas.microsoft.com/office/drawing/2014/main" id="{CCDFF41E-309C-4C1B-AE3C-0BE51AF434D0}"/>
                </a:ext>
              </a:extLst>
            </p:cNvPr>
            <p:cNvGrpSpPr>
              <a:grpSpLocks/>
            </p:cNvGrpSpPr>
            <p:nvPr/>
          </p:nvGrpSpPr>
          <p:grpSpPr bwMode="auto">
            <a:xfrm>
              <a:off x="7350125" y="4273550"/>
              <a:ext cx="73025" cy="25400"/>
              <a:chOff x="4639" y="2924"/>
              <a:chExt cx="46" cy="16"/>
            </a:xfrm>
            <a:grpFill/>
          </p:grpSpPr>
          <p:sp>
            <p:nvSpPr>
              <p:cNvPr id="1544" name="Freeform 730">
                <a:extLst>
                  <a:ext uri="{FF2B5EF4-FFF2-40B4-BE49-F238E27FC236}">
                    <a16:creationId xmlns:a16="http://schemas.microsoft.com/office/drawing/2014/main" id="{0FDDF32C-F4B8-4CF3-8FC6-49C5EACA6F53}"/>
                  </a:ext>
                </a:extLst>
              </p:cNvPr>
              <p:cNvSpPr>
                <a:spLocks/>
              </p:cNvSpPr>
              <p:nvPr/>
            </p:nvSpPr>
            <p:spPr bwMode="auto">
              <a:xfrm>
                <a:off x="4639" y="2924"/>
                <a:ext cx="46" cy="16"/>
              </a:xfrm>
              <a:custGeom>
                <a:avLst/>
                <a:gdLst>
                  <a:gd name="T0" fmla="*/ 4 w 46"/>
                  <a:gd name="T1" fmla="*/ 2 h 16"/>
                  <a:gd name="T2" fmla="*/ 19 w 46"/>
                  <a:gd name="T3" fmla="*/ 0 h 16"/>
                  <a:gd name="T4" fmla="*/ 36 w 46"/>
                  <a:gd name="T5" fmla="*/ 2 h 16"/>
                  <a:gd name="T6" fmla="*/ 46 w 46"/>
                  <a:gd name="T7" fmla="*/ 10 h 16"/>
                  <a:gd name="T8" fmla="*/ 44 w 46"/>
                  <a:gd name="T9" fmla="*/ 16 h 16"/>
                  <a:gd name="T10" fmla="*/ 32 w 46"/>
                  <a:gd name="T11" fmla="*/ 12 h 16"/>
                  <a:gd name="T12" fmla="*/ 23 w 46"/>
                  <a:gd name="T13" fmla="*/ 10 h 16"/>
                  <a:gd name="T14" fmla="*/ 11 w 46"/>
                  <a:gd name="T15" fmla="*/ 10 h 16"/>
                  <a:gd name="T16" fmla="*/ 8 w 46"/>
                  <a:gd name="T17" fmla="*/ 14 h 16"/>
                  <a:gd name="T18" fmla="*/ 2 w 46"/>
                  <a:gd name="T19" fmla="*/ 14 h 16"/>
                  <a:gd name="T20" fmla="*/ 0 w 46"/>
                  <a:gd name="T21" fmla="*/ 6 h 16"/>
                  <a:gd name="T22" fmla="*/ 4 w 46"/>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 y="2"/>
                    </a:moveTo>
                    <a:lnTo>
                      <a:pt x="19" y="0"/>
                    </a:lnTo>
                    <a:lnTo>
                      <a:pt x="36" y="2"/>
                    </a:lnTo>
                    <a:lnTo>
                      <a:pt x="46" y="10"/>
                    </a:lnTo>
                    <a:lnTo>
                      <a:pt x="44" y="16"/>
                    </a:lnTo>
                    <a:lnTo>
                      <a:pt x="32" y="12"/>
                    </a:lnTo>
                    <a:lnTo>
                      <a:pt x="23" y="10"/>
                    </a:lnTo>
                    <a:lnTo>
                      <a:pt x="11" y="10"/>
                    </a:lnTo>
                    <a:lnTo>
                      <a:pt x="8" y="14"/>
                    </a:lnTo>
                    <a:lnTo>
                      <a:pt x="2" y="14"/>
                    </a:lnTo>
                    <a:lnTo>
                      <a:pt x="0" y="6"/>
                    </a:lnTo>
                    <a:lnTo>
                      <a:pt x="4" y="2"/>
                    </a:lnTo>
                    <a:close/>
                  </a:path>
                </a:pathLst>
              </a:custGeom>
              <a:grpFill/>
              <a:ln w="9525">
                <a:solidFill>
                  <a:schemeClr val="bg2"/>
                </a:solidFill>
                <a:round/>
                <a:headEnd/>
                <a:tailEnd/>
              </a:ln>
            </p:spPr>
            <p:txBody>
              <a:bodyPr/>
              <a:lstStyle/>
              <a:p>
                <a:pPr>
                  <a:defRPr/>
                </a:pPr>
                <a:endParaRPr lang="en-GB" dirty="0"/>
              </a:p>
            </p:txBody>
          </p:sp>
          <p:sp>
            <p:nvSpPr>
              <p:cNvPr id="1545" name="Freeform 731">
                <a:extLst>
                  <a:ext uri="{FF2B5EF4-FFF2-40B4-BE49-F238E27FC236}">
                    <a16:creationId xmlns:a16="http://schemas.microsoft.com/office/drawing/2014/main" id="{631CFB43-1B52-478C-A44F-0A2A68D9ED88}"/>
                  </a:ext>
                </a:extLst>
              </p:cNvPr>
              <p:cNvSpPr>
                <a:spLocks/>
              </p:cNvSpPr>
              <p:nvPr/>
            </p:nvSpPr>
            <p:spPr bwMode="auto">
              <a:xfrm>
                <a:off x="4639" y="2924"/>
                <a:ext cx="46" cy="16"/>
              </a:xfrm>
              <a:custGeom>
                <a:avLst/>
                <a:gdLst>
                  <a:gd name="T0" fmla="*/ 4 w 46"/>
                  <a:gd name="T1" fmla="*/ 2 h 16"/>
                  <a:gd name="T2" fmla="*/ 19 w 46"/>
                  <a:gd name="T3" fmla="*/ 0 h 16"/>
                  <a:gd name="T4" fmla="*/ 36 w 46"/>
                  <a:gd name="T5" fmla="*/ 2 h 16"/>
                  <a:gd name="T6" fmla="*/ 46 w 46"/>
                  <a:gd name="T7" fmla="*/ 10 h 16"/>
                  <a:gd name="T8" fmla="*/ 44 w 46"/>
                  <a:gd name="T9" fmla="*/ 16 h 16"/>
                  <a:gd name="T10" fmla="*/ 32 w 46"/>
                  <a:gd name="T11" fmla="*/ 12 h 16"/>
                  <a:gd name="T12" fmla="*/ 23 w 46"/>
                  <a:gd name="T13" fmla="*/ 10 h 16"/>
                  <a:gd name="T14" fmla="*/ 11 w 46"/>
                  <a:gd name="T15" fmla="*/ 10 h 16"/>
                  <a:gd name="T16" fmla="*/ 8 w 46"/>
                  <a:gd name="T17" fmla="*/ 14 h 16"/>
                  <a:gd name="T18" fmla="*/ 2 w 46"/>
                  <a:gd name="T19" fmla="*/ 14 h 16"/>
                  <a:gd name="T20" fmla="*/ 0 w 46"/>
                  <a:gd name="T21" fmla="*/ 6 h 16"/>
                  <a:gd name="T22" fmla="*/ 4 w 46"/>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 y="2"/>
                    </a:moveTo>
                    <a:lnTo>
                      <a:pt x="19" y="0"/>
                    </a:lnTo>
                    <a:lnTo>
                      <a:pt x="36" y="2"/>
                    </a:lnTo>
                    <a:lnTo>
                      <a:pt x="46" y="10"/>
                    </a:lnTo>
                    <a:lnTo>
                      <a:pt x="44" y="16"/>
                    </a:lnTo>
                    <a:lnTo>
                      <a:pt x="32" y="12"/>
                    </a:lnTo>
                    <a:lnTo>
                      <a:pt x="23" y="10"/>
                    </a:lnTo>
                    <a:lnTo>
                      <a:pt x="11" y="10"/>
                    </a:lnTo>
                    <a:lnTo>
                      <a:pt x="8" y="14"/>
                    </a:lnTo>
                    <a:lnTo>
                      <a:pt x="2" y="14"/>
                    </a:lnTo>
                    <a:lnTo>
                      <a:pt x="0" y="6"/>
                    </a:lnTo>
                    <a:lnTo>
                      <a:pt x="4"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38" name="Indonesien">
              <a:extLst>
                <a:ext uri="{FF2B5EF4-FFF2-40B4-BE49-F238E27FC236}">
                  <a16:creationId xmlns:a16="http://schemas.microsoft.com/office/drawing/2014/main" id="{4C128833-FE7B-4673-980A-354FCEAF8165}"/>
                </a:ext>
              </a:extLst>
            </p:cNvPr>
            <p:cNvGrpSpPr>
              <a:grpSpLocks/>
            </p:cNvGrpSpPr>
            <p:nvPr/>
          </p:nvGrpSpPr>
          <p:grpSpPr bwMode="auto">
            <a:xfrm>
              <a:off x="7310438" y="4283075"/>
              <a:ext cx="26987" cy="15875"/>
              <a:chOff x="4614" y="2930"/>
              <a:chExt cx="17" cy="10"/>
            </a:xfrm>
            <a:grpFill/>
          </p:grpSpPr>
          <p:sp>
            <p:nvSpPr>
              <p:cNvPr id="1542" name="Freeform 733">
                <a:extLst>
                  <a:ext uri="{FF2B5EF4-FFF2-40B4-BE49-F238E27FC236}">
                    <a16:creationId xmlns:a16="http://schemas.microsoft.com/office/drawing/2014/main" id="{276A406B-7EC2-49B7-913B-F869073C1E8D}"/>
                  </a:ext>
                </a:extLst>
              </p:cNvPr>
              <p:cNvSpPr>
                <a:spLocks/>
              </p:cNvSpPr>
              <p:nvPr/>
            </p:nvSpPr>
            <p:spPr bwMode="auto">
              <a:xfrm>
                <a:off x="4614" y="2930"/>
                <a:ext cx="17" cy="10"/>
              </a:xfrm>
              <a:custGeom>
                <a:avLst/>
                <a:gdLst>
                  <a:gd name="T0" fmla="*/ 2 w 17"/>
                  <a:gd name="T1" fmla="*/ 0 h 10"/>
                  <a:gd name="T2" fmla="*/ 11 w 17"/>
                  <a:gd name="T3" fmla="*/ 0 h 10"/>
                  <a:gd name="T4" fmla="*/ 17 w 17"/>
                  <a:gd name="T5" fmla="*/ 4 h 10"/>
                  <a:gd name="T6" fmla="*/ 13 w 17"/>
                  <a:gd name="T7" fmla="*/ 10 h 10"/>
                  <a:gd name="T8" fmla="*/ 3 w 17"/>
                  <a:gd name="T9" fmla="*/ 10 h 10"/>
                  <a:gd name="T10" fmla="*/ 0 w 17"/>
                  <a:gd name="T11" fmla="*/ 6 h 10"/>
                  <a:gd name="T12" fmla="*/ 2 w 1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
                    <a:moveTo>
                      <a:pt x="2" y="0"/>
                    </a:moveTo>
                    <a:lnTo>
                      <a:pt x="11" y="0"/>
                    </a:lnTo>
                    <a:lnTo>
                      <a:pt x="17" y="4"/>
                    </a:lnTo>
                    <a:lnTo>
                      <a:pt x="13" y="10"/>
                    </a:lnTo>
                    <a:lnTo>
                      <a:pt x="3" y="10"/>
                    </a:lnTo>
                    <a:lnTo>
                      <a:pt x="0" y="6"/>
                    </a:lnTo>
                    <a:lnTo>
                      <a:pt x="2" y="0"/>
                    </a:lnTo>
                    <a:close/>
                  </a:path>
                </a:pathLst>
              </a:custGeom>
              <a:grpFill/>
              <a:ln w="9525">
                <a:solidFill>
                  <a:schemeClr val="bg2"/>
                </a:solidFill>
                <a:round/>
                <a:headEnd/>
                <a:tailEnd/>
              </a:ln>
            </p:spPr>
            <p:txBody>
              <a:bodyPr/>
              <a:lstStyle/>
              <a:p>
                <a:pPr>
                  <a:defRPr/>
                </a:pPr>
                <a:endParaRPr lang="en-GB" dirty="0"/>
              </a:p>
            </p:txBody>
          </p:sp>
          <p:sp>
            <p:nvSpPr>
              <p:cNvPr id="1543" name="Freeform 734">
                <a:extLst>
                  <a:ext uri="{FF2B5EF4-FFF2-40B4-BE49-F238E27FC236}">
                    <a16:creationId xmlns:a16="http://schemas.microsoft.com/office/drawing/2014/main" id="{9946761A-789C-44BA-810D-4917EED53F74}"/>
                  </a:ext>
                </a:extLst>
              </p:cNvPr>
              <p:cNvSpPr>
                <a:spLocks/>
              </p:cNvSpPr>
              <p:nvPr/>
            </p:nvSpPr>
            <p:spPr bwMode="auto">
              <a:xfrm>
                <a:off x="4614" y="2930"/>
                <a:ext cx="17" cy="10"/>
              </a:xfrm>
              <a:custGeom>
                <a:avLst/>
                <a:gdLst>
                  <a:gd name="T0" fmla="*/ 2 w 17"/>
                  <a:gd name="T1" fmla="*/ 0 h 10"/>
                  <a:gd name="T2" fmla="*/ 11 w 17"/>
                  <a:gd name="T3" fmla="*/ 0 h 10"/>
                  <a:gd name="T4" fmla="*/ 17 w 17"/>
                  <a:gd name="T5" fmla="*/ 4 h 10"/>
                  <a:gd name="T6" fmla="*/ 13 w 17"/>
                  <a:gd name="T7" fmla="*/ 10 h 10"/>
                  <a:gd name="T8" fmla="*/ 3 w 17"/>
                  <a:gd name="T9" fmla="*/ 10 h 10"/>
                  <a:gd name="T10" fmla="*/ 0 w 17"/>
                  <a:gd name="T11" fmla="*/ 6 h 10"/>
                  <a:gd name="T12" fmla="*/ 2 w 1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
                    <a:moveTo>
                      <a:pt x="2" y="0"/>
                    </a:moveTo>
                    <a:lnTo>
                      <a:pt x="11" y="0"/>
                    </a:lnTo>
                    <a:lnTo>
                      <a:pt x="17" y="4"/>
                    </a:lnTo>
                    <a:lnTo>
                      <a:pt x="13" y="10"/>
                    </a:lnTo>
                    <a:lnTo>
                      <a:pt x="3" y="10"/>
                    </a:lnTo>
                    <a:lnTo>
                      <a:pt x="0" y="6"/>
                    </a:lnTo>
                    <a:lnTo>
                      <a:pt x="2"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39" name="Indonesien">
              <a:extLst>
                <a:ext uri="{FF2B5EF4-FFF2-40B4-BE49-F238E27FC236}">
                  <a16:creationId xmlns:a16="http://schemas.microsoft.com/office/drawing/2014/main" id="{BA105AD0-EDB7-41BF-BB8F-796B8ED39276}"/>
                </a:ext>
              </a:extLst>
            </p:cNvPr>
            <p:cNvGrpSpPr>
              <a:grpSpLocks/>
            </p:cNvGrpSpPr>
            <p:nvPr/>
          </p:nvGrpSpPr>
          <p:grpSpPr bwMode="auto">
            <a:xfrm>
              <a:off x="7340600" y="4156075"/>
              <a:ext cx="34925" cy="77788"/>
              <a:chOff x="4633" y="2850"/>
              <a:chExt cx="22" cy="49"/>
            </a:xfrm>
            <a:grpFill/>
          </p:grpSpPr>
          <p:sp>
            <p:nvSpPr>
              <p:cNvPr id="1540" name="Freeform 736">
                <a:extLst>
                  <a:ext uri="{FF2B5EF4-FFF2-40B4-BE49-F238E27FC236}">
                    <a16:creationId xmlns:a16="http://schemas.microsoft.com/office/drawing/2014/main" id="{207A4BAB-FA6F-4545-B2E8-785FF29DBE6F}"/>
                  </a:ext>
                </a:extLst>
              </p:cNvPr>
              <p:cNvSpPr>
                <a:spLocks/>
              </p:cNvSpPr>
              <p:nvPr/>
            </p:nvSpPr>
            <p:spPr bwMode="auto">
              <a:xfrm>
                <a:off x="4633" y="2850"/>
                <a:ext cx="22" cy="49"/>
              </a:xfrm>
              <a:custGeom>
                <a:avLst/>
                <a:gdLst>
                  <a:gd name="T0" fmla="*/ 0 w 22"/>
                  <a:gd name="T1" fmla="*/ 0 h 49"/>
                  <a:gd name="T2" fmla="*/ 6 w 22"/>
                  <a:gd name="T3" fmla="*/ 2 h 49"/>
                  <a:gd name="T4" fmla="*/ 8 w 22"/>
                  <a:gd name="T5" fmla="*/ 10 h 49"/>
                  <a:gd name="T6" fmla="*/ 8 w 22"/>
                  <a:gd name="T7" fmla="*/ 14 h 49"/>
                  <a:gd name="T8" fmla="*/ 14 w 22"/>
                  <a:gd name="T9" fmla="*/ 6 h 49"/>
                  <a:gd name="T10" fmla="*/ 20 w 22"/>
                  <a:gd name="T11" fmla="*/ 4 h 49"/>
                  <a:gd name="T12" fmla="*/ 22 w 22"/>
                  <a:gd name="T13" fmla="*/ 14 h 49"/>
                  <a:gd name="T14" fmla="*/ 16 w 22"/>
                  <a:gd name="T15" fmla="*/ 16 h 49"/>
                  <a:gd name="T16" fmla="*/ 14 w 22"/>
                  <a:gd name="T17" fmla="*/ 20 h 49"/>
                  <a:gd name="T18" fmla="*/ 18 w 22"/>
                  <a:gd name="T19" fmla="*/ 22 h 49"/>
                  <a:gd name="T20" fmla="*/ 20 w 22"/>
                  <a:gd name="T21" fmla="*/ 26 h 49"/>
                  <a:gd name="T22" fmla="*/ 8 w 22"/>
                  <a:gd name="T23" fmla="*/ 26 h 49"/>
                  <a:gd name="T24" fmla="*/ 8 w 22"/>
                  <a:gd name="T25" fmla="*/ 30 h 49"/>
                  <a:gd name="T26" fmla="*/ 10 w 22"/>
                  <a:gd name="T27" fmla="*/ 37 h 49"/>
                  <a:gd name="T28" fmla="*/ 16 w 22"/>
                  <a:gd name="T29" fmla="*/ 43 h 49"/>
                  <a:gd name="T30" fmla="*/ 18 w 22"/>
                  <a:gd name="T31" fmla="*/ 45 h 49"/>
                  <a:gd name="T32" fmla="*/ 18 w 22"/>
                  <a:gd name="T33" fmla="*/ 47 h 49"/>
                  <a:gd name="T34" fmla="*/ 16 w 22"/>
                  <a:gd name="T35" fmla="*/ 49 h 49"/>
                  <a:gd name="T36" fmla="*/ 12 w 22"/>
                  <a:gd name="T37" fmla="*/ 49 h 49"/>
                  <a:gd name="T38" fmla="*/ 8 w 22"/>
                  <a:gd name="T39" fmla="*/ 47 h 49"/>
                  <a:gd name="T40" fmla="*/ 6 w 22"/>
                  <a:gd name="T41" fmla="*/ 45 h 49"/>
                  <a:gd name="T42" fmla="*/ 2 w 22"/>
                  <a:gd name="T43" fmla="*/ 32 h 49"/>
                  <a:gd name="T44" fmla="*/ 0 w 22"/>
                  <a:gd name="T45" fmla="*/ 22 h 49"/>
                  <a:gd name="T46" fmla="*/ 2 w 22"/>
                  <a:gd name="T47" fmla="*/ 12 h 49"/>
                  <a:gd name="T48" fmla="*/ 0 w 22"/>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49">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7"/>
                    </a:lnTo>
                    <a:lnTo>
                      <a:pt x="16" y="43"/>
                    </a:lnTo>
                    <a:lnTo>
                      <a:pt x="18" y="45"/>
                    </a:lnTo>
                    <a:lnTo>
                      <a:pt x="18" y="47"/>
                    </a:lnTo>
                    <a:lnTo>
                      <a:pt x="16" y="49"/>
                    </a:lnTo>
                    <a:lnTo>
                      <a:pt x="12" y="49"/>
                    </a:lnTo>
                    <a:lnTo>
                      <a:pt x="8" y="47"/>
                    </a:lnTo>
                    <a:lnTo>
                      <a:pt x="6" y="45"/>
                    </a:lnTo>
                    <a:lnTo>
                      <a:pt x="2" y="32"/>
                    </a:lnTo>
                    <a:lnTo>
                      <a:pt x="0" y="22"/>
                    </a:lnTo>
                    <a:lnTo>
                      <a:pt x="2" y="12"/>
                    </a:lnTo>
                    <a:lnTo>
                      <a:pt x="0" y="0"/>
                    </a:lnTo>
                    <a:close/>
                  </a:path>
                </a:pathLst>
              </a:custGeom>
              <a:grpFill/>
              <a:ln w="9525">
                <a:solidFill>
                  <a:schemeClr val="bg2"/>
                </a:solidFill>
                <a:round/>
                <a:headEnd/>
                <a:tailEnd/>
              </a:ln>
            </p:spPr>
            <p:txBody>
              <a:bodyPr/>
              <a:lstStyle/>
              <a:p>
                <a:pPr>
                  <a:defRPr/>
                </a:pPr>
                <a:endParaRPr lang="en-GB" dirty="0"/>
              </a:p>
            </p:txBody>
          </p:sp>
          <p:sp>
            <p:nvSpPr>
              <p:cNvPr id="1541" name="Freeform 737">
                <a:extLst>
                  <a:ext uri="{FF2B5EF4-FFF2-40B4-BE49-F238E27FC236}">
                    <a16:creationId xmlns:a16="http://schemas.microsoft.com/office/drawing/2014/main" id="{AD9F0321-FBA8-44BC-A383-E947E83E135D}"/>
                  </a:ext>
                </a:extLst>
              </p:cNvPr>
              <p:cNvSpPr>
                <a:spLocks/>
              </p:cNvSpPr>
              <p:nvPr/>
            </p:nvSpPr>
            <p:spPr bwMode="auto">
              <a:xfrm>
                <a:off x="4633" y="2850"/>
                <a:ext cx="22" cy="49"/>
              </a:xfrm>
              <a:custGeom>
                <a:avLst/>
                <a:gdLst>
                  <a:gd name="T0" fmla="*/ 0 w 22"/>
                  <a:gd name="T1" fmla="*/ 0 h 49"/>
                  <a:gd name="T2" fmla="*/ 6 w 22"/>
                  <a:gd name="T3" fmla="*/ 2 h 49"/>
                  <a:gd name="T4" fmla="*/ 8 w 22"/>
                  <a:gd name="T5" fmla="*/ 10 h 49"/>
                  <a:gd name="T6" fmla="*/ 8 w 22"/>
                  <a:gd name="T7" fmla="*/ 14 h 49"/>
                  <a:gd name="T8" fmla="*/ 14 w 22"/>
                  <a:gd name="T9" fmla="*/ 6 h 49"/>
                  <a:gd name="T10" fmla="*/ 20 w 22"/>
                  <a:gd name="T11" fmla="*/ 4 h 49"/>
                  <a:gd name="T12" fmla="*/ 22 w 22"/>
                  <a:gd name="T13" fmla="*/ 14 h 49"/>
                  <a:gd name="T14" fmla="*/ 16 w 22"/>
                  <a:gd name="T15" fmla="*/ 16 h 49"/>
                  <a:gd name="T16" fmla="*/ 14 w 22"/>
                  <a:gd name="T17" fmla="*/ 20 h 49"/>
                  <a:gd name="T18" fmla="*/ 18 w 22"/>
                  <a:gd name="T19" fmla="*/ 22 h 49"/>
                  <a:gd name="T20" fmla="*/ 20 w 22"/>
                  <a:gd name="T21" fmla="*/ 26 h 49"/>
                  <a:gd name="T22" fmla="*/ 8 w 22"/>
                  <a:gd name="T23" fmla="*/ 26 h 49"/>
                  <a:gd name="T24" fmla="*/ 8 w 22"/>
                  <a:gd name="T25" fmla="*/ 30 h 49"/>
                  <a:gd name="T26" fmla="*/ 10 w 22"/>
                  <a:gd name="T27" fmla="*/ 37 h 49"/>
                  <a:gd name="T28" fmla="*/ 16 w 22"/>
                  <a:gd name="T29" fmla="*/ 43 h 49"/>
                  <a:gd name="T30" fmla="*/ 18 w 22"/>
                  <a:gd name="T31" fmla="*/ 45 h 49"/>
                  <a:gd name="T32" fmla="*/ 18 w 22"/>
                  <a:gd name="T33" fmla="*/ 47 h 49"/>
                  <a:gd name="T34" fmla="*/ 16 w 22"/>
                  <a:gd name="T35" fmla="*/ 49 h 49"/>
                  <a:gd name="T36" fmla="*/ 12 w 22"/>
                  <a:gd name="T37" fmla="*/ 49 h 49"/>
                  <a:gd name="T38" fmla="*/ 8 w 22"/>
                  <a:gd name="T39" fmla="*/ 47 h 49"/>
                  <a:gd name="T40" fmla="*/ 6 w 22"/>
                  <a:gd name="T41" fmla="*/ 45 h 49"/>
                  <a:gd name="T42" fmla="*/ 2 w 22"/>
                  <a:gd name="T43" fmla="*/ 32 h 49"/>
                  <a:gd name="T44" fmla="*/ 0 w 22"/>
                  <a:gd name="T45" fmla="*/ 22 h 49"/>
                  <a:gd name="T46" fmla="*/ 2 w 22"/>
                  <a:gd name="T47" fmla="*/ 12 h 49"/>
                  <a:gd name="T48" fmla="*/ 0 w 22"/>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49">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7"/>
                    </a:lnTo>
                    <a:lnTo>
                      <a:pt x="16" y="43"/>
                    </a:lnTo>
                    <a:lnTo>
                      <a:pt x="18" y="45"/>
                    </a:lnTo>
                    <a:lnTo>
                      <a:pt x="18" y="47"/>
                    </a:lnTo>
                    <a:lnTo>
                      <a:pt x="16" y="49"/>
                    </a:lnTo>
                    <a:lnTo>
                      <a:pt x="12" y="49"/>
                    </a:lnTo>
                    <a:lnTo>
                      <a:pt x="8" y="47"/>
                    </a:lnTo>
                    <a:lnTo>
                      <a:pt x="6" y="45"/>
                    </a:lnTo>
                    <a:lnTo>
                      <a:pt x="2" y="32"/>
                    </a:lnTo>
                    <a:lnTo>
                      <a:pt x="0" y="22"/>
                    </a:lnTo>
                    <a:lnTo>
                      <a:pt x="2" y="12"/>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564" name="Papua Ny Guinea">
            <a:extLst>
              <a:ext uri="{FF2B5EF4-FFF2-40B4-BE49-F238E27FC236}">
                <a16:creationId xmlns:a16="http://schemas.microsoft.com/office/drawing/2014/main" id="{D2AA3202-3F14-49D2-AA07-7279A29366F9}"/>
              </a:ext>
            </a:extLst>
          </p:cNvPr>
          <p:cNvGrpSpPr>
            <a:grpSpLocks/>
          </p:cNvGrpSpPr>
          <p:nvPr/>
        </p:nvGrpSpPr>
        <p:grpSpPr>
          <a:xfrm>
            <a:off x="7318930" y="4675350"/>
            <a:ext cx="245729" cy="188097"/>
            <a:chOff x="7670800" y="4270375"/>
            <a:chExt cx="282575" cy="201613"/>
          </a:xfrm>
          <a:solidFill>
            <a:schemeClr val="bg2"/>
          </a:solidFill>
        </p:grpSpPr>
        <p:grpSp>
          <p:nvGrpSpPr>
            <p:cNvPr id="1565" name="Papua Ny Guinea">
              <a:extLst>
                <a:ext uri="{FF2B5EF4-FFF2-40B4-BE49-F238E27FC236}">
                  <a16:creationId xmlns:a16="http://schemas.microsoft.com/office/drawing/2014/main" id="{65D121ED-3B6F-49A0-9F82-933FE4CD9F47}"/>
                </a:ext>
              </a:extLst>
            </p:cNvPr>
            <p:cNvGrpSpPr>
              <a:grpSpLocks/>
            </p:cNvGrpSpPr>
            <p:nvPr/>
          </p:nvGrpSpPr>
          <p:grpSpPr bwMode="auto">
            <a:xfrm>
              <a:off x="7670800" y="4270375"/>
              <a:ext cx="238125" cy="201613"/>
              <a:chOff x="4841" y="2922"/>
              <a:chExt cx="150" cy="127"/>
            </a:xfrm>
            <a:grpFill/>
          </p:grpSpPr>
          <p:sp>
            <p:nvSpPr>
              <p:cNvPr id="1569" name="Freeform 739">
                <a:extLst>
                  <a:ext uri="{FF2B5EF4-FFF2-40B4-BE49-F238E27FC236}">
                    <a16:creationId xmlns:a16="http://schemas.microsoft.com/office/drawing/2014/main" id="{F08DE76E-FDD8-4993-B1DF-F3B81E500890}"/>
                  </a:ext>
                </a:extLst>
              </p:cNvPr>
              <p:cNvSpPr>
                <a:spLocks/>
              </p:cNvSpPr>
              <p:nvPr/>
            </p:nvSpPr>
            <p:spPr bwMode="auto">
              <a:xfrm>
                <a:off x="4841" y="2922"/>
                <a:ext cx="150" cy="127"/>
              </a:xfrm>
              <a:custGeom>
                <a:avLst/>
                <a:gdLst>
                  <a:gd name="T0" fmla="*/ 0 w 150"/>
                  <a:gd name="T1" fmla="*/ 0 h 127"/>
                  <a:gd name="T2" fmla="*/ 14 w 150"/>
                  <a:gd name="T3" fmla="*/ 4 h 127"/>
                  <a:gd name="T4" fmla="*/ 31 w 150"/>
                  <a:gd name="T5" fmla="*/ 10 h 127"/>
                  <a:gd name="T6" fmla="*/ 49 w 150"/>
                  <a:gd name="T7" fmla="*/ 18 h 127"/>
                  <a:gd name="T8" fmla="*/ 65 w 150"/>
                  <a:gd name="T9" fmla="*/ 28 h 127"/>
                  <a:gd name="T10" fmla="*/ 72 w 150"/>
                  <a:gd name="T11" fmla="*/ 37 h 127"/>
                  <a:gd name="T12" fmla="*/ 82 w 150"/>
                  <a:gd name="T13" fmla="*/ 43 h 127"/>
                  <a:gd name="T14" fmla="*/ 98 w 150"/>
                  <a:gd name="T15" fmla="*/ 51 h 127"/>
                  <a:gd name="T16" fmla="*/ 106 w 150"/>
                  <a:gd name="T17" fmla="*/ 57 h 127"/>
                  <a:gd name="T18" fmla="*/ 106 w 150"/>
                  <a:gd name="T19" fmla="*/ 61 h 127"/>
                  <a:gd name="T20" fmla="*/ 107 w 150"/>
                  <a:gd name="T21" fmla="*/ 62 h 127"/>
                  <a:gd name="T22" fmla="*/ 106 w 150"/>
                  <a:gd name="T23" fmla="*/ 64 h 127"/>
                  <a:gd name="T24" fmla="*/ 92 w 150"/>
                  <a:gd name="T25" fmla="*/ 64 h 127"/>
                  <a:gd name="T26" fmla="*/ 98 w 150"/>
                  <a:gd name="T27" fmla="*/ 70 h 127"/>
                  <a:gd name="T28" fmla="*/ 107 w 150"/>
                  <a:gd name="T29" fmla="*/ 84 h 127"/>
                  <a:gd name="T30" fmla="*/ 121 w 150"/>
                  <a:gd name="T31" fmla="*/ 99 h 127"/>
                  <a:gd name="T32" fmla="*/ 127 w 150"/>
                  <a:gd name="T33" fmla="*/ 103 h 127"/>
                  <a:gd name="T34" fmla="*/ 135 w 150"/>
                  <a:gd name="T35" fmla="*/ 111 h 127"/>
                  <a:gd name="T36" fmla="*/ 150 w 150"/>
                  <a:gd name="T37" fmla="*/ 121 h 127"/>
                  <a:gd name="T38" fmla="*/ 148 w 150"/>
                  <a:gd name="T39" fmla="*/ 127 h 127"/>
                  <a:gd name="T40" fmla="*/ 133 w 150"/>
                  <a:gd name="T41" fmla="*/ 119 h 127"/>
                  <a:gd name="T42" fmla="*/ 121 w 150"/>
                  <a:gd name="T43" fmla="*/ 117 h 127"/>
                  <a:gd name="T44" fmla="*/ 102 w 150"/>
                  <a:gd name="T45" fmla="*/ 115 h 127"/>
                  <a:gd name="T46" fmla="*/ 92 w 150"/>
                  <a:gd name="T47" fmla="*/ 103 h 127"/>
                  <a:gd name="T48" fmla="*/ 82 w 150"/>
                  <a:gd name="T49" fmla="*/ 90 h 127"/>
                  <a:gd name="T50" fmla="*/ 70 w 150"/>
                  <a:gd name="T51" fmla="*/ 82 h 127"/>
                  <a:gd name="T52" fmla="*/ 59 w 150"/>
                  <a:gd name="T53" fmla="*/ 74 h 127"/>
                  <a:gd name="T54" fmla="*/ 45 w 150"/>
                  <a:gd name="T55" fmla="*/ 68 h 127"/>
                  <a:gd name="T56" fmla="*/ 45 w 150"/>
                  <a:gd name="T57" fmla="*/ 78 h 127"/>
                  <a:gd name="T58" fmla="*/ 41 w 150"/>
                  <a:gd name="T59" fmla="*/ 84 h 127"/>
                  <a:gd name="T60" fmla="*/ 27 w 150"/>
                  <a:gd name="T61" fmla="*/ 86 h 127"/>
                  <a:gd name="T62" fmla="*/ 29 w 150"/>
                  <a:gd name="T63" fmla="*/ 94 h 127"/>
                  <a:gd name="T64" fmla="*/ 37 w 150"/>
                  <a:gd name="T65" fmla="*/ 97 h 127"/>
                  <a:gd name="T66" fmla="*/ 31 w 150"/>
                  <a:gd name="T67" fmla="*/ 103 h 127"/>
                  <a:gd name="T68" fmla="*/ 18 w 150"/>
                  <a:gd name="T69" fmla="*/ 99 h 127"/>
                  <a:gd name="T70" fmla="*/ 8 w 150"/>
                  <a:gd name="T71" fmla="*/ 99 h 127"/>
                  <a:gd name="T72" fmla="*/ 0 w 150"/>
                  <a:gd name="T73" fmla="*/ 99 h 127"/>
                  <a:gd name="T74" fmla="*/ 0 w 150"/>
                  <a:gd name="T75" fmla="*/ 0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127">
                    <a:moveTo>
                      <a:pt x="0" y="0"/>
                    </a:moveTo>
                    <a:lnTo>
                      <a:pt x="14" y="4"/>
                    </a:lnTo>
                    <a:lnTo>
                      <a:pt x="31" y="10"/>
                    </a:lnTo>
                    <a:lnTo>
                      <a:pt x="49" y="18"/>
                    </a:lnTo>
                    <a:lnTo>
                      <a:pt x="65" y="28"/>
                    </a:lnTo>
                    <a:lnTo>
                      <a:pt x="72" y="37"/>
                    </a:lnTo>
                    <a:lnTo>
                      <a:pt x="82" y="43"/>
                    </a:lnTo>
                    <a:lnTo>
                      <a:pt x="98" y="51"/>
                    </a:lnTo>
                    <a:lnTo>
                      <a:pt x="106" y="57"/>
                    </a:lnTo>
                    <a:lnTo>
                      <a:pt x="106" y="61"/>
                    </a:lnTo>
                    <a:lnTo>
                      <a:pt x="107" y="62"/>
                    </a:lnTo>
                    <a:lnTo>
                      <a:pt x="106" y="64"/>
                    </a:lnTo>
                    <a:lnTo>
                      <a:pt x="92" y="64"/>
                    </a:lnTo>
                    <a:lnTo>
                      <a:pt x="98" y="70"/>
                    </a:lnTo>
                    <a:lnTo>
                      <a:pt x="107" y="84"/>
                    </a:lnTo>
                    <a:lnTo>
                      <a:pt x="121" y="99"/>
                    </a:lnTo>
                    <a:lnTo>
                      <a:pt x="127" y="103"/>
                    </a:lnTo>
                    <a:lnTo>
                      <a:pt x="135" y="111"/>
                    </a:lnTo>
                    <a:lnTo>
                      <a:pt x="150" y="121"/>
                    </a:lnTo>
                    <a:lnTo>
                      <a:pt x="148" y="127"/>
                    </a:lnTo>
                    <a:lnTo>
                      <a:pt x="133" y="119"/>
                    </a:lnTo>
                    <a:lnTo>
                      <a:pt x="121" y="117"/>
                    </a:lnTo>
                    <a:lnTo>
                      <a:pt x="102" y="115"/>
                    </a:lnTo>
                    <a:lnTo>
                      <a:pt x="92" y="103"/>
                    </a:lnTo>
                    <a:lnTo>
                      <a:pt x="82" y="90"/>
                    </a:lnTo>
                    <a:lnTo>
                      <a:pt x="70" y="82"/>
                    </a:lnTo>
                    <a:lnTo>
                      <a:pt x="59" y="74"/>
                    </a:lnTo>
                    <a:lnTo>
                      <a:pt x="45" y="68"/>
                    </a:lnTo>
                    <a:lnTo>
                      <a:pt x="45" y="78"/>
                    </a:lnTo>
                    <a:lnTo>
                      <a:pt x="41" y="84"/>
                    </a:lnTo>
                    <a:lnTo>
                      <a:pt x="27" y="86"/>
                    </a:lnTo>
                    <a:lnTo>
                      <a:pt x="29" y="94"/>
                    </a:lnTo>
                    <a:lnTo>
                      <a:pt x="37" y="97"/>
                    </a:lnTo>
                    <a:lnTo>
                      <a:pt x="31" y="103"/>
                    </a:lnTo>
                    <a:lnTo>
                      <a:pt x="18" y="99"/>
                    </a:lnTo>
                    <a:lnTo>
                      <a:pt x="8" y="99"/>
                    </a:lnTo>
                    <a:lnTo>
                      <a:pt x="0" y="99"/>
                    </a:lnTo>
                    <a:lnTo>
                      <a:pt x="0" y="0"/>
                    </a:lnTo>
                    <a:close/>
                  </a:path>
                </a:pathLst>
              </a:custGeom>
              <a:grpFill/>
              <a:ln w="9525">
                <a:solidFill>
                  <a:schemeClr val="bg2"/>
                </a:solidFill>
                <a:round/>
                <a:headEnd/>
                <a:tailEnd/>
              </a:ln>
            </p:spPr>
            <p:txBody>
              <a:bodyPr/>
              <a:lstStyle/>
              <a:p>
                <a:pPr>
                  <a:defRPr/>
                </a:pPr>
                <a:endParaRPr lang="en-GB" dirty="0"/>
              </a:p>
            </p:txBody>
          </p:sp>
          <p:sp>
            <p:nvSpPr>
              <p:cNvPr id="1570" name="Freeform 740">
                <a:extLst>
                  <a:ext uri="{FF2B5EF4-FFF2-40B4-BE49-F238E27FC236}">
                    <a16:creationId xmlns:a16="http://schemas.microsoft.com/office/drawing/2014/main" id="{76CED5FD-E92F-44F3-8535-80519B2440E5}"/>
                  </a:ext>
                </a:extLst>
              </p:cNvPr>
              <p:cNvSpPr>
                <a:spLocks/>
              </p:cNvSpPr>
              <p:nvPr/>
            </p:nvSpPr>
            <p:spPr bwMode="auto">
              <a:xfrm>
                <a:off x="4841" y="2922"/>
                <a:ext cx="150" cy="127"/>
              </a:xfrm>
              <a:custGeom>
                <a:avLst/>
                <a:gdLst>
                  <a:gd name="T0" fmla="*/ 0 w 150"/>
                  <a:gd name="T1" fmla="*/ 0 h 127"/>
                  <a:gd name="T2" fmla="*/ 14 w 150"/>
                  <a:gd name="T3" fmla="*/ 4 h 127"/>
                  <a:gd name="T4" fmla="*/ 31 w 150"/>
                  <a:gd name="T5" fmla="*/ 10 h 127"/>
                  <a:gd name="T6" fmla="*/ 49 w 150"/>
                  <a:gd name="T7" fmla="*/ 18 h 127"/>
                  <a:gd name="T8" fmla="*/ 65 w 150"/>
                  <a:gd name="T9" fmla="*/ 28 h 127"/>
                  <a:gd name="T10" fmla="*/ 72 w 150"/>
                  <a:gd name="T11" fmla="*/ 37 h 127"/>
                  <a:gd name="T12" fmla="*/ 82 w 150"/>
                  <a:gd name="T13" fmla="*/ 43 h 127"/>
                  <a:gd name="T14" fmla="*/ 98 w 150"/>
                  <a:gd name="T15" fmla="*/ 51 h 127"/>
                  <a:gd name="T16" fmla="*/ 106 w 150"/>
                  <a:gd name="T17" fmla="*/ 57 h 127"/>
                  <a:gd name="T18" fmla="*/ 106 w 150"/>
                  <a:gd name="T19" fmla="*/ 61 h 127"/>
                  <a:gd name="T20" fmla="*/ 107 w 150"/>
                  <a:gd name="T21" fmla="*/ 62 h 127"/>
                  <a:gd name="T22" fmla="*/ 106 w 150"/>
                  <a:gd name="T23" fmla="*/ 64 h 127"/>
                  <a:gd name="T24" fmla="*/ 92 w 150"/>
                  <a:gd name="T25" fmla="*/ 64 h 127"/>
                  <a:gd name="T26" fmla="*/ 98 w 150"/>
                  <a:gd name="T27" fmla="*/ 70 h 127"/>
                  <a:gd name="T28" fmla="*/ 107 w 150"/>
                  <a:gd name="T29" fmla="*/ 84 h 127"/>
                  <a:gd name="T30" fmla="*/ 121 w 150"/>
                  <a:gd name="T31" fmla="*/ 99 h 127"/>
                  <a:gd name="T32" fmla="*/ 127 w 150"/>
                  <a:gd name="T33" fmla="*/ 103 h 127"/>
                  <a:gd name="T34" fmla="*/ 135 w 150"/>
                  <a:gd name="T35" fmla="*/ 111 h 127"/>
                  <a:gd name="T36" fmla="*/ 150 w 150"/>
                  <a:gd name="T37" fmla="*/ 121 h 127"/>
                  <a:gd name="T38" fmla="*/ 148 w 150"/>
                  <a:gd name="T39" fmla="*/ 127 h 127"/>
                  <a:gd name="T40" fmla="*/ 133 w 150"/>
                  <a:gd name="T41" fmla="*/ 119 h 127"/>
                  <a:gd name="T42" fmla="*/ 121 w 150"/>
                  <a:gd name="T43" fmla="*/ 117 h 127"/>
                  <a:gd name="T44" fmla="*/ 102 w 150"/>
                  <a:gd name="T45" fmla="*/ 115 h 127"/>
                  <a:gd name="T46" fmla="*/ 92 w 150"/>
                  <a:gd name="T47" fmla="*/ 103 h 127"/>
                  <a:gd name="T48" fmla="*/ 82 w 150"/>
                  <a:gd name="T49" fmla="*/ 90 h 127"/>
                  <a:gd name="T50" fmla="*/ 70 w 150"/>
                  <a:gd name="T51" fmla="*/ 82 h 127"/>
                  <a:gd name="T52" fmla="*/ 59 w 150"/>
                  <a:gd name="T53" fmla="*/ 74 h 127"/>
                  <a:gd name="T54" fmla="*/ 45 w 150"/>
                  <a:gd name="T55" fmla="*/ 68 h 127"/>
                  <a:gd name="T56" fmla="*/ 45 w 150"/>
                  <a:gd name="T57" fmla="*/ 78 h 127"/>
                  <a:gd name="T58" fmla="*/ 41 w 150"/>
                  <a:gd name="T59" fmla="*/ 84 h 127"/>
                  <a:gd name="T60" fmla="*/ 27 w 150"/>
                  <a:gd name="T61" fmla="*/ 86 h 127"/>
                  <a:gd name="T62" fmla="*/ 29 w 150"/>
                  <a:gd name="T63" fmla="*/ 94 h 127"/>
                  <a:gd name="T64" fmla="*/ 37 w 150"/>
                  <a:gd name="T65" fmla="*/ 97 h 127"/>
                  <a:gd name="T66" fmla="*/ 31 w 150"/>
                  <a:gd name="T67" fmla="*/ 103 h 127"/>
                  <a:gd name="T68" fmla="*/ 18 w 150"/>
                  <a:gd name="T69" fmla="*/ 99 h 127"/>
                  <a:gd name="T70" fmla="*/ 8 w 150"/>
                  <a:gd name="T71" fmla="*/ 99 h 127"/>
                  <a:gd name="T72" fmla="*/ 0 w 150"/>
                  <a:gd name="T73" fmla="*/ 99 h 127"/>
                  <a:gd name="T74" fmla="*/ 0 w 150"/>
                  <a:gd name="T75" fmla="*/ 0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127">
                    <a:moveTo>
                      <a:pt x="0" y="0"/>
                    </a:moveTo>
                    <a:lnTo>
                      <a:pt x="14" y="4"/>
                    </a:lnTo>
                    <a:lnTo>
                      <a:pt x="31" y="10"/>
                    </a:lnTo>
                    <a:lnTo>
                      <a:pt x="49" y="18"/>
                    </a:lnTo>
                    <a:lnTo>
                      <a:pt x="65" y="28"/>
                    </a:lnTo>
                    <a:lnTo>
                      <a:pt x="72" y="37"/>
                    </a:lnTo>
                    <a:lnTo>
                      <a:pt x="82" y="43"/>
                    </a:lnTo>
                    <a:lnTo>
                      <a:pt x="98" y="51"/>
                    </a:lnTo>
                    <a:lnTo>
                      <a:pt x="106" y="57"/>
                    </a:lnTo>
                    <a:lnTo>
                      <a:pt x="106" y="61"/>
                    </a:lnTo>
                    <a:lnTo>
                      <a:pt x="107" y="62"/>
                    </a:lnTo>
                    <a:lnTo>
                      <a:pt x="106" y="64"/>
                    </a:lnTo>
                    <a:lnTo>
                      <a:pt x="92" y="64"/>
                    </a:lnTo>
                    <a:lnTo>
                      <a:pt x="98" y="70"/>
                    </a:lnTo>
                    <a:lnTo>
                      <a:pt x="107" y="84"/>
                    </a:lnTo>
                    <a:lnTo>
                      <a:pt x="121" y="99"/>
                    </a:lnTo>
                    <a:lnTo>
                      <a:pt x="127" y="103"/>
                    </a:lnTo>
                    <a:lnTo>
                      <a:pt x="135" y="111"/>
                    </a:lnTo>
                    <a:lnTo>
                      <a:pt x="150" y="121"/>
                    </a:lnTo>
                    <a:lnTo>
                      <a:pt x="148" y="127"/>
                    </a:lnTo>
                    <a:lnTo>
                      <a:pt x="133" y="119"/>
                    </a:lnTo>
                    <a:lnTo>
                      <a:pt x="121" y="117"/>
                    </a:lnTo>
                    <a:lnTo>
                      <a:pt x="102" y="115"/>
                    </a:lnTo>
                    <a:lnTo>
                      <a:pt x="92" y="103"/>
                    </a:lnTo>
                    <a:lnTo>
                      <a:pt x="82" y="90"/>
                    </a:lnTo>
                    <a:lnTo>
                      <a:pt x="70" y="82"/>
                    </a:lnTo>
                    <a:lnTo>
                      <a:pt x="59" y="74"/>
                    </a:lnTo>
                    <a:lnTo>
                      <a:pt x="45" y="68"/>
                    </a:lnTo>
                    <a:lnTo>
                      <a:pt x="45" y="78"/>
                    </a:lnTo>
                    <a:lnTo>
                      <a:pt x="41" y="84"/>
                    </a:lnTo>
                    <a:lnTo>
                      <a:pt x="27" y="86"/>
                    </a:lnTo>
                    <a:lnTo>
                      <a:pt x="29" y="94"/>
                    </a:lnTo>
                    <a:lnTo>
                      <a:pt x="37" y="97"/>
                    </a:lnTo>
                    <a:lnTo>
                      <a:pt x="31" y="103"/>
                    </a:lnTo>
                    <a:lnTo>
                      <a:pt x="18" y="99"/>
                    </a:lnTo>
                    <a:lnTo>
                      <a:pt x="8" y="99"/>
                    </a:lnTo>
                    <a:lnTo>
                      <a:pt x="0" y="99"/>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66" name="Papua Ny Guinea">
              <a:extLst>
                <a:ext uri="{FF2B5EF4-FFF2-40B4-BE49-F238E27FC236}">
                  <a16:creationId xmlns:a16="http://schemas.microsoft.com/office/drawing/2014/main" id="{7467A03F-73D6-4681-9513-0016DADA1E9F}"/>
                </a:ext>
              </a:extLst>
            </p:cNvPr>
            <p:cNvGrpSpPr>
              <a:grpSpLocks/>
            </p:cNvGrpSpPr>
            <p:nvPr/>
          </p:nvGrpSpPr>
          <p:grpSpPr bwMode="auto">
            <a:xfrm>
              <a:off x="7862888" y="4308475"/>
              <a:ext cx="90487" cy="55563"/>
              <a:chOff x="4962" y="2946"/>
              <a:chExt cx="57" cy="35"/>
            </a:xfrm>
            <a:grpFill/>
          </p:grpSpPr>
          <p:sp>
            <p:nvSpPr>
              <p:cNvPr id="1567" name="Freeform 742">
                <a:extLst>
                  <a:ext uri="{FF2B5EF4-FFF2-40B4-BE49-F238E27FC236}">
                    <a16:creationId xmlns:a16="http://schemas.microsoft.com/office/drawing/2014/main" id="{E5C45787-515F-42A4-9AAF-5A230A159762}"/>
                  </a:ext>
                </a:extLst>
              </p:cNvPr>
              <p:cNvSpPr>
                <a:spLocks/>
              </p:cNvSpPr>
              <p:nvPr/>
            </p:nvSpPr>
            <p:spPr bwMode="auto">
              <a:xfrm>
                <a:off x="4962" y="2946"/>
                <a:ext cx="57" cy="35"/>
              </a:xfrm>
              <a:custGeom>
                <a:avLst/>
                <a:gdLst>
                  <a:gd name="T0" fmla="*/ 0 w 57"/>
                  <a:gd name="T1" fmla="*/ 21 h 35"/>
                  <a:gd name="T2" fmla="*/ 14 w 57"/>
                  <a:gd name="T3" fmla="*/ 21 h 35"/>
                  <a:gd name="T4" fmla="*/ 33 w 57"/>
                  <a:gd name="T5" fmla="*/ 21 h 35"/>
                  <a:gd name="T6" fmla="*/ 39 w 57"/>
                  <a:gd name="T7" fmla="*/ 15 h 35"/>
                  <a:gd name="T8" fmla="*/ 49 w 57"/>
                  <a:gd name="T9" fmla="*/ 5 h 35"/>
                  <a:gd name="T10" fmla="*/ 55 w 57"/>
                  <a:gd name="T11" fmla="*/ 0 h 35"/>
                  <a:gd name="T12" fmla="*/ 57 w 57"/>
                  <a:gd name="T13" fmla="*/ 9 h 35"/>
                  <a:gd name="T14" fmla="*/ 53 w 57"/>
                  <a:gd name="T15" fmla="*/ 17 h 35"/>
                  <a:gd name="T16" fmla="*/ 45 w 57"/>
                  <a:gd name="T17" fmla="*/ 21 h 35"/>
                  <a:gd name="T18" fmla="*/ 37 w 57"/>
                  <a:gd name="T19" fmla="*/ 27 h 35"/>
                  <a:gd name="T20" fmla="*/ 31 w 57"/>
                  <a:gd name="T21" fmla="*/ 33 h 35"/>
                  <a:gd name="T22" fmla="*/ 20 w 57"/>
                  <a:gd name="T23" fmla="*/ 35 h 35"/>
                  <a:gd name="T24" fmla="*/ 6 w 57"/>
                  <a:gd name="T25" fmla="*/ 31 h 35"/>
                  <a:gd name="T26" fmla="*/ 0 w 57"/>
                  <a:gd name="T27" fmla="*/ 27 h 35"/>
                  <a:gd name="T28" fmla="*/ 0 w 57"/>
                  <a:gd name="T29" fmla="*/ 21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 h="35">
                    <a:moveTo>
                      <a:pt x="0" y="21"/>
                    </a:moveTo>
                    <a:lnTo>
                      <a:pt x="14" y="21"/>
                    </a:lnTo>
                    <a:lnTo>
                      <a:pt x="33" y="21"/>
                    </a:lnTo>
                    <a:lnTo>
                      <a:pt x="39" y="15"/>
                    </a:lnTo>
                    <a:lnTo>
                      <a:pt x="49" y="5"/>
                    </a:lnTo>
                    <a:lnTo>
                      <a:pt x="55" y="0"/>
                    </a:lnTo>
                    <a:lnTo>
                      <a:pt x="57" y="9"/>
                    </a:lnTo>
                    <a:lnTo>
                      <a:pt x="53" y="17"/>
                    </a:lnTo>
                    <a:lnTo>
                      <a:pt x="45" y="21"/>
                    </a:lnTo>
                    <a:lnTo>
                      <a:pt x="37" y="27"/>
                    </a:lnTo>
                    <a:lnTo>
                      <a:pt x="31" y="33"/>
                    </a:lnTo>
                    <a:lnTo>
                      <a:pt x="20" y="35"/>
                    </a:lnTo>
                    <a:lnTo>
                      <a:pt x="6" y="31"/>
                    </a:lnTo>
                    <a:lnTo>
                      <a:pt x="0" y="27"/>
                    </a:lnTo>
                    <a:lnTo>
                      <a:pt x="0" y="21"/>
                    </a:lnTo>
                    <a:close/>
                  </a:path>
                </a:pathLst>
              </a:custGeom>
              <a:grpFill/>
              <a:ln w="9525">
                <a:solidFill>
                  <a:schemeClr val="bg2"/>
                </a:solidFill>
                <a:round/>
                <a:headEnd/>
                <a:tailEnd/>
              </a:ln>
            </p:spPr>
            <p:txBody>
              <a:bodyPr/>
              <a:lstStyle/>
              <a:p>
                <a:pPr>
                  <a:defRPr/>
                </a:pPr>
                <a:endParaRPr lang="en-GB" dirty="0"/>
              </a:p>
            </p:txBody>
          </p:sp>
          <p:sp>
            <p:nvSpPr>
              <p:cNvPr id="1568" name="Freeform 743">
                <a:extLst>
                  <a:ext uri="{FF2B5EF4-FFF2-40B4-BE49-F238E27FC236}">
                    <a16:creationId xmlns:a16="http://schemas.microsoft.com/office/drawing/2014/main" id="{D67C7CD4-4226-4A17-84D6-69ED96B355AB}"/>
                  </a:ext>
                </a:extLst>
              </p:cNvPr>
              <p:cNvSpPr>
                <a:spLocks/>
              </p:cNvSpPr>
              <p:nvPr/>
            </p:nvSpPr>
            <p:spPr bwMode="auto">
              <a:xfrm>
                <a:off x="4962" y="2946"/>
                <a:ext cx="57" cy="35"/>
              </a:xfrm>
              <a:custGeom>
                <a:avLst/>
                <a:gdLst>
                  <a:gd name="T0" fmla="*/ 0 w 57"/>
                  <a:gd name="T1" fmla="*/ 21 h 35"/>
                  <a:gd name="T2" fmla="*/ 14 w 57"/>
                  <a:gd name="T3" fmla="*/ 21 h 35"/>
                  <a:gd name="T4" fmla="*/ 33 w 57"/>
                  <a:gd name="T5" fmla="*/ 21 h 35"/>
                  <a:gd name="T6" fmla="*/ 39 w 57"/>
                  <a:gd name="T7" fmla="*/ 15 h 35"/>
                  <a:gd name="T8" fmla="*/ 49 w 57"/>
                  <a:gd name="T9" fmla="*/ 5 h 35"/>
                  <a:gd name="T10" fmla="*/ 55 w 57"/>
                  <a:gd name="T11" fmla="*/ 0 h 35"/>
                  <a:gd name="T12" fmla="*/ 57 w 57"/>
                  <a:gd name="T13" fmla="*/ 9 h 35"/>
                  <a:gd name="T14" fmla="*/ 53 w 57"/>
                  <a:gd name="T15" fmla="*/ 17 h 35"/>
                  <a:gd name="T16" fmla="*/ 45 w 57"/>
                  <a:gd name="T17" fmla="*/ 21 h 35"/>
                  <a:gd name="T18" fmla="*/ 37 w 57"/>
                  <a:gd name="T19" fmla="*/ 27 h 35"/>
                  <a:gd name="T20" fmla="*/ 31 w 57"/>
                  <a:gd name="T21" fmla="*/ 33 h 35"/>
                  <a:gd name="T22" fmla="*/ 20 w 57"/>
                  <a:gd name="T23" fmla="*/ 35 h 35"/>
                  <a:gd name="T24" fmla="*/ 6 w 57"/>
                  <a:gd name="T25" fmla="*/ 31 h 35"/>
                  <a:gd name="T26" fmla="*/ 0 w 57"/>
                  <a:gd name="T27" fmla="*/ 27 h 35"/>
                  <a:gd name="T28" fmla="*/ 0 w 57"/>
                  <a:gd name="T29" fmla="*/ 21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 h="35">
                    <a:moveTo>
                      <a:pt x="0" y="21"/>
                    </a:moveTo>
                    <a:lnTo>
                      <a:pt x="14" y="21"/>
                    </a:lnTo>
                    <a:lnTo>
                      <a:pt x="33" y="21"/>
                    </a:lnTo>
                    <a:lnTo>
                      <a:pt x="39" y="15"/>
                    </a:lnTo>
                    <a:lnTo>
                      <a:pt x="49" y="5"/>
                    </a:lnTo>
                    <a:lnTo>
                      <a:pt x="55" y="0"/>
                    </a:lnTo>
                    <a:lnTo>
                      <a:pt x="57" y="9"/>
                    </a:lnTo>
                    <a:lnTo>
                      <a:pt x="53" y="17"/>
                    </a:lnTo>
                    <a:lnTo>
                      <a:pt x="45" y="21"/>
                    </a:lnTo>
                    <a:lnTo>
                      <a:pt x="37" y="27"/>
                    </a:lnTo>
                    <a:lnTo>
                      <a:pt x="31" y="33"/>
                    </a:lnTo>
                    <a:lnTo>
                      <a:pt x="20" y="35"/>
                    </a:lnTo>
                    <a:lnTo>
                      <a:pt x="6" y="31"/>
                    </a:lnTo>
                    <a:lnTo>
                      <a:pt x="0" y="27"/>
                    </a:lnTo>
                    <a:lnTo>
                      <a:pt x="0" y="21"/>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571" name="Salomonøerne">
            <a:extLst>
              <a:ext uri="{FF2B5EF4-FFF2-40B4-BE49-F238E27FC236}">
                <a16:creationId xmlns:a16="http://schemas.microsoft.com/office/drawing/2014/main" id="{24C3882E-2555-4A25-AF5E-5D8CFF635115}"/>
              </a:ext>
            </a:extLst>
          </p:cNvPr>
          <p:cNvGrpSpPr>
            <a:grpSpLocks/>
          </p:cNvGrpSpPr>
          <p:nvPr/>
        </p:nvGrpSpPr>
        <p:grpSpPr bwMode="auto">
          <a:xfrm>
            <a:off x="7610214" y="4736074"/>
            <a:ext cx="28990" cy="41470"/>
            <a:chOff x="5052" y="2963"/>
            <a:chExt cx="21" cy="28"/>
          </a:xfrm>
          <a:solidFill>
            <a:schemeClr val="bg2"/>
          </a:solidFill>
        </p:grpSpPr>
        <p:sp>
          <p:nvSpPr>
            <p:cNvPr id="1572" name="Freeform 745">
              <a:extLst>
                <a:ext uri="{FF2B5EF4-FFF2-40B4-BE49-F238E27FC236}">
                  <a16:creationId xmlns:a16="http://schemas.microsoft.com/office/drawing/2014/main" id="{7347B082-DC2D-4A6F-BCD4-5B0B14397776}"/>
                </a:ext>
              </a:extLst>
            </p:cNvPr>
            <p:cNvSpPr>
              <a:spLocks/>
            </p:cNvSpPr>
            <p:nvPr/>
          </p:nvSpPr>
          <p:spPr bwMode="auto">
            <a:xfrm>
              <a:off x="5052" y="2963"/>
              <a:ext cx="21" cy="28"/>
            </a:xfrm>
            <a:custGeom>
              <a:avLst/>
              <a:gdLst>
                <a:gd name="T0" fmla="*/ 0 w 21"/>
                <a:gd name="T1" fmla="*/ 0 h 28"/>
                <a:gd name="T2" fmla="*/ 10 w 21"/>
                <a:gd name="T3" fmla="*/ 6 h 28"/>
                <a:gd name="T4" fmla="*/ 20 w 21"/>
                <a:gd name="T5" fmla="*/ 16 h 28"/>
                <a:gd name="T6" fmla="*/ 21 w 21"/>
                <a:gd name="T7" fmla="*/ 28 h 28"/>
                <a:gd name="T8" fmla="*/ 12 w 21"/>
                <a:gd name="T9" fmla="*/ 22 h 28"/>
                <a:gd name="T10" fmla="*/ 8 w 21"/>
                <a:gd name="T11" fmla="*/ 14 h 28"/>
                <a:gd name="T12" fmla="*/ 2 w 21"/>
                <a:gd name="T13" fmla="*/ 8 h 28"/>
                <a:gd name="T14" fmla="*/ 0 w 21"/>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28">
                  <a:moveTo>
                    <a:pt x="0" y="0"/>
                  </a:moveTo>
                  <a:lnTo>
                    <a:pt x="10" y="6"/>
                  </a:lnTo>
                  <a:lnTo>
                    <a:pt x="20" y="16"/>
                  </a:lnTo>
                  <a:lnTo>
                    <a:pt x="21" y="28"/>
                  </a:lnTo>
                  <a:lnTo>
                    <a:pt x="12" y="22"/>
                  </a:lnTo>
                  <a:lnTo>
                    <a:pt x="8" y="14"/>
                  </a:lnTo>
                  <a:lnTo>
                    <a:pt x="2" y="8"/>
                  </a:lnTo>
                  <a:lnTo>
                    <a:pt x="0" y="0"/>
                  </a:lnTo>
                  <a:close/>
                </a:path>
              </a:pathLst>
            </a:custGeom>
            <a:grpFill/>
            <a:ln w="9525">
              <a:solidFill>
                <a:schemeClr val="bg2"/>
              </a:solidFill>
              <a:round/>
              <a:headEnd/>
              <a:tailEnd/>
            </a:ln>
          </p:spPr>
          <p:txBody>
            <a:bodyPr/>
            <a:lstStyle/>
            <a:p>
              <a:pPr>
                <a:defRPr/>
              </a:pPr>
              <a:endParaRPr lang="en-GB" dirty="0"/>
            </a:p>
          </p:txBody>
        </p:sp>
        <p:sp>
          <p:nvSpPr>
            <p:cNvPr id="1573" name="Freeform 746">
              <a:extLst>
                <a:ext uri="{FF2B5EF4-FFF2-40B4-BE49-F238E27FC236}">
                  <a16:creationId xmlns:a16="http://schemas.microsoft.com/office/drawing/2014/main" id="{1DC58835-EF43-48D7-A978-F5D0DA89A4CA}"/>
                </a:ext>
              </a:extLst>
            </p:cNvPr>
            <p:cNvSpPr>
              <a:spLocks/>
            </p:cNvSpPr>
            <p:nvPr/>
          </p:nvSpPr>
          <p:spPr bwMode="auto">
            <a:xfrm>
              <a:off x="5052" y="2963"/>
              <a:ext cx="21" cy="28"/>
            </a:xfrm>
            <a:custGeom>
              <a:avLst/>
              <a:gdLst>
                <a:gd name="T0" fmla="*/ 0 w 21"/>
                <a:gd name="T1" fmla="*/ 0 h 28"/>
                <a:gd name="T2" fmla="*/ 10 w 21"/>
                <a:gd name="T3" fmla="*/ 6 h 28"/>
                <a:gd name="T4" fmla="*/ 20 w 21"/>
                <a:gd name="T5" fmla="*/ 16 h 28"/>
                <a:gd name="T6" fmla="*/ 21 w 21"/>
                <a:gd name="T7" fmla="*/ 28 h 28"/>
                <a:gd name="T8" fmla="*/ 12 w 21"/>
                <a:gd name="T9" fmla="*/ 22 h 28"/>
                <a:gd name="T10" fmla="*/ 8 w 21"/>
                <a:gd name="T11" fmla="*/ 14 h 28"/>
                <a:gd name="T12" fmla="*/ 2 w 21"/>
                <a:gd name="T13" fmla="*/ 8 h 28"/>
                <a:gd name="T14" fmla="*/ 0 w 21"/>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28">
                  <a:moveTo>
                    <a:pt x="0" y="0"/>
                  </a:moveTo>
                  <a:lnTo>
                    <a:pt x="10" y="6"/>
                  </a:lnTo>
                  <a:lnTo>
                    <a:pt x="20" y="16"/>
                  </a:lnTo>
                  <a:lnTo>
                    <a:pt x="21" y="28"/>
                  </a:lnTo>
                  <a:lnTo>
                    <a:pt x="12" y="22"/>
                  </a:lnTo>
                  <a:lnTo>
                    <a:pt x="8" y="14"/>
                  </a:lnTo>
                  <a:lnTo>
                    <a:pt x="2" y="8"/>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74" name="Vanuatu">
            <a:extLst>
              <a:ext uri="{FF2B5EF4-FFF2-40B4-BE49-F238E27FC236}">
                <a16:creationId xmlns:a16="http://schemas.microsoft.com/office/drawing/2014/main" id="{BC5AF200-BF61-452F-A7BC-BF7DF1E20356}"/>
              </a:ext>
            </a:extLst>
          </p:cNvPr>
          <p:cNvGrpSpPr>
            <a:grpSpLocks/>
          </p:cNvGrpSpPr>
          <p:nvPr/>
        </p:nvGrpSpPr>
        <p:grpSpPr bwMode="auto">
          <a:xfrm>
            <a:off x="7715132" y="4827901"/>
            <a:ext cx="27610" cy="17773"/>
            <a:chOff x="5128" y="3025"/>
            <a:chExt cx="20" cy="12"/>
          </a:xfrm>
          <a:solidFill>
            <a:schemeClr val="bg2"/>
          </a:solidFill>
        </p:grpSpPr>
        <p:sp>
          <p:nvSpPr>
            <p:cNvPr id="1575" name="Freeform 748">
              <a:extLst>
                <a:ext uri="{FF2B5EF4-FFF2-40B4-BE49-F238E27FC236}">
                  <a16:creationId xmlns:a16="http://schemas.microsoft.com/office/drawing/2014/main" id="{690233FE-22F4-49DE-A411-AF87AC2945C3}"/>
                </a:ext>
              </a:extLst>
            </p:cNvPr>
            <p:cNvSpPr>
              <a:spLocks/>
            </p:cNvSpPr>
            <p:nvPr/>
          </p:nvSpPr>
          <p:spPr bwMode="auto">
            <a:xfrm>
              <a:off x="5128" y="3025"/>
              <a:ext cx="20" cy="12"/>
            </a:xfrm>
            <a:custGeom>
              <a:avLst/>
              <a:gdLst>
                <a:gd name="T0" fmla="*/ 4 w 20"/>
                <a:gd name="T1" fmla="*/ 0 h 12"/>
                <a:gd name="T2" fmla="*/ 10 w 20"/>
                <a:gd name="T3" fmla="*/ 0 h 12"/>
                <a:gd name="T4" fmla="*/ 20 w 20"/>
                <a:gd name="T5" fmla="*/ 8 h 12"/>
                <a:gd name="T6" fmla="*/ 20 w 20"/>
                <a:gd name="T7" fmla="*/ 10 h 12"/>
                <a:gd name="T8" fmla="*/ 20 w 20"/>
                <a:gd name="T9" fmla="*/ 12 h 12"/>
                <a:gd name="T10" fmla="*/ 18 w 20"/>
                <a:gd name="T11" fmla="*/ 12 h 12"/>
                <a:gd name="T12" fmla="*/ 4 w 20"/>
                <a:gd name="T13" fmla="*/ 10 h 12"/>
                <a:gd name="T14" fmla="*/ 0 w 20"/>
                <a:gd name="T15" fmla="*/ 4 h 12"/>
                <a:gd name="T16" fmla="*/ 4 w 2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grpFill/>
            <a:ln w="9525">
              <a:solidFill>
                <a:schemeClr val="bg2"/>
              </a:solidFill>
              <a:round/>
              <a:headEnd/>
              <a:tailEnd/>
            </a:ln>
          </p:spPr>
          <p:txBody>
            <a:bodyPr/>
            <a:lstStyle/>
            <a:p>
              <a:pPr>
                <a:defRPr/>
              </a:pPr>
              <a:endParaRPr lang="en-GB" dirty="0"/>
            </a:p>
          </p:txBody>
        </p:sp>
        <p:sp>
          <p:nvSpPr>
            <p:cNvPr id="1576" name="Freeform 749">
              <a:extLst>
                <a:ext uri="{FF2B5EF4-FFF2-40B4-BE49-F238E27FC236}">
                  <a16:creationId xmlns:a16="http://schemas.microsoft.com/office/drawing/2014/main" id="{AE88FE99-7B6E-4A90-9FCC-26E531109F8F}"/>
                </a:ext>
              </a:extLst>
            </p:cNvPr>
            <p:cNvSpPr>
              <a:spLocks/>
            </p:cNvSpPr>
            <p:nvPr/>
          </p:nvSpPr>
          <p:spPr bwMode="auto">
            <a:xfrm>
              <a:off x="5128" y="3025"/>
              <a:ext cx="20" cy="12"/>
            </a:xfrm>
            <a:custGeom>
              <a:avLst/>
              <a:gdLst>
                <a:gd name="T0" fmla="*/ 4 w 20"/>
                <a:gd name="T1" fmla="*/ 0 h 12"/>
                <a:gd name="T2" fmla="*/ 10 w 20"/>
                <a:gd name="T3" fmla="*/ 0 h 12"/>
                <a:gd name="T4" fmla="*/ 20 w 20"/>
                <a:gd name="T5" fmla="*/ 8 h 12"/>
                <a:gd name="T6" fmla="*/ 20 w 20"/>
                <a:gd name="T7" fmla="*/ 10 h 12"/>
                <a:gd name="T8" fmla="*/ 20 w 20"/>
                <a:gd name="T9" fmla="*/ 12 h 12"/>
                <a:gd name="T10" fmla="*/ 18 w 20"/>
                <a:gd name="T11" fmla="*/ 12 h 12"/>
                <a:gd name="T12" fmla="*/ 4 w 20"/>
                <a:gd name="T13" fmla="*/ 10 h 12"/>
                <a:gd name="T14" fmla="*/ 0 w 20"/>
                <a:gd name="T15" fmla="*/ 4 h 12"/>
                <a:gd name="T16" fmla="*/ 4 w 2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77" name="Amerikansk Samoa">
            <a:extLst>
              <a:ext uri="{FF2B5EF4-FFF2-40B4-BE49-F238E27FC236}">
                <a16:creationId xmlns:a16="http://schemas.microsoft.com/office/drawing/2014/main" id="{16BF3713-3B77-4CBF-B316-BB404091F6DF}"/>
              </a:ext>
            </a:extLst>
          </p:cNvPr>
          <p:cNvGrpSpPr>
            <a:grpSpLocks/>
          </p:cNvGrpSpPr>
          <p:nvPr/>
        </p:nvGrpSpPr>
        <p:grpSpPr bwMode="auto">
          <a:xfrm>
            <a:off x="7737221" y="4805684"/>
            <a:ext cx="20707" cy="29621"/>
            <a:chOff x="5144" y="3010"/>
            <a:chExt cx="15" cy="20"/>
          </a:xfrm>
          <a:solidFill>
            <a:schemeClr val="bg2"/>
          </a:solidFill>
        </p:grpSpPr>
        <p:sp>
          <p:nvSpPr>
            <p:cNvPr id="1578" name="Freeform 751">
              <a:extLst>
                <a:ext uri="{FF2B5EF4-FFF2-40B4-BE49-F238E27FC236}">
                  <a16:creationId xmlns:a16="http://schemas.microsoft.com/office/drawing/2014/main" id="{386FEF5F-E0B6-4320-9506-507CF28BE9AD}"/>
                </a:ext>
              </a:extLst>
            </p:cNvPr>
            <p:cNvSpPr>
              <a:spLocks/>
            </p:cNvSpPr>
            <p:nvPr/>
          </p:nvSpPr>
          <p:spPr bwMode="auto">
            <a:xfrm>
              <a:off x="5144" y="3010"/>
              <a:ext cx="15" cy="20"/>
            </a:xfrm>
            <a:custGeom>
              <a:avLst/>
              <a:gdLst>
                <a:gd name="T0" fmla="*/ 0 w 15"/>
                <a:gd name="T1" fmla="*/ 0 h 20"/>
                <a:gd name="T2" fmla="*/ 2 w 15"/>
                <a:gd name="T3" fmla="*/ 8 h 20"/>
                <a:gd name="T4" fmla="*/ 6 w 15"/>
                <a:gd name="T5" fmla="*/ 17 h 20"/>
                <a:gd name="T6" fmla="*/ 15 w 15"/>
                <a:gd name="T7" fmla="*/ 20 h 20"/>
                <a:gd name="T8" fmla="*/ 13 w 15"/>
                <a:gd name="T9" fmla="*/ 8 h 20"/>
                <a:gd name="T10" fmla="*/ 7 w 15"/>
                <a:gd name="T11" fmla="*/ 3 h 20"/>
                <a:gd name="T12" fmla="*/ 0 w 15"/>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0">
                  <a:moveTo>
                    <a:pt x="0" y="0"/>
                  </a:moveTo>
                  <a:lnTo>
                    <a:pt x="2" y="8"/>
                  </a:lnTo>
                  <a:lnTo>
                    <a:pt x="6" y="17"/>
                  </a:lnTo>
                  <a:lnTo>
                    <a:pt x="15" y="20"/>
                  </a:lnTo>
                  <a:lnTo>
                    <a:pt x="13" y="8"/>
                  </a:lnTo>
                  <a:lnTo>
                    <a:pt x="7" y="3"/>
                  </a:lnTo>
                  <a:lnTo>
                    <a:pt x="0" y="0"/>
                  </a:lnTo>
                  <a:close/>
                </a:path>
              </a:pathLst>
            </a:custGeom>
            <a:grpFill/>
            <a:ln w="9525">
              <a:solidFill>
                <a:schemeClr val="bg2"/>
              </a:solidFill>
              <a:round/>
              <a:headEnd/>
              <a:tailEnd/>
            </a:ln>
          </p:spPr>
          <p:txBody>
            <a:bodyPr/>
            <a:lstStyle/>
            <a:p>
              <a:pPr>
                <a:defRPr/>
              </a:pPr>
              <a:endParaRPr lang="en-GB" dirty="0"/>
            </a:p>
          </p:txBody>
        </p:sp>
        <p:sp>
          <p:nvSpPr>
            <p:cNvPr id="1579" name="Freeform 752">
              <a:extLst>
                <a:ext uri="{FF2B5EF4-FFF2-40B4-BE49-F238E27FC236}">
                  <a16:creationId xmlns:a16="http://schemas.microsoft.com/office/drawing/2014/main" id="{BDE14519-3B98-4FC2-B0F0-4B807727202D}"/>
                </a:ext>
              </a:extLst>
            </p:cNvPr>
            <p:cNvSpPr>
              <a:spLocks/>
            </p:cNvSpPr>
            <p:nvPr/>
          </p:nvSpPr>
          <p:spPr bwMode="auto">
            <a:xfrm>
              <a:off x="5144" y="3010"/>
              <a:ext cx="15" cy="20"/>
            </a:xfrm>
            <a:custGeom>
              <a:avLst/>
              <a:gdLst>
                <a:gd name="T0" fmla="*/ 0 w 15"/>
                <a:gd name="T1" fmla="*/ 0 h 20"/>
                <a:gd name="T2" fmla="*/ 2 w 15"/>
                <a:gd name="T3" fmla="*/ 8 h 20"/>
                <a:gd name="T4" fmla="*/ 6 w 15"/>
                <a:gd name="T5" fmla="*/ 17 h 20"/>
                <a:gd name="T6" fmla="*/ 15 w 15"/>
                <a:gd name="T7" fmla="*/ 20 h 20"/>
                <a:gd name="T8" fmla="*/ 13 w 15"/>
                <a:gd name="T9" fmla="*/ 8 h 20"/>
                <a:gd name="T10" fmla="*/ 7 w 15"/>
                <a:gd name="T11" fmla="*/ 3 h 20"/>
                <a:gd name="T12" fmla="*/ 0 w 15"/>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0">
                  <a:moveTo>
                    <a:pt x="0" y="0"/>
                  </a:moveTo>
                  <a:lnTo>
                    <a:pt x="2" y="8"/>
                  </a:lnTo>
                  <a:lnTo>
                    <a:pt x="6" y="17"/>
                  </a:lnTo>
                  <a:lnTo>
                    <a:pt x="15" y="20"/>
                  </a:lnTo>
                  <a:lnTo>
                    <a:pt x="13" y="8"/>
                  </a:lnTo>
                  <a:lnTo>
                    <a:pt x="7" y="3"/>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80" name="Fiji">
            <a:extLst>
              <a:ext uri="{FF2B5EF4-FFF2-40B4-BE49-F238E27FC236}">
                <a16:creationId xmlns:a16="http://schemas.microsoft.com/office/drawing/2014/main" id="{B3E41C76-5C00-4A37-9FA7-85A5B495E090}"/>
              </a:ext>
            </a:extLst>
          </p:cNvPr>
          <p:cNvGrpSpPr>
            <a:grpSpLocks/>
          </p:cNvGrpSpPr>
          <p:nvPr/>
        </p:nvGrpSpPr>
        <p:grpSpPr bwMode="auto">
          <a:xfrm>
            <a:off x="7755167" y="4851598"/>
            <a:ext cx="19327" cy="13329"/>
            <a:chOff x="5157" y="3041"/>
            <a:chExt cx="14" cy="9"/>
          </a:xfrm>
          <a:solidFill>
            <a:schemeClr val="bg2"/>
          </a:solidFill>
        </p:grpSpPr>
        <p:sp>
          <p:nvSpPr>
            <p:cNvPr id="1581" name="Freeform 754">
              <a:extLst>
                <a:ext uri="{FF2B5EF4-FFF2-40B4-BE49-F238E27FC236}">
                  <a16:creationId xmlns:a16="http://schemas.microsoft.com/office/drawing/2014/main" id="{6DBD21B6-A6CC-4D97-81AE-1B4B6C24B24D}"/>
                </a:ext>
              </a:extLst>
            </p:cNvPr>
            <p:cNvSpPr>
              <a:spLocks/>
            </p:cNvSpPr>
            <p:nvPr/>
          </p:nvSpPr>
          <p:spPr bwMode="auto">
            <a:xfrm>
              <a:off x="5157" y="3041"/>
              <a:ext cx="14" cy="9"/>
            </a:xfrm>
            <a:custGeom>
              <a:avLst/>
              <a:gdLst>
                <a:gd name="T0" fmla="*/ 0 w 14"/>
                <a:gd name="T1" fmla="*/ 2 h 9"/>
                <a:gd name="T2" fmla="*/ 6 w 14"/>
                <a:gd name="T3" fmla="*/ 0 h 9"/>
                <a:gd name="T4" fmla="*/ 14 w 14"/>
                <a:gd name="T5" fmla="*/ 4 h 9"/>
                <a:gd name="T6" fmla="*/ 14 w 14"/>
                <a:gd name="T7" fmla="*/ 9 h 9"/>
                <a:gd name="T8" fmla="*/ 6 w 14"/>
                <a:gd name="T9" fmla="*/ 7 h 9"/>
                <a:gd name="T10" fmla="*/ 0 w 14"/>
                <a:gd name="T11" fmla="*/ 2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9">
                  <a:moveTo>
                    <a:pt x="0" y="2"/>
                  </a:moveTo>
                  <a:lnTo>
                    <a:pt x="6" y="0"/>
                  </a:lnTo>
                  <a:lnTo>
                    <a:pt x="14" y="4"/>
                  </a:lnTo>
                  <a:lnTo>
                    <a:pt x="14" y="9"/>
                  </a:lnTo>
                  <a:lnTo>
                    <a:pt x="6" y="7"/>
                  </a:lnTo>
                  <a:lnTo>
                    <a:pt x="0" y="2"/>
                  </a:lnTo>
                  <a:close/>
                </a:path>
              </a:pathLst>
            </a:custGeom>
            <a:grpFill/>
            <a:ln w="9525">
              <a:solidFill>
                <a:schemeClr val="bg2"/>
              </a:solidFill>
              <a:round/>
              <a:headEnd/>
              <a:tailEnd/>
            </a:ln>
          </p:spPr>
          <p:txBody>
            <a:bodyPr/>
            <a:lstStyle/>
            <a:p>
              <a:pPr>
                <a:defRPr/>
              </a:pPr>
              <a:endParaRPr lang="en-GB" dirty="0"/>
            </a:p>
          </p:txBody>
        </p:sp>
        <p:sp>
          <p:nvSpPr>
            <p:cNvPr id="1582" name="Freeform 755">
              <a:extLst>
                <a:ext uri="{FF2B5EF4-FFF2-40B4-BE49-F238E27FC236}">
                  <a16:creationId xmlns:a16="http://schemas.microsoft.com/office/drawing/2014/main" id="{64523836-4D63-4A5B-BCA7-8985EF50709B}"/>
                </a:ext>
              </a:extLst>
            </p:cNvPr>
            <p:cNvSpPr>
              <a:spLocks/>
            </p:cNvSpPr>
            <p:nvPr/>
          </p:nvSpPr>
          <p:spPr bwMode="auto">
            <a:xfrm>
              <a:off x="5157" y="3041"/>
              <a:ext cx="14" cy="9"/>
            </a:xfrm>
            <a:custGeom>
              <a:avLst/>
              <a:gdLst>
                <a:gd name="T0" fmla="*/ 0 w 14"/>
                <a:gd name="T1" fmla="*/ 2 h 9"/>
                <a:gd name="T2" fmla="*/ 6 w 14"/>
                <a:gd name="T3" fmla="*/ 0 h 9"/>
                <a:gd name="T4" fmla="*/ 14 w 14"/>
                <a:gd name="T5" fmla="*/ 4 h 9"/>
                <a:gd name="T6" fmla="*/ 14 w 14"/>
                <a:gd name="T7" fmla="*/ 9 h 9"/>
                <a:gd name="T8" fmla="*/ 6 w 14"/>
                <a:gd name="T9" fmla="*/ 7 h 9"/>
                <a:gd name="T10" fmla="*/ 0 w 14"/>
                <a:gd name="T11" fmla="*/ 2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9">
                  <a:moveTo>
                    <a:pt x="0" y="2"/>
                  </a:moveTo>
                  <a:lnTo>
                    <a:pt x="6" y="0"/>
                  </a:lnTo>
                  <a:lnTo>
                    <a:pt x="14" y="4"/>
                  </a:lnTo>
                  <a:lnTo>
                    <a:pt x="14" y="9"/>
                  </a:lnTo>
                  <a:lnTo>
                    <a:pt x="6" y="7"/>
                  </a:lnTo>
                  <a:lnTo>
                    <a:pt x="0"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83" name="Ny Caledonien">
            <a:extLst>
              <a:ext uri="{FF2B5EF4-FFF2-40B4-BE49-F238E27FC236}">
                <a16:creationId xmlns:a16="http://schemas.microsoft.com/office/drawing/2014/main" id="{E62B1D4E-B0C9-4BD7-9A92-2E43FA6B8F79}"/>
              </a:ext>
            </a:extLst>
          </p:cNvPr>
          <p:cNvGrpSpPr>
            <a:grpSpLocks/>
          </p:cNvGrpSpPr>
          <p:nvPr/>
        </p:nvGrpSpPr>
        <p:grpSpPr bwMode="auto">
          <a:xfrm>
            <a:off x="7814529" y="5084126"/>
            <a:ext cx="59361" cy="53319"/>
            <a:chOff x="5200" y="3198"/>
            <a:chExt cx="43" cy="36"/>
          </a:xfrm>
          <a:solidFill>
            <a:schemeClr val="bg2"/>
          </a:solidFill>
        </p:grpSpPr>
        <p:sp>
          <p:nvSpPr>
            <p:cNvPr id="1584" name="Freeform 757">
              <a:extLst>
                <a:ext uri="{FF2B5EF4-FFF2-40B4-BE49-F238E27FC236}">
                  <a16:creationId xmlns:a16="http://schemas.microsoft.com/office/drawing/2014/main" id="{954B7BE4-4BEC-4ABC-A27F-42234A52C5AE}"/>
                </a:ext>
              </a:extLst>
            </p:cNvPr>
            <p:cNvSpPr>
              <a:spLocks/>
            </p:cNvSpPr>
            <p:nvPr/>
          </p:nvSpPr>
          <p:spPr bwMode="auto">
            <a:xfrm>
              <a:off x="5200" y="3198"/>
              <a:ext cx="43" cy="36"/>
            </a:xfrm>
            <a:custGeom>
              <a:avLst/>
              <a:gdLst>
                <a:gd name="T0" fmla="*/ 0 w 43"/>
                <a:gd name="T1" fmla="*/ 0 h 36"/>
                <a:gd name="T2" fmla="*/ 14 w 43"/>
                <a:gd name="T3" fmla="*/ 6 h 36"/>
                <a:gd name="T4" fmla="*/ 24 w 43"/>
                <a:gd name="T5" fmla="*/ 18 h 36"/>
                <a:gd name="T6" fmla="*/ 34 w 43"/>
                <a:gd name="T7" fmla="*/ 24 h 36"/>
                <a:gd name="T8" fmla="*/ 43 w 43"/>
                <a:gd name="T9" fmla="*/ 32 h 36"/>
                <a:gd name="T10" fmla="*/ 41 w 43"/>
                <a:gd name="T11" fmla="*/ 36 h 36"/>
                <a:gd name="T12" fmla="*/ 30 w 43"/>
                <a:gd name="T13" fmla="*/ 28 h 36"/>
                <a:gd name="T14" fmla="*/ 20 w 43"/>
                <a:gd name="T15" fmla="*/ 20 h 36"/>
                <a:gd name="T16" fmla="*/ 10 w 43"/>
                <a:gd name="T17" fmla="*/ 12 h 36"/>
                <a:gd name="T18" fmla="*/ 2 w 43"/>
                <a:gd name="T19" fmla="*/ 8 h 36"/>
                <a:gd name="T20" fmla="*/ 0 w 43"/>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6">
                  <a:moveTo>
                    <a:pt x="0" y="0"/>
                  </a:moveTo>
                  <a:lnTo>
                    <a:pt x="14" y="6"/>
                  </a:lnTo>
                  <a:lnTo>
                    <a:pt x="24" y="18"/>
                  </a:lnTo>
                  <a:lnTo>
                    <a:pt x="34" y="24"/>
                  </a:lnTo>
                  <a:lnTo>
                    <a:pt x="43" y="32"/>
                  </a:lnTo>
                  <a:lnTo>
                    <a:pt x="41" y="36"/>
                  </a:lnTo>
                  <a:lnTo>
                    <a:pt x="30" y="28"/>
                  </a:lnTo>
                  <a:lnTo>
                    <a:pt x="20" y="20"/>
                  </a:lnTo>
                  <a:lnTo>
                    <a:pt x="10" y="12"/>
                  </a:lnTo>
                  <a:lnTo>
                    <a:pt x="2" y="8"/>
                  </a:lnTo>
                  <a:lnTo>
                    <a:pt x="0" y="0"/>
                  </a:lnTo>
                  <a:close/>
                </a:path>
              </a:pathLst>
            </a:custGeom>
            <a:grpFill/>
            <a:ln w="9525">
              <a:solidFill>
                <a:schemeClr val="bg2"/>
              </a:solidFill>
              <a:round/>
              <a:headEnd/>
              <a:tailEnd/>
            </a:ln>
          </p:spPr>
          <p:txBody>
            <a:bodyPr/>
            <a:lstStyle/>
            <a:p>
              <a:pPr>
                <a:defRPr/>
              </a:pPr>
              <a:endParaRPr lang="en-GB" dirty="0"/>
            </a:p>
          </p:txBody>
        </p:sp>
        <p:sp>
          <p:nvSpPr>
            <p:cNvPr id="1585" name="Freeform 758">
              <a:extLst>
                <a:ext uri="{FF2B5EF4-FFF2-40B4-BE49-F238E27FC236}">
                  <a16:creationId xmlns:a16="http://schemas.microsoft.com/office/drawing/2014/main" id="{A8D71603-288E-4458-B31D-5C3D7D38511A}"/>
                </a:ext>
              </a:extLst>
            </p:cNvPr>
            <p:cNvSpPr>
              <a:spLocks/>
            </p:cNvSpPr>
            <p:nvPr/>
          </p:nvSpPr>
          <p:spPr bwMode="auto">
            <a:xfrm>
              <a:off x="5200" y="3198"/>
              <a:ext cx="43" cy="36"/>
            </a:xfrm>
            <a:custGeom>
              <a:avLst/>
              <a:gdLst>
                <a:gd name="T0" fmla="*/ 0 w 43"/>
                <a:gd name="T1" fmla="*/ 0 h 36"/>
                <a:gd name="T2" fmla="*/ 14 w 43"/>
                <a:gd name="T3" fmla="*/ 6 h 36"/>
                <a:gd name="T4" fmla="*/ 24 w 43"/>
                <a:gd name="T5" fmla="*/ 18 h 36"/>
                <a:gd name="T6" fmla="*/ 34 w 43"/>
                <a:gd name="T7" fmla="*/ 24 h 36"/>
                <a:gd name="T8" fmla="*/ 43 w 43"/>
                <a:gd name="T9" fmla="*/ 32 h 36"/>
                <a:gd name="T10" fmla="*/ 41 w 43"/>
                <a:gd name="T11" fmla="*/ 36 h 36"/>
                <a:gd name="T12" fmla="*/ 30 w 43"/>
                <a:gd name="T13" fmla="*/ 28 h 36"/>
                <a:gd name="T14" fmla="*/ 20 w 43"/>
                <a:gd name="T15" fmla="*/ 20 h 36"/>
                <a:gd name="T16" fmla="*/ 10 w 43"/>
                <a:gd name="T17" fmla="*/ 12 h 36"/>
                <a:gd name="T18" fmla="*/ 2 w 43"/>
                <a:gd name="T19" fmla="*/ 8 h 36"/>
                <a:gd name="T20" fmla="*/ 0 w 43"/>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6">
                  <a:moveTo>
                    <a:pt x="0" y="0"/>
                  </a:moveTo>
                  <a:lnTo>
                    <a:pt x="14" y="6"/>
                  </a:lnTo>
                  <a:lnTo>
                    <a:pt x="24" y="18"/>
                  </a:lnTo>
                  <a:lnTo>
                    <a:pt x="34" y="24"/>
                  </a:lnTo>
                  <a:lnTo>
                    <a:pt x="43" y="32"/>
                  </a:lnTo>
                  <a:lnTo>
                    <a:pt x="41" y="36"/>
                  </a:lnTo>
                  <a:lnTo>
                    <a:pt x="30" y="28"/>
                  </a:lnTo>
                  <a:lnTo>
                    <a:pt x="20" y="20"/>
                  </a:lnTo>
                  <a:lnTo>
                    <a:pt x="10" y="12"/>
                  </a:lnTo>
                  <a:lnTo>
                    <a:pt x="2" y="8"/>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86" name="New Zealand">
            <a:extLst>
              <a:ext uri="{FF2B5EF4-FFF2-40B4-BE49-F238E27FC236}">
                <a16:creationId xmlns:a16="http://schemas.microsoft.com/office/drawing/2014/main" id="{C85BDEA2-DC8F-47DC-B00E-6F3EE1D90424}"/>
              </a:ext>
            </a:extLst>
          </p:cNvPr>
          <p:cNvGrpSpPr>
            <a:grpSpLocks/>
          </p:cNvGrpSpPr>
          <p:nvPr/>
        </p:nvGrpSpPr>
        <p:grpSpPr bwMode="auto">
          <a:xfrm>
            <a:off x="7865606" y="5429215"/>
            <a:ext cx="254012" cy="334722"/>
            <a:chOff x="8299450" y="5078413"/>
            <a:chExt cx="292100" cy="358775"/>
          </a:xfrm>
          <a:solidFill>
            <a:schemeClr val="bg2"/>
          </a:solidFill>
        </p:grpSpPr>
        <p:grpSp>
          <p:nvGrpSpPr>
            <p:cNvPr id="1587" name="New Zealand">
              <a:extLst>
                <a:ext uri="{FF2B5EF4-FFF2-40B4-BE49-F238E27FC236}">
                  <a16:creationId xmlns:a16="http://schemas.microsoft.com/office/drawing/2014/main" id="{5A504C62-19AB-42DE-BB9C-D8270972D870}"/>
                </a:ext>
              </a:extLst>
            </p:cNvPr>
            <p:cNvGrpSpPr>
              <a:grpSpLocks/>
            </p:cNvGrpSpPr>
            <p:nvPr/>
          </p:nvGrpSpPr>
          <p:grpSpPr bwMode="auto">
            <a:xfrm>
              <a:off x="8455025" y="5078413"/>
              <a:ext cx="136525" cy="211137"/>
              <a:chOff x="5335" y="3431"/>
              <a:chExt cx="86" cy="133"/>
            </a:xfrm>
            <a:grpFill/>
          </p:grpSpPr>
          <p:sp>
            <p:nvSpPr>
              <p:cNvPr id="1591" name="Freeform 760">
                <a:extLst>
                  <a:ext uri="{FF2B5EF4-FFF2-40B4-BE49-F238E27FC236}">
                    <a16:creationId xmlns:a16="http://schemas.microsoft.com/office/drawing/2014/main" id="{16969B91-C9DC-488C-80E9-86F514C8CBB7}"/>
                  </a:ext>
                </a:extLst>
              </p:cNvPr>
              <p:cNvSpPr>
                <a:spLocks/>
              </p:cNvSpPr>
              <p:nvPr/>
            </p:nvSpPr>
            <p:spPr bwMode="auto">
              <a:xfrm>
                <a:off x="5335" y="3431"/>
                <a:ext cx="86" cy="133"/>
              </a:xfrm>
              <a:custGeom>
                <a:avLst/>
                <a:gdLst>
                  <a:gd name="T0" fmla="*/ 20 w 86"/>
                  <a:gd name="T1" fmla="*/ 96 h 133"/>
                  <a:gd name="T2" fmla="*/ 14 w 86"/>
                  <a:gd name="T3" fmla="*/ 88 h 133"/>
                  <a:gd name="T4" fmla="*/ 22 w 86"/>
                  <a:gd name="T5" fmla="*/ 82 h 133"/>
                  <a:gd name="T6" fmla="*/ 27 w 86"/>
                  <a:gd name="T7" fmla="*/ 78 h 133"/>
                  <a:gd name="T8" fmla="*/ 27 w 86"/>
                  <a:gd name="T9" fmla="*/ 61 h 133"/>
                  <a:gd name="T10" fmla="*/ 29 w 86"/>
                  <a:gd name="T11" fmla="*/ 45 h 133"/>
                  <a:gd name="T12" fmla="*/ 20 w 86"/>
                  <a:gd name="T13" fmla="*/ 33 h 133"/>
                  <a:gd name="T14" fmla="*/ 8 w 86"/>
                  <a:gd name="T15" fmla="*/ 25 h 133"/>
                  <a:gd name="T16" fmla="*/ 2 w 86"/>
                  <a:gd name="T17" fmla="*/ 10 h 133"/>
                  <a:gd name="T18" fmla="*/ 0 w 86"/>
                  <a:gd name="T19" fmla="*/ 0 h 133"/>
                  <a:gd name="T20" fmla="*/ 10 w 86"/>
                  <a:gd name="T21" fmla="*/ 10 h 133"/>
                  <a:gd name="T22" fmla="*/ 22 w 86"/>
                  <a:gd name="T23" fmla="*/ 18 h 133"/>
                  <a:gd name="T24" fmla="*/ 29 w 86"/>
                  <a:gd name="T25" fmla="*/ 25 h 133"/>
                  <a:gd name="T26" fmla="*/ 27 w 86"/>
                  <a:gd name="T27" fmla="*/ 33 h 133"/>
                  <a:gd name="T28" fmla="*/ 33 w 86"/>
                  <a:gd name="T29" fmla="*/ 43 h 133"/>
                  <a:gd name="T30" fmla="*/ 37 w 86"/>
                  <a:gd name="T31" fmla="*/ 51 h 133"/>
                  <a:gd name="T32" fmla="*/ 43 w 86"/>
                  <a:gd name="T33" fmla="*/ 45 h 133"/>
                  <a:gd name="T34" fmla="*/ 45 w 86"/>
                  <a:gd name="T35" fmla="*/ 51 h 133"/>
                  <a:gd name="T36" fmla="*/ 51 w 86"/>
                  <a:gd name="T37" fmla="*/ 59 h 133"/>
                  <a:gd name="T38" fmla="*/ 62 w 86"/>
                  <a:gd name="T39" fmla="*/ 66 h 133"/>
                  <a:gd name="T40" fmla="*/ 74 w 86"/>
                  <a:gd name="T41" fmla="*/ 65 h 133"/>
                  <a:gd name="T42" fmla="*/ 80 w 86"/>
                  <a:gd name="T43" fmla="*/ 59 h 133"/>
                  <a:gd name="T44" fmla="*/ 86 w 86"/>
                  <a:gd name="T45" fmla="*/ 61 h 133"/>
                  <a:gd name="T46" fmla="*/ 86 w 86"/>
                  <a:gd name="T47" fmla="*/ 72 h 133"/>
                  <a:gd name="T48" fmla="*/ 78 w 86"/>
                  <a:gd name="T49" fmla="*/ 78 h 133"/>
                  <a:gd name="T50" fmla="*/ 78 w 86"/>
                  <a:gd name="T51" fmla="*/ 86 h 133"/>
                  <a:gd name="T52" fmla="*/ 62 w 86"/>
                  <a:gd name="T53" fmla="*/ 88 h 133"/>
                  <a:gd name="T54" fmla="*/ 62 w 86"/>
                  <a:gd name="T55" fmla="*/ 96 h 133"/>
                  <a:gd name="T56" fmla="*/ 62 w 86"/>
                  <a:gd name="T57" fmla="*/ 104 h 133"/>
                  <a:gd name="T58" fmla="*/ 57 w 86"/>
                  <a:gd name="T59" fmla="*/ 111 h 133"/>
                  <a:gd name="T60" fmla="*/ 49 w 86"/>
                  <a:gd name="T61" fmla="*/ 123 h 133"/>
                  <a:gd name="T62" fmla="*/ 39 w 86"/>
                  <a:gd name="T63" fmla="*/ 133 h 133"/>
                  <a:gd name="T64" fmla="*/ 31 w 86"/>
                  <a:gd name="T65" fmla="*/ 131 h 133"/>
                  <a:gd name="T66" fmla="*/ 29 w 86"/>
                  <a:gd name="T67" fmla="*/ 119 h 133"/>
                  <a:gd name="T68" fmla="*/ 35 w 86"/>
                  <a:gd name="T69" fmla="*/ 113 h 133"/>
                  <a:gd name="T70" fmla="*/ 35 w 86"/>
                  <a:gd name="T71" fmla="*/ 106 h 133"/>
                  <a:gd name="T72" fmla="*/ 29 w 86"/>
                  <a:gd name="T73" fmla="*/ 98 h 133"/>
                  <a:gd name="T74" fmla="*/ 20 w 86"/>
                  <a:gd name="T75" fmla="*/ 9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133">
                    <a:moveTo>
                      <a:pt x="20" y="96"/>
                    </a:moveTo>
                    <a:lnTo>
                      <a:pt x="14" y="88"/>
                    </a:lnTo>
                    <a:lnTo>
                      <a:pt x="22" y="82"/>
                    </a:lnTo>
                    <a:lnTo>
                      <a:pt x="27" y="78"/>
                    </a:lnTo>
                    <a:lnTo>
                      <a:pt x="27" y="61"/>
                    </a:lnTo>
                    <a:lnTo>
                      <a:pt x="29" y="45"/>
                    </a:lnTo>
                    <a:lnTo>
                      <a:pt x="20" y="33"/>
                    </a:lnTo>
                    <a:lnTo>
                      <a:pt x="8" y="25"/>
                    </a:lnTo>
                    <a:lnTo>
                      <a:pt x="2" y="10"/>
                    </a:lnTo>
                    <a:lnTo>
                      <a:pt x="0" y="0"/>
                    </a:lnTo>
                    <a:lnTo>
                      <a:pt x="10" y="10"/>
                    </a:lnTo>
                    <a:lnTo>
                      <a:pt x="22" y="18"/>
                    </a:lnTo>
                    <a:lnTo>
                      <a:pt x="29" y="25"/>
                    </a:lnTo>
                    <a:lnTo>
                      <a:pt x="27" y="33"/>
                    </a:lnTo>
                    <a:lnTo>
                      <a:pt x="33" y="43"/>
                    </a:lnTo>
                    <a:lnTo>
                      <a:pt x="37" y="51"/>
                    </a:lnTo>
                    <a:lnTo>
                      <a:pt x="43" y="45"/>
                    </a:lnTo>
                    <a:lnTo>
                      <a:pt x="45" y="51"/>
                    </a:lnTo>
                    <a:lnTo>
                      <a:pt x="51" y="59"/>
                    </a:lnTo>
                    <a:lnTo>
                      <a:pt x="62" y="66"/>
                    </a:lnTo>
                    <a:lnTo>
                      <a:pt x="74" y="65"/>
                    </a:lnTo>
                    <a:lnTo>
                      <a:pt x="80" y="59"/>
                    </a:lnTo>
                    <a:lnTo>
                      <a:pt x="86" y="61"/>
                    </a:lnTo>
                    <a:lnTo>
                      <a:pt x="86" y="72"/>
                    </a:lnTo>
                    <a:lnTo>
                      <a:pt x="78" y="78"/>
                    </a:lnTo>
                    <a:lnTo>
                      <a:pt x="78" y="86"/>
                    </a:lnTo>
                    <a:lnTo>
                      <a:pt x="62" y="88"/>
                    </a:lnTo>
                    <a:lnTo>
                      <a:pt x="62" y="96"/>
                    </a:lnTo>
                    <a:lnTo>
                      <a:pt x="62" y="104"/>
                    </a:lnTo>
                    <a:lnTo>
                      <a:pt x="57" y="111"/>
                    </a:lnTo>
                    <a:lnTo>
                      <a:pt x="49" y="123"/>
                    </a:lnTo>
                    <a:lnTo>
                      <a:pt x="39" y="133"/>
                    </a:lnTo>
                    <a:lnTo>
                      <a:pt x="31" y="131"/>
                    </a:lnTo>
                    <a:lnTo>
                      <a:pt x="29" y="119"/>
                    </a:lnTo>
                    <a:lnTo>
                      <a:pt x="35" y="113"/>
                    </a:lnTo>
                    <a:lnTo>
                      <a:pt x="35" y="106"/>
                    </a:lnTo>
                    <a:lnTo>
                      <a:pt x="29" y="98"/>
                    </a:lnTo>
                    <a:lnTo>
                      <a:pt x="20" y="96"/>
                    </a:lnTo>
                    <a:close/>
                  </a:path>
                </a:pathLst>
              </a:custGeom>
              <a:grpFill/>
              <a:ln w="9525">
                <a:solidFill>
                  <a:schemeClr val="bg2"/>
                </a:solidFill>
                <a:round/>
                <a:headEnd/>
                <a:tailEnd/>
              </a:ln>
            </p:spPr>
            <p:txBody>
              <a:bodyPr/>
              <a:lstStyle/>
              <a:p>
                <a:pPr>
                  <a:defRPr/>
                </a:pPr>
                <a:endParaRPr lang="en-GB" dirty="0">
                  <a:ln>
                    <a:solidFill>
                      <a:schemeClr val="bg1">
                        <a:lumMod val="75000"/>
                      </a:schemeClr>
                    </a:solidFill>
                  </a:ln>
                </a:endParaRPr>
              </a:p>
            </p:txBody>
          </p:sp>
          <p:sp>
            <p:nvSpPr>
              <p:cNvPr id="1592" name="Freeform 761">
                <a:extLst>
                  <a:ext uri="{FF2B5EF4-FFF2-40B4-BE49-F238E27FC236}">
                    <a16:creationId xmlns:a16="http://schemas.microsoft.com/office/drawing/2014/main" id="{3B9B39F1-18FF-4B57-B6AE-467DC6CE5FFD}"/>
                  </a:ext>
                </a:extLst>
              </p:cNvPr>
              <p:cNvSpPr>
                <a:spLocks/>
              </p:cNvSpPr>
              <p:nvPr/>
            </p:nvSpPr>
            <p:spPr bwMode="auto">
              <a:xfrm>
                <a:off x="5335" y="3431"/>
                <a:ext cx="86" cy="133"/>
              </a:xfrm>
              <a:custGeom>
                <a:avLst/>
                <a:gdLst>
                  <a:gd name="T0" fmla="*/ 20 w 86"/>
                  <a:gd name="T1" fmla="*/ 96 h 133"/>
                  <a:gd name="T2" fmla="*/ 14 w 86"/>
                  <a:gd name="T3" fmla="*/ 88 h 133"/>
                  <a:gd name="T4" fmla="*/ 22 w 86"/>
                  <a:gd name="T5" fmla="*/ 82 h 133"/>
                  <a:gd name="T6" fmla="*/ 27 w 86"/>
                  <a:gd name="T7" fmla="*/ 78 h 133"/>
                  <a:gd name="T8" fmla="*/ 27 w 86"/>
                  <a:gd name="T9" fmla="*/ 61 h 133"/>
                  <a:gd name="T10" fmla="*/ 29 w 86"/>
                  <a:gd name="T11" fmla="*/ 45 h 133"/>
                  <a:gd name="T12" fmla="*/ 20 w 86"/>
                  <a:gd name="T13" fmla="*/ 33 h 133"/>
                  <a:gd name="T14" fmla="*/ 8 w 86"/>
                  <a:gd name="T15" fmla="*/ 25 h 133"/>
                  <a:gd name="T16" fmla="*/ 2 w 86"/>
                  <a:gd name="T17" fmla="*/ 10 h 133"/>
                  <a:gd name="T18" fmla="*/ 0 w 86"/>
                  <a:gd name="T19" fmla="*/ 0 h 133"/>
                  <a:gd name="T20" fmla="*/ 10 w 86"/>
                  <a:gd name="T21" fmla="*/ 10 h 133"/>
                  <a:gd name="T22" fmla="*/ 22 w 86"/>
                  <a:gd name="T23" fmla="*/ 18 h 133"/>
                  <a:gd name="T24" fmla="*/ 29 w 86"/>
                  <a:gd name="T25" fmla="*/ 25 h 133"/>
                  <a:gd name="T26" fmla="*/ 27 w 86"/>
                  <a:gd name="T27" fmla="*/ 33 h 133"/>
                  <a:gd name="T28" fmla="*/ 33 w 86"/>
                  <a:gd name="T29" fmla="*/ 43 h 133"/>
                  <a:gd name="T30" fmla="*/ 37 w 86"/>
                  <a:gd name="T31" fmla="*/ 51 h 133"/>
                  <a:gd name="T32" fmla="*/ 43 w 86"/>
                  <a:gd name="T33" fmla="*/ 45 h 133"/>
                  <a:gd name="T34" fmla="*/ 45 w 86"/>
                  <a:gd name="T35" fmla="*/ 51 h 133"/>
                  <a:gd name="T36" fmla="*/ 51 w 86"/>
                  <a:gd name="T37" fmla="*/ 59 h 133"/>
                  <a:gd name="T38" fmla="*/ 62 w 86"/>
                  <a:gd name="T39" fmla="*/ 66 h 133"/>
                  <a:gd name="T40" fmla="*/ 74 w 86"/>
                  <a:gd name="T41" fmla="*/ 65 h 133"/>
                  <a:gd name="T42" fmla="*/ 80 w 86"/>
                  <a:gd name="T43" fmla="*/ 59 h 133"/>
                  <a:gd name="T44" fmla="*/ 86 w 86"/>
                  <a:gd name="T45" fmla="*/ 61 h 133"/>
                  <a:gd name="T46" fmla="*/ 86 w 86"/>
                  <a:gd name="T47" fmla="*/ 72 h 133"/>
                  <a:gd name="T48" fmla="*/ 78 w 86"/>
                  <a:gd name="T49" fmla="*/ 78 h 133"/>
                  <a:gd name="T50" fmla="*/ 78 w 86"/>
                  <a:gd name="T51" fmla="*/ 86 h 133"/>
                  <a:gd name="T52" fmla="*/ 62 w 86"/>
                  <a:gd name="T53" fmla="*/ 88 h 133"/>
                  <a:gd name="T54" fmla="*/ 62 w 86"/>
                  <a:gd name="T55" fmla="*/ 96 h 133"/>
                  <a:gd name="T56" fmla="*/ 62 w 86"/>
                  <a:gd name="T57" fmla="*/ 104 h 133"/>
                  <a:gd name="T58" fmla="*/ 57 w 86"/>
                  <a:gd name="T59" fmla="*/ 111 h 133"/>
                  <a:gd name="T60" fmla="*/ 49 w 86"/>
                  <a:gd name="T61" fmla="*/ 123 h 133"/>
                  <a:gd name="T62" fmla="*/ 39 w 86"/>
                  <a:gd name="T63" fmla="*/ 133 h 133"/>
                  <a:gd name="T64" fmla="*/ 31 w 86"/>
                  <a:gd name="T65" fmla="*/ 131 h 133"/>
                  <a:gd name="T66" fmla="*/ 29 w 86"/>
                  <a:gd name="T67" fmla="*/ 119 h 133"/>
                  <a:gd name="T68" fmla="*/ 35 w 86"/>
                  <a:gd name="T69" fmla="*/ 113 h 133"/>
                  <a:gd name="T70" fmla="*/ 35 w 86"/>
                  <a:gd name="T71" fmla="*/ 106 h 133"/>
                  <a:gd name="T72" fmla="*/ 29 w 86"/>
                  <a:gd name="T73" fmla="*/ 98 h 133"/>
                  <a:gd name="T74" fmla="*/ 20 w 86"/>
                  <a:gd name="T75" fmla="*/ 9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133">
                    <a:moveTo>
                      <a:pt x="20" y="96"/>
                    </a:moveTo>
                    <a:lnTo>
                      <a:pt x="14" y="88"/>
                    </a:lnTo>
                    <a:lnTo>
                      <a:pt x="22" y="82"/>
                    </a:lnTo>
                    <a:lnTo>
                      <a:pt x="27" y="78"/>
                    </a:lnTo>
                    <a:lnTo>
                      <a:pt x="27" y="61"/>
                    </a:lnTo>
                    <a:lnTo>
                      <a:pt x="29" y="45"/>
                    </a:lnTo>
                    <a:lnTo>
                      <a:pt x="20" y="33"/>
                    </a:lnTo>
                    <a:lnTo>
                      <a:pt x="8" y="25"/>
                    </a:lnTo>
                    <a:lnTo>
                      <a:pt x="2" y="10"/>
                    </a:lnTo>
                    <a:lnTo>
                      <a:pt x="0" y="0"/>
                    </a:lnTo>
                    <a:lnTo>
                      <a:pt x="10" y="10"/>
                    </a:lnTo>
                    <a:lnTo>
                      <a:pt x="22" y="18"/>
                    </a:lnTo>
                    <a:lnTo>
                      <a:pt x="29" y="25"/>
                    </a:lnTo>
                    <a:lnTo>
                      <a:pt x="27" y="33"/>
                    </a:lnTo>
                    <a:lnTo>
                      <a:pt x="33" y="43"/>
                    </a:lnTo>
                    <a:lnTo>
                      <a:pt x="37" y="51"/>
                    </a:lnTo>
                    <a:lnTo>
                      <a:pt x="43" y="45"/>
                    </a:lnTo>
                    <a:lnTo>
                      <a:pt x="45" y="51"/>
                    </a:lnTo>
                    <a:lnTo>
                      <a:pt x="51" y="59"/>
                    </a:lnTo>
                    <a:lnTo>
                      <a:pt x="62" y="66"/>
                    </a:lnTo>
                    <a:lnTo>
                      <a:pt x="74" y="65"/>
                    </a:lnTo>
                    <a:lnTo>
                      <a:pt x="80" y="59"/>
                    </a:lnTo>
                    <a:lnTo>
                      <a:pt x="86" y="61"/>
                    </a:lnTo>
                    <a:lnTo>
                      <a:pt x="86" y="72"/>
                    </a:lnTo>
                    <a:lnTo>
                      <a:pt x="78" y="78"/>
                    </a:lnTo>
                    <a:lnTo>
                      <a:pt x="78" y="86"/>
                    </a:lnTo>
                    <a:lnTo>
                      <a:pt x="62" y="88"/>
                    </a:lnTo>
                    <a:lnTo>
                      <a:pt x="62" y="96"/>
                    </a:lnTo>
                    <a:lnTo>
                      <a:pt x="62" y="104"/>
                    </a:lnTo>
                    <a:lnTo>
                      <a:pt x="57" y="111"/>
                    </a:lnTo>
                    <a:lnTo>
                      <a:pt x="49" y="123"/>
                    </a:lnTo>
                    <a:lnTo>
                      <a:pt x="39" y="133"/>
                    </a:lnTo>
                    <a:lnTo>
                      <a:pt x="31" y="131"/>
                    </a:lnTo>
                    <a:lnTo>
                      <a:pt x="29" y="119"/>
                    </a:lnTo>
                    <a:lnTo>
                      <a:pt x="35" y="113"/>
                    </a:lnTo>
                    <a:lnTo>
                      <a:pt x="35" y="106"/>
                    </a:lnTo>
                    <a:lnTo>
                      <a:pt x="29" y="98"/>
                    </a:lnTo>
                    <a:lnTo>
                      <a:pt x="20" y="96"/>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588" name="New Zealand">
              <a:extLst>
                <a:ext uri="{FF2B5EF4-FFF2-40B4-BE49-F238E27FC236}">
                  <a16:creationId xmlns:a16="http://schemas.microsoft.com/office/drawing/2014/main" id="{4581B9EF-B1EA-48A1-8021-31AA21C970EC}"/>
                </a:ext>
              </a:extLst>
            </p:cNvPr>
            <p:cNvGrpSpPr>
              <a:grpSpLocks/>
            </p:cNvGrpSpPr>
            <p:nvPr/>
          </p:nvGrpSpPr>
          <p:grpSpPr bwMode="auto">
            <a:xfrm>
              <a:off x="8299450" y="5257800"/>
              <a:ext cx="190500" cy="179388"/>
              <a:chOff x="5237" y="3544"/>
              <a:chExt cx="120" cy="113"/>
            </a:xfrm>
            <a:grpFill/>
          </p:grpSpPr>
          <p:sp>
            <p:nvSpPr>
              <p:cNvPr id="1589" name="Freeform 763">
                <a:extLst>
                  <a:ext uri="{FF2B5EF4-FFF2-40B4-BE49-F238E27FC236}">
                    <a16:creationId xmlns:a16="http://schemas.microsoft.com/office/drawing/2014/main" id="{855564F2-DD44-4ECC-A0D8-E58C4B838A1C}"/>
                  </a:ext>
                </a:extLst>
              </p:cNvPr>
              <p:cNvSpPr>
                <a:spLocks/>
              </p:cNvSpPr>
              <p:nvPr/>
            </p:nvSpPr>
            <p:spPr bwMode="auto">
              <a:xfrm>
                <a:off x="5237" y="3544"/>
                <a:ext cx="120" cy="113"/>
              </a:xfrm>
              <a:custGeom>
                <a:avLst/>
                <a:gdLst>
                  <a:gd name="T0" fmla="*/ 90 w 120"/>
                  <a:gd name="T1" fmla="*/ 0 h 113"/>
                  <a:gd name="T2" fmla="*/ 98 w 120"/>
                  <a:gd name="T3" fmla="*/ 2 h 113"/>
                  <a:gd name="T4" fmla="*/ 104 w 120"/>
                  <a:gd name="T5" fmla="*/ 10 h 113"/>
                  <a:gd name="T6" fmla="*/ 114 w 120"/>
                  <a:gd name="T7" fmla="*/ 10 h 113"/>
                  <a:gd name="T8" fmla="*/ 120 w 120"/>
                  <a:gd name="T9" fmla="*/ 10 h 113"/>
                  <a:gd name="T10" fmla="*/ 120 w 120"/>
                  <a:gd name="T11" fmla="*/ 19 h 113"/>
                  <a:gd name="T12" fmla="*/ 114 w 120"/>
                  <a:gd name="T13" fmla="*/ 29 h 113"/>
                  <a:gd name="T14" fmla="*/ 108 w 120"/>
                  <a:gd name="T15" fmla="*/ 37 h 113"/>
                  <a:gd name="T16" fmla="*/ 98 w 120"/>
                  <a:gd name="T17" fmla="*/ 45 h 113"/>
                  <a:gd name="T18" fmla="*/ 98 w 120"/>
                  <a:gd name="T19" fmla="*/ 58 h 113"/>
                  <a:gd name="T20" fmla="*/ 88 w 120"/>
                  <a:gd name="T21" fmla="*/ 60 h 113"/>
                  <a:gd name="T22" fmla="*/ 79 w 120"/>
                  <a:gd name="T23" fmla="*/ 64 h 113"/>
                  <a:gd name="T24" fmla="*/ 73 w 120"/>
                  <a:gd name="T25" fmla="*/ 72 h 113"/>
                  <a:gd name="T26" fmla="*/ 69 w 120"/>
                  <a:gd name="T27" fmla="*/ 88 h 113"/>
                  <a:gd name="T28" fmla="*/ 57 w 120"/>
                  <a:gd name="T29" fmla="*/ 101 h 113"/>
                  <a:gd name="T30" fmla="*/ 47 w 120"/>
                  <a:gd name="T31" fmla="*/ 111 h 113"/>
                  <a:gd name="T32" fmla="*/ 30 w 120"/>
                  <a:gd name="T33" fmla="*/ 113 h 113"/>
                  <a:gd name="T34" fmla="*/ 22 w 120"/>
                  <a:gd name="T35" fmla="*/ 107 h 113"/>
                  <a:gd name="T36" fmla="*/ 16 w 120"/>
                  <a:gd name="T37" fmla="*/ 105 h 113"/>
                  <a:gd name="T38" fmla="*/ 0 w 120"/>
                  <a:gd name="T39" fmla="*/ 103 h 113"/>
                  <a:gd name="T40" fmla="*/ 4 w 120"/>
                  <a:gd name="T41" fmla="*/ 89 h 113"/>
                  <a:gd name="T42" fmla="*/ 14 w 120"/>
                  <a:gd name="T43" fmla="*/ 78 h 113"/>
                  <a:gd name="T44" fmla="*/ 30 w 120"/>
                  <a:gd name="T45" fmla="*/ 62 h 113"/>
                  <a:gd name="T46" fmla="*/ 37 w 120"/>
                  <a:gd name="T47" fmla="*/ 62 h 113"/>
                  <a:gd name="T48" fmla="*/ 47 w 120"/>
                  <a:gd name="T49" fmla="*/ 51 h 113"/>
                  <a:gd name="T50" fmla="*/ 59 w 120"/>
                  <a:gd name="T51" fmla="*/ 51 h 113"/>
                  <a:gd name="T52" fmla="*/ 71 w 120"/>
                  <a:gd name="T53" fmla="*/ 35 h 113"/>
                  <a:gd name="T54" fmla="*/ 77 w 120"/>
                  <a:gd name="T55" fmla="*/ 25 h 113"/>
                  <a:gd name="T56" fmla="*/ 86 w 120"/>
                  <a:gd name="T57" fmla="*/ 19 h 113"/>
                  <a:gd name="T58" fmla="*/ 86 w 120"/>
                  <a:gd name="T59" fmla="*/ 10 h 113"/>
                  <a:gd name="T60" fmla="*/ 90 w 120"/>
                  <a:gd name="T6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113">
                    <a:moveTo>
                      <a:pt x="90" y="0"/>
                    </a:moveTo>
                    <a:lnTo>
                      <a:pt x="98" y="2"/>
                    </a:lnTo>
                    <a:lnTo>
                      <a:pt x="104" y="10"/>
                    </a:lnTo>
                    <a:lnTo>
                      <a:pt x="114" y="10"/>
                    </a:lnTo>
                    <a:lnTo>
                      <a:pt x="120" y="10"/>
                    </a:lnTo>
                    <a:lnTo>
                      <a:pt x="120" y="19"/>
                    </a:lnTo>
                    <a:lnTo>
                      <a:pt x="114" y="29"/>
                    </a:lnTo>
                    <a:lnTo>
                      <a:pt x="108" y="37"/>
                    </a:lnTo>
                    <a:lnTo>
                      <a:pt x="98" y="45"/>
                    </a:lnTo>
                    <a:lnTo>
                      <a:pt x="98" y="58"/>
                    </a:lnTo>
                    <a:lnTo>
                      <a:pt x="88" y="60"/>
                    </a:lnTo>
                    <a:lnTo>
                      <a:pt x="79" y="64"/>
                    </a:lnTo>
                    <a:lnTo>
                      <a:pt x="73" y="72"/>
                    </a:lnTo>
                    <a:lnTo>
                      <a:pt x="69" y="88"/>
                    </a:lnTo>
                    <a:lnTo>
                      <a:pt x="57" y="101"/>
                    </a:lnTo>
                    <a:lnTo>
                      <a:pt x="47" y="111"/>
                    </a:lnTo>
                    <a:lnTo>
                      <a:pt x="30" y="113"/>
                    </a:lnTo>
                    <a:lnTo>
                      <a:pt x="22" y="107"/>
                    </a:lnTo>
                    <a:lnTo>
                      <a:pt x="16" y="105"/>
                    </a:lnTo>
                    <a:lnTo>
                      <a:pt x="0" y="103"/>
                    </a:lnTo>
                    <a:lnTo>
                      <a:pt x="4" y="89"/>
                    </a:lnTo>
                    <a:lnTo>
                      <a:pt x="14" y="78"/>
                    </a:lnTo>
                    <a:lnTo>
                      <a:pt x="30" y="62"/>
                    </a:lnTo>
                    <a:lnTo>
                      <a:pt x="37" y="62"/>
                    </a:lnTo>
                    <a:lnTo>
                      <a:pt x="47" y="51"/>
                    </a:lnTo>
                    <a:lnTo>
                      <a:pt x="59" y="51"/>
                    </a:lnTo>
                    <a:lnTo>
                      <a:pt x="71" y="35"/>
                    </a:lnTo>
                    <a:lnTo>
                      <a:pt x="77" y="25"/>
                    </a:lnTo>
                    <a:lnTo>
                      <a:pt x="86" y="19"/>
                    </a:lnTo>
                    <a:lnTo>
                      <a:pt x="86" y="10"/>
                    </a:lnTo>
                    <a:lnTo>
                      <a:pt x="90" y="0"/>
                    </a:lnTo>
                    <a:close/>
                  </a:path>
                </a:pathLst>
              </a:custGeom>
              <a:grpFill/>
              <a:ln w="8001" cap="rnd">
                <a:solidFill>
                  <a:schemeClr val="bg2"/>
                </a:solidFill>
                <a:prstDash val="solid"/>
                <a:round/>
                <a:headEnd/>
                <a:tailEnd/>
              </a:ln>
            </p:spPr>
            <p:txBody>
              <a:bodyPr/>
              <a:lstStyle/>
              <a:p>
                <a:pPr>
                  <a:defRPr/>
                </a:pPr>
                <a:endParaRPr lang="en-GB" dirty="0"/>
              </a:p>
            </p:txBody>
          </p:sp>
          <p:sp>
            <p:nvSpPr>
              <p:cNvPr id="1590" name="Freeform 764">
                <a:extLst>
                  <a:ext uri="{FF2B5EF4-FFF2-40B4-BE49-F238E27FC236}">
                    <a16:creationId xmlns:a16="http://schemas.microsoft.com/office/drawing/2014/main" id="{E89FADE2-D98B-4998-8B19-11ED905CFF52}"/>
                  </a:ext>
                </a:extLst>
              </p:cNvPr>
              <p:cNvSpPr>
                <a:spLocks/>
              </p:cNvSpPr>
              <p:nvPr/>
            </p:nvSpPr>
            <p:spPr bwMode="auto">
              <a:xfrm>
                <a:off x="5237" y="3544"/>
                <a:ext cx="120" cy="113"/>
              </a:xfrm>
              <a:custGeom>
                <a:avLst/>
                <a:gdLst>
                  <a:gd name="T0" fmla="*/ 90 w 120"/>
                  <a:gd name="T1" fmla="*/ 0 h 113"/>
                  <a:gd name="T2" fmla="*/ 98 w 120"/>
                  <a:gd name="T3" fmla="*/ 2 h 113"/>
                  <a:gd name="T4" fmla="*/ 104 w 120"/>
                  <a:gd name="T5" fmla="*/ 10 h 113"/>
                  <a:gd name="T6" fmla="*/ 114 w 120"/>
                  <a:gd name="T7" fmla="*/ 10 h 113"/>
                  <a:gd name="T8" fmla="*/ 120 w 120"/>
                  <a:gd name="T9" fmla="*/ 10 h 113"/>
                  <a:gd name="T10" fmla="*/ 120 w 120"/>
                  <a:gd name="T11" fmla="*/ 19 h 113"/>
                  <a:gd name="T12" fmla="*/ 114 w 120"/>
                  <a:gd name="T13" fmla="*/ 29 h 113"/>
                  <a:gd name="T14" fmla="*/ 108 w 120"/>
                  <a:gd name="T15" fmla="*/ 37 h 113"/>
                  <a:gd name="T16" fmla="*/ 98 w 120"/>
                  <a:gd name="T17" fmla="*/ 45 h 113"/>
                  <a:gd name="T18" fmla="*/ 98 w 120"/>
                  <a:gd name="T19" fmla="*/ 58 h 113"/>
                  <a:gd name="T20" fmla="*/ 88 w 120"/>
                  <a:gd name="T21" fmla="*/ 60 h 113"/>
                  <a:gd name="T22" fmla="*/ 79 w 120"/>
                  <a:gd name="T23" fmla="*/ 64 h 113"/>
                  <a:gd name="T24" fmla="*/ 73 w 120"/>
                  <a:gd name="T25" fmla="*/ 72 h 113"/>
                  <a:gd name="T26" fmla="*/ 69 w 120"/>
                  <a:gd name="T27" fmla="*/ 88 h 113"/>
                  <a:gd name="T28" fmla="*/ 57 w 120"/>
                  <a:gd name="T29" fmla="*/ 101 h 113"/>
                  <a:gd name="T30" fmla="*/ 47 w 120"/>
                  <a:gd name="T31" fmla="*/ 111 h 113"/>
                  <a:gd name="T32" fmla="*/ 30 w 120"/>
                  <a:gd name="T33" fmla="*/ 113 h 113"/>
                  <a:gd name="T34" fmla="*/ 22 w 120"/>
                  <a:gd name="T35" fmla="*/ 107 h 113"/>
                  <a:gd name="T36" fmla="*/ 16 w 120"/>
                  <a:gd name="T37" fmla="*/ 105 h 113"/>
                  <a:gd name="T38" fmla="*/ 0 w 120"/>
                  <a:gd name="T39" fmla="*/ 103 h 113"/>
                  <a:gd name="T40" fmla="*/ 4 w 120"/>
                  <a:gd name="T41" fmla="*/ 89 h 113"/>
                  <a:gd name="T42" fmla="*/ 14 w 120"/>
                  <a:gd name="T43" fmla="*/ 78 h 113"/>
                  <a:gd name="T44" fmla="*/ 30 w 120"/>
                  <a:gd name="T45" fmla="*/ 62 h 113"/>
                  <a:gd name="T46" fmla="*/ 37 w 120"/>
                  <a:gd name="T47" fmla="*/ 62 h 113"/>
                  <a:gd name="T48" fmla="*/ 47 w 120"/>
                  <a:gd name="T49" fmla="*/ 51 h 113"/>
                  <a:gd name="T50" fmla="*/ 59 w 120"/>
                  <a:gd name="T51" fmla="*/ 51 h 113"/>
                  <a:gd name="T52" fmla="*/ 71 w 120"/>
                  <a:gd name="T53" fmla="*/ 35 h 113"/>
                  <a:gd name="T54" fmla="*/ 77 w 120"/>
                  <a:gd name="T55" fmla="*/ 25 h 113"/>
                  <a:gd name="T56" fmla="*/ 86 w 120"/>
                  <a:gd name="T57" fmla="*/ 19 h 113"/>
                  <a:gd name="T58" fmla="*/ 86 w 120"/>
                  <a:gd name="T59" fmla="*/ 10 h 113"/>
                  <a:gd name="T60" fmla="*/ 90 w 120"/>
                  <a:gd name="T61" fmla="*/ 0 h 1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0" h="113">
                    <a:moveTo>
                      <a:pt x="90" y="0"/>
                    </a:moveTo>
                    <a:lnTo>
                      <a:pt x="98" y="2"/>
                    </a:lnTo>
                    <a:lnTo>
                      <a:pt x="104" y="10"/>
                    </a:lnTo>
                    <a:lnTo>
                      <a:pt x="114" y="10"/>
                    </a:lnTo>
                    <a:lnTo>
                      <a:pt x="120" y="10"/>
                    </a:lnTo>
                    <a:lnTo>
                      <a:pt x="120" y="19"/>
                    </a:lnTo>
                    <a:lnTo>
                      <a:pt x="114" y="29"/>
                    </a:lnTo>
                    <a:lnTo>
                      <a:pt x="108" y="37"/>
                    </a:lnTo>
                    <a:lnTo>
                      <a:pt x="98" y="45"/>
                    </a:lnTo>
                    <a:lnTo>
                      <a:pt x="98" y="58"/>
                    </a:lnTo>
                    <a:lnTo>
                      <a:pt x="88" y="60"/>
                    </a:lnTo>
                    <a:lnTo>
                      <a:pt x="79" y="64"/>
                    </a:lnTo>
                    <a:lnTo>
                      <a:pt x="73" y="72"/>
                    </a:lnTo>
                    <a:lnTo>
                      <a:pt x="69" y="88"/>
                    </a:lnTo>
                    <a:lnTo>
                      <a:pt x="57" y="101"/>
                    </a:lnTo>
                    <a:lnTo>
                      <a:pt x="47" y="111"/>
                    </a:lnTo>
                    <a:lnTo>
                      <a:pt x="30" y="113"/>
                    </a:lnTo>
                    <a:lnTo>
                      <a:pt x="22" y="107"/>
                    </a:lnTo>
                    <a:lnTo>
                      <a:pt x="16" y="105"/>
                    </a:lnTo>
                    <a:lnTo>
                      <a:pt x="0" y="103"/>
                    </a:lnTo>
                    <a:lnTo>
                      <a:pt x="4" y="89"/>
                    </a:lnTo>
                    <a:lnTo>
                      <a:pt x="14" y="78"/>
                    </a:lnTo>
                    <a:lnTo>
                      <a:pt x="30" y="62"/>
                    </a:lnTo>
                    <a:lnTo>
                      <a:pt x="37" y="62"/>
                    </a:lnTo>
                    <a:lnTo>
                      <a:pt x="47" y="51"/>
                    </a:lnTo>
                    <a:lnTo>
                      <a:pt x="59" y="51"/>
                    </a:lnTo>
                    <a:lnTo>
                      <a:pt x="71" y="35"/>
                    </a:lnTo>
                    <a:lnTo>
                      <a:pt x="77" y="25"/>
                    </a:lnTo>
                    <a:lnTo>
                      <a:pt x="86" y="19"/>
                    </a:lnTo>
                    <a:lnTo>
                      <a:pt x="86" y="10"/>
                    </a:lnTo>
                    <a:lnTo>
                      <a:pt x="90" y="0"/>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593" name="Australien">
            <a:extLst>
              <a:ext uri="{FF2B5EF4-FFF2-40B4-BE49-F238E27FC236}">
                <a16:creationId xmlns:a16="http://schemas.microsoft.com/office/drawing/2014/main" id="{BF4C46EA-D0D5-4E1D-BD20-C68FE09B7B6A}"/>
              </a:ext>
            </a:extLst>
          </p:cNvPr>
          <p:cNvGrpSpPr>
            <a:grpSpLocks/>
          </p:cNvGrpSpPr>
          <p:nvPr/>
        </p:nvGrpSpPr>
        <p:grpSpPr bwMode="auto">
          <a:xfrm>
            <a:off x="6723935" y="4864927"/>
            <a:ext cx="861430" cy="814589"/>
            <a:chOff x="6986588" y="4473575"/>
            <a:chExt cx="990600" cy="873125"/>
          </a:xfrm>
          <a:solidFill>
            <a:schemeClr val="tx1"/>
          </a:solidFill>
        </p:grpSpPr>
        <p:grpSp>
          <p:nvGrpSpPr>
            <p:cNvPr id="1594" name="Australien">
              <a:extLst>
                <a:ext uri="{FF2B5EF4-FFF2-40B4-BE49-F238E27FC236}">
                  <a16:creationId xmlns:a16="http://schemas.microsoft.com/office/drawing/2014/main" id="{BEF25AE5-7D78-419A-8D70-EFC7A6914148}"/>
                </a:ext>
              </a:extLst>
            </p:cNvPr>
            <p:cNvGrpSpPr>
              <a:grpSpLocks/>
            </p:cNvGrpSpPr>
            <p:nvPr/>
          </p:nvGrpSpPr>
          <p:grpSpPr bwMode="auto">
            <a:xfrm>
              <a:off x="7761288" y="5257800"/>
              <a:ext cx="88900" cy="88900"/>
              <a:chOff x="4898" y="3544"/>
              <a:chExt cx="56" cy="56"/>
            </a:xfrm>
            <a:grpFill/>
          </p:grpSpPr>
          <p:sp>
            <p:nvSpPr>
              <p:cNvPr id="1598" name="Freeform 766">
                <a:extLst>
                  <a:ext uri="{FF2B5EF4-FFF2-40B4-BE49-F238E27FC236}">
                    <a16:creationId xmlns:a16="http://schemas.microsoft.com/office/drawing/2014/main" id="{C56C4DA4-8CFA-42E8-B27B-7474EABA1CDC}"/>
                  </a:ext>
                </a:extLst>
              </p:cNvPr>
              <p:cNvSpPr>
                <a:spLocks/>
              </p:cNvSpPr>
              <p:nvPr/>
            </p:nvSpPr>
            <p:spPr bwMode="auto">
              <a:xfrm>
                <a:off x="4898" y="3544"/>
                <a:ext cx="56" cy="56"/>
              </a:xfrm>
              <a:custGeom>
                <a:avLst/>
                <a:gdLst>
                  <a:gd name="T0" fmla="*/ 2 w 56"/>
                  <a:gd name="T1" fmla="*/ 0 h 56"/>
                  <a:gd name="T2" fmla="*/ 11 w 56"/>
                  <a:gd name="T3" fmla="*/ 6 h 56"/>
                  <a:gd name="T4" fmla="*/ 25 w 56"/>
                  <a:gd name="T5" fmla="*/ 12 h 56"/>
                  <a:gd name="T6" fmla="*/ 39 w 56"/>
                  <a:gd name="T7" fmla="*/ 10 h 56"/>
                  <a:gd name="T8" fmla="*/ 50 w 56"/>
                  <a:gd name="T9" fmla="*/ 8 h 56"/>
                  <a:gd name="T10" fmla="*/ 56 w 56"/>
                  <a:gd name="T11" fmla="*/ 10 h 56"/>
                  <a:gd name="T12" fmla="*/ 56 w 56"/>
                  <a:gd name="T13" fmla="*/ 25 h 56"/>
                  <a:gd name="T14" fmla="*/ 52 w 56"/>
                  <a:gd name="T15" fmla="*/ 33 h 56"/>
                  <a:gd name="T16" fmla="*/ 50 w 56"/>
                  <a:gd name="T17" fmla="*/ 41 h 56"/>
                  <a:gd name="T18" fmla="*/ 47 w 56"/>
                  <a:gd name="T19" fmla="*/ 45 h 56"/>
                  <a:gd name="T20" fmla="*/ 41 w 56"/>
                  <a:gd name="T21" fmla="*/ 45 h 56"/>
                  <a:gd name="T22" fmla="*/ 39 w 56"/>
                  <a:gd name="T23" fmla="*/ 49 h 56"/>
                  <a:gd name="T24" fmla="*/ 31 w 56"/>
                  <a:gd name="T25" fmla="*/ 56 h 56"/>
                  <a:gd name="T26" fmla="*/ 23 w 56"/>
                  <a:gd name="T27" fmla="*/ 54 h 56"/>
                  <a:gd name="T28" fmla="*/ 15 w 56"/>
                  <a:gd name="T29" fmla="*/ 47 h 56"/>
                  <a:gd name="T30" fmla="*/ 10 w 56"/>
                  <a:gd name="T31" fmla="*/ 39 h 56"/>
                  <a:gd name="T32" fmla="*/ 11 w 56"/>
                  <a:gd name="T33" fmla="*/ 25 h 56"/>
                  <a:gd name="T34" fmla="*/ 8 w 56"/>
                  <a:gd name="T35" fmla="*/ 17 h 56"/>
                  <a:gd name="T36" fmla="*/ 0 w 56"/>
                  <a:gd name="T37" fmla="*/ 12 h 56"/>
                  <a:gd name="T38" fmla="*/ 2 w 56"/>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 h="56">
                    <a:moveTo>
                      <a:pt x="2" y="0"/>
                    </a:moveTo>
                    <a:lnTo>
                      <a:pt x="11" y="6"/>
                    </a:lnTo>
                    <a:lnTo>
                      <a:pt x="25" y="12"/>
                    </a:lnTo>
                    <a:lnTo>
                      <a:pt x="39" y="10"/>
                    </a:lnTo>
                    <a:lnTo>
                      <a:pt x="50" y="8"/>
                    </a:lnTo>
                    <a:lnTo>
                      <a:pt x="56" y="10"/>
                    </a:lnTo>
                    <a:lnTo>
                      <a:pt x="56" y="25"/>
                    </a:lnTo>
                    <a:lnTo>
                      <a:pt x="52" y="33"/>
                    </a:lnTo>
                    <a:lnTo>
                      <a:pt x="50" y="41"/>
                    </a:lnTo>
                    <a:lnTo>
                      <a:pt x="47" y="45"/>
                    </a:lnTo>
                    <a:lnTo>
                      <a:pt x="41" y="45"/>
                    </a:lnTo>
                    <a:lnTo>
                      <a:pt x="39" y="49"/>
                    </a:lnTo>
                    <a:lnTo>
                      <a:pt x="31" y="56"/>
                    </a:lnTo>
                    <a:lnTo>
                      <a:pt x="23" y="54"/>
                    </a:lnTo>
                    <a:lnTo>
                      <a:pt x="15" y="47"/>
                    </a:lnTo>
                    <a:lnTo>
                      <a:pt x="10" y="39"/>
                    </a:lnTo>
                    <a:lnTo>
                      <a:pt x="11" y="25"/>
                    </a:lnTo>
                    <a:lnTo>
                      <a:pt x="8" y="17"/>
                    </a:lnTo>
                    <a:lnTo>
                      <a:pt x="0" y="12"/>
                    </a:lnTo>
                    <a:lnTo>
                      <a:pt x="2" y="0"/>
                    </a:lnTo>
                    <a:close/>
                  </a:path>
                </a:pathLst>
              </a:custGeom>
              <a:grpFill/>
              <a:ln w="9525">
                <a:solidFill>
                  <a:schemeClr val="tx1"/>
                </a:solidFill>
                <a:round/>
                <a:headEnd/>
                <a:tailEnd/>
              </a:ln>
            </p:spPr>
            <p:txBody>
              <a:bodyPr/>
              <a:lstStyle/>
              <a:p>
                <a:pPr>
                  <a:defRPr/>
                </a:pPr>
                <a:endParaRPr lang="en-GB" dirty="0"/>
              </a:p>
            </p:txBody>
          </p:sp>
          <p:sp>
            <p:nvSpPr>
              <p:cNvPr id="1599" name="Freeform 767">
                <a:extLst>
                  <a:ext uri="{FF2B5EF4-FFF2-40B4-BE49-F238E27FC236}">
                    <a16:creationId xmlns:a16="http://schemas.microsoft.com/office/drawing/2014/main" id="{158CF1DB-BE3E-4E6B-9999-B45DAF6022EF}"/>
                  </a:ext>
                </a:extLst>
              </p:cNvPr>
              <p:cNvSpPr>
                <a:spLocks/>
              </p:cNvSpPr>
              <p:nvPr/>
            </p:nvSpPr>
            <p:spPr bwMode="auto">
              <a:xfrm>
                <a:off x="4898" y="3544"/>
                <a:ext cx="56" cy="56"/>
              </a:xfrm>
              <a:custGeom>
                <a:avLst/>
                <a:gdLst>
                  <a:gd name="T0" fmla="*/ 2 w 56"/>
                  <a:gd name="T1" fmla="*/ 0 h 56"/>
                  <a:gd name="T2" fmla="*/ 11 w 56"/>
                  <a:gd name="T3" fmla="*/ 6 h 56"/>
                  <a:gd name="T4" fmla="*/ 25 w 56"/>
                  <a:gd name="T5" fmla="*/ 12 h 56"/>
                  <a:gd name="T6" fmla="*/ 39 w 56"/>
                  <a:gd name="T7" fmla="*/ 10 h 56"/>
                  <a:gd name="T8" fmla="*/ 50 w 56"/>
                  <a:gd name="T9" fmla="*/ 8 h 56"/>
                  <a:gd name="T10" fmla="*/ 56 w 56"/>
                  <a:gd name="T11" fmla="*/ 10 h 56"/>
                  <a:gd name="T12" fmla="*/ 56 w 56"/>
                  <a:gd name="T13" fmla="*/ 25 h 56"/>
                  <a:gd name="T14" fmla="*/ 52 w 56"/>
                  <a:gd name="T15" fmla="*/ 33 h 56"/>
                  <a:gd name="T16" fmla="*/ 50 w 56"/>
                  <a:gd name="T17" fmla="*/ 41 h 56"/>
                  <a:gd name="T18" fmla="*/ 47 w 56"/>
                  <a:gd name="T19" fmla="*/ 45 h 56"/>
                  <a:gd name="T20" fmla="*/ 41 w 56"/>
                  <a:gd name="T21" fmla="*/ 45 h 56"/>
                  <a:gd name="T22" fmla="*/ 39 w 56"/>
                  <a:gd name="T23" fmla="*/ 49 h 56"/>
                  <a:gd name="T24" fmla="*/ 31 w 56"/>
                  <a:gd name="T25" fmla="*/ 56 h 56"/>
                  <a:gd name="T26" fmla="*/ 23 w 56"/>
                  <a:gd name="T27" fmla="*/ 54 h 56"/>
                  <a:gd name="T28" fmla="*/ 15 w 56"/>
                  <a:gd name="T29" fmla="*/ 47 h 56"/>
                  <a:gd name="T30" fmla="*/ 10 w 56"/>
                  <a:gd name="T31" fmla="*/ 39 h 56"/>
                  <a:gd name="T32" fmla="*/ 11 w 56"/>
                  <a:gd name="T33" fmla="*/ 25 h 56"/>
                  <a:gd name="T34" fmla="*/ 8 w 56"/>
                  <a:gd name="T35" fmla="*/ 17 h 56"/>
                  <a:gd name="T36" fmla="*/ 0 w 56"/>
                  <a:gd name="T37" fmla="*/ 12 h 56"/>
                  <a:gd name="T38" fmla="*/ 2 w 56"/>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 h="56">
                    <a:moveTo>
                      <a:pt x="2" y="0"/>
                    </a:moveTo>
                    <a:lnTo>
                      <a:pt x="11" y="6"/>
                    </a:lnTo>
                    <a:lnTo>
                      <a:pt x="25" y="12"/>
                    </a:lnTo>
                    <a:lnTo>
                      <a:pt x="39" y="10"/>
                    </a:lnTo>
                    <a:lnTo>
                      <a:pt x="50" y="8"/>
                    </a:lnTo>
                    <a:lnTo>
                      <a:pt x="56" y="10"/>
                    </a:lnTo>
                    <a:lnTo>
                      <a:pt x="56" y="25"/>
                    </a:lnTo>
                    <a:lnTo>
                      <a:pt x="52" y="33"/>
                    </a:lnTo>
                    <a:lnTo>
                      <a:pt x="50" y="41"/>
                    </a:lnTo>
                    <a:lnTo>
                      <a:pt x="47" y="45"/>
                    </a:lnTo>
                    <a:lnTo>
                      <a:pt x="41" y="45"/>
                    </a:lnTo>
                    <a:lnTo>
                      <a:pt x="39" y="49"/>
                    </a:lnTo>
                    <a:lnTo>
                      <a:pt x="31" y="56"/>
                    </a:lnTo>
                    <a:lnTo>
                      <a:pt x="23" y="54"/>
                    </a:lnTo>
                    <a:lnTo>
                      <a:pt x="15" y="47"/>
                    </a:lnTo>
                    <a:lnTo>
                      <a:pt x="10" y="39"/>
                    </a:lnTo>
                    <a:lnTo>
                      <a:pt x="11" y="25"/>
                    </a:lnTo>
                    <a:lnTo>
                      <a:pt x="8" y="17"/>
                    </a:lnTo>
                    <a:lnTo>
                      <a:pt x="0" y="12"/>
                    </a:lnTo>
                    <a:lnTo>
                      <a:pt x="2" y="0"/>
                    </a:lnTo>
                    <a:close/>
                  </a:path>
                </a:pathLst>
              </a:custGeom>
              <a:grpFill/>
              <a:ln w="7938" cap="rnd">
                <a:solidFill>
                  <a:schemeClr val="tx1"/>
                </a:solidFill>
                <a:prstDash val="solid"/>
                <a:round/>
                <a:headEnd/>
                <a:tailEnd/>
              </a:ln>
            </p:spPr>
            <p:txBody>
              <a:bodyPr/>
              <a:lstStyle/>
              <a:p>
                <a:pPr>
                  <a:defRPr/>
                </a:pPr>
                <a:endParaRPr lang="en-GB" dirty="0"/>
              </a:p>
            </p:txBody>
          </p:sp>
        </p:grpSp>
        <p:grpSp>
          <p:nvGrpSpPr>
            <p:cNvPr id="1595" name="Australien">
              <a:extLst>
                <a:ext uri="{FF2B5EF4-FFF2-40B4-BE49-F238E27FC236}">
                  <a16:creationId xmlns:a16="http://schemas.microsoft.com/office/drawing/2014/main" id="{767B4B13-B95A-421F-A4B2-973C52F877C3}"/>
                </a:ext>
              </a:extLst>
            </p:cNvPr>
            <p:cNvGrpSpPr>
              <a:grpSpLocks/>
            </p:cNvGrpSpPr>
            <p:nvPr/>
          </p:nvGrpSpPr>
          <p:grpSpPr bwMode="auto">
            <a:xfrm>
              <a:off x="6986588" y="4473575"/>
              <a:ext cx="990600" cy="735013"/>
              <a:chOff x="4410" y="3050"/>
              <a:chExt cx="624" cy="463"/>
            </a:xfrm>
            <a:grpFill/>
          </p:grpSpPr>
          <p:sp>
            <p:nvSpPr>
              <p:cNvPr id="1596" name="Freeform 769">
                <a:extLst>
                  <a:ext uri="{FF2B5EF4-FFF2-40B4-BE49-F238E27FC236}">
                    <a16:creationId xmlns:a16="http://schemas.microsoft.com/office/drawing/2014/main" id="{93E0D4FB-AE6B-445E-8858-29F727D26462}"/>
                  </a:ext>
                </a:extLst>
              </p:cNvPr>
              <p:cNvSpPr>
                <a:spLocks/>
              </p:cNvSpPr>
              <p:nvPr/>
            </p:nvSpPr>
            <p:spPr bwMode="auto">
              <a:xfrm>
                <a:off x="4410" y="3050"/>
                <a:ext cx="624" cy="463"/>
              </a:xfrm>
              <a:custGeom>
                <a:avLst/>
                <a:gdLst>
                  <a:gd name="T0" fmla="*/ 301 w 624"/>
                  <a:gd name="T1" fmla="*/ 18 h 463"/>
                  <a:gd name="T2" fmla="*/ 301 w 624"/>
                  <a:gd name="T3" fmla="*/ 4 h 463"/>
                  <a:gd name="T4" fmla="*/ 332 w 624"/>
                  <a:gd name="T5" fmla="*/ 18 h 463"/>
                  <a:gd name="T6" fmla="*/ 353 w 624"/>
                  <a:gd name="T7" fmla="*/ 22 h 463"/>
                  <a:gd name="T8" fmla="*/ 363 w 624"/>
                  <a:gd name="T9" fmla="*/ 29 h 463"/>
                  <a:gd name="T10" fmla="*/ 344 w 624"/>
                  <a:gd name="T11" fmla="*/ 53 h 463"/>
                  <a:gd name="T12" fmla="*/ 363 w 624"/>
                  <a:gd name="T13" fmla="*/ 76 h 463"/>
                  <a:gd name="T14" fmla="*/ 406 w 624"/>
                  <a:gd name="T15" fmla="*/ 99 h 463"/>
                  <a:gd name="T16" fmla="*/ 439 w 624"/>
                  <a:gd name="T17" fmla="*/ 82 h 463"/>
                  <a:gd name="T18" fmla="*/ 445 w 624"/>
                  <a:gd name="T19" fmla="*/ 22 h 463"/>
                  <a:gd name="T20" fmla="*/ 459 w 624"/>
                  <a:gd name="T21" fmla="*/ 6 h 463"/>
                  <a:gd name="T22" fmla="*/ 472 w 624"/>
                  <a:gd name="T23" fmla="*/ 53 h 463"/>
                  <a:gd name="T24" fmla="*/ 498 w 624"/>
                  <a:gd name="T25" fmla="*/ 70 h 463"/>
                  <a:gd name="T26" fmla="*/ 509 w 624"/>
                  <a:gd name="T27" fmla="*/ 99 h 463"/>
                  <a:gd name="T28" fmla="*/ 519 w 624"/>
                  <a:gd name="T29" fmla="*/ 131 h 463"/>
                  <a:gd name="T30" fmla="*/ 554 w 624"/>
                  <a:gd name="T31" fmla="*/ 158 h 463"/>
                  <a:gd name="T32" fmla="*/ 568 w 624"/>
                  <a:gd name="T33" fmla="*/ 183 h 463"/>
                  <a:gd name="T34" fmla="*/ 597 w 624"/>
                  <a:gd name="T35" fmla="*/ 208 h 463"/>
                  <a:gd name="T36" fmla="*/ 619 w 624"/>
                  <a:gd name="T37" fmla="*/ 247 h 463"/>
                  <a:gd name="T38" fmla="*/ 624 w 624"/>
                  <a:gd name="T39" fmla="*/ 292 h 463"/>
                  <a:gd name="T40" fmla="*/ 609 w 624"/>
                  <a:gd name="T41" fmla="*/ 348 h 463"/>
                  <a:gd name="T42" fmla="*/ 581 w 624"/>
                  <a:gd name="T43" fmla="*/ 391 h 463"/>
                  <a:gd name="T44" fmla="*/ 568 w 624"/>
                  <a:gd name="T45" fmla="*/ 438 h 463"/>
                  <a:gd name="T46" fmla="*/ 537 w 624"/>
                  <a:gd name="T47" fmla="*/ 440 h 463"/>
                  <a:gd name="T48" fmla="*/ 519 w 624"/>
                  <a:gd name="T49" fmla="*/ 461 h 463"/>
                  <a:gd name="T50" fmla="*/ 503 w 624"/>
                  <a:gd name="T51" fmla="*/ 456 h 463"/>
                  <a:gd name="T52" fmla="*/ 488 w 624"/>
                  <a:gd name="T53" fmla="*/ 448 h 463"/>
                  <a:gd name="T54" fmla="*/ 451 w 624"/>
                  <a:gd name="T55" fmla="*/ 451 h 463"/>
                  <a:gd name="T56" fmla="*/ 420 w 624"/>
                  <a:gd name="T57" fmla="*/ 440 h 463"/>
                  <a:gd name="T58" fmla="*/ 408 w 624"/>
                  <a:gd name="T59" fmla="*/ 413 h 463"/>
                  <a:gd name="T60" fmla="*/ 390 w 624"/>
                  <a:gd name="T61" fmla="*/ 397 h 463"/>
                  <a:gd name="T62" fmla="*/ 381 w 624"/>
                  <a:gd name="T63" fmla="*/ 391 h 463"/>
                  <a:gd name="T64" fmla="*/ 383 w 624"/>
                  <a:gd name="T65" fmla="*/ 372 h 463"/>
                  <a:gd name="T66" fmla="*/ 373 w 624"/>
                  <a:gd name="T67" fmla="*/ 366 h 463"/>
                  <a:gd name="T68" fmla="*/ 352 w 624"/>
                  <a:gd name="T69" fmla="*/ 391 h 463"/>
                  <a:gd name="T70" fmla="*/ 332 w 624"/>
                  <a:gd name="T71" fmla="*/ 362 h 463"/>
                  <a:gd name="T72" fmla="*/ 291 w 624"/>
                  <a:gd name="T73" fmla="*/ 341 h 463"/>
                  <a:gd name="T74" fmla="*/ 223 w 624"/>
                  <a:gd name="T75" fmla="*/ 347 h 463"/>
                  <a:gd name="T76" fmla="*/ 168 w 624"/>
                  <a:gd name="T77" fmla="*/ 362 h 463"/>
                  <a:gd name="T78" fmla="*/ 106 w 624"/>
                  <a:gd name="T79" fmla="*/ 376 h 463"/>
                  <a:gd name="T80" fmla="*/ 79 w 624"/>
                  <a:gd name="T81" fmla="*/ 395 h 463"/>
                  <a:gd name="T82" fmla="*/ 30 w 624"/>
                  <a:gd name="T83" fmla="*/ 383 h 463"/>
                  <a:gd name="T84" fmla="*/ 39 w 624"/>
                  <a:gd name="T85" fmla="*/ 347 h 463"/>
                  <a:gd name="T86" fmla="*/ 30 w 624"/>
                  <a:gd name="T87" fmla="*/ 302 h 463"/>
                  <a:gd name="T88" fmla="*/ 4 w 624"/>
                  <a:gd name="T89" fmla="*/ 247 h 463"/>
                  <a:gd name="T90" fmla="*/ 10 w 624"/>
                  <a:gd name="T91" fmla="*/ 247 h 463"/>
                  <a:gd name="T92" fmla="*/ 12 w 624"/>
                  <a:gd name="T93" fmla="*/ 232 h 463"/>
                  <a:gd name="T94" fmla="*/ 12 w 624"/>
                  <a:gd name="T95" fmla="*/ 183 h 463"/>
                  <a:gd name="T96" fmla="*/ 24 w 624"/>
                  <a:gd name="T97" fmla="*/ 173 h 463"/>
                  <a:gd name="T98" fmla="*/ 61 w 624"/>
                  <a:gd name="T99" fmla="*/ 154 h 463"/>
                  <a:gd name="T100" fmla="*/ 119 w 624"/>
                  <a:gd name="T101" fmla="*/ 140 h 463"/>
                  <a:gd name="T102" fmla="*/ 143 w 624"/>
                  <a:gd name="T103" fmla="*/ 96 h 463"/>
                  <a:gd name="T104" fmla="*/ 160 w 624"/>
                  <a:gd name="T105" fmla="*/ 99 h 463"/>
                  <a:gd name="T106" fmla="*/ 172 w 624"/>
                  <a:gd name="T107" fmla="*/ 86 h 463"/>
                  <a:gd name="T108" fmla="*/ 188 w 624"/>
                  <a:gd name="T109" fmla="*/ 64 h 463"/>
                  <a:gd name="T110" fmla="*/ 215 w 624"/>
                  <a:gd name="T111" fmla="*/ 47 h 463"/>
                  <a:gd name="T112" fmla="*/ 236 w 624"/>
                  <a:gd name="T113" fmla="*/ 64 h 463"/>
                  <a:gd name="T114" fmla="*/ 250 w 624"/>
                  <a:gd name="T115" fmla="*/ 51 h 463"/>
                  <a:gd name="T116" fmla="*/ 275 w 624"/>
                  <a:gd name="T117" fmla="*/ 24 h 4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24" h="463">
                    <a:moveTo>
                      <a:pt x="279" y="20"/>
                    </a:moveTo>
                    <a:lnTo>
                      <a:pt x="289" y="22"/>
                    </a:lnTo>
                    <a:lnTo>
                      <a:pt x="301" y="18"/>
                    </a:lnTo>
                    <a:lnTo>
                      <a:pt x="303" y="12"/>
                    </a:lnTo>
                    <a:lnTo>
                      <a:pt x="295" y="6"/>
                    </a:lnTo>
                    <a:lnTo>
                      <a:pt x="301" y="4"/>
                    </a:lnTo>
                    <a:lnTo>
                      <a:pt x="314" y="10"/>
                    </a:lnTo>
                    <a:lnTo>
                      <a:pt x="322" y="14"/>
                    </a:lnTo>
                    <a:lnTo>
                      <a:pt x="332" y="18"/>
                    </a:lnTo>
                    <a:lnTo>
                      <a:pt x="340" y="20"/>
                    </a:lnTo>
                    <a:lnTo>
                      <a:pt x="346" y="22"/>
                    </a:lnTo>
                    <a:lnTo>
                      <a:pt x="353" y="22"/>
                    </a:lnTo>
                    <a:lnTo>
                      <a:pt x="363" y="18"/>
                    </a:lnTo>
                    <a:lnTo>
                      <a:pt x="371" y="22"/>
                    </a:lnTo>
                    <a:lnTo>
                      <a:pt x="363" y="29"/>
                    </a:lnTo>
                    <a:lnTo>
                      <a:pt x="357" y="39"/>
                    </a:lnTo>
                    <a:lnTo>
                      <a:pt x="352" y="47"/>
                    </a:lnTo>
                    <a:lnTo>
                      <a:pt x="344" y="53"/>
                    </a:lnTo>
                    <a:lnTo>
                      <a:pt x="344" y="60"/>
                    </a:lnTo>
                    <a:lnTo>
                      <a:pt x="350" y="66"/>
                    </a:lnTo>
                    <a:lnTo>
                      <a:pt x="363" y="76"/>
                    </a:lnTo>
                    <a:lnTo>
                      <a:pt x="379" y="82"/>
                    </a:lnTo>
                    <a:lnTo>
                      <a:pt x="394" y="94"/>
                    </a:lnTo>
                    <a:lnTo>
                      <a:pt x="406" y="99"/>
                    </a:lnTo>
                    <a:lnTo>
                      <a:pt x="422" y="109"/>
                    </a:lnTo>
                    <a:lnTo>
                      <a:pt x="431" y="97"/>
                    </a:lnTo>
                    <a:lnTo>
                      <a:pt x="439" y="82"/>
                    </a:lnTo>
                    <a:lnTo>
                      <a:pt x="441" y="64"/>
                    </a:lnTo>
                    <a:lnTo>
                      <a:pt x="439" y="39"/>
                    </a:lnTo>
                    <a:lnTo>
                      <a:pt x="445" y="22"/>
                    </a:lnTo>
                    <a:lnTo>
                      <a:pt x="449" y="10"/>
                    </a:lnTo>
                    <a:lnTo>
                      <a:pt x="453" y="0"/>
                    </a:lnTo>
                    <a:lnTo>
                      <a:pt x="459" y="6"/>
                    </a:lnTo>
                    <a:lnTo>
                      <a:pt x="466" y="20"/>
                    </a:lnTo>
                    <a:lnTo>
                      <a:pt x="470" y="31"/>
                    </a:lnTo>
                    <a:lnTo>
                      <a:pt x="472" y="53"/>
                    </a:lnTo>
                    <a:lnTo>
                      <a:pt x="482" y="57"/>
                    </a:lnTo>
                    <a:lnTo>
                      <a:pt x="494" y="60"/>
                    </a:lnTo>
                    <a:lnTo>
                      <a:pt x="498" y="70"/>
                    </a:lnTo>
                    <a:lnTo>
                      <a:pt x="499" y="80"/>
                    </a:lnTo>
                    <a:lnTo>
                      <a:pt x="499" y="94"/>
                    </a:lnTo>
                    <a:lnTo>
                      <a:pt x="509" y="99"/>
                    </a:lnTo>
                    <a:lnTo>
                      <a:pt x="513" y="109"/>
                    </a:lnTo>
                    <a:lnTo>
                      <a:pt x="513" y="121"/>
                    </a:lnTo>
                    <a:lnTo>
                      <a:pt x="519" y="131"/>
                    </a:lnTo>
                    <a:lnTo>
                      <a:pt x="531" y="135"/>
                    </a:lnTo>
                    <a:lnTo>
                      <a:pt x="545" y="144"/>
                    </a:lnTo>
                    <a:lnTo>
                      <a:pt x="554" y="158"/>
                    </a:lnTo>
                    <a:lnTo>
                      <a:pt x="564" y="168"/>
                    </a:lnTo>
                    <a:lnTo>
                      <a:pt x="564" y="177"/>
                    </a:lnTo>
                    <a:lnTo>
                      <a:pt x="568" y="183"/>
                    </a:lnTo>
                    <a:lnTo>
                      <a:pt x="579" y="183"/>
                    </a:lnTo>
                    <a:lnTo>
                      <a:pt x="583" y="199"/>
                    </a:lnTo>
                    <a:lnTo>
                      <a:pt x="597" y="208"/>
                    </a:lnTo>
                    <a:lnTo>
                      <a:pt x="609" y="222"/>
                    </a:lnTo>
                    <a:lnTo>
                      <a:pt x="615" y="236"/>
                    </a:lnTo>
                    <a:lnTo>
                      <a:pt x="619" y="247"/>
                    </a:lnTo>
                    <a:lnTo>
                      <a:pt x="620" y="263"/>
                    </a:lnTo>
                    <a:lnTo>
                      <a:pt x="622" y="275"/>
                    </a:lnTo>
                    <a:lnTo>
                      <a:pt x="624" y="292"/>
                    </a:lnTo>
                    <a:lnTo>
                      <a:pt x="619" y="313"/>
                    </a:lnTo>
                    <a:lnTo>
                      <a:pt x="617" y="331"/>
                    </a:lnTo>
                    <a:lnTo>
                      <a:pt x="609" y="348"/>
                    </a:lnTo>
                    <a:lnTo>
                      <a:pt x="597" y="358"/>
                    </a:lnTo>
                    <a:lnTo>
                      <a:pt x="591" y="370"/>
                    </a:lnTo>
                    <a:lnTo>
                      <a:pt x="581" y="391"/>
                    </a:lnTo>
                    <a:lnTo>
                      <a:pt x="576" y="407"/>
                    </a:lnTo>
                    <a:lnTo>
                      <a:pt x="568" y="420"/>
                    </a:lnTo>
                    <a:lnTo>
                      <a:pt x="568" y="438"/>
                    </a:lnTo>
                    <a:lnTo>
                      <a:pt x="562" y="442"/>
                    </a:lnTo>
                    <a:lnTo>
                      <a:pt x="552" y="442"/>
                    </a:lnTo>
                    <a:lnTo>
                      <a:pt x="537" y="440"/>
                    </a:lnTo>
                    <a:lnTo>
                      <a:pt x="533" y="451"/>
                    </a:lnTo>
                    <a:lnTo>
                      <a:pt x="521" y="459"/>
                    </a:lnTo>
                    <a:lnTo>
                      <a:pt x="519" y="461"/>
                    </a:lnTo>
                    <a:lnTo>
                      <a:pt x="513" y="463"/>
                    </a:lnTo>
                    <a:lnTo>
                      <a:pt x="507" y="459"/>
                    </a:lnTo>
                    <a:lnTo>
                      <a:pt x="503" y="456"/>
                    </a:lnTo>
                    <a:lnTo>
                      <a:pt x="498" y="450"/>
                    </a:lnTo>
                    <a:lnTo>
                      <a:pt x="494" y="446"/>
                    </a:lnTo>
                    <a:lnTo>
                      <a:pt x="488" y="448"/>
                    </a:lnTo>
                    <a:lnTo>
                      <a:pt x="474" y="461"/>
                    </a:lnTo>
                    <a:lnTo>
                      <a:pt x="463" y="457"/>
                    </a:lnTo>
                    <a:lnTo>
                      <a:pt x="451" y="451"/>
                    </a:lnTo>
                    <a:lnTo>
                      <a:pt x="439" y="451"/>
                    </a:lnTo>
                    <a:lnTo>
                      <a:pt x="427" y="450"/>
                    </a:lnTo>
                    <a:lnTo>
                      <a:pt x="420" y="440"/>
                    </a:lnTo>
                    <a:lnTo>
                      <a:pt x="414" y="432"/>
                    </a:lnTo>
                    <a:lnTo>
                      <a:pt x="416" y="422"/>
                    </a:lnTo>
                    <a:lnTo>
                      <a:pt x="408" y="413"/>
                    </a:lnTo>
                    <a:lnTo>
                      <a:pt x="400" y="405"/>
                    </a:lnTo>
                    <a:lnTo>
                      <a:pt x="392" y="405"/>
                    </a:lnTo>
                    <a:lnTo>
                      <a:pt x="390" y="397"/>
                    </a:lnTo>
                    <a:lnTo>
                      <a:pt x="396" y="387"/>
                    </a:lnTo>
                    <a:lnTo>
                      <a:pt x="388" y="383"/>
                    </a:lnTo>
                    <a:lnTo>
                      <a:pt x="381" y="391"/>
                    </a:lnTo>
                    <a:lnTo>
                      <a:pt x="371" y="397"/>
                    </a:lnTo>
                    <a:lnTo>
                      <a:pt x="377" y="378"/>
                    </a:lnTo>
                    <a:lnTo>
                      <a:pt x="383" y="372"/>
                    </a:lnTo>
                    <a:lnTo>
                      <a:pt x="385" y="366"/>
                    </a:lnTo>
                    <a:lnTo>
                      <a:pt x="381" y="356"/>
                    </a:lnTo>
                    <a:lnTo>
                      <a:pt x="373" y="366"/>
                    </a:lnTo>
                    <a:lnTo>
                      <a:pt x="367" y="376"/>
                    </a:lnTo>
                    <a:lnTo>
                      <a:pt x="357" y="383"/>
                    </a:lnTo>
                    <a:lnTo>
                      <a:pt x="352" y="391"/>
                    </a:lnTo>
                    <a:lnTo>
                      <a:pt x="344" y="387"/>
                    </a:lnTo>
                    <a:lnTo>
                      <a:pt x="342" y="376"/>
                    </a:lnTo>
                    <a:lnTo>
                      <a:pt x="332" y="362"/>
                    </a:lnTo>
                    <a:lnTo>
                      <a:pt x="326" y="354"/>
                    </a:lnTo>
                    <a:lnTo>
                      <a:pt x="320" y="348"/>
                    </a:lnTo>
                    <a:lnTo>
                      <a:pt x="291" y="341"/>
                    </a:lnTo>
                    <a:lnTo>
                      <a:pt x="252" y="335"/>
                    </a:lnTo>
                    <a:lnTo>
                      <a:pt x="240" y="339"/>
                    </a:lnTo>
                    <a:lnTo>
                      <a:pt x="223" y="347"/>
                    </a:lnTo>
                    <a:lnTo>
                      <a:pt x="195" y="348"/>
                    </a:lnTo>
                    <a:lnTo>
                      <a:pt x="180" y="358"/>
                    </a:lnTo>
                    <a:lnTo>
                      <a:pt x="168" y="362"/>
                    </a:lnTo>
                    <a:lnTo>
                      <a:pt x="166" y="370"/>
                    </a:lnTo>
                    <a:lnTo>
                      <a:pt x="160" y="376"/>
                    </a:lnTo>
                    <a:lnTo>
                      <a:pt x="106" y="376"/>
                    </a:lnTo>
                    <a:lnTo>
                      <a:pt x="98" y="383"/>
                    </a:lnTo>
                    <a:lnTo>
                      <a:pt x="88" y="383"/>
                    </a:lnTo>
                    <a:lnTo>
                      <a:pt x="79" y="395"/>
                    </a:lnTo>
                    <a:lnTo>
                      <a:pt x="53" y="397"/>
                    </a:lnTo>
                    <a:lnTo>
                      <a:pt x="41" y="389"/>
                    </a:lnTo>
                    <a:lnTo>
                      <a:pt x="30" y="383"/>
                    </a:lnTo>
                    <a:lnTo>
                      <a:pt x="28" y="374"/>
                    </a:lnTo>
                    <a:lnTo>
                      <a:pt x="39" y="368"/>
                    </a:lnTo>
                    <a:lnTo>
                      <a:pt x="39" y="347"/>
                    </a:lnTo>
                    <a:lnTo>
                      <a:pt x="39" y="333"/>
                    </a:lnTo>
                    <a:lnTo>
                      <a:pt x="30" y="319"/>
                    </a:lnTo>
                    <a:lnTo>
                      <a:pt x="30" y="302"/>
                    </a:lnTo>
                    <a:lnTo>
                      <a:pt x="18" y="272"/>
                    </a:lnTo>
                    <a:lnTo>
                      <a:pt x="10" y="257"/>
                    </a:lnTo>
                    <a:lnTo>
                      <a:pt x="4" y="247"/>
                    </a:lnTo>
                    <a:lnTo>
                      <a:pt x="0" y="239"/>
                    </a:lnTo>
                    <a:lnTo>
                      <a:pt x="6" y="241"/>
                    </a:lnTo>
                    <a:lnTo>
                      <a:pt x="10" y="247"/>
                    </a:lnTo>
                    <a:lnTo>
                      <a:pt x="18" y="247"/>
                    </a:lnTo>
                    <a:lnTo>
                      <a:pt x="20" y="238"/>
                    </a:lnTo>
                    <a:lnTo>
                      <a:pt x="12" y="232"/>
                    </a:lnTo>
                    <a:lnTo>
                      <a:pt x="6" y="212"/>
                    </a:lnTo>
                    <a:lnTo>
                      <a:pt x="6" y="199"/>
                    </a:lnTo>
                    <a:lnTo>
                      <a:pt x="12" y="183"/>
                    </a:lnTo>
                    <a:lnTo>
                      <a:pt x="14" y="175"/>
                    </a:lnTo>
                    <a:lnTo>
                      <a:pt x="20" y="181"/>
                    </a:lnTo>
                    <a:lnTo>
                      <a:pt x="24" y="173"/>
                    </a:lnTo>
                    <a:lnTo>
                      <a:pt x="34" y="173"/>
                    </a:lnTo>
                    <a:lnTo>
                      <a:pt x="47" y="158"/>
                    </a:lnTo>
                    <a:lnTo>
                      <a:pt x="61" y="154"/>
                    </a:lnTo>
                    <a:lnTo>
                      <a:pt x="84" y="150"/>
                    </a:lnTo>
                    <a:lnTo>
                      <a:pt x="108" y="142"/>
                    </a:lnTo>
                    <a:lnTo>
                      <a:pt x="119" y="140"/>
                    </a:lnTo>
                    <a:lnTo>
                      <a:pt x="141" y="115"/>
                    </a:lnTo>
                    <a:lnTo>
                      <a:pt x="139" y="103"/>
                    </a:lnTo>
                    <a:lnTo>
                      <a:pt x="143" y="96"/>
                    </a:lnTo>
                    <a:lnTo>
                      <a:pt x="153" y="90"/>
                    </a:lnTo>
                    <a:lnTo>
                      <a:pt x="157" y="96"/>
                    </a:lnTo>
                    <a:lnTo>
                      <a:pt x="160" y="99"/>
                    </a:lnTo>
                    <a:lnTo>
                      <a:pt x="164" y="94"/>
                    </a:lnTo>
                    <a:lnTo>
                      <a:pt x="164" y="82"/>
                    </a:lnTo>
                    <a:lnTo>
                      <a:pt x="172" y="86"/>
                    </a:lnTo>
                    <a:lnTo>
                      <a:pt x="176" y="82"/>
                    </a:lnTo>
                    <a:lnTo>
                      <a:pt x="178" y="70"/>
                    </a:lnTo>
                    <a:lnTo>
                      <a:pt x="188" y="64"/>
                    </a:lnTo>
                    <a:lnTo>
                      <a:pt x="193" y="59"/>
                    </a:lnTo>
                    <a:lnTo>
                      <a:pt x="199" y="59"/>
                    </a:lnTo>
                    <a:lnTo>
                      <a:pt x="215" y="47"/>
                    </a:lnTo>
                    <a:lnTo>
                      <a:pt x="225" y="53"/>
                    </a:lnTo>
                    <a:lnTo>
                      <a:pt x="231" y="59"/>
                    </a:lnTo>
                    <a:lnTo>
                      <a:pt x="236" y="64"/>
                    </a:lnTo>
                    <a:lnTo>
                      <a:pt x="248" y="62"/>
                    </a:lnTo>
                    <a:lnTo>
                      <a:pt x="256" y="60"/>
                    </a:lnTo>
                    <a:lnTo>
                      <a:pt x="250" y="51"/>
                    </a:lnTo>
                    <a:lnTo>
                      <a:pt x="262" y="39"/>
                    </a:lnTo>
                    <a:lnTo>
                      <a:pt x="268" y="27"/>
                    </a:lnTo>
                    <a:lnTo>
                      <a:pt x="275" y="24"/>
                    </a:lnTo>
                    <a:lnTo>
                      <a:pt x="279" y="20"/>
                    </a:lnTo>
                    <a:close/>
                  </a:path>
                </a:pathLst>
              </a:custGeom>
              <a:grpFill/>
              <a:ln w="9525">
                <a:solidFill>
                  <a:schemeClr val="tx1"/>
                </a:solidFill>
                <a:round/>
                <a:headEnd/>
                <a:tailEnd/>
              </a:ln>
            </p:spPr>
            <p:txBody>
              <a:bodyPr/>
              <a:lstStyle/>
              <a:p>
                <a:pPr>
                  <a:defRPr/>
                </a:pPr>
                <a:endParaRPr lang="en-GB" dirty="0"/>
              </a:p>
            </p:txBody>
          </p:sp>
          <p:sp>
            <p:nvSpPr>
              <p:cNvPr id="1597" name="Freeform 770">
                <a:extLst>
                  <a:ext uri="{FF2B5EF4-FFF2-40B4-BE49-F238E27FC236}">
                    <a16:creationId xmlns:a16="http://schemas.microsoft.com/office/drawing/2014/main" id="{9941CB37-F4D4-40B4-BDD1-7D6CC1E3238A}"/>
                  </a:ext>
                </a:extLst>
              </p:cNvPr>
              <p:cNvSpPr>
                <a:spLocks/>
              </p:cNvSpPr>
              <p:nvPr/>
            </p:nvSpPr>
            <p:spPr bwMode="auto">
              <a:xfrm>
                <a:off x="4410" y="3050"/>
                <a:ext cx="624" cy="463"/>
              </a:xfrm>
              <a:custGeom>
                <a:avLst/>
                <a:gdLst>
                  <a:gd name="T0" fmla="*/ 301 w 624"/>
                  <a:gd name="T1" fmla="*/ 18 h 463"/>
                  <a:gd name="T2" fmla="*/ 301 w 624"/>
                  <a:gd name="T3" fmla="*/ 4 h 463"/>
                  <a:gd name="T4" fmla="*/ 332 w 624"/>
                  <a:gd name="T5" fmla="*/ 18 h 463"/>
                  <a:gd name="T6" fmla="*/ 353 w 624"/>
                  <a:gd name="T7" fmla="*/ 22 h 463"/>
                  <a:gd name="T8" fmla="*/ 363 w 624"/>
                  <a:gd name="T9" fmla="*/ 29 h 463"/>
                  <a:gd name="T10" fmla="*/ 344 w 624"/>
                  <a:gd name="T11" fmla="*/ 53 h 463"/>
                  <a:gd name="T12" fmla="*/ 363 w 624"/>
                  <a:gd name="T13" fmla="*/ 76 h 463"/>
                  <a:gd name="T14" fmla="*/ 406 w 624"/>
                  <a:gd name="T15" fmla="*/ 99 h 463"/>
                  <a:gd name="T16" fmla="*/ 439 w 624"/>
                  <a:gd name="T17" fmla="*/ 82 h 463"/>
                  <a:gd name="T18" fmla="*/ 445 w 624"/>
                  <a:gd name="T19" fmla="*/ 22 h 463"/>
                  <a:gd name="T20" fmla="*/ 459 w 624"/>
                  <a:gd name="T21" fmla="*/ 6 h 463"/>
                  <a:gd name="T22" fmla="*/ 472 w 624"/>
                  <a:gd name="T23" fmla="*/ 53 h 463"/>
                  <a:gd name="T24" fmla="*/ 498 w 624"/>
                  <a:gd name="T25" fmla="*/ 70 h 463"/>
                  <a:gd name="T26" fmla="*/ 509 w 624"/>
                  <a:gd name="T27" fmla="*/ 99 h 463"/>
                  <a:gd name="T28" fmla="*/ 519 w 624"/>
                  <a:gd name="T29" fmla="*/ 131 h 463"/>
                  <a:gd name="T30" fmla="*/ 554 w 624"/>
                  <a:gd name="T31" fmla="*/ 158 h 463"/>
                  <a:gd name="T32" fmla="*/ 568 w 624"/>
                  <a:gd name="T33" fmla="*/ 183 h 463"/>
                  <a:gd name="T34" fmla="*/ 597 w 624"/>
                  <a:gd name="T35" fmla="*/ 208 h 463"/>
                  <a:gd name="T36" fmla="*/ 619 w 624"/>
                  <a:gd name="T37" fmla="*/ 247 h 463"/>
                  <a:gd name="T38" fmla="*/ 624 w 624"/>
                  <a:gd name="T39" fmla="*/ 292 h 463"/>
                  <a:gd name="T40" fmla="*/ 609 w 624"/>
                  <a:gd name="T41" fmla="*/ 348 h 463"/>
                  <a:gd name="T42" fmla="*/ 581 w 624"/>
                  <a:gd name="T43" fmla="*/ 391 h 463"/>
                  <a:gd name="T44" fmla="*/ 568 w 624"/>
                  <a:gd name="T45" fmla="*/ 438 h 463"/>
                  <a:gd name="T46" fmla="*/ 537 w 624"/>
                  <a:gd name="T47" fmla="*/ 440 h 463"/>
                  <a:gd name="T48" fmla="*/ 519 w 624"/>
                  <a:gd name="T49" fmla="*/ 461 h 463"/>
                  <a:gd name="T50" fmla="*/ 503 w 624"/>
                  <a:gd name="T51" fmla="*/ 456 h 463"/>
                  <a:gd name="T52" fmla="*/ 488 w 624"/>
                  <a:gd name="T53" fmla="*/ 448 h 463"/>
                  <a:gd name="T54" fmla="*/ 451 w 624"/>
                  <a:gd name="T55" fmla="*/ 451 h 463"/>
                  <a:gd name="T56" fmla="*/ 420 w 624"/>
                  <a:gd name="T57" fmla="*/ 440 h 463"/>
                  <a:gd name="T58" fmla="*/ 408 w 624"/>
                  <a:gd name="T59" fmla="*/ 413 h 463"/>
                  <a:gd name="T60" fmla="*/ 390 w 624"/>
                  <a:gd name="T61" fmla="*/ 397 h 463"/>
                  <a:gd name="T62" fmla="*/ 381 w 624"/>
                  <a:gd name="T63" fmla="*/ 391 h 463"/>
                  <a:gd name="T64" fmla="*/ 383 w 624"/>
                  <a:gd name="T65" fmla="*/ 372 h 463"/>
                  <a:gd name="T66" fmla="*/ 373 w 624"/>
                  <a:gd name="T67" fmla="*/ 366 h 463"/>
                  <a:gd name="T68" fmla="*/ 352 w 624"/>
                  <a:gd name="T69" fmla="*/ 391 h 463"/>
                  <a:gd name="T70" fmla="*/ 332 w 624"/>
                  <a:gd name="T71" fmla="*/ 362 h 463"/>
                  <a:gd name="T72" fmla="*/ 291 w 624"/>
                  <a:gd name="T73" fmla="*/ 341 h 463"/>
                  <a:gd name="T74" fmla="*/ 223 w 624"/>
                  <a:gd name="T75" fmla="*/ 347 h 463"/>
                  <a:gd name="T76" fmla="*/ 168 w 624"/>
                  <a:gd name="T77" fmla="*/ 362 h 463"/>
                  <a:gd name="T78" fmla="*/ 106 w 624"/>
                  <a:gd name="T79" fmla="*/ 376 h 463"/>
                  <a:gd name="T80" fmla="*/ 79 w 624"/>
                  <a:gd name="T81" fmla="*/ 395 h 463"/>
                  <a:gd name="T82" fmla="*/ 30 w 624"/>
                  <a:gd name="T83" fmla="*/ 383 h 463"/>
                  <a:gd name="T84" fmla="*/ 39 w 624"/>
                  <a:gd name="T85" fmla="*/ 347 h 463"/>
                  <a:gd name="T86" fmla="*/ 30 w 624"/>
                  <a:gd name="T87" fmla="*/ 302 h 463"/>
                  <a:gd name="T88" fmla="*/ 4 w 624"/>
                  <a:gd name="T89" fmla="*/ 247 h 463"/>
                  <a:gd name="T90" fmla="*/ 10 w 624"/>
                  <a:gd name="T91" fmla="*/ 247 h 463"/>
                  <a:gd name="T92" fmla="*/ 12 w 624"/>
                  <a:gd name="T93" fmla="*/ 232 h 463"/>
                  <a:gd name="T94" fmla="*/ 12 w 624"/>
                  <a:gd name="T95" fmla="*/ 183 h 463"/>
                  <a:gd name="T96" fmla="*/ 24 w 624"/>
                  <a:gd name="T97" fmla="*/ 173 h 463"/>
                  <a:gd name="T98" fmla="*/ 61 w 624"/>
                  <a:gd name="T99" fmla="*/ 154 h 463"/>
                  <a:gd name="T100" fmla="*/ 119 w 624"/>
                  <a:gd name="T101" fmla="*/ 140 h 463"/>
                  <a:gd name="T102" fmla="*/ 143 w 624"/>
                  <a:gd name="T103" fmla="*/ 96 h 463"/>
                  <a:gd name="T104" fmla="*/ 160 w 624"/>
                  <a:gd name="T105" fmla="*/ 99 h 463"/>
                  <a:gd name="T106" fmla="*/ 172 w 624"/>
                  <a:gd name="T107" fmla="*/ 86 h 463"/>
                  <a:gd name="T108" fmla="*/ 188 w 624"/>
                  <a:gd name="T109" fmla="*/ 64 h 463"/>
                  <a:gd name="T110" fmla="*/ 215 w 624"/>
                  <a:gd name="T111" fmla="*/ 47 h 463"/>
                  <a:gd name="T112" fmla="*/ 236 w 624"/>
                  <a:gd name="T113" fmla="*/ 64 h 463"/>
                  <a:gd name="T114" fmla="*/ 250 w 624"/>
                  <a:gd name="T115" fmla="*/ 51 h 463"/>
                  <a:gd name="T116" fmla="*/ 275 w 624"/>
                  <a:gd name="T117" fmla="*/ 24 h 4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24" h="463">
                    <a:moveTo>
                      <a:pt x="279" y="20"/>
                    </a:moveTo>
                    <a:lnTo>
                      <a:pt x="289" y="22"/>
                    </a:lnTo>
                    <a:lnTo>
                      <a:pt x="301" y="18"/>
                    </a:lnTo>
                    <a:lnTo>
                      <a:pt x="303" y="12"/>
                    </a:lnTo>
                    <a:lnTo>
                      <a:pt x="295" y="6"/>
                    </a:lnTo>
                    <a:lnTo>
                      <a:pt x="301" y="4"/>
                    </a:lnTo>
                    <a:lnTo>
                      <a:pt x="314" y="10"/>
                    </a:lnTo>
                    <a:lnTo>
                      <a:pt x="322" y="14"/>
                    </a:lnTo>
                    <a:lnTo>
                      <a:pt x="332" y="18"/>
                    </a:lnTo>
                    <a:lnTo>
                      <a:pt x="340" y="20"/>
                    </a:lnTo>
                    <a:lnTo>
                      <a:pt x="346" y="22"/>
                    </a:lnTo>
                    <a:lnTo>
                      <a:pt x="353" y="22"/>
                    </a:lnTo>
                    <a:lnTo>
                      <a:pt x="363" y="18"/>
                    </a:lnTo>
                    <a:lnTo>
                      <a:pt x="371" y="22"/>
                    </a:lnTo>
                    <a:lnTo>
                      <a:pt x="363" y="29"/>
                    </a:lnTo>
                    <a:lnTo>
                      <a:pt x="357" y="39"/>
                    </a:lnTo>
                    <a:lnTo>
                      <a:pt x="352" y="47"/>
                    </a:lnTo>
                    <a:lnTo>
                      <a:pt x="344" y="53"/>
                    </a:lnTo>
                    <a:lnTo>
                      <a:pt x="344" y="60"/>
                    </a:lnTo>
                    <a:lnTo>
                      <a:pt x="350" y="66"/>
                    </a:lnTo>
                    <a:lnTo>
                      <a:pt x="363" y="76"/>
                    </a:lnTo>
                    <a:lnTo>
                      <a:pt x="379" y="82"/>
                    </a:lnTo>
                    <a:lnTo>
                      <a:pt x="394" y="94"/>
                    </a:lnTo>
                    <a:lnTo>
                      <a:pt x="406" y="99"/>
                    </a:lnTo>
                    <a:lnTo>
                      <a:pt x="422" y="109"/>
                    </a:lnTo>
                    <a:lnTo>
                      <a:pt x="431" y="97"/>
                    </a:lnTo>
                    <a:lnTo>
                      <a:pt x="439" y="82"/>
                    </a:lnTo>
                    <a:lnTo>
                      <a:pt x="441" y="64"/>
                    </a:lnTo>
                    <a:lnTo>
                      <a:pt x="439" y="39"/>
                    </a:lnTo>
                    <a:lnTo>
                      <a:pt x="445" y="22"/>
                    </a:lnTo>
                    <a:lnTo>
                      <a:pt x="449" y="10"/>
                    </a:lnTo>
                    <a:lnTo>
                      <a:pt x="453" y="0"/>
                    </a:lnTo>
                    <a:lnTo>
                      <a:pt x="459" y="6"/>
                    </a:lnTo>
                    <a:lnTo>
                      <a:pt x="466" y="20"/>
                    </a:lnTo>
                    <a:lnTo>
                      <a:pt x="470" y="31"/>
                    </a:lnTo>
                    <a:lnTo>
                      <a:pt x="472" y="53"/>
                    </a:lnTo>
                    <a:lnTo>
                      <a:pt x="482" y="57"/>
                    </a:lnTo>
                    <a:lnTo>
                      <a:pt x="494" y="60"/>
                    </a:lnTo>
                    <a:lnTo>
                      <a:pt x="498" y="70"/>
                    </a:lnTo>
                    <a:lnTo>
                      <a:pt x="499" y="80"/>
                    </a:lnTo>
                    <a:lnTo>
                      <a:pt x="499" y="94"/>
                    </a:lnTo>
                    <a:lnTo>
                      <a:pt x="509" y="99"/>
                    </a:lnTo>
                    <a:lnTo>
                      <a:pt x="513" y="109"/>
                    </a:lnTo>
                    <a:lnTo>
                      <a:pt x="513" y="121"/>
                    </a:lnTo>
                    <a:lnTo>
                      <a:pt x="519" y="131"/>
                    </a:lnTo>
                    <a:lnTo>
                      <a:pt x="531" y="135"/>
                    </a:lnTo>
                    <a:lnTo>
                      <a:pt x="545" y="144"/>
                    </a:lnTo>
                    <a:lnTo>
                      <a:pt x="554" y="158"/>
                    </a:lnTo>
                    <a:lnTo>
                      <a:pt x="564" y="168"/>
                    </a:lnTo>
                    <a:lnTo>
                      <a:pt x="564" y="177"/>
                    </a:lnTo>
                    <a:lnTo>
                      <a:pt x="568" y="183"/>
                    </a:lnTo>
                    <a:lnTo>
                      <a:pt x="579" y="183"/>
                    </a:lnTo>
                    <a:lnTo>
                      <a:pt x="583" y="199"/>
                    </a:lnTo>
                    <a:lnTo>
                      <a:pt x="597" y="208"/>
                    </a:lnTo>
                    <a:lnTo>
                      <a:pt x="609" y="222"/>
                    </a:lnTo>
                    <a:lnTo>
                      <a:pt x="615" y="236"/>
                    </a:lnTo>
                    <a:lnTo>
                      <a:pt x="619" y="247"/>
                    </a:lnTo>
                    <a:lnTo>
                      <a:pt x="620" y="263"/>
                    </a:lnTo>
                    <a:lnTo>
                      <a:pt x="622" y="275"/>
                    </a:lnTo>
                    <a:lnTo>
                      <a:pt x="624" y="292"/>
                    </a:lnTo>
                    <a:lnTo>
                      <a:pt x="619" y="313"/>
                    </a:lnTo>
                    <a:lnTo>
                      <a:pt x="617" y="331"/>
                    </a:lnTo>
                    <a:lnTo>
                      <a:pt x="609" y="348"/>
                    </a:lnTo>
                    <a:lnTo>
                      <a:pt x="597" y="358"/>
                    </a:lnTo>
                    <a:lnTo>
                      <a:pt x="591" y="370"/>
                    </a:lnTo>
                    <a:lnTo>
                      <a:pt x="581" y="391"/>
                    </a:lnTo>
                    <a:lnTo>
                      <a:pt x="576" y="407"/>
                    </a:lnTo>
                    <a:lnTo>
                      <a:pt x="568" y="420"/>
                    </a:lnTo>
                    <a:lnTo>
                      <a:pt x="568" y="438"/>
                    </a:lnTo>
                    <a:lnTo>
                      <a:pt x="562" y="442"/>
                    </a:lnTo>
                    <a:lnTo>
                      <a:pt x="552" y="442"/>
                    </a:lnTo>
                    <a:lnTo>
                      <a:pt x="537" y="440"/>
                    </a:lnTo>
                    <a:lnTo>
                      <a:pt x="533" y="451"/>
                    </a:lnTo>
                    <a:lnTo>
                      <a:pt x="521" y="459"/>
                    </a:lnTo>
                    <a:lnTo>
                      <a:pt x="519" y="461"/>
                    </a:lnTo>
                    <a:lnTo>
                      <a:pt x="513" y="463"/>
                    </a:lnTo>
                    <a:lnTo>
                      <a:pt x="507" y="459"/>
                    </a:lnTo>
                    <a:lnTo>
                      <a:pt x="503" y="456"/>
                    </a:lnTo>
                    <a:lnTo>
                      <a:pt x="498" y="450"/>
                    </a:lnTo>
                    <a:lnTo>
                      <a:pt x="494" y="446"/>
                    </a:lnTo>
                    <a:lnTo>
                      <a:pt x="488" y="448"/>
                    </a:lnTo>
                    <a:lnTo>
                      <a:pt x="474" y="461"/>
                    </a:lnTo>
                    <a:lnTo>
                      <a:pt x="463" y="457"/>
                    </a:lnTo>
                    <a:lnTo>
                      <a:pt x="451" y="451"/>
                    </a:lnTo>
                    <a:lnTo>
                      <a:pt x="439" y="451"/>
                    </a:lnTo>
                    <a:lnTo>
                      <a:pt x="427" y="450"/>
                    </a:lnTo>
                    <a:lnTo>
                      <a:pt x="420" y="440"/>
                    </a:lnTo>
                    <a:lnTo>
                      <a:pt x="414" y="432"/>
                    </a:lnTo>
                    <a:lnTo>
                      <a:pt x="416" y="422"/>
                    </a:lnTo>
                    <a:lnTo>
                      <a:pt x="408" y="413"/>
                    </a:lnTo>
                    <a:lnTo>
                      <a:pt x="400" y="405"/>
                    </a:lnTo>
                    <a:lnTo>
                      <a:pt x="392" y="405"/>
                    </a:lnTo>
                    <a:lnTo>
                      <a:pt x="390" y="397"/>
                    </a:lnTo>
                    <a:lnTo>
                      <a:pt x="396" y="387"/>
                    </a:lnTo>
                    <a:lnTo>
                      <a:pt x="388" y="383"/>
                    </a:lnTo>
                    <a:lnTo>
                      <a:pt x="381" y="391"/>
                    </a:lnTo>
                    <a:lnTo>
                      <a:pt x="371" y="397"/>
                    </a:lnTo>
                    <a:lnTo>
                      <a:pt x="377" y="378"/>
                    </a:lnTo>
                    <a:lnTo>
                      <a:pt x="383" y="372"/>
                    </a:lnTo>
                    <a:lnTo>
                      <a:pt x="385" y="366"/>
                    </a:lnTo>
                    <a:lnTo>
                      <a:pt x="381" y="356"/>
                    </a:lnTo>
                    <a:lnTo>
                      <a:pt x="373" y="366"/>
                    </a:lnTo>
                    <a:lnTo>
                      <a:pt x="367" y="376"/>
                    </a:lnTo>
                    <a:lnTo>
                      <a:pt x="357" y="383"/>
                    </a:lnTo>
                    <a:lnTo>
                      <a:pt x="352" y="391"/>
                    </a:lnTo>
                    <a:lnTo>
                      <a:pt x="344" y="387"/>
                    </a:lnTo>
                    <a:lnTo>
                      <a:pt x="342" y="376"/>
                    </a:lnTo>
                    <a:lnTo>
                      <a:pt x="332" y="362"/>
                    </a:lnTo>
                    <a:lnTo>
                      <a:pt x="326" y="354"/>
                    </a:lnTo>
                    <a:lnTo>
                      <a:pt x="320" y="348"/>
                    </a:lnTo>
                    <a:lnTo>
                      <a:pt x="291" y="341"/>
                    </a:lnTo>
                    <a:lnTo>
                      <a:pt x="252" y="335"/>
                    </a:lnTo>
                    <a:lnTo>
                      <a:pt x="240" y="339"/>
                    </a:lnTo>
                    <a:lnTo>
                      <a:pt x="223" y="347"/>
                    </a:lnTo>
                    <a:lnTo>
                      <a:pt x="195" y="348"/>
                    </a:lnTo>
                    <a:lnTo>
                      <a:pt x="180" y="358"/>
                    </a:lnTo>
                    <a:lnTo>
                      <a:pt x="168" y="362"/>
                    </a:lnTo>
                    <a:lnTo>
                      <a:pt x="166" y="370"/>
                    </a:lnTo>
                    <a:lnTo>
                      <a:pt x="160" y="376"/>
                    </a:lnTo>
                    <a:lnTo>
                      <a:pt x="106" y="376"/>
                    </a:lnTo>
                    <a:lnTo>
                      <a:pt x="98" y="383"/>
                    </a:lnTo>
                    <a:lnTo>
                      <a:pt x="88" y="383"/>
                    </a:lnTo>
                    <a:lnTo>
                      <a:pt x="79" y="395"/>
                    </a:lnTo>
                    <a:lnTo>
                      <a:pt x="53" y="397"/>
                    </a:lnTo>
                    <a:lnTo>
                      <a:pt x="41" y="389"/>
                    </a:lnTo>
                    <a:lnTo>
                      <a:pt x="30" y="383"/>
                    </a:lnTo>
                    <a:lnTo>
                      <a:pt x="28" y="374"/>
                    </a:lnTo>
                    <a:lnTo>
                      <a:pt x="39" y="368"/>
                    </a:lnTo>
                    <a:lnTo>
                      <a:pt x="39" y="347"/>
                    </a:lnTo>
                    <a:lnTo>
                      <a:pt x="39" y="333"/>
                    </a:lnTo>
                    <a:lnTo>
                      <a:pt x="30" y="319"/>
                    </a:lnTo>
                    <a:lnTo>
                      <a:pt x="30" y="302"/>
                    </a:lnTo>
                    <a:lnTo>
                      <a:pt x="18" y="272"/>
                    </a:lnTo>
                    <a:lnTo>
                      <a:pt x="10" y="257"/>
                    </a:lnTo>
                    <a:lnTo>
                      <a:pt x="4" y="247"/>
                    </a:lnTo>
                    <a:lnTo>
                      <a:pt x="0" y="239"/>
                    </a:lnTo>
                    <a:lnTo>
                      <a:pt x="6" y="241"/>
                    </a:lnTo>
                    <a:lnTo>
                      <a:pt x="10" y="247"/>
                    </a:lnTo>
                    <a:lnTo>
                      <a:pt x="18" y="247"/>
                    </a:lnTo>
                    <a:lnTo>
                      <a:pt x="20" y="238"/>
                    </a:lnTo>
                    <a:lnTo>
                      <a:pt x="12" y="232"/>
                    </a:lnTo>
                    <a:lnTo>
                      <a:pt x="6" y="212"/>
                    </a:lnTo>
                    <a:lnTo>
                      <a:pt x="6" y="199"/>
                    </a:lnTo>
                    <a:lnTo>
                      <a:pt x="12" y="183"/>
                    </a:lnTo>
                    <a:lnTo>
                      <a:pt x="14" y="175"/>
                    </a:lnTo>
                    <a:lnTo>
                      <a:pt x="20" y="181"/>
                    </a:lnTo>
                    <a:lnTo>
                      <a:pt x="24" y="173"/>
                    </a:lnTo>
                    <a:lnTo>
                      <a:pt x="34" y="173"/>
                    </a:lnTo>
                    <a:lnTo>
                      <a:pt x="47" y="158"/>
                    </a:lnTo>
                    <a:lnTo>
                      <a:pt x="61" y="154"/>
                    </a:lnTo>
                    <a:lnTo>
                      <a:pt x="84" y="150"/>
                    </a:lnTo>
                    <a:lnTo>
                      <a:pt x="108" y="142"/>
                    </a:lnTo>
                    <a:lnTo>
                      <a:pt x="119" y="140"/>
                    </a:lnTo>
                    <a:lnTo>
                      <a:pt x="141" y="115"/>
                    </a:lnTo>
                    <a:lnTo>
                      <a:pt x="139" y="103"/>
                    </a:lnTo>
                    <a:lnTo>
                      <a:pt x="143" y="96"/>
                    </a:lnTo>
                    <a:lnTo>
                      <a:pt x="153" y="90"/>
                    </a:lnTo>
                    <a:lnTo>
                      <a:pt x="157" y="96"/>
                    </a:lnTo>
                    <a:lnTo>
                      <a:pt x="160" y="99"/>
                    </a:lnTo>
                    <a:lnTo>
                      <a:pt x="164" y="94"/>
                    </a:lnTo>
                    <a:lnTo>
                      <a:pt x="164" y="82"/>
                    </a:lnTo>
                    <a:lnTo>
                      <a:pt x="172" y="86"/>
                    </a:lnTo>
                    <a:lnTo>
                      <a:pt x="176" y="82"/>
                    </a:lnTo>
                    <a:lnTo>
                      <a:pt x="178" y="70"/>
                    </a:lnTo>
                    <a:lnTo>
                      <a:pt x="188" y="64"/>
                    </a:lnTo>
                    <a:lnTo>
                      <a:pt x="193" y="59"/>
                    </a:lnTo>
                    <a:lnTo>
                      <a:pt x="199" y="59"/>
                    </a:lnTo>
                    <a:lnTo>
                      <a:pt x="215" y="47"/>
                    </a:lnTo>
                    <a:lnTo>
                      <a:pt x="225" y="53"/>
                    </a:lnTo>
                    <a:lnTo>
                      <a:pt x="231" y="59"/>
                    </a:lnTo>
                    <a:lnTo>
                      <a:pt x="236" y="64"/>
                    </a:lnTo>
                    <a:lnTo>
                      <a:pt x="248" y="62"/>
                    </a:lnTo>
                    <a:lnTo>
                      <a:pt x="256" y="60"/>
                    </a:lnTo>
                    <a:lnTo>
                      <a:pt x="250" y="51"/>
                    </a:lnTo>
                    <a:lnTo>
                      <a:pt x="262" y="39"/>
                    </a:lnTo>
                    <a:lnTo>
                      <a:pt x="268" y="27"/>
                    </a:lnTo>
                    <a:lnTo>
                      <a:pt x="275" y="24"/>
                    </a:lnTo>
                    <a:lnTo>
                      <a:pt x="279" y="20"/>
                    </a:lnTo>
                    <a:close/>
                  </a:path>
                </a:pathLst>
              </a:custGeom>
              <a:grpFill/>
              <a:ln w="7938" cap="rnd">
                <a:solidFill>
                  <a:schemeClr val="tx1"/>
                </a:solidFill>
                <a:prstDash val="solid"/>
                <a:round/>
                <a:headEnd/>
                <a:tailEnd/>
              </a:ln>
            </p:spPr>
            <p:txBody>
              <a:bodyPr/>
              <a:lstStyle/>
              <a:p>
                <a:pPr>
                  <a:defRPr/>
                </a:pPr>
                <a:endParaRPr lang="en-GB" dirty="0"/>
              </a:p>
            </p:txBody>
          </p:sp>
        </p:grpSp>
      </p:grpSp>
      <p:grpSp>
        <p:nvGrpSpPr>
          <p:cNvPr id="1600" name="Filippinerne">
            <a:extLst>
              <a:ext uri="{FF2B5EF4-FFF2-40B4-BE49-F238E27FC236}">
                <a16:creationId xmlns:a16="http://schemas.microsoft.com/office/drawing/2014/main" id="{B6ACD624-B535-4DC9-A3B0-EC7E4A81250F}"/>
              </a:ext>
            </a:extLst>
          </p:cNvPr>
          <p:cNvGrpSpPr>
            <a:grpSpLocks/>
          </p:cNvGrpSpPr>
          <p:nvPr/>
        </p:nvGrpSpPr>
        <p:grpSpPr bwMode="auto">
          <a:xfrm>
            <a:off x="6810906" y="4189559"/>
            <a:ext cx="198792" cy="291771"/>
            <a:chOff x="7086600" y="3749675"/>
            <a:chExt cx="228600" cy="312738"/>
          </a:xfrm>
          <a:solidFill>
            <a:schemeClr val="bg2"/>
          </a:solidFill>
        </p:grpSpPr>
        <p:grpSp>
          <p:nvGrpSpPr>
            <p:cNvPr id="1601" name="Filippinerne">
              <a:extLst>
                <a:ext uri="{FF2B5EF4-FFF2-40B4-BE49-F238E27FC236}">
                  <a16:creationId xmlns:a16="http://schemas.microsoft.com/office/drawing/2014/main" id="{57623C4A-CD1B-4CF3-8A8F-1D45BFC0FB78}"/>
                </a:ext>
              </a:extLst>
            </p:cNvPr>
            <p:cNvGrpSpPr>
              <a:grpSpLocks/>
            </p:cNvGrpSpPr>
            <p:nvPr/>
          </p:nvGrpSpPr>
          <p:grpSpPr bwMode="auto">
            <a:xfrm>
              <a:off x="7151688" y="3749675"/>
              <a:ext cx="107950" cy="149225"/>
              <a:chOff x="4514" y="2594"/>
              <a:chExt cx="68" cy="94"/>
            </a:xfrm>
            <a:grpFill/>
          </p:grpSpPr>
          <p:sp>
            <p:nvSpPr>
              <p:cNvPr id="1620" name="Freeform 772">
                <a:extLst>
                  <a:ext uri="{FF2B5EF4-FFF2-40B4-BE49-F238E27FC236}">
                    <a16:creationId xmlns:a16="http://schemas.microsoft.com/office/drawing/2014/main" id="{3142BE40-C92D-478C-B3B4-AE195D2318B2}"/>
                  </a:ext>
                </a:extLst>
              </p:cNvPr>
              <p:cNvSpPr>
                <a:spLocks/>
              </p:cNvSpPr>
              <p:nvPr/>
            </p:nvSpPr>
            <p:spPr bwMode="auto">
              <a:xfrm>
                <a:off x="4514" y="2594"/>
                <a:ext cx="68" cy="94"/>
              </a:xfrm>
              <a:custGeom>
                <a:avLst/>
                <a:gdLst>
                  <a:gd name="T0" fmla="*/ 4 w 68"/>
                  <a:gd name="T1" fmla="*/ 57 h 94"/>
                  <a:gd name="T2" fmla="*/ 14 w 68"/>
                  <a:gd name="T3" fmla="*/ 62 h 94"/>
                  <a:gd name="T4" fmla="*/ 16 w 68"/>
                  <a:gd name="T5" fmla="*/ 74 h 94"/>
                  <a:gd name="T6" fmla="*/ 23 w 68"/>
                  <a:gd name="T7" fmla="*/ 76 h 94"/>
                  <a:gd name="T8" fmla="*/ 29 w 68"/>
                  <a:gd name="T9" fmla="*/ 70 h 94"/>
                  <a:gd name="T10" fmla="*/ 37 w 68"/>
                  <a:gd name="T11" fmla="*/ 72 h 94"/>
                  <a:gd name="T12" fmla="*/ 39 w 68"/>
                  <a:gd name="T13" fmla="*/ 80 h 94"/>
                  <a:gd name="T14" fmla="*/ 47 w 68"/>
                  <a:gd name="T15" fmla="*/ 78 h 94"/>
                  <a:gd name="T16" fmla="*/ 51 w 68"/>
                  <a:gd name="T17" fmla="*/ 82 h 94"/>
                  <a:gd name="T18" fmla="*/ 60 w 68"/>
                  <a:gd name="T19" fmla="*/ 88 h 94"/>
                  <a:gd name="T20" fmla="*/ 64 w 68"/>
                  <a:gd name="T21" fmla="*/ 94 h 94"/>
                  <a:gd name="T22" fmla="*/ 68 w 68"/>
                  <a:gd name="T23" fmla="*/ 88 h 94"/>
                  <a:gd name="T24" fmla="*/ 60 w 68"/>
                  <a:gd name="T25" fmla="*/ 82 h 94"/>
                  <a:gd name="T26" fmla="*/ 60 w 68"/>
                  <a:gd name="T27" fmla="*/ 76 h 94"/>
                  <a:gd name="T28" fmla="*/ 57 w 68"/>
                  <a:gd name="T29" fmla="*/ 70 h 94"/>
                  <a:gd name="T30" fmla="*/ 49 w 68"/>
                  <a:gd name="T31" fmla="*/ 70 h 94"/>
                  <a:gd name="T32" fmla="*/ 45 w 68"/>
                  <a:gd name="T33" fmla="*/ 66 h 94"/>
                  <a:gd name="T34" fmla="*/ 39 w 68"/>
                  <a:gd name="T35" fmla="*/ 68 h 94"/>
                  <a:gd name="T36" fmla="*/ 31 w 68"/>
                  <a:gd name="T37" fmla="*/ 64 h 94"/>
                  <a:gd name="T38" fmla="*/ 27 w 68"/>
                  <a:gd name="T39" fmla="*/ 60 h 94"/>
                  <a:gd name="T40" fmla="*/ 25 w 68"/>
                  <a:gd name="T41" fmla="*/ 53 h 94"/>
                  <a:gd name="T42" fmla="*/ 27 w 68"/>
                  <a:gd name="T43" fmla="*/ 41 h 94"/>
                  <a:gd name="T44" fmla="*/ 33 w 68"/>
                  <a:gd name="T45" fmla="*/ 39 h 94"/>
                  <a:gd name="T46" fmla="*/ 39 w 68"/>
                  <a:gd name="T47" fmla="*/ 25 h 94"/>
                  <a:gd name="T48" fmla="*/ 37 w 68"/>
                  <a:gd name="T49" fmla="*/ 13 h 94"/>
                  <a:gd name="T50" fmla="*/ 37 w 68"/>
                  <a:gd name="T51" fmla="*/ 4 h 94"/>
                  <a:gd name="T52" fmla="*/ 27 w 68"/>
                  <a:gd name="T53" fmla="*/ 2 h 94"/>
                  <a:gd name="T54" fmla="*/ 12 w 68"/>
                  <a:gd name="T55" fmla="*/ 0 h 94"/>
                  <a:gd name="T56" fmla="*/ 10 w 68"/>
                  <a:gd name="T57" fmla="*/ 16 h 94"/>
                  <a:gd name="T58" fmla="*/ 10 w 68"/>
                  <a:gd name="T59" fmla="*/ 27 h 94"/>
                  <a:gd name="T60" fmla="*/ 12 w 68"/>
                  <a:gd name="T61" fmla="*/ 35 h 94"/>
                  <a:gd name="T62" fmla="*/ 0 w 68"/>
                  <a:gd name="T63" fmla="*/ 37 h 94"/>
                  <a:gd name="T64" fmla="*/ 2 w 68"/>
                  <a:gd name="T65" fmla="*/ 43 h 94"/>
                  <a:gd name="T66" fmla="*/ 4 w 68"/>
                  <a:gd name="T67" fmla="*/ 47 h 94"/>
                  <a:gd name="T68" fmla="*/ 4 w 68"/>
                  <a:gd name="T69" fmla="*/ 57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 h="94">
                    <a:moveTo>
                      <a:pt x="4" y="57"/>
                    </a:moveTo>
                    <a:lnTo>
                      <a:pt x="14" y="62"/>
                    </a:lnTo>
                    <a:lnTo>
                      <a:pt x="16" y="74"/>
                    </a:lnTo>
                    <a:lnTo>
                      <a:pt x="23" y="76"/>
                    </a:lnTo>
                    <a:lnTo>
                      <a:pt x="29" y="70"/>
                    </a:lnTo>
                    <a:lnTo>
                      <a:pt x="37" y="72"/>
                    </a:lnTo>
                    <a:lnTo>
                      <a:pt x="39" y="80"/>
                    </a:lnTo>
                    <a:lnTo>
                      <a:pt x="47" y="78"/>
                    </a:lnTo>
                    <a:lnTo>
                      <a:pt x="51" y="82"/>
                    </a:lnTo>
                    <a:lnTo>
                      <a:pt x="60" y="88"/>
                    </a:lnTo>
                    <a:lnTo>
                      <a:pt x="64" y="94"/>
                    </a:lnTo>
                    <a:lnTo>
                      <a:pt x="68" y="88"/>
                    </a:lnTo>
                    <a:lnTo>
                      <a:pt x="60" y="82"/>
                    </a:lnTo>
                    <a:lnTo>
                      <a:pt x="60" y="76"/>
                    </a:lnTo>
                    <a:lnTo>
                      <a:pt x="57" y="70"/>
                    </a:lnTo>
                    <a:lnTo>
                      <a:pt x="49" y="70"/>
                    </a:lnTo>
                    <a:lnTo>
                      <a:pt x="45" y="66"/>
                    </a:lnTo>
                    <a:lnTo>
                      <a:pt x="39" y="68"/>
                    </a:lnTo>
                    <a:lnTo>
                      <a:pt x="31" y="64"/>
                    </a:lnTo>
                    <a:lnTo>
                      <a:pt x="27" y="60"/>
                    </a:lnTo>
                    <a:lnTo>
                      <a:pt x="25" y="53"/>
                    </a:lnTo>
                    <a:lnTo>
                      <a:pt x="27" y="41"/>
                    </a:lnTo>
                    <a:lnTo>
                      <a:pt x="33" y="39"/>
                    </a:lnTo>
                    <a:lnTo>
                      <a:pt x="39" y="25"/>
                    </a:lnTo>
                    <a:lnTo>
                      <a:pt x="37" y="13"/>
                    </a:lnTo>
                    <a:lnTo>
                      <a:pt x="37" y="4"/>
                    </a:lnTo>
                    <a:lnTo>
                      <a:pt x="27" y="2"/>
                    </a:lnTo>
                    <a:lnTo>
                      <a:pt x="12" y="0"/>
                    </a:lnTo>
                    <a:lnTo>
                      <a:pt x="10" y="16"/>
                    </a:lnTo>
                    <a:lnTo>
                      <a:pt x="10" y="27"/>
                    </a:lnTo>
                    <a:lnTo>
                      <a:pt x="12" y="35"/>
                    </a:lnTo>
                    <a:lnTo>
                      <a:pt x="0" y="37"/>
                    </a:lnTo>
                    <a:lnTo>
                      <a:pt x="2" y="43"/>
                    </a:lnTo>
                    <a:lnTo>
                      <a:pt x="4" y="47"/>
                    </a:lnTo>
                    <a:lnTo>
                      <a:pt x="4" y="57"/>
                    </a:lnTo>
                    <a:close/>
                  </a:path>
                </a:pathLst>
              </a:custGeom>
              <a:grpFill/>
              <a:ln w="9525">
                <a:solidFill>
                  <a:schemeClr val="bg2"/>
                </a:solidFill>
                <a:round/>
                <a:headEnd/>
                <a:tailEnd/>
              </a:ln>
            </p:spPr>
            <p:txBody>
              <a:bodyPr/>
              <a:lstStyle/>
              <a:p>
                <a:pPr>
                  <a:defRPr/>
                </a:pPr>
                <a:endParaRPr lang="en-GB" dirty="0"/>
              </a:p>
            </p:txBody>
          </p:sp>
          <p:sp>
            <p:nvSpPr>
              <p:cNvPr id="1621" name="Freeform 773">
                <a:extLst>
                  <a:ext uri="{FF2B5EF4-FFF2-40B4-BE49-F238E27FC236}">
                    <a16:creationId xmlns:a16="http://schemas.microsoft.com/office/drawing/2014/main" id="{61992989-EA6C-4068-8997-8F2A553A0052}"/>
                  </a:ext>
                </a:extLst>
              </p:cNvPr>
              <p:cNvSpPr>
                <a:spLocks/>
              </p:cNvSpPr>
              <p:nvPr/>
            </p:nvSpPr>
            <p:spPr bwMode="auto">
              <a:xfrm>
                <a:off x="4514" y="2594"/>
                <a:ext cx="68" cy="94"/>
              </a:xfrm>
              <a:custGeom>
                <a:avLst/>
                <a:gdLst>
                  <a:gd name="T0" fmla="*/ 4 w 68"/>
                  <a:gd name="T1" fmla="*/ 57 h 94"/>
                  <a:gd name="T2" fmla="*/ 14 w 68"/>
                  <a:gd name="T3" fmla="*/ 62 h 94"/>
                  <a:gd name="T4" fmla="*/ 16 w 68"/>
                  <a:gd name="T5" fmla="*/ 74 h 94"/>
                  <a:gd name="T6" fmla="*/ 23 w 68"/>
                  <a:gd name="T7" fmla="*/ 76 h 94"/>
                  <a:gd name="T8" fmla="*/ 29 w 68"/>
                  <a:gd name="T9" fmla="*/ 70 h 94"/>
                  <a:gd name="T10" fmla="*/ 37 w 68"/>
                  <a:gd name="T11" fmla="*/ 72 h 94"/>
                  <a:gd name="T12" fmla="*/ 39 w 68"/>
                  <a:gd name="T13" fmla="*/ 80 h 94"/>
                  <a:gd name="T14" fmla="*/ 47 w 68"/>
                  <a:gd name="T15" fmla="*/ 78 h 94"/>
                  <a:gd name="T16" fmla="*/ 51 w 68"/>
                  <a:gd name="T17" fmla="*/ 82 h 94"/>
                  <a:gd name="T18" fmla="*/ 60 w 68"/>
                  <a:gd name="T19" fmla="*/ 88 h 94"/>
                  <a:gd name="T20" fmla="*/ 64 w 68"/>
                  <a:gd name="T21" fmla="*/ 94 h 94"/>
                  <a:gd name="T22" fmla="*/ 68 w 68"/>
                  <a:gd name="T23" fmla="*/ 88 h 94"/>
                  <a:gd name="T24" fmla="*/ 60 w 68"/>
                  <a:gd name="T25" fmla="*/ 82 h 94"/>
                  <a:gd name="T26" fmla="*/ 60 w 68"/>
                  <a:gd name="T27" fmla="*/ 76 h 94"/>
                  <a:gd name="T28" fmla="*/ 57 w 68"/>
                  <a:gd name="T29" fmla="*/ 70 h 94"/>
                  <a:gd name="T30" fmla="*/ 49 w 68"/>
                  <a:gd name="T31" fmla="*/ 70 h 94"/>
                  <a:gd name="T32" fmla="*/ 45 w 68"/>
                  <a:gd name="T33" fmla="*/ 66 h 94"/>
                  <a:gd name="T34" fmla="*/ 39 w 68"/>
                  <a:gd name="T35" fmla="*/ 68 h 94"/>
                  <a:gd name="T36" fmla="*/ 31 w 68"/>
                  <a:gd name="T37" fmla="*/ 64 h 94"/>
                  <a:gd name="T38" fmla="*/ 27 w 68"/>
                  <a:gd name="T39" fmla="*/ 60 h 94"/>
                  <a:gd name="T40" fmla="*/ 25 w 68"/>
                  <a:gd name="T41" fmla="*/ 53 h 94"/>
                  <a:gd name="T42" fmla="*/ 27 w 68"/>
                  <a:gd name="T43" fmla="*/ 41 h 94"/>
                  <a:gd name="T44" fmla="*/ 33 w 68"/>
                  <a:gd name="T45" fmla="*/ 39 h 94"/>
                  <a:gd name="T46" fmla="*/ 39 w 68"/>
                  <a:gd name="T47" fmla="*/ 25 h 94"/>
                  <a:gd name="T48" fmla="*/ 37 w 68"/>
                  <a:gd name="T49" fmla="*/ 13 h 94"/>
                  <a:gd name="T50" fmla="*/ 37 w 68"/>
                  <a:gd name="T51" fmla="*/ 4 h 94"/>
                  <a:gd name="T52" fmla="*/ 27 w 68"/>
                  <a:gd name="T53" fmla="*/ 2 h 94"/>
                  <a:gd name="T54" fmla="*/ 12 w 68"/>
                  <a:gd name="T55" fmla="*/ 0 h 94"/>
                  <a:gd name="T56" fmla="*/ 10 w 68"/>
                  <a:gd name="T57" fmla="*/ 16 h 94"/>
                  <a:gd name="T58" fmla="*/ 10 w 68"/>
                  <a:gd name="T59" fmla="*/ 27 h 94"/>
                  <a:gd name="T60" fmla="*/ 12 w 68"/>
                  <a:gd name="T61" fmla="*/ 35 h 94"/>
                  <a:gd name="T62" fmla="*/ 0 w 68"/>
                  <a:gd name="T63" fmla="*/ 37 h 94"/>
                  <a:gd name="T64" fmla="*/ 2 w 68"/>
                  <a:gd name="T65" fmla="*/ 43 h 94"/>
                  <a:gd name="T66" fmla="*/ 4 w 68"/>
                  <a:gd name="T67" fmla="*/ 47 h 94"/>
                  <a:gd name="T68" fmla="*/ 4 w 68"/>
                  <a:gd name="T69" fmla="*/ 57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 h="94">
                    <a:moveTo>
                      <a:pt x="4" y="57"/>
                    </a:moveTo>
                    <a:lnTo>
                      <a:pt x="14" y="62"/>
                    </a:lnTo>
                    <a:lnTo>
                      <a:pt x="16" y="74"/>
                    </a:lnTo>
                    <a:lnTo>
                      <a:pt x="23" y="76"/>
                    </a:lnTo>
                    <a:lnTo>
                      <a:pt x="29" y="70"/>
                    </a:lnTo>
                    <a:lnTo>
                      <a:pt x="37" y="72"/>
                    </a:lnTo>
                    <a:lnTo>
                      <a:pt x="39" y="80"/>
                    </a:lnTo>
                    <a:lnTo>
                      <a:pt x="47" y="78"/>
                    </a:lnTo>
                    <a:lnTo>
                      <a:pt x="51" y="82"/>
                    </a:lnTo>
                    <a:lnTo>
                      <a:pt x="60" y="88"/>
                    </a:lnTo>
                    <a:lnTo>
                      <a:pt x="64" y="94"/>
                    </a:lnTo>
                    <a:lnTo>
                      <a:pt x="68" y="88"/>
                    </a:lnTo>
                    <a:lnTo>
                      <a:pt x="60" y="82"/>
                    </a:lnTo>
                    <a:lnTo>
                      <a:pt x="60" y="76"/>
                    </a:lnTo>
                    <a:lnTo>
                      <a:pt x="57" y="70"/>
                    </a:lnTo>
                    <a:lnTo>
                      <a:pt x="49" y="70"/>
                    </a:lnTo>
                    <a:lnTo>
                      <a:pt x="45" y="66"/>
                    </a:lnTo>
                    <a:lnTo>
                      <a:pt x="39" y="68"/>
                    </a:lnTo>
                    <a:lnTo>
                      <a:pt x="31" y="64"/>
                    </a:lnTo>
                    <a:lnTo>
                      <a:pt x="27" y="60"/>
                    </a:lnTo>
                    <a:lnTo>
                      <a:pt x="25" y="53"/>
                    </a:lnTo>
                    <a:lnTo>
                      <a:pt x="27" y="41"/>
                    </a:lnTo>
                    <a:lnTo>
                      <a:pt x="33" y="39"/>
                    </a:lnTo>
                    <a:lnTo>
                      <a:pt x="39" y="25"/>
                    </a:lnTo>
                    <a:lnTo>
                      <a:pt x="37" y="13"/>
                    </a:lnTo>
                    <a:lnTo>
                      <a:pt x="37" y="4"/>
                    </a:lnTo>
                    <a:lnTo>
                      <a:pt x="27" y="2"/>
                    </a:lnTo>
                    <a:lnTo>
                      <a:pt x="12" y="0"/>
                    </a:lnTo>
                    <a:lnTo>
                      <a:pt x="10" y="16"/>
                    </a:lnTo>
                    <a:lnTo>
                      <a:pt x="10" y="27"/>
                    </a:lnTo>
                    <a:lnTo>
                      <a:pt x="12" y="35"/>
                    </a:lnTo>
                    <a:lnTo>
                      <a:pt x="0" y="37"/>
                    </a:lnTo>
                    <a:lnTo>
                      <a:pt x="2" y="43"/>
                    </a:lnTo>
                    <a:lnTo>
                      <a:pt x="4" y="47"/>
                    </a:lnTo>
                    <a:lnTo>
                      <a:pt x="4" y="57"/>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602" name="Filippinerne">
              <a:extLst>
                <a:ext uri="{FF2B5EF4-FFF2-40B4-BE49-F238E27FC236}">
                  <a16:creationId xmlns:a16="http://schemas.microsoft.com/office/drawing/2014/main" id="{BC7FDDAF-462F-418E-8BDC-9ED3A5F6F754}"/>
                </a:ext>
              </a:extLst>
            </p:cNvPr>
            <p:cNvGrpSpPr>
              <a:grpSpLocks/>
            </p:cNvGrpSpPr>
            <p:nvPr/>
          </p:nvGrpSpPr>
          <p:grpSpPr bwMode="auto">
            <a:xfrm>
              <a:off x="7086600" y="3930650"/>
              <a:ext cx="65088" cy="71438"/>
              <a:chOff x="4473" y="2708"/>
              <a:chExt cx="41" cy="45"/>
            </a:xfrm>
            <a:grpFill/>
          </p:grpSpPr>
          <p:sp>
            <p:nvSpPr>
              <p:cNvPr id="1618" name="Freeform 775">
                <a:extLst>
                  <a:ext uri="{FF2B5EF4-FFF2-40B4-BE49-F238E27FC236}">
                    <a16:creationId xmlns:a16="http://schemas.microsoft.com/office/drawing/2014/main" id="{6F6439F4-0798-464B-8E07-E56C8906042F}"/>
                  </a:ext>
                </a:extLst>
              </p:cNvPr>
              <p:cNvSpPr>
                <a:spLocks/>
              </p:cNvSpPr>
              <p:nvPr/>
            </p:nvSpPr>
            <p:spPr bwMode="auto">
              <a:xfrm>
                <a:off x="4473" y="2708"/>
                <a:ext cx="41" cy="45"/>
              </a:xfrm>
              <a:custGeom>
                <a:avLst/>
                <a:gdLst>
                  <a:gd name="T0" fmla="*/ 0 w 41"/>
                  <a:gd name="T1" fmla="*/ 45 h 45"/>
                  <a:gd name="T2" fmla="*/ 8 w 41"/>
                  <a:gd name="T3" fmla="*/ 34 h 45"/>
                  <a:gd name="T4" fmla="*/ 20 w 41"/>
                  <a:gd name="T5" fmla="*/ 20 h 45"/>
                  <a:gd name="T6" fmla="*/ 31 w 41"/>
                  <a:gd name="T7" fmla="*/ 10 h 45"/>
                  <a:gd name="T8" fmla="*/ 35 w 41"/>
                  <a:gd name="T9" fmla="*/ 0 h 45"/>
                  <a:gd name="T10" fmla="*/ 37 w 41"/>
                  <a:gd name="T11" fmla="*/ 6 h 45"/>
                  <a:gd name="T12" fmla="*/ 41 w 41"/>
                  <a:gd name="T13" fmla="*/ 12 h 45"/>
                  <a:gd name="T14" fmla="*/ 31 w 41"/>
                  <a:gd name="T15" fmla="*/ 16 h 45"/>
                  <a:gd name="T16" fmla="*/ 20 w 41"/>
                  <a:gd name="T17" fmla="*/ 30 h 45"/>
                  <a:gd name="T18" fmla="*/ 14 w 41"/>
                  <a:gd name="T19" fmla="*/ 37 h 45"/>
                  <a:gd name="T20" fmla="*/ 0 w 41"/>
                  <a:gd name="T21" fmla="*/ 45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45">
                    <a:moveTo>
                      <a:pt x="0" y="45"/>
                    </a:moveTo>
                    <a:lnTo>
                      <a:pt x="8" y="34"/>
                    </a:lnTo>
                    <a:lnTo>
                      <a:pt x="20" y="20"/>
                    </a:lnTo>
                    <a:lnTo>
                      <a:pt x="31" y="10"/>
                    </a:lnTo>
                    <a:lnTo>
                      <a:pt x="35" y="0"/>
                    </a:lnTo>
                    <a:lnTo>
                      <a:pt x="37" y="6"/>
                    </a:lnTo>
                    <a:lnTo>
                      <a:pt x="41" y="12"/>
                    </a:lnTo>
                    <a:lnTo>
                      <a:pt x="31" y="16"/>
                    </a:lnTo>
                    <a:lnTo>
                      <a:pt x="20" y="30"/>
                    </a:lnTo>
                    <a:lnTo>
                      <a:pt x="14" y="37"/>
                    </a:lnTo>
                    <a:lnTo>
                      <a:pt x="0" y="45"/>
                    </a:lnTo>
                    <a:close/>
                  </a:path>
                </a:pathLst>
              </a:custGeom>
              <a:grpFill/>
              <a:ln w="9525">
                <a:solidFill>
                  <a:schemeClr val="bg2"/>
                </a:solidFill>
                <a:round/>
                <a:headEnd/>
                <a:tailEnd/>
              </a:ln>
            </p:spPr>
            <p:txBody>
              <a:bodyPr/>
              <a:lstStyle/>
              <a:p>
                <a:pPr>
                  <a:defRPr/>
                </a:pPr>
                <a:endParaRPr lang="en-GB" dirty="0"/>
              </a:p>
            </p:txBody>
          </p:sp>
          <p:sp>
            <p:nvSpPr>
              <p:cNvPr id="1619" name="Freeform 776">
                <a:extLst>
                  <a:ext uri="{FF2B5EF4-FFF2-40B4-BE49-F238E27FC236}">
                    <a16:creationId xmlns:a16="http://schemas.microsoft.com/office/drawing/2014/main" id="{CFF4CD5E-3613-49B2-887C-80184F81DA98}"/>
                  </a:ext>
                </a:extLst>
              </p:cNvPr>
              <p:cNvSpPr>
                <a:spLocks/>
              </p:cNvSpPr>
              <p:nvPr/>
            </p:nvSpPr>
            <p:spPr bwMode="auto">
              <a:xfrm>
                <a:off x="4473" y="2708"/>
                <a:ext cx="41" cy="45"/>
              </a:xfrm>
              <a:custGeom>
                <a:avLst/>
                <a:gdLst>
                  <a:gd name="T0" fmla="*/ 0 w 41"/>
                  <a:gd name="T1" fmla="*/ 45 h 45"/>
                  <a:gd name="T2" fmla="*/ 8 w 41"/>
                  <a:gd name="T3" fmla="*/ 34 h 45"/>
                  <a:gd name="T4" fmla="*/ 20 w 41"/>
                  <a:gd name="T5" fmla="*/ 20 h 45"/>
                  <a:gd name="T6" fmla="*/ 31 w 41"/>
                  <a:gd name="T7" fmla="*/ 10 h 45"/>
                  <a:gd name="T8" fmla="*/ 35 w 41"/>
                  <a:gd name="T9" fmla="*/ 0 h 45"/>
                  <a:gd name="T10" fmla="*/ 37 w 41"/>
                  <a:gd name="T11" fmla="*/ 6 h 45"/>
                  <a:gd name="T12" fmla="*/ 41 w 41"/>
                  <a:gd name="T13" fmla="*/ 12 h 45"/>
                  <a:gd name="T14" fmla="*/ 31 w 41"/>
                  <a:gd name="T15" fmla="*/ 16 h 45"/>
                  <a:gd name="T16" fmla="*/ 20 w 41"/>
                  <a:gd name="T17" fmla="*/ 30 h 45"/>
                  <a:gd name="T18" fmla="*/ 14 w 41"/>
                  <a:gd name="T19" fmla="*/ 37 h 45"/>
                  <a:gd name="T20" fmla="*/ 0 w 41"/>
                  <a:gd name="T21" fmla="*/ 45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45">
                    <a:moveTo>
                      <a:pt x="0" y="45"/>
                    </a:moveTo>
                    <a:lnTo>
                      <a:pt x="8" y="34"/>
                    </a:lnTo>
                    <a:lnTo>
                      <a:pt x="20" y="20"/>
                    </a:lnTo>
                    <a:lnTo>
                      <a:pt x="31" y="10"/>
                    </a:lnTo>
                    <a:lnTo>
                      <a:pt x="35" y="0"/>
                    </a:lnTo>
                    <a:lnTo>
                      <a:pt x="37" y="6"/>
                    </a:lnTo>
                    <a:lnTo>
                      <a:pt x="41" y="12"/>
                    </a:lnTo>
                    <a:lnTo>
                      <a:pt x="31" y="16"/>
                    </a:lnTo>
                    <a:lnTo>
                      <a:pt x="20" y="30"/>
                    </a:lnTo>
                    <a:lnTo>
                      <a:pt x="14" y="37"/>
                    </a:lnTo>
                    <a:lnTo>
                      <a:pt x="0" y="4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603" name="Filippinerne">
              <a:extLst>
                <a:ext uri="{FF2B5EF4-FFF2-40B4-BE49-F238E27FC236}">
                  <a16:creationId xmlns:a16="http://schemas.microsoft.com/office/drawing/2014/main" id="{575F3E25-87BC-4473-8A61-C8DB36A5EF47}"/>
                </a:ext>
              </a:extLst>
            </p:cNvPr>
            <p:cNvGrpSpPr>
              <a:grpSpLocks/>
            </p:cNvGrpSpPr>
            <p:nvPr/>
          </p:nvGrpSpPr>
          <p:grpSpPr bwMode="auto">
            <a:xfrm>
              <a:off x="7200900" y="3968750"/>
              <a:ext cx="114300" cy="93663"/>
              <a:chOff x="4545" y="2732"/>
              <a:chExt cx="72" cy="59"/>
            </a:xfrm>
            <a:grpFill/>
          </p:grpSpPr>
          <p:sp>
            <p:nvSpPr>
              <p:cNvPr id="1616" name="Freeform 778">
                <a:extLst>
                  <a:ext uri="{FF2B5EF4-FFF2-40B4-BE49-F238E27FC236}">
                    <a16:creationId xmlns:a16="http://schemas.microsoft.com/office/drawing/2014/main" id="{0423958F-F871-4B98-843C-FAE076D42FAF}"/>
                  </a:ext>
                </a:extLst>
              </p:cNvPr>
              <p:cNvSpPr>
                <a:spLocks/>
              </p:cNvSpPr>
              <p:nvPr/>
            </p:nvSpPr>
            <p:spPr bwMode="auto">
              <a:xfrm>
                <a:off x="4545" y="2732"/>
                <a:ext cx="72" cy="59"/>
              </a:xfrm>
              <a:custGeom>
                <a:avLst/>
                <a:gdLst>
                  <a:gd name="T0" fmla="*/ 57 w 72"/>
                  <a:gd name="T1" fmla="*/ 57 h 59"/>
                  <a:gd name="T2" fmla="*/ 39 w 72"/>
                  <a:gd name="T3" fmla="*/ 59 h 59"/>
                  <a:gd name="T4" fmla="*/ 33 w 72"/>
                  <a:gd name="T5" fmla="*/ 47 h 59"/>
                  <a:gd name="T6" fmla="*/ 33 w 72"/>
                  <a:gd name="T7" fmla="*/ 37 h 59"/>
                  <a:gd name="T8" fmla="*/ 39 w 72"/>
                  <a:gd name="T9" fmla="*/ 35 h 59"/>
                  <a:gd name="T10" fmla="*/ 31 w 72"/>
                  <a:gd name="T11" fmla="*/ 29 h 59"/>
                  <a:gd name="T12" fmla="*/ 24 w 72"/>
                  <a:gd name="T13" fmla="*/ 32 h 59"/>
                  <a:gd name="T14" fmla="*/ 18 w 72"/>
                  <a:gd name="T15" fmla="*/ 33 h 59"/>
                  <a:gd name="T16" fmla="*/ 12 w 72"/>
                  <a:gd name="T17" fmla="*/ 35 h 59"/>
                  <a:gd name="T18" fmla="*/ 8 w 72"/>
                  <a:gd name="T19" fmla="*/ 43 h 59"/>
                  <a:gd name="T20" fmla="*/ 4 w 72"/>
                  <a:gd name="T21" fmla="*/ 49 h 59"/>
                  <a:gd name="T22" fmla="*/ 0 w 72"/>
                  <a:gd name="T23" fmla="*/ 37 h 59"/>
                  <a:gd name="T24" fmla="*/ 4 w 72"/>
                  <a:gd name="T25" fmla="*/ 28 h 59"/>
                  <a:gd name="T26" fmla="*/ 14 w 72"/>
                  <a:gd name="T27" fmla="*/ 24 h 59"/>
                  <a:gd name="T28" fmla="*/ 22 w 72"/>
                  <a:gd name="T29" fmla="*/ 20 h 59"/>
                  <a:gd name="T30" fmla="*/ 26 w 72"/>
                  <a:gd name="T31" fmla="*/ 14 h 59"/>
                  <a:gd name="T32" fmla="*/ 31 w 72"/>
                  <a:gd name="T33" fmla="*/ 22 h 59"/>
                  <a:gd name="T34" fmla="*/ 35 w 72"/>
                  <a:gd name="T35" fmla="*/ 24 h 59"/>
                  <a:gd name="T36" fmla="*/ 41 w 72"/>
                  <a:gd name="T37" fmla="*/ 18 h 59"/>
                  <a:gd name="T38" fmla="*/ 49 w 72"/>
                  <a:gd name="T39" fmla="*/ 8 h 59"/>
                  <a:gd name="T40" fmla="*/ 53 w 72"/>
                  <a:gd name="T41" fmla="*/ 10 h 59"/>
                  <a:gd name="T42" fmla="*/ 57 w 72"/>
                  <a:gd name="T43" fmla="*/ 10 h 59"/>
                  <a:gd name="T44" fmla="*/ 57 w 72"/>
                  <a:gd name="T45" fmla="*/ 4 h 59"/>
                  <a:gd name="T46" fmla="*/ 61 w 72"/>
                  <a:gd name="T47" fmla="*/ 0 h 59"/>
                  <a:gd name="T48" fmla="*/ 67 w 72"/>
                  <a:gd name="T49" fmla="*/ 6 h 59"/>
                  <a:gd name="T50" fmla="*/ 71 w 72"/>
                  <a:gd name="T51" fmla="*/ 14 h 59"/>
                  <a:gd name="T52" fmla="*/ 72 w 72"/>
                  <a:gd name="T53" fmla="*/ 28 h 59"/>
                  <a:gd name="T54" fmla="*/ 72 w 72"/>
                  <a:gd name="T55" fmla="*/ 41 h 59"/>
                  <a:gd name="T56" fmla="*/ 65 w 72"/>
                  <a:gd name="T57" fmla="*/ 43 h 59"/>
                  <a:gd name="T58" fmla="*/ 63 w 72"/>
                  <a:gd name="T59" fmla="*/ 35 h 59"/>
                  <a:gd name="T60" fmla="*/ 57 w 72"/>
                  <a:gd name="T61" fmla="*/ 41 h 59"/>
                  <a:gd name="T62" fmla="*/ 53 w 72"/>
                  <a:gd name="T63" fmla="*/ 45 h 59"/>
                  <a:gd name="T64" fmla="*/ 57 w 72"/>
                  <a:gd name="T65" fmla="*/ 57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59">
                    <a:moveTo>
                      <a:pt x="57" y="57"/>
                    </a:moveTo>
                    <a:lnTo>
                      <a:pt x="39" y="59"/>
                    </a:lnTo>
                    <a:lnTo>
                      <a:pt x="33" y="47"/>
                    </a:lnTo>
                    <a:lnTo>
                      <a:pt x="33" y="37"/>
                    </a:lnTo>
                    <a:lnTo>
                      <a:pt x="39" y="35"/>
                    </a:lnTo>
                    <a:lnTo>
                      <a:pt x="31" y="29"/>
                    </a:lnTo>
                    <a:lnTo>
                      <a:pt x="24" y="32"/>
                    </a:lnTo>
                    <a:lnTo>
                      <a:pt x="18" y="33"/>
                    </a:lnTo>
                    <a:lnTo>
                      <a:pt x="12" y="35"/>
                    </a:lnTo>
                    <a:lnTo>
                      <a:pt x="8" y="43"/>
                    </a:lnTo>
                    <a:lnTo>
                      <a:pt x="4" y="49"/>
                    </a:lnTo>
                    <a:lnTo>
                      <a:pt x="0" y="37"/>
                    </a:lnTo>
                    <a:lnTo>
                      <a:pt x="4" y="28"/>
                    </a:lnTo>
                    <a:lnTo>
                      <a:pt x="14" y="24"/>
                    </a:lnTo>
                    <a:lnTo>
                      <a:pt x="22" y="20"/>
                    </a:lnTo>
                    <a:lnTo>
                      <a:pt x="26" y="14"/>
                    </a:lnTo>
                    <a:lnTo>
                      <a:pt x="31" y="22"/>
                    </a:lnTo>
                    <a:lnTo>
                      <a:pt x="35" y="24"/>
                    </a:lnTo>
                    <a:lnTo>
                      <a:pt x="41" y="18"/>
                    </a:lnTo>
                    <a:lnTo>
                      <a:pt x="49" y="8"/>
                    </a:lnTo>
                    <a:lnTo>
                      <a:pt x="53" y="10"/>
                    </a:lnTo>
                    <a:lnTo>
                      <a:pt x="57" y="10"/>
                    </a:lnTo>
                    <a:lnTo>
                      <a:pt x="57" y="4"/>
                    </a:lnTo>
                    <a:lnTo>
                      <a:pt x="61" y="0"/>
                    </a:lnTo>
                    <a:lnTo>
                      <a:pt x="67" y="6"/>
                    </a:lnTo>
                    <a:lnTo>
                      <a:pt x="71" y="14"/>
                    </a:lnTo>
                    <a:lnTo>
                      <a:pt x="72" y="28"/>
                    </a:lnTo>
                    <a:lnTo>
                      <a:pt x="72" y="41"/>
                    </a:lnTo>
                    <a:lnTo>
                      <a:pt x="65" y="43"/>
                    </a:lnTo>
                    <a:lnTo>
                      <a:pt x="63" y="35"/>
                    </a:lnTo>
                    <a:lnTo>
                      <a:pt x="57" y="41"/>
                    </a:lnTo>
                    <a:lnTo>
                      <a:pt x="53" y="45"/>
                    </a:lnTo>
                    <a:lnTo>
                      <a:pt x="57" y="57"/>
                    </a:lnTo>
                    <a:close/>
                  </a:path>
                </a:pathLst>
              </a:custGeom>
              <a:grpFill/>
              <a:ln w="9525">
                <a:solidFill>
                  <a:schemeClr val="bg2"/>
                </a:solidFill>
                <a:round/>
                <a:headEnd/>
                <a:tailEnd/>
              </a:ln>
            </p:spPr>
            <p:txBody>
              <a:bodyPr/>
              <a:lstStyle/>
              <a:p>
                <a:pPr>
                  <a:defRPr/>
                </a:pPr>
                <a:endParaRPr lang="en-GB" dirty="0"/>
              </a:p>
            </p:txBody>
          </p:sp>
          <p:sp>
            <p:nvSpPr>
              <p:cNvPr id="1617" name="Freeform 779">
                <a:extLst>
                  <a:ext uri="{FF2B5EF4-FFF2-40B4-BE49-F238E27FC236}">
                    <a16:creationId xmlns:a16="http://schemas.microsoft.com/office/drawing/2014/main" id="{8B49ADC0-39C1-4F69-8052-A6CC330E2986}"/>
                  </a:ext>
                </a:extLst>
              </p:cNvPr>
              <p:cNvSpPr>
                <a:spLocks/>
              </p:cNvSpPr>
              <p:nvPr/>
            </p:nvSpPr>
            <p:spPr bwMode="auto">
              <a:xfrm>
                <a:off x="4545" y="2732"/>
                <a:ext cx="72" cy="59"/>
              </a:xfrm>
              <a:custGeom>
                <a:avLst/>
                <a:gdLst>
                  <a:gd name="T0" fmla="*/ 57 w 72"/>
                  <a:gd name="T1" fmla="*/ 57 h 59"/>
                  <a:gd name="T2" fmla="*/ 39 w 72"/>
                  <a:gd name="T3" fmla="*/ 59 h 59"/>
                  <a:gd name="T4" fmla="*/ 33 w 72"/>
                  <a:gd name="T5" fmla="*/ 47 h 59"/>
                  <a:gd name="T6" fmla="*/ 33 w 72"/>
                  <a:gd name="T7" fmla="*/ 37 h 59"/>
                  <a:gd name="T8" fmla="*/ 39 w 72"/>
                  <a:gd name="T9" fmla="*/ 35 h 59"/>
                  <a:gd name="T10" fmla="*/ 31 w 72"/>
                  <a:gd name="T11" fmla="*/ 29 h 59"/>
                  <a:gd name="T12" fmla="*/ 24 w 72"/>
                  <a:gd name="T13" fmla="*/ 32 h 59"/>
                  <a:gd name="T14" fmla="*/ 18 w 72"/>
                  <a:gd name="T15" fmla="*/ 33 h 59"/>
                  <a:gd name="T16" fmla="*/ 12 w 72"/>
                  <a:gd name="T17" fmla="*/ 35 h 59"/>
                  <a:gd name="T18" fmla="*/ 8 w 72"/>
                  <a:gd name="T19" fmla="*/ 43 h 59"/>
                  <a:gd name="T20" fmla="*/ 4 w 72"/>
                  <a:gd name="T21" fmla="*/ 49 h 59"/>
                  <a:gd name="T22" fmla="*/ 0 w 72"/>
                  <a:gd name="T23" fmla="*/ 37 h 59"/>
                  <a:gd name="T24" fmla="*/ 4 w 72"/>
                  <a:gd name="T25" fmla="*/ 28 h 59"/>
                  <a:gd name="T26" fmla="*/ 14 w 72"/>
                  <a:gd name="T27" fmla="*/ 24 h 59"/>
                  <a:gd name="T28" fmla="*/ 22 w 72"/>
                  <a:gd name="T29" fmla="*/ 20 h 59"/>
                  <a:gd name="T30" fmla="*/ 26 w 72"/>
                  <a:gd name="T31" fmla="*/ 14 h 59"/>
                  <a:gd name="T32" fmla="*/ 31 w 72"/>
                  <a:gd name="T33" fmla="*/ 22 h 59"/>
                  <a:gd name="T34" fmla="*/ 35 w 72"/>
                  <a:gd name="T35" fmla="*/ 24 h 59"/>
                  <a:gd name="T36" fmla="*/ 41 w 72"/>
                  <a:gd name="T37" fmla="*/ 18 h 59"/>
                  <a:gd name="T38" fmla="*/ 49 w 72"/>
                  <a:gd name="T39" fmla="*/ 8 h 59"/>
                  <a:gd name="T40" fmla="*/ 53 w 72"/>
                  <a:gd name="T41" fmla="*/ 10 h 59"/>
                  <a:gd name="T42" fmla="*/ 57 w 72"/>
                  <a:gd name="T43" fmla="*/ 10 h 59"/>
                  <a:gd name="T44" fmla="*/ 57 w 72"/>
                  <a:gd name="T45" fmla="*/ 4 h 59"/>
                  <a:gd name="T46" fmla="*/ 61 w 72"/>
                  <a:gd name="T47" fmla="*/ 0 h 59"/>
                  <a:gd name="T48" fmla="*/ 67 w 72"/>
                  <a:gd name="T49" fmla="*/ 6 h 59"/>
                  <a:gd name="T50" fmla="*/ 71 w 72"/>
                  <a:gd name="T51" fmla="*/ 14 h 59"/>
                  <a:gd name="T52" fmla="*/ 72 w 72"/>
                  <a:gd name="T53" fmla="*/ 28 h 59"/>
                  <a:gd name="T54" fmla="*/ 72 w 72"/>
                  <a:gd name="T55" fmla="*/ 41 h 59"/>
                  <a:gd name="T56" fmla="*/ 65 w 72"/>
                  <a:gd name="T57" fmla="*/ 43 h 59"/>
                  <a:gd name="T58" fmla="*/ 63 w 72"/>
                  <a:gd name="T59" fmla="*/ 35 h 59"/>
                  <a:gd name="T60" fmla="*/ 57 w 72"/>
                  <a:gd name="T61" fmla="*/ 41 h 59"/>
                  <a:gd name="T62" fmla="*/ 53 w 72"/>
                  <a:gd name="T63" fmla="*/ 45 h 59"/>
                  <a:gd name="T64" fmla="*/ 57 w 72"/>
                  <a:gd name="T65" fmla="*/ 57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59">
                    <a:moveTo>
                      <a:pt x="57" y="57"/>
                    </a:moveTo>
                    <a:lnTo>
                      <a:pt x="39" y="59"/>
                    </a:lnTo>
                    <a:lnTo>
                      <a:pt x="33" y="47"/>
                    </a:lnTo>
                    <a:lnTo>
                      <a:pt x="33" y="37"/>
                    </a:lnTo>
                    <a:lnTo>
                      <a:pt x="39" y="35"/>
                    </a:lnTo>
                    <a:lnTo>
                      <a:pt x="31" y="29"/>
                    </a:lnTo>
                    <a:lnTo>
                      <a:pt x="24" y="32"/>
                    </a:lnTo>
                    <a:lnTo>
                      <a:pt x="18" y="33"/>
                    </a:lnTo>
                    <a:lnTo>
                      <a:pt x="12" y="35"/>
                    </a:lnTo>
                    <a:lnTo>
                      <a:pt x="8" y="43"/>
                    </a:lnTo>
                    <a:lnTo>
                      <a:pt x="4" y="49"/>
                    </a:lnTo>
                    <a:lnTo>
                      <a:pt x="0" y="37"/>
                    </a:lnTo>
                    <a:lnTo>
                      <a:pt x="4" y="28"/>
                    </a:lnTo>
                    <a:lnTo>
                      <a:pt x="14" y="24"/>
                    </a:lnTo>
                    <a:lnTo>
                      <a:pt x="22" y="20"/>
                    </a:lnTo>
                    <a:lnTo>
                      <a:pt x="26" y="14"/>
                    </a:lnTo>
                    <a:lnTo>
                      <a:pt x="31" y="22"/>
                    </a:lnTo>
                    <a:lnTo>
                      <a:pt x="35" y="24"/>
                    </a:lnTo>
                    <a:lnTo>
                      <a:pt x="41" y="18"/>
                    </a:lnTo>
                    <a:lnTo>
                      <a:pt x="49" y="8"/>
                    </a:lnTo>
                    <a:lnTo>
                      <a:pt x="53" y="10"/>
                    </a:lnTo>
                    <a:lnTo>
                      <a:pt x="57" y="10"/>
                    </a:lnTo>
                    <a:lnTo>
                      <a:pt x="57" y="4"/>
                    </a:lnTo>
                    <a:lnTo>
                      <a:pt x="61" y="0"/>
                    </a:lnTo>
                    <a:lnTo>
                      <a:pt x="67" y="6"/>
                    </a:lnTo>
                    <a:lnTo>
                      <a:pt x="71" y="14"/>
                    </a:lnTo>
                    <a:lnTo>
                      <a:pt x="72" y="28"/>
                    </a:lnTo>
                    <a:lnTo>
                      <a:pt x="72" y="41"/>
                    </a:lnTo>
                    <a:lnTo>
                      <a:pt x="65" y="43"/>
                    </a:lnTo>
                    <a:lnTo>
                      <a:pt x="63" y="35"/>
                    </a:lnTo>
                    <a:lnTo>
                      <a:pt x="57" y="41"/>
                    </a:lnTo>
                    <a:lnTo>
                      <a:pt x="53" y="45"/>
                    </a:lnTo>
                    <a:lnTo>
                      <a:pt x="57" y="57"/>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604" name="Filippinerne">
              <a:extLst>
                <a:ext uri="{FF2B5EF4-FFF2-40B4-BE49-F238E27FC236}">
                  <a16:creationId xmlns:a16="http://schemas.microsoft.com/office/drawing/2014/main" id="{5897F7E8-8ED6-4E47-971A-A944C5C89299}"/>
                </a:ext>
              </a:extLst>
            </p:cNvPr>
            <p:cNvGrpSpPr>
              <a:grpSpLocks/>
            </p:cNvGrpSpPr>
            <p:nvPr/>
          </p:nvGrpSpPr>
          <p:grpSpPr bwMode="auto">
            <a:xfrm>
              <a:off x="7262813" y="3898900"/>
              <a:ext cx="28575" cy="31750"/>
              <a:chOff x="4584" y="2688"/>
              <a:chExt cx="18" cy="20"/>
            </a:xfrm>
            <a:grpFill/>
          </p:grpSpPr>
          <p:sp>
            <p:nvSpPr>
              <p:cNvPr id="1614" name="Freeform 781">
                <a:extLst>
                  <a:ext uri="{FF2B5EF4-FFF2-40B4-BE49-F238E27FC236}">
                    <a16:creationId xmlns:a16="http://schemas.microsoft.com/office/drawing/2014/main" id="{FDB82863-B6AD-41E5-B4E6-54CFD043A80C}"/>
                  </a:ext>
                </a:extLst>
              </p:cNvPr>
              <p:cNvSpPr>
                <a:spLocks/>
              </p:cNvSpPr>
              <p:nvPr/>
            </p:nvSpPr>
            <p:spPr bwMode="auto">
              <a:xfrm>
                <a:off x="4584" y="2688"/>
                <a:ext cx="18" cy="20"/>
              </a:xfrm>
              <a:custGeom>
                <a:avLst/>
                <a:gdLst>
                  <a:gd name="T0" fmla="*/ 0 w 18"/>
                  <a:gd name="T1" fmla="*/ 3 h 20"/>
                  <a:gd name="T2" fmla="*/ 12 w 18"/>
                  <a:gd name="T3" fmla="*/ 0 h 20"/>
                  <a:gd name="T4" fmla="*/ 18 w 18"/>
                  <a:gd name="T5" fmla="*/ 1 h 20"/>
                  <a:gd name="T6" fmla="*/ 18 w 18"/>
                  <a:gd name="T7" fmla="*/ 15 h 20"/>
                  <a:gd name="T8" fmla="*/ 18 w 18"/>
                  <a:gd name="T9" fmla="*/ 20 h 20"/>
                  <a:gd name="T10" fmla="*/ 10 w 18"/>
                  <a:gd name="T11" fmla="*/ 17 h 20"/>
                  <a:gd name="T12" fmla="*/ 4 w 18"/>
                  <a:gd name="T13" fmla="*/ 11 h 20"/>
                  <a:gd name="T14" fmla="*/ 0 w 18"/>
                  <a:gd name="T15" fmla="*/ 3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20">
                    <a:moveTo>
                      <a:pt x="0" y="3"/>
                    </a:moveTo>
                    <a:lnTo>
                      <a:pt x="12" y="0"/>
                    </a:lnTo>
                    <a:lnTo>
                      <a:pt x="18" y="1"/>
                    </a:lnTo>
                    <a:lnTo>
                      <a:pt x="18" y="15"/>
                    </a:lnTo>
                    <a:lnTo>
                      <a:pt x="18" y="20"/>
                    </a:lnTo>
                    <a:lnTo>
                      <a:pt x="10" y="17"/>
                    </a:lnTo>
                    <a:lnTo>
                      <a:pt x="4" y="11"/>
                    </a:lnTo>
                    <a:lnTo>
                      <a:pt x="0" y="3"/>
                    </a:lnTo>
                    <a:close/>
                  </a:path>
                </a:pathLst>
              </a:custGeom>
              <a:grpFill/>
              <a:ln w="9525">
                <a:solidFill>
                  <a:schemeClr val="bg2"/>
                </a:solidFill>
                <a:round/>
                <a:headEnd/>
                <a:tailEnd/>
              </a:ln>
            </p:spPr>
            <p:txBody>
              <a:bodyPr/>
              <a:lstStyle/>
              <a:p>
                <a:pPr>
                  <a:defRPr/>
                </a:pPr>
                <a:endParaRPr lang="en-GB" dirty="0"/>
              </a:p>
            </p:txBody>
          </p:sp>
          <p:sp>
            <p:nvSpPr>
              <p:cNvPr id="1615" name="Freeform 782">
                <a:extLst>
                  <a:ext uri="{FF2B5EF4-FFF2-40B4-BE49-F238E27FC236}">
                    <a16:creationId xmlns:a16="http://schemas.microsoft.com/office/drawing/2014/main" id="{916E18E5-B2DA-4DE4-9899-B07F21BA2C0F}"/>
                  </a:ext>
                </a:extLst>
              </p:cNvPr>
              <p:cNvSpPr>
                <a:spLocks/>
              </p:cNvSpPr>
              <p:nvPr/>
            </p:nvSpPr>
            <p:spPr bwMode="auto">
              <a:xfrm>
                <a:off x="4584" y="2688"/>
                <a:ext cx="18" cy="20"/>
              </a:xfrm>
              <a:custGeom>
                <a:avLst/>
                <a:gdLst>
                  <a:gd name="T0" fmla="*/ 0 w 18"/>
                  <a:gd name="T1" fmla="*/ 3 h 20"/>
                  <a:gd name="T2" fmla="*/ 12 w 18"/>
                  <a:gd name="T3" fmla="*/ 0 h 20"/>
                  <a:gd name="T4" fmla="*/ 18 w 18"/>
                  <a:gd name="T5" fmla="*/ 1 h 20"/>
                  <a:gd name="T6" fmla="*/ 18 w 18"/>
                  <a:gd name="T7" fmla="*/ 15 h 20"/>
                  <a:gd name="T8" fmla="*/ 18 w 18"/>
                  <a:gd name="T9" fmla="*/ 20 h 20"/>
                  <a:gd name="T10" fmla="*/ 10 w 18"/>
                  <a:gd name="T11" fmla="*/ 17 h 20"/>
                  <a:gd name="T12" fmla="*/ 4 w 18"/>
                  <a:gd name="T13" fmla="*/ 11 h 20"/>
                  <a:gd name="T14" fmla="*/ 0 w 18"/>
                  <a:gd name="T15" fmla="*/ 3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20">
                    <a:moveTo>
                      <a:pt x="0" y="3"/>
                    </a:moveTo>
                    <a:lnTo>
                      <a:pt x="12" y="0"/>
                    </a:lnTo>
                    <a:lnTo>
                      <a:pt x="18" y="1"/>
                    </a:lnTo>
                    <a:lnTo>
                      <a:pt x="18" y="15"/>
                    </a:lnTo>
                    <a:lnTo>
                      <a:pt x="18" y="20"/>
                    </a:lnTo>
                    <a:lnTo>
                      <a:pt x="10" y="17"/>
                    </a:lnTo>
                    <a:lnTo>
                      <a:pt x="4" y="11"/>
                    </a:lnTo>
                    <a:lnTo>
                      <a:pt x="0" y="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605" name="Filippinerne3">
              <a:extLst>
                <a:ext uri="{FF2B5EF4-FFF2-40B4-BE49-F238E27FC236}">
                  <a16:creationId xmlns:a16="http://schemas.microsoft.com/office/drawing/2014/main" id="{FF44836A-BAC6-49D0-9BB4-7DD52CC0C731}"/>
                </a:ext>
              </a:extLst>
            </p:cNvPr>
            <p:cNvGrpSpPr>
              <a:grpSpLocks/>
            </p:cNvGrpSpPr>
            <p:nvPr/>
          </p:nvGrpSpPr>
          <p:grpSpPr bwMode="auto">
            <a:xfrm>
              <a:off x="7164045" y="3873500"/>
              <a:ext cx="30168" cy="36512"/>
              <a:chOff x="4522" y="2672"/>
              <a:chExt cx="19" cy="23"/>
            </a:xfrm>
            <a:grpFill/>
          </p:grpSpPr>
          <p:sp>
            <p:nvSpPr>
              <p:cNvPr id="1612" name="Freeform 784">
                <a:extLst>
                  <a:ext uri="{FF2B5EF4-FFF2-40B4-BE49-F238E27FC236}">
                    <a16:creationId xmlns:a16="http://schemas.microsoft.com/office/drawing/2014/main" id="{A6E969D6-7E6C-4B52-BE64-1CC664AF23BD}"/>
                  </a:ext>
                </a:extLst>
              </p:cNvPr>
              <p:cNvSpPr>
                <a:spLocks/>
              </p:cNvSpPr>
              <p:nvPr/>
            </p:nvSpPr>
            <p:spPr bwMode="auto">
              <a:xfrm>
                <a:off x="4522" y="2672"/>
                <a:ext cx="19" cy="23"/>
              </a:xfrm>
              <a:custGeom>
                <a:avLst/>
                <a:gdLst>
                  <a:gd name="T0" fmla="*/ 0 w 19"/>
                  <a:gd name="T1" fmla="*/ 0 h 23"/>
                  <a:gd name="T2" fmla="*/ 10 w 19"/>
                  <a:gd name="T3" fmla="*/ 2 h 23"/>
                  <a:gd name="T4" fmla="*/ 19 w 19"/>
                  <a:gd name="T5" fmla="*/ 10 h 23"/>
                  <a:gd name="T6" fmla="*/ 17 w 19"/>
                  <a:gd name="T7" fmla="*/ 21 h 23"/>
                  <a:gd name="T8" fmla="*/ 12 w 19"/>
                  <a:gd name="T9" fmla="*/ 23 h 23"/>
                  <a:gd name="T10" fmla="*/ 6 w 19"/>
                  <a:gd name="T11" fmla="*/ 10 h 23"/>
                  <a:gd name="T12" fmla="*/ 2 w 19"/>
                  <a:gd name="T13" fmla="*/ 6 h 23"/>
                  <a:gd name="T14" fmla="*/ 0 w 19"/>
                  <a:gd name="T15" fmla="*/ 0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23">
                    <a:moveTo>
                      <a:pt x="0" y="0"/>
                    </a:moveTo>
                    <a:lnTo>
                      <a:pt x="10" y="2"/>
                    </a:lnTo>
                    <a:lnTo>
                      <a:pt x="19" y="10"/>
                    </a:lnTo>
                    <a:lnTo>
                      <a:pt x="17" y="21"/>
                    </a:lnTo>
                    <a:lnTo>
                      <a:pt x="12" y="23"/>
                    </a:lnTo>
                    <a:lnTo>
                      <a:pt x="6" y="10"/>
                    </a:lnTo>
                    <a:lnTo>
                      <a:pt x="2" y="6"/>
                    </a:lnTo>
                    <a:lnTo>
                      <a:pt x="0" y="0"/>
                    </a:lnTo>
                    <a:close/>
                  </a:path>
                </a:pathLst>
              </a:custGeom>
              <a:grpFill/>
              <a:ln w="9525">
                <a:solidFill>
                  <a:schemeClr val="bg2"/>
                </a:solidFill>
                <a:round/>
                <a:headEnd/>
                <a:tailEnd/>
              </a:ln>
            </p:spPr>
            <p:txBody>
              <a:bodyPr/>
              <a:lstStyle/>
              <a:p>
                <a:pPr>
                  <a:defRPr/>
                </a:pPr>
                <a:endParaRPr lang="en-GB" dirty="0"/>
              </a:p>
            </p:txBody>
          </p:sp>
          <p:sp>
            <p:nvSpPr>
              <p:cNvPr id="1613" name="Freeform 785">
                <a:extLst>
                  <a:ext uri="{FF2B5EF4-FFF2-40B4-BE49-F238E27FC236}">
                    <a16:creationId xmlns:a16="http://schemas.microsoft.com/office/drawing/2014/main" id="{4833FEB4-986B-4C61-A906-6F1427CE3CBE}"/>
                  </a:ext>
                </a:extLst>
              </p:cNvPr>
              <p:cNvSpPr>
                <a:spLocks/>
              </p:cNvSpPr>
              <p:nvPr/>
            </p:nvSpPr>
            <p:spPr bwMode="auto">
              <a:xfrm>
                <a:off x="4522" y="2672"/>
                <a:ext cx="19" cy="23"/>
              </a:xfrm>
              <a:custGeom>
                <a:avLst/>
                <a:gdLst>
                  <a:gd name="T0" fmla="*/ 0 w 19"/>
                  <a:gd name="T1" fmla="*/ 0 h 23"/>
                  <a:gd name="T2" fmla="*/ 10 w 19"/>
                  <a:gd name="T3" fmla="*/ 2 h 23"/>
                  <a:gd name="T4" fmla="*/ 19 w 19"/>
                  <a:gd name="T5" fmla="*/ 10 h 23"/>
                  <a:gd name="T6" fmla="*/ 17 w 19"/>
                  <a:gd name="T7" fmla="*/ 21 h 23"/>
                  <a:gd name="T8" fmla="*/ 12 w 19"/>
                  <a:gd name="T9" fmla="*/ 23 h 23"/>
                  <a:gd name="T10" fmla="*/ 6 w 19"/>
                  <a:gd name="T11" fmla="*/ 10 h 23"/>
                  <a:gd name="T12" fmla="*/ 2 w 19"/>
                  <a:gd name="T13" fmla="*/ 6 h 23"/>
                  <a:gd name="T14" fmla="*/ 0 w 19"/>
                  <a:gd name="T15" fmla="*/ 0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23">
                    <a:moveTo>
                      <a:pt x="0" y="0"/>
                    </a:moveTo>
                    <a:lnTo>
                      <a:pt x="10" y="2"/>
                    </a:lnTo>
                    <a:lnTo>
                      <a:pt x="19" y="10"/>
                    </a:lnTo>
                    <a:lnTo>
                      <a:pt x="17" y="21"/>
                    </a:lnTo>
                    <a:lnTo>
                      <a:pt x="12" y="23"/>
                    </a:lnTo>
                    <a:lnTo>
                      <a:pt x="6" y="10"/>
                    </a:lnTo>
                    <a:lnTo>
                      <a:pt x="2" y="6"/>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606" name="Filippinerne2">
              <a:extLst>
                <a:ext uri="{FF2B5EF4-FFF2-40B4-BE49-F238E27FC236}">
                  <a16:creationId xmlns:a16="http://schemas.microsoft.com/office/drawing/2014/main" id="{8DB71213-CFDB-478F-89F1-8877D7B99800}"/>
                </a:ext>
              </a:extLst>
            </p:cNvPr>
            <p:cNvGrpSpPr>
              <a:grpSpLocks/>
            </p:cNvGrpSpPr>
            <p:nvPr/>
          </p:nvGrpSpPr>
          <p:grpSpPr bwMode="auto">
            <a:xfrm>
              <a:off x="7203739" y="3919538"/>
              <a:ext cx="34931" cy="30162"/>
              <a:chOff x="4547" y="2701"/>
              <a:chExt cx="22" cy="19"/>
            </a:xfrm>
            <a:grpFill/>
          </p:grpSpPr>
          <p:sp>
            <p:nvSpPr>
              <p:cNvPr id="1610" name="Freeform 787">
                <a:extLst>
                  <a:ext uri="{FF2B5EF4-FFF2-40B4-BE49-F238E27FC236}">
                    <a16:creationId xmlns:a16="http://schemas.microsoft.com/office/drawing/2014/main" id="{40DF48EE-B8B9-48F1-8336-6D568BB20886}"/>
                  </a:ext>
                </a:extLst>
              </p:cNvPr>
              <p:cNvSpPr>
                <a:spLocks/>
              </p:cNvSpPr>
              <p:nvPr/>
            </p:nvSpPr>
            <p:spPr bwMode="auto">
              <a:xfrm>
                <a:off x="4547" y="2701"/>
                <a:ext cx="22" cy="19"/>
              </a:xfrm>
              <a:custGeom>
                <a:avLst/>
                <a:gdLst>
                  <a:gd name="T0" fmla="*/ 0 w 22"/>
                  <a:gd name="T1" fmla="*/ 0 h 19"/>
                  <a:gd name="T2" fmla="*/ 0 w 22"/>
                  <a:gd name="T3" fmla="*/ 10 h 19"/>
                  <a:gd name="T4" fmla="*/ 0 w 22"/>
                  <a:gd name="T5" fmla="*/ 19 h 19"/>
                  <a:gd name="T6" fmla="*/ 6 w 22"/>
                  <a:gd name="T7" fmla="*/ 15 h 19"/>
                  <a:gd name="T8" fmla="*/ 18 w 22"/>
                  <a:gd name="T9" fmla="*/ 8 h 19"/>
                  <a:gd name="T10" fmla="*/ 22 w 22"/>
                  <a:gd name="T11" fmla="*/ 2 h 19"/>
                  <a:gd name="T12" fmla="*/ 14 w 22"/>
                  <a:gd name="T13" fmla="*/ 0 h 19"/>
                  <a:gd name="T14" fmla="*/ 8 w 22"/>
                  <a:gd name="T15" fmla="*/ 2 h 19"/>
                  <a:gd name="T16" fmla="*/ 0 w 22"/>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0" y="0"/>
                    </a:moveTo>
                    <a:lnTo>
                      <a:pt x="0" y="10"/>
                    </a:lnTo>
                    <a:lnTo>
                      <a:pt x="0" y="19"/>
                    </a:lnTo>
                    <a:lnTo>
                      <a:pt x="6" y="15"/>
                    </a:lnTo>
                    <a:lnTo>
                      <a:pt x="18" y="8"/>
                    </a:lnTo>
                    <a:lnTo>
                      <a:pt x="22" y="2"/>
                    </a:lnTo>
                    <a:lnTo>
                      <a:pt x="14" y="0"/>
                    </a:lnTo>
                    <a:lnTo>
                      <a:pt x="8" y="2"/>
                    </a:lnTo>
                    <a:lnTo>
                      <a:pt x="0" y="0"/>
                    </a:lnTo>
                    <a:close/>
                  </a:path>
                </a:pathLst>
              </a:custGeom>
              <a:grpFill/>
              <a:ln w="9525">
                <a:solidFill>
                  <a:schemeClr val="bg2"/>
                </a:solidFill>
                <a:round/>
                <a:headEnd/>
                <a:tailEnd/>
              </a:ln>
            </p:spPr>
            <p:txBody>
              <a:bodyPr/>
              <a:lstStyle/>
              <a:p>
                <a:pPr>
                  <a:defRPr/>
                </a:pPr>
                <a:endParaRPr lang="en-GB" dirty="0"/>
              </a:p>
            </p:txBody>
          </p:sp>
          <p:sp>
            <p:nvSpPr>
              <p:cNvPr id="1611" name="Freeform 788">
                <a:extLst>
                  <a:ext uri="{FF2B5EF4-FFF2-40B4-BE49-F238E27FC236}">
                    <a16:creationId xmlns:a16="http://schemas.microsoft.com/office/drawing/2014/main" id="{6A2A65E6-B55B-4EB3-B06C-C2C84623A980}"/>
                  </a:ext>
                </a:extLst>
              </p:cNvPr>
              <p:cNvSpPr>
                <a:spLocks/>
              </p:cNvSpPr>
              <p:nvPr/>
            </p:nvSpPr>
            <p:spPr bwMode="auto">
              <a:xfrm>
                <a:off x="4547" y="2701"/>
                <a:ext cx="22" cy="19"/>
              </a:xfrm>
              <a:custGeom>
                <a:avLst/>
                <a:gdLst>
                  <a:gd name="T0" fmla="*/ 0 w 22"/>
                  <a:gd name="T1" fmla="*/ 0 h 19"/>
                  <a:gd name="T2" fmla="*/ 0 w 22"/>
                  <a:gd name="T3" fmla="*/ 10 h 19"/>
                  <a:gd name="T4" fmla="*/ 0 w 22"/>
                  <a:gd name="T5" fmla="*/ 19 h 19"/>
                  <a:gd name="T6" fmla="*/ 6 w 22"/>
                  <a:gd name="T7" fmla="*/ 15 h 19"/>
                  <a:gd name="T8" fmla="*/ 18 w 22"/>
                  <a:gd name="T9" fmla="*/ 8 h 19"/>
                  <a:gd name="T10" fmla="*/ 22 w 22"/>
                  <a:gd name="T11" fmla="*/ 2 h 19"/>
                  <a:gd name="T12" fmla="*/ 14 w 22"/>
                  <a:gd name="T13" fmla="*/ 0 h 19"/>
                  <a:gd name="T14" fmla="*/ 8 w 22"/>
                  <a:gd name="T15" fmla="*/ 2 h 19"/>
                  <a:gd name="T16" fmla="*/ 0 w 22"/>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0" y="0"/>
                    </a:moveTo>
                    <a:lnTo>
                      <a:pt x="0" y="10"/>
                    </a:lnTo>
                    <a:lnTo>
                      <a:pt x="0" y="19"/>
                    </a:lnTo>
                    <a:lnTo>
                      <a:pt x="6" y="15"/>
                    </a:lnTo>
                    <a:lnTo>
                      <a:pt x="18" y="8"/>
                    </a:lnTo>
                    <a:lnTo>
                      <a:pt x="22" y="2"/>
                    </a:lnTo>
                    <a:lnTo>
                      <a:pt x="14" y="0"/>
                    </a:lnTo>
                    <a:lnTo>
                      <a:pt x="8" y="2"/>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607" name="Filippinerne">
              <a:extLst>
                <a:ext uri="{FF2B5EF4-FFF2-40B4-BE49-F238E27FC236}">
                  <a16:creationId xmlns:a16="http://schemas.microsoft.com/office/drawing/2014/main" id="{AEC74F6C-FFBC-48DE-A8A4-D29A11307C24}"/>
                </a:ext>
              </a:extLst>
            </p:cNvPr>
            <p:cNvGrpSpPr>
              <a:grpSpLocks/>
            </p:cNvGrpSpPr>
            <p:nvPr/>
          </p:nvGrpSpPr>
          <p:grpSpPr bwMode="auto">
            <a:xfrm>
              <a:off x="7213266" y="3938588"/>
              <a:ext cx="36519" cy="42862"/>
              <a:chOff x="4553" y="2713"/>
              <a:chExt cx="23" cy="27"/>
            </a:xfrm>
            <a:grpFill/>
          </p:grpSpPr>
          <p:sp>
            <p:nvSpPr>
              <p:cNvPr id="1608" name="Freeform 790">
                <a:extLst>
                  <a:ext uri="{FF2B5EF4-FFF2-40B4-BE49-F238E27FC236}">
                    <a16:creationId xmlns:a16="http://schemas.microsoft.com/office/drawing/2014/main" id="{4F864A9E-B47E-45E1-B445-491D3F5E8AFA}"/>
                  </a:ext>
                </a:extLst>
              </p:cNvPr>
              <p:cNvSpPr>
                <a:spLocks/>
              </p:cNvSpPr>
              <p:nvPr/>
            </p:nvSpPr>
            <p:spPr bwMode="auto">
              <a:xfrm>
                <a:off x="4553" y="2713"/>
                <a:ext cx="23" cy="27"/>
              </a:xfrm>
              <a:custGeom>
                <a:avLst/>
                <a:gdLst>
                  <a:gd name="T0" fmla="*/ 0 w 23"/>
                  <a:gd name="T1" fmla="*/ 17 h 27"/>
                  <a:gd name="T2" fmla="*/ 6 w 23"/>
                  <a:gd name="T3" fmla="*/ 25 h 27"/>
                  <a:gd name="T4" fmla="*/ 14 w 23"/>
                  <a:gd name="T5" fmla="*/ 27 h 27"/>
                  <a:gd name="T6" fmla="*/ 14 w 23"/>
                  <a:gd name="T7" fmla="*/ 15 h 27"/>
                  <a:gd name="T8" fmla="*/ 18 w 23"/>
                  <a:gd name="T9" fmla="*/ 11 h 27"/>
                  <a:gd name="T10" fmla="*/ 23 w 23"/>
                  <a:gd name="T11" fmla="*/ 7 h 27"/>
                  <a:gd name="T12" fmla="*/ 21 w 23"/>
                  <a:gd name="T13" fmla="*/ 3 h 27"/>
                  <a:gd name="T14" fmla="*/ 16 w 23"/>
                  <a:gd name="T15" fmla="*/ 0 h 27"/>
                  <a:gd name="T16" fmla="*/ 10 w 23"/>
                  <a:gd name="T17" fmla="*/ 1 h 27"/>
                  <a:gd name="T18" fmla="*/ 8 w 23"/>
                  <a:gd name="T19" fmla="*/ 9 h 27"/>
                  <a:gd name="T20" fmla="*/ 4 w 23"/>
                  <a:gd name="T21" fmla="*/ 15 h 27"/>
                  <a:gd name="T22" fmla="*/ 0 w 23"/>
                  <a:gd name="T23" fmla="*/ 1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7">
                    <a:moveTo>
                      <a:pt x="0" y="17"/>
                    </a:moveTo>
                    <a:lnTo>
                      <a:pt x="6" y="25"/>
                    </a:lnTo>
                    <a:lnTo>
                      <a:pt x="14" y="27"/>
                    </a:lnTo>
                    <a:lnTo>
                      <a:pt x="14" y="15"/>
                    </a:lnTo>
                    <a:lnTo>
                      <a:pt x="18" y="11"/>
                    </a:lnTo>
                    <a:lnTo>
                      <a:pt x="23" y="7"/>
                    </a:lnTo>
                    <a:lnTo>
                      <a:pt x="21" y="3"/>
                    </a:lnTo>
                    <a:lnTo>
                      <a:pt x="16" y="0"/>
                    </a:lnTo>
                    <a:lnTo>
                      <a:pt x="10" y="1"/>
                    </a:lnTo>
                    <a:lnTo>
                      <a:pt x="8" y="9"/>
                    </a:lnTo>
                    <a:lnTo>
                      <a:pt x="4" y="15"/>
                    </a:lnTo>
                    <a:lnTo>
                      <a:pt x="0" y="17"/>
                    </a:lnTo>
                    <a:close/>
                  </a:path>
                </a:pathLst>
              </a:custGeom>
              <a:grpFill/>
              <a:ln w="9525">
                <a:solidFill>
                  <a:schemeClr val="bg2"/>
                </a:solidFill>
                <a:round/>
                <a:headEnd/>
                <a:tailEnd/>
              </a:ln>
            </p:spPr>
            <p:txBody>
              <a:bodyPr/>
              <a:lstStyle/>
              <a:p>
                <a:pPr>
                  <a:defRPr/>
                </a:pPr>
                <a:endParaRPr lang="en-GB" dirty="0"/>
              </a:p>
            </p:txBody>
          </p:sp>
          <p:sp>
            <p:nvSpPr>
              <p:cNvPr id="1609" name="Freeform 791">
                <a:extLst>
                  <a:ext uri="{FF2B5EF4-FFF2-40B4-BE49-F238E27FC236}">
                    <a16:creationId xmlns:a16="http://schemas.microsoft.com/office/drawing/2014/main" id="{F4DE14F1-82AC-40BD-B384-9DD1F2E461E6}"/>
                  </a:ext>
                </a:extLst>
              </p:cNvPr>
              <p:cNvSpPr>
                <a:spLocks/>
              </p:cNvSpPr>
              <p:nvPr/>
            </p:nvSpPr>
            <p:spPr bwMode="auto">
              <a:xfrm>
                <a:off x="4553" y="2713"/>
                <a:ext cx="23" cy="27"/>
              </a:xfrm>
              <a:custGeom>
                <a:avLst/>
                <a:gdLst>
                  <a:gd name="T0" fmla="*/ 0 w 23"/>
                  <a:gd name="T1" fmla="*/ 17 h 27"/>
                  <a:gd name="T2" fmla="*/ 6 w 23"/>
                  <a:gd name="T3" fmla="*/ 25 h 27"/>
                  <a:gd name="T4" fmla="*/ 14 w 23"/>
                  <a:gd name="T5" fmla="*/ 27 h 27"/>
                  <a:gd name="T6" fmla="*/ 14 w 23"/>
                  <a:gd name="T7" fmla="*/ 15 h 27"/>
                  <a:gd name="T8" fmla="*/ 18 w 23"/>
                  <a:gd name="T9" fmla="*/ 11 h 27"/>
                  <a:gd name="T10" fmla="*/ 23 w 23"/>
                  <a:gd name="T11" fmla="*/ 7 h 27"/>
                  <a:gd name="T12" fmla="*/ 21 w 23"/>
                  <a:gd name="T13" fmla="*/ 3 h 27"/>
                  <a:gd name="T14" fmla="*/ 16 w 23"/>
                  <a:gd name="T15" fmla="*/ 0 h 27"/>
                  <a:gd name="T16" fmla="*/ 10 w 23"/>
                  <a:gd name="T17" fmla="*/ 1 h 27"/>
                  <a:gd name="T18" fmla="*/ 8 w 23"/>
                  <a:gd name="T19" fmla="*/ 9 h 27"/>
                  <a:gd name="T20" fmla="*/ 4 w 23"/>
                  <a:gd name="T21" fmla="*/ 15 h 27"/>
                  <a:gd name="T22" fmla="*/ 0 w 23"/>
                  <a:gd name="T23" fmla="*/ 1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7">
                    <a:moveTo>
                      <a:pt x="0" y="17"/>
                    </a:moveTo>
                    <a:lnTo>
                      <a:pt x="6" y="25"/>
                    </a:lnTo>
                    <a:lnTo>
                      <a:pt x="14" y="27"/>
                    </a:lnTo>
                    <a:lnTo>
                      <a:pt x="14" y="15"/>
                    </a:lnTo>
                    <a:lnTo>
                      <a:pt x="18" y="11"/>
                    </a:lnTo>
                    <a:lnTo>
                      <a:pt x="23" y="7"/>
                    </a:lnTo>
                    <a:lnTo>
                      <a:pt x="21" y="3"/>
                    </a:lnTo>
                    <a:lnTo>
                      <a:pt x="16" y="0"/>
                    </a:lnTo>
                    <a:lnTo>
                      <a:pt x="10" y="1"/>
                    </a:lnTo>
                    <a:lnTo>
                      <a:pt x="8" y="9"/>
                    </a:lnTo>
                    <a:lnTo>
                      <a:pt x="4" y="15"/>
                    </a:lnTo>
                    <a:lnTo>
                      <a:pt x="0" y="17"/>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622" name="Taiwan">
            <a:extLst>
              <a:ext uri="{FF2B5EF4-FFF2-40B4-BE49-F238E27FC236}">
                <a16:creationId xmlns:a16="http://schemas.microsoft.com/office/drawing/2014/main" id="{02113C5A-B4B9-498D-8D83-DAD5062FD636}"/>
              </a:ext>
            </a:extLst>
          </p:cNvPr>
          <p:cNvGrpSpPr>
            <a:grpSpLocks/>
          </p:cNvGrpSpPr>
          <p:nvPr/>
        </p:nvGrpSpPr>
        <p:grpSpPr bwMode="auto">
          <a:xfrm>
            <a:off x="6872728" y="4028121"/>
            <a:ext cx="54000" cy="108000"/>
            <a:chOff x="4518" y="2485"/>
            <a:chExt cx="29" cy="52"/>
          </a:xfrm>
          <a:solidFill>
            <a:schemeClr val="accent1"/>
          </a:solidFill>
        </p:grpSpPr>
        <p:sp>
          <p:nvSpPr>
            <p:cNvPr id="1623" name="Freeform 793">
              <a:extLst>
                <a:ext uri="{FF2B5EF4-FFF2-40B4-BE49-F238E27FC236}">
                  <a16:creationId xmlns:a16="http://schemas.microsoft.com/office/drawing/2014/main" id="{DFD413EE-2992-4DE6-8DA4-91625E038570}"/>
                </a:ext>
              </a:extLst>
            </p:cNvPr>
            <p:cNvSpPr>
              <a:spLocks/>
            </p:cNvSpPr>
            <p:nvPr/>
          </p:nvSpPr>
          <p:spPr bwMode="auto">
            <a:xfrm>
              <a:off x="4518" y="2485"/>
              <a:ext cx="29" cy="52"/>
            </a:xfrm>
            <a:custGeom>
              <a:avLst/>
              <a:gdLst>
                <a:gd name="T0" fmla="*/ 29 w 29"/>
                <a:gd name="T1" fmla="*/ 4 h 52"/>
                <a:gd name="T2" fmla="*/ 25 w 29"/>
                <a:gd name="T3" fmla="*/ 18 h 52"/>
                <a:gd name="T4" fmla="*/ 21 w 29"/>
                <a:gd name="T5" fmla="*/ 27 h 52"/>
                <a:gd name="T6" fmla="*/ 19 w 29"/>
                <a:gd name="T7" fmla="*/ 35 h 52"/>
                <a:gd name="T8" fmla="*/ 16 w 29"/>
                <a:gd name="T9" fmla="*/ 47 h 52"/>
                <a:gd name="T10" fmla="*/ 10 w 29"/>
                <a:gd name="T11" fmla="*/ 52 h 52"/>
                <a:gd name="T12" fmla="*/ 4 w 29"/>
                <a:gd name="T13" fmla="*/ 41 h 52"/>
                <a:gd name="T14" fmla="*/ 0 w 29"/>
                <a:gd name="T15" fmla="*/ 25 h 52"/>
                <a:gd name="T16" fmla="*/ 8 w 29"/>
                <a:gd name="T17" fmla="*/ 12 h 52"/>
                <a:gd name="T18" fmla="*/ 17 w 29"/>
                <a:gd name="T19" fmla="*/ 4 h 52"/>
                <a:gd name="T20" fmla="*/ 21 w 29"/>
                <a:gd name="T21" fmla="*/ 0 h 52"/>
                <a:gd name="T22" fmla="*/ 29 w 29"/>
                <a:gd name="T23" fmla="*/ 4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52">
                  <a:moveTo>
                    <a:pt x="29" y="4"/>
                  </a:moveTo>
                  <a:lnTo>
                    <a:pt x="25" y="18"/>
                  </a:lnTo>
                  <a:lnTo>
                    <a:pt x="21" y="27"/>
                  </a:lnTo>
                  <a:lnTo>
                    <a:pt x="19" y="35"/>
                  </a:lnTo>
                  <a:lnTo>
                    <a:pt x="16" y="47"/>
                  </a:lnTo>
                  <a:lnTo>
                    <a:pt x="10" y="52"/>
                  </a:lnTo>
                  <a:lnTo>
                    <a:pt x="4" y="41"/>
                  </a:lnTo>
                  <a:lnTo>
                    <a:pt x="0" y="25"/>
                  </a:lnTo>
                  <a:lnTo>
                    <a:pt x="8" y="12"/>
                  </a:lnTo>
                  <a:lnTo>
                    <a:pt x="17" y="4"/>
                  </a:lnTo>
                  <a:lnTo>
                    <a:pt x="21" y="0"/>
                  </a:lnTo>
                  <a:lnTo>
                    <a:pt x="29" y="4"/>
                  </a:lnTo>
                  <a:close/>
                </a:path>
              </a:pathLst>
            </a:custGeom>
            <a:grpFill/>
            <a:ln w="9525">
              <a:solidFill>
                <a:schemeClr val="accent1"/>
              </a:solidFill>
              <a:round/>
              <a:headEnd/>
              <a:tailEnd/>
            </a:ln>
          </p:spPr>
          <p:txBody>
            <a:bodyPr/>
            <a:lstStyle/>
            <a:p>
              <a:pPr>
                <a:defRPr/>
              </a:pPr>
              <a:endParaRPr lang="en-GB" dirty="0"/>
            </a:p>
          </p:txBody>
        </p:sp>
        <p:sp>
          <p:nvSpPr>
            <p:cNvPr id="1624" name="Freeform 794">
              <a:extLst>
                <a:ext uri="{FF2B5EF4-FFF2-40B4-BE49-F238E27FC236}">
                  <a16:creationId xmlns:a16="http://schemas.microsoft.com/office/drawing/2014/main" id="{1F0A887F-AC63-4769-8827-A688CA501EF5}"/>
                </a:ext>
              </a:extLst>
            </p:cNvPr>
            <p:cNvSpPr>
              <a:spLocks/>
            </p:cNvSpPr>
            <p:nvPr/>
          </p:nvSpPr>
          <p:spPr bwMode="auto">
            <a:xfrm>
              <a:off x="4518" y="2485"/>
              <a:ext cx="29" cy="52"/>
            </a:xfrm>
            <a:custGeom>
              <a:avLst/>
              <a:gdLst>
                <a:gd name="T0" fmla="*/ 29 w 29"/>
                <a:gd name="T1" fmla="*/ 4 h 52"/>
                <a:gd name="T2" fmla="*/ 25 w 29"/>
                <a:gd name="T3" fmla="*/ 18 h 52"/>
                <a:gd name="T4" fmla="*/ 21 w 29"/>
                <a:gd name="T5" fmla="*/ 27 h 52"/>
                <a:gd name="T6" fmla="*/ 19 w 29"/>
                <a:gd name="T7" fmla="*/ 35 h 52"/>
                <a:gd name="T8" fmla="*/ 16 w 29"/>
                <a:gd name="T9" fmla="*/ 47 h 52"/>
                <a:gd name="T10" fmla="*/ 10 w 29"/>
                <a:gd name="T11" fmla="*/ 52 h 52"/>
                <a:gd name="T12" fmla="*/ 4 w 29"/>
                <a:gd name="T13" fmla="*/ 41 h 52"/>
                <a:gd name="T14" fmla="*/ 0 w 29"/>
                <a:gd name="T15" fmla="*/ 25 h 52"/>
                <a:gd name="T16" fmla="*/ 8 w 29"/>
                <a:gd name="T17" fmla="*/ 12 h 52"/>
                <a:gd name="T18" fmla="*/ 17 w 29"/>
                <a:gd name="T19" fmla="*/ 4 h 52"/>
                <a:gd name="T20" fmla="*/ 21 w 29"/>
                <a:gd name="T21" fmla="*/ 0 h 52"/>
                <a:gd name="T22" fmla="*/ 29 w 29"/>
                <a:gd name="T23" fmla="*/ 4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52">
                  <a:moveTo>
                    <a:pt x="29" y="4"/>
                  </a:moveTo>
                  <a:lnTo>
                    <a:pt x="25" y="18"/>
                  </a:lnTo>
                  <a:lnTo>
                    <a:pt x="21" y="27"/>
                  </a:lnTo>
                  <a:lnTo>
                    <a:pt x="19" y="35"/>
                  </a:lnTo>
                  <a:lnTo>
                    <a:pt x="16" y="47"/>
                  </a:lnTo>
                  <a:lnTo>
                    <a:pt x="10" y="52"/>
                  </a:lnTo>
                  <a:lnTo>
                    <a:pt x="4" y="41"/>
                  </a:lnTo>
                  <a:lnTo>
                    <a:pt x="0" y="25"/>
                  </a:lnTo>
                  <a:lnTo>
                    <a:pt x="8" y="12"/>
                  </a:lnTo>
                  <a:lnTo>
                    <a:pt x="17" y="4"/>
                  </a:lnTo>
                  <a:lnTo>
                    <a:pt x="21" y="0"/>
                  </a:lnTo>
                  <a:lnTo>
                    <a:pt x="29" y="4"/>
                  </a:lnTo>
                  <a:close/>
                </a:path>
              </a:pathLst>
            </a:custGeom>
            <a:grpFill/>
            <a:ln w="7938" cap="rnd">
              <a:solidFill>
                <a:schemeClr val="accent1"/>
              </a:solidFill>
              <a:prstDash val="solid"/>
              <a:round/>
              <a:headEnd/>
              <a:tailEnd/>
            </a:ln>
          </p:spPr>
          <p:txBody>
            <a:bodyPr/>
            <a:lstStyle/>
            <a:p>
              <a:pPr>
                <a:defRPr/>
              </a:pPr>
              <a:endParaRPr lang="en-GB" dirty="0"/>
            </a:p>
          </p:txBody>
        </p:sp>
      </p:grpSp>
      <p:grpSp>
        <p:nvGrpSpPr>
          <p:cNvPr id="1625" name="Japan">
            <a:extLst>
              <a:ext uri="{FF2B5EF4-FFF2-40B4-BE49-F238E27FC236}">
                <a16:creationId xmlns:a16="http://schemas.microsoft.com/office/drawing/2014/main" id="{96634D66-D992-4C5F-8027-097ED4488254}"/>
              </a:ext>
            </a:extLst>
          </p:cNvPr>
          <p:cNvGrpSpPr>
            <a:grpSpLocks/>
          </p:cNvGrpSpPr>
          <p:nvPr/>
        </p:nvGrpSpPr>
        <p:grpSpPr bwMode="auto">
          <a:xfrm>
            <a:off x="7074582" y="3502341"/>
            <a:ext cx="343743" cy="380636"/>
            <a:chOff x="7389509" y="3013075"/>
            <a:chExt cx="395356" cy="407988"/>
          </a:xfrm>
          <a:solidFill>
            <a:schemeClr val="tx1"/>
          </a:solidFill>
        </p:grpSpPr>
        <p:grpSp>
          <p:nvGrpSpPr>
            <p:cNvPr id="1626" name="Japan4">
              <a:extLst>
                <a:ext uri="{FF2B5EF4-FFF2-40B4-BE49-F238E27FC236}">
                  <a16:creationId xmlns:a16="http://schemas.microsoft.com/office/drawing/2014/main" id="{91A61E8E-808E-4F8A-8C76-D9DFFD3AE8A9}"/>
                </a:ext>
              </a:extLst>
            </p:cNvPr>
            <p:cNvGrpSpPr>
              <a:grpSpLocks/>
            </p:cNvGrpSpPr>
            <p:nvPr/>
          </p:nvGrpSpPr>
          <p:grpSpPr bwMode="auto">
            <a:xfrm>
              <a:off x="7641965" y="3013075"/>
              <a:ext cx="142900" cy="120650"/>
              <a:chOff x="4823" y="2130"/>
              <a:chExt cx="90" cy="76"/>
            </a:xfrm>
            <a:grpFill/>
          </p:grpSpPr>
          <p:sp>
            <p:nvSpPr>
              <p:cNvPr id="1636" name="Land">
                <a:extLst>
                  <a:ext uri="{FF2B5EF4-FFF2-40B4-BE49-F238E27FC236}">
                    <a16:creationId xmlns:a16="http://schemas.microsoft.com/office/drawing/2014/main" id="{24207F26-C68E-4AE2-98B5-301FA77ED98C}"/>
                  </a:ext>
                </a:extLst>
              </p:cNvPr>
              <p:cNvSpPr>
                <a:spLocks/>
              </p:cNvSpPr>
              <p:nvPr/>
            </p:nvSpPr>
            <p:spPr bwMode="auto">
              <a:xfrm>
                <a:off x="4823" y="2130"/>
                <a:ext cx="90" cy="76"/>
              </a:xfrm>
              <a:custGeom>
                <a:avLst/>
                <a:gdLst>
                  <a:gd name="T0" fmla="*/ 30 w 90"/>
                  <a:gd name="T1" fmla="*/ 0 h 76"/>
                  <a:gd name="T2" fmla="*/ 37 w 90"/>
                  <a:gd name="T3" fmla="*/ 6 h 76"/>
                  <a:gd name="T4" fmla="*/ 47 w 90"/>
                  <a:gd name="T5" fmla="*/ 16 h 76"/>
                  <a:gd name="T6" fmla="*/ 65 w 90"/>
                  <a:gd name="T7" fmla="*/ 25 h 76"/>
                  <a:gd name="T8" fmla="*/ 75 w 90"/>
                  <a:gd name="T9" fmla="*/ 29 h 76"/>
                  <a:gd name="T10" fmla="*/ 83 w 90"/>
                  <a:gd name="T11" fmla="*/ 23 h 76"/>
                  <a:gd name="T12" fmla="*/ 88 w 90"/>
                  <a:gd name="T13" fmla="*/ 23 h 76"/>
                  <a:gd name="T14" fmla="*/ 83 w 90"/>
                  <a:gd name="T15" fmla="*/ 29 h 76"/>
                  <a:gd name="T16" fmla="*/ 86 w 90"/>
                  <a:gd name="T17" fmla="*/ 35 h 76"/>
                  <a:gd name="T18" fmla="*/ 90 w 90"/>
                  <a:gd name="T19" fmla="*/ 39 h 76"/>
                  <a:gd name="T20" fmla="*/ 83 w 90"/>
                  <a:gd name="T21" fmla="*/ 45 h 76"/>
                  <a:gd name="T22" fmla="*/ 79 w 90"/>
                  <a:gd name="T23" fmla="*/ 47 h 76"/>
                  <a:gd name="T24" fmla="*/ 73 w 90"/>
                  <a:gd name="T25" fmla="*/ 45 h 76"/>
                  <a:gd name="T26" fmla="*/ 67 w 90"/>
                  <a:gd name="T27" fmla="*/ 47 h 76"/>
                  <a:gd name="T28" fmla="*/ 57 w 90"/>
                  <a:gd name="T29" fmla="*/ 50 h 76"/>
                  <a:gd name="T30" fmla="*/ 51 w 90"/>
                  <a:gd name="T31" fmla="*/ 58 h 76"/>
                  <a:gd name="T32" fmla="*/ 51 w 90"/>
                  <a:gd name="T33" fmla="*/ 64 h 76"/>
                  <a:gd name="T34" fmla="*/ 43 w 90"/>
                  <a:gd name="T35" fmla="*/ 60 h 76"/>
                  <a:gd name="T36" fmla="*/ 36 w 90"/>
                  <a:gd name="T37" fmla="*/ 54 h 76"/>
                  <a:gd name="T38" fmla="*/ 28 w 90"/>
                  <a:gd name="T39" fmla="*/ 52 h 76"/>
                  <a:gd name="T40" fmla="*/ 24 w 90"/>
                  <a:gd name="T41" fmla="*/ 54 h 76"/>
                  <a:gd name="T42" fmla="*/ 22 w 90"/>
                  <a:gd name="T43" fmla="*/ 58 h 76"/>
                  <a:gd name="T44" fmla="*/ 16 w 90"/>
                  <a:gd name="T45" fmla="*/ 54 h 76"/>
                  <a:gd name="T46" fmla="*/ 10 w 90"/>
                  <a:gd name="T47" fmla="*/ 52 h 76"/>
                  <a:gd name="T48" fmla="*/ 8 w 90"/>
                  <a:gd name="T49" fmla="*/ 56 h 76"/>
                  <a:gd name="T50" fmla="*/ 10 w 90"/>
                  <a:gd name="T51" fmla="*/ 62 h 76"/>
                  <a:gd name="T52" fmla="*/ 16 w 90"/>
                  <a:gd name="T53" fmla="*/ 64 h 76"/>
                  <a:gd name="T54" fmla="*/ 14 w 90"/>
                  <a:gd name="T55" fmla="*/ 70 h 76"/>
                  <a:gd name="T56" fmla="*/ 8 w 90"/>
                  <a:gd name="T57" fmla="*/ 72 h 76"/>
                  <a:gd name="T58" fmla="*/ 2 w 90"/>
                  <a:gd name="T59" fmla="*/ 76 h 76"/>
                  <a:gd name="T60" fmla="*/ 2 w 90"/>
                  <a:gd name="T61" fmla="*/ 66 h 76"/>
                  <a:gd name="T62" fmla="*/ 0 w 90"/>
                  <a:gd name="T63" fmla="*/ 58 h 76"/>
                  <a:gd name="T64" fmla="*/ 0 w 90"/>
                  <a:gd name="T65" fmla="*/ 50 h 76"/>
                  <a:gd name="T66" fmla="*/ 6 w 90"/>
                  <a:gd name="T67" fmla="*/ 49 h 76"/>
                  <a:gd name="T68" fmla="*/ 10 w 90"/>
                  <a:gd name="T69" fmla="*/ 43 h 76"/>
                  <a:gd name="T70" fmla="*/ 10 w 90"/>
                  <a:gd name="T71" fmla="*/ 37 h 76"/>
                  <a:gd name="T72" fmla="*/ 16 w 90"/>
                  <a:gd name="T73" fmla="*/ 37 h 76"/>
                  <a:gd name="T74" fmla="*/ 22 w 90"/>
                  <a:gd name="T75" fmla="*/ 41 h 76"/>
                  <a:gd name="T76" fmla="*/ 28 w 90"/>
                  <a:gd name="T77" fmla="*/ 39 h 76"/>
                  <a:gd name="T78" fmla="*/ 30 w 90"/>
                  <a:gd name="T79" fmla="*/ 16 h 76"/>
                  <a:gd name="T80" fmla="*/ 30 w 90"/>
                  <a:gd name="T81" fmla="*/ 0 h 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0" h="76">
                    <a:moveTo>
                      <a:pt x="30" y="0"/>
                    </a:moveTo>
                    <a:lnTo>
                      <a:pt x="37" y="6"/>
                    </a:lnTo>
                    <a:lnTo>
                      <a:pt x="47" y="16"/>
                    </a:lnTo>
                    <a:lnTo>
                      <a:pt x="65" y="25"/>
                    </a:lnTo>
                    <a:lnTo>
                      <a:pt x="75" y="29"/>
                    </a:lnTo>
                    <a:lnTo>
                      <a:pt x="83" y="23"/>
                    </a:lnTo>
                    <a:lnTo>
                      <a:pt x="88" y="23"/>
                    </a:lnTo>
                    <a:lnTo>
                      <a:pt x="83" y="29"/>
                    </a:lnTo>
                    <a:lnTo>
                      <a:pt x="86" y="35"/>
                    </a:lnTo>
                    <a:lnTo>
                      <a:pt x="90" y="39"/>
                    </a:lnTo>
                    <a:lnTo>
                      <a:pt x="83" y="45"/>
                    </a:lnTo>
                    <a:lnTo>
                      <a:pt x="79" y="47"/>
                    </a:lnTo>
                    <a:lnTo>
                      <a:pt x="73" y="45"/>
                    </a:lnTo>
                    <a:lnTo>
                      <a:pt x="67" y="47"/>
                    </a:lnTo>
                    <a:lnTo>
                      <a:pt x="57" y="50"/>
                    </a:lnTo>
                    <a:lnTo>
                      <a:pt x="51" y="58"/>
                    </a:lnTo>
                    <a:lnTo>
                      <a:pt x="51" y="64"/>
                    </a:lnTo>
                    <a:lnTo>
                      <a:pt x="43" y="60"/>
                    </a:lnTo>
                    <a:lnTo>
                      <a:pt x="36" y="54"/>
                    </a:lnTo>
                    <a:lnTo>
                      <a:pt x="28" y="52"/>
                    </a:lnTo>
                    <a:lnTo>
                      <a:pt x="24" y="54"/>
                    </a:lnTo>
                    <a:lnTo>
                      <a:pt x="22" y="58"/>
                    </a:lnTo>
                    <a:lnTo>
                      <a:pt x="16" y="54"/>
                    </a:lnTo>
                    <a:lnTo>
                      <a:pt x="10" y="52"/>
                    </a:lnTo>
                    <a:lnTo>
                      <a:pt x="8" y="56"/>
                    </a:lnTo>
                    <a:lnTo>
                      <a:pt x="10" y="62"/>
                    </a:lnTo>
                    <a:lnTo>
                      <a:pt x="16" y="64"/>
                    </a:lnTo>
                    <a:lnTo>
                      <a:pt x="14" y="70"/>
                    </a:lnTo>
                    <a:lnTo>
                      <a:pt x="8" y="72"/>
                    </a:lnTo>
                    <a:lnTo>
                      <a:pt x="2" y="76"/>
                    </a:lnTo>
                    <a:lnTo>
                      <a:pt x="2" y="66"/>
                    </a:lnTo>
                    <a:lnTo>
                      <a:pt x="0" y="58"/>
                    </a:lnTo>
                    <a:lnTo>
                      <a:pt x="0" y="50"/>
                    </a:lnTo>
                    <a:lnTo>
                      <a:pt x="6" y="49"/>
                    </a:lnTo>
                    <a:lnTo>
                      <a:pt x="10" y="43"/>
                    </a:lnTo>
                    <a:lnTo>
                      <a:pt x="10" y="37"/>
                    </a:lnTo>
                    <a:lnTo>
                      <a:pt x="16" y="37"/>
                    </a:lnTo>
                    <a:lnTo>
                      <a:pt x="22" y="41"/>
                    </a:lnTo>
                    <a:lnTo>
                      <a:pt x="28" y="39"/>
                    </a:lnTo>
                    <a:lnTo>
                      <a:pt x="30" y="16"/>
                    </a:lnTo>
                    <a:lnTo>
                      <a:pt x="30" y="0"/>
                    </a:lnTo>
                    <a:close/>
                  </a:path>
                </a:pathLst>
              </a:custGeom>
              <a:grpFill/>
              <a:ln w="9525">
                <a:solidFill>
                  <a:schemeClr val="tx1"/>
                </a:solidFill>
                <a:round/>
                <a:headEnd/>
                <a:tailEnd/>
              </a:ln>
            </p:spPr>
            <p:txBody>
              <a:bodyPr/>
              <a:lstStyle/>
              <a:p>
                <a:pPr>
                  <a:defRPr/>
                </a:pPr>
                <a:endParaRPr lang="en-GB" dirty="0"/>
              </a:p>
            </p:txBody>
          </p:sp>
          <p:sp>
            <p:nvSpPr>
              <p:cNvPr id="1637" name="Kant">
                <a:extLst>
                  <a:ext uri="{FF2B5EF4-FFF2-40B4-BE49-F238E27FC236}">
                    <a16:creationId xmlns:a16="http://schemas.microsoft.com/office/drawing/2014/main" id="{CD61850B-7F9C-4AC6-A68A-F53C7DFD09B6}"/>
                  </a:ext>
                </a:extLst>
              </p:cNvPr>
              <p:cNvSpPr>
                <a:spLocks/>
              </p:cNvSpPr>
              <p:nvPr/>
            </p:nvSpPr>
            <p:spPr bwMode="auto">
              <a:xfrm>
                <a:off x="4823" y="2130"/>
                <a:ext cx="90" cy="76"/>
              </a:xfrm>
              <a:custGeom>
                <a:avLst/>
                <a:gdLst>
                  <a:gd name="T0" fmla="*/ 30 w 90"/>
                  <a:gd name="T1" fmla="*/ 0 h 76"/>
                  <a:gd name="T2" fmla="*/ 37 w 90"/>
                  <a:gd name="T3" fmla="*/ 6 h 76"/>
                  <a:gd name="T4" fmla="*/ 47 w 90"/>
                  <a:gd name="T5" fmla="*/ 16 h 76"/>
                  <a:gd name="T6" fmla="*/ 65 w 90"/>
                  <a:gd name="T7" fmla="*/ 25 h 76"/>
                  <a:gd name="T8" fmla="*/ 75 w 90"/>
                  <a:gd name="T9" fmla="*/ 29 h 76"/>
                  <a:gd name="T10" fmla="*/ 83 w 90"/>
                  <a:gd name="T11" fmla="*/ 23 h 76"/>
                  <a:gd name="T12" fmla="*/ 88 w 90"/>
                  <a:gd name="T13" fmla="*/ 23 h 76"/>
                  <a:gd name="T14" fmla="*/ 83 w 90"/>
                  <a:gd name="T15" fmla="*/ 29 h 76"/>
                  <a:gd name="T16" fmla="*/ 86 w 90"/>
                  <a:gd name="T17" fmla="*/ 35 h 76"/>
                  <a:gd name="T18" fmla="*/ 90 w 90"/>
                  <a:gd name="T19" fmla="*/ 39 h 76"/>
                  <a:gd name="T20" fmla="*/ 83 w 90"/>
                  <a:gd name="T21" fmla="*/ 45 h 76"/>
                  <a:gd name="T22" fmla="*/ 79 w 90"/>
                  <a:gd name="T23" fmla="*/ 47 h 76"/>
                  <a:gd name="T24" fmla="*/ 73 w 90"/>
                  <a:gd name="T25" fmla="*/ 45 h 76"/>
                  <a:gd name="T26" fmla="*/ 67 w 90"/>
                  <a:gd name="T27" fmla="*/ 47 h 76"/>
                  <a:gd name="T28" fmla="*/ 57 w 90"/>
                  <a:gd name="T29" fmla="*/ 50 h 76"/>
                  <a:gd name="T30" fmla="*/ 51 w 90"/>
                  <a:gd name="T31" fmla="*/ 58 h 76"/>
                  <a:gd name="T32" fmla="*/ 51 w 90"/>
                  <a:gd name="T33" fmla="*/ 64 h 76"/>
                  <a:gd name="T34" fmla="*/ 43 w 90"/>
                  <a:gd name="T35" fmla="*/ 60 h 76"/>
                  <a:gd name="T36" fmla="*/ 36 w 90"/>
                  <a:gd name="T37" fmla="*/ 54 h 76"/>
                  <a:gd name="T38" fmla="*/ 28 w 90"/>
                  <a:gd name="T39" fmla="*/ 52 h 76"/>
                  <a:gd name="T40" fmla="*/ 24 w 90"/>
                  <a:gd name="T41" fmla="*/ 54 h 76"/>
                  <a:gd name="T42" fmla="*/ 22 w 90"/>
                  <a:gd name="T43" fmla="*/ 58 h 76"/>
                  <a:gd name="T44" fmla="*/ 16 w 90"/>
                  <a:gd name="T45" fmla="*/ 54 h 76"/>
                  <a:gd name="T46" fmla="*/ 10 w 90"/>
                  <a:gd name="T47" fmla="*/ 52 h 76"/>
                  <a:gd name="T48" fmla="*/ 8 w 90"/>
                  <a:gd name="T49" fmla="*/ 56 h 76"/>
                  <a:gd name="T50" fmla="*/ 10 w 90"/>
                  <a:gd name="T51" fmla="*/ 62 h 76"/>
                  <a:gd name="T52" fmla="*/ 16 w 90"/>
                  <a:gd name="T53" fmla="*/ 64 h 76"/>
                  <a:gd name="T54" fmla="*/ 14 w 90"/>
                  <a:gd name="T55" fmla="*/ 70 h 76"/>
                  <a:gd name="T56" fmla="*/ 8 w 90"/>
                  <a:gd name="T57" fmla="*/ 72 h 76"/>
                  <a:gd name="T58" fmla="*/ 2 w 90"/>
                  <a:gd name="T59" fmla="*/ 76 h 76"/>
                  <a:gd name="T60" fmla="*/ 2 w 90"/>
                  <a:gd name="T61" fmla="*/ 66 h 76"/>
                  <a:gd name="T62" fmla="*/ 0 w 90"/>
                  <a:gd name="T63" fmla="*/ 58 h 76"/>
                  <a:gd name="T64" fmla="*/ 0 w 90"/>
                  <a:gd name="T65" fmla="*/ 50 h 76"/>
                  <a:gd name="T66" fmla="*/ 6 w 90"/>
                  <a:gd name="T67" fmla="*/ 49 h 76"/>
                  <a:gd name="T68" fmla="*/ 10 w 90"/>
                  <a:gd name="T69" fmla="*/ 43 h 76"/>
                  <a:gd name="T70" fmla="*/ 10 w 90"/>
                  <a:gd name="T71" fmla="*/ 37 h 76"/>
                  <a:gd name="T72" fmla="*/ 16 w 90"/>
                  <a:gd name="T73" fmla="*/ 37 h 76"/>
                  <a:gd name="T74" fmla="*/ 22 w 90"/>
                  <a:gd name="T75" fmla="*/ 41 h 76"/>
                  <a:gd name="T76" fmla="*/ 28 w 90"/>
                  <a:gd name="T77" fmla="*/ 39 h 76"/>
                  <a:gd name="T78" fmla="*/ 30 w 90"/>
                  <a:gd name="T79" fmla="*/ 16 h 76"/>
                  <a:gd name="T80" fmla="*/ 30 w 90"/>
                  <a:gd name="T81" fmla="*/ 0 h 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0" h="76">
                    <a:moveTo>
                      <a:pt x="30" y="0"/>
                    </a:moveTo>
                    <a:lnTo>
                      <a:pt x="37" y="6"/>
                    </a:lnTo>
                    <a:lnTo>
                      <a:pt x="47" y="16"/>
                    </a:lnTo>
                    <a:lnTo>
                      <a:pt x="65" y="25"/>
                    </a:lnTo>
                    <a:lnTo>
                      <a:pt x="75" y="29"/>
                    </a:lnTo>
                    <a:lnTo>
                      <a:pt x="83" y="23"/>
                    </a:lnTo>
                    <a:lnTo>
                      <a:pt x="88" y="23"/>
                    </a:lnTo>
                    <a:lnTo>
                      <a:pt x="83" y="29"/>
                    </a:lnTo>
                    <a:lnTo>
                      <a:pt x="86" y="35"/>
                    </a:lnTo>
                    <a:lnTo>
                      <a:pt x="90" y="39"/>
                    </a:lnTo>
                    <a:lnTo>
                      <a:pt x="83" y="45"/>
                    </a:lnTo>
                    <a:lnTo>
                      <a:pt x="79" y="47"/>
                    </a:lnTo>
                    <a:lnTo>
                      <a:pt x="73" y="45"/>
                    </a:lnTo>
                    <a:lnTo>
                      <a:pt x="67" y="47"/>
                    </a:lnTo>
                    <a:lnTo>
                      <a:pt x="57" y="50"/>
                    </a:lnTo>
                    <a:lnTo>
                      <a:pt x="51" y="58"/>
                    </a:lnTo>
                    <a:lnTo>
                      <a:pt x="51" y="64"/>
                    </a:lnTo>
                    <a:lnTo>
                      <a:pt x="43" y="60"/>
                    </a:lnTo>
                    <a:lnTo>
                      <a:pt x="36" y="54"/>
                    </a:lnTo>
                    <a:lnTo>
                      <a:pt x="28" y="52"/>
                    </a:lnTo>
                    <a:lnTo>
                      <a:pt x="24" y="54"/>
                    </a:lnTo>
                    <a:lnTo>
                      <a:pt x="22" y="58"/>
                    </a:lnTo>
                    <a:lnTo>
                      <a:pt x="16" y="54"/>
                    </a:lnTo>
                    <a:lnTo>
                      <a:pt x="10" y="52"/>
                    </a:lnTo>
                    <a:lnTo>
                      <a:pt x="8" y="56"/>
                    </a:lnTo>
                    <a:lnTo>
                      <a:pt x="10" y="62"/>
                    </a:lnTo>
                    <a:lnTo>
                      <a:pt x="16" y="64"/>
                    </a:lnTo>
                    <a:lnTo>
                      <a:pt x="14" y="70"/>
                    </a:lnTo>
                    <a:lnTo>
                      <a:pt x="8" y="72"/>
                    </a:lnTo>
                    <a:lnTo>
                      <a:pt x="2" y="76"/>
                    </a:lnTo>
                    <a:lnTo>
                      <a:pt x="2" y="66"/>
                    </a:lnTo>
                    <a:lnTo>
                      <a:pt x="0" y="58"/>
                    </a:lnTo>
                    <a:lnTo>
                      <a:pt x="0" y="50"/>
                    </a:lnTo>
                    <a:lnTo>
                      <a:pt x="6" y="49"/>
                    </a:lnTo>
                    <a:lnTo>
                      <a:pt x="10" y="43"/>
                    </a:lnTo>
                    <a:lnTo>
                      <a:pt x="10" y="37"/>
                    </a:lnTo>
                    <a:lnTo>
                      <a:pt x="16" y="37"/>
                    </a:lnTo>
                    <a:lnTo>
                      <a:pt x="22" y="41"/>
                    </a:lnTo>
                    <a:lnTo>
                      <a:pt x="28" y="39"/>
                    </a:lnTo>
                    <a:lnTo>
                      <a:pt x="30" y="16"/>
                    </a:lnTo>
                    <a:lnTo>
                      <a:pt x="30" y="0"/>
                    </a:lnTo>
                    <a:close/>
                  </a:path>
                </a:pathLst>
              </a:custGeom>
              <a:grpFill/>
              <a:ln w="7938" cap="rnd">
                <a:solidFill>
                  <a:schemeClr val="tx1"/>
                </a:solidFill>
                <a:prstDash val="solid"/>
                <a:round/>
                <a:headEnd/>
                <a:tailEnd/>
              </a:ln>
            </p:spPr>
            <p:txBody>
              <a:bodyPr/>
              <a:lstStyle/>
              <a:p>
                <a:pPr>
                  <a:defRPr/>
                </a:pPr>
                <a:endParaRPr lang="en-GB" dirty="0"/>
              </a:p>
            </p:txBody>
          </p:sp>
        </p:grpSp>
        <p:grpSp>
          <p:nvGrpSpPr>
            <p:cNvPr id="1627" name="Japan3">
              <a:extLst>
                <a:ext uri="{FF2B5EF4-FFF2-40B4-BE49-F238E27FC236}">
                  <a16:creationId xmlns:a16="http://schemas.microsoft.com/office/drawing/2014/main" id="{C51853AC-F84F-4B20-B228-5CE064382D3A}"/>
                </a:ext>
              </a:extLst>
            </p:cNvPr>
            <p:cNvGrpSpPr>
              <a:grpSpLocks/>
            </p:cNvGrpSpPr>
            <p:nvPr/>
          </p:nvGrpSpPr>
          <p:grpSpPr bwMode="auto">
            <a:xfrm>
              <a:off x="7453020" y="3333750"/>
              <a:ext cx="61923" cy="39687"/>
              <a:chOff x="4704" y="2332"/>
              <a:chExt cx="39" cy="25"/>
            </a:xfrm>
            <a:grpFill/>
          </p:grpSpPr>
          <p:sp>
            <p:nvSpPr>
              <p:cNvPr id="1634" name="Land">
                <a:extLst>
                  <a:ext uri="{FF2B5EF4-FFF2-40B4-BE49-F238E27FC236}">
                    <a16:creationId xmlns:a16="http://schemas.microsoft.com/office/drawing/2014/main" id="{CB78791C-3BAF-4684-B682-1C7BF2715C28}"/>
                  </a:ext>
                </a:extLst>
              </p:cNvPr>
              <p:cNvSpPr>
                <a:spLocks/>
              </p:cNvSpPr>
              <p:nvPr/>
            </p:nvSpPr>
            <p:spPr bwMode="auto">
              <a:xfrm>
                <a:off x="4704" y="2332"/>
                <a:ext cx="39" cy="25"/>
              </a:xfrm>
              <a:custGeom>
                <a:avLst/>
                <a:gdLst>
                  <a:gd name="T0" fmla="*/ 30 w 39"/>
                  <a:gd name="T1" fmla="*/ 16 h 25"/>
                  <a:gd name="T2" fmla="*/ 24 w 39"/>
                  <a:gd name="T3" fmla="*/ 14 h 25"/>
                  <a:gd name="T4" fmla="*/ 18 w 39"/>
                  <a:gd name="T5" fmla="*/ 18 h 25"/>
                  <a:gd name="T6" fmla="*/ 14 w 39"/>
                  <a:gd name="T7" fmla="*/ 25 h 25"/>
                  <a:gd name="T8" fmla="*/ 6 w 39"/>
                  <a:gd name="T9" fmla="*/ 23 h 25"/>
                  <a:gd name="T10" fmla="*/ 6 w 39"/>
                  <a:gd name="T11" fmla="*/ 18 h 25"/>
                  <a:gd name="T12" fmla="*/ 0 w 39"/>
                  <a:gd name="T13" fmla="*/ 14 h 25"/>
                  <a:gd name="T14" fmla="*/ 8 w 39"/>
                  <a:gd name="T15" fmla="*/ 8 h 25"/>
                  <a:gd name="T16" fmla="*/ 16 w 39"/>
                  <a:gd name="T17" fmla="*/ 8 h 25"/>
                  <a:gd name="T18" fmla="*/ 24 w 39"/>
                  <a:gd name="T19" fmla="*/ 6 h 25"/>
                  <a:gd name="T20" fmla="*/ 28 w 39"/>
                  <a:gd name="T21" fmla="*/ 0 h 25"/>
                  <a:gd name="T22" fmla="*/ 35 w 39"/>
                  <a:gd name="T23" fmla="*/ 0 h 25"/>
                  <a:gd name="T24" fmla="*/ 39 w 39"/>
                  <a:gd name="T25" fmla="*/ 6 h 25"/>
                  <a:gd name="T26" fmla="*/ 37 w 39"/>
                  <a:gd name="T27" fmla="*/ 8 h 25"/>
                  <a:gd name="T28" fmla="*/ 34 w 39"/>
                  <a:gd name="T29" fmla="*/ 14 h 25"/>
                  <a:gd name="T30" fmla="*/ 30 w 39"/>
                  <a:gd name="T31" fmla="*/ 16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25">
                    <a:moveTo>
                      <a:pt x="30" y="16"/>
                    </a:moveTo>
                    <a:lnTo>
                      <a:pt x="24" y="14"/>
                    </a:lnTo>
                    <a:lnTo>
                      <a:pt x="18" y="18"/>
                    </a:lnTo>
                    <a:lnTo>
                      <a:pt x="14" y="25"/>
                    </a:lnTo>
                    <a:lnTo>
                      <a:pt x="6" y="23"/>
                    </a:lnTo>
                    <a:lnTo>
                      <a:pt x="6" y="18"/>
                    </a:lnTo>
                    <a:lnTo>
                      <a:pt x="0" y="14"/>
                    </a:lnTo>
                    <a:lnTo>
                      <a:pt x="8" y="8"/>
                    </a:lnTo>
                    <a:lnTo>
                      <a:pt x="16" y="8"/>
                    </a:lnTo>
                    <a:lnTo>
                      <a:pt x="24" y="6"/>
                    </a:lnTo>
                    <a:lnTo>
                      <a:pt x="28" y="0"/>
                    </a:lnTo>
                    <a:lnTo>
                      <a:pt x="35" y="0"/>
                    </a:lnTo>
                    <a:lnTo>
                      <a:pt x="39" y="6"/>
                    </a:lnTo>
                    <a:lnTo>
                      <a:pt x="37" y="8"/>
                    </a:lnTo>
                    <a:lnTo>
                      <a:pt x="34" y="14"/>
                    </a:lnTo>
                    <a:lnTo>
                      <a:pt x="30" y="16"/>
                    </a:lnTo>
                    <a:close/>
                  </a:path>
                </a:pathLst>
              </a:custGeom>
              <a:grpFill/>
              <a:ln w="9525">
                <a:solidFill>
                  <a:schemeClr val="tx1"/>
                </a:solidFill>
                <a:round/>
                <a:headEnd/>
                <a:tailEnd/>
              </a:ln>
            </p:spPr>
            <p:txBody>
              <a:bodyPr/>
              <a:lstStyle/>
              <a:p>
                <a:pPr>
                  <a:defRPr/>
                </a:pPr>
                <a:endParaRPr lang="en-GB" dirty="0"/>
              </a:p>
            </p:txBody>
          </p:sp>
          <p:sp>
            <p:nvSpPr>
              <p:cNvPr id="1635" name="Kant">
                <a:extLst>
                  <a:ext uri="{FF2B5EF4-FFF2-40B4-BE49-F238E27FC236}">
                    <a16:creationId xmlns:a16="http://schemas.microsoft.com/office/drawing/2014/main" id="{F8EE8912-740D-429C-A1C3-CEF4E75F11C3}"/>
                  </a:ext>
                </a:extLst>
              </p:cNvPr>
              <p:cNvSpPr>
                <a:spLocks/>
              </p:cNvSpPr>
              <p:nvPr/>
            </p:nvSpPr>
            <p:spPr bwMode="auto">
              <a:xfrm>
                <a:off x="4704" y="2332"/>
                <a:ext cx="39" cy="25"/>
              </a:xfrm>
              <a:custGeom>
                <a:avLst/>
                <a:gdLst>
                  <a:gd name="T0" fmla="*/ 30 w 39"/>
                  <a:gd name="T1" fmla="*/ 16 h 25"/>
                  <a:gd name="T2" fmla="*/ 24 w 39"/>
                  <a:gd name="T3" fmla="*/ 14 h 25"/>
                  <a:gd name="T4" fmla="*/ 18 w 39"/>
                  <a:gd name="T5" fmla="*/ 18 h 25"/>
                  <a:gd name="T6" fmla="*/ 14 w 39"/>
                  <a:gd name="T7" fmla="*/ 25 h 25"/>
                  <a:gd name="T8" fmla="*/ 6 w 39"/>
                  <a:gd name="T9" fmla="*/ 23 h 25"/>
                  <a:gd name="T10" fmla="*/ 6 w 39"/>
                  <a:gd name="T11" fmla="*/ 18 h 25"/>
                  <a:gd name="T12" fmla="*/ 0 w 39"/>
                  <a:gd name="T13" fmla="*/ 14 h 25"/>
                  <a:gd name="T14" fmla="*/ 8 w 39"/>
                  <a:gd name="T15" fmla="*/ 8 h 25"/>
                  <a:gd name="T16" fmla="*/ 16 w 39"/>
                  <a:gd name="T17" fmla="*/ 8 h 25"/>
                  <a:gd name="T18" fmla="*/ 24 w 39"/>
                  <a:gd name="T19" fmla="*/ 6 h 25"/>
                  <a:gd name="T20" fmla="*/ 28 w 39"/>
                  <a:gd name="T21" fmla="*/ 0 h 25"/>
                  <a:gd name="T22" fmla="*/ 35 w 39"/>
                  <a:gd name="T23" fmla="*/ 0 h 25"/>
                  <a:gd name="T24" fmla="*/ 39 w 39"/>
                  <a:gd name="T25" fmla="*/ 6 h 25"/>
                  <a:gd name="T26" fmla="*/ 37 w 39"/>
                  <a:gd name="T27" fmla="*/ 8 h 25"/>
                  <a:gd name="T28" fmla="*/ 34 w 39"/>
                  <a:gd name="T29" fmla="*/ 14 h 25"/>
                  <a:gd name="T30" fmla="*/ 30 w 39"/>
                  <a:gd name="T31" fmla="*/ 16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25">
                    <a:moveTo>
                      <a:pt x="30" y="16"/>
                    </a:moveTo>
                    <a:lnTo>
                      <a:pt x="24" y="14"/>
                    </a:lnTo>
                    <a:lnTo>
                      <a:pt x="18" y="18"/>
                    </a:lnTo>
                    <a:lnTo>
                      <a:pt x="14" y="25"/>
                    </a:lnTo>
                    <a:lnTo>
                      <a:pt x="6" y="23"/>
                    </a:lnTo>
                    <a:lnTo>
                      <a:pt x="6" y="18"/>
                    </a:lnTo>
                    <a:lnTo>
                      <a:pt x="0" y="14"/>
                    </a:lnTo>
                    <a:lnTo>
                      <a:pt x="8" y="8"/>
                    </a:lnTo>
                    <a:lnTo>
                      <a:pt x="16" y="8"/>
                    </a:lnTo>
                    <a:lnTo>
                      <a:pt x="24" y="6"/>
                    </a:lnTo>
                    <a:lnTo>
                      <a:pt x="28" y="0"/>
                    </a:lnTo>
                    <a:lnTo>
                      <a:pt x="35" y="0"/>
                    </a:lnTo>
                    <a:lnTo>
                      <a:pt x="39" y="6"/>
                    </a:lnTo>
                    <a:lnTo>
                      <a:pt x="37" y="8"/>
                    </a:lnTo>
                    <a:lnTo>
                      <a:pt x="34" y="14"/>
                    </a:lnTo>
                    <a:lnTo>
                      <a:pt x="30" y="16"/>
                    </a:lnTo>
                    <a:close/>
                  </a:path>
                </a:pathLst>
              </a:custGeom>
              <a:grpFill/>
              <a:ln w="7938" cap="rnd">
                <a:solidFill>
                  <a:schemeClr val="tx1"/>
                </a:solidFill>
                <a:prstDash val="solid"/>
                <a:round/>
                <a:headEnd/>
                <a:tailEnd/>
              </a:ln>
            </p:spPr>
            <p:txBody>
              <a:bodyPr/>
              <a:lstStyle/>
              <a:p>
                <a:pPr>
                  <a:defRPr/>
                </a:pPr>
                <a:endParaRPr lang="en-GB" dirty="0"/>
              </a:p>
            </p:txBody>
          </p:sp>
        </p:grpSp>
        <p:grpSp>
          <p:nvGrpSpPr>
            <p:cNvPr id="1628" name="Japan2">
              <a:extLst>
                <a:ext uri="{FF2B5EF4-FFF2-40B4-BE49-F238E27FC236}">
                  <a16:creationId xmlns:a16="http://schemas.microsoft.com/office/drawing/2014/main" id="{73926E4D-896B-437A-ABE3-E9CCF81FDAE7}"/>
                </a:ext>
              </a:extLst>
            </p:cNvPr>
            <p:cNvGrpSpPr>
              <a:grpSpLocks/>
            </p:cNvGrpSpPr>
            <p:nvPr/>
          </p:nvGrpSpPr>
          <p:grpSpPr bwMode="auto">
            <a:xfrm>
              <a:off x="7389509" y="3341688"/>
              <a:ext cx="57160" cy="79375"/>
              <a:chOff x="4664" y="2337"/>
              <a:chExt cx="36" cy="50"/>
            </a:xfrm>
            <a:grpFill/>
          </p:grpSpPr>
          <p:sp>
            <p:nvSpPr>
              <p:cNvPr id="1632" name="Land">
                <a:extLst>
                  <a:ext uri="{FF2B5EF4-FFF2-40B4-BE49-F238E27FC236}">
                    <a16:creationId xmlns:a16="http://schemas.microsoft.com/office/drawing/2014/main" id="{DE076672-9013-4F96-A0D1-EF1D4A708906}"/>
                  </a:ext>
                </a:extLst>
              </p:cNvPr>
              <p:cNvSpPr>
                <a:spLocks/>
              </p:cNvSpPr>
              <p:nvPr/>
            </p:nvSpPr>
            <p:spPr bwMode="auto">
              <a:xfrm>
                <a:off x="4664" y="2337"/>
                <a:ext cx="36" cy="50"/>
              </a:xfrm>
              <a:custGeom>
                <a:avLst/>
                <a:gdLst>
                  <a:gd name="T0" fmla="*/ 4 w 36"/>
                  <a:gd name="T1" fmla="*/ 12 h 50"/>
                  <a:gd name="T2" fmla="*/ 10 w 36"/>
                  <a:gd name="T3" fmla="*/ 8 h 50"/>
                  <a:gd name="T4" fmla="*/ 16 w 36"/>
                  <a:gd name="T5" fmla="*/ 0 h 50"/>
                  <a:gd name="T6" fmla="*/ 23 w 36"/>
                  <a:gd name="T7" fmla="*/ 0 h 50"/>
                  <a:gd name="T8" fmla="*/ 27 w 36"/>
                  <a:gd name="T9" fmla="*/ 6 h 50"/>
                  <a:gd name="T10" fmla="*/ 33 w 36"/>
                  <a:gd name="T11" fmla="*/ 10 h 50"/>
                  <a:gd name="T12" fmla="*/ 36 w 36"/>
                  <a:gd name="T13" fmla="*/ 16 h 50"/>
                  <a:gd name="T14" fmla="*/ 35 w 36"/>
                  <a:gd name="T15" fmla="*/ 24 h 50"/>
                  <a:gd name="T16" fmla="*/ 31 w 36"/>
                  <a:gd name="T17" fmla="*/ 26 h 50"/>
                  <a:gd name="T18" fmla="*/ 29 w 36"/>
                  <a:gd name="T19" fmla="*/ 32 h 50"/>
                  <a:gd name="T20" fmla="*/ 29 w 36"/>
                  <a:gd name="T21" fmla="*/ 40 h 50"/>
                  <a:gd name="T22" fmla="*/ 25 w 36"/>
                  <a:gd name="T23" fmla="*/ 50 h 50"/>
                  <a:gd name="T24" fmla="*/ 17 w 36"/>
                  <a:gd name="T25" fmla="*/ 48 h 50"/>
                  <a:gd name="T26" fmla="*/ 17 w 36"/>
                  <a:gd name="T27" fmla="*/ 44 h 50"/>
                  <a:gd name="T28" fmla="*/ 19 w 36"/>
                  <a:gd name="T29" fmla="*/ 36 h 50"/>
                  <a:gd name="T30" fmla="*/ 12 w 36"/>
                  <a:gd name="T31" fmla="*/ 36 h 50"/>
                  <a:gd name="T32" fmla="*/ 14 w 36"/>
                  <a:gd name="T33" fmla="*/ 30 h 50"/>
                  <a:gd name="T34" fmla="*/ 17 w 36"/>
                  <a:gd name="T35" fmla="*/ 24 h 50"/>
                  <a:gd name="T36" fmla="*/ 17 w 36"/>
                  <a:gd name="T37" fmla="*/ 20 h 50"/>
                  <a:gd name="T38" fmla="*/ 16 w 36"/>
                  <a:gd name="T39" fmla="*/ 14 h 50"/>
                  <a:gd name="T40" fmla="*/ 8 w 36"/>
                  <a:gd name="T41" fmla="*/ 16 h 50"/>
                  <a:gd name="T42" fmla="*/ 0 w 36"/>
                  <a:gd name="T43" fmla="*/ 18 h 50"/>
                  <a:gd name="T44" fmla="*/ 4 w 36"/>
                  <a:gd name="T45" fmla="*/ 12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50">
                    <a:moveTo>
                      <a:pt x="4" y="12"/>
                    </a:moveTo>
                    <a:lnTo>
                      <a:pt x="10" y="8"/>
                    </a:lnTo>
                    <a:lnTo>
                      <a:pt x="16" y="0"/>
                    </a:lnTo>
                    <a:lnTo>
                      <a:pt x="23" y="0"/>
                    </a:lnTo>
                    <a:lnTo>
                      <a:pt x="27" y="6"/>
                    </a:lnTo>
                    <a:lnTo>
                      <a:pt x="33" y="10"/>
                    </a:lnTo>
                    <a:lnTo>
                      <a:pt x="36" y="16"/>
                    </a:lnTo>
                    <a:lnTo>
                      <a:pt x="35" y="24"/>
                    </a:lnTo>
                    <a:lnTo>
                      <a:pt x="31" y="26"/>
                    </a:lnTo>
                    <a:lnTo>
                      <a:pt x="29" y="32"/>
                    </a:lnTo>
                    <a:lnTo>
                      <a:pt x="29" y="40"/>
                    </a:lnTo>
                    <a:lnTo>
                      <a:pt x="25" y="50"/>
                    </a:lnTo>
                    <a:lnTo>
                      <a:pt x="17" y="48"/>
                    </a:lnTo>
                    <a:lnTo>
                      <a:pt x="17" y="44"/>
                    </a:lnTo>
                    <a:lnTo>
                      <a:pt x="19" y="36"/>
                    </a:lnTo>
                    <a:lnTo>
                      <a:pt x="12" y="36"/>
                    </a:lnTo>
                    <a:lnTo>
                      <a:pt x="14" y="30"/>
                    </a:lnTo>
                    <a:lnTo>
                      <a:pt x="17" y="24"/>
                    </a:lnTo>
                    <a:lnTo>
                      <a:pt x="17" y="20"/>
                    </a:lnTo>
                    <a:lnTo>
                      <a:pt x="16" y="14"/>
                    </a:lnTo>
                    <a:lnTo>
                      <a:pt x="8" y="16"/>
                    </a:lnTo>
                    <a:lnTo>
                      <a:pt x="0" y="18"/>
                    </a:lnTo>
                    <a:lnTo>
                      <a:pt x="4" y="12"/>
                    </a:lnTo>
                    <a:close/>
                  </a:path>
                </a:pathLst>
              </a:custGeom>
              <a:grpFill/>
              <a:ln w="9525">
                <a:solidFill>
                  <a:schemeClr val="tx1"/>
                </a:solidFill>
                <a:round/>
                <a:headEnd/>
                <a:tailEnd/>
              </a:ln>
            </p:spPr>
            <p:txBody>
              <a:bodyPr/>
              <a:lstStyle/>
              <a:p>
                <a:pPr>
                  <a:defRPr/>
                </a:pPr>
                <a:endParaRPr lang="en-GB" dirty="0"/>
              </a:p>
            </p:txBody>
          </p:sp>
          <p:sp>
            <p:nvSpPr>
              <p:cNvPr id="1633" name="Kant">
                <a:extLst>
                  <a:ext uri="{FF2B5EF4-FFF2-40B4-BE49-F238E27FC236}">
                    <a16:creationId xmlns:a16="http://schemas.microsoft.com/office/drawing/2014/main" id="{50B045AE-3054-4CFE-A794-BAC3C04225FB}"/>
                  </a:ext>
                </a:extLst>
              </p:cNvPr>
              <p:cNvSpPr>
                <a:spLocks/>
              </p:cNvSpPr>
              <p:nvPr/>
            </p:nvSpPr>
            <p:spPr bwMode="auto">
              <a:xfrm>
                <a:off x="4664" y="2337"/>
                <a:ext cx="36" cy="50"/>
              </a:xfrm>
              <a:custGeom>
                <a:avLst/>
                <a:gdLst>
                  <a:gd name="T0" fmla="*/ 4 w 36"/>
                  <a:gd name="T1" fmla="*/ 12 h 50"/>
                  <a:gd name="T2" fmla="*/ 10 w 36"/>
                  <a:gd name="T3" fmla="*/ 8 h 50"/>
                  <a:gd name="T4" fmla="*/ 16 w 36"/>
                  <a:gd name="T5" fmla="*/ 0 h 50"/>
                  <a:gd name="T6" fmla="*/ 23 w 36"/>
                  <a:gd name="T7" fmla="*/ 0 h 50"/>
                  <a:gd name="T8" fmla="*/ 27 w 36"/>
                  <a:gd name="T9" fmla="*/ 6 h 50"/>
                  <a:gd name="T10" fmla="*/ 33 w 36"/>
                  <a:gd name="T11" fmla="*/ 10 h 50"/>
                  <a:gd name="T12" fmla="*/ 36 w 36"/>
                  <a:gd name="T13" fmla="*/ 16 h 50"/>
                  <a:gd name="T14" fmla="*/ 35 w 36"/>
                  <a:gd name="T15" fmla="*/ 24 h 50"/>
                  <a:gd name="T16" fmla="*/ 31 w 36"/>
                  <a:gd name="T17" fmla="*/ 26 h 50"/>
                  <a:gd name="T18" fmla="*/ 29 w 36"/>
                  <a:gd name="T19" fmla="*/ 32 h 50"/>
                  <a:gd name="T20" fmla="*/ 29 w 36"/>
                  <a:gd name="T21" fmla="*/ 40 h 50"/>
                  <a:gd name="T22" fmla="*/ 25 w 36"/>
                  <a:gd name="T23" fmla="*/ 50 h 50"/>
                  <a:gd name="T24" fmla="*/ 17 w 36"/>
                  <a:gd name="T25" fmla="*/ 48 h 50"/>
                  <a:gd name="T26" fmla="*/ 17 w 36"/>
                  <a:gd name="T27" fmla="*/ 44 h 50"/>
                  <a:gd name="T28" fmla="*/ 19 w 36"/>
                  <a:gd name="T29" fmla="*/ 36 h 50"/>
                  <a:gd name="T30" fmla="*/ 12 w 36"/>
                  <a:gd name="T31" fmla="*/ 36 h 50"/>
                  <a:gd name="T32" fmla="*/ 14 w 36"/>
                  <a:gd name="T33" fmla="*/ 30 h 50"/>
                  <a:gd name="T34" fmla="*/ 17 w 36"/>
                  <a:gd name="T35" fmla="*/ 24 h 50"/>
                  <a:gd name="T36" fmla="*/ 17 w 36"/>
                  <a:gd name="T37" fmla="*/ 20 h 50"/>
                  <a:gd name="T38" fmla="*/ 16 w 36"/>
                  <a:gd name="T39" fmla="*/ 14 h 50"/>
                  <a:gd name="T40" fmla="*/ 8 w 36"/>
                  <a:gd name="T41" fmla="*/ 16 h 50"/>
                  <a:gd name="T42" fmla="*/ 0 w 36"/>
                  <a:gd name="T43" fmla="*/ 18 h 50"/>
                  <a:gd name="T44" fmla="*/ 4 w 36"/>
                  <a:gd name="T45" fmla="*/ 12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50">
                    <a:moveTo>
                      <a:pt x="4" y="12"/>
                    </a:moveTo>
                    <a:lnTo>
                      <a:pt x="10" y="8"/>
                    </a:lnTo>
                    <a:lnTo>
                      <a:pt x="16" y="0"/>
                    </a:lnTo>
                    <a:lnTo>
                      <a:pt x="23" y="0"/>
                    </a:lnTo>
                    <a:lnTo>
                      <a:pt x="27" y="6"/>
                    </a:lnTo>
                    <a:lnTo>
                      <a:pt x="33" y="10"/>
                    </a:lnTo>
                    <a:lnTo>
                      <a:pt x="36" y="16"/>
                    </a:lnTo>
                    <a:lnTo>
                      <a:pt x="35" y="24"/>
                    </a:lnTo>
                    <a:lnTo>
                      <a:pt x="31" y="26"/>
                    </a:lnTo>
                    <a:lnTo>
                      <a:pt x="29" y="32"/>
                    </a:lnTo>
                    <a:lnTo>
                      <a:pt x="29" y="40"/>
                    </a:lnTo>
                    <a:lnTo>
                      <a:pt x="25" y="50"/>
                    </a:lnTo>
                    <a:lnTo>
                      <a:pt x="17" y="48"/>
                    </a:lnTo>
                    <a:lnTo>
                      <a:pt x="17" y="44"/>
                    </a:lnTo>
                    <a:lnTo>
                      <a:pt x="19" y="36"/>
                    </a:lnTo>
                    <a:lnTo>
                      <a:pt x="12" y="36"/>
                    </a:lnTo>
                    <a:lnTo>
                      <a:pt x="14" y="30"/>
                    </a:lnTo>
                    <a:lnTo>
                      <a:pt x="17" y="24"/>
                    </a:lnTo>
                    <a:lnTo>
                      <a:pt x="17" y="20"/>
                    </a:lnTo>
                    <a:lnTo>
                      <a:pt x="16" y="14"/>
                    </a:lnTo>
                    <a:lnTo>
                      <a:pt x="8" y="16"/>
                    </a:lnTo>
                    <a:lnTo>
                      <a:pt x="0" y="18"/>
                    </a:lnTo>
                    <a:lnTo>
                      <a:pt x="4" y="12"/>
                    </a:lnTo>
                    <a:close/>
                  </a:path>
                </a:pathLst>
              </a:custGeom>
              <a:grpFill/>
              <a:ln w="7938" cap="rnd">
                <a:solidFill>
                  <a:schemeClr val="tx1"/>
                </a:solidFill>
                <a:prstDash val="solid"/>
                <a:round/>
                <a:headEnd/>
                <a:tailEnd/>
              </a:ln>
            </p:spPr>
            <p:txBody>
              <a:bodyPr/>
              <a:lstStyle/>
              <a:p>
                <a:pPr>
                  <a:defRPr/>
                </a:pPr>
                <a:endParaRPr lang="en-GB" dirty="0"/>
              </a:p>
            </p:txBody>
          </p:sp>
        </p:grpSp>
        <p:grpSp>
          <p:nvGrpSpPr>
            <p:cNvPr id="1629" name="Japan">
              <a:extLst>
                <a:ext uri="{FF2B5EF4-FFF2-40B4-BE49-F238E27FC236}">
                  <a16:creationId xmlns:a16="http://schemas.microsoft.com/office/drawing/2014/main" id="{3D5FB363-8F75-4EE9-8E23-B4F7C641E5D4}"/>
                </a:ext>
              </a:extLst>
            </p:cNvPr>
            <p:cNvGrpSpPr>
              <a:grpSpLocks/>
            </p:cNvGrpSpPr>
            <p:nvPr/>
          </p:nvGrpSpPr>
          <p:grpSpPr bwMode="auto">
            <a:xfrm>
              <a:off x="7426027" y="3125788"/>
              <a:ext cx="269922" cy="230187"/>
              <a:chOff x="4687" y="2201"/>
              <a:chExt cx="170" cy="145"/>
            </a:xfrm>
            <a:grpFill/>
          </p:grpSpPr>
          <p:sp>
            <p:nvSpPr>
              <p:cNvPr id="1630" name="Land">
                <a:extLst>
                  <a:ext uri="{FF2B5EF4-FFF2-40B4-BE49-F238E27FC236}">
                    <a16:creationId xmlns:a16="http://schemas.microsoft.com/office/drawing/2014/main" id="{5E5C40DC-40DA-4368-A26D-0767F3F9E881}"/>
                  </a:ext>
                </a:extLst>
              </p:cNvPr>
              <p:cNvSpPr>
                <a:spLocks/>
              </p:cNvSpPr>
              <p:nvPr/>
            </p:nvSpPr>
            <p:spPr bwMode="auto">
              <a:xfrm>
                <a:off x="4687" y="2201"/>
                <a:ext cx="170" cy="145"/>
              </a:xfrm>
              <a:custGeom>
                <a:avLst/>
                <a:gdLst>
                  <a:gd name="T0" fmla="*/ 11 w 170"/>
                  <a:gd name="T1" fmla="*/ 125 h 145"/>
                  <a:gd name="T2" fmla="*/ 31 w 170"/>
                  <a:gd name="T3" fmla="*/ 110 h 145"/>
                  <a:gd name="T4" fmla="*/ 58 w 170"/>
                  <a:gd name="T5" fmla="*/ 108 h 145"/>
                  <a:gd name="T6" fmla="*/ 78 w 170"/>
                  <a:gd name="T7" fmla="*/ 98 h 145"/>
                  <a:gd name="T8" fmla="*/ 90 w 170"/>
                  <a:gd name="T9" fmla="*/ 80 h 145"/>
                  <a:gd name="T10" fmla="*/ 98 w 170"/>
                  <a:gd name="T11" fmla="*/ 78 h 145"/>
                  <a:gd name="T12" fmla="*/ 107 w 170"/>
                  <a:gd name="T13" fmla="*/ 80 h 145"/>
                  <a:gd name="T14" fmla="*/ 136 w 170"/>
                  <a:gd name="T15" fmla="*/ 51 h 145"/>
                  <a:gd name="T16" fmla="*/ 140 w 170"/>
                  <a:gd name="T17" fmla="*/ 30 h 145"/>
                  <a:gd name="T18" fmla="*/ 142 w 170"/>
                  <a:gd name="T19" fmla="*/ 10 h 145"/>
                  <a:gd name="T20" fmla="*/ 156 w 170"/>
                  <a:gd name="T21" fmla="*/ 12 h 145"/>
                  <a:gd name="T22" fmla="*/ 154 w 170"/>
                  <a:gd name="T23" fmla="*/ 2 h 145"/>
                  <a:gd name="T24" fmla="*/ 162 w 170"/>
                  <a:gd name="T25" fmla="*/ 10 h 145"/>
                  <a:gd name="T26" fmla="*/ 168 w 170"/>
                  <a:gd name="T27" fmla="*/ 28 h 145"/>
                  <a:gd name="T28" fmla="*/ 164 w 170"/>
                  <a:gd name="T29" fmla="*/ 47 h 145"/>
                  <a:gd name="T30" fmla="*/ 154 w 170"/>
                  <a:gd name="T31" fmla="*/ 65 h 145"/>
                  <a:gd name="T32" fmla="*/ 150 w 170"/>
                  <a:gd name="T33" fmla="*/ 84 h 145"/>
                  <a:gd name="T34" fmla="*/ 148 w 170"/>
                  <a:gd name="T35" fmla="*/ 96 h 145"/>
                  <a:gd name="T36" fmla="*/ 148 w 170"/>
                  <a:gd name="T37" fmla="*/ 106 h 145"/>
                  <a:gd name="T38" fmla="*/ 144 w 170"/>
                  <a:gd name="T39" fmla="*/ 116 h 145"/>
                  <a:gd name="T40" fmla="*/ 135 w 170"/>
                  <a:gd name="T41" fmla="*/ 114 h 145"/>
                  <a:gd name="T42" fmla="*/ 123 w 170"/>
                  <a:gd name="T43" fmla="*/ 114 h 145"/>
                  <a:gd name="T44" fmla="*/ 123 w 170"/>
                  <a:gd name="T45" fmla="*/ 125 h 145"/>
                  <a:gd name="T46" fmla="*/ 113 w 170"/>
                  <a:gd name="T47" fmla="*/ 123 h 145"/>
                  <a:gd name="T48" fmla="*/ 99 w 170"/>
                  <a:gd name="T49" fmla="*/ 123 h 145"/>
                  <a:gd name="T50" fmla="*/ 88 w 170"/>
                  <a:gd name="T51" fmla="*/ 119 h 145"/>
                  <a:gd name="T52" fmla="*/ 90 w 170"/>
                  <a:gd name="T53" fmla="*/ 129 h 145"/>
                  <a:gd name="T54" fmla="*/ 78 w 170"/>
                  <a:gd name="T55" fmla="*/ 141 h 145"/>
                  <a:gd name="T56" fmla="*/ 66 w 170"/>
                  <a:gd name="T57" fmla="*/ 137 h 145"/>
                  <a:gd name="T58" fmla="*/ 68 w 170"/>
                  <a:gd name="T59" fmla="*/ 127 h 145"/>
                  <a:gd name="T60" fmla="*/ 54 w 170"/>
                  <a:gd name="T61" fmla="*/ 121 h 145"/>
                  <a:gd name="T62" fmla="*/ 37 w 170"/>
                  <a:gd name="T63" fmla="*/ 127 h 145"/>
                  <a:gd name="T64" fmla="*/ 17 w 170"/>
                  <a:gd name="T65" fmla="*/ 131 h 145"/>
                  <a:gd name="T66" fmla="*/ 2 w 170"/>
                  <a:gd name="T67" fmla="*/ 135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0" h="145">
                    <a:moveTo>
                      <a:pt x="0" y="131"/>
                    </a:moveTo>
                    <a:lnTo>
                      <a:pt x="11" y="125"/>
                    </a:lnTo>
                    <a:lnTo>
                      <a:pt x="25" y="116"/>
                    </a:lnTo>
                    <a:lnTo>
                      <a:pt x="31" y="110"/>
                    </a:lnTo>
                    <a:lnTo>
                      <a:pt x="43" y="108"/>
                    </a:lnTo>
                    <a:lnTo>
                      <a:pt x="58" y="108"/>
                    </a:lnTo>
                    <a:lnTo>
                      <a:pt x="74" y="108"/>
                    </a:lnTo>
                    <a:lnTo>
                      <a:pt x="78" y="98"/>
                    </a:lnTo>
                    <a:lnTo>
                      <a:pt x="86" y="88"/>
                    </a:lnTo>
                    <a:lnTo>
                      <a:pt x="90" y="80"/>
                    </a:lnTo>
                    <a:lnTo>
                      <a:pt x="96" y="73"/>
                    </a:lnTo>
                    <a:lnTo>
                      <a:pt x="98" y="78"/>
                    </a:lnTo>
                    <a:lnTo>
                      <a:pt x="98" y="84"/>
                    </a:lnTo>
                    <a:lnTo>
                      <a:pt x="107" y="80"/>
                    </a:lnTo>
                    <a:lnTo>
                      <a:pt x="123" y="71"/>
                    </a:lnTo>
                    <a:lnTo>
                      <a:pt x="136" y="51"/>
                    </a:lnTo>
                    <a:lnTo>
                      <a:pt x="142" y="36"/>
                    </a:lnTo>
                    <a:lnTo>
                      <a:pt x="140" y="30"/>
                    </a:lnTo>
                    <a:lnTo>
                      <a:pt x="138" y="18"/>
                    </a:lnTo>
                    <a:lnTo>
                      <a:pt x="142" y="10"/>
                    </a:lnTo>
                    <a:lnTo>
                      <a:pt x="146" y="8"/>
                    </a:lnTo>
                    <a:lnTo>
                      <a:pt x="156" y="12"/>
                    </a:lnTo>
                    <a:lnTo>
                      <a:pt x="158" y="6"/>
                    </a:lnTo>
                    <a:lnTo>
                      <a:pt x="154" y="2"/>
                    </a:lnTo>
                    <a:lnTo>
                      <a:pt x="160" y="0"/>
                    </a:lnTo>
                    <a:lnTo>
                      <a:pt x="162" y="10"/>
                    </a:lnTo>
                    <a:lnTo>
                      <a:pt x="162" y="18"/>
                    </a:lnTo>
                    <a:lnTo>
                      <a:pt x="168" y="28"/>
                    </a:lnTo>
                    <a:lnTo>
                      <a:pt x="170" y="36"/>
                    </a:lnTo>
                    <a:lnTo>
                      <a:pt x="164" y="47"/>
                    </a:lnTo>
                    <a:lnTo>
                      <a:pt x="156" y="57"/>
                    </a:lnTo>
                    <a:lnTo>
                      <a:pt x="154" y="65"/>
                    </a:lnTo>
                    <a:lnTo>
                      <a:pt x="154" y="78"/>
                    </a:lnTo>
                    <a:lnTo>
                      <a:pt x="150" y="84"/>
                    </a:lnTo>
                    <a:lnTo>
                      <a:pt x="148" y="94"/>
                    </a:lnTo>
                    <a:lnTo>
                      <a:pt x="148" y="96"/>
                    </a:lnTo>
                    <a:lnTo>
                      <a:pt x="148" y="100"/>
                    </a:lnTo>
                    <a:lnTo>
                      <a:pt x="148" y="106"/>
                    </a:lnTo>
                    <a:lnTo>
                      <a:pt x="148" y="108"/>
                    </a:lnTo>
                    <a:lnTo>
                      <a:pt x="144" y="116"/>
                    </a:lnTo>
                    <a:lnTo>
                      <a:pt x="138" y="119"/>
                    </a:lnTo>
                    <a:lnTo>
                      <a:pt x="135" y="114"/>
                    </a:lnTo>
                    <a:lnTo>
                      <a:pt x="129" y="112"/>
                    </a:lnTo>
                    <a:lnTo>
                      <a:pt x="123" y="114"/>
                    </a:lnTo>
                    <a:lnTo>
                      <a:pt x="125" y="121"/>
                    </a:lnTo>
                    <a:lnTo>
                      <a:pt x="123" y="125"/>
                    </a:lnTo>
                    <a:lnTo>
                      <a:pt x="115" y="119"/>
                    </a:lnTo>
                    <a:lnTo>
                      <a:pt x="113" y="123"/>
                    </a:lnTo>
                    <a:lnTo>
                      <a:pt x="107" y="123"/>
                    </a:lnTo>
                    <a:lnTo>
                      <a:pt x="99" y="123"/>
                    </a:lnTo>
                    <a:lnTo>
                      <a:pt x="90" y="123"/>
                    </a:lnTo>
                    <a:lnTo>
                      <a:pt x="88" y="119"/>
                    </a:lnTo>
                    <a:lnTo>
                      <a:pt x="86" y="123"/>
                    </a:lnTo>
                    <a:lnTo>
                      <a:pt x="90" y="129"/>
                    </a:lnTo>
                    <a:lnTo>
                      <a:pt x="82" y="133"/>
                    </a:lnTo>
                    <a:lnTo>
                      <a:pt x="78" y="141"/>
                    </a:lnTo>
                    <a:lnTo>
                      <a:pt x="72" y="145"/>
                    </a:lnTo>
                    <a:lnTo>
                      <a:pt x="66" y="137"/>
                    </a:lnTo>
                    <a:lnTo>
                      <a:pt x="60" y="133"/>
                    </a:lnTo>
                    <a:lnTo>
                      <a:pt x="68" y="127"/>
                    </a:lnTo>
                    <a:lnTo>
                      <a:pt x="70" y="121"/>
                    </a:lnTo>
                    <a:lnTo>
                      <a:pt x="54" y="121"/>
                    </a:lnTo>
                    <a:lnTo>
                      <a:pt x="49" y="125"/>
                    </a:lnTo>
                    <a:lnTo>
                      <a:pt x="37" y="127"/>
                    </a:lnTo>
                    <a:lnTo>
                      <a:pt x="27" y="131"/>
                    </a:lnTo>
                    <a:lnTo>
                      <a:pt x="17" y="131"/>
                    </a:lnTo>
                    <a:lnTo>
                      <a:pt x="10" y="137"/>
                    </a:lnTo>
                    <a:lnTo>
                      <a:pt x="2" y="135"/>
                    </a:lnTo>
                    <a:lnTo>
                      <a:pt x="0" y="131"/>
                    </a:lnTo>
                    <a:close/>
                  </a:path>
                </a:pathLst>
              </a:custGeom>
              <a:grpFill/>
              <a:ln w="9525">
                <a:solidFill>
                  <a:schemeClr val="tx1"/>
                </a:solidFill>
                <a:round/>
                <a:headEnd/>
                <a:tailEnd/>
              </a:ln>
            </p:spPr>
            <p:txBody>
              <a:bodyPr/>
              <a:lstStyle/>
              <a:p>
                <a:pPr>
                  <a:defRPr/>
                </a:pPr>
                <a:endParaRPr lang="en-GB" dirty="0"/>
              </a:p>
            </p:txBody>
          </p:sp>
          <p:sp>
            <p:nvSpPr>
              <p:cNvPr id="1631" name="Kant">
                <a:extLst>
                  <a:ext uri="{FF2B5EF4-FFF2-40B4-BE49-F238E27FC236}">
                    <a16:creationId xmlns:a16="http://schemas.microsoft.com/office/drawing/2014/main" id="{EA43D39B-584A-4136-93FA-DAC8FA5E8672}"/>
                  </a:ext>
                </a:extLst>
              </p:cNvPr>
              <p:cNvSpPr>
                <a:spLocks/>
              </p:cNvSpPr>
              <p:nvPr/>
            </p:nvSpPr>
            <p:spPr bwMode="auto">
              <a:xfrm>
                <a:off x="4687" y="2201"/>
                <a:ext cx="170" cy="145"/>
              </a:xfrm>
              <a:custGeom>
                <a:avLst/>
                <a:gdLst>
                  <a:gd name="T0" fmla="*/ 11 w 170"/>
                  <a:gd name="T1" fmla="*/ 125 h 145"/>
                  <a:gd name="T2" fmla="*/ 31 w 170"/>
                  <a:gd name="T3" fmla="*/ 110 h 145"/>
                  <a:gd name="T4" fmla="*/ 58 w 170"/>
                  <a:gd name="T5" fmla="*/ 108 h 145"/>
                  <a:gd name="T6" fmla="*/ 78 w 170"/>
                  <a:gd name="T7" fmla="*/ 98 h 145"/>
                  <a:gd name="T8" fmla="*/ 90 w 170"/>
                  <a:gd name="T9" fmla="*/ 80 h 145"/>
                  <a:gd name="T10" fmla="*/ 98 w 170"/>
                  <a:gd name="T11" fmla="*/ 78 h 145"/>
                  <a:gd name="T12" fmla="*/ 107 w 170"/>
                  <a:gd name="T13" fmla="*/ 80 h 145"/>
                  <a:gd name="T14" fmla="*/ 136 w 170"/>
                  <a:gd name="T15" fmla="*/ 51 h 145"/>
                  <a:gd name="T16" fmla="*/ 140 w 170"/>
                  <a:gd name="T17" fmla="*/ 30 h 145"/>
                  <a:gd name="T18" fmla="*/ 142 w 170"/>
                  <a:gd name="T19" fmla="*/ 10 h 145"/>
                  <a:gd name="T20" fmla="*/ 156 w 170"/>
                  <a:gd name="T21" fmla="*/ 12 h 145"/>
                  <a:gd name="T22" fmla="*/ 154 w 170"/>
                  <a:gd name="T23" fmla="*/ 2 h 145"/>
                  <a:gd name="T24" fmla="*/ 162 w 170"/>
                  <a:gd name="T25" fmla="*/ 10 h 145"/>
                  <a:gd name="T26" fmla="*/ 168 w 170"/>
                  <a:gd name="T27" fmla="*/ 28 h 145"/>
                  <a:gd name="T28" fmla="*/ 164 w 170"/>
                  <a:gd name="T29" fmla="*/ 47 h 145"/>
                  <a:gd name="T30" fmla="*/ 154 w 170"/>
                  <a:gd name="T31" fmla="*/ 65 h 145"/>
                  <a:gd name="T32" fmla="*/ 150 w 170"/>
                  <a:gd name="T33" fmla="*/ 84 h 145"/>
                  <a:gd name="T34" fmla="*/ 148 w 170"/>
                  <a:gd name="T35" fmla="*/ 96 h 145"/>
                  <a:gd name="T36" fmla="*/ 148 w 170"/>
                  <a:gd name="T37" fmla="*/ 106 h 145"/>
                  <a:gd name="T38" fmla="*/ 144 w 170"/>
                  <a:gd name="T39" fmla="*/ 116 h 145"/>
                  <a:gd name="T40" fmla="*/ 135 w 170"/>
                  <a:gd name="T41" fmla="*/ 114 h 145"/>
                  <a:gd name="T42" fmla="*/ 123 w 170"/>
                  <a:gd name="T43" fmla="*/ 114 h 145"/>
                  <a:gd name="T44" fmla="*/ 123 w 170"/>
                  <a:gd name="T45" fmla="*/ 125 h 145"/>
                  <a:gd name="T46" fmla="*/ 113 w 170"/>
                  <a:gd name="T47" fmla="*/ 123 h 145"/>
                  <a:gd name="T48" fmla="*/ 99 w 170"/>
                  <a:gd name="T49" fmla="*/ 123 h 145"/>
                  <a:gd name="T50" fmla="*/ 88 w 170"/>
                  <a:gd name="T51" fmla="*/ 119 h 145"/>
                  <a:gd name="T52" fmla="*/ 90 w 170"/>
                  <a:gd name="T53" fmla="*/ 129 h 145"/>
                  <a:gd name="T54" fmla="*/ 78 w 170"/>
                  <a:gd name="T55" fmla="*/ 141 h 145"/>
                  <a:gd name="T56" fmla="*/ 66 w 170"/>
                  <a:gd name="T57" fmla="*/ 137 h 145"/>
                  <a:gd name="T58" fmla="*/ 68 w 170"/>
                  <a:gd name="T59" fmla="*/ 127 h 145"/>
                  <a:gd name="T60" fmla="*/ 54 w 170"/>
                  <a:gd name="T61" fmla="*/ 121 h 145"/>
                  <a:gd name="T62" fmla="*/ 37 w 170"/>
                  <a:gd name="T63" fmla="*/ 127 h 145"/>
                  <a:gd name="T64" fmla="*/ 17 w 170"/>
                  <a:gd name="T65" fmla="*/ 131 h 145"/>
                  <a:gd name="T66" fmla="*/ 2 w 170"/>
                  <a:gd name="T67" fmla="*/ 135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0" h="145">
                    <a:moveTo>
                      <a:pt x="0" y="131"/>
                    </a:moveTo>
                    <a:lnTo>
                      <a:pt x="11" y="125"/>
                    </a:lnTo>
                    <a:lnTo>
                      <a:pt x="25" y="116"/>
                    </a:lnTo>
                    <a:lnTo>
                      <a:pt x="31" y="110"/>
                    </a:lnTo>
                    <a:lnTo>
                      <a:pt x="43" y="108"/>
                    </a:lnTo>
                    <a:lnTo>
                      <a:pt x="58" y="108"/>
                    </a:lnTo>
                    <a:lnTo>
                      <a:pt x="74" y="108"/>
                    </a:lnTo>
                    <a:lnTo>
                      <a:pt x="78" y="98"/>
                    </a:lnTo>
                    <a:lnTo>
                      <a:pt x="86" y="88"/>
                    </a:lnTo>
                    <a:lnTo>
                      <a:pt x="90" y="80"/>
                    </a:lnTo>
                    <a:lnTo>
                      <a:pt x="96" y="73"/>
                    </a:lnTo>
                    <a:lnTo>
                      <a:pt x="98" y="78"/>
                    </a:lnTo>
                    <a:lnTo>
                      <a:pt x="98" y="84"/>
                    </a:lnTo>
                    <a:lnTo>
                      <a:pt x="107" y="80"/>
                    </a:lnTo>
                    <a:lnTo>
                      <a:pt x="123" y="71"/>
                    </a:lnTo>
                    <a:lnTo>
                      <a:pt x="136" y="51"/>
                    </a:lnTo>
                    <a:lnTo>
                      <a:pt x="142" y="36"/>
                    </a:lnTo>
                    <a:lnTo>
                      <a:pt x="140" y="30"/>
                    </a:lnTo>
                    <a:lnTo>
                      <a:pt x="138" y="18"/>
                    </a:lnTo>
                    <a:lnTo>
                      <a:pt x="142" y="10"/>
                    </a:lnTo>
                    <a:lnTo>
                      <a:pt x="146" y="8"/>
                    </a:lnTo>
                    <a:lnTo>
                      <a:pt x="156" y="12"/>
                    </a:lnTo>
                    <a:lnTo>
                      <a:pt x="158" y="6"/>
                    </a:lnTo>
                    <a:lnTo>
                      <a:pt x="154" y="2"/>
                    </a:lnTo>
                    <a:lnTo>
                      <a:pt x="160" y="0"/>
                    </a:lnTo>
                    <a:lnTo>
                      <a:pt x="162" y="10"/>
                    </a:lnTo>
                    <a:lnTo>
                      <a:pt x="162" y="18"/>
                    </a:lnTo>
                    <a:lnTo>
                      <a:pt x="168" y="28"/>
                    </a:lnTo>
                    <a:lnTo>
                      <a:pt x="170" y="36"/>
                    </a:lnTo>
                    <a:lnTo>
                      <a:pt x="164" y="47"/>
                    </a:lnTo>
                    <a:lnTo>
                      <a:pt x="156" y="57"/>
                    </a:lnTo>
                    <a:lnTo>
                      <a:pt x="154" y="65"/>
                    </a:lnTo>
                    <a:lnTo>
                      <a:pt x="154" y="78"/>
                    </a:lnTo>
                    <a:lnTo>
                      <a:pt x="150" y="84"/>
                    </a:lnTo>
                    <a:lnTo>
                      <a:pt x="148" y="94"/>
                    </a:lnTo>
                    <a:lnTo>
                      <a:pt x="148" y="96"/>
                    </a:lnTo>
                    <a:lnTo>
                      <a:pt x="148" y="100"/>
                    </a:lnTo>
                    <a:lnTo>
                      <a:pt x="148" y="106"/>
                    </a:lnTo>
                    <a:lnTo>
                      <a:pt x="148" y="108"/>
                    </a:lnTo>
                    <a:lnTo>
                      <a:pt x="144" y="116"/>
                    </a:lnTo>
                    <a:lnTo>
                      <a:pt x="138" y="119"/>
                    </a:lnTo>
                    <a:lnTo>
                      <a:pt x="135" y="114"/>
                    </a:lnTo>
                    <a:lnTo>
                      <a:pt x="129" y="112"/>
                    </a:lnTo>
                    <a:lnTo>
                      <a:pt x="123" y="114"/>
                    </a:lnTo>
                    <a:lnTo>
                      <a:pt x="125" y="121"/>
                    </a:lnTo>
                    <a:lnTo>
                      <a:pt x="123" y="125"/>
                    </a:lnTo>
                    <a:lnTo>
                      <a:pt x="115" y="119"/>
                    </a:lnTo>
                    <a:lnTo>
                      <a:pt x="113" y="123"/>
                    </a:lnTo>
                    <a:lnTo>
                      <a:pt x="107" y="123"/>
                    </a:lnTo>
                    <a:lnTo>
                      <a:pt x="99" y="123"/>
                    </a:lnTo>
                    <a:lnTo>
                      <a:pt x="90" y="123"/>
                    </a:lnTo>
                    <a:lnTo>
                      <a:pt x="88" y="119"/>
                    </a:lnTo>
                    <a:lnTo>
                      <a:pt x="86" y="123"/>
                    </a:lnTo>
                    <a:lnTo>
                      <a:pt x="90" y="129"/>
                    </a:lnTo>
                    <a:lnTo>
                      <a:pt x="82" y="133"/>
                    </a:lnTo>
                    <a:lnTo>
                      <a:pt x="78" y="141"/>
                    </a:lnTo>
                    <a:lnTo>
                      <a:pt x="72" y="145"/>
                    </a:lnTo>
                    <a:lnTo>
                      <a:pt x="66" y="137"/>
                    </a:lnTo>
                    <a:lnTo>
                      <a:pt x="60" y="133"/>
                    </a:lnTo>
                    <a:lnTo>
                      <a:pt x="68" y="127"/>
                    </a:lnTo>
                    <a:lnTo>
                      <a:pt x="70" y="121"/>
                    </a:lnTo>
                    <a:lnTo>
                      <a:pt x="54" y="121"/>
                    </a:lnTo>
                    <a:lnTo>
                      <a:pt x="49" y="125"/>
                    </a:lnTo>
                    <a:lnTo>
                      <a:pt x="37" y="127"/>
                    </a:lnTo>
                    <a:lnTo>
                      <a:pt x="27" y="131"/>
                    </a:lnTo>
                    <a:lnTo>
                      <a:pt x="17" y="131"/>
                    </a:lnTo>
                    <a:lnTo>
                      <a:pt x="10" y="137"/>
                    </a:lnTo>
                    <a:lnTo>
                      <a:pt x="2" y="135"/>
                    </a:lnTo>
                    <a:lnTo>
                      <a:pt x="0" y="131"/>
                    </a:lnTo>
                    <a:close/>
                  </a:path>
                </a:pathLst>
              </a:custGeom>
              <a:grpFill/>
              <a:ln w="7938" cap="rnd">
                <a:solidFill>
                  <a:schemeClr val="tx1"/>
                </a:solidFill>
                <a:prstDash val="solid"/>
                <a:round/>
                <a:headEnd/>
                <a:tailEnd/>
              </a:ln>
            </p:spPr>
            <p:txBody>
              <a:bodyPr/>
              <a:lstStyle/>
              <a:p>
                <a:pPr>
                  <a:defRPr/>
                </a:pPr>
                <a:endParaRPr lang="en-GB" dirty="0"/>
              </a:p>
            </p:txBody>
          </p:sp>
        </p:grpSp>
      </p:grpSp>
      <p:grpSp>
        <p:nvGrpSpPr>
          <p:cNvPr id="1638" name="Sydkorea">
            <a:extLst>
              <a:ext uri="{FF2B5EF4-FFF2-40B4-BE49-F238E27FC236}">
                <a16:creationId xmlns:a16="http://schemas.microsoft.com/office/drawing/2014/main" id="{E1CEAC49-51E9-4D24-8336-8AF0D6603C8E}"/>
              </a:ext>
            </a:extLst>
          </p:cNvPr>
          <p:cNvGrpSpPr>
            <a:grpSpLocks/>
          </p:cNvGrpSpPr>
          <p:nvPr/>
        </p:nvGrpSpPr>
        <p:grpSpPr bwMode="auto">
          <a:xfrm>
            <a:off x="7008042" y="3691919"/>
            <a:ext cx="66275" cy="103675"/>
            <a:chOff x="4616" y="2258"/>
            <a:chExt cx="48" cy="70"/>
          </a:xfrm>
          <a:solidFill>
            <a:schemeClr val="tx1"/>
          </a:solidFill>
        </p:grpSpPr>
        <p:sp>
          <p:nvSpPr>
            <p:cNvPr id="1639" name="Land">
              <a:extLst>
                <a:ext uri="{FF2B5EF4-FFF2-40B4-BE49-F238E27FC236}">
                  <a16:creationId xmlns:a16="http://schemas.microsoft.com/office/drawing/2014/main" id="{39B4A439-F713-424E-AB57-FA956440CD81}"/>
                </a:ext>
              </a:extLst>
            </p:cNvPr>
            <p:cNvSpPr>
              <a:spLocks/>
            </p:cNvSpPr>
            <p:nvPr/>
          </p:nvSpPr>
          <p:spPr bwMode="auto">
            <a:xfrm>
              <a:off x="4616" y="2258"/>
              <a:ext cx="48" cy="70"/>
            </a:xfrm>
            <a:custGeom>
              <a:avLst/>
              <a:gdLst>
                <a:gd name="T0" fmla="*/ 1 w 48"/>
                <a:gd name="T1" fmla="*/ 31 h 70"/>
                <a:gd name="T2" fmla="*/ 1 w 48"/>
                <a:gd name="T3" fmla="*/ 27 h 70"/>
                <a:gd name="T4" fmla="*/ 7 w 48"/>
                <a:gd name="T5" fmla="*/ 29 h 70"/>
                <a:gd name="T6" fmla="*/ 11 w 48"/>
                <a:gd name="T7" fmla="*/ 27 h 70"/>
                <a:gd name="T8" fmla="*/ 9 w 48"/>
                <a:gd name="T9" fmla="*/ 21 h 70"/>
                <a:gd name="T10" fmla="*/ 5 w 48"/>
                <a:gd name="T11" fmla="*/ 19 h 70"/>
                <a:gd name="T12" fmla="*/ 9 w 48"/>
                <a:gd name="T13" fmla="*/ 6 h 70"/>
                <a:gd name="T14" fmla="*/ 19 w 48"/>
                <a:gd name="T15" fmla="*/ 2 h 70"/>
                <a:gd name="T16" fmla="*/ 29 w 48"/>
                <a:gd name="T17" fmla="*/ 0 h 70"/>
                <a:gd name="T18" fmla="*/ 37 w 48"/>
                <a:gd name="T19" fmla="*/ 8 h 70"/>
                <a:gd name="T20" fmla="*/ 43 w 48"/>
                <a:gd name="T21" fmla="*/ 18 h 70"/>
                <a:gd name="T22" fmla="*/ 46 w 48"/>
                <a:gd name="T23" fmla="*/ 29 h 70"/>
                <a:gd name="T24" fmla="*/ 48 w 48"/>
                <a:gd name="T25" fmla="*/ 39 h 70"/>
                <a:gd name="T26" fmla="*/ 46 w 48"/>
                <a:gd name="T27" fmla="*/ 53 h 70"/>
                <a:gd name="T28" fmla="*/ 48 w 48"/>
                <a:gd name="T29" fmla="*/ 53 h 70"/>
                <a:gd name="T30" fmla="*/ 48 w 48"/>
                <a:gd name="T31" fmla="*/ 55 h 70"/>
                <a:gd name="T32" fmla="*/ 44 w 48"/>
                <a:gd name="T33" fmla="*/ 57 h 70"/>
                <a:gd name="T34" fmla="*/ 37 w 48"/>
                <a:gd name="T35" fmla="*/ 61 h 70"/>
                <a:gd name="T36" fmla="*/ 33 w 48"/>
                <a:gd name="T37" fmla="*/ 63 h 70"/>
                <a:gd name="T38" fmla="*/ 27 w 48"/>
                <a:gd name="T39" fmla="*/ 59 h 70"/>
                <a:gd name="T40" fmla="*/ 23 w 48"/>
                <a:gd name="T41" fmla="*/ 63 h 70"/>
                <a:gd name="T42" fmla="*/ 15 w 48"/>
                <a:gd name="T43" fmla="*/ 68 h 70"/>
                <a:gd name="T44" fmla="*/ 11 w 48"/>
                <a:gd name="T45" fmla="*/ 66 h 70"/>
                <a:gd name="T46" fmla="*/ 1 w 48"/>
                <a:gd name="T47" fmla="*/ 70 h 70"/>
                <a:gd name="T48" fmla="*/ 0 w 48"/>
                <a:gd name="T49" fmla="*/ 64 h 70"/>
                <a:gd name="T50" fmla="*/ 1 w 48"/>
                <a:gd name="T51" fmla="*/ 57 h 70"/>
                <a:gd name="T52" fmla="*/ 1 w 48"/>
                <a:gd name="T53" fmla="*/ 47 h 70"/>
                <a:gd name="T54" fmla="*/ 5 w 48"/>
                <a:gd name="T55" fmla="*/ 45 h 70"/>
                <a:gd name="T56" fmla="*/ 5 w 48"/>
                <a:gd name="T57" fmla="*/ 37 h 70"/>
                <a:gd name="T58" fmla="*/ 1 w 48"/>
                <a:gd name="T59" fmla="*/ 31 h 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 h="70">
                  <a:moveTo>
                    <a:pt x="1" y="31"/>
                  </a:moveTo>
                  <a:lnTo>
                    <a:pt x="1" y="27"/>
                  </a:lnTo>
                  <a:lnTo>
                    <a:pt x="7" y="29"/>
                  </a:lnTo>
                  <a:lnTo>
                    <a:pt x="11" y="27"/>
                  </a:lnTo>
                  <a:lnTo>
                    <a:pt x="9" y="21"/>
                  </a:lnTo>
                  <a:lnTo>
                    <a:pt x="5" y="19"/>
                  </a:lnTo>
                  <a:lnTo>
                    <a:pt x="9" y="6"/>
                  </a:lnTo>
                  <a:lnTo>
                    <a:pt x="19" y="2"/>
                  </a:lnTo>
                  <a:lnTo>
                    <a:pt x="29" y="0"/>
                  </a:lnTo>
                  <a:lnTo>
                    <a:pt x="37" y="8"/>
                  </a:lnTo>
                  <a:lnTo>
                    <a:pt x="43" y="18"/>
                  </a:lnTo>
                  <a:lnTo>
                    <a:pt x="46" y="29"/>
                  </a:lnTo>
                  <a:lnTo>
                    <a:pt x="48" y="39"/>
                  </a:lnTo>
                  <a:lnTo>
                    <a:pt x="46" y="53"/>
                  </a:lnTo>
                  <a:lnTo>
                    <a:pt x="48" y="53"/>
                  </a:lnTo>
                  <a:lnTo>
                    <a:pt x="48" y="55"/>
                  </a:lnTo>
                  <a:lnTo>
                    <a:pt x="44" y="57"/>
                  </a:lnTo>
                  <a:lnTo>
                    <a:pt x="37" y="61"/>
                  </a:lnTo>
                  <a:lnTo>
                    <a:pt x="33" y="63"/>
                  </a:lnTo>
                  <a:lnTo>
                    <a:pt x="27" y="59"/>
                  </a:lnTo>
                  <a:lnTo>
                    <a:pt x="23" y="63"/>
                  </a:lnTo>
                  <a:lnTo>
                    <a:pt x="15" y="68"/>
                  </a:lnTo>
                  <a:lnTo>
                    <a:pt x="11" y="66"/>
                  </a:lnTo>
                  <a:lnTo>
                    <a:pt x="1" y="70"/>
                  </a:lnTo>
                  <a:lnTo>
                    <a:pt x="0" y="64"/>
                  </a:lnTo>
                  <a:lnTo>
                    <a:pt x="1" y="57"/>
                  </a:lnTo>
                  <a:lnTo>
                    <a:pt x="1" y="47"/>
                  </a:lnTo>
                  <a:lnTo>
                    <a:pt x="5" y="45"/>
                  </a:lnTo>
                  <a:lnTo>
                    <a:pt x="5" y="37"/>
                  </a:lnTo>
                  <a:lnTo>
                    <a:pt x="1" y="31"/>
                  </a:lnTo>
                  <a:close/>
                </a:path>
              </a:pathLst>
            </a:custGeom>
            <a:grpFill/>
            <a:ln w="9525">
              <a:solidFill>
                <a:schemeClr val="tx1"/>
              </a:solidFill>
              <a:round/>
              <a:headEnd/>
              <a:tailEnd/>
            </a:ln>
          </p:spPr>
          <p:txBody>
            <a:bodyPr/>
            <a:lstStyle/>
            <a:p>
              <a:pPr>
                <a:defRPr/>
              </a:pPr>
              <a:endParaRPr lang="en-GB" dirty="0"/>
            </a:p>
          </p:txBody>
        </p:sp>
        <p:sp>
          <p:nvSpPr>
            <p:cNvPr id="1640" name="Kant">
              <a:extLst>
                <a:ext uri="{FF2B5EF4-FFF2-40B4-BE49-F238E27FC236}">
                  <a16:creationId xmlns:a16="http://schemas.microsoft.com/office/drawing/2014/main" id="{9284F072-3F6C-41CA-8B4F-7AD9C6CE823F}"/>
                </a:ext>
              </a:extLst>
            </p:cNvPr>
            <p:cNvSpPr>
              <a:spLocks/>
            </p:cNvSpPr>
            <p:nvPr/>
          </p:nvSpPr>
          <p:spPr bwMode="auto">
            <a:xfrm>
              <a:off x="4616" y="2258"/>
              <a:ext cx="48" cy="70"/>
            </a:xfrm>
            <a:custGeom>
              <a:avLst/>
              <a:gdLst>
                <a:gd name="T0" fmla="*/ 1 w 48"/>
                <a:gd name="T1" fmla="*/ 31 h 70"/>
                <a:gd name="T2" fmla="*/ 1 w 48"/>
                <a:gd name="T3" fmla="*/ 27 h 70"/>
                <a:gd name="T4" fmla="*/ 7 w 48"/>
                <a:gd name="T5" fmla="*/ 29 h 70"/>
                <a:gd name="T6" fmla="*/ 11 w 48"/>
                <a:gd name="T7" fmla="*/ 27 h 70"/>
                <a:gd name="T8" fmla="*/ 9 w 48"/>
                <a:gd name="T9" fmla="*/ 21 h 70"/>
                <a:gd name="T10" fmla="*/ 5 w 48"/>
                <a:gd name="T11" fmla="*/ 19 h 70"/>
                <a:gd name="T12" fmla="*/ 9 w 48"/>
                <a:gd name="T13" fmla="*/ 6 h 70"/>
                <a:gd name="T14" fmla="*/ 19 w 48"/>
                <a:gd name="T15" fmla="*/ 2 h 70"/>
                <a:gd name="T16" fmla="*/ 29 w 48"/>
                <a:gd name="T17" fmla="*/ 0 h 70"/>
                <a:gd name="T18" fmla="*/ 37 w 48"/>
                <a:gd name="T19" fmla="*/ 8 h 70"/>
                <a:gd name="T20" fmla="*/ 43 w 48"/>
                <a:gd name="T21" fmla="*/ 18 h 70"/>
                <a:gd name="T22" fmla="*/ 46 w 48"/>
                <a:gd name="T23" fmla="*/ 29 h 70"/>
                <a:gd name="T24" fmla="*/ 48 w 48"/>
                <a:gd name="T25" fmla="*/ 39 h 70"/>
                <a:gd name="T26" fmla="*/ 46 w 48"/>
                <a:gd name="T27" fmla="*/ 53 h 70"/>
                <a:gd name="T28" fmla="*/ 48 w 48"/>
                <a:gd name="T29" fmla="*/ 53 h 70"/>
                <a:gd name="T30" fmla="*/ 48 w 48"/>
                <a:gd name="T31" fmla="*/ 55 h 70"/>
                <a:gd name="T32" fmla="*/ 44 w 48"/>
                <a:gd name="T33" fmla="*/ 57 h 70"/>
                <a:gd name="T34" fmla="*/ 37 w 48"/>
                <a:gd name="T35" fmla="*/ 61 h 70"/>
                <a:gd name="T36" fmla="*/ 33 w 48"/>
                <a:gd name="T37" fmla="*/ 63 h 70"/>
                <a:gd name="T38" fmla="*/ 27 w 48"/>
                <a:gd name="T39" fmla="*/ 59 h 70"/>
                <a:gd name="T40" fmla="*/ 23 w 48"/>
                <a:gd name="T41" fmla="*/ 63 h 70"/>
                <a:gd name="T42" fmla="*/ 15 w 48"/>
                <a:gd name="T43" fmla="*/ 68 h 70"/>
                <a:gd name="T44" fmla="*/ 11 w 48"/>
                <a:gd name="T45" fmla="*/ 66 h 70"/>
                <a:gd name="T46" fmla="*/ 1 w 48"/>
                <a:gd name="T47" fmla="*/ 70 h 70"/>
                <a:gd name="T48" fmla="*/ 0 w 48"/>
                <a:gd name="T49" fmla="*/ 64 h 70"/>
                <a:gd name="T50" fmla="*/ 1 w 48"/>
                <a:gd name="T51" fmla="*/ 57 h 70"/>
                <a:gd name="T52" fmla="*/ 1 w 48"/>
                <a:gd name="T53" fmla="*/ 47 h 70"/>
                <a:gd name="T54" fmla="*/ 5 w 48"/>
                <a:gd name="T55" fmla="*/ 45 h 70"/>
                <a:gd name="T56" fmla="*/ 5 w 48"/>
                <a:gd name="T57" fmla="*/ 37 h 70"/>
                <a:gd name="T58" fmla="*/ 1 w 48"/>
                <a:gd name="T59" fmla="*/ 31 h 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 h="70">
                  <a:moveTo>
                    <a:pt x="1" y="31"/>
                  </a:moveTo>
                  <a:lnTo>
                    <a:pt x="1" y="27"/>
                  </a:lnTo>
                  <a:lnTo>
                    <a:pt x="7" y="29"/>
                  </a:lnTo>
                  <a:lnTo>
                    <a:pt x="11" y="27"/>
                  </a:lnTo>
                  <a:lnTo>
                    <a:pt x="9" y="21"/>
                  </a:lnTo>
                  <a:lnTo>
                    <a:pt x="5" y="19"/>
                  </a:lnTo>
                  <a:lnTo>
                    <a:pt x="9" y="6"/>
                  </a:lnTo>
                  <a:lnTo>
                    <a:pt x="19" y="2"/>
                  </a:lnTo>
                  <a:lnTo>
                    <a:pt x="29" y="0"/>
                  </a:lnTo>
                  <a:lnTo>
                    <a:pt x="37" y="8"/>
                  </a:lnTo>
                  <a:lnTo>
                    <a:pt x="43" y="18"/>
                  </a:lnTo>
                  <a:lnTo>
                    <a:pt x="46" y="29"/>
                  </a:lnTo>
                  <a:lnTo>
                    <a:pt x="48" y="39"/>
                  </a:lnTo>
                  <a:lnTo>
                    <a:pt x="46" y="53"/>
                  </a:lnTo>
                  <a:lnTo>
                    <a:pt x="48" y="53"/>
                  </a:lnTo>
                  <a:lnTo>
                    <a:pt x="48" y="55"/>
                  </a:lnTo>
                  <a:lnTo>
                    <a:pt x="44" y="57"/>
                  </a:lnTo>
                  <a:lnTo>
                    <a:pt x="37" y="61"/>
                  </a:lnTo>
                  <a:lnTo>
                    <a:pt x="33" y="63"/>
                  </a:lnTo>
                  <a:lnTo>
                    <a:pt x="27" y="59"/>
                  </a:lnTo>
                  <a:lnTo>
                    <a:pt x="23" y="63"/>
                  </a:lnTo>
                  <a:lnTo>
                    <a:pt x="15" y="68"/>
                  </a:lnTo>
                  <a:lnTo>
                    <a:pt x="11" y="66"/>
                  </a:lnTo>
                  <a:lnTo>
                    <a:pt x="1" y="70"/>
                  </a:lnTo>
                  <a:lnTo>
                    <a:pt x="0" y="64"/>
                  </a:lnTo>
                  <a:lnTo>
                    <a:pt x="1" y="57"/>
                  </a:lnTo>
                  <a:lnTo>
                    <a:pt x="1" y="47"/>
                  </a:lnTo>
                  <a:lnTo>
                    <a:pt x="5" y="45"/>
                  </a:lnTo>
                  <a:lnTo>
                    <a:pt x="5" y="37"/>
                  </a:lnTo>
                  <a:lnTo>
                    <a:pt x="1" y="31"/>
                  </a:lnTo>
                  <a:close/>
                </a:path>
              </a:pathLst>
            </a:custGeom>
            <a:grpFill/>
            <a:ln w="7938" cap="rnd">
              <a:solidFill>
                <a:schemeClr val="tx1"/>
              </a:solidFill>
              <a:prstDash val="solid"/>
              <a:round/>
              <a:headEnd/>
              <a:tailEnd/>
            </a:ln>
          </p:spPr>
          <p:txBody>
            <a:bodyPr/>
            <a:lstStyle/>
            <a:p>
              <a:pPr>
                <a:defRPr/>
              </a:pPr>
              <a:endParaRPr lang="en-GB" dirty="0"/>
            </a:p>
          </p:txBody>
        </p:sp>
      </p:grpSp>
      <p:grpSp>
        <p:nvGrpSpPr>
          <p:cNvPr id="1641" name="Nordkorea">
            <a:extLst>
              <a:ext uri="{FF2B5EF4-FFF2-40B4-BE49-F238E27FC236}">
                <a16:creationId xmlns:a16="http://schemas.microsoft.com/office/drawing/2014/main" id="{89E8B9D5-B8BF-43B4-9396-920307EACC29}"/>
              </a:ext>
            </a:extLst>
          </p:cNvPr>
          <p:cNvGrpSpPr>
            <a:grpSpLocks/>
          </p:cNvGrpSpPr>
          <p:nvPr/>
        </p:nvGrpSpPr>
        <p:grpSpPr bwMode="auto">
          <a:xfrm>
            <a:off x="6966619" y="3571953"/>
            <a:ext cx="131170" cy="136259"/>
            <a:chOff x="4586" y="2177"/>
            <a:chExt cx="95" cy="92"/>
          </a:xfrm>
          <a:solidFill>
            <a:schemeClr val="bg2"/>
          </a:solidFill>
        </p:grpSpPr>
        <p:sp>
          <p:nvSpPr>
            <p:cNvPr id="1642" name="Land">
              <a:extLst>
                <a:ext uri="{FF2B5EF4-FFF2-40B4-BE49-F238E27FC236}">
                  <a16:creationId xmlns:a16="http://schemas.microsoft.com/office/drawing/2014/main" id="{3F01FD59-8A81-4497-BC3E-419ED0D216A9}"/>
                </a:ext>
              </a:extLst>
            </p:cNvPr>
            <p:cNvSpPr>
              <a:spLocks/>
            </p:cNvSpPr>
            <p:nvPr/>
          </p:nvSpPr>
          <p:spPr bwMode="auto">
            <a:xfrm>
              <a:off x="4586" y="2177"/>
              <a:ext cx="95" cy="92"/>
            </a:xfrm>
            <a:custGeom>
              <a:avLst/>
              <a:gdLst>
                <a:gd name="T0" fmla="*/ 23 w 95"/>
                <a:gd name="T1" fmla="*/ 89 h 92"/>
                <a:gd name="T2" fmla="*/ 12 w 95"/>
                <a:gd name="T3" fmla="*/ 91 h 92"/>
                <a:gd name="T4" fmla="*/ 8 w 95"/>
                <a:gd name="T5" fmla="*/ 85 h 92"/>
                <a:gd name="T6" fmla="*/ 12 w 95"/>
                <a:gd name="T7" fmla="*/ 77 h 92"/>
                <a:gd name="T8" fmla="*/ 12 w 95"/>
                <a:gd name="T9" fmla="*/ 67 h 92"/>
                <a:gd name="T10" fmla="*/ 16 w 95"/>
                <a:gd name="T11" fmla="*/ 58 h 92"/>
                <a:gd name="T12" fmla="*/ 6 w 95"/>
                <a:gd name="T13" fmla="*/ 58 h 92"/>
                <a:gd name="T14" fmla="*/ 0 w 95"/>
                <a:gd name="T15" fmla="*/ 54 h 92"/>
                <a:gd name="T16" fmla="*/ 6 w 95"/>
                <a:gd name="T17" fmla="*/ 46 h 92"/>
                <a:gd name="T18" fmla="*/ 22 w 95"/>
                <a:gd name="T19" fmla="*/ 36 h 92"/>
                <a:gd name="T20" fmla="*/ 27 w 95"/>
                <a:gd name="T21" fmla="*/ 31 h 92"/>
                <a:gd name="T22" fmla="*/ 35 w 95"/>
                <a:gd name="T23" fmla="*/ 23 h 92"/>
                <a:gd name="T24" fmla="*/ 39 w 95"/>
                <a:gd name="T25" fmla="*/ 21 h 92"/>
                <a:gd name="T26" fmla="*/ 49 w 95"/>
                <a:gd name="T27" fmla="*/ 25 h 92"/>
                <a:gd name="T28" fmla="*/ 58 w 95"/>
                <a:gd name="T29" fmla="*/ 23 h 92"/>
                <a:gd name="T30" fmla="*/ 60 w 95"/>
                <a:gd name="T31" fmla="*/ 15 h 92"/>
                <a:gd name="T32" fmla="*/ 70 w 95"/>
                <a:gd name="T33" fmla="*/ 15 h 92"/>
                <a:gd name="T34" fmla="*/ 78 w 95"/>
                <a:gd name="T35" fmla="*/ 9 h 92"/>
                <a:gd name="T36" fmla="*/ 80 w 95"/>
                <a:gd name="T37" fmla="*/ 3 h 92"/>
                <a:gd name="T38" fmla="*/ 85 w 95"/>
                <a:gd name="T39" fmla="*/ 0 h 92"/>
                <a:gd name="T40" fmla="*/ 95 w 95"/>
                <a:gd name="T41" fmla="*/ 7 h 92"/>
                <a:gd name="T42" fmla="*/ 89 w 95"/>
                <a:gd name="T43" fmla="*/ 11 h 92"/>
                <a:gd name="T44" fmla="*/ 81 w 95"/>
                <a:gd name="T45" fmla="*/ 17 h 92"/>
                <a:gd name="T46" fmla="*/ 78 w 95"/>
                <a:gd name="T47" fmla="*/ 27 h 92"/>
                <a:gd name="T48" fmla="*/ 76 w 95"/>
                <a:gd name="T49" fmla="*/ 36 h 92"/>
                <a:gd name="T50" fmla="*/ 74 w 95"/>
                <a:gd name="T51" fmla="*/ 40 h 92"/>
                <a:gd name="T52" fmla="*/ 66 w 95"/>
                <a:gd name="T53" fmla="*/ 44 h 92"/>
                <a:gd name="T54" fmla="*/ 51 w 95"/>
                <a:gd name="T55" fmla="*/ 50 h 92"/>
                <a:gd name="T56" fmla="*/ 47 w 95"/>
                <a:gd name="T57" fmla="*/ 56 h 92"/>
                <a:gd name="T58" fmla="*/ 47 w 95"/>
                <a:gd name="T59" fmla="*/ 63 h 92"/>
                <a:gd name="T60" fmla="*/ 51 w 95"/>
                <a:gd name="T61" fmla="*/ 73 h 92"/>
                <a:gd name="T62" fmla="*/ 54 w 95"/>
                <a:gd name="T63" fmla="*/ 77 h 92"/>
                <a:gd name="T64" fmla="*/ 58 w 95"/>
                <a:gd name="T65" fmla="*/ 81 h 92"/>
                <a:gd name="T66" fmla="*/ 49 w 95"/>
                <a:gd name="T67" fmla="*/ 83 h 92"/>
                <a:gd name="T68" fmla="*/ 39 w 95"/>
                <a:gd name="T69" fmla="*/ 87 h 92"/>
                <a:gd name="T70" fmla="*/ 35 w 95"/>
                <a:gd name="T71" fmla="*/ 92 h 92"/>
                <a:gd name="T72" fmla="*/ 23 w 95"/>
                <a:gd name="T73" fmla="*/ 89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92">
                  <a:moveTo>
                    <a:pt x="23" y="89"/>
                  </a:moveTo>
                  <a:lnTo>
                    <a:pt x="12" y="91"/>
                  </a:lnTo>
                  <a:lnTo>
                    <a:pt x="8" y="85"/>
                  </a:lnTo>
                  <a:lnTo>
                    <a:pt x="12" y="77"/>
                  </a:lnTo>
                  <a:lnTo>
                    <a:pt x="12" y="67"/>
                  </a:lnTo>
                  <a:lnTo>
                    <a:pt x="16" y="58"/>
                  </a:lnTo>
                  <a:lnTo>
                    <a:pt x="6" y="58"/>
                  </a:lnTo>
                  <a:lnTo>
                    <a:pt x="0" y="54"/>
                  </a:lnTo>
                  <a:lnTo>
                    <a:pt x="6" y="46"/>
                  </a:lnTo>
                  <a:lnTo>
                    <a:pt x="22" y="36"/>
                  </a:lnTo>
                  <a:lnTo>
                    <a:pt x="27" y="31"/>
                  </a:lnTo>
                  <a:lnTo>
                    <a:pt x="35" y="23"/>
                  </a:lnTo>
                  <a:lnTo>
                    <a:pt x="39" y="21"/>
                  </a:lnTo>
                  <a:lnTo>
                    <a:pt x="49" y="25"/>
                  </a:lnTo>
                  <a:lnTo>
                    <a:pt x="58" y="23"/>
                  </a:lnTo>
                  <a:lnTo>
                    <a:pt x="60" y="15"/>
                  </a:lnTo>
                  <a:lnTo>
                    <a:pt x="70" y="15"/>
                  </a:lnTo>
                  <a:lnTo>
                    <a:pt x="78" y="9"/>
                  </a:lnTo>
                  <a:lnTo>
                    <a:pt x="80" y="3"/>
                  </a:lnTo>
                  <a:lnTo>
                    <a:pt x="85" y="0"/>
                  </a:lnTo>
                  <a:lnTo>
                    <a:pt x="95" y="7"/>
                  </a:lnTo>
                  <a:lnTo>
                    <a:pt x="89" y="11"/>
                  </a:lnTo>
                  <a:lnTo>
                    <a:pt x="81" y="17"/>
                  </a:lnTo>
                  <a:lnTo>
                    <a:pt x="78" y="27"/>
                  </a:lnTo>
                  <a:lnTo>
                    <a:pt x="76" y="36"/>
                  </a:lnTo>
                  <a:lnTo>
                    <a:pt x="74" y="40"/>
                  </a:lnTo>
                  <a:lnTo>
                    <a:pt x="66" y="44"/>
                  </a:lnTo>
                  <a:lnTo>
                    <a:pt x="51" y="50"/>
                  </a:lnTo>
                  <a:lnTo>
                    <a:pt x="47" y="56"/>
                  </a:lnTo>
                  <a:lnTo>
                    <a:pt x="47" y="63"/>
                  </a:lnTo>
                  <a:lnTo>
                    <a:pt x="51" y="73"/>
                  </a:lnTo>
                  <a:lnTo>
                    <a:pt x="54" y="77"/>
                  </a:lnTo>
                  <a:lnTo>
                    <a:pt x="58" y="81"/>
                  </a:lnTo>
                  <a:lnTo>
                    <a:pt x="49" y="83"/>
                  </a:lnTo>
                  <a:lnTo>
                    <a:pt x="39" y="87"/>
                  </a:lnTo>
                  <a:lnTo>
                    <a:pt x="35" y="92"/>
                  </a:lnTo>
                  <a:lnTo>
                    <a:pt x="23" y="89"/>
                  </a:lnTo>
                  <a:close/>
                </a:path>
              </a:pathLst>
            </a:custGeom>
            <a:grpFill/>
            <a:ln w="9525">
              <a:solidFill>
                <a:schemeClr val="bg2"/>
              </a:solidFill>
              <a:round/>
              <a:headEnd/>
              <a:tailEnd/>
            </a:ln>
          </p:spPr>
          <p:txBody>
            <a:bodyPr/>
            <a:lstStyle/>
            <a:p>
              <a:pPr>
                <a:defRPr/>
              </a:pPr>
              <a:endParaRPr lang="en-GB" dirty="0"/>
            </a:p>
          </p:txBody>
        </p:sp>
        <p:sp>
          <p:nvSpPr>
            <p:cNvPr id="1643" name="Kant">
              <a:extLst>
                <a:ext uri="{FF2B5EF4-FFF2-40B4-BE49-F238E27FC236}">
                  <a16:creationId xmlns:a16="http://schemas.microsoft.com/office/drawing/2014/main" id="{461B7863-EEFE-4C10-8500-DE7AE4735D6D}"/>
                </a:ext>
              </a:extLst>
            </p:cNvPr>
            <p:cNvSpPr>
              <a:spLocks/>
            </p:cNvSpPr>
            <p:nvPr/>
          </p:nvSpPr>
          <p:spPr bwMode="auto">
            <a:xfrm>
              <a:off x="4586" y="2177"/>
              <a:ext cx="95" cy="92"/>
            </a:xfrm>
            <a:custGeom>
              <a:avLst/>
              <a:gdLst>
                <a:gd name="T0" fmla="*/ 23 w 95"/>
                <a:gd name="T1" fmla="*/ 89 h 92"/>
                <a:gd name="T2" fmla="*/ 12 w 95"/>
                <a:gd name="T3" fmla="*/ 91 h 92"/>
                <a:gd name="T4" fmla="*/ 8 w 95"/>
                <a:gd name="T5" fmla="*/ 85 h 92"/>
                <a:gd name="T6" fmla="*/ 12 w 95"/>
                <a:gd name="T7" fmla="*/ 77 h 92"/>
                <a:gd name="T8" fmla="*/ 12 w 95"/>
                <a:gd name="T9" fmla="*/ 67 h 92"/>
                <a:gd name="T10" fmla="*/ 16 w 95"/>
                <a:gd name="T11" fmla="*/ 58 h 92"/>
                <a:gd name="T12" fmla="*/ 6 w 95"/>
                <a:gd name="T13" fmla="*/ 58 h 92"/>
                <a:gd name="T14" fmla="*/ 0 w 95"/>
                <a:gd name="T15" fmla="*/ 54 h 92"/>
                <a:gd name="T16" fmla="*/ 6 w 95"/>
                <a:gd name="T17" fmla="*/ 46 h 92"/>
                <a:gd name="T18" fmla="*/ 22 w 95"/>
                <a:gd name="T19" fmla="*/ 36 h 92"/>
                <a:gd name="T20" fmla="*/ 27 w 95"/>
                <a:gd name="T21" fmla="*/ 31 h 92"/>
                <a:gd name="T22" fmla="*/ 35 w 95"/>
                <a:gd name="T23" fmla="*/ 23 h 92"/>
                <a:gd name="T24" fmla="*/ 39 w 95"/>
                <a:gd name="T25" fmla="*/ 21 h 92"/>
                <a:gd name="T26" fmla="*/ 49 w 95"/>
                <a:gd name="T27" fmla="*/ 25 h 92"/>
                <a:gd name="T28" fmla="*/ 58 w 95"/>
                <a:gd name="T29" fmla="*/ 23 h 92"/>
                <a:gd name="T30" fmla="*/ 60 w 95"/>
                <a:gd name="T31" fmla="*/ 15 h 92"/>
                <a:gd name="T32" fmla="*/ 70 w 95"/>
                <a:gd name="T33" fmla="*/ 15 h 92"/>
                <a:gd name="T34" fmla="*/ 78 w 95"/>
                <a:gd name="T35" fmla="*/ 9 h 92"/>
                <a:gd name="T36" fmla="*/ 80 w 95"/>
                <a:gd name="T37" fmla="*/ 3 h 92"/>
                <a:gd name="T38" fmla="*/ 85 w 95"/>
                <a:gd name="T39" fmla="*/ 0 h 92"/>
                <a:gd name="T40" fmla="*/ 95 w 95"/>
                <a:gd name="T41" fmla="*/ 7 h 92"/>
                <a:gd name="T42" fmla="*/ 89 w 95"/>
                <a:gd name="T43" fmla="*/ 11 h 92"/>
                <a:gd name="T44" fmla="*/ 81 w 95"/>
                <a:gd name="T45" fmla="*/ 17 h 92"/>
                <a:gd name="T46" fmla="*/ 78 w 95"/>
                <a:gd name="T47" fmla="*/ 27 h 92"/>
                <a:gd name="T48" fmla="*/ 76 w 95"/>
                <a:gd name="T49" fmla="*/ 36 h 92"/>
                <a:gd name="T50" fmla="*/ 74 w 95"/>
                <a:gd name="T51" fmla="*/ 40 h 92"/>
                <a:gd name="T52" fmla="*/ 66 w 95"/>
                <a:gd name="T53" fmla="*/ 44 h 92"/>
                <a:gd name="T54" fmla="*/ 51 w 95"/>
                <a:gd name="T55" fmla="*/ 50 h 92"/>
                <a:gd name="T56" fmla="*/ 47 w 95"/>
                <a:gd name="T57" fmla="*/ 56 h 92"/>
                <a:gd name="T58" fmla="*/ 47 w 95"/>
                <a:gd name="T59" fmla="*/ 63 h 92"/>
                <a:gd name="T60" fmla="*/ 51 w 95"/>
                <a:gd name="T61" fmla="*/ 73 h 92"/>
                <a:gd name="T62" fmla="*/ 54 w 95"/>
                <a:gd name="T63" fmla="*/ 77 h 92"/>
                <a:gd name="T64" fmla="*/ 58 w 95"/>
                <a:gd name="T65" fmla="*/ 81 h 92"/>
                <a:gd name="T66" fmla="*/ 49 w 95"/>
                <a:gd name="T67" fmla="*/ 83 h 92"/>
                <a:gd name="T68" fmla="*/ 39 w 95"/>
                <a:gd name="T69" fmla="*/ 87 h 92"/>
                <a:gd name="T70" fmla="*/ 35 w 95"/>
                <a:gd name="T71" fmla="*/ 92 h 92"/>
                <a:gd name="T72" fmla="*/ 23 w 95"/>
                <a:gd name="T73" fmla="*/ 89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92">
                  <a:moveTo>
                    <a:pt x="23" y="89"/>
                  </a:moveTo>
                  <a:lnTo>
                    <a:pt x="12" y="91"/>
                  </a:lnTo>
                  <a:lnTo>
                    <a:pt x="8" y="85"/>
                  </a:lnTo>
                  <a:lnTo>
                    <a:pt x="12" y="77"/>
                  </a:lnTo>
                  <a:lnTo>
                    <a:pt x="12" y="67"/>
                  </a:lnTo>
                  <a:lnTo>
                    <a:pt x="16" y="58"/>
                  </a:lnTo>
                  <a:lnTo>
                    <a:pt x="6" y="58"/>
                  </a:lnTo>
                  <a:lnTo>
                    <a:pt x="0" y="54"/>
                  </a:lnTo>
                  <a:lnTo>
                    <a:pt x="6" y="46"/>
                  </a:lnTo>
                  <a:lnTo>
                    <a:pt x="22" y="36"/>
                  </a:lnTo>
                  <a:lnTo>
                    <a:pt x="27" y="31"/>
                  </a:lnTo>
                  <a:lnTo>
                    <a:pt x="35" y="23"/>
                  </a:lnTo>
                  <a:lnTo>
                    <a:pt x="39" y="21"/>
                  </a:lnTo>
                  <a:lnTo>
                    <a:pt x="49" y="25"/>
                  </a:lnTo>
                  <a:lnTo>
                    <a:pt x="58" y="23"/>
                  </a:lnTo>
                  <a:lnTo>
                    <a:pt x="60" y="15"/>
                  </a:lnTo>
                  <a:lnTo>
                    <a:pt x="70" y="15"/>
                  </a:lnTo>
                  <a:lnTo>
                    <a:pt x="78" y="9"/>
                  </a:lnTo>
                  <a:lnTo>
                    <a:pt x="80" y="3"/>
                  </a:lnTo>
                  <a:lnTo>
                    <a:pt x="85" y="0"/>
                  </a:lnTo>
                  <a:lnTo>
                    <a:pt x="95" y="7"/>
                  </a:lnTo>
                  <a:lnTo>
                    <a:pt x="89" y="11"/>
                  </a:lnTo>
                  <a:lnTo>
                    <a:pt x="81" y="17"/>
                  </a:lnTo>
                  <a:lnTo>
                    <a:pt x="78" y="27"/>
                  </a:lnTo>
                  <a:lnTo>
                    <a:pt x="76" y="36"/>
                  </a:lnTo>
                  <a:lnTo>
                    <a:pt x="74" y="40"/>
                  </a:lnTo>
                  <a:lnTo>
                    <a:pt x="66" y="44"/>
                  </a:lnTo>
                  <a:lnTo>
                    <a:pt x="51" y="50"/>
                  </a:lnTo>
                  <a:lnTo>
                    <a:pt x="47" y="56"/>
                  </a:lnTo>
                  <a:lnTo>
                    <a:pt x="47" y="63"/>
                  </a:lnTo>
                  <a:lnTo>
                    <a:pt x="51" y="73"/>
                  </a:lnTo>
                  <a:lnTo>
                    <a:pt x="54" y="77"/>
                  </a:lnTo>
                  <a:lnTo>
                    <a:pt x="58" y="81"/>
                  </a:lnTo>
                  <a:lnTo>
                    <a:pt x="49" y="83"/>
                  </a:lnTo>
                  <a:lnTo>
                    <a:pt x="39" y="87"/>
                  </a:lnTo>
                  <a:lnTo>
                    <a:pt x="35" y="92"/>
                  </a:lnTo>
                  <a:lnTo>
                    <a:pt x="23" y="89"/>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644" name="Kina">
            <a:extLst>
              <a:ext uri="{FF2B5EF4-FFF2-40B4-BE49-F238E27FC236}">
                <a16:creationId xmlns:a16="http://schemas.microsoft.com/office/drawing/2014/main" id="{91B5E4EB-3D21-4A3B-9683-ACCF895172BF}"/>
              </a:ext>
            </a:extLst>
          </p:cNvPr>
          <p:cNvGrpSpPr>
            <a:grpSpLocks/>
          </p:cNvGrpSpPr>
          <p:nvPr/>
        </p:nvGrpSpPr>
        <p:grpSpPr bwMode="auto">
          <a:xfrm>
            <a:off x="5877690" y="3260928"/>
            <a:ext cx="1308712" cy="934555"/>
            <a:chOff x="6012907" y="2754313"/>
            <a:chExt cx="1505211" cy="1001712"/>
          </a:xfrm>
          <a:solidFill>
            <a:schemeClr val="accent1"/>
          </a:solidFill>
        </p:grpSpPr>
        <p:grpSp>
          <p:nvGrpSpPr>
            <p:cNvPr id="1645" name="Tibet">
              <a:extLst>
                <a:ext uri="{FF2B5EF4-FFF2-40B4-BE49-F238E27FC236}">
                  <a16:creationId xmlns:a16="http://schemas.microsoft.com/office/drawing/2014/main" id="{D9E22176-F07C-44CA-A8DF-FD8130209392}"/>
                </a:ext>
              </a:extLst>
            </p:cNvPr>
            <p:cNvGrpSpPr>
              <a:grpSpLocks/>
            </p:cNvGrpSpPr>
            <p:nvPr/>
          </p:nvGrpSpPr>
          <p:grpSpPr bwMode="auto">
            <a:xfrm>
              <a:off x="6122988" y="3284538"/>
              <a:ext cx="58737" cy="55562"/>
              <a:chOff x="3866" y="2301"/>
              <a:chExt cx="37" cy="35"/>
            </a:xfrm>
            <a:grpFill/>
          </p:grpSpPr>
          <p:sp>
            <p:nvSpPr>
              <p:cNvPr id="1652" name="Freeform 667">
                <a:extLst>
                  <a:ext uri="{FF2B5EF4-FFF2-40B4-BE49-F238E27FC236}">
                    <a16:creationId xmlns:a16="http://schemas.microsoft.com/office/drawing/2014/main" id="{22DC1EB9-4745-4464-B76A-1EB262A1D23C}"/>
                  </a:ext>
                </a:extLst>
              </p:cNvPr>
              <p:cNvSpPr>
                <a:spLocks/>
              </p:cNvSpPr>
              <p:nvPr/>
            </p:nvSpPr>
            <p:spPr bwMode="auto">
              <a:xfrm>
                <a:off x="3866" y="2301"/>
                <a:ext cx="37" cy="35"/>
              </a:xfrm>
              <a:custGeom>
                <a:avLst/>
                <a:gdLst>
                  <a:gd name="T0" fmla="*/ 13 w 37"/>
                  <a:gd name="T1" fmla="*/ 35 h 35"/>
                  <a:gd name="T2" fmla="*/ 11 w 37"/>
                  <a:gd name="T3" fmla="*/ 27 h 35"/>
                  <a:gd name="T4" fmla="*/ 2 w 37"/>
                  <a:gd name="T5" fmla="*/ 21 h 35"/>
                  <a:gd name="T6" fmla="*/ 0 w 37"/>
                  <a:gd name="T7" fmla="*/ 8 h 35"/>
                  <a:gd name="T8" fmla="*/ 6 w 37"/>
                  <a:gd name="T9" fmla="*/ 4 h 35"/>
                  <a:gd name="T10" fmla="*/ 19 w 37"/>
                  <a:gd name="T11" fmla="*/ 0 h 35"/>
                  <a:gd name="T12" fmla="*/ 27 w 37"/>
                  <a:gd name="T13" fmla="*/ 6 h 35"/>
                  <a:gd name="T14" fmla="*/ 37 w 37"/>
                  <a:gd name="T15" fmla="*/ 12 h 35"/>
                  <a:gd name="T16" fmla="*/ 37 w 37"/>
                  <a:gd name="T17" fmla="*/ 19 h 35"/>
                  <a:gd name="T18" fmla="*/ 31 w 37"/>
                  <a:gd name="T19" fmla="*/ 25 h 35"/>
                  <a:gd name="T20" fmla="*/ 23 w 37"/>
                  <a:gd name="T21" fmla="*/ 29 h 35"/>
                  <a:gd name="T22" fmla="*/ 13 w 37"/>
                  <a:gd name="T23" fmla="*/ 35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5">
                    <a:moveTo>
                      <a:pt x="13" y="35"/>
                    </a:moveTo>
                    <a:lnTo>
                      <a:pt x="11" y="27"/>
                    </a:lnTo>
                    <a:lnTo>
                      <a:pt x="2" y="21"/>
                    </a:lnTo>
                    <a:lnTo>
                      <a:pt x="0" y="8"/>
                    </a:lnTo>
                    <a:lnTo>
                      <a:pt x="6" y="4"/>
                    </a:lnTo>
                    <a:lnTo>
                      <a:pt x="19" y="0"/>
                    </a:lnTo>
                    <a:lnTo>
                      <a:pt x="27" y="6"/>
                    </a:lnTo>
                    <a:lnTo>
                      <a:pt x="37" y="12"/>
                    </a:lnTo>
                    <a:lnTo>
                      <a:pt x="37" y="19"/>
                    </a:lnTo>
                    <a:lnTo>
                      <a:pt x="31" y="25"/>
                    </a:lnTo>
                    <a:lnTo>
                      <a:pt x="23" y="29"/>
                    </a:lnTo>
                    <a:lnTo>
                      <a:pt x="13" y="35"/>
                    </a:lnTo>
                    <a:close/>
                  </a:path>
                </a:pathLst>
              </a:custGeom>
              <a:grpFill/>
              <a:ln w="9525">
                <a:solidFill>
                  <a:schemeClr val="accent1"/>
                </a:solidFill>
                <a:round/>
                <a:headEnd/>
                <a:tailEnd/>
              </a:ln>
            </p:spPr>
            <p:txBody>
              <a:bodyPr/>
              <a:lstStyle/>
              <a:p>
                <a:pPr>
                  <a:defRPr/>
                </a:pPr>
                <a:endParaRPr lang="en-GB" dirty="0"/>
              </a:p>
            </p:txBody>
          </p:sp>
          <p:sp>
            <p:nvSpPr>
              <p:cNvPr id="1653" name="Freeform 668">
                <a:extLst>
                  <a:ext uri="{FF2B5EF4-FFF2-40B4-BE49-F238E27FC236}">
                    <a16:creationId xmlns:a16="http://schemas.microsoft.com/office/drawing/2014/main" id="{3D250600-A53E-4B0C-AF4A-0E8FAA1762E9}"/>
                  </a:ext>
                </a:extLst>
              </p:cNvPr>
              <p:cNvSpPr>
                <a:spLocks/>
              </p:cNvSpPr>
              <p:nvPr/>
            </p:nvSpPr>
            <p:spPr bwMode="auto">
              <a:xfrm>
                <a:off x="3866" y="2301"/>
                <a:ext cx="37" cy="35"/>
              </a:xfrm>
              <a:custGeom>
                <a:avLst/>
                <a:gdLst>
                  <a:gd name="T0" fmla="*/ 13 w 37"/>
                  <a:gd name="T1" fmla="*/ 35 h 35"/>
                  <a:gd name="T2" fmla="*/ 11 w 37"/>
                  <a:gd name="T3" fmla="*/ 27 h 35"/>
                  <a:gd name="T4" fmla="*/ 2 w 37"/>
                  <a:gd name="T5" fmla="*/ 21 h 35"/>
                  <a:gd name="T6" fmla="*/ 0 w 37"/>
                  <a:gd name="T7" fmla="*/ 8 h 35"/>
                  <a:gd name="T8" fmla="*/ 6 w 37"/>
                  <a:gd name="T9" fmla="*/ 4 h 35"/>
                  <a:gd name="T10" fmla="*/ 19 w 37"/>
                  <a:gd name="T11" fmla="*/ 0 h 35"/>
                  <a:gd name="T12" fmla="*/ 27 w 37"/>
                  <a:gd name="T13" fmla="*/ 6 h 35"/>
                  <a:gd name="T14" fmla="*/ 37 w 37"/>
                  <a:gd name="T15" fmla="*/ 12 h 35"/>
                  <a:gd name="T16" fmla="*/ 37 w 37"/>
                  <a:gd name="T17" fmla="*/ 19 h 35"/>
                  <a:gd name="T18" fmla="*/ 31 w 37"/>
                  <a:gd name="T19" fmla="*/ 25 h 35"/>
                  <a:gd name="T20" fmla="*/ 23 w 37"/>
                  <a:gd name="T21" fmla="*/ 29 h 35"/>
                  <a:gd name="T22" fmla="*/ 13 w 37"/>
                  <a:gd name="T23" fmla="*/ 35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5">
                    <a:moveTo>
                      <a:pt x="13" y="35"/>
                    </a:moveTo>
                    <a:lnTo>
                      <a:pt x="11" y="27"/>
                    </a:lnTo>
                    <a:lnTo>
                      <a:pt x="2" y="21"/>
                    </a:lnTo>
                    <a:lnTo>
                      <a:pt x="0" y="8"/>
                    </a:lnTo>
                    <a:lnTo>
                      <a:pt x="6" y="4"/>
                    </a:lnTo>
                    <a:lnTo>
                      <a:pt x="19" y="0"/>
                    </a:lnTo>
                    <a:lnTo>
                      <a:pt x="27" y="6"/>
                    </a:lnTo>
                    <a:lnTo>
                      <a:pt x="37" y="12"/>
                    </a:lnTo>
                    <a:lnTo>
                      <a:pt x="37" y="19"/>
                    </a:lnTo>
                    <a:lnTo>
                      <a:pt x="31" y="25"/>
                    </a:lnTo>
                    <a:lnTo>
                      <a:pt x="23" y="29"/>
                    </a:lnTo>
                    <a:lnTo>
                      <a:pt x="13" y="35"/>
                    </a:lnTo>
                    <a:close/>
                  </a:path>
                </a:pathLst>
              </a:custGeom>
              <a:grpFill/>
              <a:ln w="7938" cap="rnd">
                <a:solidFill>
                  <a:schemeClr val="accent1"/>
                </a:solidFill>
                <a:prstDash val="solid"/>
                <a:round/>
                <a:headEnd/>
                <a:tailEnd/>
              </a:ln>
            </p:spPr>
            <p:txBody>
              <a:bodyPr/>
              <a:lstStyle/>
              <a:p>
                <a:pPr>
                  <a:defRPr/>
                </a:pPr>
                <a:endParaRPr lang="en-GB" dirty="0">
                  <a:ln>
                    <a:solidFill>
                      <a:sysClr val="windowText" lastClr="000000"/>
                    </a:solidFill>
                  </a:ln>
                </a:endParaRPr>
              </a:p>
            </p:txBody>
          </p:sp>
        </p:grpSp>
        <p:grpSp>
          <p:nvGrpSpPr>
            <p:cNvPr id="1646" name="Kina2">
              <a:extLst>
                <a:ext uri="{FF2B5EF4-FFF2-40B4-BE49-F238E27FC236}">
                  <a16:creationId xmlns:a16="http://schemas.microsoft.com/office/drawing/2014/main" id="{85250AAC-E3C9-4300-AA31-73B859DB387D}"/>
                </a:ext>
              </a:extLst>
            </p:cNvPr>
            <p:cNvGrpSpPr>
              <a:grpSpLocks/>
            </p:cNvGrpSpPr>
            <p:nvPr/>
          </p:nvGrpSpPr>
          <p:grpSpPr bwMode="auto">
            <a:xfrm>
              <a:off x="6875463" y="3709988"/>
              <a:ext cx="58737" cy="46037"/>
              <a:chOff x="4340" y="2569"/>
              <a:chExt cx="37" cy="29"/>
            </a:xfrm>
            <a:grpFill/>
          </p:grpSpPr>
          <p:sp>
            <p:nvSpPr>
              <p:cNvPr id="1650" name="Land">
                <a:extLst>
                  <a:ext uri="{FF2B5EF4-FFF2-40B4-BE49-F238E27FC236}">
                    <a16:creationId xmlns:a16="http://schemas.microsoft.com/office/drawing/2014/main" id="{207B1F1A-9096-4E7B-A12C-958F0AEAF727}"/>
                  </a:ext>
                </a:extLst>
              </p:cNvPr>
              <p:cNvSpPr>
                <a:spLocks/>
              </p:cNvSpPr>
              <p:nvPr/>
            </p:nvSpPr>
            <p:spPr bwMode="auto">
              <a:xfrm>
                <a:off x="4340" y="2569"/>
                <a:ext cx="37" cy="29"/>
              </a:xfrm>
              <a:custGeom>
                <a:avLst/>
                <a:gdLst>
                  <a:gd name="T0" fmla="*/ 10 w 37"/>
                  <a:gd name="T1" fmla="*/ 6 h 29"/>
                  <a:gd name="T2" fmla="*/ 20 w 37"/>
                  <a:gd name="T3" fmla="*/ 0 h 29"/>
                  <a:gd name="T4" fmla="*/ 30 w 37"/>
                  <a:gd name="T5" fmla="*/ 0 h 29"/>
                  <a:gd name="T6" fmla="*/ 37 w 37"/>
                  <a:gd name="T7" fmla="*/ 2 h 29"/>
                  <a:gd name="T8" fmla="*/ 33 w 37"/>
                  <a:gd name="T9" fmla="*/ 8 h 29"/>
                  <a:gd name="T10" fmla="*/ 30 w 37"/>
                  <a:gd name="T11" fmla="*/ 14 h 29"/>
                  <a:gd name="T12" fmla="*/ 30 w 37"/>
                  <a:gd name="T13" fmla="*/ 23 h 29"/>
                  <a:gd name="T14" fmla="*/ 22 w 37"/>
                  <a:gd name="T15" fmla="*/ 25 h 29"/>
                  <a:gd name="T16" fmla="*/ 16 w 37"/>
                  <a:gd name="T17" fmla="*/ 29 h 29"/>
                  <a:gd name="T18" fmla="*/ 6 w 37"/>
                  <a:gd name="T19" fmla="*/ 27 h 29"/>
                  <a:gd name="T20" fmla="*/ 0 w 37"/>
                  <a:gd name="T21" fmla="*/ 19 h 29"/>
                  <a:gd name="T22" fmla="*/ 0 w 37"/>
                  <a:gd name="T23" fmla="*/ 10 h 29"/>
                  <a:gd name="T24" fmla="*/ 10 w 37"/>
                  <a:gd name="T25" fmla="*/ 6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9">
                    <a:moveTo>
                      <a:pt x="10" y="6"/>
                    </a:moveTo>
                    <a:lnTo>
                      <a:pt x="20" y="0"/>
                    </a:lnTo>
                    <a:lnTo>
                      <a:pt x="30" y="0"/>
                    </a:lnTo>
                    <a:lnTo>
                      <a:pt x="37" y="2"/>
                    </a:lnTo>
                    <a:lnTo>
                      <a:pt x="33" y="8"/>
                    </a:lnTo>
                    <a:lnTo>
                      <a:pt x="30" y="14"/>
                    </a:lnTo>
                    <a:lnTo>
                      <a:pt x="30" y="23"/>
                    </a:lnTo>
                    <a:lnTo>
                      <a:pt x="22" y="25"/>
                    </a:lnTo>
                    <a:lnTo>
                      <a:pt x="16" y="29"/>
                    </a:lnTo>
                    <a:lnTo>
                      <a:pt x="6" y="27"/>
                    </a:lnTo>
                    <a:lnTo>
                      <a:pt x="0" y="19"/>
                    </a:lnTo>
                    <a:lnTo>
                      <a:pt x="0" y="10"/>
                    </a:lnTo>
                    <a:lnTo>
                      <a:pt x="10" y="6"/>
                    </a:lnTo>
                    <a:close/>
                  </a:path>
                </a:pathLst>
              </a:custGeom>
              <a:grpFill/>
              <a:ln w="9525">
                <a:solidFill>
                  <a:schemeClr val="accent1"/>
                </a:solidFill>
                <a:round/>
                <a:headEnd/>
                <a:tailEnd/>
              </a:ln>
            </p:spPr>
            <p:txBody>
              <a:bodyPr/>
              <a:lstStyle/>
              <a:p>
                <a:pPr>
                  <a:defRPr/>
                </a:pPr>
                <a:endParaRPr lang="en-GB" dirty="0"/>
              </a:p>
            </p:txBody>
          </p:sp>
          <p:sp>
            <p:nvSpPr>
              <p:cNvPr id="1651" name="Kant">
                <a:extLst>
                  <a:ext uri="{FF2B5EF4-FFF2-40B4-BE49-F238E27FC236}">
                    <a16:creationId xmlns:a16="http://schemas.microsoft.com/office/drawing/2014/main" id="{6431D939-FCD2-4CDA-94F3-8513C58181C9}"/>
                  </a:ext>
                </a:extLst>
              </p:cNvPr>
              <p:cNvSpPr>
                <a:spLocks/>
              </p:cNvSpPr>
              <p:nvPr/>
            </p:nvSpPr>
            <p:spPr bwMode="auto">
              <a:xfrm>
                <a:off x="4340" y="2569"/>
                <a:ext cx="37" cy="29"/>
              </a:xfrm>
              <a:custGeom>
                <a:avLst/>
                <a:gdLst>
                  <a:gd name="T0" fmla="*/ 10 w 37"/>
                  <a:gd name="T1" fmla="*/ 6 h 29"/>
                  <a:gd name="T2" fmla="*/ 20 w 37"/>
                  <a:gd name="T3" fmla="*/ 0 h 29"/>
                  <a:gd name="T4" fmla="*/ 30 w 37"/>
                  <a:gd name="T5" fmla="*/ 0 h 29"/>
                  <a:gd name="T6" fmla="*/ 37 w 37"/>
                  <a:gd name="T7" fmla="*/ 2 h 29"/>
                  <a:gd name="T8" fmla="*/ 33 w 37"/>
                  <a:gd name="T9" fmla="*/ 8 h 29"/>
                  <a:gd name="T10" fmla="*/ 30 w 37"/>
                  <a:gd name="T11" fmla="*/ 14 h 29"/>
                  <a:gd name="T12" fmla="*/ 30 w 37"/>
                  <a:gd name="T13" fmla="*/ 23 h 29"/>
                  <a:gd name="T14" fmla="*/ 22 w 37"/>
                  <a:gd name="T15" fmla="*/ 25 h 29"/>
                  <a:gd name="T16" fmla="*/ 16 w 37"/>
                  <a:gd name="T17" fmla="*/ 29 h 29"/>
                  <a:gd name="T18" fmla="*/ 6 w 37"/>
                  <a:gd name="T19" fmla="*/ 27 h 29"/>
                  <a:gd name="T20" fmla="*/ 0 w 37"/>
                  <a:gd name="T21" fmla="*/ 19 h 29"/>
                  <a:gd name="T22" fmla="*/ 0 w 37"/>
                  <a:gd name="T23" fmla="*/ 10 h 29"/>
                  <a:gd name="T24" fmla="*/ 10 w 37"/>
                  <a:gd name="T25" fmla="*/ 6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9">
                    <a:moveTo>
                      <a:pt x="10" y="6"/>
                    </a:moveTo>
                    <a:lnTo>
                      <a:pt x="20" y="0"/>
                    </a:lnTo>
                    <a:lnTo>
                      <a:pt x="30" y="0"/>
                    </a:lnTo>
                    <a:lnTo>
                      <a:pt x="37" y="2"/>
                    </a:lnTo>
                    <a:lnTo>
                      <a:pt x="33" y="8"/>
                    </a:lnTo>
                    <a:lnTo>
                      <a:pt x="30" y="14"/>
                    </a:lnTo>
                    <a:lnTo>
                      <a:pt x="30" y="23"/>
                    </a:lnTo>
                    <a:lnTo>
                      <a:pt x="22" y="25"/>
                    </a:lnTo>
                    <a:lnTo>
                      <a:pt x="16" y="29"/>
                    </a:lnTo>
                    <a:lnTo>
                      <a:pt x="6" y="27"/>
                    </a:lnTo>
                    <a:lnTo>
                      <a:pt x="0" y="19"/>
                    </a:lnTo>
                    <a:lnTo>
                      <a:pt x="0" y="10"/>
                    </a:lnTo>
                    <a:lnTo>
                      <a:pt x="10" y="6"/>
                    </a:lnTo>
                    <a:close/>
                  </a:path>
                </a:pathLst>
              </a:custGeom>
              <a:grpFill/>
              <a:ln w="7938" cap="rnd">
                <a:solidFill>
                  <a:schemeClr val="accent1"/>
                </a:solidFill>
                <a:prstDash val="solid"/>
                <a:round/>
                <a:headEnd/>
                <a:tailEnd/>
              </a:ln>
            </p:spPr>
            <p:txBody>
              <a:bodyPr/>
              <a:lstStyle/>
              <a:p>
                <a:pPr>
                  <a:defRPr/>
                </a:pPr>
                <a:endParaRPr lang="en-GB" dirty="0"/>
              </a:p>
            </p:txBody>
          </p:sp>
        </p:grpSp>
        <p:grpSp>
          <p:nvGrpSpPr>
            <p:cNvPr id="1647" name="Kina">
              <a:extLst>
                <a:ext uri="{FF2B5EF4-FFF2-40B4-BE49-F238E27FC236}">
                  <a16:creationId xmlns:a16="http://schemas.microsoft.com/office/drawing/2014/main" id="{2925AA0C-C346-46F5-98B3-9875384A6C87}"/>
                </a:ext>
              </a:extLst>
            </p:cNvPr>
            <p:cNvGrpSpPr>
              <a:grpSpLocks/>
            </p:cNvGrpSpPr>
            <p:nvPr/>
          </p:nvGrpSpPr>
          <p:grpSpPr bwMode="auto">
            <a:xfrm>
              <a:off x="6012907" y="2754313"/>
              <a:ext cx="1505211" cy="942975"/>
              <a:chOff x="3797" y="1967"/>
              <a:chExt cx="948" cy="594"/>
            </a:xfrm>
            <a:grpFill/>
          </p:grpSpPr>
          <p:sp>
            <p:nvSpPr>
              <p:cNvPr id="1648" name="Land">
                <a:extLst>
                  <a:ext uri="{FF2B5EF4-FFF2-40B4-BE49-F238E27FC236}">
                    <a16:creationId xmlns:a16="http://schemas.microsoft.com/office/drawing/2014/main" id="{EDAEBCBA-5592-49C7-AAF5-4C569CFC8CCF}"/>
                  </a:ext>
                </a:extLst>
              </p:cNvPr>
              <p:cNvSpPr>
                <a:spLocks/>
              </p:cNvSpPr>
              <p:nvPr/>
            </p:nvSpPr>
            <p:spPr bwMode="auto">
              <a:xfrm>
                <a:off x="3797" y="1967"/>
                <a:ext cx="948" cy="594"/>
              </a:xfrm>
              <a:custGeom>
                <a:avLst/>
                <a:gdLst>
                  <a:gd name="T0" fmla="*/ 106 w 948"/>
                  <a:gd name="T1" fmla="*/ 171 h 594"/>
                  <a:gd name="T2" fmla="*/ 166 w 948"/>
                  <a:gd name="T3" fmla="*/ 130 h 594"/>
                  <a:gd name="T4" fmla="*/ 205 w 948"/>
                  <a:gd name="T5" fmla="*/ 101 h 594"/>
                  <a:gd name="T6" fmla="*/ 252 w 948"/>
                  <a:gd name="T7" fmla="*/ 112 h 594"/>
                  <a:gd name="T8" fmla="*/ 271 w 948"/>
                  <a:gd name="T9" fmla="*/ 165 h 594"/>
                  <a:gd name="T10" fmla="*/ 350 w 948"/>
                  <a:gd name="T11" fmla="*/ 205 h 594"/>
                  <a:gd name="T12" fmla="*/ 494 w 948"/>
                  <a:gd name="T13" fmla="*/ 233 h 594"/>
                  <a:gd name="T14" fmla="*/ 593 w 948"/>
                  <a:gd name="T15" fmla="*/ 194 h 594"/>
                  <a:gd name="T16" fmla="*/ 638 w 948"/>
                  <a:gd name="T17" fmla="*/ 159 h 594"/>
                  <a:gd name="T18" fmla="*/ 718 w 948"/>
                  <a:gd name="T19" fmla="*/ 139 h 594"/>
                  <a:gd name="T20" fmla="*/ 652 w 948"/>
                  <a:gd name="T21" fmla="*/ 112 h 594"/>
                  <a:gd name="T22" fmla="*/ 697 w 948"/>
                  <a:gd name="T23" fmla="*/ 73 h 594"/>
                  <a:gd name="T24" fmla="*/ 732 w 948"/>
                  <a:gd name="T25" fmla="*/ 19 h 594"/>
                  <a:gd name="T26" fmla="*/ 779 w 948"/>
                  <a:gd name="T27" fmla="*/ 0 h 594"/>
                  <a:gd name="T28" fmla="*/ 835 w 948"/>
                  <a:gd name="T29" fmla="*/ 66 h 594"/>
                  <a:gd name="T30" fmla="*/ 886 w 948"/>
                  <a:gd name="T31" fmla="*/ 97 h 594"/>
                  <a:gd name="T32" fmla="*/ 946 w 948"/>
                  <a:gd name="T33" fmla="*/ 106 h 594"/>
                  <a:gd name="T34" fmla="*/ 911 w 948"/>
                  <a:gd name="T35" fmla="*/ 169 h 594"/>
                  <a:gd name="T36" fmla="*/ 874 w 948"/>
                  <a:gd name="T37" fmla="*/ 209 h 594"/>
                  <a:gd name="T38" fmla="*/ 827 w 948"/>
                  <a:gd name="T39" fmla="*/ 231 h 594"/>
                  <a:gd name="T40" fmla="*/ 779 w 948"/>
                  <a:gd name="T41" fmla="*/ 266 h 594"/>
                  <a:gd name="T42" fmla="*/ 753 w 948"/>
                  <a:gd name="T43" fmla="*/ 258 h 594"/>
                  <a:gd name="T44" fmla="*/ 706 w 948"/>
                  <a:gd name="T45" fmla="*/ 277 h 594"/>
                  <a:gd name="T46" fmla="*/ 703 w 948"/>
                  <a:gd name="T47" fmla="*/ 306 h 594"/>
                  <a:gd name="T48" fmla="*/ 740 w 948"/>
                  <a:gd name="T49" fmla="*/ 306 h 594"/>
                  <a:gd name="T50" fmla="*/ 734 w 948"/>
                  <a:gd name="T51" fmla="*/ 324 h 594"/>
                  <a:gd name="T52" fmla="*/ 718 w 948"/>
                  <a:gd name="T53" fmla="*/ 361 h 594"/>
                  <a:gd name="T54" fmla="*/ 748 w 948"/>
                  <a:gd name="T55" fmla="*/ 409 h 594"/>
                  <a:gd name="T56" fmla="*/ 742 w 948"/>
                  <a:gd name="T57" fmla="*/ 425 h 594"/>
                  <a:gd name="T58" fmla="*/ 748 w 948"/>
                  <a:gd name="T59" fmla="*/ 436 h 594"/>
                  <a:gd name="T60" fmla="*/ 697 w 948"/>
                  <a:gd name="T61" fmla="*/ 526 h 594"/>
                  <a:gd name="T62" fmla="*/ 623 w 948"/>
                  <a:gd name="T63" fmla="*/ 551 h 594"/>
                  <a:gd name="T64" fmla="*/ 572 w 948"/>
                  <a:gd name="T65" fmla="*/ 578 h 594"/>
                  <a:gd name="T66" fmla="*/ 562 w 948"/>
                  <a:gd name="T67" fmla="*/ 576 h 594"/>
                  <a:gd name="T68" fmla="*/ 515 w 948"/>
                  <a:gd name="T69" fmla="*/ 572 h 594"/>
                  <a:gd name="T70" fmla="*/ 480 w 948"/>
                  <a:gd name="T71" fmla="*/ 559 h 594"/>
                  <a:gd name="T72" fmla="*/ 439 w 948"/>
                  <a:gd name="T73" fmla="*/ 572 h 594"/>
                  <a:gd name="T74" fmla="*/ 410 w 948"/>
                  <a:gd name="T75" fmla="*/ 576 h 594"/>
                  <a:gd name="T76" fmla="*/ 392 w 948"/>
                  <a:gd name="T77" fmla="*/ 535 h 594"/>
                  <a:gd name="T78" fmla="*/ 383 w 948"/>
                  <a:gd name="T79" fmla="*/ 475 h 594"/>
                  <a:gd name="T80" fmla="*/ 344 w 948"/>
                  <a:gd name="T81" fmla="*/ 450 h 594"/>
                  <a:gd name="T82" fmla="*/ 285 w 948"/>
                  <a:gd name="T83" fmla="*/ 473 h 594"/>
                  <a:gd name="T84" fmla="*/ 225 w 948"/>
                  <a:gd name="T85" fmla="*/ 473 h 594"/>
                  <a:gd name="T86" fmla="*/ 143 w 948"/>
                  <a:gd name="T87" fmla="*/ 442 h 594"/>
                  <a:gd name="T88" fmla="*/ 78 w 948"/>
                  <a:gd name="T89" fmla="*/ 405 h 594"/>
                  <a:gd name="T90" fmla="*/ 82 w 948"/>
                  <a:gd name="T91" fmla="*/ 369 h 594"/>
                  <a:gd name="T92" fmla="*/ 69 w 948"/>
                  <a:gd name="T93" fmla="*/ 341 h 594"/>
                  <a:gd name="T94" fmla="*/ 20 w 948"/>
                  <a:gd name="T95" fmla="*/ 308 h 594"/>
                  <a:gd name="T96" fmla="*/ 2 w 948"/>
                  <a:gd name="T97" fmla="*/ 275 h 594"/>
                  <a:gd name="T98" fmla="*/ 32 w 948"/>
                  <a:gd name="T99" fmla="*/ 258 h 594"/>
                  <a:gd name="T100" fmla="*/ 100 w 948"/>
                  <a:gd name="T101" fmla="*/ 225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8" h="594">
                    <a:moveTo>
                      <a:pt x="106" y="221"/>
                    </a:moveTo>
                    <a:lnTo>
                      <a:pt x="106" y="211"/>
                    </a:lnTo>
                    <a:lnTo>
                      <a:pt x="114" y="203"/>
                    </a:lnTo>
                    <a:lnTo>
                      <a:pt x="108" y="188"/>
                    </a:lnTo>
                    <a:lnTo>
                      <a:pt x="106" y="171"/>
                    </a:lnTo>
                    <a:lnTo>
                      <a:pt x="118" y="165"/>
                    </a:lnTo>
                    <a:lnTo>
                      <a:pt x="135" y="165"/>
                    </a:lnTo>
                    <a:lnTo>
                      <a:pt x="139" y="151"/>
                    </a:lnTo>
                    <a:lnTo>
                      <a:pt x="149" y="128"/>
                    </a:lnTo>
                    <a:lnTo>
                      <a:pt x="166" y="130"/>
                    </a:lnTo>
                    <a:lnTo>
                      <a:pt x="180" y="130"/>
                    </a:lnTo>
                    <a:lnTo>
                      <a:pt x="190" y="128"/>
                    </a:lnTo>
                    <a:lnTo>
                      <a:pt x="190" y="114"/>
                    </a:lnTo>
                    <a:lnTo>
                      <a:pt x="193" y="101"/>
                    </a:lnTo>
                    <a:lnTo>
                      <a:pt x="205" y="101"/>
                    </a:lnTo>
                    <a:lnTo>
                      <a:pt x="207" y="91"/>
                    </a:lnTo>
                    <a:lnTo>
                      <a:pt x="223" y="91"/>
                    </a:lnTo>
                    <a:lnTo>
                      <a:pt x="227" y="101"/>
                    </a:lnTo>
                    <a:lnTo>
                      <a:pt x="236" y="110"/>
                    </a:lnTo>
                    <a:lnTo>
                      <a:pt x="252" y="112"/>
                    </a:lnTo>
                    <a:lnTo>
                      <a:pt x="266" y="126"/>
                    </a:lnTo>
                    <a:lnTo>
                      <a:pt x="273" y="138"/>
                    </a:lnTo>
                    <a:lnTo>
                      <a:pt x="273" y="145"/>
                    </a:lnTo>
                    <a:lnTo>
                      <a:pt x="268" y="153"/>
                    </a:lnTo>
                    <a:lnTo>
                      <a:pt x="271" y="165"/>
                    </a:lnTo>
                    <a:lnTo>
                      <a:pt x="279" y="169"/>
                    </a:lnTo>
                    <a:lnTo>
                      <a:pt x="312" y="171"/>
                    </a:lnTo>
                    <a:lnTo>
                      <a:pt x="322" y="180"/>
                    </a:lnTo>
                    <a:lnTo>
                      <a:pt x="344" y="192"/>
                    </a:lnTo>
                    <a:lnTo>
                      <a:pt x="350" y="205"/>
                    </a:lnTo>
                    <a:lnTo>
                      <a:pt x="355" y="213"/>
                    </a:lnTo>
                    <a:lnTo>
                      <a:pt x="408" y="215"/>
                    </a:lnTo>
                    <a:lnTo>
                      <a:pt x="435" y="217"/>
                    </a:lnTo>
                    <a:lnTo>
                      <a:pt x="459" y="229"/>
                    </a:lnTo>
                    <a:lnTo>
                      <a:pt x="494" y="233"/>
                    </a:lnTo>
                    <a:lnTo>
                      <a:pt x="515" y="219"/>
                    </a:lnTo>
                    <a:lnTo>
                      <a:pt x="558" y="219"/>
                    </a:lnTo>
                    <a:lnTo>
                      <a:pt x="576" y="209"/>
                    </a:lnTo>
                    <a:lnTo>
                      <a:pt x="576" y="203"/>
                    </a:lnTo>
                    <a:lnTo>
                      <a:pt x="593" y="194"/>
                    </a:lnTo>
                    <a:lnTo>
                      <a:pt x="587" y="182"/>
                    </a:lnTo>
                    <a:lnTo>
                      <a:pt x="593" y="171"/>
                    </a:lnTo>
                    <a:lnTo>
                      <a:pt x="607" y="171"/>
                    </a:lnTo>
                    <a:lnTo>
                      <a:pt x="625" y="172"/>
                    </a:lnTo>
                    <a:lnTo>
                      <a:pt x="638" y="159"/>
                    </a:lnTo>
                    <a:lnTo>
                      <a:pt x="654" y="159"/>
                    </a:lnTo>
                    <a:lnTo>
                      <a:pt x="671" y="145"/>
                    </a:lnTo>
                    <a:lnTo>
                      <a:pt x="691" y="138"/>
                    </a:lnTo>
                    <a:lnTo>
                      <a:pt x="703" y="138"/>
                    </a:lnTo>
                    <a:lnTo>
                      <a:pt x="718" y="139"/>
                    </a:lnTo>
                    <a:lnTo>
                      <a:pt x="716" y="130"/>
                    </a:lnTo>
                    <a:lnTo>
                      <a:pt x="697" y="110"/>
                    </a:lnTo>
                    <a:lnTo>
                      <a:pt x="687" y="108"/>
                    </a:lnTo>
                    <a:lnTo>
                      <a:pt x="679" y="114"/>
                    </a:lnTo>
                    <a:lnTo>
                      <a:pt x="652" y="112"/>
                    </a:lnTo>
                    <a:lnTo>
                      <a:pt x="656" y="99"/>
                    </a:lnTo>
                    <a:lnTo>
                      <a:pt x="664" y="81"/>
                    </a:lnTo>
                    <a:lnTo>
                      <a:pt x="669" y="73"/>
                    </a:lnTo>
                    <a:lnTo>
                      <a:pt x="687" y="83"/>
                    </a:lnTo>
                    <a:lnTo>
                      <a:pt x="697" y="73"/>
                    </a:lnTo>
                    <a:lnTo>
                      <a:pt x="708" y="72"/>
                    </a:lnTo>
                    <a:lnTo>
                      <a:pt x="712" y="56"/>
                    </a:lnTo>
                    <a:lnTo>
                      <a:pt x="722" y="38"/>
                    </a:lnTo>
                    <a:lnTo>
                      <a:pt x="732" y="33"/>
                    </a:lnTo>
                    <a:lnTo>
                      <a:pt x="732" y="19"/>
                    </a:lnTo>
                    <a:lnTo>
                      <a:pt x="720" y="17"/>
                    </a:lnTo>
                    <a:lnTo>
                      <a:pt x="722" y="9"/>
                    </a:lnTo>
                    <a:lnTo>
                      <a:pt x="736" y="4"/>
                    </a:lnTo>
                    <a:lnTo>
                      <a:pt x="761" y="2"/>
                    </a:lnTo>
                    <a:lnTo>
                      <a:pt x="779" y="0"/>
                    </a:lnTo>
                    <a:lnTo>
                      <a:pt x="794" y="5"/>
                    </a:lnTo>
                    <a:lnTo>
                      <a:pt x="808" y="11"/>
                    </a:lnTo>
                    <a:lnTo>
                      <a:pt x="820" y="31"/>
                    </a:lnTo>
                    <a:lnTo>
                      <a:pt x="827" y="50"/>
                    </a:lnTo>
                    <a:lnTo>
                      <a:pt x="835" y="66"/>
                    </a:lnTo>
                    <a:lnTo>
                      <a:pt x="841" y="81"/>
                    </a:lnTo>
                    <a:lnTo>
                      <a:pt x="857" y="81"/>
                    </a:lnTo>
                    <a:lnTo>
                      <a:pt x="867" y="87"/>
                    </a:lnTo>
                    <a:lnTo>
                      <a:pt x="880" y="95"/>
                    </a:lnTo>
                    <a:lnTo>
                      <a:pt x="886" y="97"/>
                    </a:lnTo>
                    <a:lnTo>
                      <a:pt x="890" y="116"/>
                    </a:lnTo>
                    <a:lnTo>
                      <a:pt x="911" y="118"/>
                    </a:lnTo>
                    <a:lnTo>
                      <a:pt x="917" y="110"/>
                    </a:lnTo>
                    <a:lnTo>
                      <a:pt x="931" y="108"/>
                    </a:lnTo>
                    <a:lnTo>
                      <a:pt x="946" y="106"/>
                    </a:lnTo>
                    <a:lnTo>
                      <a:pt x="948" y="120"/>
                    </a:lnTo>
                    <a:lnTo>
                      <a:pt x="941" y="124"/>
                    </a:lnTo>
                    <a:lnTo>
                      <a:pt x="935" y="145"/>
                    </a:lnTo>
                    <a:lnTo>
                      <a:pt x="923" y="167"/>
                    </a:lnTo>
                    <a:lnTo>
                      <a:pt x="911" y="169"/>
                    </a:lnTo>
                    <a:lnTo>
                      <a:pt x="905" y="163"/>
                    </a:lnTo>
                    <a:lnTo>
                      <a:pt x="892" y="172"/>
                    </a:lnTo>
                    <a:lnTo>
                      <a:pt x="892" y="207"/>
                    </a:lnTo>
                    <a:lnTo>
                      <a:pt x="884" y="217"/>
                    </a:lnTo>
                    <a:lnTo>
                      <a:pt x="874" y="209"/>
                    </a:lnTo>
                    <a:lnTo>
                      <a:pt x="859" y="225"/>
                    </a:lnTo>
                    <a:lnTo>
                      <a:pt x="849" y="225"/>
                    </a:lnTo>
                    <a:lnTo>
                      <a:pt x="847" y="233"/>
                    </a:lnTo>
                    <a:lnTo>
                      <a:pt x="837" y="234"/>
                    </a:lnTo>
                    <a:lnTo>
                      <a:pt x="827" y="231"/>
                    </a:lnTo>
                    <a:lnTo>
                      <a:pt x="823" y="233"/>
                    </a:lnTo>
                    <a:lnTo>
                      <a:pt x="810" y="246"/>
                    </a:lnTo>
                    <a:lnTo>
                      <a:pt x="798" y="254"/>
                    </a:lnTo>
                    <a:lnTo>
                      <a:pt x="788" y="264"/>
                    </a:lnTo>
                    <a:lnTo>
                      <a:pt x="779" y="266"/>
                    </a:lnTo>
                    <a:lnTo>
                      <a:pt x="769" y="268"/>
                    </a:lnTo>
                    <a:lnTo>
                      <a:pt x="742" y="285"/>
                    </a:lnTo>
                    <a:lnTo>
                      <a:pt x="740" y="273"/>
                    </a:lnTo>
                    <a:lnTo>
                      <a:pt x="744" y="264"/>
                    </a:lnTo>
                    <a:lnTo>
                      <a:pt x="753" y="258"/>
                    </a:lnTo>
                    <a:lnTo>
                      <a:pt x="751" y="248"/>
                    </a:lnTo>
                    <a:lnTo>
                      <a:pt x="744" y="248"/>
                    </a:lnTo>
                    <a:lnTo>
                      <a:pt x="732" y="250"/>
                    </a:lnTo>
                    <a:lnTo>
                      <a:pt x="710" y="268"/>
                    </a:lnTo>
                    <a:lnTo>
                      <a:pt x="706" y="277"/>
                    </a:lnTo>
                    <a:lnTo>
                      <a:pt x="687" y="277"/>
                    </a:lnTo>
                    <a:lnTo>
                      <a:pt x="683" y="285"/>
                    </a:lnTo>
                    <a:lnTo>
                      <a:pt x="689" y="299"/>
                    </a:lnTo>
                    <a:lnTo>
                      <a:pt x="703" y="301"/>
                    </a:lnTo>
                    <a:lnTo>
                      <a:pt x="703" y="306"/>
                    </a:lnTo>
                    <a:lnTo>
                      <a:pt x="704" y="314"/>
                    </a:lnTo>
                    <a:lnTo>
                      <a:pt x="716" y="312"/>
                    </a:lnTo>
                    <a:lnTo>
                      <a:pt x="724" y="304"/>
                    </a:lnTo>
                    <a:lnTo>
                      <a:pt x="732" y="302"/>
                    </a:lnTo>
                    <a:lnTo>
                      <a:pt x="740" y="306"/>
                    </a:lnTo>
                    <a:lnTo>
                      <a:pt x="755" y="310"/>
                    </a:lnTo>
                    <a:lnTo>
                      <a:pt x="759" y="318"/>
                    </a:lnTo>
                    <a:lnTo>
                      <a:pt x="753" y="320"/>
                    </a:lnTo>
                    <a:lnTo>
                      <a:pt x="742" y="320"/>
                    </a:lnTo>
                    <a:lnTo>
                      <a:pt x="734" y="324"/>
                    </a:lnTo>
                    <a:lnTo>
                      <a:pt x="732" y="330"/>
                    </a:lnTo>
                    <a:lnTo>
                      <a:pt x="722" y="334"/>
                    </a:lnTo>
                    <a:lnTo>
                      <a:pt x="712" y="347"/>
                    </a:lnTo>
                    <a:lnTo>
                      <a:pt x="708" y="357"/>
                    </a:lnTo>
                    <a:lnTo>
                      <a:pt x="718" y="361"/>
                    </a:lnTo>
                    <a:lnTo>
                      <a:pt x="724" y="367"/>
                    </a:lnTo>
                    <a:lnTo>
                      <a:pt x="732" y="386"/>
                    </a:lnTo>
                    <a:lnTo>
                      <a:pt x="734" y="394"/>
                    </a:lnTo>
                    <a:lnTo>
                      <a:pt x="749" y="405"/>
                    </a:lnTo>
                    <a:lnTo>
                      <a:pt x="748" y="409"/>
                    </a:lnTo>
                    <a:lnTo>
                      <a:pt x="738" y="405"/>
                    </a:lnTo>
                    <a:lnTo>
                      <a:pt x="734" y="413"/>
                    </a:lnTo>
                    <a:lnTo>
                      <a:pt x="746" y="417"/>
                    </a:lnTo>
                    <a:lnTo>
                      <a:pt x="749" y="423"/>
                    </a:lnTo>
                    <a:lnTo>
                      <a:pt x="742" y="425"/>
                    </a:lnTo>
                    <a:lnTo>
                      <a:pt x="732" y="427"/>
                    </a:lnTo>
                    <a:lnTo>
                      <a:pt x="726" y="431"/>
                    </a:lnTo>
                    <a:lnTo>
                      <a:pt x="724" y="433"/>
                    </a:lnTo>
                    <a:lnTo>
                      <a:pt x="738" y="435"/>
                    </a:lnTo>
                    <a:lnTo>
                      <a:pt x="748" y="436"/>
                    </a:lnTo>
                    <a:lnTo>
                      <a:pt x="748" y="448"/>
                    </a:lnTo>
                    <a:lnTo>
                      <a:pt x="740" y="466"/>
                    </a:lnTo>
                    <a:lnTo>
                      <a:pt x="720" y="489"/>
                    </a:lnTo>
                    <a:lnTo>
                      <a:pt x="706" y="508"/>
                    </a:lnTo>
                    <a:lnTo>
                      <a:pt x="697" y="526"/>
                    </a:lnTo>
                    <a:lnTo>
                      <a:pt x="675" y="543"/>
                    </a:lnTo>
                    <a:lnTo>
                      <a:pt x="662" y="555"/>
                    </a:lnTo>
                    <a:lnTo>
                      <a:pt x="640" y="559"/>
                    </a:lnTo>
                    <a:lnTo>
                      <a:pt x="628" y="559"/>
                    </a:lnTo>
                    <a:lnTo>
                      <a:pt x="623" y="551"/>
                    </a:lnTo>
                    <a:lnTo>
                      <a:pt x="617" y="553"/>
                    </a:lnTo>
                    <a:lnTo>
                      <a:pt x="617" y="567"/>
                    </a:lnTo>
                    <a:lnTo>
                      <a:pt x="603" y="570"/>
                    </a:lnTo>
                    <a:lnTo>
                      <a:pt x="584" y="576"/>
                    </a:lnTo>
                    <a:lnTo>
                      <a:pt x="572" y="578"/>
                    </a:lnTo>
                    <a:lnTo>
                      <a:pt x="568" y="586"/>
                    </a:lnTo>
                    <a:lnTo>
                      <a:pt x="570" y="594"/>
                    </a:lnTo>
                    <a:lnTo>
                      <a:pt x="562" y="590"/>
                    </a:lnTo>
                    <a:lnTo>
                      <a:pt x="562" y="582"/>
                    </a:lnTo>
                    <a:lnTo>
                      <a:pt x="562" y="576"/>
                    </a:lnTo>
                    <a:lnTo>
                      <a:pt x="552" y="576"/>
                    </a:lnTo>
                    <a:lnTo>
                      <a:pt x="543" y="572"/>
                    </a:lnTo>
                    <a:lnTo>
                      <a:pt x="533" y="576"/>
                    </a:lnTo>
                    <a:lnTo>
                      <a:pt x="523" y="576"/>
                    </a:lnTo>
                    <a:lnTo>
                      <a:pt x="515" y="572"/>
                    </a:lnTo>
                    <a:lnTo>
                      <a:pt x="513" y="557"/>
                    </a:lnTo>
                    <a:lnTo>
                      <a:pt x="502" y="555"/>
                    </a:lnTo>
                    <a:lnTo>
                      <a:pt x="496" y="551"/>
                    </a:lnTo>
                    <a:lnTo>
                      <a:pt x="488" y="551"/>
                    </a:lnTo>
                    <a:lnTo>
                      <a:pt x="480" y="559"/>
                    </a:lnTo>
                    <a:lnTo>
                      <a:pt x="447" y="559"/>
                    </a:lnTo>
                    <a:lnTo>
                      <a:pt x="445" y="563"/>
                    </a:lnTo>
                    <a:lnTo>
                      <a:pt x="433" y="563"/>
                    </a:lnTo>
                    <a:lnTo>
                      <a:pt x="433" y="570"/>
                    </a:lnTo>
                    <a:lnTo>
                      <a:pt x="439" y="572"/>
                    </a:lnTo>
                    <a:lnTo>
                      <a:pt x="437" y="580"/>
                    </a:lnTo>
                    <a:lnTo>
                      <a:pt x="430" y="580"/>
                    </a:lnTo>
                    <a:lnTo>
                      <a:pt x="426" y="576"/>
                    </a:lnTo>
                    <a:lnTo>
                      <a:pt x="418" y="576"/>
                    </a:lnTo>
                    <a:lnTo>
                      <a:pt x="410" y="576"/>
                    </a:lnTo>
                    <a:lnTo>
                      <a:pt x="410" y="570"/>
                    </a:lnTo>
                    <a:lnTo>
                      <a:pt x="402" y="568"/>
                    </a:lnTo>
                    <a:lnTo>
                      <a:pt x="402" y="553"/>
                    </a:lnTo>
                    <a:lnTo>
                      <a:pt x="392" y="549"/>
                    </a:lnTo>
                    <a:lnTo>
                      <a:pt x="392" y="535"/>
                    </a:lnTo>
                    <a:lnTo>
                      <a:pt x="373" y="530"/>
                    </a:lnTo>
                    <a:lnTo>
                      <a:pt x="373" y="526"/>
                    </a:lnTo>
                    <a:lnTo>
                      <a:pt x="388" y="504"/>
                    </a:lnTo>
                    <a:lnTo>
                      <a:pt x="390" y="481"/>
                    </a:lnTo>
                    <a:lnTo>
                      <a:pt x="383" y="475"/>
                    </a:lnTo>
                    <a:lnTo>
                      <a:pt x="377" y="466"/>
                    </a:lnTo>
                    <a:lnTo>
                      <a:pt x="369" y="464"/>
                    </a:lnTo>
                    <a:lnTo>
                      <a:pt x="353" y="462"/>
                    </a:lnTo>
                    <a:lnTo>
                      <a:pt x="353" y="448"/>
                    </a:lnTo>
                    <a:lnTo>
                      <a:pt x="344" y="450"/>
                    </a:lnTo>
                    <a:lnTo>
                      <a:pt x="322" y="450"/>
                    </a:lnTo>
                    <a:lnTo>
                      <a:pt x="316" y="458"/>
                    </a:lnTo>
                    <a:lnTo>
                      <a:pt x="305" y="458"/>
                    </a:lnTo>
                    <a:lnTo>
                      <a:pt x="295" y="471"/>
                    </a:lnTo>
                    <a:lnTo>
                      <a:pt x="285" y="473"/>
                    </a:lnTo>
                    <a:lnTo>
                      <a:pt x="271" y="471"/>
                    </a:lnTo>
                    <a:lnTo>
                      <a:pt x="260" y="468"/>
                    </a:lnTo>
                    <a:lnTo>
                      <a:pt x="250" y="468"/>
                    </a:lnTo>
                    <a:lnTo>
                      <a:pt x="244" y="473"/>
                    </a:lnTo>
                    <a:lnTo>
                      <a:pt x="225" y="473"/>
                    </a:lnTo>
                    <a:lnTo>
                      <a:pt x="203" y="471"/>
                    </a:lnTo>
                    <a:lnTo>
                      <a:pt x="188" y="469"/>
                    </a:lnTo>
                    <a:lnTo>
                      <a:pt x="170" y="458"/>
                    </a:lnTo>
                    <a:lnTo>
                      <a:pt x="158" y="450"/>
                    </a:lnTo>
                    <a:lnTo>
                      <a:pt x="143" y="442"/>
                    </a:lnTo>
                    <a:lnTo>
                      <a:pt x="129" y="429"/>
                    </a:lnTo>
                    <a:lnTo>
                      <a:pt x="116" y="435"/>
                    </a:lnTo>
                    <a:lnTo>
                      <a:pt x="104" y="425"/>
                    </a:lnTo>
                    <a:lnTo>
                      <a:pt x="78" y="413"/>
                    </a:lnTo>
                    <a:lnTo>
                      <a:pt x="78" y="405"/>
                    </a:lnTo>
                    <a:lnTo>
                      <a:pt x="82" y="396"/>
                    </a:lnTo>
                    <a:lnTo>
                      <a:pt x="92" y="394"/>
                    </a:lnTo>
                    <a:lnTo>
                      <a:pt x="94" y="386"/>
                    </a:lnTo>
                    <a:lnTo>
                      <a:pt x="82" y="378"/>
                    </a:lnTo>
                    <a:lnTo>
                      <a:pt x="82" y="369"/>
                    </a:lnTo>
                    <a:lnTo>
                      <a:pt x="98" y="361"/>
                    </a:lnTo>
                    <a:lnTo>
                      <a:pt x="106" y="353"/>
                    </a:lnTo>
                    <a:lnTo>
                      <a:pt x="106" y="345"/>
                    </a:lnTo>
                    <a:lnTo>
                      <a:pt x="88" y="334"/>
                    </a:lnTo>
                    <a:lnTo>
                      <a:pt x="69" y="341"/>
                    </a:lnTo>
                    <a:lnTo>
                      <a:pt x="57" y="339"/>
                    </a:lnTo>
                    <a:lnTo>
                      <a:pt x="37" y="332"/>
                    </a:lnTo>
                    <a:lnTo>
                      <a:pt x="37" y="322"/>
                    </a:lnTo>
                    <a:lnTo>
                      <a:pt x="20" y="316"/>
                    </a:lnTo>
                    <a:lnTo>
                      <a:pt x="20" y="308"/>
                    </a:lnTo>
                    <a:lnTo>
                      <a:pt x="20" y="289"/>
                    </a:lnTo>
                    <a:lnTo>
                      <a:pt x="8" y="291"/>
                    </a:lnTo>
                    <a:lnTo>
                      <a:pt x="2" y="289"/>
                    </a:lnTo>
                    <a:lnTo>
                      <a:pt x="0" y="281"/>
                    </a:lnTo>
                    <a:lnTo>
                      <a:pt x="2" y="275"/>
                    </a:lnTo>
                    <a:lnTo>
                      <a:pt x="4" y="266"/>
                    </a:lnTo>
                    <a:lnTo>
                      <a:pt x="16" y="258"/>
                    </a:lnTo>
                    <a:lnTo>
                      <a:pt x="18" y="252"/>
                    </a:lnTo>
                    <a:lnTo>
                      <a:pt x="32" y="252"/>
                    </a:lnTo>
                    <a:lnTo>
                      <a:pt x="32" y="258"/>
                    </a:lnTo>
                    <a:lnTo>
                      <a:pt x="47" y="254"/>
                    </a:lnTo>
                    <a:lnTo>
                      <a:pt x="51" y="244"/>
                    </a:lnTo>
                    <a:lnTo>
                      <a:pt x="70" y="244"/>
                    </a:lnTo>
                    <a:lnTo>
                      <a:pt x="74" y="237"/>
                    </a:lnTo>
                    <a:lnTo>
                      <a:pt x="100" y="225"/>
                    </a:lnTo>
                    <a:lnTo>
                      <a:pt x="106" y="221"/>
                    </a:lnTo>
                    <a:close/>
                  </a:path>
                </a:pathLst>
              </a:custGeom>
              <a:grpFill/>
              <a:ln w="9525">
                <a:solidFill>
                  <a:schemeClr val="accent1"/>
                </a:solidFill>
                <a:round/>
                <a:headEnd/>
                <a:tailEnd/>
              </a:ln>
            </p:spPr>
            <p:txBody>
              <a:bodyPr/>
              <a:lstStyle/>
              <a:p>
                <a:pPr>
                  <a:defRPr/>
                </a:pPr>
                <a:endParaRPr lang="en-GB" dirty="0"/>
              </a:p>
            </p:txBody>
          </p:sp>
          <p:sp>
            <p:nvSpPr>
              <p:cNvPr id="1649" name="Kant">
                <a:extLst>
                  <a:ext uri="{FF2B5EF4-FFF2-40B4-BE49-F238E27FC236}">
                    <a16:creationId xmlns:a16="http://schemas.microsoft.com/office/drawing/2014/main" id="{8EBE4C96-40E5-411F-825A-0C8FC7A6E35B}"/>
                  </a:ext>
                </a:extLst>
              </p:cNvPr>
              <p:cNvSpPr>
                <a:spLocks/>
              </p:cNvSpPr>
              <p:nvPr/>
            </p:nvSpPr>
            <p:spPr bwMode="auto">
              <a:xfrm>
                <a:off x="3797" y="1967"/>
                <a:ext cx="948" cy="594"/>
              </a:xfrm>
              <a:custGeom>
                <a:avLst/>
                <a:gdLst>
                  <a:gd name="T0" fmla="*/ 106 w 948"/>
                  <a:gd name="T1" fmla="*/ 171 h 594"/>
                  <a:gd name="T2" fmla="*/ 166 w 948"/>
                  <a:gd name="T3" fmla="*/ 130 h 594"/>
                  <a:gd name="T4" fmla="*/ 205 w 948"/>
                  <a:gd name="T5" fmla="*/ 101 h 594"/>
                  <a:gd name="T6" fmla="*/ 252 w 948"/>
                  <a:gd name="T7" fmla="*/ 112 h 594"/>
                  <a:gd name="T8" fmla="*/ 271 w 948"/>
                  <a:gd name="T9" fmla="*/ 165 h 594"/>
                  <a:gd name="T10" fmla="*/ 350 w 948"/>
                  <a:gd name="T11" fmla="*/ 205 h 594"/>
                  <a:gd name="T12" fmla="*/ 494 w 948"/>
                  <a:gd name="T13" fmla="*/ 233 h 594"/>
                  <a:gd name="T14" fmla="*/ 593 w 948"/>
                  <a:gd name="T15" fmla="*/ 194 h 594"/>
                  <a:gd name="T16" fmla="*/ 638 w 948"/>
                  <a:gd name="T17" fmla="*/ 159 h 594"/>
                  <a:gd name="T18" fmla="*/ 718 w 948"/>
                  <a:gd name="T19" fmla="*/ 139 h 594"/>
                  <a:gd name="T20" fmla="*/ 652 w 948"/>
                  <a:gd name="T21" fmla="*/ 112 h 594"/>
                  <a:gd name="T22" fmla="*/ 697 w 948"/>
                  <a:gd name="T23" fmla="*/ 73 h 594"/>
                  <a:gd name="T24" fmla="*/ 732 w 948"/>
                  <a:gd name="T25" fmla="*/ 19 h 594"/>
                  <a:gd name="T26" fmla="*/ 779 w 948"/>
                  <a:gd name="T27" fmla="*/ 0 h 594"/>
                  <a:gd name="T28" fmla="*/ 835 w 948"/>
                  <a:gd name="T29" fmla="*/ 66 h 594"/>
                  <a:gd name="T30" fmla="*/ 886 w 948"/>
                  <a:gd name="T31" fmla="*/ 97 h 594"/>
                  <a:gd name="T32" fmla="*/ 946 w 948"/>
                  <a:gd name="T33" fmla="*/ 106 h 594"/>
                  <a:gd name="T34" fmla="*/ 911 w 948"/>
                  <a:gd name="T35" fmla="*/ 169 h 594"/>
                  <a:gd name="T36" fmla="*/ 874 w 948"/>
                  <a:gd name="T37" fmla="*/ 209 h 594"/>
                  <a:gd name="T38" fmla="*/ 827 w 948"/>
                  <a:gd name="T39" fmla="*/ 231 h 594"/>
                  <a:gd name="T40" fmla="*/ 779 w 948"/>
                  <a:gd name="T41" fmla="*/ 266 h 594"/>
                  <a:gd name="T42" fmla="*/ 753 w 948"/>
                  <a:gd name="T43" fmla="*/ 258 h 594"/>
                  <a:gd name="T44" fmla="*/ 706 w 948"/>
                  <a:gd name="T45" fmla="*/ 277 h 594"/>
                  <a:gd name="T46" fmla="*/ 703 w 948"/>
                  <a:gd name="T47" fmla="*/ 306 h 594"/>
                  <a:gd name="T48" fmla="*/ 740 w 948"/>
                  <a:gd name="T49" fmla="*/ 306 h 594"/>
                  <a:gd name="T50" fmla="*/ 734 w 948"/>
                  <a:gd name="T51" fmla="*/ 324 h 594"/>
                  <a:gd name="T52" fmla="*/ 718 w 948"/>
                  <a:gd name="T53" fmla="*/ 361 h 594"/>
                  <a:gd name="T54" fmla="*/ 748 w 948"/>
                  <a:gd name="T55" fmla="*/ 409 h 594"/>
                  <a:gd name="T56" fmla="*/ 742 w 948"/>
                  <a:gd name="T57" fmla="*/ 425 h 594"/>
                  <a:gd name="T58" fmla="*/ 748 w 948"/>
                  <a:gd name="T59" fmla="*/ 436 h 594"/>
                  <a:gd name="T60" fmla="*/ 697 w 948"/>
                  <a:gd name="T61" fmla="*/ 526 h 594"/>
                  <a:gd name="T62" fmla="*/ 623 w 948"/>
                  <a:gd name="T63" fmla="*/ 551 h 594"/>
                  <a:gd name="T64" fmla="*/ 572 w 948"/>
                  <a:gd name="T65" fmla="*/ 578 h 594"/>
                  <a:gd name="T66" fmla="*/ 562 w 948"/>
                  <a:gd name="T67" fmla="*/ 576 h 594"/>
                  <a:gd name="T68" fmla="*/ 515 w 948"/>
                  <a:gd name="T69" fmla="*/ 572 h 594"/>
                  <a:gd name="T70" fmla="*/ 480 w 948"/>
                  <a:gd name="T71" fmla="*/ 559 h 594"/>
                  <a:gd name="T72" fmla="*/ 439 w 948"/>
                  <a:gd name="T73" fmla="*/ 572 h 594"/>
                  <a:gd name="T74" fmla="*/ 410 w 948"/>
                  <a:gd name="T75" fmla="*/ 576 h 594"/>
                  <a:gd name="T76" fmla="*/ 392 w 948"/>
                  <a:gd name="T77" fmla="*/ 535 h 594"/>
                  <a:gd name="T78" fmla="*/ 383 w 948"/>
                  <a:gd name="T79" fmla="*/ 475 h 594"/>
                  <a:gd name="T80" fmla="*/ 344 w 948"/>
                  <a:gd name="T81" fmla="*/ 450 h 594"/>
                  <a:gd name="T82" fmla="*/ 285 w 948"/>
                  <a:gd name="T83" fmla="*/ 473 h 594"/>
                  <a:gd name="T84" fmla="*/ 225 w 948"/>
                  <a:gd name="T85" fmla="*/ 473 h 594"/>
                  <a:gd name="T86" fmla="*/ 143 w 948"/>
                  <a:gd name="T87" fmla="*/ 442 h 594"/>
                  <a:gd name="T88" fmla="*/ 78 w 948"/>
                  <a:gd name="T89" fmla="*/ 405 h 594"/>
                  <a:gd name="T90" fmla="*/ 82 w 948"/>
                  <a:gd name="T91" fmla="*/ 369 h 594"/>
                  <a:gd name="T92" fmla="*/ 69 w 948"/>
                  <a:gd name="T93" fmla="*/ 341 h 594"/>
                  <a:gd name="T94" fmla="*/ 20 w 948"/>
                  <a:gd name="T95" fmla="*/ 308 h 594"/>
                  <a:gd name="T96" fmla="*/ 2 w 948"/>
                  <a:gd name="T97" fmla="*/ 275 h 594"/>
                  <a:gd name="T98" fmla="*/ 32 w 948"/>
                  <a:gd name="T99" fmla="*/ 258 h 594"/>
                  <a:gd name="T100" fmla="*/ 100 w 948"/>
                  <a:gd name="T101" fmla="*/ 225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8" h="594">
                    <a:moveTo>
                      <a:pt x="106" y="221"/>
                    </a:moveTo>
                    <a:lnTo>
                      <a:pt x="106" y="211"/>
                    </a:lnTo>
                    <a:lnTo>
                      <a:pt x="114" y="203"/>
                    </a:lnTo>
                    <a:lnTo>
                      <a:pt x="108" y="188"/>
                    </a:lnTo>
                    <a:lnTo>
                      <a:pt x="106" y="171"/>
                    </a:lnTo>
                    <a:lnTo>
                      <a:pt x="118" y="165"/>
                    </a:lnTo>
                    <a:lnTo>
                      <a:pt x="135" y="165"/>
                    </a:lnTo>
                    <a:lnTo>
                      <a:pt x="139" y="151"/>
                    </a:lnTo>
                    <a:lnTo>
                      <a:pt x="149" y="128"/>
                    </a:lnTo>
                    <a:lnTo>
                      <a:pt x="166" y="130"/>
                    </a:lnTo>
                    <a:lnTo>
                      <a:pt x="180" y="130"/>
                    </a:lnTo>
                    <a:lnTo>
                      <a:pt x="190" y="128"/>
                    </a:lnTo>
                    <a:lnTo>
                      <a:pt x="190" y="114"/>
                    </a:lnTo>
                    <a:lnTo>
                      <a:pt x="193" y="101"/>
                    </a:lnTo>
                    <a:lnTo>
                      <a:pt x="205" y="101"/>
                    </a:lnTo>
                    <a:lnTo>
                      <a:pt x="207" y="91"/>
                    </a:lnTo>
                    <a:lnTo>
                      <a:pt x="223" y="91"/>
                    </a:lnTo>
                    <a:lnTo>
                      <a:pt x="227" y="101"/>
                    </a:lnTo>
                    <a:lnTo>
                      <a:pt x="236" y="110"/>
                    </a:lnTo>
                    <a:lnTo>
                      <a:pt x="252" y="112"/>
                    </a:lnTo>
                    <a:lnTo>
                      <a:pt x="266" y="126"/>
                    </a:lnTo>
                    <a:lnTo>
                      <a:pt x="273" y="138"/>
                    </a:lnTo>
                    <a:lnTo>
                      <a:pt x="273" y="145"/>
                    </a:lnTo>
                    <a:lnTo>
                      <a:pt x="268" y="153"/>
                    </a:lnTo>
                    <a:lnTo>
                      <a:pt x="271" y="165"/>
                    </a:lnTo>
                    <a:lnTo>
                      <a:pt x="279" y="169"/>
                    </a:lnTo>
                    <a:lnTo>
                      <a:pt x="312" y="171"/>
                    </a:lnTo>
                    <a:lnTo>
                      <a:pt x="322" y="180"/>
                    </a:lnTo>
                    <a:lnTo>
                      <a:pt x="344" y="192"/>
                    </a:lnTo>
                    <a:lnTo>
                      <a:pt x="350" y="205"/>
                    </a:lnTo>
                    <a:lnTo>
                      <a:pt x="355" y="213"/>
                    </a:lnTo>
                    <a:lnTo>
                      <a:pt x="408" y="215"/>
                    </a:lnTo>
                    <a:lnTo>
                      <a:pt x="435" y="217"/>
                    </a:lnTo>
                    <a:lnTo>
                      <a:pt x="459" y="229"/>
                    </a:lnTo>
                    <a:lnTo>
                      <a:pt x="494" y="233"/>
                    </a:lnTo>
                    <a:lnTo>
                      <a:pt x="515" y="219"/>
                    </a:lnTo>
                    <a:lnTo>
                      <a:pt x="558" y="219"/>
                    </a:lnTo>
                    <a:lnTo>
                      <a:pt x="576" y="209"/>
                    </a:lnTo>
                    <a:lnTo>
                      <a:pt x="576" y="203"/>
                    </a:lnTo>
                    <a:lnTo>
                      <a:pt x="593" y="194"/>
                    </a:lnTo>
                    <a:lnTo>
                      <a:pt x="587" y="182"/>
                    </a:lnTo>
                    <a:lnTo>
                      <a:pt x="593" y="171"/>
                    </a:lnTo>
                    <a:lnTo>
                      <a:pt x="607" y="171"/>
                    </a:lnTo>
                    <a:lnTo>
                      <a:pt x="625" y="172"/>
                    </a:lnTo>
                    <a:lnTo>
                      <a:pt x="638" y="159"/>
                    </a:lnTo>
                    <a:lnTo>
                      <a:pt x="654" y="159"/>
                    </a:lnTo>
                    <a:lnTo>
                      <a:pt x="671" y="145"/>
                    </a:lnTo>
                    <a:lnTo>
                      <a:pt x="691" y="138"/>
                    </a:lnTo>
                    <a:lnTo>
                      <a:pt x="703" y="138"/>
                    </a:lnTo>
                    <a:lnTo>
                      <a:pt x="718" y="139"/>
                    </a:lnTo>
                    <a:lnTo>
                      <a:pt x="716" y="130"/>
                    </a:lnTo>
                    <a:lnTo>
                      <a:pt x="697" y="110"/>
                    </a:lnTo>
                    <a:lnTo>
                      <a:pt x="687" y="108"/>
                    </a:lnTo>
                    <a:lnTo>
                      <a:pt x="679" y="114"/>
                    </a:lnTo>
                    <a:lnTo>
                      <a:pt x="652" y="112"/>
                    </a:lnTo>
                    <a:lnTo>
                      <a:pt x="656" y="99"/>
                    </a:lnTo>
                    <a:lnTo>
                      <a:pt x="664" y="81"/>
                    </a:lnTo>
                    <a:lnTo>
                      <a:pt x="669" y="73"/>
                    </a:lnTo>
                    <a:lnTo>
                      <a:pt x="687" y="83"/>
                    </a:lnTo>
                    <a:lnTo>
                      <a:pt x="697" y="73"/>
                    </a:lnTo>
                    <a:lnTo>
                      <a:pt x="708" y="72"/>
                    </a:lnTo>
                    <a:lnTo>
                      <a:pt x="712" y="56"/>
                    </a:lnTo>
                    <a:lnTo>
                      <a:pt x="722" y="38"/>
                    </a:lnTo>
                    <a:lnTo>
                      <a:pt x="732" y="33"/>
                    </a:lnTo>
                    <a:lnTo>
                      <a:pt x="732" y="19"/>
                    </a:lnTo>
                    <a:lnTo>
                      <a:pt x="720" y="17"/>
                    </a:lnTo>
                    <a:lnTo>
                      <a:pt x="722" y="9"/>
                    </a:lnTo>
                    <a:lnTo>
                      <a:pt x="736" y="4"/>
                    </a:lnTo>
                    <a:lnTo>
                      <a:pt x="761" y="2"/>
                    </a:lnTo>
                    <a:lnTo>
                      <a:pt x="779" y="0"/>
                    </a:lnTo>
                    <a:lnTo>
                      <a:pt x="794" y="5"/>
                    </a:lnTo>
                    <a:lnTo>
                      <a:pt x="808" y="11"/>
                    </a:lnTo>
                    <a:lnTo>
                      <a:pt x="820" y="31"/>
                    </a:lnTo>
                    <a:lnTo>
                      <a:pt x="827" y="50"/>
                    </a:lnTo>
                    <a:lnTo>
                      <a:pt x="835" y="66"/>
                    </a:lnTo>
                    <a:lnTo>
                      <a:pt x="841" y="81"/>
                    </a:lnTo>
                    <a:lnTo>
                      <a:pt x="857" y="81"/>
                    </a:lnTo>
                    <a:lnTo>
                      <a:pt x="867" y="87"/>
                    </a:lnTo>
                    <a:lnTo>
                      <a:pt x="880" y="95"/>
                    </a:lnTo>
                    <a:lnTo>
                      <a:pt x="886" y="97"/>
                    </a:lnTo>
                    <a:lnTo>
                      <a:pt x="890" y="116"/>
                    </a:lnTo>
                    <a:lnTo>
                      <a:pt x="911" y="118"/>
                    </a:lnTo>
                    <a:lnTo>
                      <a:pt x="917" y="110"/>
                    </a:lnTo>
                    <a:lnTo>
                      <a:pt x="931" y="108"/>
                    </a:lnTo>
                    <a:lnTo>
                      <a:pt x="946" y="106"/>
                    </a:lnTo>
                    <a:lnTo>
                      <a:pt x="948" y="120"/>
                    </a:lnTo>
                    <a:lnTo>
                      <a:pt x="941" y="124"/>
                    </a:lnTo>
                    <a:lnTo>
                      <a:pt x="935" y="145"/>
                    </a:lnTo>
                    <a:lnTo>
                      <a:pt x="923" y="167"/>
                    </a:lnTo>
                    <a:lnTo>
                      <a:pt x="911" y="169"/>
                    </a:lnTo>
                    <a:lnTo>
                      <a:pt x="905" y="163"/>
                    </a:lnTo>
                    <a:lnTo>
                      <a:pt x="892" y="172"/>
                    </a:lnTo>
                    <a:lnTo>
                      <a:pt x="892" y="207"/>
                    </a:lnTo>
                    <a:lnTo>
                      <a:pt x="884" y="217"/>
                    </a:lnTo>
                    <a:lnTo>
                      <a:pt x="874" y="209"/>
                    </a:lnTo>
                    <a:lnTo>
                      <a:pt x="859" y="225"/>
                    </a:lnTo>
                    <a:lnTo>
                      <a:pt x="849" y="225"/>
                    </a:lnTo>
                    <a:lnTo>
                      <a:pt x="847" y="233"/>
                    </a:lnTo>
                    <a:lnTo>
                      <a:pt x="837" y="234"/>
                    </a:lnTo>
                    <a:lnTo>
                      <a:pt x="827" y="231"/>
                    </a:lnTo>
                    <a:lnTo>
                      <a:pt x="823" y="233"/>
                    </a:lnTo>
                    <a:lnTo>
                      <a:pt x="810" y="246"/>
                    </a:lnTo>
                    <a:lnTo>
                      <a:pt x="798" y="254"/>
                    </a:lnTo>
                    <a:lnTo>
                      <a:pt x="788" y="264"/>
                    </a:lnTo>
                    <a:lnTo>
                      <a:pt x="779" y="266"/>
                    </a:lnTo>
                    <a:lnTo>
                      <a:pt x="769" y="268"/>
                    </a:lnTo>
                    <a:lnTo>
                      <a:pt x="742" y="285"/>
                    </a:lnTo>
                    <a:lnTo>
                      <a:pt x="740" y="273"/>
                    </a:lnTo>
                    <a:lnTo>
                      <a:pt x="744" y="264"/>
                    </a:lnTo>
                    <a:lnTo>
                      <a:pt x="753" y="258"/>
                    </a:lnTo>
                    <a:lnTo>
                      <a:pt x="751" y="248"/>
                    </a:lnTo>
                    <a:lnTo>
                      <a:pt x="744" y="248"/>
                    </a:lnTo>
                    <a:lnTo>
                      <a:pt x="732" y="250"/>
                    </a:lnTo>
                    <a:lnTo>
                      <a:pt x="710" y="268"/>
                    </a:lnTo>
                    <a:lnTo>
                      <a:pt x="706" y="277"/>
                    </a:lnTo>
                    <a:lnTo>
                      <a:pt x="687" y="277"/>
                    </a:lnTo>
                    <a:lnTo>
                      <a:pt x="683" y="285"/>
                    </a:lnTo>
                    <a:lnTo>
                      <a:pt x="689" y="299"/>
                    </a:lnTo>
                    <a:lnTo>
                      <a:pt x="703" y="301"/>
                    </a:lnTo>
                    <a:lnTo>
                      <a:pt x="703" y="306"/>
                    </a:lnTo>
                    <a:lnTo>
                      <a:pt x="704" y="314"/>
                    </a:lnTo>
                    <a:lnTo>
                      <a:pt x="716" y="312"/>
                    </a:lnTo>
                    <a:lnTo>
                      <a:pt x="724" y="304"/>
                    </a:lnTo>
                    <a:lnTo>
                      <a:pt x="732" y="302"/>
                    </a:lnTo>
                    <a:lnTo>
                      <a:pt x="740" y="306"/>
                    </a:lnTo>
                    <a:lnTo>
                      <a:pt x="755" y="310"/>
                    </a:lnTo>
                    <a:lnTo>
                      <a:pt x="759" y="318"/>
                    </a:lnTo>
                    <a:lnTo>
                      <a:pt x="753" y="320"/>
                    </a:lnTo>
                    <a:lnTo>
                      <a:pt x="742" y="320"/>
                    </a:lnTo>
                    <a:lnTo>
                      <a:pt x="734" y="324"/>
                    </a:lnTo>
                    <a:lnTo>
                      <a:pt x="732" y="330"/>
                    </a:lnTo>
                    <a:lnTo>
                      <a:pt x="722" y="334"/>
                    </a:lnTo>
                    <a:lnTo>
                      <a:pt x="712" y="347"/>
                    </a:lnTo>
                    <a:lnTo>
                      <a:pt x="708" y="357"/>
                    </a:lnTo>
                    <a:lnTo>
                      <a:pt x="718" y="361"/>
                    </a:lnTo>
                    <a:lnTo>
                      <a:pt x="724" y="367"/>
                    </a:lnTo>
                    <a:lnTo>
                      <a:pt x="732" y="386"/>
                    </a:lnTo>
                    <a:lnTo>
                      <a:pt x="734" y="394"/>
                    </a:lnTo>
                    <a:lnTo>
                      <a:pt x="749" y="405"/>
                    </a:lnTo>
                    <a:lnTo>
                      <a:pt x="748" y="409"/>
                    </a:lnTo>
                    <a:lnTo>
                      <a:pt x="738" y="405"/>
                    </a:lnTo>
                    <a:lnTo>
                      <a:pt x="734" y="413"/>
                    </a:lnTo>
                    <a:lnTo>
                      <a:pt x="746" y="417"/>
                    </a:lnTo>
                    <a:lnTo>
                      <a:pt x="749" y="423"/>
                    </a:lnTo>
                    <a:lnTo>
                      <a:pt x="742" y="425"/>
                    </a:lnTo>
                    <a:lnTo>
                      <a:pt x="732" y="427"/>
                    </a:lnTo>
                    <a:lnTo>
                      <a:pt x="726" y="431"/>
                    </a:lnTo>
                    <a:lnTo>
                      <a:pt x="724" y="433"/>
                    </a:lnTo>
                    <a:lnTo>
                      <a:pt x="738" y="435"/>
                    </a:lnTo>
                    <a:lnTo>
                      <a:pt x="748" y="436"/>
                    </a:lnTo>
                    <a:lnTo>
                      <a:pt x="748" y="448"/>
                    </a:lnTo>
                    <a:lnTo>
                      <a:pt x="740" y="466"/>
                    </a:lnTo>
                    <a:lnTo>
                      <a:pt x="720" y="489"/>
                    </a:lnTo>
                    <a:lnTo>
                      <a:pt x="706" y="508"/>
                    </a:lnTo>
                    <a:lnTo>
                      <a:pt x="697" y="526"/>
                    </a:lnTo>
                    <a:lnTo>
                      <a:pt x="675" y="543"/>
                    </a:lnTo>
                    <a:lnTo>
                      <a:pt x="662" y="555"/>
                    </a:lnTo>
                    <a:lnTo>
                      <a:pt x="640" y="559"/>
                    </a:lnTo>
                    <a:lnTo>
                      <a:pt x="628" y="559"/>
                    </a:lnTo>
                    <a:lnTo>
                      <a:pt x="623" y="551"/>
                    </a:lnTo>
                    <a:lnTo>
                      <a:pt x="617" y="553"/>
                    </a:lnTo>
                    <a:lnTo>
                      <a:pt x="617" y="567"/>
                    </a:lnTo>
                    <a:lnTo>
                      <a:pt x="603" y="570"/>
                    </a:lnTo>
                    <a:lnTo>
                      <a:pt x="584" y="576"/>
                    </a:lnTo>
                    <a:lnTo>
                      <a:pt x="572" y="578"/>
                    </a:lnTo>
                    <a:lnTo>
                      <a:pt x="568" y="586"/>
                    </a:lnTo>
                    <a:lnTo>
                      <a:pt x="570" y="594"/>
                    </a:lnTo>
                    <a:lnTo>
                      <a:pt x="562" y="590"/>
                    </a:lnTo>
                    <a:lnTo>
                      <a:pt x="562" y="582"/>
                    </a:lnTo>
                    <a:lnTo>
                      <a:pt x="562" y="576"/>
                    </a:lnTo>
                    <a:lnTo>
                      <a:pt x="552" y="576"/>
                    </a:lnTo>
                    <a:lnTo>
                      <a:pt x="543" y="572"/>
                    </a:lnTo>
                    <a:lnTo>
                      <a:pt x="533" y="576"/>
                    </a:lnTo>
                    <a:lnTo>
                      <a:pt x="523" y="576"/>
                    </a:lnTo>
                    <a:lnTo>
                      <a:pt x="515" y="572"/>
                    </a:lnTo>
                    <a:lnTo>
                      <a:pt x="513" y="557"/>
                    </a:lnTo>
                    <a:lnTo>
                      <a:pt x="502" y="555"/>
                    </a:lnTo>
                    <a:lnTo>
                      <a:pt x="496" y="551"/>
                    </a:lnTo>
                    <a:lnTo>
                      <a:pt x="488" y="551"/>
                    </a:lnTo>
                    <a:lnTo>
                      <a:pt x="480" y="559"/>
                    </a:lnTo>
                    <a:lnTo>
                      <a:pt x="447" y="559"/>
                    </a:lnTo>
                    <a:lnTo>
                      <a:pt x="445" y="563"/>
                    </a:lnTo>
                    <a:lnTo>
                      <a:pt x="433" y="563"/>
                    </a:lnTo>
                    <a:lnTo>
                      <a:pt x="433" y="570"/>
                    </a:lnTo>
                    <a:lnTo>
                      <a:pt x="439" y="572"/>
                    </a:lnTo>
                    <a:lnTo>
                      <a:pt x="437" y="580"/>
                    </a:lnTo>
                    <a:lnTo>
                      <a:pt x="430" y="580"/>
                    </a:lnTo>
                    <a:lnTo>
                      <a:pt x="426" y="576"/>
                    </a:lnTo>
                    <a:lnTo>
                      <a:pt x="418" y="576"/>
                    </a:lnTo>
                    <a:lnTo>
                      <a:pt x="410" y="576"/>
                    </a:lnTo>
                    <a:lnTo>
                      <a:pt x="410" y="570"/>
                    </a:lnTo>
                    <a:lnTo>
                      <a:pt x="402" y="568"/>
                    </a:lnTo>
                    <a:lnTo>
                      <a:pt x="402" y="553"/>
                    </a:lnTo>
                    <a:lnTo>
                      <a:pt x="392" y="549"/>
                    </a:lnTo>
                    <a:lnTo>
                      <a:pt x="392" y="535"/>
                    </a:lnTo>
                    <a:lnTo>
                      <a:pt x="373" y="530"/>
                    </a:lnTo>
                    <a:lnTo>
                      <a:pt x="373" y="526"/>
                    </a:lnTo>
                    <a:lnTo>
                      <a:pt x="388" y="504"/>
                    </a:lnTo>
                    <a:lnTo>
                      <a:pt x="390" y="481"/>
                    </a:lnTo>
                    <a:lnTo>
                      <a:pt x="383" y="475"/>
                    </a:lnTo>
                    <a:lnTo>
                      <a:pt x="377" y="466"/>
                    </a:lnTo>
                    <a:lnTo>
                      <a:pt x="369" y="464"/>
                    </a:lnTo>
                    <a:lnTo>
                      <a:pt x="353" y="462"/>
                    </a:lnTo>
                    <a:lnTo>
                      <a:pt x="353" y="448"/>
                    </a:lnTo>
                    <a:lnTo>
                      <a:pt x="344" y="450"/>
                    </a:lnTo>
                    <a:lnTo>
                      <a:pt x="322" y="450"/>
                    </a:lnTo>
                    <a:lnTo>
                      <a:pt x="316" y="458"/>
                    </a:lnTo>
                    <a:lnTo>
                      <a:pt x="305" y="458"/>
                    </a:lnTo>
                    <a:lnTo>
                      <a:pt x="295" y="471"/>
                    </a:lnTo>
                    <a:lnTo>
                      <a:pt x="285" y="473"/>
                    </a:lnTo>
                    <a:lnTo>
                      <a:pt x="271" y="471"/>
                    </a:lnTo>
                    <a:lnTo>
                      <a:pt x="260" y="468"/>
                    </a:lnTo>
                    <a:lnTo>
                      <a:pt x="250" y="468"/>
                    </a:lnTo>
                    <a:lnTo>
                      <a:pt x="244" y="473"/>
                    </a:lnTo>
                    <a:lnTo>
                      <a:pt x="225" y="473"/>
                    </a:lnTo>
                    <a:lnTo>
                      <a:pt x="203" y="471"/>
                    </a:lnTo>
                    <a:lnTo>
                      <a:pt x="188" y="469"/>
                    </a:lnTo>
                    <a:lnTo>
                      <a:pt x="170" y="458"/>
                    </a:lnTo>
                    <a:lnTo>
                      <a:pt x="158" y="450"/>
                    </a:lnTo>
                    <a:lnTo>
                      <a:pt x="143" y="442"/>
                    </a:lnTo>
                    <a:lnTo>
                      <a:pt x="129" y="429"/>
                    </a:lnTo>
                    <a:lnTo>
                      <a:pt x="116" y="435"/>
                    </a:lnTo>
                    <a:lnTo>
                      <a:pt x="104" y="425"/>
                    </a:lnTo>
                    <a:lnTo>
                      <a:pt x="78" y="413"/>
                    </a:lnTo>
                    <a:lnTo>
                      <a:pt x="78" y="405"/>
                    </a:lnTo>
                    <a:lnTo>
                      <a:pt x="82" y="396"/>
                    </a:lnTo>
                    <a:lnTo>
                      <a:pt x="92" y="394"/>
                    </a:lnTo>
                    <a:lnTo>
                      <a:pt x="94" y="386"/>
                    </a:lnTo>
                    <a:lnTo>
                      <a:pt x="82" y="378"/>
                    </a:lnTo>
                    <a:lnTo>
                      <a:pt x="82" y="369"/>
                    </a:lnTo>
                    <a:lnTo>
                      <a:pt x="98" y="361"/>
                    </a:lnTo>
                    <a:lnTo>
                      <a:pt x="106" y="353"/>
                    </a:lnTo>
                    <a:lnTo>
                      <a:pt x="106" y="345"/>
                    </a:lnTo>
                    <a:lnTo>
                      <a:pt x="88" y="334"/>
                    </a:lnTo>
                    <a:lnTo>
                      <a:pt x="69" y="341"/>
                    </a:lnTo>
                    <a:lnTo>
                      <a:pt x="57" y="339"/>
                    </a:lnTo>
                    <a:lnTo>
                      <a:pt x="37" y="332"/>
                    </a:lnTo>
                    <a:lnTo>
                      <a:pt x="37" y="322"/>
                    </a:lnTo>
                    <a:lnTo>
                      <a:pt x="20" y="316"/>
                    </a:lnTo>
                    <a:lnTo>
                      <a:pt x="20" y="308"/>
                    </a:lnTo>
                    <a:lnTo>
                      <a:pt x="20" y="289"/>
                    </a:lnTo>
                    <a:lnTo>
                      <a:pt x="8" y="291"/>
                    </a:lnTo>
                    <a:lnTo>
                      <a:pt x="2" y="289"/>
                    </a:lnTo>
                    <a:lnTo>
                      <a:pt x="0" y="281"/>
                    </a:lnTo>
                    <a:lnTo>
                      <a:pt x="2" y="275"/>
                    </a:lnTo>
                    <a:lnTo>
                      <a:pt x="4" y="266"/>
                    </a:lnTo>
                    <a:lnTo>
                      <a:pt x="16" y="258"/>
                    </a:lnTo>
                    <a:lnTo>
                      <a:pt x="18" y="252"/>
                    </a:lnTo>
                    <a:lnTo>
                      <a:pt x="32" y="252"/>
                    </a:lnTo>
                    <a:lnTo>
                      <a:pt x="32" y="258"/>
                    </a:lnTo>
                    <a:lnTo>
                      <a:pt x="47" y="254"/>
                    </a:lnTo>
                    <a:lnTo>
                      <a:pt x="51" y="244"/>
                    </a:lnTo>
                    <a:lnTo>
                      <a:pt x="70" y="244"/>
                    </a:lnTo>
                    <a:lnTo>
                      <a:pt x="74" y="237"/>
                    </a:lnTo>
                    <a:lnTo>
                      <a:pt x="100" y="225"/>
                    </a:lnTo>
                    <a:lnTo>
                      <a:pt x="106" y="221"/>
                    </a:lnTo>
                    <a:close/>
                  </a:path>
                </a:pathLst>
              </a:custGeom>
              <a:grpFill/>
              <a:ln w="7938" cap="rnd">
                <a:solidFill>
                  <a:schemeClr val="accent1"/>
                </a:solidFill>
                <a:prstDash val="solid"/>
                <a:round/>
                <a:headEnd/>
                <a:tailEnd/>
              </a:ln>
            </p:spPr>
            <p:txBody>
              <a:bodyPr/>
              <a:lstStyle/>
              <a:p>
                <a:pPr>
                  <a:defRPr/>
                </a:pPr>
                <a:endParaRPr lang="en-GB" dirty="0"/>
              </a:p>
            </p:txBody>
          </p:sp>
        </p:grpSp>
      </p:grpSp>
      <p:grpSp>
        <p:nvGrpSpPr>
          <p:cNvPr id="1654" name="Laos">
            <a:extLst>
              <a:ext uri="{FF2B5EF4-FFF2-40B4-BE49-F238E27FC236}">
                <a16:creationId xmlns:a16="http://schemas.microsoft.com/office/drawing/2014/main" id="{1E62C799-613C-440C-B361-DB882370AF1E}"/>
              </a:ext>
            </a:extLst>
          </p:cNvPr>
          <p:cNvGrpSpPr>
            <a:grpSpLocks/>
          </p:cNvGrpSpPr>
          <p:nvPr/>
        </p:nvGrpSpPr>
        <p:grpSpPr bwMode="auto">
          <a:xfrm>
            <a:off x="6439179" y="4094770"/>
            <a:ext cx="167069" cy="195501"/>
            <a:chOff x="4204" y="2530"/>
            <a:chExt cx="121" cy="132"/>
          </a:xfrm>
          <a:solidFill>
            <a:schemeClr val="bg2"/>
          </a:solidFill>
        </p:grpSpPr>
        <p:sp>
          <p:nvSpPr>
            <p:cNvPr id="1655" name="Land">
              <a:extLst>
                <a:ext uri="{FF2B5EF4-FFF2-40B4-BE49-F238E27FC236}">
                  <a16:creationId xmlns:a16="http://schemas.microsoft.com/office/drawing/2014/main" id="{C32AEDF5-29F6-40B7-9829-F2C68F138551}"/>
                </a:ext>
              </a:extLst>
            </p:cNvPr>
            <p:cNvSpPr>
              <a:spLocks/>
            </p:cNvSpPr>
            <p:nvPr/>
          </p:nvSpPr>
          <p:spPr bwMode="auto">
            <a:xfrm>
              <a:off x="4204" y="2530"/>
              <a:ext cx="121" cy="132"/>
            </a:xfrm>
            <a:custGeom>
              <a:avLst/>
              <a:gdLst>
                <a:gd name="T0" fmla="*/ 11 w 121"/>
                <a:gd name="T1" fmla="*/ 14 h 132"/>
                <a:gd name="T2" fmla="*/ 19 w 121"/>
                <a:gd name="T3" fmla="*/ 14 h 132"/>
                <a:gd name="T4" fmla="*/ 23 w 121"/>
                <a:gd name="T5" fmla="*/ 17 h 132"/>
                <a:gd name="T6" fmla="*/ 31 w 121"/>
                <a:gd name="T7" fmla="*/ 17 h 132"/>
                <a:gd name="T8" fmla="*/ 33 w 121"/>
                <a:gd name="T9" fmla="*/ 10 h 132"/>
                <a:gd name="T10" fmla="*/ 27 w 121"/>
                <a:gd name="T11" fmla="*/ 8 h 132"/>
                <a:gd name="T12" fmla="*/ 27 w 121"/>
                <a:gd name="T13" fmla="*/ 0 h 132"/>
                <a:gd name="T14" fmla="*/ 39 w 121"/>
                <a:gd name="T15" fmla="*/ 0 h 132"/>
                <a:gd name="T16" fmla="*/ 39 w 121"/>
                <a:gd name="T17" fmla="*/ 4 h 132"/>
                <a:gd name="T18" fmla="*/ 48 w 121"/>
                <a:gd name="T19" fmla="*/ 14 h 132"/>
                <a:gd name="T20" fmla="*/ 50 w 121"/>
                <a:gd name="T21" fmla="*/ 23 h 132"/>
                <a:gd name="T22" fmla="*/ 50 w 121"/>
                <a:gd name="T23" fmla="*/ 27 h 132"/>
                <a:gd name="T24" fmla="*/ 72 w 121"/>
                <a:gd name="T25" fmla="*/ 25 h 132"/>
                <a:gd name="T26" fmla="*/ 78 w 121"/>
                <a:gd name="T27" fmla="*/ 35 h 132"/>
                <a:gd name="T28" fmla="*/ 80 w 121"/>
                <a:gd name="T29" fmla="*/ 45 h 132"/>
                <a:gd name="T30" fmla="*/ 66 w 121"/>
                <a:gd name="T31" fmla="*/ 45 h 132"/>
                <a:gd name="T32" fmla="*/ 66 w 121"/>
                <a:gd name="T33" fmla="*/ 54 h 132"/>
                <a:gd name="T34" fmla="*/ 74 w 121"/>
                <a:gd name="T35" fmla="*/ 58 h 132"/>
                <a:gd name="T36" fmla="*/ 97 w 121"/>
                <a:gd name="T37" fmla="*/ 82 h 132"/>
                <a:gd name="T38" fmla="*/ 117 w 121"/>
                <a:gd name="T39" fmla="*/ 103 h 132"/>
                <a:gd name="T40" fmla="*/ 121 w 121"/>
                <a:gd name="T41" fmla="*/ 116 h 132"/>
                <a:gd name="T42" fmla="*/ 119 w 121"/>
                <a:gd name="T43" fmla="*/ 130 h 132"/>
                <a:gd name="T44" fmla="*/ 109 w 121"/>
                <a:gd name="T45" fmla="*/ 130 h 132"/>
                <a:gd name="T46" fmla="*/ 107 w 121"/>
                <a:gd name="T47" fmla="*/ 124 h 132"/>
                <a:gd name="T48" fmla="*/ 101 w 121"/>
                <a:gd name="T49" fmla="*/ 124 h 132"/>
                <a:gd name="T50" fmla="*/ 99 w 121"/>
                <a:gd name="T51" fmla="*/ 132 h 132"/>
                <a:gd name="T52" fmla="*/ 87 w 121"/>
                <a:gd name="T53" fmla="*/ 132 h 132"/>
                <a:gd name="T54" fmla="*/ 87 w 121"/>
                <a:gd name="T55" fmla="*/ 126 h 132"/>
                <a:gd name="T56" fmla="*/ 91 w 121"/>
                <a:gd name="T57" fmla="*/ 114 h 132"/>
                <a:gd name="T58" fmla="*/ 91 w 121"/>
                <a:gd name="T59" fmla="*/ 105 h 132"/>
                <a:gd name="T60" fmla="*/ 81 w 121"/>
                <a:gd name="T61" fmla="*/ 95 h 132"/>
                <a:gd name="T62" fmla="*/ 78 w 121"/>
                <a:gd name="T63" fmla="*/ 80 h 132"/>
                <a:gd name="T64" fmla="*/ 62 w 121"/>
                <a:gd name="T65" fmla="*/ 62 h 132"/>
                <a:gd name="T66" fmla="*/ 50 w 121"/>
                <a:gd name="T67" fmla="*/ 70 h 132"/>
                <a:gd name="T68" fmla="*/ 39 w 121"/>
                <a:gd name="T69" fmla="*/ 66 h 132"/>
                <a:gd name="T70" fmla="*/ 19 w 121"/>
                <a:gd name="T71" fmla="*/ 78 h 132"/>
                <a:gd name="T72" fmla="*/ 19 w 121"/>
                <a:gd name="T73" fmla="*/ 64 h 132"/>
                <a:gd name="T74" fmla="*/ 23 w 121"/>
                <a:gd name="T75" fmla="*/ 60 h 132"/>
                <a:gd name="T76" fmla="*/ 19 w 121"/>
                <a:gd name="T77" fmla="*/ 47 h 132"/>
                <a:gd name="T78" fmla="*/ 11 w 121"/>
                <a:gd name="T79" fmla="*/ 45 h 132"/>
                <a:gd name="T80" fmla="*/ 11 w 121"/>
                <a:gd name="T81" fmla="*/ 37 h 132"/>
                <a:gd name="T82" fmla="*/ 0 w 121"/>
                <a:gd name="T83" fmla="*/ 31 h 132"/>
                <a:gd name="T84" fmla="*/ 13 w 121"/>
                <a:gd name="T85" fmla="*/ 23 h 132"/>
                <a:gd name="T86" fmla="*/ 11 w 121"/>
                <a:gd name="T87" fmla="*/ 14 h 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1" h="132">
                  <a:moveTo>
                    <a:pt x="11" y="14"/>
                  </a:moveTo>
                  <a:lnTo>
                    <a:pt x="19" y="14"/>
                  </a:lnTo>
                  <a:lnTo>
                    <a:pt x="23" y="17"/>
                  </a:lnTo>
                  <a:lnTo>
                    <a:pt x="31" y="17"/>
                  </a:lnTo>
                  <a:lnTo>
                    <a:pt x="33" y="10"/>
                  </a:lnTo>
                  <a:lnTo>
                    <a:pt x="27" y="8"/>
                  </a:lnTo>
                  <a:lnTo>
                    <a:pt x="27" y="0"/>
                  </a:lnTo>
                  <a:lnTo>
                    <a:pt x="39" y="0"/>
                  </a:lnTo>
                  <a:lnTo>
                    <a:pt x="39" y="4"/>
                  </a:lnTo>
                  <a:lnTo>
                    <a:pt x="48" y="14"/>
                  </a:lnTo>
                  <a:lnTo>
                    <a:pt x="50" y="23"/>
                  </a:lnTo>
                  <a:lnTo>
                    <a:pt x="50" y="27"/>
                  </a:lnTo>
                  <a:lnTo>
                    <a:pt x="72" y="25"/>
                  </a:lnTo>
                  <a:lnTo>
                    <a:pt x="78" y="35"/>
                  </a:lnTo>
                  <a:lnTo>
                    <a:pt x="80" y="45"/>
                  </a:lnTo>
                  <a:lnTo>
                    <a:pt x="66" y="45"/>
                  </a:lnTo>
                  <a:lnTo>
                    <a:pt x="66" y="54"/>
                  </a:lnTo>
                  <a:lnTo>
                    <a:pt x="74" y="58"/>
                  </a:lnTo>
                  <a:lnTo>
                    <a:pt x="97" y="82"/>
                  </a:lnTo>
                  <a:lnTo>
                    <a:pt x="117" y="103"/>
                  </a:lnTo>
                  <a:lnTo>
                    <a:pt x="121" y="116"/>
                  </a:lnTo>
                  <a:lnTo>
                    <a:pt x="119" y="130"/>
                  </a:lnTo>
                  <a:lnTo>
                    <a:pt x="109" y="130"/>
                  </a:lnTo>
                  <a:lnTo>
                    <a:pt x="107" y="124"/>
                  </a:lnTo>
                  <a:lnTo>
                    <a:pt x="101" y="124"/>
                  </a:lnTo>
                  <a:lnTo>
                    <a:pt x="99" y="132"/>
                  </a:lnTo>
                  <a:lnTo>
                    <a:pt x="87" y="132"/>
                  </a:lnTo>
                  <a:lnTo>
                    <a:pt x="87" y="126"/>
                  </a:lnTo>
                  <a:lnTo>
                    <a:pt x="91" y="114"/>
                  </a:lnTo>
                  <a:lnTo>
                    <a:pt x="91" y="105"/>
                  </a:lnTo>
                  <a:lnTo>
                    <a:pt x="81" y="95"/>
                  </a:lnTo>
                  <a:lnTo>
                    <a:pt x="78" y="80"/>
                  </a:lnTo>
                  <a:lnTo>
                    <a:pt x="62" y="62"/>
                  </a:lnTo>
                  <a:lnTo>
                    <a:pt x="50" y="70"/>
                  </a:lnTo>
                  <a:lnTo>
                    <a:pt x="39" y="66"/>
                  </a:lnTo>
                  <a:lnTo>
                    <a:pt x="19" y="78"/>
                  </a:lnTo>
                  <a:lnTo>
                    <a:pt x="19" y="64"/>
                  </a:lnTo>
                  <a:lnTo>
                    <a:pt x="23" y="60"/>
                  </a:lnTo>
                  <a:lnTo>
                    <a:pt x="19" y="47"/>
                  </a:lnTo>
                  <a:lnTo>
                    <a:pt x="11" y="45"/>
                  </a:lnTo>
                  <a:lnTo>
                    <a:pt x="11" y="37"/>
                  </a:lnTo>
                  <a:lnTo>
                    <a:pt x="0" y="31"/>
                  </a:lnTo>
                  <a:lnTo>
                    <a:pt x="13" y="23"/>
                  </a:lnTo>
                  <a:lnTo>
                    <a:pt x="11" y="14"/>
                  </a:lnTo>
                  <a:close/>
                </a:path>
              </a:pathLst>
            </a:custGeom>
            <a:grpFill/>
            <a:ln w="9525">
              <a:solidFill>
                <a:schemeClr val="bg2"/>
              </a:solidFill>
              <a:round/>
              <a:headEnd/>
              <a:tailEnd/>
            </a:ln>
          </p:spPr>
          <p:txBody>
            <a:bodyPr/>
            <a:lstStyle/>
            <a:p>
              <a:pPr>
                <a:defRPr/>
              </a:pPr>
              <a:endParaRPr lang="en-GB" dirty="0"/>
            </a:p>
          </p:txBody>
        </p:sp>
        <p:sp>
          <p:nvSpPr>
            <p:cNvPr id="1656" name="Kant">
              <a:extLst>
                <a:ext uri="{FF2B5EF4-FFF2-40B4-BE49-F238E27FC236}">
                  <a16:creationId xmlns:a16="http://schemas.microsoft.com/office/drawing/2014/main" id="{EA88ABC5-5F33-489E-B21F-DFAEBCEC731C}"/>
                </a:ext>
              </a:extLst>
            </p:cNvPr>
            <p:cNvSpPr>
              <a:spLocks/>
            </p:cNvSpPr>
            <p:nvPr/>
          </p:nvSpPr>
          <p:spPr bwMode="auto">
            <a:xfrm>
              <a:off x="4204" y="2530"/>
              <a:ext cx="121" cy="132"/>
            </a:xfrm>
            <a:custGeom>
              <a:avLst/>
              <a:gdLst>
                <a:gd name="T0" fmla="*/ 11 w 121"/>
                <a:gd name="T1" fmla="*/ 14 h 132"/>
                <a:gd name="T2" fmla="*/ 19 w 121"/>
                <a:gd name="T3" fmla="*/ 14 h 132"/>
                <a:gd name="T4" fmla="*/ 23 w 121"/>
                <a:gd name="T5" fmla="*/ 17 h 132"/>
                <a:gd name="T6" fmla="*/ 31 w 121"/>
                <a:gd name="T7" fmla="*/ 17 h 132"/>
                <a:gd name="T8" fmla="*/ 33 w 121"/>
                <a:gd name="T9" fmla="*/ 10 h 132"/>
                <a:gd name="T10" fmla="*/ 27 w 121"/>
                <a:gd name="T11" fmla="*/ 8 h 132"/>
                <a:gd name="T12" fmla="*/ 27 w 121"/>
                <a:gd name="T13" fmla="*/ 0 h 132"/>
                <a:gd name="T14" fmla="*/ 39 w 121"/>
                <a:gd name="T15" fmla="*/ 0 h 132"/>
                <a:gd name="T16" fmla="*/ 39 w 121"/>
                <a:gd name="T17" fmla="*/ 4 h 132"/>
                <a:gd name="T18" fmla="*/ 48 w 121"/>
                <a:gd name="T19" fmla="*/ 14 h 132"/>
                <a:gd name="T20" fmla="*/ 50 w 121"/>
                <a:gd name="T21" fmla="*/ 23 h 132"/>
                <a:gd name="T22" fmla="*/ 50 w 121"/>
                <a:gd name="T23" fmla="*/ 27 h 132"/>
                <a:gd name="T24" fmla="*/ 72 w 121"/>
                <a:gd name="T25" fmla="*/ 25 h 132"/>
                <a:gd name="T26" fmla="*/ 78 w 121"/>
                <a:gd name="T27" fmla="*/ 35 h 132"/>
                <a:gd name="T28" fmla="*/ 80 w 121"/>
                <a:gd name="T29" fmla="*/ 45 h 132"/>
                <a:gd name="T30" fmla="*/ 66 w 121"/>
                <a:gd name="T31" fmla="*/ 45 h 132"/>
                <a:gd name="T32" fmla="*/ 66 w 121"/>
                <a:gd name="T33" fmla="*/ 54 h 132"/>
                <a:gd name="T34" fmla="*/ 74 w 121"/>
                <a:gd name="T35" fmla="*/ 58 h 132"/>
                <a:gd name="T36" fmla="*/ 97 w 121"/>
                <a:gd name="T37" fmla="*/ 82 h 132"/>
                <a:gd name="T38" fmla="*/ 117 w 121"/>
                <a:gd name="T39" fmla="*/ 103 h 132"/>
                <a:gd name="T40" fmla="*/ 121 w 121"/>
                <a:gd name="T41" fmla="*/ 116 h 132"/>
                <a:gd name="T42" fmla="*/ 119 w 121"/>
                <a:gd name="T43" fmla="*/ 130 h 132"/>
                <a:gd name="T44" fmla="*/ 109 w 121"/>
                <a:gd name="T45" fmla="*/ 130 h 132"/>
                <a:gd name="T46" fmla="*/ 107 w 121"/>
                <a:gd name="T47" fmla="*/ 124 h 132"/>
                <a:gd name="T48" fmla="*/ 101 w 121"/>
                <a:gd name="T49" fmla="*/ 124 h 132"/>
                <a:gd name="T50" fmla="*/ 99 w 121"/>
                <a:gd name="T51" fmla="*/ 132 h 132"/>
                <a:gd name="T52" fmla="*/ 87 w 121"/>
                <a:gd name="T53" fmla="*/ 132 h 132"/>
                <a:gd name="T54" fmla="*/ 87 w 121"/>
                <a:gd name="T55" fmla="*/ 126 h 132"/>
                <a:gd name="T56" fmla="*/ 91 w 121"/>
                <a:gd name="T57" fmla="*/ 114 h 132"/>
                <a:gd name="T58" fmla="*/ 91 w 121"/>
                <a:gd name="T59" fmla="*/ 105 h 132"/>
                <a:gd name="T60" fmla="*/ 81 w 121"/>
                <a:gd name="T61" fmla="*/ 95 h 132"/>
                <a:gd name="T62" fmla="*/ 78 w 121"/>
                <a:gd name="T63" fmla="*/ 80 h 132"/>
                <a:gd name="T64" fmla="*/ 62 w 121"/>
                <a:gd name="T65" fmla="*/ 62 h 132"/>
                <a:gd name="T66" fmla="*/ 50 w 121"/>
                <a:gd name="T67" fmla="*/ 70 h 132"/>
                <a:gd name="T68" fmla="*/ 39 w 121"/>
                <a:gd name="T69" fmla="*/ 66 h 132"/>
                <a:gd name="T70" fmla="*/ 19 w 121"/>
                <a:gd name="T71" fmla="*/ 78 h 132"/>
                <a:gd name="T72" fmla="*/ 19 w 121"/>
                <a:gd name="T73" fmla="*/ 64 h 132"/>
                <a:gd name="T74" fmla="*/ 23 w 121"/>
                <a:gd name="T75" fmla="*/ 60 h 132"/>
                <a:gd name="T76" fmla="*/ 19 w 121"/>
                <a:gd name="T77" fmla="*/ 47 h 132"/>
                <a:gd name="T78" fmla="*/ 11 w 121"/>
                <a:gd name="T79" fmla="*/ 45 h 132"/>
                <a:gd name="T80" fmla="*/ 11 w 121"/>
                <a:gd name="T81" fmla="*/ 37 h 132"/>
                <a:gd name="T82" fmla="*/ 0 w 121"/>
                <a:gd name="T83" fmla="*/ 31 h 132"/>
                <a:gd name="T84" fmla="*/ 13 w 121"/>
                <a:gd name="T85" fmla="*/ 23 h 132"/>
                <a:gd name="T86" fmla="*/ 11 w 121"/>
                <a:gd name="T87" fmla="*/ 14 h 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1" h="132">
                  <a:moveTo>
                    <a:pt x="11" y="14"/>
                  </a:moveTo>
                  <a:lnTo>
                    <a:pt x="19" y="14"/>
                  </a:lnTo>
                  <a:lnTo>
                    <a:pt x="23" y="17"/>
                  </a:lnTo>
                  <a:lnTo>
                    <a:pt x="31" y="17"/>
                  </a:lnTo>
                  <a:lnTo>
                    <a:pt x="33" y="10"/>
                  </a:lnTo>
                  <a:lnTo>
                    <a:pt x="27" y="8"/>
                  </a:lnTo>
                  <a:lnTo>
                    <a:pt x="27" y="0"/>
                  </a:lnTo>
                  <a:lnTo>
                    <a:pt x="39" y="0"/>
                  </a:lnTo>
                  <a:lnTo>
                    <a:pt x="39" y="4"/>
                  </a:lnTo>
                  <a:lnTo>
                    <a:pt x="48" y="14"/>
                  </a:lnTo>
                  <a:lnTo>
                    <a:pt x="50" y="23"/>
                  </a:lnTo>
                  <a:lnTo>
                    <a:pt x="50" y="27"/>
                  </a:lnTo>
                  <a:lnTo>
                    <a:pt x="72" y="25"/>
                  </a:lnTo>
                  <a:lnTo>
                    <a:pt x="78" y="35"/>
                  </a:lnTo>
                  <a:lnTo>
                    <a:pt x="80" y="45"/>
                  </a:lnTo>
                  <a:lnTo>
                    <a:pt x="66" y="45"/>
                  </a:lnTo>
                  <a:lnTo>
                    <a:pt x="66" y="54"/>
                  </a:lnTo>
                  <a:lnTo>
                    <a:pt x="74" y="58"/>
                  </a:lnTo>
                  <a:lnTo>
                    <a:pt x="97" y="82"/>
                  </a:lnTo>
                  <a:lnTo>
                    <a:pt x="117" y="103"/>
                  </a:lnTo>
                  <a:lnTo>
                    <a:pt x="121" y="116"/>
                  </a:lnTo>
                  <a:lnTo>
                    <a:pt x="119" y="130"/>
                  </a:lnTo>
                  <a:lnTo>
                    <a:pt x="109" y="130"/>
                  </a:lnTo>
                  <a:lnTo>
                    <a:pt x="107" y="124"/>
                  </a:lnTo>
                  <a:lnTo>
                    <a:pt x="101" y="124"/>
                  </a:lnTo>
                  <a:lnTo>
                    <a:pt x="99" y="132"/>
                  </a:lnTo>
                  <a:lnTo>
                    <a:pt x="87" y="132"/>
                  </a:lnTo>
                  <a:lnTo>
                    <a:pt x="87" y="126"/>
                  </a:lnTo>
                  <a:lnTo>
                    <a:pt x="91" y="114"/>
                  </a:lnTo>
                  <a:lnTo>
                    <a:pt x="91" y="105"/>
                  </a:lnTo>
                  <a:lnTo>
                    <a:pt x="81" y="95"/>
                  </a:lnTo>
                  <a:lnTo>
                    <a:pt x="78" y="80"/>
                  </a:lnTo>
                  <a:lnTo>
                    <a:pt x="62" y="62"/>
                  </a:lnTo>
                  <a:lnTo>
                    <a:pt x="50" y="70"/>
                  </a:lnTo>
                  <a:lnTo>
                    <a:pt x="39" y="66"/>
                  </a:lnTo>
                  <a:lnTo>
                    <a:pt x="19" y="78"/>
                  </a:lnTo>
                  <a:lnTo>
                    <a:pt x="19" y="64"/>
                  </a:lnTo>
                  <a:lnTo>
                    <a:pt x="23" y="60"/>
                  </a:lnTo>
                  <a:lnTo>
                    <a:pt x="19" y="47"/>
                  </a:lnTo>
                  <a:lnTo>
                    <a:pt x="11" y="45"/>
                  </a:lnTo>
                  <a:lnTo>
                    <a:pt x="11" y="37"/>
                  </a:lnTo>
                  <a:lnTo>
                    <a:pt x="0" y="31"/>
                  </a:lnTo>
                  <a:lnTo>
                    <a:pt x="13" y="23"/>
                  </a:lnTo>
                  <a:lnTo>
                    <a:pt x="11" y="14"/>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657" name="Mongoliet">
            <a:extLst>
              <a:ext uri="{FF2B5EF4-FFF2-40B4-BE49-F238E27FC236}">
                <a16:creationId xmlns:a16="http://schemas.microsoft.com/office/drawing/2014/main" id="{678D2102-B597-4B8B-B826-C89EAA9743D6}"/>
              </a:ext>
            </a:extLst>
          </p:cNvPr>
          <p:cNvGrpSpPr>
            <a:grpSpLocks/>
          </p:cNvGrpSpPr>
          <p:nvPr/>
        </p:nvGrpSpPr>
        <p:grpSpPr bwMode="auto">
          <a:xfrm>
            <a:off x="6185122" y="3306839"/>
            <a:ext cx="684846" cy="299176"/>
            <a:chOff x="4020" y="1998"/>
            <a:chExt cx="496" cy="202"/>
          </a:xfrm>
          <a:solidFill>
            <a:schemeClr val="bg2"/>
          </a:solidFill>
        </p:grpSpPr>
        <p:sp>
          <p:nvSpPr>
            <p:cNvPr id="1658" name="Land">
              <a:extLst>
                <a:ext uri="{FF2B5EF4-FFF2-40B4-BE49-F238E27FC236}">
                  <a16:creationId xmlns:a16="http://schemas.microsoft.com/office/drawing/2014/main" id="{0B145245-D114-4C93-8612-19C5CB8401D0}"/>
                </a:ext>
              </a:extLst>
            </p:cNvPr>
            <p:cNvSpPr>
              <a:spLocks/>
            </p:cNvSpPr>
            <p:nvPr/>
          </p:nvSpPr>
          <p:spPr bwMode="auto">
            <a:xfrm>
              <a:off x="4020" y="1998"/>
              <a:ext cx="496" cy="202"/>
            </a:xfrm>
            <a:custGeom>
              <a:avLst/>
              <a:gdLst>
                <a:gd name="T0" fmla="*/ 8 w 496"/>
                <a:gd name="T1" fmla="*/ 53 h 202"/>
                <a:gd name="T2" fmla="*/ 29 w 496"/>
                <a:gd name="T3" fmla="*/ 43 h 202"/>
                <a:gd name="T4" fmla="*/ 78 w 496"/>
                <a:gd name="T5" fmla="*/ 27 h 202"/>
                <a:gd name="T6" fmla="*/ 109 w 496"/>
                <a:gd name="T7" fmla="*/ 43 h 202"/>
                <a:gd name="T8" fmla="*/ 148 w 496"/>
                <a:gd name="T9" fmla="*/ 49 h 202"/>
                <a:gd name="T10" fmla="*/ 162 w 496"/>
                <a:gd name="T11" fmla="*/ 31 h 202"/>
                <a:gd name="T12" fmla="*/ 164 w 496"/>
                <a:gd name="T13" fmla="*/ 4 h 202"/>
                <a:gd name="T14" fmla="*/ 182 w 496"/>
                <a:gd name="T15" fmla="*/ 2 h 202"/>
                <a:gd name="T16" fmla="*/ 219 w 496"/>
                <a:gd name="T17" fmla="*/ 14 h 202"/>
                <a:gd name="T18" fmla="*/ 230 w 496"/>
                <a:gd name="T19" fmla="*/ 35 h 202"/>
                <a:gd name="T20" fmla="*/ 269 w 496"/>
                <a:gd name="T21" fmla="*/ 31 h 202"/>
                <a:gd name="T22" fmla="*/ 299 w 496"/>
                <a:gd name="T23" fmla="*/ 41 h 202"/>
                <a:gd name="T24" fmla="*/ 314 w 496"/>
                <a:gd name="T25" fmla="*/ 51 h 202"/>
                <a:gd name="T26" fmla="*/ 342 w 496"/>
                <a:gd name="T27" fmla="*/ 58 h 202"/>
                <a:gd name="T28" fmla="*/ 389 w 496"/>
                <a:gd name="T29" fmla="*/ 51 h 202"/>
                <a:gd name="T30" fmla="*/ 406 w 496"/>
                <a:gd name="T31" fmla="*/ 37 h 202"/>
                <a:gd name="T32" fmla="*/ 424 w 496"/>
                <a:gd name="T33" fmla="*/ 41 h 202"/>
                <a:gd name="T34" fmla="*/ 447 w 496"/>
                <a:gd name="T35" fmla="*/ 43 h 202"/>
                <a:gd name="T36" fmla="*/ 437 w 496"/>
                <a:gd name="T37" fmla="*/ 58 h 202"/>
                <a:gd name="T38" fmla="*/ 457 w 496"/>
                <a:gd name="T39" fmla="*/ 84 h 202"/>
                <a:gd name="T40" fmla="*/ 475 w 496"/>
                <a:gd name="T41" fmla="*/ 80 h 202"/>
                <a:gd name="T42" fmla="*/ 496 w 496"/>
                <a:gd name="T43" fmla="*/ 109 h 202"/>
                <a:gd name="T44" fmla="*/ 469 w 496"/>
                <a:gd name="T45" fmla="*/ 107 h 202"/>
                <a:gd name="T46" fmla="*/ 431 w 496"/>
                <a:gd name="T47" fmla="*/ 128 h 202"/>
                <a:gd name="T48" fmla="*/ 402 w 496"/>
                <a:gd name="T49" fmla="*/ 142 h 202"/>
                <a:gd name="T50" fmla="*/ 371 w 496"/>
                <a:gd name="T51" fmla="*/ 140 h 202"/>
                <a:gd name="T52" fmla="*/ 371 w 496"/>
                <a:gd name="T53" fmla="*/ 163 h 202"/>
                <a:gd name="T54" fmla="*/ 353 w 496"/>
                <a:gd name="T55" fmla="*/ 179 h 202"/>
                <a:gd name="T56" fmla="*/ 293 w 496"/>
                <a:gd name="T57" fmla="*/ 188 h 202"/>
                <a:gd name="T58" fmla="*/ 236 w 496"/>
                <a:gd name="T59" fmla="*/ 198 h 202"/>
                <a:gd name="T60" fmla="*/ 185 w 496"/>
                <a:gd name="T61" fmla="*/ 184 h 202"/>
                <a:gd name="T62" fmla="*/ 127 w 496"/>
                <a:gd name="T63" fmla="*/ 173 h 202"/>
                <a:gd name="T64" fmla="*/ 100 w 496"/>
                <a:gd name="T65" fmla="*/ 150 h 202"/>
                <a:gd name="T66" fmla="*/ 57 w 496"/>
                <a:gd name="T67" fmla="*/ 138 h 202"/>
                <a:gd name="T68" fmla="*/ 45 w 496"/>
                <a:gd name="T69" fmla="*/ 122 h 202"/>
                <a:gd name="T70" fmla="*/ 51 w 496"/>
                <a:gd name="T71" fmla="*/ 107 h 202"/>
                <a:gd name="T72" fmla="*/ 29 w 496"/>
                <a:gd name="T73" fmla="*/ 82 h 202"/>
                <a:gd name="T74" fmla="*/ 4 w 496"/>
                <a:gd name="T75" fmla="*/ 70 h 2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6" h="202">
                  <a:moveTo>
                    <a:pt x="0" y="60"/>
                  </a:moveTo>
                  <a:lnTo>
                    <a:pt x="8" y="53"/>
                  </a:lnTo>
                  <a:lnTo>
                    <a:pt x="21" y="51"/>
                  </a:lnTo>
                  <a:lnTo>
                    <a:pt x="29" y="43"/>
                  </a:lnTo>
                  <a:lnTo>
                    <a:pt x="63" y="25"/>
                  </a:lnTo>
                  <a:lnTo>
                    <a:pt x="78" y="27"/>
                  </a:lnTo>
                  <a:lnTo>
                    <a:pt x="100" y="31"/>
                  </a:lnTo>
                  <a:lnTo>
                    <a:pt x="109" y="43"/>
                  </a:lnTo>
                  <a:lnTo>
                    <a:pt x="140" y="43"/>
                  </a:lnTo>
                  <a:lnTo>
                    <a:pt x="148" y="49"/>
                  </a:lnTo>
                  <a:lnTo>
                    <a:pt x="160" y="39"/>
                  </a:lnTo>
                  <a:lnTo>
                    <a:pt x="162" y="31"/>
                  </a:lnTo>
                  <a:lnTo>
                    <a:pt x="150" y="18"/>
                  </a:lnTo>
                  <a:lnTo>
                    <a:pt x="164" y="4"/>
                  </a:lnTo>
                  <a:lnTo>
                    <a:pt x="168" y="0"/>
                  </a:lnTo>
                  <a:lnTo>
                    <a:pt x="182" y="2"/>
                  </a:lnTo>
                  <a:lnTo>
                    <a:pt x="195" y="6"/>
                  </a:lnTo>
                  <a:lnTo>
                    <a:pt x="219" y="14"/>
                  </a:lnTo>
                  <a:lnTo>
                    <a:pt x="221" y="23"/>
                  </a:lnTo>
                  <a:lnTo>
                    <a:pt x="230" y="35"/>
                  </a:lnTo>
                  <a:lnTo>
                    <a:pt x="256" y="39"/>
                  </a:lnTo>
                  <a:lnTo>
                    <a:pt x="269" y="31"/>
                  </a:lnTo>
                  <a:lnTo>
                    <a:pt x="293" y="35"/>
                  </a:lnTo>
                  <a:lnTo>
                    <a:pt x="299" y="41"/>
                  </a:lnTo>
                  <a:lnTo>
                    <a:pt x="308" y="43"/>
                  </a:lnTo>
                  <a:lnTo>
                    <a:pt x="314" y="51"/>
                  </a:lnTo>
                  <a:lnTo>
                    <a:pt x="320" y="56"/>
                  </a:lnTo>
                  <a:lnTo>
                    <a:pt x="342" y="58"/>
                  </a:lnTo>
                  <a:lnTo>
                    <a:pt x="359" y="56"/>
                  </a:lnTo>
                  <a:lnTo>
                    <a:pt x="389" y="51"/>
                  </a:lnTo>
                  <a:lnTo>
                    <a:pt x="398" y="43"/>
                  </a:lnTo>
                  <a:lnTo>
                    <a:pt x="406" y="37"/>
                  </a:lnTo>
                  <a:lnTo>
                    <a:pt x="416" y="35"/>
                  </a:lnTo>
                  <a:lnTo>
                    <a:pt x="424" y="41"/>
                  </a:lnTo>
                  <a:lnTo>
                    <a:pt x="431" y="41"/>
                  </a:lnTo>
                  <a:lnTo>
                    <a:pt x="447" y="43"/>
                  </a:lnTo>
                  <a:lnTo>
                    <a:pt x="441" y="51"/>
                  </a:lnTo>
                  <a:lnTo>
                    <a:pt x="437" y="58"/>
                  </a:lnTo>
                  <a:lnTo>
                    <a:pt x="429" y="82"/>
                  </a:lnTo>
                  <a:lnTo>
                    <a:pt x="457" y="84"/>
                  </a:lnTo>
                  <a:lnTo>
                    <a:pt x="465" y="78"/>
                  </a:lnTo>
                  <a:lnTo>
                    <a:pt x="475" y="80"/>
                  </a:lnTo>
                  <a:lnTo>
                    <a:pt x="494" y="99"/>
                  </a:lnTo>
                  <a:lnTo>
                    <a:pt x="496" y="109"/>
                  </a:lnTo>
                  <a:lnTo>
                    <a:pt x="482" y="107"/>
                  </a:lnTo>
                  <a:lnTo>
                    <a:pt x="469" y="107"/>
                  </a:lnTo>
                  <a:lnTo>
                    <a:pt x="449" y="115"/>
                  </a:lnTo>
                  <a:lnTo>
                    <a:pt x="431" y="128"/>
                  </a:lnTo>
                  <a:lnTo>
                    <a:pt x="416" y="128"/>
                  </a:lnTo>
                  <a:lnTo>
                    <a:pt x="402" y="142"/>
                  </a:lnTo>
                  <a:lnTo>
                    <a:pt x="385" y="140"/>
                  </a:lnTo>
                  <a:lnTo>
                    <a:pt x="371" y="140"/>
                  </a:lnTo>
                  <a:lnTo>
                    <a:pt x="365" y="151"/>
                  </a:lnTo>
                  <a:lnTo>
                    <a:pt x="371" y="163"/>
                  </a:lnTo>
                  <a:lnTo>
                    <a:pt x="353" y="173"/>
                  </a:lnTo>
                  <a:lnTo>
                    <a:pt x="353" y="179"/>
                  </a:lnTo>
                  <a:lnTo>
                    <a:pt x="336" y="188"/>
                  </a:lnTo>
                  <a:lnTo>
                    <a:pt x="293" y="188"/>
                  </a:lnTo>
                  <a:lnTo>
                    <a:pt x="271" y="202"/>
                  </a:lnTo>
                  <a:lnTo>
                    <a:pt x="236" y="198"/>
                  </a:lnTo>
                  <a:lnTo>
                    <a:pt x="213" y="186"/>
                  </a:lnTo>
                  <a:lnTo>
                    <a:pt x="185" y="184"/>
                  </a:lnTo>
                  <a:lnTo>
                    <a:pt x="133" y="182"/>
                  </a:lnTo>
                  <a:lnTo>
                    <a:pt x="127" y="173"/>
                  </a:lnTo>
                  <a:lnTo>
                    <a:pt x="121" y="161"/>
                  </a:lnTo>
                  <a:lnTo>
                    <a:pt x="100" y="150"/>
                  </a:lnTo>
                  <a:lnTo>
                    <a:pt x="90" y="140"/>
                  </a:lnTo>
                  <a:lnTo>
                    <a:pt x="57" y="138"/>
                  </a:lnTo>
                  <a:lnTo>
                    <a:pt x="49" y="134"/>
                  </a:lnTo>
                  <a:lnTo>
                    <a:pt x="45" y="122"/>
                  </a:lnTo>
                  <a:lnTo>
                    <a:pt x="51" y="115"/>
                  </a:lnTo>
                  <a:lnTo>
                    <a:pt x="51" y="107"/>
                  </a:lnTo>
                  <a:lnTo>
                    <a:pt x="43" y="95"/>
                  </a:lnTo>
                  <a:lnTo>
                    <a:pt x="29" y="82"/>
                  </a:lnTo>
                  <a:lnTo>
                    <a:pt x="14" y="80"/>
                  </a:lnTo>
                  <a:lnTo>
                    <a:pt x="4" y="70"/>
                  </a:lnTo>
                  <a:lnTo>
                    <a:pt x="0" y="60"/>
                  </a:lnTo>
                  <a:close/>
                </a:path>
              </a:pathLst>
            </a:custGeom>
            <a:grpFill/>
            <a:ln w="9525">
              <a:solidFill>
                <a:schemeClr val="bg2"/>
              </a:solidFill>
              <a:round/>
              <a:headEnd/>
              <a:tailEnd/>
            </a:ln>
          </p:spPr>
          <p:txBody>
            <a:bodyPr/>
            <a:lstStyle/>
            <a:p>
              <a:pPr>
                <a:defRPr/>
              </a:pPr>
              <a:endParaRPr lang="en-GB" dirty="0"/>
            </a:p>
          </p:txBody>
        </p:sp>
        <p:sp>
          <p:nvSpPr>
            <p:cNvPr id="1659" name="Kant">
              <a:extLst>
                <a:ext uri="{FF2B5EF4-FFF2-40B4-BE49-F238E27FC236}">
                  <a16:creationId xmlns:a16="http://schemas.microsoft.com/office/drawing/2014/main" id="{D8D3B7F3-7713-4434-8BD4-DCC5411A86E2}"/>
                </a:ext>
              </a:extLst>
            </p:cNvPr>
            <p:cNvSpPr>
              <a:spLocks/>
            </p:cNvSpPr>
            <p:nvPr/>
          </p:nvSpPr>
          <p:spPr bwMode="auto">
            <a:xfrm>
              <a:off x="4020" y="1998"/>
              <a:ext cx="496" cy="202"/>
            </a:xfrm>
            <a:custGeom>
              <a:avLst/>
              <a:gdLst>
                <a:gd name="T0" fmla="*/ 8 w 496"/>
                <a:gd name="T1" fmla="*/ 53 h 202"/>
                <a:gd name="T2" fmla="*/ 29 w 496"/>
                <a:gd name="T3" fmla="*/ 43 h 202"/>
                <a:gd name="T4" fmla="*/ 78 w 496"/>
                <a:gd name="T5" fmla="*/ 27 h 202"/>
                <a:gd name="T6" fmla="*/ 109 w 496"/>
                <a:gd name="T7" fmla="*/ 43 h 202"/>
                <a:gd name="T8" fmla="*/ 148 w 496"/>
                <a:gd name="T9" fmla="*/ 49 h 202"/>
                <a:gd name="T10" fmla="*/ 162 w 496"/>
                <a:gd name="T11" fmla="*/ 31 h 202"/>
                <a:gd name="T12" fmla="*/ 164 w 496"/>
                <a:gd name="T13" fmla="*/ 4 h 202"/>
                <a:gd name="T14" fmla="*/ 182 w 496"/>
                <a:gd name="T15" fmla="*/ 2 h 202"/>
                <a:gd name="T16" fmla="*/ 219 w 496"/>
                <a:gd name="T17" fmla="*/ 14 h 202"/>
                <a:gd name="T18" fmla="*/ 230 w 496"/>
                <a:gd name="T19" fmla="*/ 35 h 202"/>
                <a:gd name="T20" fmla="*/ 269 w 496"/>
                <a:gd name="T21" fmla="*/ 31 h 202"/>
                <a:gd name="T22" fmla="*/ 299 w 496"/>
                <a:gd name="T23" fmla="*/ 41 h 202"/>
                <a:gd name="T24" fmla="*/ 314 w 496"/>
                <a:gd name="T25" fmla="*/ 51 h 202"/>
                <a:gd name="T26" fmla="*/ 342 w 496"/>
                <a:gd name="T27" fmla="*/ 58 h 202"/>
                <a:gd name="T28" fmla="*/ 389 w 496"/>
                <a:gd name="T29" fmla="*/ 51 h 202"/>
                <a:gd name="T30" fmla="*/ 406 w 496"/>
                <a:gd name="T31" fmla="*/ 37 h 202"/>
                <a:gd name="T32" fmla="*/ 424 w 496"/>
                <a:gd name="T33" fmla="*/ 41 h 202"/>
                <a:gd name="T34" fmla="*/ 447 w 496"/>
                <a:gd name="T35" fmla="*/ 43 h 202"/>
                <a:gd name="T36" fmla="*/ 437 w 496"/>
                <a:gd name="T37" fmla="*/ 58 h 202"/>
                <a:gd name="T38" fmla="*/ 457 w 496"/>
                <a:gd name="T39" fmla="*/ 84 h 202"/>
                <a:gd name="T40" fmla="*/ 475 w 496"/>
                <a:gd name="T41" fmla="*/ 80 h 202"/>
                <a:gd name="T42" fmla="*/ 496 w 496"/>
                <a:gd name="T43" fmla="*/ 109 h 202"/>
                <a:gd name="T44" fmla="*/ 469 w 496"/>
                <a:gd name="T45" fmla="*/ 107 h 202"/>
                <a:gd name="T46" fmla="*/ 431 w 496"/>
                <a:gd name="T47" fmla="*/ 128 h 202"/>
                <a:gd name="T48" fmla="*/ 402 w 496"/>
                <a:gd name="T49" fmla="*/ 142 h 202"/>
                <a:gd name="T50" fmla="*/ 371 w 496"/>
                <a:gd name="T51" fmla="*/ 140 h 202"/>
                <a:gd name="T52" fmla="*/ 371 w 496"/>
                <a:gd name="T53" fmla="*/ 163 h 202"/>
                <a:gd name="T54" fmla="*/ 353 w 496"/>
                <a:gd name="T55" fmla="*/ 179 h 202"/>
                <a:gd name="T56" fmla="*/ 293 w 496"/>
                <a:gd name="T57" fmla="*/ 188 h 202"/>
                <a:gd name="T58" fmla="*/ 236 w 496"/>
                <a:gd name="T59" fmla="*/ 198 h 202"/>
                <a:gd name="T60" fmla="*/ 185 w 496"/>
                <a:gd name="T61" fmla="*/ 184 h 202"/>
                <a:gd name="T62" fmla="*/ 127 w 496"/>
                <a:gd name="T63" fmla="*/ 173 h 202"/>
                <a:gd name="T64" fmla="*/ 100 w 496"/>
                <a:gd name="T65" fmla="*/ 150 h 202"/>
                <a:gd name="T66" fmla="*/ 57 w 496"/>
                <a:gd name="T67" fmla="*/ 138 h 202"/>
                <a:gd name="T68" fmla="*/ 45 w 496"/>
                <a:gd name="T69" fmla="*/ 122 h 202"/>
                <a:gd name="T70" fmla="*/ 51 w 496"/>
                <a:gd name="T71" fmla="*/ 107 h 202"/>
                <a:gd name="T72" fmla="*/ 29 w 496"/>
                <a:gd name="T73" fmla="*/ 82 h 202"/>
                <a:gd name="T74" fmla="*/ 4 w 496"/>
                <a:gd name="T75" fmla="*/ 70 h 2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6" h="202">
                  <a:moveTo>
                    <a:pt x="0" y="60"/>
                  </a:moveTo>
                  <a:lnTo>
                    <a:pt x="8" y="53"/>
                  </a:lnTo>
                  <a:lnTo>
                    <a:pt x="21" y="51"/>
                  </a:lnTo>
                  <a:lnTo>
                    <a:pt x="29" y="43"/>
                  </a:lnTo>
                  <a:lnTo>
                    <a:pt x="63" y="25"/>
                  </a:lnTo>
                  <a:lnTo>
                    <a:pt x="78" y="27"/>
                  </a:lnTo>
                  <a:lnTo>
                    <a:pt x="100" y="31"/>
                  </a:lnTo>
                  <a:lnTo>
                    <a:pt x="109" y="43"/>
                  </a:lnTo>
                  <a:lnTo>
                    <a:pt x="140" y="43"/>
                  </a:lnTo>
                  <a:lnTo>
                    <a:pt x="148" y="49"/>
                  </a:lnTo>
                  <a:lnTo>
                    <a:pt x="160" y="39"/>
                  </a:lnTo>
                  <a:lnTo>
                    <a:pt x="162" y="31"/>
                  </a:lnTo>
                  <a:lnTo>
                    <a:pt x="150" y="18"/>
                  </a:lnTo>
                  <a:lnTo>
                    <a:pt x="164" y="4"/>
                  </a:lnTo>
                  <a:lnTo>
                    <a:pt x="168" y="0"/>
                  </a:lnTo>
                  <a:lnTo>
                    <a:pt x="182" y="2"/>
                  </a:lnTo>
                  <a:lnTo>
                    <a:pt x="195" y="6"/>
                  </a:lnTo>
                  <a:lnTo>
                    <a:pt x="219" y="14"/>
                  </a:lnTo>
                  <a:lnTo>
                    <a:pt x="221" y="23"/>
                  </a:lnTo>
                  <a:lnTo>
                    <a:pt x="230" y="35"/>
                  </a:lnTo>
                  <a:lnTo>
                    <a:pt x="256" y="39"/>
                  </a:lnTo>
                  <a:lnTo>
                    <a:pt x="269" y="31"/>
                  </a:lnTo>
                  <a:lnTo>
                    <a:pt x="293" y="35"/>
                  </a:lnTo>
                  <a:lnTo>
                    <a:pt x="299" y="41"/>
                  </a:lnTo>
                  <a:lnTo>
                    <a:pt x="308" y="43"/>
                  </a:lnTo>
                  <a:lnTo>
                    <a:pt x="314" y="51"/>
                  </a:lnTo>
                  <a:lnTo>
                    <a:pt x="320" y="56"/>
                  </a:lnTo>
                  <a:lnTo>
                    <a:pt x="342" y="58"/>
                  </a:lnTo>
                  <a:lnTo>
                    <a:pt x="359" y="56"/>
                  </a:lnTo>
                  <a:lnTo>
                    <a:pt x="389" y="51"/>
                  </a:lnTo>
                  <a:lnTo>
                    <a:pt x="398" y="43"/>
                  </a:lnTo>
                  <a:lnTo>
                    <a:pt x="406" y="37"/>
                  </a:lnTo>
                  <a:lnTo>
                    <a:pt x="416" y="35"/>
                  </a:lnTo>
                  <a:lnTo>
                    <a:pt x="424" y="41"/>
                  </a:lnTo>
                  <a:lnTo>
                    <a:pt x="431" y="41"/>
                  </a:lnTo>
                  <a:lnTo>
                    <a:pt x="447" y="43"/>
                  </a:lnTo>
                  <a:lnTo>
                    <a:pt x="441" y="51"/>
                  </a:lnTo>
                  <a:lnTo>
                    <a:pt x="437" y="58"/>
                  </a:lnTo>
                  <a:lnTo>
                    <a:pt x="429" y="82"/>
                  </a:lnTo>
                  <a:lnTo>
                    <a:pt x="457" y="84"/>
                  </a:lnTo>
                  <a:lnTo>
                    <a:pt x="465" y="78"/>
                  </a:lnTo>
                  <a:lnTo>
                    <a:pt x="475" y="80"/>
                  </a:lnTo>
                  <a:lnTo>
                    <a:pt x="494" y="99"/>
                  </a:lnTo>
                  <a:lnTo>
                    <a:pt x="496" y="109"/>
                  </a:lnTo>
                  <a:lnTo>
                    <a:pt x="482" y="107"/>
                  </a:lnTo>
                  <a:lnTo>
                    <a:pt x="469" y="107"/>
                  </a:lnTo>
                  <a:lnTo>
                    <a:pt x="449" y="115"/>
                  </a:lnTo>
                  <a:lnTo>
                    <a:pt x="431" y="128"/>
                  </a:lnTo>
                  <a:lnTo>
                    <a:pt x="416" y="128"/>
                  </a:lnTo>
                  <a:lnTo>
                    <a:pt x="402" y="142"/>
                  </a:lnTo>
                  <a:lnTo>
                    <a:pt x="385" y="140"/>
                  </a:lnTo>
                  <a:lnTo>
                    <a:pt x="371" y="140"/>
                  </a:lnTo>
                  <a:lnTo>
                    <a:pt x="365" y="151"/>
                  </a:lnTo>
                  <a:lnTo>
                    <a:pt x="371" y="163"/>
                  </a:lnTo>
                  <a:lnTo>
                    <a:pt x="353" y="173"/>
                  </a:lnTo>
                  <a:lnTo>
                    <a:pt x="353" y="179"/>
                  </a:lnTo>
                  <a:lnTo>
                    <a:pt x="336" y="188"/>
                  </a:lnTo>
                  <a:lnTo>
                    <a:pt x="293" y="188"/>
                  </a:lnTo>
                  <a:lnTo>
                    <a:pt x="271" y="202"/>
                  </a:lnTo>
                  <a:lnTo>
                    <a:pt x="236" y="198"/>
                  </a:lnTo>
                  <a:lnTo>
                    <a:pt x="213" y="186"/>
                  </a:lnTo>
                  <a:lnTo>
                    <a:pt x="185" y="184"/>
                  </a:lnTo>
                  <a:lnTo>
                    <a:pt x="133" y="182"/>
                  </a:lnTo>
                  <a:lnTo>
                    <a:pt x="127" y="173"/>
                  </a:lnTo>
                  <a:lnTo>
                    <a:pt x="121" y="161"/>
                  </a:lnTo>
                  <a:lnTo>
                    <a:pt x="100" y="150"/>
                  </a:lnTo>
                  <a:lnTo>
                    <a:pt x="90" y="140"/>
                  </a:lnTo>
                  <a:lnTo>
                    <a:pt x="57" y="138"/>
                  </a:lnTo>
                  <a:lnTo>
                    <a:pt x="49" y="134"/>
                  </a:lnTo>
                  <a:lnTo>
                    <a:pt x="45" y="122"/>
                  </a:lnTo>
                  <a:lnTo>
                    <a:pt x="51" y="115"/>
                  </a:lnTo>
                  <a:lnTo>
                    <a:pt x="51" y="107"/>
                  </a:lnTo>
                  <a:lnTo>
                    <a:pt x="43" y="95"/>
                  </a:lnTo>
                  <a:lnTo>
                    <a:pt x="29" y="82"/>
                  </a:lnTo>
                  <a:lnTo>
                    <a:pt x="14" y="80"/>
                  </a:lnTo>
                  <a:lnTo>
                    <a:pt x="4" y="70"/>
                  </a:lnTo>
                  <a:lnTo>
                    <a:pt x="0" y="60"/>
                  </a:lnTo>
                  <a:close/>
                </a:path>
              </a:pathLst>
            </a:custGeom>
            <a:grpFill/>
            <a:ln w="7938" cap="rnd">
              <a:solidFill>
                <a:schemeClr val="bg2"/>
              </a:solidFill>
              <a:prstDash val="solid"/>
              <a:round/>
              <a:headEnd/>
              <a:tailEnd/>
            </a:ln>
          </p:spPr>
          <p:txBody>
            <a:bodyPr/>
            <a:lstStyle/>
            <a:p>
              <a:pPr>
                <a:defRPr/>
              </a:pPr>
              <a:endParaRPr lang="en-GB" dirty="0"/>
            </a:p>
          </p:txBody>
        </p:sp>
      </p:grpSp>
      <p:sp>
        <p:nvSpPr>
          <p:cNvPr id="1660" name="ANA">
            <a:extLst>
              <a:ext uri="{FF2B5EF4-FFF2-40B4-BE49-F238E27FC236}">
                <a16:creationId xmlns:a16="http://schemas.microsoft.com/office/drawing/2014/main" id="{E8954925-7486-4E28-9D7A-AB66D8EDED02}"/>
              </a:ext>
            </a:extLst>
          </p:cNvPr>
          <p:cNvSpPr txBox="1">
            <a:spLocks noChangeArrowheads="1"/>
          </p:cNvSpPr>
          <p:nvPr/>
        </p:nvSpPr>
        <p:spPr bwMode="auto">
          <a:xfrm>
            <a:off x="956431" y="4910125"/>
            <a:ext cx="1478515" cy="260649"/>
          </a:xfrm>
          <a:prstGeom prst="rect">
            <a:avLst/>
          </a:prstGeom>
          <a:noFill/>
          <a:ln>
            <a:solidFill>
              <a:schemeClr val="bg1"/>
            </a:solid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buNone/>
            </a:pPr>
            <a:r>
              <a:rPr lang="en-GB" sz="1100" dirty="0">
                <a:latin typeface="+mn-lt"/>
              </a:rPr>
              <a:t>Current market</a:t>
            </a:r>
          </a:p>
        </p:txBody>
      </p:sp>
      <p:sp>
        <p:nvSpPr>
          <p:cNvPr id="1661" name="ESB">
            <a:extLst>
              <a:ext uri="{FF2B5EF4-FFF2-40B4-BE49-F238E27FC236}">
                <a16:creationId xmlns:a16="http://schemas.microsoft.com/office/drawing/2014/main" id="{35C6D808-7DFB-442A-A769-4F5B98A7BF3A}"/>
              </a:ext>
            </a:extLst>
          </p:cNvPr>
          <p:cNvSpPr txBox="1">
            <a:spLocks noChangeArrowheads="1"/>
          </p:cNvSpPr>
          <p:nvPr/>
        </p:nvSpPr>
        <p:spPr bwMode="auto">
          <a:xfrm>
            <a:off x="965412" y="5365548"/>
            <a:ext cx="1455682" cy="260649"/>
          </a:xfrm>
          <a:prstGeom prst="rect">
            <a:avLst/>
          </a:prstGeom>
          <a:noFill/>
          <a:ln>
            <a:solidFill>
              <a:schemeClr val="bg1"/>
            </a:solid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buNone/>
            </a:pPr>
            <a:r>
              <a:rPr lang="en-GB" sz="1100" dirty="0">
                <a:latin typeface="+mn-lt"/>
              </a:rPr>
              <a:t>Future market</a:t>
            </a:r>
          </a:p>
        </p:txBody>
      </p:sp>
      <p:sp>
        <p:nvSpPr>
          <p:cNvPr id="1662" name="ANA">
            <a:extLst>
              <a:ext uri="{FF2B5EF4-FFF2-40B4-BE49-F238E27FC236}">
                <a16:creationId xmlns:a16="http://schemas.microsoft.com/office/drawing/2014/main" id="{EDFB11AB-B470-432C-BF33-DE6DE132C1A0}"/>
              </a:ext>
            </a:extLst>
          </p:cNvPr>
          <p:cNvSpPr>
            <a:spLocks/>
          </p:cNvSpPr>
          <p:nvPr/>
        </p:nvSpPr>
        <p:spPr>
          <a:xfrm>
            <a:off x="674697" y="5356618"/>
            <a:ext cx="191889" cy="1880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63" name="KSA">
            <a:extLst>
              <a:ext uri="{FF2B5EF4-FFF2-40B4-BE49-F238E27FC236}">
                <a16:creationId xmlns:a16="http://schemas.microsoft.com/office/drawing/2014/main" id="{430C7205-A230-4ACC-B77C-2E2CC88D83B5}"/>
              </a:ext>
            </a:extLst>
          </p:cNvPr>
          <p:cNvSpPr>
            <a:spLocks/>
          </p:cNvSpPr>
          <p:nvPr/>
        </p:nvSpPr>
        <p:spPr>
          <a:xfrm>
            <a:off x="674947" y="4940985"/>
            <a:ext cx="190509" cy="18809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664" name="Billede 1663">
            <a:extLst>
              <a:ext uri="{FF2B5EF4-FFF2-40B4-BE49-F238E27FC236}">
                <a16:creationId xmlns:a16="http://schemas.microsoft.com/office/drawing/2014/main" id="{6DDA6521-D1F2-4CC3-ACFF-9D98AE27378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952131" y="2207137"/>
            <a:ext cx="2899423" cy="3498524"/>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3" name="Pladsholder til slidenummer 2">
            <a:extLst>
              <a:ext uri="{FF2B5EF4-FFF2-40B4-BE49-F238E27FC236}">
                <a16:creationId xmlns:a16="http://schemas.microsoft.com/office/drawing/2014/main" id="{0216C6AD-2C9F-459B-86BD-67EC6876847C}"/>
              </a:ext>
            </a:extLst>
          </p:cNvPr>
          <p:cNvSpPr>
            <a:spLocks noGrp="1"/>
          </p:cNvSpPr>
          <p:nvPr>
            <p:ph type="sldNum" sz="quarter" idx="12"/>
          </p:nvPr>
        </p:nvSpPr>
        <p:spPr/>
        <p:txBody>
          <a:bodyPr/>
          <a:lstStyle/>
          <a:p>
            <a:fld id="{24C8C45C-947F-4981-8B3F-4F32E973C901}" type="slidenum">
              <a:rPr lang="da-DK" smtClean="0"/>
              <a:pPr/>
              <a:t>10</a:t>
            </a:fld>
            <a:endParaRPr lang="da-DK" dirty="0"/>
          </a:p>
        </p:txBody>
      </p:sp>
      <p:sp>
        <p:nvSpPr>
          <p:cNvPr id="4" name="Pladsholder til sidefod 3">
            <a:extLst>
              <a:ext uri="{FF2B5EF4-FFF2-40B4-BE49-F238E27FC236}">
                <a16:creationId xmlns:a16="http://schemas.microsoft.com/office/drawing/2014/main" id="{DAF2202E-05D7-4343-BE16-67F9D19842BE}"/>
              </a:ext>
            </a:extLst>
          </p:cNvPr>
          <p:cNvSpPr>
            <a:spLocks noGrp="1"/>
          </p:cNvSpPr>
          <p:nvPr>
            <p:ph type="ftr" sz="quarter" idx="11"/>
          </p:nvPr>
        </p:nvSpPr>
        <p:spPr/>
        <p:txBody>
          <a:bodyPr/>
          <a:lstStyle/>
          <a:p>
            <a:endParaRPr lang="da-DK" dirty="0"/>
          </a:p>
        </p:txBody>
      </p:sp>
    </p:spTree>
    <p:custDataLst>
      <p:tags r:id="rId1"/>
    </p:custDataLst>
    <p:extLst>
      <p:ext uri="{BB962C8B-B14F-4D97-AF65-F5344CB8AC3E}">
        <p14:creationId xmlns:p14="http://schemas.microsoft.com/office/powerpoint/2010/main" val="7351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64"/>
                                        </p:tgtEl>
                                        <p:attrNameLst>
                                          <p:attrName>style.visibility</p:attrName>
                                        </p:attrNameLst>
                                      </p:cBhvr>
                                      <p:to>
                                        <p:strVal val="visible"/>
                                      </p:to>
                                    </p:set>
                                    <p:anim calcmode="lin" valueType="num">
                                      <p:cBhvr additive="base">
                                        <p:cTn id="7" dur="500" fill="hold"/>
                                        <p:tgtEl>
                                          <p:spTgt spid="1664"/>
                                        </p:tgtEl>
                                        <p:attrNameLst>
                                          <p:attrName>ppt_x</p:attrName>
                                        </p:attrNameLst>
                                      </p:cBhvr>
                                      <p:tavLst>
                                        <p:tav tm="0">
                                          <p:val>
                                            <p:strVal val="#ppt_x"/>
                                          </p:val>
                                        </p:tav>
                                        <p:tav tm="100000">
                                          <p:val>
                                            <p:strVal val="#ppt_x"/>
                                          </p:val>
                                        </p:tav>
                                      </p:tavLst>
                                    </p:anim>
                                    <p:anim calcmode="lin" valueType="num">
                                      <p:cBhvr additive="base">
                                        <p:cTn id="8" dur="500" fill="hold"/>
                                        <p:tgtEl>
                                          <p:spTgt spid="16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083C1-4C75-4223-A9D6-EAA9824BAC5C}"/>
              </a:ext>
            </a:extLst>
          </p:cNvPr>
          <p:cNvSpPr>
            <a:spLocks noGrp="1"/>
          </p:cNvSpPr>
          <p:nvPr>
            <p:ph type="title"/>
          </p:nvPr>
        </p:nvSpPr>
        <p:spPr/>
        <p:txBody>
          <a:bodyPr/>
          <a:lstStyle/>
          <a:p>
            <a:r>
              <a:rPr lang="da-DK" dirty="0" err="1"/>
              <a:t>Levelized</a:t>
            </a:r>
            <a:r>
              <a:rPr lang="da-DK" dirty="0"/>
              <a:t> </a:t>
            </a:r>
            <a:r>
              <a:rPr lang="da-DK" dirty="0" err="1"/>
              <a:t>cost</a:t>
            </a:r>
            <a:r>
              <a:rPr lang="da-DK" dirty="0"/>
              <a:t> of </a:t>
            </a:r>
            <a:r>
              <a:rPr lang="da-DK" dirty="0" err="1"/>
              <a:t>electricity</a:t>
            </a:r>
            <a:r>
              <a:rPr lang="da-DK" dirty="0"/>
              <a:t>, Taiwan</a:t>
            </a:r>
            <a:endParaRPr lang="en-US" dirty="0"/>
          </a:p>
        </p:txBody>
      </p:sp>
      <p:pic>
        <p:nvPicPr>
          <p:cNvPr id="8" name="Pladsholder til indhold 7">
            <a:extLst>
              <a:ext uri="{FF2B5EF4-FFF2-40B4-BE49-F238E27FC236}">
                <a16:creationId xmlns:a16="http://schemas.microsoft.com/office/drawing/2014/main" id="{F7AAB9C6-5A8C-4B4B-8B33-DBB37EA8FAF4}"/>
              </a:ext>
            </a:extLst>
          </p:cNvPr>
          <p:cNvPicPr>
            <a:picLocks noGrp="1" noChangeAspect="1"/>
          </p:cNvPicPr>
          <p:nvPr>
            <p:ph idx="1"/>
          </p:nvPr>
        </p:nvPicPr>
        <p:blipFill>
          <a:blip r:embed="rId2"/>
          <a:stretch>
            <a:fillRect/>
          </a:stretch>
        </p:blipFill>
        <p:spPr>
          <a:xfrm>
            <a:off x="180109" y="1735953"/>
            <a:ext cx="11640184" cy="3732187"/>
          </a:xfrm>
        </p:spPr>
      </p:pic>
      <p:sp>
        <p:nvSpPr>
          <p:cNvPr id="6" name="Pladsholder til slidenummer 5">
            <a:extLst>
              <a:ext uri="{FF2B5EF4-FFF2-40B4-BE49-F238E27FC236}">
                <a16:creationId xmlns:a16="http://schemas.microsoft.com/office/drawing/2014/main" id="{CE247BDF-84FC-420C-9CAC-394DE219C0B5}"/>
              </a:ext>
            </a:extLst>
          </p:cNvPr>
          <p:cNvSpPr>
            <a:spLocks noGrp="1"/>
          </p:cNvSpPr>
          <p:nvPr>
            <p:ph type="sldNum" sz="quarter" idx="12"/>
          </p:nvPr>
        </p:nvSpPr>
        <p:spPr/>
        <p:txBody>
          <a:bodyPr/>
          <a:lstStyle/>
          <a:p>
            <a:fld id="{24C8C45C-947F-4981-8B3F-4F32E973C901}" type="slidenum">
              <a:rPr lang="da-DK" smtClean="0"/>
              <a:pPr/>
              <a:t>11</a:t>
            </a:fld>
            <a:endParaRPr lang="da-DK" dirty="0"/>
          </a:p>
        </p:txBody>
      </p:sp>
      <p:sp>
        <p:nvSpPr>
          <p:cNvPr id="9" name="Tekstfelt 8">
            <a:extLst>
              <a:ext uri="{FF2B5EF4-FFF2-40B4-BE49-F238E27FC236}">
                <a16:creationId xmlns:a16="http://schemas.microsoft.com/office/drawing/2014/main" id="{6A5BB557-67DF-4CD7-A3E1-1289EDFBDC11}"/>
              </a:ext>
            </a:extLst>
          </p:cNvPr>
          <p:cNvSpPr txBox="1"/>
          <p:nvPr/>
        </p:nvSpPr>
        <p:spPr>
          <a:xfrm>
            <a:off x="845129" y="5706460"/>
            <a:ext cx="9851445" cy="914400"/>
          </a:xfrm>
          <a:prstGeom prst="rect">
            <a:avLst/>
          </a:prstGeom>
        </p:spPr>
        <p:txBody>
          <a:bodyPr vert="horz" wrap="none" lIns="0" tIns="0" rIns="0" bIns="0" rtlCol="0">
            <a:noAutofit/>
          </a:bodyPr>
          <a:lstStyle/>
          <a:p>
            <a:pPr marL="0" indent="0" algn="l">
              <a:buNone/>
            </a:pPr>
            <a:r>
              <a:rPr lang="da-DK" sz="1200" dirty="0" err="1"/>
              <a:t>Levelized</a:t>
            </a:r>
            <a:r>
              <a:rPr lang="da-DK" sz="1200" dirty="0"/>
              <a:t> </a:t>
            </a:r>
            <a:r>
              <a:rPr lang="da-DK" sz="1200" dirty="0" err="1"/>
              <a:t>cost</a:t>
            </a:r>
            <a:r>
              <a:rPr lang="da-DK" sz="1200" dirty="0"/>
              <a:t> of </a:t>
            </a:r>
            <a:r>
              <a:rPr lang="da-DK" sz="1200" dirty="0" err="1"/>
              <a:t>electricity</a:t>
            </a:r>
            <a:r>
              <a:rPr lang="da-DK" sz="1200" dirty="0"/>
              <a:t>, offshore </a:t>
            </a:r>
            <a:r>
              <a:rPr lang="da-DK" sz="1200" dirty="0" err="1"/>
              <a:t>wind</a:t>
            </a:r>
            <a:r>
              <a:rPr lang="da-DK" sz="1200" dirty="0"/>
              <a:t>, Taiwan, 2020-2050. Source, IHS </a:t>
            </a:r>
            <a:r>
              <a:rPr lang="da-DK" sz="1200" dirty="0" err="1"/>
              <a:t>Markit</a:t>
            </a:r>
            <a:r>
              <a:rPr lang="da-DK" sz="1200" dirty="0"/>
              <a:t>, 2021</a:t>
            </a:r>
            <a:endParaRPr lang="en-US" sz="1200" dirty="0"/>
          </a:p>
        </p:txBody>
      </p:sp>
    </p:spTree>
    <p:extLst>
      <p:ext uri="{BB962C8B-B14F-4D97-AF65-F5344CB8AC3E}">
        <p14:creationId xmlns:p14="http://schemas.microsoft.com/office/powerpoint/2010/main" val="2116813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AAD6DE9-C98A-4BF6-8EAF-CD7B2C2F826F}"/>
              </a:ext>
            </a:extLst>
          </p:cNvPr>
          <p:cNvSpPr>
            <a:spLocks noGrp="1"/>
          </p:cNvSpPr>
          <p:nvPr>
            <p:ph type="ctrTitle"/>
          </p:nvPr>
        </p:nvSpPr>
        <p:spPr/>
        <p:txBody>
          <a:bodyPr/>
          <a:lstStyle/>
          <a:p>
            <a:r>
              <a:rPr lang="en-GB" dirty="0"/>
              <a:t>Risk &amp; </a:t>
            </a:r>
            <a:br>
              <a:rPr lang="en-GB" dirty="0"/>
            </a:br>
            <a:r>
              <a:rPr lang="en-GB" dirty="0"/>
              <a:t>Due diligence</a:t>
            </a:r>
            <a:endParaRPr lang="da-DK" dirty="0"/>
          </a:p>
        </p:txBody>
      </p:sp>
      <p:sp>
        <p:nvSpPr>
          <p:cNvPr id="4" name="Pladsholder til dato 3">
            <a:extLst>
              <a:ext uri="{FF2B5EF4-FFF2-40B4-BE49-F238E27FC236}">
                <a16:creationId xmlns:a16="http://schemas.microsoft.com/office/drawing/2014/main" id="{82581F71-55C6-4B15-BF5C-A97672E1A2AF}"/>
              </a:ext>
            </a:extLst>
          </p:cNvPr>
          <p:cNvSpPr>
            <a:spLocks noGrp="1"/>
          </p:cNvSpPr>
          <p:nvPr>
            <p:ph type="dt" sz="half" idx="10"/>
          </p:nvPr>
        </p:nvSpPr>
        <p:spPr/>
        <p:txBody>
          <a:bodyPr/>
          <a:lstStyle/>
          <a:p>
            <a:fld id="{2BC2071D-17A9-4742-BDA6-8C17E10BE8BB}" type="datetime1">
              <a:rPr lang="en-GB"/>
              <a:t>11/10/2021</a:t>
            </a:fld>
            <a:endParaRPr lang="en-GB" dirty="0"/>
          </a:p>
        </p:txBody>
      </p:sp>
      <p:sp>
        <p:nvSpPr>
          <p:cNvPr id="5" name="Pladsholder til sidefod 4">
            <a:extLst>
              <a:ext uri="{FF2B5EF4-FFF2-40B4-BE49-F238E27FC236}">
                <a16:creationId xmlns:a16="http://schemas.microsoft.com/office/drawing/2014/main" id="{3D12EFC5-6877-494B-B54B-A7563080BDA3}"/>
              </a:ext>
            </a:extLst>
          </p:cNvPr>
          <p:cNvSpPr>
            <a:spLocks noGrp="1"/>
          </p:cNvSpPr>
          <p:nvPr>
            <p:ph type="ftr" sz="quarter" idx="11"/>
          </p:nvPr>
        </p:nvSpPr>
        <p:spPr/>
        <p:txBody>
          <a:bodyPr/>
          <a:lstStyle/>
          <a:p>
            <a:endParaRPr lang="en-GB" dirty="0"/>
          </a:p>
        </p:txBody>
      </p:sp>
      <p:sp>
        <p:nvSpPr>
          <p:cNvPr id="6" name="Pladsholder til slidenummer 5">
            <a:extLst>
              <a:ext uri="{FF2B5EF4-FFF2-40B4-BE49-F238E27FC236}">
                <a16:creationId xmlns:a16="http://schemas.microsoft.com/office/drawing/2014/main" id="{7487AD08-E980-4EDE-9AF5-C19F972910A0}"/>
              </a:ext>
            </a:extLst>
          </p:cNvPr>
          <p:cNvSpPr>
            <a:spLocks noGrp="1"/>
          </p:cNvSpPr>
          <p:nvPr>
            <p:ph type="sldNum" sz="quarter" idx="12"/>
          </p:nvPr>
        </p:nvSpPr>
        <p:spPr/>
        <p:txBody>
          <a:bodyPr/>
          <a:lstStyle/>
          <a:p>
            <a:fld id="{24C8C45C-947F-4981-8B3F-4F32E973C901}" type="slidenum">
              <a:rPr lang="en-GB"/>
              <a:pPr/>
              <a:t>12</a:t>
            </a:fld>
            <a:endParaRPr lang="en-GB" dirty="0"/>
          </a:p>
        </p:txBody>
      </p:sp>
    </p:spTree>
    <p:custDataLst>
      <p:tags r:id="rId1"/>
    </p:custDataLst>
    <p:extLst>
      <p:ext uri="{BB962C8B-B14F-4D97-AF65-F5344CB8AC3E}">
        <p14:creationId xmlns:p14="http://schemas.microsoft.com/office/powerpoint/2010/main" val="38349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Due diligence </a:t>
            </a:r>
            <a:br>
              <a:rPr lang="en-GB" dirty="0"/>
            </a:br>
            <a:r>
              <a:rPr lang="en-GB" dirty="0"/>
              <a:t>&amp; Risk</a:t>
            </a:r>
          </a:p>
        </p:txBody>
      </p:sp>
      <p:sp>
        <p:nvSpPr>
          <p:cNvPr id="3" name="Pladsholder til indhold 2"/>
          <p:cNvSpPr>
            <a:spLocks noGrp="1"/>
          </p:cNvSpPr>
          <p:nvPr>
            <p:ph idx="1"/>
          </p:nvPr>
        </p:nvSpPr>
        <p:spPr/>
        <p:txBody>
          <a:bodyPr/>
          <a:lstStyle/>
          <a:p>
            <a:pPr marL="0" indent="0">
              <a:buNone/>
            </a:pPr>
            <a:r>
              <a:rPr lang="en-GB" dirty="0">
                <a:latin typeface="+mj-lt"/>
              </a:rPr>
              <a:t>Off take study</a:t>
            </a:r>
            <a:r>
              <a:rPr lang="en-GB" dirty="0"/>
              <a:t>	One or two independent </a:t>
            </a:r>
          </a:p>
          <a:p>
            <a:endParaRPr lang="en-GB" dirty="0"/>
          </a:p>
          <a:p>
            <a:pPr marL="0" indent="0">
              <a:buNone/>
            </a:pPr>
            <a:r>
              <a:rPr lang="en-GB" dirty="0">
                <a:latin typeface="+mj-lt"/>
              </a:rPr>
              <a:t>Legal</a:t>
            </a:r>
            <a:r>
              <a:rPr lang="en-GB" dirty="0"/>
              <a:t>		Security, offtake, 				permit/licence, law, loan 			documentation etc.</a:t>
            </a:r>
          </a:p>
          <a:p>
            <a:endParaRPr lang="en-GB" dirty="0"/>
          </a:p>
          <a:p>
            <a:pPr marL="0" indent="0">
              <a:buNone/>
            </a:pPr>
            <a:r>
              <a:rPr lang="en-GB" dirty="0">
                <a:latin typeface="+mj-lt"/>
              </a:rPr>
              <a:t>Technical</a:t>
            </a:r>
            <a:r>
              <a:rPr lang="en-GB" dirty="0"/>
              <a:t>	O&amp;M, turnkey, site, contract 		etc.</a:t>
            </a:r>
          </a:p>
          <a:p>
            <a:endParaRPr lang="en-GB" dirty="0"/>
          </a:p>
          <a:p>
            <a:pPr marL="0" indent="0">
              <a:buNone/>
            </a:pPr>
            <a:r>
              <a:rPr lang="en-GB" dirty="0">
                <a:latin typeface="+mj-lt"/>
              </a:rPr>
              <a:t>Insurance</a:t>
            </a:r>
            <a:r>
              <a:rPr lang="en-GB" dirty="0"/>
              <a:t>	Market standards etc. </a:t>
            </a:r>
          </a:p>
          <a:p>
            <a:endParaRPr lang="en-GB" dirty="0"/>
          </a:p>
          <a:p>
            <a:pPr marL="0" indent="0">
              <a:buNone/>
            </a:pPr>
            <a:r>
              <a:rPr lang="en-GB" dirty="0">
                <a:latin typeface="+mj-lt"/>
              </a:rPr>
              <a:t>Environment</a:t>
            </a:r>
            <a:r>
              <a:rPr lang="en-GB" dirty="0"/>
              <a:t>	Compliance – EQ/IFC PS</a:t>
            </a:r>
          </a:p>
        </p:txBody>
      </p:sp>
      <p:pic>
        <p:nvPicPr>
          <p:cNvPr id="14" name="Pladsholder til billede 4">
            <a:extLst>
              <a:ext uri="{FF2B5EF4-FFF2-40B4-BE49-F238E27FC236}">
                <a16:creationId xmlns:a16="http://schemas.microsoft.com/office/drawing/2014/main" id="{321B1527-6DB7-481F-912F-23E4F0B1643E}"/>
              </a:ext>
            </a:extLst>
          </p:cNvPr>
          <p:cNvPicPr>
            <a:picLocks noGrp="1" noChangeAspect="1"/>
          </p:cNvPicPr>
          <p:nvPr>
            <p:ph type="pic" sz="quarter" idx="17"/>
          </p:nvPr>
        </p:nvPicPr>
        <p:blipFill rotWithShape="1">
          <a:blip r:embed="rId4" cstate="print">
            <a:extLst>
              <a:ext uri="{28A0092B-C50C-407E-A947-70E740481C1C}">
                <a14:useLocalDpi xmlns:a14="http://schemas.microsoft.com/office/drawing/2010/main" val="0"/>
              </a:ext>
            </a:extLst>
          </a:blip>
          <a:srcRect l="20360" r="20360"/>
          <a:stretch/>
        </p:blipFill>
        <p:spPr>
          <a:xfrm>
            <a:off x="6102350" y="0"/>
            <a:ext cx="6091238" cy="6861175"/>
          </a:xfrm>
        </p:spPr>
      </p:pic>
      <p:sp>
        <p:nvSpPr>
          <p:cNvPr id="16" name="Tekstfelt 15">
            <a:extLst>
              <a:ext uri="{FF2B5EF4-FFF2-40B4-BE49-F238E27FC236}">
                <a16:creationId xmlns:a16="http://schemas.microsoft.com/office/drawing/2014/main" id="{11F39CB8-F2B0-468A-B94E-C39BD273D914}"/>
              </a:ext>
            </a:extLst>
          </p:cNvPr>
          <p:cNvSpPr txBox="1">
            <a:spLocks/>
          </p:cNvSpPr>
          <p:nvPr/>
        </p:nvSpPr>
        <p:spPr>
          <a:xfrm>
            <a:off x="11148000" y="6715634"/>
            <a:ext cx="1044000" cy="91820"/>
          </a:xfrm>
          <a:prstGeom prst="rect">
            <a:avLst/>
          </a:prstGeom>
          <a:noFill/>
        </p:spPr>
        <p:txBody>
          <a:bodyPr wrap="square" lIns="0" tIns="0" rIns="0" bIns="0" rtlCol="0">
            <a:spAutoFit/>
          </a:bodyPr>
          <a:lstStyle/>
          <a:p>
            <a:pPr marL="0" indent="0">
              <a:buNone/>
            </a:pPr>
            <a:r>
              <a:rPr lang="en-GB" sz="600" dirty="0"/>
              <a:t>© MHI Vestas Offshore Wind</a:t>
            </a:r>
          </a:p>
        </p:txBody>
      </p:sp>
      <p:sp>
        <p:nvSpPr>
          <p:cNvPr id="4" name="Pladsholder til slidenummer 3">
            <a:extLst>
              <a:ext uri="{FF2B5EF4-FFF2-40B4-BE49-F238E27FC236}">
                <a16:creationId xmlns:a16="http://schemas.microsoft.com/office/drawing/2014/main" id="{94D5D758-A450-47B7-A31D-C37C6BE6241F}"/>
              </a:ext>
            </a:extLst>
          </p:cNvPr>
          <p:cNvSpPr>
            <a:spLocks noGrp="1"/>
          </p:cNvSpPr>
          <p:nvPr>
            <p:ph type="sldNum" sz="quarter" idx="4"/>
          </p:nvPr>
        </p:nvSpPr>
        <p:spPr/>
        <p:txBody>
          <a:bodyPr/>
          <a:lstStyle/>
          <a:p>
            <a:fld id="{24C8C45C-947F-4981-8B3F-4F32E973C901}" type="slidenum">
              <a:rPr lang="da-DK" smtClean="0"/>
              <a:pPr/>
              <a:t>13</a:t>
            </a:fld>
            <a:endParaRPr lang="da-DK" dirty="0"/>
          </a:p>
        </p:txBody>
      </p:sp>
      <p:sp>
        <p:nvSpPr>
          <p:cNvPr id="5" name="Pladsholder til sidefod 4">
            <a:extLst>
              <a:ext uri="{FF2B5EF4-FFF2-40B4-BE49-F238E27FC236}">
                <a16:creationId xmlns:a16="http://schemas.microsoft.com/office/drawing/2014/main" id="{EFAC806F-0E3E-42F1-A4A1-B750ABD8F190}"/>
              </a:ext>
            </a:extLst>
          </p:cNvPr>
          <p:cNvSpPr>
            <a:spLocks noGrp="1"/>
          </p:cNvSpPr>
          <p:nvPr>
            <p:ph type="ftr" sz="quarter" idx="3"/>
          </p:nvPr>
        </p:nvSpPr>
        <p:spPr/>
        <p:txBody>
          <a:bodyPr/>
          <a:lstStyle/>
          <a:p>
            <a:endParaRPr lang="da-DK" dirty="0"/>
          </a:p>
        </p:txBody>
      </p:sp>
    </p:spTree>
    <p:custDataLst>
      <p:tags r:id="rId1"/>
    </p:custDataLst>
    <p:extLst>
      <p:ext uri="{BB962C8B-B14F-4D97-AF65-F5344CB8AC3E}">
        <p14:creationId xmlns:p14="http://schemas.microsoft.com/office/powerpoint/2010/main" val="2096589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illedresultat for china white dolphin">
            <a:extLst>
              <a:ext uri="{FF2B5EF4-FFF2-40B4-BE49-F238E27FC236}">
                <a16:creationId xmlns:a16="http://schemas.microsoft.com/office/drawing/2014/main" id="{0823A8F2-C910-464F-A71D-F66E1221549E}"/>
              </a:ext>
            </a:extLst>
          </p:cNvPr>
          <p:cNvPicPr>
            <a:picLocks noGrp="1" noChangeAspect="1" noChangeArrowheads="1"/>
          </p:cNvPicPr>
          <p:nvPr>
            <p:ph type="pic" sz="quarter" idx="17"/>
          </p:nvPr>
        </p:nvPicPr>
        <p:blipFill rotWithShape="1">
          <a:blip r:embed="rId3">
            <a:extLst>
              <a:ext uri="{28A0092B-C50C-407E-A947-70E740481C1C}">
                <a14:useLocalDpi xmlns:a14="http://schemas.microsoft.com/office/drawing/2010/main" val="0"/>
              </a:ext>
            </a:extLst>
          </a:blip>
          <a:srcRect t="2416" b="2416"/>
          <a:stretch/>
        </p:blipFill>
        <p:spPr>
          <a:xfrm>
            <a:off x="6102000" y="-1"/>
            <a:ext cx="6091200" cy="3430800"/>
          </a:xfrm>
        </p:spPr>
      </p:pic>
      <p:pic>
        <p:nvPicPr>
          <p:cNvPr id="17" name="Pladsholder til billede 16">
            <a:extLst>
              <a:ext uri="{FF2B5EF4-FFF2-40B4-BE49-F238E27FC236}">
                <a16:creationId xmlns:a16="http://schemas.microsoft.com/office/drawing/2014/main" id="{1B556CEA-596B-434A-A73E-A946F3841F1B}"/>
              </a:ext>
            </a:extLst>
          </p:cNvPr>
          <p:cNvPicPr>
            <a:picLocks noGrp="1" noChangeAspect="1"/>
          </p:cNvPicPr>
          <p:nvPr>
            <p:ph type="pic" sz="quarter" idx="20"/>
          </p:nvPr>
        </p:nvPicPr>
        <p:blipFill rotWithShape="1">
          <a:blip r:embed="rId4"/>
          <a:srcRect l="25137" r="25137"/>
          <a:stretch/>
        </p:blipFill>
        <p:spPr>
          <a:xfrm>
            <a:off x="6100762" y="3429000"/>
            <a:ext cx="3045600" cy="3429000"/>
          </a:xfrm>
        </p:spPr>
      </p:pic>
      <p:pic>
        <p:nvPicPr>
          <p:cNvPr id="18" name="Picture 3" descr="Billedresultat for Typhoon taiwan">
            <a:hlinkClick r:id="rId5"/>
            <a:extLst>
              <a:ext uri="{FF2B5EF4-FFF2-40B4-BE49-F238E27FC236}">
                <a16:creationId xmlns:a16="http://schemas.microsoft.com/office/drawing/2014/main" id="{33AF2533-54D1-412E-ADBD-63DA4ED8CA46}"/>
              </a:ext>
            </a:extLst>
          </p:cNvPr>
          <p:cNvPicPr>
            <a:picLocks noGrp="1" noChangeAspect="1" noChangeArrowheads="1"/>
          </p:cNvPicPr>
          <p:nvPr>
            <p:ph type="pic" sz="quarter" idx="22"/>
          </p:nvPr>
        </p:nvPicPr>
        <p:blipFill rotWithShape="1">
          <a:blip r:embed="rId6">
            <a:extLst>
              <a:ext uri="{28A0092B-C50C-407E-A947-70E740481C1C}">
                <a14:useLocalDpi xmlns:a14="http://schemas.microsoft.com/office/drawing/2010/main" val="0"/>
              </a:ext>
            </a:extLst>
          </a:blip>
          <a:srcRect l="23696" r="23696"/>
          <a:stretch/>
        </p:blipFill>
        <p:spPr>
          <a:xfrm>
            <a:off x="9146400" y="3427201"/>
            <a:ext cx="3045600" cy="3429000"/>
          </a:xfrm>
        </p:spPr>
      </p:pic>
      <p:sp>
        <p:nvSpPr>
          <p:cNvPr id="2" name="Titel 1"/>
          <p:cNvSpPr>
            <a:spLocks noGrp="1"/>
          </p:cNvSpPr>
          <p:nvPr>
            <p:ph type="title"/>
          </p:nvPr>
        </p:nvSpPr>
        <p:spPr/>
        <p:txBody>
          <a:bodyPr/>
          <a:lstStyle/>
          <a:p>
            <a:r>
              <a:rPr lang="en-US" dirty="0"/>
              <a:t>Taiwan Risk - new</a:t>
            </a:r>
          </a:p>
        </p:txBody>
      </p:sp>
      <p:sp>
        <p:nvSpPr>
          <p:cNvPr id="11" name="Pladsholder til indhold 10">
            <a:extLst>
              <a:ext uri="{FF2B5EF4-FFF2-40B4-BE49-F238E27FC236}">
                <a16:creationId xmlns:a16="http://schemas.microsoft.com/office/drawing/2014/main" id="{BF99E7AD-CA47-4131-B4E4-1018315E88F9}"/>
              </a:ext>
            </a:extLst>
          </p:cNvPr>
          <p:cNvSpPr>
            <a:spLocks noGrp="1"/>
          </p:cNvSpPr>
          <p:nvPr>
            <p:ph idx="1"/>
          </p:nvPr>
        </p:nvSpPr>
        <p:spPr/>
        <p:txBody>
          <a:bodyPr/>
          <a:lstStyle/>
          <a:p>
            <a:r>
              <a:rPr lang="en-US" dirty="0"/>
              <a:t>Earthquake </a:t>
            </a:r>
            <a:br>
              <a:rPr lang="en-US" dirty="0"/>
            </a:br>
            <a:endParaRPr lang="en-US" dirty="0"/>
          </a:p>
          <a:p>
            <a:r>
              <a:rPr lang="en-US" dirty="0"/>
              <a:t>Typhoon</a:t>
            </a:r>
          </a:p>
          <a:p>
            <a:endParaRPr lang="en-US" dirty="0"/>
          </a:p>
          <a:p>
            <a:r>
              <a:rPr lang="en-US" dirty="0"/>
              <a:t>Pink Chinese dolphin</a:t>
            </a:r>
          </a:p>
          <a:p>
            <a:endParaRPr lang="en-US" dirty="0"/>
          </a:p>
          <a:p>
            <a:r>
              <a:rPr lang="en-US" dirty="0"/>
              <a:t>Country risk </a:t>
            </a:r>
          </a:p>
          <a:p>
            <a:endParaRPr lang="en-US" dirty="0"/>
          </a:p>
          <a:p>
            <a:r>
              <a:rPr lang="en-US" dirty="0"/>
              <a:t>PPA risk – Direct Agreements/Bankability</a:t>
            </a:r>
          </a:p>
          <a:p>
            <a:endParaRPr lang="en-US" dirty="0"/>
          </a:p>
          <a:p>
            <a:r>
              <a:rPr lang="en-US" dirty="0"/>
              <a:t>Mitigation: Sponsor, Technology, Design, Banks, General law, Risk country I and ECAs.</a:t>
            </a:r>
            <a:endParaRPr lang="da-DK" dirty="0"/>
          </a:p>
        </p:txBody>
      </p:sp>
      <p:sp>
        <p:nvSpPr>
          <p:cNvPr id="7" name="Pladsholder til billede 5">
            <a:extLst>
              <a:ext uri="{FF2B5EF4-FFF2-40B4-BE49-F238E27FC236}">
                <a16:creationId xmlns:a16="http://schemas.microsoft.com/office/drawing/2014/main" id="{0E906D88-7058-4D5A-8A07-38DFC56DDB5F}"/>
              </a:ext>
            </a:extLst>
          </p:cNvPr>
          <p:cNvSpPr txBox="1">
            <a:spLocks/>
          </p:cNvSpPr>
          <p:nvPr/>
        </p:nvSpPr>
        <p:spPr>
          <a:xfrm>
            <a:off x="7676244" y="2292259"/>
            <a:ext cx="4224865" cy="4349750"/>
          </a:xfrm>
          <a:prstGeom prst="rect">
            <a:avLst/>
          </a:prstGeom>
        </p:spPr>
      </p:sp>
      <p:sp>
        <p:nvSpPr>
          <p:cNvPr id="3" name="Pladsholder til slidenummer 2">
            <a:extLst>
              <a:ext uri="{FF2B5EF4-FFF2-40B4-BE49-F238E27FC236}">
                <a16:creationId xmlns:a16="http://schemas.microsoft.com/office/drawing/2014/main" id="{39C3BB9C-7AB1-4192-9714-6E0878ED8EC9}"/>
              </a:ext>
            </a:extLst>
          </p:cNvPr>
          <p:cNvSpPr>
            <a:spLocks noGrp="1"/>
          </p:cNvSpPr>
          <p:nvPr>
            <p:ph type="sldNum" sz="quarter" idx="4"/>
          </p:nvPr>
        </p:nvSpPr>
        <p:spPr/>
        <p:txBody>
          <a:bodyPr/>
          <a:lstStyle/>
          <a:p>
            <a:fld id="{24C8C45C-947F-4981-8B3F-4F32E973C901}" type="slidenum">
              <a:rPr lang="da-DK" smtClean="0"/>
              <a:pPr/>
              <a:t>14</a:t>
            </a:fld>
            <a:endParaRPr lang="da-DK" dirty="0"/>
          </a:p>
        </p:txBody>
      </p:sp>
      <p:sp>
        <p:nvSpPr>
          <p:cNvPr id="4" name="Pladsholder til sidefod 3">
            <a:extLst>
              <a:ext uri="{FF2B5EF4-FFF2-40B4-BE49-F238E27FC236}">
                <a16:creationId xmlns:a16="http://schemas.microsoft.com/office/drawing/2014/main" id="{E7CF6DCE-1FBA-4FE5-8906-BD9CF5FDE409}"/>
              </a:ext>
            </a:extLst>
          </p:cNvPr>
          <p:cNvSpPr>
            <a:spLocks noGrp="1"/>
          </p:cNvSpPr>
          <p:nvPr>
            <p:ph type="ftr" sz="quarter" idx="3"/>
          </p:nvPr>
        </p:nvSpPr>
        <p:spPr/>
        <p:txBody>
          <a:bodyPr/>
          <a:lstStyle/>
          <a:p>
            <a:endParaRPr lang="da-DK" dirty="0"/>
          </a:p>
        </p:txBody>
      </p:sp>
    </p:spTree>
    <p:custDataLst>
      <p:tags r:id="rId1"/>
    </p:custDataLst>
    <p:extLst>
      <p:ext uri="{BB962C8B-B14F-4D97-AF65-F5344CB8AC3E}">
        <p14:creationId xmlns:p14="http://schemas.microsoft.com/office/powerpoint/2010/main" val="126846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What we bring</a:t>
            </a:r>
          </a:p>
        </p:txBody>
      </p:sp>
      <p:sp>
        <p:nvSpPr>
          <p:cNvPr id="3" name="Pladsholder til indhold 2"/>
          <p:cNvSpPr>
            <a:spLocks noGrp="1"/>
          </p:cNvSpPr>
          <p:nvPr>
            <p:ph idx="1"/>
          </p:nvPr>
        </p:nvSpPr>
        <p:spPr/>
        <p:txBody>
          <a:bodyPr/>
          <a:lstStyle/>
          <a:p>
            <a:r>
              <a:rPr lang="en-US" sz="1500" dirty="0">
                <a:latin typeface="+mj-lt"/>
              </a:rPr>
              <a:t>Great experience in offshore project finance: </a:t>
            </a:r>
            <a:r>
              <a:rPr lang="en-US" sz="1500" dirty="0"/>
              <a:t>Flexible, reliable and well connected</a:t>
            </a:r>
          </a:p>
          <a:p>
            <a:endParaRPr lang="en-US" sz="1500" dirty="0">
              <a:latin typeface="+mj-lt"/>
            </a:endParaRPr>
          </a:p>
          <a:p>
            <a:r>
              <a:rPr lang="en-US" sz="1500" dirty="0">
                <a:latin typeface="+mj-lt"/>
              </a:rPr>
              <a:t>Up to 80% of senior debt – in offshore typically: </a:t>
            </a:r>
            <a:br>
              <a:rPr lang="en-US" sz="1500" dirty="0">
                <a:latin typeface="+mj-lt"/>
              </a:rPr>
            </a:br>
            <a:r>
              <a:rPr lang="en-US" sz="1500" dirty="0"/>
              <a:t>25-50% of senior debt</a:t>
            </a:r>
          </a:p>
          <a:p>
            <a:endParaRPr lang="en-US" sz="1500" dirty="0">
              <a:latin typeface="+mj-lt"/>
            </a:endParaRPr>
          </a:p>
          <a:p>
            <a:r>
              <a:rPr lang="en-US" sz="1500" dirty="0">
                <a:latin typeface="+mj-lt"/>
              </a:rPr>
              <a:t>Max. exposure per transaction: </a:t>
            </a:r>
            <a:br>
              <a:rPr lang="en-US" sz="1500" dirty="0">
                <a:latin typeface="+mj-lt"/>
              </a:rPr>
            </a:br>
            <a:r>
              <a:rPr lang="en-US" sz="1500" dirty="0"/>
              <a:t>USD 800 million</a:t>
            </a:r>
          </a:p>
          <a:p>
            <a:endParaRPr lang="en-US" sz="1500" dirty="0">
              <a:latin typeface="+mj-lt"/>
            </a:endParaRPr>
          </a:p>
          <a:p>
            <a:r>
              <a:rPr lang="en-US" sz="1500" dirty="0">
                <a:latin typeface="+mj-lt"/>
              </a:rPr>
              <a:t>Local currency:</a:t>
            </a:r>
            <a:br>
              <a:rPr lang="en-US" sz="1500" dirty="0">
                <a:latin typeface="+mj-lt"/>
              </a:rPr>
            </a:br>
            <a:r>
              <a:rPr lang="en-US" sz="1500" dirty="0"/>
              <a:t>EKF can look into guaranteeing loans in non-hard currencies</a:t>
            </a:r>
          </a:p>
          <a:p>
            <a:endParaRPr lang="en-US" sz="1500" dirty="0">
              <a:latin typeface="+mj-lt"/>
            </a:endParaRPr>
          </a:p>
          <a:p>
            <a:r>
              <a:rPr lang="en-US" sz="1500" dirty="0">
                <a:latin typeface="+mj-lt"/>
              </a:rPr>
              <a:t>Market pricing</a:t>
            </a:r>
          </a:p>
          <a:p>
            <a:endParaRPr lang="en-US" sz="1500" dirty="0">
              <a:latin typeface="+mj-lt"/>
            </a:endParaRPr>
          </a:p>
          <a:p>
            <a:r>
              <a:rPr lang="en-US" sz="1500" dirty="0">
                <a:latin typeface="+mj-lt"/>
              </a:rPr>
              <a:t>Full Due Diligence including documentation risk</a:t>
            </a:r>
            <a:endParaRPr lang="en-GB" sz="1500" dirty="0"/>
          </a:p>
        </p:txBody>
      </p:sp>
      <p:pic>
        <p:nvPicPr>
          <p:cNvPr id="8" name="Picture Placeholder 4">
            <a:extLst>
              <a:ext uri="{FF2B5EF4-FFF2-40B4-BE49-F238E27FC236}">
                <a16:creationId xmlns:a16="http://schemas.microsoft.com/office/drawing/2014/main" id="{86826274-1617-4CFD-AB01-773DC0E0F725}"/>
              </a:ext>
            </a:extLst>
          </p:cNvPr>
          <p:cNvPicPr>
            <a:picLocks noGrp="1" noChangeAspect="1"/>
          </p:cNvPicPr>
          <p:nvPr>
            <p:ph type="pic" sz="quarter" idx="17"/>
            <p:custDataLst>
              <p:tags r:id="rId2"/>
            </p:custDataLst>
          </p:nvPr>
        </p:nvPicPr>
        <p:blipFill rotWithShape="1">
          <a:blip r:embed="rId5">
            <a:extLst>
              <a:ext uri="{28A0092B-C50C-407E-A947-70E740481C1C}">
                <a14:useLocalDpi xmlns:a14="http://schemas.microsoft.com/office/drawing/2010/main" val="0"/>
              </a:ext>
            </a:extLst>
          </a:blip>
          <a:srcRect l="21906" r="21906"/>
          <a:stretch/>
        </p:blipFill>
        <p:spPr>
          <a:xfrm>
            <a:off x="6100763" y="-1"/>
            <a:ext cx="6092436" cy="6861600"/>
          </a:xfrm>
        </p:spPr>
      </p:pic>
      <p:sp>
        <p:nvSpPr>
          <p:cNvPr id="7" name="Tekstfelt 6">
            <a:extLst>
              <a:ext uri="{FF2B5EF4-FFF2-40B4-BE49-F238E27FC236}">
                <a16:creationId xmlns:a16="http://schemas.microsoft.com/office/drawing/2014/main" id="{155F8650-8C44-444B-8DD4-77C160375040}"/>
              </a:ext>
            </a:extLst>
          </p:cNvPr>
          <p:cNvSpPr txBox="1">
            <a:spLocks/>
          </p:cNvSpPr>
          <p:nvPr/>
        </p:nvSpPr>
        <p:spPr>
          <a:xfrm>
            <a:off x="11148000" y="6715634"/>
            <a:ext cx="1044000" cy="91820"/>
          </a:xfrm>
          <a:prstGeom prst="rect">
            <a:avLst/>
          </a:prstGeom>
          <a:noFill/>
        </p:spPr>
        <p:txBody>
          <a:bodyPr wrap="square" lIns="0" tIns="0" rIns="0" bIns="0" rtlCol="0">
            <a:spAutoFit/>
          </a:bodyPr>
          <a:lstStyle/>
          <a:p>
            <a:pPr marL="0" indent="0">
              <a:buNone/>
            </a:pPr>
            <a:r>
              <a:rPr lang="en-GB" sz="600" dirty="0"/>
              <a:t>© MHI Vestas Offshore Wind</a:t>
            </a:r>
          </a:p>
        </p:txBody>
      </p:sp>
      <p:sp>
        <p:nvSpPr>
          <p:cNvPr id="4" name="Pladsholder til slidenummer 3">
            <a:extLst>
              <a:ext uri="{FF2B5EF4-FFF2-40B4-BE49-F238E27FC236}">
                <a16:creationId xmlns:a16="http://schemas.microsoft.com/office/drawing/2014/main" id="{0AEFBA2D-7945-4B59-8AF0-06DFE3E911A6}"/>
              </a:ext>
            </a:extLst>
          </p:cNvPr>
          <p:cNvSpPr>
            <a:spLocks noGrp="1"/>
          </p:cNvSpPr>
          <p:nvPr>
            <p:ph type="sldNum" sz="quarter" idx="4"/>
          </p:nvPr>
        </p:nvSpPr>
        <p:spPr/>
        <p:txBody>
          <a:bodyPr/>
          <a:lstStyle/>
          <a:p>
            <a:fld id="{24C8C45C-947F-4981-8B3F-4F32E973C901}" type="slidenum">
              <a:rPr lang="da-DK" smtClean="0"/>
              <a:pPr/>
              <a:t>15</a:t>
            </a:fld>
            <a:endParaRPr lang="da-DK" dirty="0"/>
          </a:p>
        </p:txBody>
      </p:sp>
      <p:sp>
        <p:nvSpPr>
          <p:cNvPr id="5" name="Pladsholder til sidefod 4">
            <a:extLst>
              <a:ext uri="{FF2B5EF4-FFF2-40B4-BE49-F238E27FC236}">
                <a16:creationId xmlns:a16="http://schemas.microsoft.com/office/drawing/2014/main" id="{7F0F4E51-0FFB-4AE3-9614-C6B46A735147}"/>
              </a:ext>
            </a:extLst>
          </p:cNvPr>
          <p:cNvSpPr>
            <a:spLocks noGrp="1"/>
          </p:cNvSpPr>
          <p:nvPr>
            <p:ph type="ftr" sz="quarter" idx="22"/>
          </p:nvPr>
        </p:nvSpPr>
        <p:spPr/>
        <p:txBody>
          <a:bodyPr/>
          <a:lstStyle/>
          <a:p>
            <a:endParaRPr lang="da-DK" dirty="0"/>
          </a:p>
        </p:txBody>
      </p:sp>
    </p:spTree>
    <p:custDataLst>
      <p:tags r:id="rId1"/>
    </p:custDataLst>
    <p:extLst>
      <p:ext uri="{BB962C8B-B14F-4D97-AF65-F5344CB8AC3E}">
        <p14:creationId xmlns:p14="http://schemas.microsoft.com/office/powerpoint/2010/main" val="104910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Investment </a:t>
            </a:r>
            <a:r>
              <a:rPr lang="en-GB" dirty="0"/>
              <a:t>guarantee</a:t>
            </a:r>
          </a:p>
        </p:txBody>
      </p:sp>
      <p:sp>
        <p:nvSpPr>
          <p:cNvPr id="3" name="Pladsholder til slidenummer 2">
            <a:extLst>
              <a:ext uri="{FF2B5EF4-FFF2-40B4-BE49-F238E27FC236}">
                <a16:creationId xmlns:a16="http://schemas.microsoft.com/office/drawing/2014/main" id="{D45F34E6-5C9C-4212-A3BF-412EECE6A6C3}"/>
              </a:ext>
            </a:extLst>
          </p:cNvPr>
          <p:cNvSpPr>
            <a:spLocks noGrp="1"/>
          </p:cNvSpPr>
          <p:nvPr>
            <p:ph type="sldNum" sz="quarter" idx="12"/>
          </p:nvPr>
        </p:nvSpPr>
        <p:spPr/>
        <p:txBody>
          <a:bodyPr/>
          <a:lstStyle/>
          <a:p>
            <a:fld id="{24C8C45C-947F-4981-8B3F-4F32E973C901}" type="slidenum">
              <a:rPr lang="da-DK" smtClean="0"/>
              <a:pPr/>
              <a:t>16</a:t>
            </a:fld>
            <a:endParaRPr lang="da-DK" dirty="0"/>
          </a:p>
        </p:txBody>
      </p:sp>
      <p:sp>
        <p:nvSpPr>
          <p:cNvPr id="4" name="Pladsholder til sidefod 3">
            <a:extLst>
              <a:ext uri="{FF2B5EF4-FFF2-40B4-BE49-F238E27FC236}">
                <a16:creationId xmlns:a16="http://schemas.microsoft.com/office/drawing/2014/main" id="{EE013DAB-29F5-458D-AE9D-F60C3CFD5279}"/>
              </a:ext>
            </a:extLst>
          </p:cNvPr>
          <p:cNvSpPr>
            <a:spLocks noGrp="1"/>
          </p:cNvSpPr>
          <p:nvPr>
            <p:ph type="ftr" sz="quarter" idx="11"/>
          </p:nvPr>
        </p:nvSpPr>
        <p:spPr/>
        <p:txBody>
          <a:bodyPr/>
          <a:lstStyle/>
          <a:p>
            <a:endParaRPr lang="da-DK" dirty="0"/>
          </a:p>
        </p:txBody>
      </p:sp>
    </p:spTree>
    <p:custDataLst>
      <p:tags r:id="rId1"/>
    </p:custDataLst>
    <p:extLst>
      <p:ext uri="{BB962C8B-B14F-4D97-AF65-F5344CB8AC3E}">
        <p14:creationId xmlns:p14="http://schemas.microsoft.com/office/powerpoint/2010/main" val="1781076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Investment Guarantee</a:t>
            </a:r>
          </a:p>
        </p:txBody>
      </p:sp>
      <p:sp>
        <p:nvSpPr>
          <p:cNvPr id="4" name="Pladsholder til tekst 3"/>
          <p:cNvSpPr>
            <a:spLocks noGrp="1"/>
          </p:cNvSpPr>
          <p:nvPr>
            <p:ph type="body" sz="quarter" idx="13"/>
          </p:nvPr>
        </p:nvSpPr>
        <p:spPr/>
        <p:txBody>
          <a:bodyPr/>
          <a:lstStyle/>
          <a:p>
            <a:r>
              <a:rPr lang="en-US" dirty="0"/>
              <a:t>Advantages of Investment Guarantee</a:t>
            </a:r>
          </a:p>
        </p:txBody>
      </p:sp>
      <p:sp>
        <p:nvSpPr>
          <p:cNvPr id="3" name="Content Placeholder 2">
            <a:extLst>
              <a:ext uri="{FF2B5EF4-FFF2-40B4-BE49-F238E27FC236}">
                <a16:creationId xmlns:a16="http://schemas.microsoft.com/office/drawing/2014/main" id="{E2955024-C15C-4CFF-9327-5AAB95E30E82}"/>
              </a:ext>
            </a:extLst>
          </p:cNvPr>
          <p:cNvSpPr>
            <a:spLocks noGrp="1"/>
          </p:cNvSpPr>
          <p:nvPr>
            <p:ph sz="quarter" idx="15"/>
          </p:nvPr>
        </p:nvSpPr>
        <p:spPr/>
        <p:txBody>
          <a:bodyPr/>
          <a:lstStyle/>
          <a:p>
            <a:r>
              <a:rPr lang="en-US" dirty="0"/>
              <a:t>An Investment Guarantee enables you to invest in subsidiaries and expand in countries with political instability. </a:t>
            </a:r>
          </a:p>
          <a:p>
            <a:endParaRPr lang="da-DK" dirty="0"/>
          </a:p>
          <a:p>
            <a:r>
              <a:rPr lang="en-US" dirty="0"/>
              <a:t>It will be easier for you to gain access to bank financing because EKF assumes the main part of the political risk.</a:t>
            </a:r>
          </a:p>
          <a:p>
            <a:endParaRPr lang="en-US" dirty="0"/>
          </a:p>
          <a:p>
            <a:r>
              <a:rPr lang="en-US" dirty="0"/>
              <a:t>EKF will pay compensation if political problems resulting in loss to your company should arise in the country.</a:t>
            </a:r>
          </a:p>
          <a:p>
            <a:endParaRPr lang="en-US" dirty="0"/>
          </a:p>
          <a:p>
            <a:r>
              <a:rPr lang="en-US" dirty="0"/>
              <a:t>In the event of loss and claims are to be recovered, the demand for payment is backed by the Danish government. </a:t>
            </a:r>
          </a:p>
          <a:p>
            <a:endParaRPr lang="en-US" dirty="0"/>
          </a:p>
          <a:p>
            <a:endParaRPr lang="en-US" dirty="0"/>
          </a:p>
          <a:p>
            <a:endParaRPr lang="da-DK" dirty="0"/>
          </a:p>
        </p:txBody>
      </p:sp>
      <p:sp>
        <p:nvSpPr>
          <p:cNvPr id="13" name="Text Placeholder 12">
            <a:extLst>
              <a:ext uri="{FF2B5EF4-FFF2-40B4-BE49-F238E27FC236}">
                <a16:creationId xmlns:a16="http://schemas.microsoft.com/office/drawing/2014/main" id="{F7369536-680D-4F62-957B-D53692644431}"/>
              </a:ext>
            </a:extLst>
          </p:cNvPr>
          <p:cNvSpPr>
            <a:spLocks noGrp="1"/>
          </p:cNvSpPr>
          <p:nvPr>
            <p:ph type="body" sz="quarter" idx="19"/>
          </p:nvPr>
        </p:nvSpPr>
        <p:spPr>
          <a:xfrm>
            <a:off x="7743765" y="585014"/>
            <a:ext cx="3384000" cy="755079"/>
          </a:xfrm>
        </p:spPr>
        <p:txBody>
          <a:bodyPr/>
          <a:lstStyle/>
          <a:p>
            <a:r>
              <a:rPr lang="en-US" dirty="0"/>
              <a:t>What does Investment Guarantee cover?</a:t>
            </a:r>
          </a:p>
        </p:txBody>
      </p:sp>
      <p:sp>
        <p:nvSpPr>
          <p:cNvPr id="7" name="Tekstboks 9"/>
          <p:cNvSpPr txBox="1">
            <a:spLocks/>
          </p:cNvSpPr>
          <p:nvPr/>
        </p:nvSpPr>
        <p:spPr>
          <a:xfrm>
            <a:off x="5196132" y="2821286"/>
            <a:ext cx="2916092" cy="1615827"/>
          </a:xfrm>
          <a:prstGeom prst="rect">
            <a:avLst/>
          </a:prstGeom>
          <a:noFill/>
        </p:spPr>
        <p:txBody>
          <a:bodyPr wrap="square" lIns="0" tIns="0" rIns="0" bIns="0" rtlCol="0">
            <a:noAutofit/>
          </a:bodyPr>
          <a:lstStyle/>
          <a:p>
            <a:endParaRPr lang="en-US" sz="1900" dirty="0">
              <a:solidFill>
                <a:schemeClr val="accent1"/>
              </a:solidFill>
            </a:endParaRPr>
          </a:p>
        </p:txBody>
      </p:sp>
      <p:sp>
        <p:nvSpPr>
          <p:cNvPr id="18" name="Tekstboks 17"/>
          <p:cNvSpPr txBox="1">
            <a:spLocks/>
          </p:cNvSpPr>
          <p:nvPr/>
        </p:nvSpPr>
        <p:spPr>
          <a:xfrm>
            <a:off x="7744002" y="1786913"/>
            <a:ext cx="3547454" cy="410562"/>
          </a:xfrm>
          <a:prstGeom prst="rect">
            <a:avLst/>
          </a:prstGeom>
          <a:noFill/>
        </p:spPr>
        <p:txBody>
          <a:bodyPr wrap="square" lIns="0" tIns="0" rIns="0" bIns="0" rtlCol="0">
            <a:spAutoFit/>
          </a:bodyPr>
          <a:lstStyle/>
          <a:p>
            <a:pPr marL="0" indent="0">
              <a:buNone/>
            </a:pPr>
            <a:r>
              <a:rPr lang="en-US" sz="1300" i="1" dirty="0">
                <a:solidFill>
                  <a:schemeClr val="accent2"/>
                </a:solidFill>
                <a:latin typeface="EKF Medium" panose="02000603030000020004" pitchFamily="2" charset="0"/>
              </a:rPr>
              <a:t>Application</a:t>
            </a:r>
            <a:br>
              <a:rPr lang="en-US" sz="1300" i="1" dirty="0">
                <a:solidFill>
                  <a:schemeClr val="accent2"/>
                </a:solidFill>
                <a:latin typeface="EKF Medium" panose="02000603030000020004" pitchFamily="2" charset="0"/>
              </a:rPr>
            </a:br>
            <a:r>
              <a:rPr lang="en-US" sz="1300" dirty="0">
                <a:solidFill>
                  <a:schemeClr val="accent2"/>
                </a:solidFill>
                <a:latin typeface="EKF Medium" panose="02000603030000020004" pitchFamily="2" charset="0"/>
              </a:rPr>
              <a:t>Investments abroad</a:t>
            </a:r>
            <a:endParaRPr lang="en-US" sz="1300" i="1" dirty="0">
              <a:solidFill>
                <a:schemeClr val="accent2"/>
              </a:solidFill>
              <a:latin typeface="EKF Medium" panose="02000603030000020004" pitchFamily="2" charset="0"/>
            </a:endParaRPr>
          </a:p>
        </p:txBody>
      </p:sp>
      <p:sp>
        <p:nvSpPr>
          <p:cNvPr id="20" name="Tekstboks 19"/>
          <p:cNvSpPr txBox="1">
            <a:spLocks/>
          </p:cNvSpPr>
          <p:nvPr/>
        </p:nvSpPr>
        <p:spPr>
          <a:xfrm>
            <a:off x="7744001" y="2791499"/>
            <a:ext cx="4239125" cy="410562"/>
          </a:xfrm>
          <a:prstGeom prst="rect">
            <a:avLst/>
          </a:prstGeom>
          <a:noFill/>
        </p:spPr>
        <p:txBody>
          <a:bodyPr wrap="square" lIns="0" tIns="0" rIns="0" bIns="0" rtlCol="0">
            <a:spAutoFit/>
          </a:bodyPr>
          <a:lstStyle/>
          <a:p>
            <a:pPr marL="0" indent="0">
              <a:buNone/>
            </a:pPr>
            <a:r>
              <a:rPr lang="en-US" sz="1300" i="1" dirty="0">
                <a:solidFill>
                  <a:schemeClr val="accent2"/>
                </a:solidFill>
                <a:latin typeface="EKF Medium" panose="02000603030000020004" pitchFamily="2" charset="0"/>
              </a:rPr>
              <a:t>Cover</a:t>
            </a:r>
            <a:br>
              <a:rPr lang="en-US" sz="1300" i="1" dirty="0">
                <a:solidFill>
                  <a:schemeClr val="accent2"/>
                </a:solidFill>
                <a:latin typeface="EKF Medium" panose="02000603030000020004" pitchFamily="2" charset="0"/>
              </a:rPr>
            </a:br>
            <a:r>
              <a:rPr lang="en-US" sz="1300" dirty="0">
                <a:solidFill>
                  <a:schemeClr val="accent2"/>
                </a:solidFill>
                <a:latin typeface="EKF Medium" panose="02000603030000020004" pitchFamily="2" charset="0"/>
              </a:rPr>
              <a:t>Loss caused by political unrest</a:t>
            </a:r>
            <a:endParaRPr lang="en-US" sz="1300" i="1" dirty="0">
              <a:solidFill>
                <a:schemeClr val="accent2"/>
              </a:solidFill>
              <a:latin typeface="EKF Medium" panose="02000603030000020004" pitchFamily="2" charset="0"/>
            </a:endParaRPr>
          </a:p>
        </p:txBody>
      </p:sp>
      <p:sp>
        <p:nvSpPr>
          <p:cNvPr id="22" name="Tekstboks 21"/>
          <p:cNvSpPr txBox="1">
            <a:spLocks/>
          </p:cNvSpPr>
          <p:nvPr/>
        </p:nvSpPr>
        <p:spPr>
          <a:xfrm>
            <a:off x="7744001" y="3632435"/>
            <a:ext cx="3383764" cy="410562"/>
          </a:xfrm>
          <a:prstGeom prst="rect">
            <a:avLst/>
          </a:prstGeom>
          <a:noFill/>
        </p:spPr>
        <p:txBody>
          <a:bodyPr wrap="square" lIns="0" tIns="0" rIns="0" bIns="0" rtlCol="0">
            <a:spAutoFit/>
          </a:bodyPr>
          <a:lstStyle/>
          <a:p>
            <a:pPr marL="0" indent="0">
              <a:buNone/>
            </a:pPr>
            <a:r>
              <a:rPr lang="en-US" sz="1300" i="1" dirty="0">
                <a:solidFill>
                  <a:schemeClr val="accent2"/>
                </a:solidFill>
                <a:latin typeface="EKF Medium" panose="02000603030000020004" pitchFamily="2" charset="0"/>
              </a:rPr>
              <a:t>Guarantee percentage (of the bank´s loss) up to</a:t>
            </a:r>
          </a:p>
        </p:txBody>
      </p:sp>
      <p:sp>
        <p:nvSpPr>
          <p:cNvPr id="24" name="Tekstboks 23"/>
          <p:cNvSpPr txBox="1">
            <a:spLocks/>
          </p:cNvSpPr>
          <p:nvPr/>
        </p:nvSpPr>
        <p:spPr>
          <a:xfrm>
            <a:off x="7744000" y="4061366"/>
            <a:ext cx="3383765" cy="428451"/>
          </a:xfrm>
          <a:prstGeom prst="rect">
            <a:avLst/>
          </a:prstGeom>
          <a:noFill/>
        </p:spPr>
        <p:txBody>
          <a:bodyPr wrap="square" lIns="0" tIns="0" rIns="0" bIns="0" rtlCol="0">
            <a:spAutoFit/>
          </a:bodyPr>
          <a:lstStyle/>
          <a:p>
            <a:pPr marL="0" indent="0">
              <a:buNone/>
            </a:pPr>
            <a:r>
              <a:rPr lang="en-US" sz="2800" dirty="0">
                <a:solidFill>
                  <a:schemeClr val="accent2"/>
                </a:solidFill>
                <a:latin typeface="+mj-lt"/>
              </a:rPr>
              <a:t>95%</a:t>
            </a:r>
          </a:p>
        </p:txBody>
      </p:sp>
      <p:sp>
        <p:nvSpPr>
          <p:cNvPr id="25" name="Tekstboks 24"/>
          <p:cNvSpPr txBox="1">
            <a:spLocks/>
          </p:cNvSpPr>
          <p:nvPr/>
        </p:nvSpPr>
        <p:spPr>
          <a:xfrm>
            <a:off x="7744001" y="4883933"/>
            <a:ext cx="4239125" cy="410562"/>
          </a:xfrm>
          <a:prstGeom prst="rect">
            <a:avLst/>
          </a:prstGeom>
          <a:noFill/>
        </p:spPr>
        <p:txBody>
          <a:bodyPr wrap="square" lIns="0" tIns="0" rIns="0" bIns="0" rtlCol="0">
            <a:spAutoFit/>
          </a:bodyPr>
          <a:lstStyle/>
          <a:p>
            <a:pPr marL="0" indent="0">
              <a:buNone/>
            </a:pPr>
            <a:r>
              <a:rPr lang="en-US" sz="1300" i="1" dirty="0">
                <a:solidFill>
                  <a:schemeClr val="accent2"/>
                </a:solidFill>
                <a:latin typeface="EKF Medium" panose="02000603030000020004" pitchFamily="2" charset="0"/>
              </a:rPr>
              <a:t>Amount</a:t>
            </a:r>
          </a:p>
          <a:p>
            <a:pPr marL="0" indent="0">
              <a:buNone/>
            </a:pPr>
            <a:r>
              <a:rPr lang="en-US" sz="1300" i="1" dirty="0">
                <a:solidFill>
                  <a:schemeClr val="accent2"/>
                </a:solidFill>
                <a:latin typeface="EKF Medium" panose="02000603030000020004" pitchFamily="2" charset="0"/>
              </a:rPr>
              <a:t>Unlimited</a:t>
            </a:r>
          </a:p>
        </p:txBody>
      </p:sp>
      <p:sp>
        <p:nvSpPr>
          <p:cNvPr id="29" name="Tekstboks 28"/>
          <p:cNvSpPr txBox="1">
            <a:spLocks/>
          </p:cNvSpPr>
          <p:nvPr/>
        </p:nvSpPr>
        <p:spPr>
          <a:xfrm>
            <a:off x="7723371" y="5707752"/>
            <a:ext cx="4239125" cy="638508"/>
          </a:xfrm>
          <a:prstGeom prst="rect">
            <a:avLst/>
          </a:prstGeom>
          <a:noFill/>
        </p:spPr>
        <p:txBody>
          <a:bodyPr wrap="square" lIns="0" tIns="0" rIns="0" bIns="0" rtlCol="0">
            <a:spAutoFit/>
          </a:bodyPr>
          <a:lstStyle/>
          <a:p>
            <a:pPr marL="0" indent="0">
              <a:buNone/>
            </a:pPr>
            <a:r>
              <a:rPr lang="en-US" sz="1300" i="1" dirty="0">
                <a:solidFill>
                  <a:schemeClr val="accent2"/>
                </a:solidFill>
                <a:latin typeface="EKF Medium" panose="02000603030000020004" pitchFamily="2" charset="0"/>
              </a:rPr>
              <a:t>Credit period up to</a:t>
            </a:r>
          </a:p>
          <a:p>
            <a:pPr marL="0" indent="0">
              <a:buNone/>
            </a:pPr>
            <a:r>
              <a:rPr lang="en-US" sz="2800" dirty="0">
                <a:solidFill>
                  <a:schemeClr val="accent2"/>
                </a:solidFill>
                <a:latin typeface="+mj-lt"/>
              </a:rPr>
              <a:t>15 years</a:t>
            </a:r>
          </a:p>
        </p:txBody>
      </p:sp>
      <p:sp>
        <p:nvSpPr>
          <p:cNvPr id="5" name="Pladsholder til slidenummer 4">
            <a:extLst>
              <a:ext uri="{FF2B5EF4-FFF2-40B4-BE49-F238E27FC236}">
                <a16:creationId xmlns:a16="http://schemas.microsoft.com/office/drawing/2014/main" id="{0830DBE7-CCE5-4551-84F5-297EC7E77E46}"/>
              </a:ext>
            </a:extLst>
          </p:cNvPr>
          <p:cNvSpPr>
            <a:spLocks noGrp="1"/>
          </p:cNvSpPr>
          <p:nvPr>
            <p:ph type="sldNum" sz="quarter" idx="18"/>
          </p:nvPr>
        </p:nvSpPr>
        <p:spPr/>
        <p:txBody>
          <a:bodyPr/>
          <a:lstStyle/>
          <a:p>
            <a:fld id="{24C8C45C-947F-4981-8B3F-4F32E973C901}" type="slidenum">
              <a:rPr lang="da-DK" smtClean="0"/>
              <a:pPr/>
              <a:t>17</a:t>
            </a:fld>
            <a:endParaRPr lang="da-DK" dirty="0"/>
          </a:p>
        </p:txBody>
      </p:sp>
    </p:spTree>
    <p:custDataLst>
      <p:tags r:id="rId1"/>
    </p:custDataLst>
    <p:extLst>
      <p:ext uri="{BB962C8B-B14F-4D97-AF65-F5344CB8AC3E}">
        <p14:creationId xmlns:p14="http://schemas.microsoft.com/office/powerpoint/2010/main" val="865628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8AEA55-C962-4487-B61D-A7A01C8E77D2}"/>
              </a:ext>
            </a:extLst>
          </p:cNvPr>
          <p:cNvSpPr>
            <a:spLocks noGrp="1"/>
          </p:cNvSpPr>
          <p:nvPr>
            <p:ph type="ctrTitle"/>
          </p:nvPr>
        </p:nvSpPr>
        <p:spPr/>
        <p:txBody>
          <a:bodyPr/>
          <a:lstStyle/>
          <a:p>
            <a:r>
              <a:rPr lang="da-DK" dirty="0" err="1">
                <a:solidFill>
                  <a:schemeClr val="bg1"/>
                </a:solidFill>
              </a:rPr>
              <a:t>Questions</a:t>
            </a:r>
            <a:r>
              <a:rPr lang="da-DK" dirty="0">
                <a:solidFill>
                  <a:schemeClr val="bg1"/>
                </a:solidFill>
              </a:rPr>
              <a:t>?</a:t>
            </a:r>
          </a:p>
        </p:txBody>
      </p:sp>
      <p:sp>
        <p:nvSpPr>
          <p:cNvPr id="3" name="Date Placeholder 2">
            <a:extLst>
              <a:ext uri="{FF2B5EF4-FFF2-40B4-BE49-F238E27FC236}">
                <a16:creationId xmlns:a16="http://schemas.microsoft.com/office/drawing/2014/main" id="{D6F0C436-2D31-4F6E-A4A0-050CA2F62E3A}"/>
              </a:ext>
            </a:extLst>
          </p:cNvPr>
          <p:cNvSpPr>
            <a:spLocks noGrp="1"/>
          </p:cNvSpPr>
          <p:nvPr>
            <p:ph type="dt" sz="half" idx="10"/>
          </p:nvPr>
        </p:nvSpPr>
        <p:spPr/>
        <p:txBody>
          <a:bodyPr/>
          <a:lstStyle/>
          <a:p>
            <a:fld id="{69FB3E86-C6E7-4F1C-8B31-D52E7B5B42CE}" type="datetime1">
              <a:rPr lang="da-DK" smtClean="0"/>
              <a:t>11-10-2021</a:t>
            </a:fld>
            <a:endParaRPr lang="da-DK" dirty="0"/>
          </a:p>
        </p:txBody>
      </p:sp>
      <p:sp>
        <p:nvSpPr>
          <p:cNvPr id="4" name="Footer Placeholder 3">
            <a:extLst>
              <a:ext uri="{FF2B5EF4-FFF2-40B4-BE49-F238E27FC236}">
                <a16:creationId xmlns:a16="http://schemas.microsoft.com/office/drawing/2014/main" id="{7F9C5353-EF07-476B-BEAA-E019BE57323A}"/>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9A8C6EF4-F7F0-46D4-8AD8-D31B7902C6F6}"/>
              </a:ext>
            </a:extLst>
          </p:cNvPr>
          <p:cNvSpPr>
            <a:spLocks noGrp="1"/>
          </p:cNvSpPr>
          <p:nvPr>
            <p:ph type="sldNum" sz="quarter" idx="12"/>
          </p:nvPr>
        </p:nvSpPr>
        <p:spPr/>
        <p:txBody>
          <a:bodyPr/>
          <a:lstStyle/>
          <a:p>
            <a:fld id="{24C8C45C-947F-4981-8B3F-4F32E973C901}" type="slidenum">
              <a:rPr lang="da-DK" smtClean="0">
                <a:noFill/>
              </a:rPr>
              <a:pPr/>
              <a:t>18</a:t>
            </a:fld>
            <a:endParaRPr lang="da-DK" dirty="0">
              <a:noFill/>
            </a:endParaRPr>
          </a:p>
        </p:txBody>
      </p:sp>
    </p:spTree>
    <p:custDataLst>
      <p:tags r:id="rId1"/>
    </p:custDataLst>
    <p:extLst>
      <p:ext uri="{BB962C8B-B14F-4D97-AF65-F5344CB8AC3E}">
        <p14:creationId xmlns:p14="http://schemas.microsoft.com/office/powerpoint/2010/main" val="385402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84BD32-2098-4667-A7C7-0F56C7260D6C}"/>
              </a:ext>
            </a:extLst>
          </p:cNvPr>
          <p:cNvSpPr>
            <a:spLocks noGrp="1"/>
          </p:cNvSpPr>
          <p:nvPr>
            <p:ph type="title"/>
          </p:nvPr>
        </p:nvSpPr>
        <p:spPr/>
        <p:txBody>
          <a:bodyPr/>
          <a:lstStyle/>
          <a:p>
            <a:r>
              <a:rPr lang="en-GB" dirty="0"/>
              <a:t>About EKF</a:t>
            </a:r>
          </a:p>
        </p:txBody>
      </p:sp>
      <p:sp>
        <p:nvSpPr>
          <p:cNvPr id="3" name="Date Placeholder 2">
            <a:extLst>
              <a:ext uri="{FF2B5EF4-FFF2-40B4-BE49-F238E27FC236}">
                <a16:creationId xmlns:a16="http://schemas.microsoft.com/office/drawing/2014/main" id="{47E9EA70-6FC5-4A58-A1F9-136600B4DCD1}"/>
              </a:ext>
            </a:extLst>
          </p:cNvPr>
          <p:cNvSpPr>
            <a:spLocks noGrp="1"/>
          </p:cNvSpPr>
          <p:nvPr>
            <p:ph type="dt" sz="half" idx="2"/>
          </p:nvPr>
        </p:nvSpPr>
        <p:spPr/>
        <p:txBody>
          <a:bodyPr/>
          <a:lstStyle/>
          <a:p>
            <a:fld id="{54A72591-B767-489B-9F1D-F1206C809A5F}" type="datetime1">
              <a:rPr lang="en-GB"/>
              <a:t>11/10/2021</a:t>
            </a:fld>
            <a:endParaRPr lang="en-GB" dirty="0"/>
          </a:p>
        </p:txBody>
      </p:sp>
      <p:sp>
        <p:nvSpPr>
          <p:cNvPr id="4" name="Footer Placeholder 3">
            <a:extLst>
              <a:ext uri="{FF2B5EF4-FFF2-40B4-BE49-F238E27FC236}">
                <a16:creationId xmlns:a16="http://schemas.microsoft.com/office/drawing/2014/main" id="{7EC463F0-9C09-4A0D-A0AE-853C77F32730}"/>
              </a:ext>
            </a:extLst>
          </p:cNvPr>
          <p:cNvSpPr>
            <a:spLocks noGrp="1"/>
          </p:cNvSpPr>
          <p:nvPr>
            <p:ph type="ftr" sz="quarter" idx="3"/>
          </p:nvPr>
        </p:nvSpPr>
        <p:spPr/>
        <p:txBody>
          <a:bodyPr/>
          <a:lstStyle/>
          <a:p>
            <a:endParaRPr lang="en-GB" dirty="0"/>
          </a:p>
        </p:txBody>
      </p:sp>
      <p:sp>
        <p:nvSpPr>
          <p:cNvPr id="5" name="Slide Number Placeholder 4">
            <a:extLst>
              <a:ext uri="{FF2B5EF4-FFF2-40B4-BE49-F238E27FC236}">
                <a16:creationId xmlns:a16="http://schemas.microsoft.com/office/drawing/2014/main" id="{2FBC8C0A-785C-4237-B668-69F1B41DF4CB}"/>
              </a:ext>
            </a:extLst>
          </p:cNvPr>
          <p:cNvSpPr>
            <a:spLocks noGrp="1"/>
          </p:cNvSpPr>
          <p:nvPr>
            <p:ph type="sldNum" sz="quarter" idx="4"/>
          </p:nvPr>
        </p:nvSpPr>
        <p:spPr/>
        <p:txBody>
          <a:bodyPr/>
          <a:lstStyle/>
          <a:p>
            <a:fld id="{24C8C45C-947F-4981-8B3F-4F32E973C901}" type="slidenum">
              <a:rPr lang="en-GB"/>
              <a:pPr/>
              <a:t>2</a:t>
            </a:fld>
            <a:endParaRPr lang="en-GB" dirty="0"/>
          </a:p>
        </p:txBody>
      </p:sp>
      <p:sp>
        <p:nvSpPr>
          <p:cNvPr id="7" name="Content Placeholder 6">
            <a:extLst>
              <a:ext uri="{FF2B5EF4-FFF2-40B4-BE49-F238E27FC236}">
                <a16:creationId xmlns:a16="http://schemas.microsoft.com/office/drawing/2014/main" id="{34C624A6-3000-4374-B02F-3551E5CDAC31}"/>
              </a:ext>
            </a:extLst>
          </p:cNvPr>
          <p:cNvSpPr>
            <a:spLocks noGrp="1"/>
          </p:cNvSpPr>
          <p:nvPr>
            <p:ph idx="1"/>
          </p:nvPr>
        </p:nvSpPr>
        <p:spPr/>
        <p:txBody>
          <a:bodyPr/>
          <a:lstStyle/>
          <a:p>
            <a:r>
              <a:rPr lang="en-GB" dirty="0"/>
              <a:t>Denmark´s official export credit company</a:t>
            </a:r>
          </a:p>
          <a:p>
            <a:endParaRPr lang="en-GB" dirty="0"/>
          </a:p>
          <a:p>
            <a:r>
              <a:rPr lang="en-GB" dirty="0"/>
              <a:t>Nearly 100 years of experience</a:t>
            </a:r>
          </a:p>
          <a:p>
            <a:endParaRPr lang="en-GB" dirty="0"/>
          </a:p>
          <a:p>
            <a:r>
              <a:rPr lang="en-GB" dirty="0"/>
              <a:t>Owned and guaranteed by the Danish state</a:t>
            </a:r>
          </a:p>
          <a:p>
            <a:endParaRPr lang="en-GB" dirty="0"/>
          </a:p>
          <a:p>
            <a:r>
              <a:rPr lang="en-GB" dirty="0"/>
              <a:t>Operates on commercial terms</a:t>
            </a:r>
          </a:p>
          <a:p>
            <a:endParaRPr lang="da-DK" dirty="0"/>
          </a:p>
        </p:txBody>
      </p:sp>
      <p:pic>
        <p:nvPicPr>
          <p:cNvPr id="19" name="Picture Placeholder 18">
            <a:extLst>
              <a:ext uri="{FF2B5EF4-FFF2-40B4-BE49-F238E27FC236}">
                <a16:creationId xmlns:a16="http://schemas.microsoft.com/office/drawing/2014/main" id="{1EAC2D67-C77A-4F6C-8697-1BE568EEC25F}"/>
              </a:ext>
            </a:extLst>
          </p:cNvPr>
          <p:cNvPicPr>
            <a:picLocks noGrp="1"/>
          </p:cNvPicPr>
          <p:nvPr>
            <p:ph type="pic" sz="quarter" idx="17"/>
          </p:nvPr>
        </p:nvPicPr>
        <p:blipFill rotWithShape="1">
          <a:blip r:embed="rId3">
            <a:extLst>
              <a:ext uri="{28A0092B-C50C-407E-A947-70E740481C1C}">
                <a14:useLocalDpi xmlns:a14="http://schemas.microsoft.com/office/drawing/2010/main" val="0"/>
              </a:ext>
            </a:extLst>
          </a:blip>
          <a:srcRect t="13" b="13"/>
          <a:stretch/>
        </p:blipFill>
        <p:spPr>
          <a:xfrm>
            <a:off x="6102000" y="-1"/>
            <a:ext cx="6091200" cy="3430800"/>
          </a:xfrm>
        </p:spPr>
      </p:pic>
      <p:pic>
        <p:nvPicPr>
          <p:cNvPr id="20" name="Pladsholder til billede 18">
            <a:extLst>
              <a:ext uri="{FF2B5EF4-FFF2-40B4-BE49-F238E27FC236}">
                <a16:creationId xmlns:a16="http://schemas.microsoft.com/office/drawing/2014/main" id="{D31F77D1-D323-422E-98A2-EDBDF6AE6DB6}"/>
              </a:ext>
            </a:extLst>
          </p:cNvPr>
          <p:cNvPicPr>
            <a:picLocks noGrp="1"/>
          </p:cNvPicPr>
          <p:nvPr>
            <p:ph type="pic" sz="quarter" idx="20"/>
          </p:nvPr>
        </p:nvPicPr>
        <p:blipFill rotWithShape="1">
          <a:blip r:embed="rId4" cstate="print">
            <a:extLst>
              <a:ext uri="{28A0092B-C50C-407E-A947-70E740481C1C}">
                <a14:useLocalDpi xmlns:a14="http://schemas.microsoft.com/office/drawing/2010/main" val="0"/>
              </a:ext>
            </a:extLst>
          </a:blip>
          <a:srcRect t="12522" b="12522"/>
          <a:stretch/>
        </p:blipFill>
        <p:spPr>
          <a:xfrm>
            <a:off x="6100763" y="3429000"/>
            <a:ext cx="3044825" cy="3429000"/>
          </a:xfrm>
        </p:spPr>
      </p:pic>
      <p:pic>
        <p:nvPicPr>
          <p:cNvPr id="21" name="Pladsholder til billede 17">
            <a:extLst>
              <a:ext uri="{FF2B5EF4-FFF2-40B4-BE49-F238E27FC236}">
                <a16:creationId xmlns:a16="http://schemas.microsoft.com/office/drawing/2014/main" id="{FEBBF310-A936-4A9B-907E-1658D63791CA}"/>
              </a:ext>
            </a:extLst>
          </p:cNvPr>
          <p:cNvPicPr>
            <a:picLocks noGrp="1"/>
          </p:cNvPicPr>
          <p:nvPr>
            <p:ph type="pic" sz="quarter" idx="22"/>
          </p:nvPr>
        </p:nvPicPr>
        <p:blipFill rotWithShape="1">
          <a:blip r:embed="rId5" cstate="print">
            <a:extLst>
              <a:ext uri="{28A0092B-C50C-407E-A947-70E740481C1C}">
                <a14:useLocalDpi xmlns:a14="http://schemas.microsoft.com/office/drawing/2010/main" val="0"/>
              </a:ext>
            </a:extLst>
          </a:blip>
          <a:srcRect t="12523" b="12523"/>
          <a:stretch/>
        </p:blipFill>
        <p:spPr>
          <a:xfrm>
            <a:off x="9147175" y="3427413"/>
            <a:ext cx="3044825" cy="3429000"/>
          </a:xfrm>
        </p:spPr>
      </p:pic>
    </p:spTree>
    <p:custDataLst>
      <p:tags r:id="rId1"/>
    </p:custDataLst>
    <p:extLst>
      <p:ext uri="{BB962C8B-B14F-4D97-AF65-F5344CB8AC3E}">
        <p14:creationId xmlns:p14="http://schemas.microsoft.com/office/powerpoint/2010/main" val="959721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4000" dirty="0"/>
              <a:t>EKF leads the world in wind financing</a:t>
            </a:r>
          </a:p>
        </p:txBody>
      </p:sp>
      <p:sp>
        <p:nvSpPr>
          <p:cNvPr id="173" name="ANA"/>
          <p:cNvSpPr>
            <a:spLocks/>
          </p:cNvSpPr>
          <p:nvPr/>
        </p:nvSpPr>
        <p:spPr>
          <a:xfrm>
            <a:off x="10657955" y="3408431"/>
            <a:ext cx="191889" cy="1880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4" name="ANA"/>
          <p:cNvSpPr txBox="1">
            <a:spLocks noChangeArrowheads="1"/>
          </p:cNvSpPr>
          <p:nvPr/>
        </p:nvSpPr>
        <p:spPr bwMode="auto">
          <a:xfrm>
            <a:off x="10920936" y="3138712"/>
            <a:ext cx="13653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buNone/>
            </a:pPr>
            <a:r>
              <a:rPr lang="en-GB" sz="1100" dirty="0">
                <a:latin typeface="+mn-lt"/>
              </a:rPr>
              <a:t>1 – 6 GW</a:t>
            </a:r>
          </a:p>
        </p:txBody>
      </p:sp>
      <p:sp>
        <p:nvSpPr>
          <p:cNvPr id="176" name="ESB"/>
          <p:cNvSpPr txBox="1">
            <a:spLocks noChangeArrowheads="1"/>
          </p:cNvSpPr>
          <p:nvPr/>
        </p:nvSpPr>
        <p:spPr bwMode="auto">
          <a:xfrm>
            <a:off x="10920936" y="3367198"/>
            <a:ext cx="13100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buNone/>
            </a:pPr>
            <a:r>
              <a:rPr lang="en-GB" sz="1100" dirty="0">
                <a:latin typeface="+mn-lt"/>
              </a:rPr>
              <a:t>251-999 MW</a:t>
            </a:r>
          </a:p>
        </p:txBody>
      </p:sp>
      <p:sp>
        <p:nvSpPr>
          <p:cNvPr id="177" name="KSA"/>
          <p:cNvSpPr>
            <a:spLocks/>
          </p:cNvSpPr>
          <p:nvPr/>
        </p:nvSpPr>
        <p:spPr>
          <a:xfrm>
            <a:off x="10657955" y="3136019"/>
            <a:ext cx="190509" cy="18809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8" name="KSA"/>
          <p:cNvSpPr txBox="1">
            <a:spLocks noChangeArrowheads="1"/>
          </p:cNvSpPr>
          <p:nvPr/>
        </p:nvSpPr>
        <p:spPr bwMode="auto">
          <a:xfrm>
            <a:off x="10921239" y="3643756"/>
            <a:ext cx="15420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buNone/>
            </a:pPr>
            <a:r>
              <a:rPr lang="en-GB" sz="1100" dirty="0">
                <a:latin typeface="+mn-lt"/>
              </a:rPr>
              <a:t>1-250 MW</a:t>
            </a:r>
          </a:p>
        </p:txBody>
      </p:sp>
      <p:sp>
        <p:nvSpPr>
          <p:cNvPr id="179" name="LPD"/>
          <p:cNvSpPr>
            <a:spLocks/>
          </p:cNvSpPr>
          <p:nvPr/>
        </p:nvSpPr>
        <p:spPr>
          <a:xfrm>
            <a:off x="10662346" y="3684687"/>
            <a:ext cx="190509" cy="18661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81" name="MNY"/>
          <p:cNvSpPr>
            <a:spLocks/>
          </p:cNvSpPr>
          <p:nvPr/>
        </p:nvSpPr>
        <p:spPr>
          <a:xfrm>
            <a:off x="10656823" y="3969073"/>
            <a:ext cx="191890" cy="18661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82" name="MNY"/>
          <p:cNvSpPr txBox="1">
            <a:spLocks noChangeArrowheads="1"/>
          </p:cNvSpPr>
          <p:nvPr/>
        </p:nvSpPr>
        <p:spPr bwMode="auto">
          <a:xfrm>
            <a:off x="10919804" y="3931625"/>
            <a:ext cx="13266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buNone/>
            </a:pPr>
            <a:r>
              <a:rPr lang="en-GB" sz="1100" dirty="0">
                <a:latin typeface="+mn-lt"/>
              </a:rPr>
              <a:t>0 MW</a:t>
            </a:r>
          </a:p>
        </p:txBody>
      </p:sp>
      <p:grpSp>
        <p:nvGrpSpPr>
          <p:cNvPr id="838" name="Indien">
            <a:extLst>
              <a:ext uri="{FF2B5EF4-FFF2-40B4-BE49-F238E27FC236}">
                <a16:creationId xmlns:a16="http://schemas.microsoft.com/office/drawing/2014/main" id="{1E7754C2-8E55-4ACD-BC14-0587C736DDC8}"/>
              </a:ext>
            </a:extLst>
          </p:cNvPr>
          <p:cNvGrpSpPr>
            <a:grpSpLocks/>
          </p:cNvGrpSpPr>
          <p:nvPr/>
        </p:nvGrpSpPr>
        <p:grpSpPr bwMode="auto">
          <a:xfrm>
            <a:off x="8320079" y="3577108"/>
            <a:ext cx="619844" cy="666482"/>
            <a:chOff x="3717" y="2307"/>
            <a:chExt cx="449" cy="450"/>
          </a:xfrm>
          <a:solidFill>
            <a:schemeClr val="accent2"/>
          </a:solidFill>
        </p:grpSpPr>
        <p:sp>
          <p:nvSpPr>
            <p:cNvPr id="839" name="Freeform 8">
              <a:extLst>
                <a:ext uri="{FF2B5EF4-FFF2-40B4-BE49-F238E27FC236}">
                  <a16:creationId xmlns:a16="http://schemas.microsoft.com/office/drawing/2014/main" id="{FB8F7D2E-4CB8-450F-BB6E-F3406A892CB7}"/>
                </a:ext>
              </a:extLst>
            </p:cNvPr>
            <p:cNvSpPr>
              <a:spLocks/>
            </p:cNvSpPr>
            <p:nvPr/>
          </p:nvSpPr>
          <p:spPr bwMode="auto">
            <a:xfrm>
              <a:off x="3717" y="2307"/>
              <a:ext cx="449" cy="450"/>
            </a:xfrm>
            <a:custGeom>
              <a:avLst/>
              <a:gdLst>
                <a:gd name="T0" fmla="*/ 14 w 449"/>
                <a:gd name="T1" fmla="*/ 190 h 450"/>
                <a:gd name="T2" fmla="*/ 39 w 449"/>
                <a:gd name="T3" fmla="*/ 190 h 450"/>
                <a:gd name="T4" fmla="*/ 24 w 449"/>
                <a:gd name="T5" fmla="*/ 153 h 450"/>
                <a:gd name="T6" fmla="*/ 26 w 449"/>
                <a:gd name="T7" fmla="*/ 132 h 450"/>
                <a:gd name="T8" fmla="*/ 53 w 449"/>
                <a:gd name="T9" fmla="*/ 134 h 450"/>
                <a:gd name="T10" fmla="*/ 104 w 449"/>
                <a:gd name="T11" fmla="*/ 60 h 450"/>
                <a:gd name="T12" fmla="*/ 116 w 449"/>
                <a:gd name="T13" fmla="*/ 21 h 450"/>
                <a:gd name="T14" fmla="*/ 149 w 449"/>
                <a:gd name="T15" fmla="*/ 2 h 450"/>
                <a:gd name="T16" fmla="*/ 162 w 449"/>
                <a:gd name="T17" fmla="*/ 29 h 450"/>
                <a:gd name="T18" fmla="*/ 172 w 449"/>
                <a:gd name="T19" fmla="*/ 54 h 450"/>
                <a:gd name="T20" fmla="*/ 158 w 449"/>
                <a:gd name="T21" fmla="*/ 74 h 450"/>
                <a:gd name="T22" fmla="*/ 184 w 449"/>
                <a:gd name="T23" fmla="*/ 103 h 450"/>
                <a:gd name="T24" fmla="*/ 227 w 449"/>
                <a:gd name="T25" fmla="*/ 140 h 450"/>
                <a:gd name="T26" fmla="*/ 280 w 449"/>
                <a:gd name="T27" fmla="*/ 159 h 450"/>
                <a:gd name="T28" fmla="*/ 320 w 449"/>
                <a:gd name="T29" fmla="*/ 134 h 450"/>
                <a:gd name="T30" fmla="*/ 328 w 449"/>
                <a:gd name="T31" fmla="*/ 151 h 450"/>
                <a:gd name="T32" fmla="*/ 369 w 449"/>
                <a:gd name="T33" fmla="*/ 143 h 450"/>
                <a:gd name="T34" fmla="*/ 385 w 449"/>
                <a:gd name="T35" fmla="*/ 118 h 450"/>
                <a:gd name="T36" fmla="*/ 424 w 449"/>
                <a:gd name="T37" fmla="*/ 111 h 450"/>
                <a:gd name="T38" fmla="*/ 449 w 449"/>
                <a:gd name="T39" fmla="*/ 124 h 450"/>
                <a:gd name="T40" fmla="*/ 430 w 449"/>
                <a:gd name="T41" fmla="*/ 143 h 450"/>
                <a:gd name="T42" fmla="*/ 405 w 449"/>
                <a:gd name="T43" fmla="*/ 177 h 450"/>
                <a:gd name="T44" fmla="*/ 381 w 449"/>
                <a:gd name="T45" fmla="*/ 225 h 450"/>
                <a:gd name="T46" fmla="*/ 373 w 449"/>
                <a:gd name="T47" fmla="*/ 215 h 450"/>
                <a:gd name="T48" fmla="*/ 362 w 449"/>
                <a:gd name="T49" fmla="*/ 213 h 450"/>
                <a:gd name="T50" fmla="*/ 358 w 449"/>
                <a:gd name="T51" fmla="*/ 196 h 450"/>
                <a:gd name="T52" fmla="*/ 369 w 449"/>
                <a:gd name="T53" fmla="*/ 179 h 450"/>
                <a:gd name="T54" fmla="*/ 320 w 449"/>
                <a:gd name="T55" fmla="*/ 163 h 450"/>
                <a:gd name="T56" fmla="*/ 311 w 449"/>
                <a:gd name="T57" fmla="*/ 169 h 450"/>
                <a:gd name="T58" fmla="*/ 309 w 449"/>
                <a:gd name="T59" fmla="*/ 190 h 450"/>
                <a:gd name="T60" fmla="*/ 320 w 449"/>
                <a:gd name="T61" fmla="*/ 229 h 450"/>
                <a:gd name="T62" fmla="*/ 283 w 449"/>
                <a:gd name="T63" fmla="*/ 254 h 450"/>
                <a:gd name="T64" fmla="*/ 252 w 449"/>
                <a:gd name="T65" fmla="*/ 281 h 450"/>
                <a:gd name="T66" fmla="*/ 213 w 449"/>
                <a:gd name="T67" fmla="*/ 311 h 450"/>
                <a:gd name="T68" fmla="*/ 198 w 449"/>
                <a:gd name="T69" fmla="*/ 330 h 450"/>
                <a:gd name="T70" fmla="*/ 184 w 449"/>
                <a:gd name="T71" fmla="*/ 357 h 450"/>
                <a:gd name="T72" fmla="*/ 176 w 449"/>
                <a:gd name="T73" fmla="*/ 392 h 450"/>
                <a:gd name="T74" fmla="*/ 166 w 449"/>
                <a:gd name="T75" fmla="*/ 433 h 450"/>
                <a:gd name="T76" fmla="*/ 145 w 449"/>
                <a:gd name="T77" fmla="*/ 450 h 450"/>
                <a:gd name="T78" fmla="*/ 123 w 449"/>
                <a:gd name="T79" fmla="*/ 415 h 450"/>
                <a:gd name="T80" fmla="*/ 78 w 449"/>
                <a:gd name="T81" fmla="*/ 320 h 450"/>
                <a:gd name="T82" fmla="*/ 73 w 449"/>
                <a:gd name="T83" fmla="*/ 247 h 450"/>
                <a:gd name="T84" fmla="*/ 59 w 449"/>
                <a:gd name="T85" fmla="*/ 227 h 450"/>
                <a:gd name="T86" fmla="*/ 37 w 449"/>
                <a:gd name="T87" fmla="*/ 252 h 450"/>
                <a:gd name="T88" fmla="*/ 10 w 449"/>
                <a:gd name="T89" fmla="*/ 225 h 450"/>
                <a:gd name="T90" fmla="*/ 24 w 449"/>
                <a:gd name="T91" fmla="*/ 215 h 450"/>
                <a:gd name="T92" fmla="*/ 0 w 449"/>
                <a:gd name="T93" fmla="*/ 202 h 4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9" h="450">
                  <a:moveTo>
                    <a:pt x="0" y="202"/>
                  </a:moveTo>
                  <a:lnTo>
                    <a:pt x="6" y="190"/>
                  </a:lnTo>
                  <a:lnTo>
                    <a:pt x="14" y="190"/>
                  </a:lnTo>
                  <a:lnTo>
                    <a:pt x="22" y="196"/>
                  </a:lnTo>
                  <a:lnTo>
                    <a:pt x="26" y="190"/>
                  </a:lnTo>
                  <a:lnTo>
                    <a:pt x="39" y="190"/>
                  </a:lnTo>
                  <a:lnTo>
                    <a:pt x="39" y="180"/>
                  </a:lnTo>
                  <a:lnTo>
                    <a:pt x="28" y="167"/>
                  </a:lnTo>
                  <a:lnTo>
                    <a:pt x="24" y="153"/>
                  </a:lnTo>
                  <a:lnTo>
                    <a:pt x="16" y="153"/>
                  </a:lnTo>
                  <a:lnTo>
                    <a:pt x="16" y="143"/>
                  </a:lnTo>
                  <a:lnTo>
                    <a:pt x="26" y="132"/>
                  </a:lnTo>
                  <a:lnTo>
                    <a:pt x="33" y="132"/>
                  </a:lnTo>
                  <a:lnTo>
                    <a:pt x="41" y="136"/>
                  </a:lnTo>
                  <a:lnTo>
                    <a:pt x="53" y="134"/>
                  </a:lnTo>
                  <a:lnTo>
                    <a:pt x="96" y="79"/>
                  </a:lnTo>
                  <a:lnTo>
                    <a:pt x="98" y="66"/>
                  </a:lnTo>
                  <a:lnTo>
                    <a:pt x="104" y="60"/>
                  </a:lnTo>
                  <a:lnTo>
                    <a:pt x="88" y="46"/>
                  </a:lnTo>
                  <a:lnTo>
                    <a:pt x="86" y="17"/>
                  </a:lnTo>
                  <a:lnTo>
                    <a:pt x="116" y="21"/>
                  </a:lnTo>
                  <a:lnTo>
                    <a:pt x="131" y="17"/>
                  </a:lnTo>
                  <a:lnTo>
                    <a:pt x="137" y="0"/>
                  </a:lnTo>
                  <a:lnTo>
                    <a:pt x="149" y="2"/>
                  </a:lnTo>
                  <a:lnTo>
                    <a:pt x="151" y="15"/>
                  </a:lnTo>
                  <a:lnTo>
                    <a:pt x="160" y="21"/>
                  </a:lnTo>
                  <a:lnTo>
                    <a:pt x="162" y="29"/>
                  </a:lnTo>
                  <a:lnTo>
                    <a:pt x="162" y="39"/>
                  </a:lnTo>
                  <a:lnTo>
                    <a:pt x="174" y="46"/>
                  </a:lnTo>
                  <a:lnTo>
                    <a:pt x="172" y="54"/>
                  </a:lnTo>
                  <a:lnTo>
                    <a:pt x="162" y="56"/>
                  </a:lnTo>
                  <a:lnTo>
                    <a:pt x="158" y="66"/>
                  </a:lnTo>
                  <a:lnTo>
                    <a:pt x="158" y="74"/>
                  </a:lnTo>
                  <a:lnTo>
                    <a:pt x="184" y="85"/>
                  </a:lnTo>
                  <a:lnTo>
                    <a:pt x="196" y="95"/>
                  </a:lnTo>
                  <a:lnTo>
                    <a:pt x="184" y="103"/>
                  </a:lnTo>
                  <a:lnTo>
                    <a:pt x="180" y="118"/>
                  </a:lnTo>
                  <a:lnTo>
                    <a:pt x="199" y="124"/>
                  </a:lnTo>
                  <a:lnTo>
                    <a:pt x="227" y="140"/>
                  </a:lnTo>
                  <a:lnTo>
                    <a:pt x="250" y="142"/>
                  </a:lnTo>
                  <a:lnTo>
                    <a:pt x="266" y="153"/>
                  </a:lnTo>
                  <a:lnTo>
                    <a:pt x="280" y="159"/>
                  </a:lnTo>
                  <a:lnTo>
                    <a:pt x="307" y="157"/>
                  </a:lnTo>
                  <a:lnTo>
                    <a:pt x="305" y="134"/>
                  </a:lnTo>
                  <a:lnTo>
                    <a:pt x="320" y="134"/>
                  </a:lnTo>
                  <a:lnTo>
                    <a:pt x="320" y="142"/>
                  </a:lnTo>
                  <a:lnTo>
                    <a:pt x="322" y="147"/>
                  </a:lnTo>
                  <a:lnTo>
                    <a:pt x="328" y="151"/>
                  </a:lnTo>
                  <a:lnTo>
                    <a:pt x="336" y="153"/>
                  </a:lnTo>
                  <a:lnTo>
                    <a:pt x="366" y="149"/>
                  </a:lnTo>
                  <a:lnTo>
                    <a:pt x="369" y="143"/>
                  </a:lnTo>
                  <a:lnTo>
                    <a:pt x="366" y="134"/>
                  </a:lnTo>
                  <a:lnTo>
                    <a:pt x="375" y="132"/>
                  </a:lnTo>
                  <a:lnTo>
                    <a:pt x="385" y="118"/>
                  </a:lnTo>
                  <a:lnTo>
                    <a:pt x="397" y="118"/>
                  </a:lnTo>
                  <a:lnTo>
                    <a:pt x="403" y="111"/>
                  </a:lnTo>
                  <a:lnTo>
                    <a:pt x="424" y="111"/>
                  </a:lnTo>
                  <a:lnTo>
                    <a:pt x="434" y="109"/>
                  </a:lnTo>
                  <a:lnTo>
                    <a:pt x="434" y="122"/>
                  </a:lnTo>
                  <a:lnTo>
                    <a:pt x="449" y="124"/>
                  </a:lnTo>
                  <a:lnTo>
                    <a:pt x="443" y="134"/>
                  </a:lnTo>
                  <a:lnTo>
                    <a:pt x="443" y="143"/>
                  </a:lnTo>
                  <a:lnTo>
                    <a:pt x="430" y="143"/>
                  </a:lnTo>
                  <a:lnTo>
                    <a:pt x="414" y="157"/>
                  </a:lnTo>
                  <a:lnTo>
                    <a:pt x="412" y="169"/>
                  </a:lnTo>
                  <a:lnTo>
                    <a:pt x="405" y="177"/>
                  </a:lnTo>
                  <a:lnTo>
                    <a:pt x="401" y="196"/>
                  </a:lnTo>
                  <a:lnTo>
                    <a:pt x="387" y="198"/>
                  </a:lnTo>
                  <a:lnTo>
                    <a:pt x="381" y="225"/>
                  </a:lnTo>
                  <a:lnTo>
                    <a:pt x="375" y="231"/>
                  </a:lnTo>
                  <a:lnTo>
                    <a:pt x="373" y="225"/>
                  </a:lnTo>
                  <a:lnTo>
                    <a:pt x="373" y="215"/>
                  </a:lnTo>
                  <a:lnTo>
                    <a:pt x="375" y="204"/>
                  </a:lnTo>
                  <a:lnTo>
                    <a:pt x="366" y="202"/>
                  </a:lnTo>
                  <a:lnTo>
                    <a:pt x="362" y="213"/>
                  </a:lnTo>
                  <a:lnTo>
                    <a:pt x="354" y="210"/>
                  </a:lnTo>
                  <a:lnTo>
                    <a:pt x="354" y="202"/>
                  </a:lnTo>
                  <a:lnTo>
                    <a:pt x="358" y="196"/>
                  </a:lnTo>
                  <a:lnTo>
                    <a:pt x="362" y="194"/>
                  </a:lnTo>
                  <a:lnTo>
                    <a:pt x="369" y="190"/>
                  </a:lnTo>
                  <a:lnTo>
                    <a:pt x="369" y="179"/>
                  </a:lnTo>
                  <a:lnTo>
                    <a:pt x="336" y="179"/>
                  </a:lnTo>
                  <a:lnTo>
                    <a:pt x="330" y="167"/>
                  </a:lnTo>
                  <a:lnTo>
                    <a:pt x="320" y="163"/>
                  </a:lnTo>
                  <a:lnTo>
                    <a:pt x="317" y="157"/>
                  </a:lnTo>
                  <a:lnTo>
                    <a:pt x="311" y="163"/>
                  </a:lnTo>
                  <a:lnTo>
                    <a:pt x="311" y="169"/>
                  </a:lnTo>
                  <a:lnTo>
                    <a:pt x="319" y="177"/>
                  </a:lnTo>
                  <a:lnTo>
                    <a:pt x="307" y="182"/>
                  </a:lnTo>
                  <a:lnTo>
                    <a:pt x="309" y="190"/>
                  </a:lnTo>
                  <a:lnTo>
                    <a:pt x="315" y="194"/>
                  </a:lnTo>
                  <a:lnTo>
                    <a:pt x="317" y="208"/>
                  </a:lnTo>
                  <a:lnTo>
                    <a:pt x="320" y="229"/>
                  </a:lnTo>
                  <a:lnTo>
                    <a:pt x="311" y="235"/>
                  </a:lnTo>
                  <a:lnTo>
                    <a:pt x="289" y="239"/>
                  </a:lnTo>
                  <a:lnTo>
                    <a:pt x="283" y="254"/>
                  </a:lnTo>
                  <a:lnTo>
                    <a:pt x="270" y="266"/>
                  </a:lnTo>
                  <a:lnTo>
                    <a:pt x="256" y="270"/>
                  </a:lnTo>
                  <a:lnTo>
                    <a:pt x="252" y="281"/>
                  </a:lnTo>
                  <a:lnTo>
                    <a:pt x="229" y="303"/>
                  </a:lnTo>
                  <a:lnTo>
                    <a:pt x="217" y="305"/>
                  </a:lnTo>
                  <a:lnTo>
                    <a:pt x="213" y="311"/>
                  </a:lnTo>
                  <a:lnTo>
                    <a:pt x="211" y="318"/>
                  </a:lnTo>
                  <a:lnTo>
                    <a:pt x="199" y="322"/>
                  </a:lnTo>
                  <a:lnTo>
                    <a:pt x="198" y="330"/>
                  </a:lnTo>
                  <a:lnTo>
                    <a:pt x="186" y="332"/>
                  </a:lnTo>
                  <a:lnTo>
                    <a:pt x="178" y="340"/>
                  </a:lnTo>
                  <a:lnTo>
                    <a:pt x="184" y="357"/>
                  </a:lnTo>
                  <a:lnTo>
                    <a:pt x="182" y="365"/>
                  </a:lnTo>
                  <a:lnTo>
                    <a:pt x="184" y="377"/>
                  </a:lnTo>
                  <a:lnTo>
                    <a:pt x="176" y="392"/>
                  </a:lnTo>
                  <a:lnTo>
                    <a:pt x="176" y="411"/>
                  </a:lnTo>
                  <a:lnTo>
                    <a:pt x="162" y="423"/>
                  </a:lnTo>
                  <a:lnTo>
                    <a:pt x="166" y="433"/>
                  </a:lnTo>
                  <a:lnTo>
                    <a:pt x="156" y="433"/>
                  </a:lnTo>
                  <a:lnTo>
                    <a:pt x="153" y="439"/>
                  </a:lnTo>
                  <a:lnTo>
                    <a:pt x="145" y="450"/>
                  </a:lnTo>
                  <a:lnTo>
                    <a:pt x="133" y="446"/>
                  </a:lnTo>
                  <a:lnTo>
                    <a:pt x="121" y="427"/>
                  </a:lnTo>
                  <a:lnTo>
                    <a:pt x="123" y="415"/>
                  </a:lnTo>
                  <a:lnTo>
                    <a:pt x="102" y="378"/>
                  </a:lnTo>
                  <a:lnTo>
                    <a:pt x="100" y="363"/>
                  </a:lnTo>
                  <a:lnTo>
                    <a:pt x="78" y="320"/>
                  </a:lnTo>
                  <a:lnTo>
                    <a:pt x="73" y="270"/>
                  </a:lnTo>
                  <a:lnTo>
                    <a:pt x="67" y="254"/>
                  </a:lnTo>
                  <a:lnTo>
                    <a:pt x="73" y="247"/>
                  </a:lnTo>
                  <a:lnTo>
                    <a:pt x="71" y="239"/>
                  </a:lnTo>
                  <a:lnTo>
                    <a:pt x="67" y="227"/>
                  </a:lnTo>
                  <a:lnTo>
                    <a:pt x="59" y="227"/>
                  </a:lnTo>
                  <a:lnTo>
                    <a:pt x="57" y="239"/>
                  </a:lnTo>
                  <a:lnTo>
                    <a:pt x="45" y="250"/>
                  </a:lnTo>
                  <a:lnTo>
                    <a:pt x="37" y="252"/>
                  </a:lnTo>
                  <a:lnTo>
                    <a:pt x="24" y="244"/>
                  </a:lnTo>
                  <a:lnTo>
                    <a:pt x="20" y="237"/>
                  </a:lnTo>
                  <a:lnTo>
                    <a:pt x="10" y="225"/>
                  </a:lnTo>
                  <a:lnTo>
                    <a:pt x="26" y="225"/>
                  </a:lnTo>
                  <a:lnTo>
                    <a:pt x="31" y="217"/>
                  </a:lnTo>
                  <a:lnTo>
                    <a:pt x="24" y="215"/>
                  </a:lnTo>
                  <a:lnTo>
                    <a:pt x="10" y="215"/>
                  </a:lnTo>
                  <a:lnTo>
                    <a:pt x="4" y="210"/>
                  </a:lnTo>
                  <a:lnTo>
                    <a:pt x="0" y="202"/>
                  </a:lnTo>
                  <a:close/>
                </a:path>
              </a:pathLst>
            </a:custGeom>
            <a:grpFill/>
            <a:ln w="9525">
              <a:solidFill>
                <a:schemeClr val="accent2"/>
              </a:solidFill>
              <a:round/>
              <a:headEnd/>
              <a:tailEnd/>
            </a:ln>
          </p:spPr>
          <p:txBody>
            <a:bodyPr/>
            <a:lstStyle/>
            <a:p>
              <a:pPr>
                <a:defRPr/>
              </a:pPr>
              <a:endParaRPr lang="en-GB" dirty="0"/>
            </a:p>
          </p:txBody>
        </p:sp>
        <p:sp>
          <p:nvSpPr>
            <p:cNvPr id="840" name="Freeform 9">
              <a:extLst>
                <a:ext uri="{FF2B5EF4-FFF2-40B4-BE49-F238E27FC236}">
                  <a16:creationId xmlns:a16="http://schemas.microsoft.com/office/drawing/2014/main" id="{398C2465-A16D-44E3-ACC1-8F21FA898F99}"/>
                </a:ext>
              </a:extLst>
            </p:cNvPr>
            <p:cNvSpPr>
              <a:spLocks/>
            </p:cNvSpPr>
            <p:nvPr/>
          </p:nvSpPr>
          <p:spPr bwMode="auto">
            <a:xfrm>
              <a:off x="3717" y="2307"/>
              <a:ext cx="449" cy="450"/>
            </a:xfrm>
            <a:custGeom>
              <a:avLst/>
              <a:gdLst>
                <a:gd name="T0" fmla="*/ 14 w 449"/>
                <a:gd name="T1" fmla="*/ 190 h 450"/>
                <a:gd name="T2" fmla="*/ 39 w 449"/>
                <a:gd name="T3" fmla="*/ 190 h 450"/>
                <a:gd name="T4" fmla="*/ 24 w 449"/>
                <a:gd name="T5" fmla="*/ 153 h 450"/>
                <a:gd name="T6" fmla="*/ 26 w 449"/>
                <a:gd name="T7" fmla="*/ 132 h 450"/>
                <a:gd name="T8" fmla="*/ 53 w 449"/>
                <a:gd name="T9" fmla="*/ 134 h 450"/>
                <a:gd name="T10" fmla="*/ 104 w 449"/>
                <a:gd name="T11" fmla="*/ 60 h 450"/>
                <a:gd name="T12" fmla="*/ 116 w 449"/>
                <a:gd name="T13" fmla="*/ 21 h 450"/>
                <a:gd name="T14" fmla="*/ 149 w 449"/>
                <a:gd name="T15" fmla="*/ 2 h 450"/>
                <a:gd name="T16" fmla="*/ 162 w 449"/>
                <a:gd name="T17" fmla="*/ 29 h 450"/>
                <a:gd name="T18" fmla="*/ 172 w 449"/>
                <a:gd name="T19" fmla="*/ 54 h 450"/>
                <a:gd name="T20" fmla="*/ 158 w 449"/>
                <a:gd name="T21" fmla="*/ 74 h 450"/>
                <a:gd name="T22" fmla="*/ 184 w 449"/>
                <a:gd name="T23" fmla="*/ 103 h 450"/>
                <a:gd name="T24" fmla="*/ 227 w 449"/>
                <a:gd name="T25" fmla="*/ 140 h 450"/>
                <a:gd name="T26" fmla="*/ 280 w 449"/>
                <a:gd name="T27" fmla="*/ 159 h 450"/>
                <a:gd name="T28" fmla="*/ 320 w 449"/>
                <a:gd name="T29" fmla="*/ 134 h 450"/>
                <a:gd name="T30" fmla="*/ 328 w 449"/>
                <a:gd name="T31" fmla="*/ 151 h 450"/>
                <a:gd name="T32" fmla="*/ 369 w 449"/>
                <a:gd name="T33" fmla="*/ 143 h 450"/>
                <a:gd name="T34" fmla="*/ 385 w 449"/>
                <a:gd name="T35" fmla="*/ 118 h 450"/>
                <a:gd name="T36" fmla="*/ 424 w 449"/>
                <a:gd name="T37" fmla="*/ 111 h 450"/>
                <a:gd name="T38" fmla="*/ 449 w 449"/>
                <a:gd name="T39" fmla="*/ 124 h 450"/>
                <a:gd name="T40" fmla="*/ 430 w 449"/>
                <a:gd name="T41" fmla="*/ 143 h 450"/>
                <a:gd name="T42" fmla="*/ 405 w 449"/>
                <a:gd name="T43" fmla="*/ 177 h 450"/>
                <a:gd name="T44" fmla="*/ 381 w 449"/>
                <a:gd name="T45" fmla="*/ 225 h 450"/>
                <a:gd name="T46" fmla="*/ 373 w 449"/>
                <a:gd name="T47" fmla="*/ 215 h 450"/>
                <a:gd name="T48" fmla="*/ 362 w 449"/>
                <a:gd name="T49" fmla="*/ 213 h 450"/>
                <a:gd name="T50" fmla="*/ 358 w 449"/>
                <a:gd name="T51" fmla="*/ 196 h 450"/>
                <a:gd name="T52" fmla="*/ 369 w 449"/>
                <a:gd name="T53" fmla="*/ 179 h 450"/>
                <a:gd name="T54" fmla="*/ 320 w 449"/>
                <a:gd name="T55" fmla="*/ 163 h 450"/>
                <a:gd name="T56" fmla="*/ 311 w 449"/>
                <a:gd name="T57" fmla="*/ 169 h 450"/>
                <a:gd name="T58" fmla="*/ 309 w 449"/>
                <a:gd name="T59" fmla="*/ 190 h 450"/>
                <a:gd name="T60" fmla="*/ 320 w 449"/>
                <a:gd name="T61" fmla="*/ 229 h 450"/>
                <a:gd name="T62" fmla="*/ 283 w 449"/>
                <a:gd name="T63" fmla="*/ 254 h 450"/>
                <a:gd name="T64" fmla="*/ 252 w 449"/>
                <a:gd name="T65" fmla="*/ 281 h 450"/>
                <a:gd name="T66" fmla="*/ 213 w 449"/>
                <a:gd name="T67" fmla="*/ 311 h 450"/>
                <a:gd name="T68" fmla="*/ 198 w 449"/>
                <a:gd name="T69" fmla="*/ 330 h 450"/>
                <a:gd name="T70" fmla="*/ 184 w 449"/>
                <a:gd name="T71" fmla="*/ 357 h 450"/>
                <a:gd name="T72" fmla="*/ 176 w 449"/>
                <a:gd name="T73" fmla="*/ 392 h 450"/>
                <a:gd name="T74" fmla="*/ 166 w 449"/>
                <a:gd name="T75" fmla="*/ 433 h 450"/>
                <a:gd name="T76" fmla="*/ 145 w 449"/>
                <a:gd name="T77" fmla="*/ 450 h 450"/>
                <a:gd name="T78" fmla="*/ 123 w 449"/>
                <a:gd name="T79" fmla="*/ 415 h 450"/>
                <a:gd name="T80" fmla="*/ 78 w 449"/>
                <a:gd name="T81" fmla="*/ 320 h 450"/>
                <a:gd name="T82" fmla="*/ 73 w 449"/>
                <a:gd name="T83" fmla="*/ 247 h 450"/>
                <a:gd name="T84" fmla="*/ 59 w 449"/>
                <a:gd name="T85" fmla="*/ 227 h 450"/>
                <a:gd name="T86" fmla="*/ 37 w 449"/>
                <a:gd name="T87" fmla="*/ 252 h 450"/>
                <a:gd name="T88" fmla="*/ 10 w 449"/>
                <a:gd name="T89" fmla="*/ 225 h 450"/>
                <a:gd name="T90" fmla="*/ 24 w 449"/>
                <a:gd name="T91" fmla="*/ 215 h 450"/>
                <a:gd name="T92" fmla="*/ 0 w 449"/>
                <a:gd name="T93" fmla="*/ 202 h 4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9" h="450">
                  <a:moveTo>
                    <a:pt x="0" y="202"/>
                  </a:moveTo>
                  <a:lnTo>
                    <a:pt x="6" y="190"/>
                  </a:lnTo>
                  <a:lnTo>
                    <a:pt x="14" y="190"/>
                  </a:lnTo>
                  <a:lnTo>
                    <a:pt x="22" y="196"/>
                  </a:lnTo>
                  <a:lnTo>
                    <a:pt x="26" y="190"/>
                  </a:lnTo>
                  <a:lnTo>
                    <a:pt x="39" y="190"/>
                  </a:lnTo>
                  <a:lnTo>
                    <a:pt x="39" y="180"/>
                  </a:lnTo>
                  <a:lnTo>
                    <a:pt x="28" y="167"/>
                  </a:lnTo>
                  <a:lnTo>
                    <a:pt x="24" y="153"/>
                  </a:lnTo>
                  <a:lnTo>
                    <a:pt x="16" y="153"/>
                  </a:lnTo>
                  <a:lnTo>
                    <a:pt x="16" y="143"/>
                  </a:lnTo>
                  <a:lnTo>
                    <a:pt x="26" y="132"/>
                  </a:lnTo>
                  <a:lnTo>
                    <a:pt x="33" y="132"/>
                  </a:lnTo>
                  <a:lnTo>
                    <a:pt x="41" y="136"/>
                  </a:lnTo>
                  <a:lnTo>
                    <a:pt x="53" y="134"/>
                  </a:lnTo>
                  <a:lnTo>
                    <a:pt x="96" y="79"/>
                  </a:lnTo>
                  <a:lnTo>
                    <a:pt x="98" y="66"/>
                  </a:lnTo>
                  <a:lnTo>
                    <a:pt x="104" y="60"/>
                  </a:lnTo>
                  <a:lnTo>
                    <a:pt x="88" y="46"/>
                  </a:lnTo>
                  <a:lnTo>
                    <a:pt x="86" y="17"/>
                  </a:lnTo>
                  <a:lnTo>
                    <a:pt x="116" y="21"/>
                  </a:lnTo>
                  <a:lnTo>
                    <a:pt x="131" y="17"/>
                  </a:lnTo>
                  <a:lnTo>
                    <a:pt x="137" y="0"/>
                  </a:lnTo>
                  <a:lnTo>
                    <a:pt x="149" y="2"/>
                  </a:lnTo>
                  <a:lnTo>
                    <a:pt x="151" y="15"/>
                  </a:lnTo>
                  <a:lnTo>
                    <a:pt x="160" y="21"/>
                  </a:lnTo>
                  <a:lnTo>
                    <a:pt x="162" y="29"/>
                  </a:lnTo>
                  <a:lnTo>
                    <a:pt x="162" y="39"/>
                  </a:lnTo>
                  <a:lnTo>
                    <a:pt x="174" y="46"/>
                  </a:lnTo>
                  <a:lnTo>
                    <a:pt x="172" y="54"/>
                  </a:lnTo>
                  <a:lnTo>
                    <a:pt x="162" y="56"/>
                  </a:lnTo>
                  <a:lnTo>
                    <a:pt x="158" y="66"/>
                  </a:lnTo>
                  <a:lnTo>
                    <a:pt x="158" y="74"/>
                  </a:lnTo>
                  <a:lnTo>
                    <a:pt x="184" y="85"/>
                  </a:lnTo>
                  <a:lnTo>
                    <a:pt x="196" y="95"/>
                  </a:lnTo>
                  <a:lnTo>
                    <a:pt x="184" y="103"/>
                  </a:lnTo>
                  <a:lnTo>
                    <a:pt x="180" y="118"/>
                  </a:lnTo>
                  <a:lnTo>
                    <a:pt x="199" y="124"/>
                  </a:lnTo>
                  <a:lnTo>
                    <a:pt x="227" y="140"/>
                  </a:lnTo>
                  <a:lnTo>
                    <a:pt x="250" y="142"/>
                  </a:lnTo>
                  <a:lnTo>
                    <a:pt x="266" y="153"/>
                  </a:lnTo>
                  <a:lnTo>
                    <a:pt x="280" y="159"/>
                  </a:lnTo>
                  <a:lnTo>
                    <a:pt x="307" y="157"/>
                  </a:lnTo>
                  <a:lnTo>
                    <a:pt x="305" y="134"/>
                  </a:lnTo>
                  <a:lnTo>
                    <a:pt x="320" y="134"/>
                  </a:lnTo>
                  <a:lnTo>
                    <a:pt x="320" y="142"/>
                  </a:lnTo>
                  <a:lnTo>
                    <a:pt x="322" y="147"/>
                  </a:lnTo>
                  <a:lnTo>
                    <a:pt x="328" y="151"/>
                  </a:lnTo>
                  <a:lnTo>
                    <a:pt x="336" y="153"/>
                  </a:lnTo>
                  <a:lnTo>
                    <a:pt x="366" y="149"/>
                  </a:lnTo>
                  <a:lnTo>
                    <a:pt x="369" y="143"/>
                  </a:lnTo>
                  <a:lnTo>
                    <a:pt x="366" y="134"/>
                  </a:lnTo>
                  <a:lnTo>
                    <a:pt x="375" y="132"/>
                  </a:lnTo>
                  <a:lnTo>
                    <a:pt x="385" y="118"/>
                  </a:lnTo>
                  <a:lnTo>
                    <a:pt x="397" y="118"/>
                  </a:lnTo>
                  <a:lnTo>
                    <a:pt x="403" y="111"/>
                  </a:lnTo>
                  <a:lnTo>
                    <a:pt x="424" y="111"/>
                  </a:lnTo>
                  <a:lnTo>
                    <a:pt x="434" y="109"/>
                  </a:lnTo>
                  <a:lnTo>
                    <a:pt x="434" y="122"/>
                  </a:lnTo>
                  <a:lnTo>
                    <a:pt x="449" y="124"/>
                  </a:lnTo>
                  <a:lnTo>
                    <a:pt x="443" y="134"/>
                  </a:lnTo>
                  <a:lnTo>
                    <a:pt x="443" y="143"/>
                  </a:lnTo>
                  <a:lnTo>
                    <a:pt x="430" y="143"/>
                  </a:lnTo>
                  <a:lnTo>
                    <a:pt x="414" y="157"/>
                  </a:lnTo>
                  <a:lnTo>
                    <a:pt x="412" y="169"/>
                  </a:lnTo>
                  <a:lnTo>
                    <a:pt x="405" y="177"/>
                  </a:lnTo>
                  <a:lnTo>
                    <a:pt x="401" y="196"/>
                  </a:lnTo>
                  <a:lnTo>
                    <a:pt x="387" y="198"/>
                  </a:lnTo>
                  <a:lnTo>
                    <a:pt x="381" y="225"/>
                  </a:lnTo>
                  <a:lnTo>
                    <a:pt x="375" y="231"/>
                  </a:lnTo>
                  <a:lnTo>
                    <a:pt x="373" y="225"/>
                  </a:lnTo>
                  <a:lnTo>
                    <a:pt x="373" y="215"/>
                  </a:lnTo>
                  <a:lnTo>
                    <a:pt x="375" y="204"/>
                  </a:lnTo>
                  <a:lnTo>
                    <a:pt x="366" y="202"/>
                  </a:lnTo>
                  <a:lnTo>
                    <a:pt x="362" y="213"/>
                  </a:lnTo>
                  <a:lnTo>
                    <a:pt x="354" y="210"/>
                  </a:lnTo>
                  <a:lnTo>
                    <a:pt x="354" y="202"/>
                  </a:lnTo>
                  <a:lnTo>
                    <a:pt x="358" y="196"/>
                  </a:lnTo>
                  <a:lnTo>
                    <a:pt x="362" y="194"/>
                  </a:lnTo>
                  <a:lnTo>
                    <a:pt x="369" y="190"/>
                  </a:lnTo>
                  <a:lnTo>
                    <a:pt x="369" y="179"/>
                  </a:lnTo>
                  <a:lnTo>
                    <a:pt x="336" y="179"/>
                  </a:lnTo>
                  <a:lnTo>
                    <a:pt x="330" y="167"/>
                  </a:lnTo>
                  <a:lnTo>
                    <a:pt x="320" y="163"/>
                  </a:lnTo>
                  <a:lnTo>
                    <a:pt x="317" y="157"/>
                  </a:lnTo>
                  <a:lnTo>
                    <a:pt x="311" y="163"/>
                  </a:lnTo>
                  <a:lnTo>
                    <a:pt x="311" y="169"/>
                  </a:lnTo>
                  <a:lnTo>
                    <a:pt x="319" y="177"/>
                  </a:lnTo>
                  <a:lnTo>
                    <a:pt x="307" y="182"/>
                  </a:lnTo>
                  <a:lnTo>
                    <a:pt x="309" y="190"/>
                  </a:lnTo>
                  <a:lnTo>
                    <a:pt x="315" y="194"/>
                  </a:lnTo>
                  <a:lnTo>
                    <a:pt x="317" y="208"/>
                  </a:lnTo>
                  <a:lnTo>
                    <a:pt x="320" y="229"/>
                  </a:lnTo>
                  <a:lnTo>
                    <a:pt x="311" y="235"/>
                  </a:lnTo>
                  <a:lnTo>
                    <a:pt x="289" y="239"/>
                  </a:lnTo>
                  <a:lnTo>
                    <a:pt x="283" y="254"/>
                  </a:lnTo>
                  <a:lnTo>
                    <a:pt x="270" y="266"/>
                  </a:lnTo>
                  <a:lnTo>
                    <a:pt x="256" y="270"/>
                  </a:lnTo>
                  <a:lnTo>
                    <a:pt x="252" y="281"/>
                  </a:lnTo>
                  <a:lnTo>
                    <a:pt x="229" y="303"/>
                  </a:lnTo>
                  <a:lnTo>
                    <a:pt x="217" y="305"/>
                  </a:lnTo>
                  <a:lnTo>
                    <a:pt x="213" y="311"/>
                  </a:lnTo>
                  <a:lnTo>
                    <a:pt x="211" y="318"/>
                  </a:lnTo>
                  <a:lnTo>
                    <a:pt x="199" y="322"/>
                  </a:lnTo>
                  <a:lnTo>
                    <a:pt x="198" y="330"/>
                  </a:lnTo>
                  <a:lnTo>
                    <a:pt x="186" y="332"/>
                  </a:lnTo>
                  <a:lnTo>
                    <a:pt x="178" y="340"/>
                  </a:lnTo>
                  <a:lnTo>
                    <a:pt x="184" y="357"/>
                  </a:lnTo>
                  <a:lnTo>
                    <a:pt x="182" y="365"/>
                  </a:lnTo>
                  <a:lnTo>
                    <a:pt x="184" y="377"/>
                  </a:lnTo>
                  <a:lnTo>
                    <a:pt x="176" y="392"/>
                  </a:lnTo>
                  <a:lnTo>
                    <a:pt x="176" y="411"/>
                  </a:lnTo>
                  <a:lnTo>
                    <a:pt x="162" y="423"/>
                  </a:lnTo>
                  <a:lnTo>
                    <a:pt x="166" y="433"/>
                  </a:lnTo>
                  <a:lnTo>
                    <a:pt x="156" y="433"/>
                  </a:lnTo>
                  <a:lnTo>
                    <a:pt x="153" y="439"/>
                  </a:lnTo>
                  <a:lnTo>
                    <a:pt x="145" y="450"/>
                  </a:lnTo>
                  <a:lnTo>
                    <a:pt x="133" y="446"/>
                  </a:lnTo>
                  <a:lnTo>
                    <a:pt x="121" y="427"/>
                  </a:lnTo>
                  <a:lnTo>
                    <a:pt x="123" y="415"/>
                  </a:lnTo>
                  <a:lnTo>
                    <a:pt x="102" y="378"/>
                  </a:lnTo>
                  <a:lnTo>
                    <a:pt x="100" y="363"/>
                  </a:lnTo>
                  <a:lnTo>
                    <a:pt x="78" y="320"/>
                  </a:lnTo>
                  <a:lnTo>
                    <a:pt x="73" y="270"/>
                  </a:lnTo>
                  <a:lnTo>
                    <a:pt x="67" y="254"/>
                  </a:lnTo>
                  <a:lnTo>
                    <a:pt x="73" y="247"/>
                  </a:lnTo>
                  <a:lnTo>
                    <a:pt x="71" y="239"/>
                  </a:lnTo>
                  <a:lnTo>
                    <a:pt x="67" y="227"/>
                  </a:lnTo>
                  <a:lnTo>
                    <a:pt x="59" y="227"/>
                  </a:lnTo>
                  <a:lnTo>
                    <a:pt x="57" y="239"/>
                  </a:lnTo>
                  <a:lnTo>
                    <a:pt x="45" y="250"/>
                  </a:lnTo>
                  <a:lnTo>
                    <a:pt x="37" y="252"/>
                  </a:lnTo>
                  <a:lnTo>
                    <a:pt x="24" y="244"/>
                  </a:lnTo>
                  <a:lnTo>
                    <a:pt x="20" y="237"/>
                  </a:lnTo>
                  <a:lnTo>
                    <a:pt x="10" y="225"/>
                  </a:lnTo>
                  <a:lnTo>
                    <a:pt x="26" y="225"/>
                  </a:lnTo>
                  <a:lnTo>
                    <a:pt x="31" y="217"/>
                  </a:lnTo>
                  <a:lnTo>
                    <a:pt x="24" y="215"/>
                  </a:lnTo>
                  <a:lnTo>
                    <a:pt x="10" y="215"/>
                  </a:lnTo>
                  <a:lnTo>
                    <a:pt x="4" y="210"/>
                  </a:lnTo>
                  <a:lnTo>
                    <a:pt x="0" y="202"/>
                  </a:lnTo>
                  <a:close/>
                </a:path>
              </a:pathLst>
            </a:custGeom>
            <a:grpFill/>
            <a:ln w="7938" cap="rnd">
              <a:solidFill>
                <a:schemeClr val="accent2"/>
              </a:solidFill>
              <a:prstDash val="solid"/>
              <a:round/>
              <a:headEnd/>
              <a:tailEnd/>
            </a:ln>
          </p:spPr>
          <p:txBody>
            <a:bodyPr/>
            <a:lstStyle/>
            <a:p>
              <a:pPr>
                <a:defRPr/>
              </a:pPr>
              <a:endParaRPr lang="en-GB" dirty="0"/>
            </a:p>
          </p:txBody>
        </p:sp>
      </p:grpSp>
      <p:grpSp>
        <p:nvGrpSpPr>
          <p:cNvPr id="841" name="Iran">
            <a:extLst>
              <a:ext uri="{FF2B5EF4-FFF2-40B4-BE49-F238E27FC236}">
                <a16:creationId xmlns:a16="http://schemas.microsoft.com/office/drawing/2014/main" id="{2076E61D-44F8-41F7-8D73-5C255A26E7FB}"/>
              </a:ext>
            </a:extLst>
          </p:cNvPr>
          <p:cNvGrpSpPr>
            <a:grpSpLocks/>
          </p:cNvGrpSpPr>
          <p:nvPr/>
        </p:nvGrpSpPr>
        <p:grpSpPr bwMode="auto">
          <a:xfrm>
            <a:off x="7799632" y="3470471"/>
            <a:ext cx="412768" cy="370268"/>
            <a:chOff x="3340" y="2235"/>
            <a:chExt cx="299" cy="250"/>
          </a:xfrm>
          <a:solidFill>
            <a:schemeClr val="bg2"/>
          </a:solidFill>
        </p:grpSpPr>
        <p:sp>
          <p:nvSpPr>
            <p:cNvPr id="842" name="Freeform 14">
              <a:extLst>
                <a:ext uri="{FF2B5EF4-FFF2-40B4-BE49-F238E27FC236}">
                  <a16:creationId xmlns:a16="http://schemas.microsoft.com/office/drawing/2014/main" id="{6C569415-22A3-4A71-9AD4-128AADA0EBE8}"/>
                </a:ext>
              </a:extLst>
            </p:cNvPr>
            <p:cNvSpPr>
              <a:spLocks/>
            </p:cNvSpPr>
            <p:nvPr/>
          </p:nvSpPr>
          <p:spPr bwMode="auto">
            <a:xfrm>
              <a:off x="3340" y="2235"/>
              <a:ext cx="299" cy="250"/>
            </a:xfrm>
            <a:custGeom>
              <a:avLst/>
              <a:gdLst>
                <a:gd name="T0" fmla="*/ 79 w 299"/>
                <a:gd name="T1" fmla="*/ 36 h 250"/>
                <a:gd name="T2" fmla="*/ 110 w 299"/>
                <a:gd name="T3" fmla="*/ 54 h 250"/>
                <a:gd name="T4" fmla="*/ 153 w 299"/>
                <a:gd name="T5" fmla="*/ 46 h 250"/>
                <a:gd name="T6" fmla="*/ 200 w 299"/>
                <a:gd name="T7" fmla="*/ 27 h 250"/>
                <a:gd name="T8" fmla="*/ 250 w 299"/>
                <a:gd name="T9" fmla="*/ 50 h 250"/>
                <a:gd name="T10" fmla="*/ 268 w 299"/>
                <a:gd name="T11" fmla="*/ 75 h 250"/>
                <a:gd name="T12" fmla="*/ 256 w 299"/>
                <a:gd name="T13" fmla="*/ 122 h 250"/>
                <a:gd name="T14" fmla="*/ 276 w 299"/>
                <a:gd name="T15" fmla="*/ 145 h 250"/>
                <a:gd name="T16" fmla="*/ 260 w 299"/>
                <a:gd name="T17" fmla="*/ 171 h 250"/>
                <a:gd name="T18" fmla="*/ 280 w 299"/>
                <a:gd name="T19" fmla="*/ 196 h 250"/>
                <a:gd name="T20" fmla="*/ 291 w 299"/>
                <a:gd name="T21" fmla="*/ 217 h 250"/>
                <a:gd name="T22" fmla="*/ 299 w 299"/>
                <a:gd name="T23" fmla="*/ 225 h 250"/>
                <a:gd name="T24" fmla="*/ 272 w 299"/>
                <a:gd name="T25" fmla="*/ 235 h 250"/>
                <a:gd name="T26" fmla="*/ 231 w 299"/>
                <a:gd name="T27" fmla="*/ 246 h 250"/>
                <a:gd name="T28" fmla="*/ 202 w 299"/>
                <a:gd name="T29" fmla="*/ 223 h 250"/>
                <a:gd name="T30" fmla="*/ 184 w 299"/>
                <a:gd name="T31" fmla="*/ 217 h 250"/>
                <a:gd name="T32" fmla="*/ 161 w 299"/>
                <a:gd name="T33" fmla="*/ 227 h 250"/>
                <a:gd name="T34" fmla="*/ 116 w 299"/>
                <a:gd name="T35" fmla="*/ 200 h 250"/>
                <a:gd name="T36" fmla="*/ 96 w 299"/>
                <a:gd name="T37" fmla="*/ 171 h 250"/>
                <a:gd name="T38" fmla="*/ 69 w 299"/>
                <a:gd name="T39" fmla="*/ 171 h 250"/>
                <a:gd name="T40" fmla="*/ 61 w 299"/>
                <a:gd name="T41" fmla="*/ 161 h 250"/>
                <a:gd name="T42" fmla="*/ 59 w 299"/>
                <a:gd name="T43" fmla="*/ 136 h 250"/>
                <a:gd name="T44" fmla="*/ 38 w 299"/>
                <a:gd name="T45" fmla="*/ 122 h 250"/>
                <a:gd name="T46" fmla="*/ 26 w 299"/>
                <a:gd name="T47" fmla="*/ 87 h 250"/>
                <a:gd name="T48" fmla="*/ 30 w 299"/>
                <a:gd name="T49" fmla="*/ 75 h 250"/>
                <a:gd name="T50" fmla="*/ 26 w 299"/>
                <a:gd name="T51" fmla="*/ 68 h 250"/>
                <a:gd name="T52" fmla="*/ 10 w 299"/>
                <a:gd name="T53" fmla="*/ 42 h 250"/>
                <a:gd name="T54" fmla="*/ 4 w 299"/>
                <a:gd name="T55" fmla="*/ 23 h 250"/>
                <a:gd name="T56" fmla="*/ 0 w 299"/>
                <a:gd name="T57" fmla="*/ 7 h 250"/>
                <a:gd name="T58" fmla="*/ 10 w 299"/>
                <a:gd name="T59" fmla="*/ 2 h 250"/>
                <a:gd name="T60" fmla="*/ 32 w 299"/>
                <a:gd name="T61" fmla="*/ 17 h 250"/>
                <a:gd name="T62" fmla="*/ 41 w 299"/>
                <a:gd name="T63" fmla="*/ 13 h 250"/>
                <a:gd name="T64" fmla="*/ 59 w 299"/>
                <a:gd name="T65" fmla="*/ 0 h 250"/>
                <a:gd name="T66" fmla="*/ 63 w 299"/>
                <a:gd name="T67" fmla="*/ 9 h 250"/>
                <a:gd name="T68" fmla="*/ 61 w 299"/>
                <a:gd name="T69" fmla="*/ 17 h 250"/>
                <a:gd name="T70" fmla="*/ 75 w 299"/>
                <a:gd name="T71" fmla="*/ 23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9" h="250">
                  <a:moveTo>
                    <a:pt x="75" y="23"/>
                  </a:moveTo>
                  <a:lnTo>
                    <a:pt x="79" y="36"/>
                  </a:lnTo>
                  <a:lnTo>
                    <a:pt x="98" y="46"/>
                  </a:lnTo>
                  <a:lnTo>
                    <a:pt x="110" y="54"/>
                  </a:lnTo>
                  <a:lnTo>
                    <a:pt x="139" y="54"/>
                  </a:lnTo>
                  <a:lnTo>
                    <a:pt x="153" y="46"/>
                  </a:lnTo>
                  <a:lnTo>
                    <a:pt x="174" y="31"/>
                  </a:lnTo>
                  <a:lnTo>
                    <a:pt x="200" y="27"/>
                  </a:lnTo>
                  <a:lnTo>
                    <a:pt x="221" y="35"/>
                  </a:lnTo>
                  <a:lnTo>
                    <a:pt x="250" y="50"/>
                  </a:lnTo>
                  <a:lnTo>
                    <a:pt x="266" y="54"/>
                  </a:lnTo>
                  <a:lnTo>
                    <a:pt x="268" y="75"/>
                  </a:lnTo>
                  <a:lnTo>
                    <a:pt x="258" y="95"/>
                  </a:lnTo>
                  <a:lnTo>
                    <a:pt x="256" y="122"/>
                  </a:lnTo>
                  <a:lnTo>
                    <a:pt x="262" y="145"/>
                  </a:lnTo>
                  <a:lnTo>
                    <a:pt x="276" y="145"/>
                  </a:lnTo>
                  <a:lnTo>
                    <a:pt x="274" y="157"/>
                  </a:lnTo>
                  <a:lnTo>
                    <a:pt x="260" y="171"/>
                  </a:lnTo>
                  <a:lnTo>
                    <a:pt x="266" y="180"/>
                  </a:lnTo>
                  <a:lnTo>
                    <a:pt x="280" y="196"/>
                  </a:lnTo>
                  <a:lnTo>
                    <a:pt x="291" y="206"/>
                  </a:lnTo>
                  <a:lnTo>
                    <a:pt x="291" y="217"/>
                  </a:lnTo>
                  <a:lnTo>
                    <a:pt x="299" y="217"/>
                  </a:lnTo>
                  <a:lnTo>
                    <a:pt x="299" y="225"/>
                  </a:lnTo>
                  <a:lnTo>
                    <a:pt x="285" y="227"/>
                  </a:lnTo>
                  <a:lnTo>
                    <a:pt x="272" y="235"/>
                  </a:lnTo>
                  <a:lnTo>
                    <a:pt x="272" y="250"/>
                  </a:lnTo>
                  <a:lnTo>
                    <a:pt x="231" y="246"/>
                  </a:lnTo>
                  <a:lnTo>
                    <a:pt x="204" y="239"/>
                  </a:lnTo>
                  <a:lnTo>
                    <a:pt x="202" y="223"/>
                  </a:lnTo>
                  <a:lnTo>
                    <a:pt x="192" y="215"/>
                  </a:lnTo>
                  <a:lnTo>
                    <a:pt x="184" y="217"/>
                  </a:lnTo>
                  <a:lnTo>
                    <a:pt x="174" y="225"/>
                  </a:lnTo>
                  <a:lnTo>
                    <a:pt x="161" y="227"/>
                  </a:lnTo>
                  <a:lnTo>
                    <a:pt x="135" y="217"/>
                  </a:lnTo>
                  <a:lnTo>
                    <a:pt x="116" y="200"/>
                  </a:lnTo>
                  <a:lnTo>
                    <a:pt x="102" y="182"/>
                  </a:lnTo>
                  <a:lnTo>
                    <a:pt x="96" y="171"/>
                  </a:lnTo>
                  <a:lnTo>
                    <a:pt x="79" y="167"/>
                  </a:lnTo>
                  <a:lnTo>
                    <a:pt x="69" y="171"/>
                  </a:lnTo>
                  <a:lnTo>
                    <a:pt x="59" y="167"/>
                  </a:lnTo>
                  <a:lnTo>
                    <a:pt x="61" y="161"/>
                  </a:lnTo>
                  <a:lnTo>
                    <a:pt x="55" y="149"/>
                  </a:lnTo>
                  <a:lnTo>
                    <a:pt x="59" y="136"/>
                  </a:lnTo>
                  <a:lnTo>
                    <a:pt x="47" y="126"/>
                  </a:lnTo>
                  <a:lnTo>
                    <a:pt x="38" y="122"/>
                  </a:lnTo>
                  <a:lnTo>
                    <a:pt x="20" y="101"/>
                  </a:lnTo>
                  <a:lnTo>
                    <a:pt x="26" y="87"/>
                  </a:lnTo>
                  <a:lnTo>
                    <a:pt x="32" y="83"/>
                  </a:lnTo>
                  <a:lnTo>
                    <a:pt x="30" y="75"/>
                  </a:lnTo>
                  <a:lnTo>
                    <a:pt x="34" y="70"/>
                  </a:lnTo>
                  <a:lnTo>
                    <a:pt x="26" y="68"/>
                  </a:lnTo>
                  <a:lnTo>
                    <a:pt x="16" y="52"/>
                  </a:lnTo>
                  <a:lnTo>
                    <a:pt x="10" y="42"/>
                  </a:lnTo>
                  <a:lnTo>
                    <a:pt x="6" y="33"/>
                  </a:lnTo>
                  <a:lnTo>
                    <a:pt x="4" y="23"/>
                  </a:lnTo>
                  <a:lnTo>
                    <a:pt x="2" y="15"/>
                  </a:lnTo>
                  <a:lnTo>
                    <a:pt x="0" y="7"/>
                  </a:lnTo>
                  <a:lnTo>
                    <a:pt x="2" y="4"/>
                  </a:lnTo>
                  <a:lnTo>
                    <a:pt x="10" y="2"/>
                  </a:lnTo>
                  <a:lnTo>
                    <a:pt x="24" y="13"/>
                  </a:lnTo>
                  <a:lnTo>
                    <a:pt x="32" y="17"/>
                  </a:lnTo>
                  <a:lnTo>
                    <a:pt x="34" y="11"/>
                  </a:lnTo>
                  <a:lnTo>
                    <a:pt x="41" y="13"/>
                  </a:lnTo>
                  <a:lnTo>
                    <a:pt x="47" y="9"/>
                  </a:lnTo>
                  <a:lnTo>
                    <a:pt x="59" y="0"/>
                  </a:lnTo>
                  <a:lnTo>
                    <a:pt x="63" y="2"/>
                  </a:lnTo>
                  <a:lnTo>
                    <a:pt x="63" y="9"/>
                  </a:lnTo>
                  <a:lnTo>
                    <a:pt x="67" y="15"/>
                  </a:lnTo>
                  <a:lnTo>
                    <a:pt x="61" y="17"/>
                  </a:lnTo>
                  <a:lnTo>
                    <a:pt x="67" y="23"/>
                  </a:lnTo>
                  <a:lnTo>
                    <a:pt x="75" y="23"/>
                  </a:lnTo>
                  <a:close/>
                </a:path>
              </a:pathLst>
            </a:custGeom>
            <a:grpFill/>
            <a:ln w="9525">
              <a:solidFill>
                <a:schemeClr val="bg2"/>
              </a:solidFill>
              <a:round/>
              <a:headEnd/>
              <a:tailEnd/>
            </a:ln>
          </p:spPr>
          <p:txBody>
            <a:bodyPr/>
            <a:lstStyle/>
            <a:p>
              <a:pPr>
                <a:defRPr/>
              </a:pPr>
              <a:endParaRPr lang="en-GB" dirty="0"/>
            </a:p>
          </p:txBody>
        </p:sp>
        <p:sp>
          <p:nvSpPr>
            <p:cNvPr id="843" name="Freeform 15">
              <a:extLst>
                <a:ext uri="{FF2B5EF4-FFF2-40B4-BE49-F238E27FC236}">
                  <a16:creationId xmlns:a16="http://schemas.microsoft.com/office/drawing/2014/main" id="{B203AEAD-60CC-4FF0-9B14-EC85A322C499}"/>
                </a:ext>
              </a:extLst>
            </p:cNvPr>
            <p:cNvSpPr>
              <a:spLocks/>
            </p:cNvSpPr>
            <p:nvPr/>
          </p:nvSpPr>
          <p:spPr bwMode="auto">
            <a:xfrm>
              <a:off x="3340" y="2235"/>
              <a:ext cx="299" cy="250"/>
            </a:xfrm>
            <a:custGeom>
              <a:avLst/>
              <a:gdLst>
                <a:gd name="T0" fmla="*/ 79 w 299"/>
                <a:gd name="T1" fmla="*/ 36 h 250"/>
                <a:gd name="T2" fmla="*/ 110 w 299"/>
                <a:gd name="T3" fmla="*/ 54 h 250"/>
                <a:gd name="T4" fmla="*/ 153 w 299"/>
                <a:gd name="T5" fmla="*/ 46 h 250"/>
                <a:gd name="T6" fmla="*/ 200 w 299"/>
                <a:gd name="T7" fmla="*/ 27 h 250"/>
                <a:gd name="T8" fmla="*/ 250 w 299"/>
                <a:gd name="T9" fmla="*/ 50 h 250"/>
                <a:gd name="T10" fmla="*/ 268 w 299"/>
                <a:gd name="T11" fmla="*/ 75 h 250"/>
                <a:gd name="T12" fmla="*/ 256 w 299"/>
                <a:gd name="T13" fmla="*/ 122 h 250"/>
                <a:gd name="T14" fmla="*/ 276 w 299"/>
                <a:gd name="T15" fmla="*/ 145 h 250"/>
                <a:gd name="T16" fmla="*/ 260 w 299"/>
                <a:gd name="T17" fmla="*/ 171 h 250"/>
                <a:gd name="T18" fmla="*/ 280 w 299"/>
                <a:gd name="T19" fmla="*/ 196 h 250"/>
                <a:gd name="T20" fmla="*/ 291 w 299"/>
                <a:gd name="T21" fmla="*/ 217 h 250"/>
                <a:gd name="T22" fmla="*/ 299 w 299"/>
                <a:gd name="T23" fmla="*/ 225 h 250"/>
                <a:gd name="T24" fmla="*/ 272 w 299"/>
                <a:gd name="T25" fmla="*/ 235 h 250"/>
                <a:gd name="T26" fmla="*/ 231 w 299"/>
                <a:gd name="T27" fmla="*/ 246 h 250"/>
                <a:gd name="T28" fmla="*/ 202 w 299"/>
                <a:gd name="T29" fmla="*/ 223 h 250"/>
                <a:gd name="T30" fmla="*/ 184 w 299"/>
                <a:gd name="T31" fmla="*/ 217 h 250"/>
                <a:gd name="T32" fmla="*/ 161 w 299"/>
                <a:gd name="T33" fmla="*/ 227 h 250"/>
                <a:gd name="T34" fmla="*/ 116 w 299"/>
                <a:gd name="T35" fmla="*/ 200 h 250"/>
                <a:gd name="T36" fmla="*/ 96 w 299"/>
                <a:gd name="T37" fmla="*/ 171 h 250"/>
                <a:gd name="T38" fmla="*/ 69 w 299"/>
                <a:gd name="T39" fmla="*/ 171 h 250"/>
                <a:gd name="T40" fmla="*/ 61 w 299"/>
                <a:gd name="T41" fmla="*/ 161 h 250"/>
                <a:gd name="T42" fmla="*/ 59 w 299"/>
                <a:gd name="T43" fmla="*/ 136 h 250"/>
                <a:gd name="T44" fmla="*/ 38 w 299"/>
                <a:gd name="T45" fmla="*/ 122 h 250"/>
                <a:gd name="T46" fmla="*/ 26 w 299"/>
                <a:gd name="T47" fmla="*/ 87 h 250"/>
                <a:gd name="T48" fmla="*/ 30 w 299"/>
                <a:gd name="T49" fmla="*/ 75 h 250"/>
                <a:gd name="T50" fmla="*/ 26 w 299"/>
                <a:gd name="T51" fmla="*/ 68 h 250"/>
                <a:gd name="T52" fmla="*/ 10 w 299"/>
                <a:gd name="T53" fmla="*/ 42 h 250"/>
                <a:gd name="T54" fmla="*/ 4 w 299"/>
                <a:gd name="T55" fmla="*/ 23 h 250"/>
                <a:gd name="T56" fmla="*/ 0 w 299"/>
                <a:gd name="T57" fmla="*/ 7 h 250"/>
                <a:gd name="T58" fmla="*/ 10 w 299"/>
                <a:gd name="T59" fmla="*/ 2 h 250"/>
                <a:gd name="T60" fmla="*/ 32 w 299"/>
                <a:gd name="T61" fmla="*/ 17 h 250"/>
                <a:gd name="T62" fmla="*/ 41 w 299"/>
                <a:gd name="T63" fmla="*/ 13 h 250"/>
                <a:gd name="T64" fmla="*/ 59 w 299"/>
                <a:gd name="T65" fmla="*/ 0 h 250"/>
                <a:gd name="T66" fmla="*/ 63 w 299"/>
                <a:gd name="T67" fmla="*/ 9 h 250"/>
                <a:gd name="T68" fmla="*/ 61 w 299"/>
                <a:gd name="T69" fmla="*/ 17 h 250"/>
                <a:gd name="T70" fmla="*/ 75 w 299"/>
                <a:gd name="T71" fmla="*/ 23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9" h="250">
                  <a:moveTo>
                    <a:pt x="75" y="23"/>
                  </a:moveTo>
                  <a:lnTo>
                    <a:pt x="79" y="36"/>
                  </a:lnTo>
                  <a:lnTo>
                    <a:pt x="98" y="46"/>
                  </a:lnTo>
                  <a:lnTo>
                    <a:pt x="110" y="54"/>
                  </a:lnTo>
                  <a:lnTo>
                    <a:pt x="139" y="54"/>
                  </a:lnTo>
                  <a:lnTo>
                    <a:pt x="153" y="46"/>
                  </a:lnTo>
                  <a:lnTo>
                    <a:pt x="174" y="31"/>
                  </a:lnTo>
                  <a:lnTo>
                    <a:pt x="200" y="27"/>
                  </a:lnTo>
                  <a:lnTo>
                    <a:pt x="221" y="35"/>
                  </a:lnTo>
                  <a:lnTo>
                    <a:pt x="250" y="50"/>
                  </a:lnTo>
                  <a:lnTo>
                    <a:pt x="266" y="54"/>
                  </a:lnTo>
                  <a:lnTo>
                    <a:pt x="268" y="75"/>
                  </a:lnTo>
                  <a:lnTo>
                    <a:pt x="258" y="95"/>
                  </a:lnTo>
                  <a:lnTo>
                    <a:pt x="256" y="122"/>
                  </a:lnTo>
                  <a:lnTo>
                    <a:pt x="262" y="145"/>
                  </a:lnTo>
                  <a:lnTo>
                    <a:pt x="276" y="145"/>
                  </a:lnTo>
                  <a:lnTo>
                    <a:pt x="274" y="157"/>
                  </a:lnTo>
                  <a:lnTo>
                    <a:pt x="260" y="171"/>
                  </a:lnTo>
                  <a:lnTo>
                    <a:pt x="266" y="180"/>
                  </a:lnTo>
                  <a:lnTo>
                    <a:pt x="280" y="196"/>
                  </a:lnTo>
                  <a:lnTo>
                    <a:pt x="291" y="206"/>
                  </a:lnTo>
                  <a:lnTo>
                    <a:pt x="291" y="217"/>
                  </a:lnTo>
                  <a:lnTo>
                    <a:pt x="299" y="217"/>
                  </a:lnTo>
                  <a:lnTo>
                    <a:pt x="299" y="225"/>
                  </a:lnTo>
                  <a:lnTo>
                    <a:pt x="285" y="227"/>
                  </a:lnTo>
                  <a:lnTo>
                    <a:pt x="272" y="235"/>
                  </a:lnTo>
                  <a:lnTo>
                    <a:pt x="272" y="250"/>
                  </a:lnTo>
                  <a:lnTo>
                    <a:pt x="231" y="246"/>
                  </a:lnTo>
                  <a:lnTo>
                    <a:pt x="204" y="239"/>
                  </a:lnTo>
                  <a:lnTo>
                    <a:pt x="202" y="223"/>
                  </a:lnTo>
                  <a:lnTo>
                    <a:pt x="192" y="215"/>
                  </a:lnTo>
                  <a:lnTo>
                    <a:pt x="184" y="217"/>
                  </a:lnTo>
                  <a:lnTo>
                    <a:pt x="174" y="225"/>
                  </a:lnTo>
                  <a:lnTo>
                    <a:pt x="161" y="227"/>
                  </a:lnTo>
                  <a:lnTo>
                    <a:pt x="135" y="217"/>
                  </a:lnTo>
                  <a:lnTo>
                    <a:pt x="116" y="200"/>
                  </a:lnTo>
                  <a:lnTo>
                    <a:pt x="102" y="182"/>
                  </a:lnTo>
                  <a:lnTo>
                    <a:pt x="96" y="171"/>
                  </a:lnTo>
                  <a:lnTo>
                    <a:pt x="79" y="167"/>
                  </a:lnTo>
                  <a:lnTo>
                    <a:pt x="69" y="171"/>
                  </a:lnTo>
                  <a:lnTo>
                    <a:pt x="59" y="167"/>
                  </a:lnTo>
                  <a:lnTo>
                    <a:pt x="61" y="161"/>
                  </a:lnTo>
                  <a:lnTo>
                    <a:pt x="55" y="149"/>
                  </a:lnTo>
                  <a:lnTo>
                    <a:pt x="59" y="136"/>
                  </a:lnTo>
                  <a:lnTo>
                    <a:pt x="47" y="126"/>
                  </a:lnTo>
                  <a:lnTo>
                    <a:pt x="38" y="122"/>
                  </a:lnTo>
                  <a:lnTo>
                    <a:pt x="20" y="101"/>
                  </a:lnTo>
                  <a:lnTo>
                    <a:pt x="26" y="87"/>
                  </a:lnTo>
                  <a:lnTo>
                    <a:pt x="32" y="83"/>
                  </a:lnTo>
                  <a:lnTo>
                    <a:pt x="30" y="75"/>
                  </a:lnTo>
                  <a:lnTo>
                    <a:pt x="34" y="70"/>
                  </a:lnTo>
                  <a:lnTo>
                    <a:pt x="26" y="68"/>
                  </a:lnTo>
                  <a:lnTo>
                    <a:pt x="16" y="52"/>
                  </a:lnTo>
                  <a:lnTo>
                    <a:pt x="10" y="42"/>
                  </a:lnTo>
                  <a:lnTo>
                    <a:pt x="6" y="33"/>
                  </a:lnTo>
                  <a:lnTo>
                    <a:pt x="4" y="23"/>
                  </a:lnTo>
                  <a:lnTo>
                    <a:pt x="2" y="15"/>
                  </a:lnTo>
                  <a:lnTo>
                    <a:pt x="0" y="7"/>
                  </a:lnTo>
                  <a:lnTo>
                    <a:pt x="2" y="4"/>
                  </a:lnTo>
                  <a:lnTo>
                    <a:pt x="10" y="2"/>
                  </a:lnTo>
                  <a:lnTo>
                    <a:pt x="24" y="13"/>
                  </a:lnTo>
                  <a:lnTo>
                    <a:pt x="32" y="17"/>
                  </a:lnTo>
                  <a:lnTo>
                    <a:pt x="34" y="11"/>
                  </a:lnTo>
                  <a:lnTo>
                    <a:pt x="41" y="13"/>
                  </a:lnTo>
                  <a:lnTo>
                    <a:pt x="47" y="9"/>
                  </a:lnTo>
                  <a:lnTo>
                    <a:pt x="59" y="0"/>
                  </a:lnTo>
                  <a:lnTo>
                    <a:pt x="63" y="2"/>
                  </a:lnTo>
                  <a:lnTo>
                    <a:pt x="63" y="9"/>
                  </a:lnTo>
                  <a:lnTo>
                    <a:pt x="67" y="15"/>
                  </a:lnTo>
                  <a:lnTo>
                    <a:pt x="61" y="17"/>
                  </a:lnTo>
                  <a:lnTo>
                    <a:pt x="67" y="23"/>
                  </a:lnTo>
                  <a:lnTo>
                    <a:pt x="75" y="2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44" name="Island">
            <a:extLst>
              <a:ext uri="{FF2B5EF4-FFF2-40B4-BE49-F238E27FC236}">
                <a16:creationId xmlns:a16="http://schemas.microsoft.com/office/drawing/2014/main" id="{F731B2B2-2A13-406D-A267-5B12EBDD39AC}"/>
              </a:ext>
            </a:extLst>
          </p:cNvPr>
          <p:cNvGrpSpPr>
            <a:grpSpLocks/>
          </p:cNvGrpSpPr>
          <p:nvPr/>
        </p:nvGrpSpPr>
        <p:grpSpPr bwMode="auto">
          <a:xfrm>
            <a:off x="6340446" y="2626260"/>
            <a:ext cx="223641" cy="118486"/>
            <a:chOff x="2284" y="1665"/>
            <a:chExt cx="162" cy="80"/>
          </a:xfrm>
          <a:solidFill>
            <a:schemeClr val="bg2"/>
          </a:solidFill>
        </p:grpSpPr>
        <p:sp>
          <p:nvSpPr>
            <p:cNvPr id="845" name="Freeform 17">
              <a:extLst>
                <a:ext uri="{FF2B5EF4-FFF2-40B4-BE49-F238E27FC236}">
                  <a16:creationId xmlns:a16="http://schemas.microsoft.com/office/drawing/2014/main" id="{E2480558-B22E-4BA3-BC8E-68A77FF16943}"/>
                </a:ext>
              </a:extLst>
            </p:cNvPr>
            <p:cNvSpPr>
              <a:spLocks/>
            </p:cNvSpPr>
            <p:nvPr/>
          </p:nvSpPr>
          <p:spPr bwMode="auto">
            <a:xfrm>
              <a:off x="2284" y="1665"/>
              <a:ext cx="162" cy="80"/>
            </a:xfrm>
            <a:custGeom>
              <a:avLst/>
              <a:gdLst>
                <a:gd name="T0" fmla="*/ 14 w 162"/>
                <a:gd name="T1" fmla="*/ 28 h 80"/>
                <a:gd name="T2" fmla="*/ 0 w 162"/>
                <a:gd name="T3" fmla="*/ 28 h 80"/>
                <a:gd name="T4" fmla="*/ 6 w 162"/>
                <a:gd name="T5" fmla="*/ 18 h 80"/>
                <a:gd name="T6" fmla="*/ 10 w 162"/>
                <a:gd name="T7" fmla="*/ 10 h 80"/>
                <a:gd name="T8" fmla="*/ 20 w 162"/>
                <a:gd name="T9" fmla="*/ 2 h 80"/>
                <a:gd name="T10" fmla="*/ 29 w 162"/>
                <a:gd name="T11" fmla="*/ 6 h 80"/>
                <a:gd name="T12" fmla="*/ 41 w 162"/>
                <a:gd name="T13" fmla="*/ 14 h 80"/>
                <a:gd name="T14" fmla="*/ 43 w 162"/>
                <a:gd name="T15" fmla="*/ 24 h 80"/>
                <a:gd name="T16" fmla="*/ 47 w 162"/>
                <a:gd name="T17" fmla="*/ 28 h 80"/>
                <a:gd name="T18" fmla="*/ 53 w 162"/>
                <a:gd name="T19" fmla="*/ 24 h 80"/>
                <a:gd name="T20" fmla="*/ 57 w 162"/>
                <a:gd name="T21" fmla="*/ 18 h 80"/>
                <a:gd name="T22" fmla="*/ 63 w 162"/>
                <a:gd name="T23" fmla="*/ 12 h 80"/>
                <a:gd name="T24" fmla="*/ 66 w 162"/>
                <a:gd name="T25" fmla="*/ 16 h 80"/>
                <a:gd name="T26" fmla="*/ 70 w 162"/>
                <a:gd name="T27" fmla="*/ 22 h 80"/>
                <a:gd name="T28" fmla="*/ 78 w 162"/>
                <a:gd name="T29" fmla="*/ 14 h 80"/>
                <a:gd name="T30" fmla="*/ 84 w 162"/>
                <a:gd name="T31" fmla="*/ 8 h 80"/>
                <a:gd name="T32" fmla="*/ 90 w 162"/>
                <a:gd name="T33" fmla="*/ 12 h 80"/>
                <a:gd name="T34" fmla="*/ 102 w 162"/>
                <a:gd name="T35" fmla="*/ 14 h 80"/>
                <a:gd name="T36" fmla="*/ 115 w 162"/>
                <a:gd name="T37" fmla="*/ 8 h 80"/>
                <a:gd name="T38" fmla="*/ 125 w 162"/>
                <a:gd name="T39" fmla="*/ 0 h 80"/>
                <a:gd name="T40" fmla="*/ 137 w 162"/>
                <a:gd name="T41" fmla="*/ 12 h 80"/>
                <a:gd name="T42" fmla="*/ 147 w 162"/>
                <a:gd name="T43" fmla="*/ 16 h 80"/>
                <a:gd name="T44" fmla="*/ 154 w 162"/>
                <a:gd name="T45" fmla="*/ 24 h 80"/>
                <a:gd name="T46" fmla="*/ 162 w 162"/>
                <a:gd name="T47" fmla="*/ 34 h 80"/>
                <a:gd name="T48" fmla="*/ 162 w 162"/>
                <a:gd name="T49" fmla="*/ 41 h 80"/>
                <a:gd name="T50" fmla="*/ 152 w 162"/>
                <a:gd name="T51" fmla="*/ 49 h 80"/>
                <a:gd name="T52" fmla="*/ 137 w 162"/>
                <a:gd name="T53" fmla="*/ 59 h 80"/>
                <a:gd name="T54" fmla="*/ 117 w 162"/>
                <a:gd name="T55" fmla="*/ 67 h 80"/>
                <a:gd name="T56" fmla="*/ 100 w 162"/>
                <a:gd name="T57" fmla="*/ 72 h 80"/>
                <a:gd name="T58" fmla="*/ 86 w 162"/>
                <a:gd name="T59" fmla="*/ 80 h 80"/>
                <a:gd name="T60" fmla="*/ 72 w 162"/>
                <a:gd name="T61" fmla="*/ 80 h 80"/>
                <a:gd name="T62" fmla="*/ 57 w 162"/>
                <a:gd name="T63" fmla="*/ 74 h 80"/>
                <a:gd name="T64" fmla="*/ 47 w 162"/>
                <a:gd name="T65" fmla="*/ 68 h 80"/>
                <a:gd name="T66" fmla="*/ 18 w 162"/>
                <a:gd name="T67" fmla="*/ 68 h 80"/>
                <a:gd name="T68" fmla="*/ 31 w 162"/>
                <a:gd name="T69" fmla="*/ 61 h 80"/>
                <a:gd name="T70" fmla="*/ 33 w 162"/>
                <a:gd name="T71" fmla="*/ 51 h 80"/>
                <a:gd name="T72" fmla="*/ 26 w 162"/>
                <a:gd name="T73" fmla="*/ 47 h 80"/>
                <a:gd name="T74" fmla="*/ 14 w 162"/>
                <a:gd name="T75" fmla="*/ 45 h 80"/>
                <a:gd name="T76" fmla="*/ 2 w 162"/>
                <a:gd name="T77" fmla="*/ 43 h 80"/>
                <a:gd name="T78" fmla="*/ 18 w 162"/>
                <a:gd name="T79" fmla="*/ 37 h 80"/>
                <a:gd name="T80" fmla="*/ 29 w 162"/>
                <a:gd name="T81" fmla="*/ 31 h 80"/>
                <a:gd name="T82" fmla="*/ 24 w 162"/>
                <a:gd name="T83" fmla="*/ 28 h 80"/>
                <a:gd name="T84" fmla="*/ 14 w 162"/>
                <a:gd name="T85" fmla="*/ 28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2" h="80">
                  <a:moveTo>
                    <a:pt x="14" y="28"/>
                  </a:moveTo>
                  <a:lnTo>
                    <a:pt x="0" y="28"/>
                  </a:lnTo>
                  <a:lnTo>
                    <a:pt x="6" y="18"/>
                  </a:lnTo>
                  <a:lnTo>
                    <a:pt x="10" y="10"/>
                  </a:lnTo>
                  <a:lnTo>
                    <a:pt x="20" y="2"/>
                  </a:lnTo>
                  <a:lnTo>
                    <a:pt x="29" y="6"/>
                  </a:lnTo>
                  <a:lnTo>
                    <a:pt x="41" y="14"/>
                  </a:lnTo>
                  <a:lnTo>
                    <a:pt x="43" y="24"/>
                  </a:lnTo>
                  <a:lnTo>
                    <a:pt x="47" y="28"/>
                  </a:lnTo>
                  <a:lnTo>
                    <a:pt x="53" y="24"/>
                  </a:lnTo>
                  <a:lnTo>
                    <a:pt x="57" y="18"/>
                  </a:lnTo>
                  <a:lnTo>
                    <a:pt x="63" y="12"/>
                  </a:lnTo>
                  <a:lnTo>
                    <a:pt x="66" y="16"/>
                  </a:lnTo>
                  <a:lnTo>
                    <a:pt x="70" y="22"/>
                  </a:lnTo>
                  <a:lnTo>
                    <a:pt x="78" y="14"/>
                  </a:lnTo>
                  <a:lnTo>
                    <a:pt x="84" y="8"/>
                  </a:lnTo>
                  <a:lnTo>
                    <a:pt x="90" y="12"/>
                  </a:lnTo>
                  <a:lnTo>
                    <a:pt x="102" y="14"/>
                  </a:lnTo>
                  <a:lnTo>
                    <a:pt x="115" y="8"/>
                  </a:lnTo>
                  <a:lnTo>
                    <a:pt x="125" y="0"/>
                  </a:lnTo>
                  <a:lnTo>
                    <a:pt x="137" y="12"/>
                  </a:lnTo>
                  <a:lnTo>
                    <a:pt x="147" y="16"/>
                  </a:lnTo>
                  <a:lnTo>
                    <a:pt x="154" y="24"/>
                  </a:lnTo>
                  <a:lnTo>
                    <a:pt x="162" y="34"/>
                  </a:lnTo>
                  <a:lnTo>
                    <a:pt x="162" y="41"/>
                  </a:lnTo>
                  <a:lnTo>
                    <a:pt x="152" y="49"/>
                  </a:lnTo>
                  <a:lnTo>
                    <a:pt x="137" y="59"/>
                  </a:lnTo>
                  <a:lnTo>
                    <a:pt x="117" y="67"/>
                  </a:lnTo>
                  <a:lnTo>
                    <a:pt x="100" y="72"/>
                  </a:lnTo>
                  <a:lnTo>
                    <a:pt x="86" y="80"/>
                  </a:lnTo>
                  <a:lnTo>
                    <a:pt x="72" y="80"/>
                  </a:lnTo>
                  <a:lnTo>
                    <a:pt x="57" y="74"/>
                  </a:lnTo>
                  <a:lnTo>
                    <a:pt x="47" y="68"/>
                  </a:lnTo>
                  <a:lnTo>
                    <a:pt x="18" y="68"/>
                  </a:lnTo>
                  <a:lnTo>
                    <a:pt x="31" y="61"/>
                  </a:lnTo>
                  <a:lnTo>
                    <a:pt x="33" y="51"/>
                  </a:lnTo>
                  <a:lnTo>
                    <a:pt x="26" y="47"/>
                  </a:lnTo>
                  <a:lnTo>
                    <a:pt x="14" y="45"/>
                  </a:lnTo>
                  <a:lnTo>
                    <a:pt x="2" y="43"/>
                  </a:lnTo>
                  <a:lnTo>
                    <a:pt x="18" y="37"/>
                  </a:lnTo>
                  <a:lnTo>
                    <a:pt x="29" y="31"/>
                  </a:lnTo>
                  <a:lnTo>
                    <a:pt x="24" y="28"/>
                  </a:lnTo>
                  <a:lnTo>
                    <a:pt x="14" y="28"/>
                  </a:lnTo>
                  <a:close/>
                </a:path>
              </a:pathLst>
            </a:custGeom>
            <a:grpFill/>
            <a:ln w="9525">
              <a:solidFill>
                <a:schemeClr val="bg2"/>
              </a:solidFill>
              <a:round/>
              <a:headEnd/>
              <a:tailEnd/>
            </a:ln>
          </p:spPr>
          <p:txBody>
            <a:bodyPr/>
            <a:lstStyle/>
            <a:p>
              <a:pPr>
                <a:defRPr/>
              </a:pPr>
              <a:endParaRPr lang="en-GB" dirty="0"/>
            </a:p>
          </p:txBody>
        </p:sp>
        <p:sp>
          <p:nvSpPr>
            <p:cNvPr id="846" name="Freeform 18">
              <a:extLst>
                <a:ext uri="{FF2B5EF4-FFF2-40B4-BE49-F238E27FC236}">
                  <a16:creationId xmlns:a16="http://schemas.microsoft.com/office/drawing/2014/main" id="{A5012A9D-EA89-46C4-991B-171EEFF90947}"/>
                </a:ext>
              </a:extLst>
            </p:cNvPr>
            <p:cNvSpPr>
              <a:spLocks/>
            </p:cNvSpPr>
            <p:nvPr/>
          </p:nvSpPr>
          <p:spPr bwMode="auto">
            <a:xfrm>
              <a:off x="2284" y="1665"/>
              <a:ext cx="162" cy="80"/>
            </a:xfrm>
            <a:custGeom>
              <a:avLst/>
              <a:gdLst>
                <a:gd name="T0" fmla="*/ 14 w 162"/>
                <a:gd name="T1" fmla="*/ 28 h 80"/>
                <a:gd name="T2" fmla="*/ 0 w 162"/>
                <a:gd name="T3" fmla="*/ 28 h 80"/>
                <a:gd name="T4" fmla="*/ 6 w 162"/>
                <a:gd name="T5" fmla="*/ 18 h 80"/>
                <a:gd name="T6" fmla="*/ 10 w 162"/>
                <a:gd name="T7" fmla="*/ 10 h 80"/>
                <a:gd name="T8" fmla="*/ 20 w 162"/>
                <a:gd name="T9" fmla="*/ 2 h 80"/>
                <a:gd name="T10" fmla="*/ 29 w 162"/>
                <a:gd name="T11" fmla="*/ 6 h 80"/>
                <a:gd name="T12" fmla="*/ 41 w 162"/>
                <a:gd name="T13" fmla="*/ 14 h 80"/>
                <a:gd name="T14" fmla="*/ 43 w 162"/>
                <a:gd name="T15" fmla="*/ 24 h 80"/>
                <a:gd name="T16" fmla="*/ 47 w 162"/>
                <a:gd name="T17" fmla="*/ 28 h 80"/>
                <a:gd name="T18" fmla="*/ 53 w 162"/>
                <a:gd name="T19" fmla="*/ 24 h 80"/>
                <a:gd name="T20" fmla="*/ 57 w 162"/>
                <a:gd name="T21" fmla="*/ 18 h 80"/>
                <a:gd name="T22" fmla="*/ 63 w 162"/>
                <a:gd name="T23" fmla="*/ 12 h 80"/>
                <a:gd name="T24" fmla="*/ 66 w 162"/>
                <a:gd name="T25" fmla="*/ 16 h 80"/>
                <a:gd name="T26" fmla="*/ 70 w 162"/>
                <a:gd name="T27" fmla="*/ 22 h 80"/>
                <a:gd name="T28" fmla="*/ 78 w 162"/>
                <a:gd name="T29" fmla="*/ 14 h 80"/>
                <a:gd name="T30" fmla="*/ 84 w 162"/>
                <a:gd name="T31" fmla="*/ 8 h 80"/>
                <a:gd name="T32" fmla="*/ 90 w 162"/>
                <a:gd name="T33" fmla="*/ 12 h 80"/>
                <a:gd name="T34" fmla="*/ 102 w 162"/>
                <a:gd name="T35" fmla="*/ 14 h 80"/>
                <a:gd name="T36" fmla="*/ 115 w 162"/>
                <a:gd name="T37" fmla="*/ 8 h 80"/>
                <a:gd name="T38" fmla="*/ 125 w 162"/>
                <a:gd name="T39" fmla="*/ 0 h 80"/>
                <a:gd name="T40" fmla="*/ 137 w 162"/>
                <a:gd name="T41" fmla="*/ 12 h 80"/>
                <a:gd name="T42" fmla="*/ 147 w 162"/>
                <a:gd name="T43" fmla="*/ 16 h 80"/>
                <a:gd name="T44" fmla="*/ 154 w 162"/>
                <a:gd name="T45" fmla="*/ 24 h 80"/>
                <a:gd name="T46" fmla="*/ 162 w 162"/>
                <a:gd name="T47" fmla="*/ 34 h 80"/>
                <a:gd name="T48" fmla="*/ 162 w 162"/>
                <a:gd name="T49" fmla="*/ 41 h 80"/>
                <a:gd name="T50" fmla="*/ 152 w 162"/>
                <a:gd name="T51" fmla="*/ 49 h 80"/>
                <a:gd name="T52" fmla="*/ 137 w 162"/>
                <a:gd name="T53" fmla="*/ 59 h 80"/>
                <a:gd name="T54" fmla="*/ 117 w 162"/>
                <a:gd name="T55" fmla="*/ 67 h 80"/>
                <a:gd name="T56" fmla="*/ 100 w 162"/>
                <a:gd name="T57" fmla="*/ 72 h 80"/>
                <a:gd name="T58" fmla="*/ 86 w 162"/>
                <a:gd name="T59" fmla="*/ 80 h 80"/>
                <a:gd name="T60" fmla="*/ 72 w 162"/>
                <a:gd name="T61" fmla="*/ 80 h 80"/>
                <a:gd name="T62" fmla="*/ 57 w 162"/>
                <a:gd name="T63" fmla="*/ 74 h 80"/>
                <a:gd name="T64" fmla="*/ 47 w 162"/>
                <a:gd name="T65" fmla="*/ 68 h 80"/>
                <a:gd name="T66" fmla="*/ 18 w 162"/>
                <a:gd name="T67" fmla="*/ 68 h 80"/>
                <a:gd name="T68" fmla="*/ 31 w 162"/>
                <a:gd name="T69" fmla="*/ 61 h 80"/>
                <a:gd name="T70" fmla="*/ 33 w 162"/>
                <a:gd name="T71" fmla="*/ 51 h 80"/>
                <a:gd name="T72" fmla="*/ 26 w 162"/>
                <a:gd name="T73" fmla="*/ 47 h 80"/>
                <a:gd name="T74" fmla="*/ 14 w 162"/>
                <a:gd name="T75" fmla="*/ 45 h 80"/>
                <a:gd name="T76" fmla="*/ 2 w 162"/>
                <a:gd name="T77" fmla="*/ 43 h 80"/>
                <a:gd name="T78" fmla="*/ 18 w 162"/>
                <a:gd name="T79" fmla="*/ 37 h 80"/>
                <a:gd name="T80" fmla="*/ 29 w 162"/>
                <a:gd name="T81" fmla="*/ 31 h 80"/>
                <a:gd name="T82" fmla="*/ 24 w 162"/>
                <a:gd name="T83" fmla="*/ 28 h 80"/>
                <a:gd name="T84" fmla="*/ 14 w 162"/>
                <a:gd name="T85" fmla="*/ 28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2" h="80">
                  <a:moveTo>
                    <a:pt x="14" y="28"/>
                  </a:moveTo>
                  <a:lnTo>
                    <a:pt x="0" y="28"/>
                  </a:lnTo>
                  <a:lnTo>
                    <a:pt x="6" y="18"/>
                  </a:lnTo>
                  <a:lnTo>
                    <a:pt x="10" y="10"/>
                  </a:lnTo>
                  <a:lnTo>
                    <a:pt x="20" y="2"/>
                  </a:lnTo>
                  <a:lnTo>
                    <a:pt x="29" y="6"/>
                  </a:lnTo>
                  <a:lnTo>
                    <a:pt x="41" y="14"/>
                  </a:lnTo>
                  <a:lnTo>
                    <a:pt x="43" y="24"/>
                  </a:lnTo>
                  <a:lnTo>
                    <a:pt x="47" y="28"/>
                  </a:lnTo>
                  <a:lnTo>
                    <a:pt x="53" y="24"/>
                  </a:lnTo>
                  <a:lnTo>
                    <a:pt x="57" y="18"/>
                  </a:lnTo>
                  <a:lnTo>
                    <a:pt x="63" y="12"/>
                  </a:lnTo>
                  <a:lnTo>
                    <a:pt x="66" y="16"/>
                  </a:lnTo>
                  <a:lnTo>
                    <a:pt x="70" y="22"/>
                  </a:lnTo>
                  <a:lnTo>
                    <a:pt x="78" y="14"/>
                  </a:lnTo>
                  <a:lnTo>
                    <a:pt x="84" y="8"/>
                  </a:lnTo>
                  <a:lnTo>
                    <a:pt x="90" y="12"/>
                  </a:lnTo>
                  <a:lnTo>
                    <a:pt x="102" y="14"/>
                  </a:lnTo>
                  <a:lnTo>
                    <a:pt x="115" y="8"/>
                  </a:lnTo>
                  <a:lnTo>
                    <a:pt x="125" y="0"/>
                  </a:lnTo>
                  <a:lnTo>
                    <a:pt x="137" y="12"/>
                  </a:lnTo>
                  <a:lnTo>
                    <a:pt x="147" y="16"/>
                  </a:lnTo>
                  <a:lnTo>
                    <a:pt x="154" y="24"/>
                  </a:lnTo>
                  <a:lnTo>
                    <a:pt x="162" y="34"/>
                  </a:lnTo>
                  <a:lnTo>
                    <a:pt x="162" y="41"/>
                  </a:lnTo>
                  <a:lnTo>
                    <a:pt x="152" y="49"/>
                  </a:lnTo>
                  <a:lnTo>
                    <a:pt x="137" y="59"/>
                  </a:lnTo>
                  <a:lnTo>
                    <a:pt x="117" y="67"/>
                  </a:lnTo>
                  <a:lnTo>
                    <a:pt x="100" y="72"/>
                  </a:lnTo>
                  <a:lnTo>
                    <a:pt x="86" y="80"/>
                  </a:lnTo>
                  <a:lnTo>
                    <a:pt x="72" y="80"/>
                  </a:lnTo>
                  <a:lnTo>
                    <a:pt x="57" y="74"/>
                  </a:lnTo>
                  <a:lnTo>
                    <a:pt x="47" y="68"/>
                  </a:lnTo>
                  <a:lnTo>
                    <a:pt x="18" y="68"/>
                  </a:lnTo>
                  <a:lnTo>
                    <a:pt x="31" y="61"/>
                  </a:lnTo>
                  <a:lnTo>
                    <a:pt x="33" y="51"/>
                  </a:lnTo>
                  <a:lnTo>
                    <a:pt x="26" y="47"/>
                  </a:lnTo>
                  <a:lnTo>
                    <a:pt x="14" y="45"/>
                  </a:lnTo>
                  <a:lnTo>
                    <a:pt x="2" y="43"/>
                  </a:lnTo>
                  <a:lnTo>
                    <a:pt x="18" y="37"/>
                  </a:lnTo>
                  <a:lnTo>
                    <a:pt x="29" y="31"/>
                  </a:lnTo>
                  <a:lnTo>
                    <a:pt x="24" y="28"/>
                  </a:lnTo>
                  <a:lnTo>
                    <a:pt x="14" y="28"/>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847" name="Grønland (Danmark)">
            <a:extLst>
              <a:ext uri="{FF2B5EF4-FFF2-40B4-BE49-F238E27FC236}">
                <a16:creationId xmlns:a16="http://schemas.microsoft.com/office/drawing/2014/main" id="{4AE1C59B-3E5C-4A6E-8EAB-9F040C3A668A}"/>
              </a:ext>
            </a:extLst>
          </p:cNvPr>
          <p:cNvGrpSpPr>
            <a:grpSpLocks/>
          </p:cNvGrpSpPr>
          <p:nvPr/>
        </p:nvGrpSpPr>
        <p:grpSpPr bwMode="auto">
          <a:xfrm>
            <a:off x="5299550" y="1832406"/>
            <a:ext cx="1303190" cy="1036750"/>
            <a:chOff x="1530" y="1129"/>
            <a:chExt cx="944" cy="700"/>
          </a:xfrm>
          <a:solidFill>
            <a:schemeClr val="bg2"/>
          </a:solidFill>
        </p:grpSpPr>
        <p:sp>
          <p:nvSpPr>
            <p:cNvPr id="848" name="Freeform 20">
              <a:extLst>
                <a:ext uri="{FF2B5EF4-FFF2-40B4-BE49-F238E27FC236}">
                  <a16:creationId xmlns:a16="http://schemas.microsoft.com/office/drawing/2014/main" id="{B95B4A64-759B-43A4-A5EC-2DC598371BF0}"/>
                </a:ext>
              </a:extLst>
            </p:cNvPr>
            <p:cNvSpPr>
              <a:spLocks/>
            </p:cNvSpPr>
            <p:nvPr/>
          </p:nvSpPr>
          <p:spPr bwMode="auto">
            <a:xfrm>
              <a:off x="1534" y="1133"/>
              <a:ext cx="940" cy="696"/>
            </a:xfrm>
            <a:custGeom>
              <a:avLst/>
              <a:gdLst>
                <a:gd name="T0" fmla="*/ 660 w 940"/>
                <a:gd name="T1" fmla="*/ 494 h 696"/>
                <a:gd name="T2" fmla="*/ 614 w 940"/>
                <a:gd name="T3" fmla="*/ 511 h 696"/>
                <a:gd name="T4" fmla="*/ 533 w 940"/>
                <a:gd name="T5" fmla="*/ 556 h 696"/>
                <a:gd name="T6" fmla="*/ 498 w 940"/>
                <a:gd name="T7" fmla="*/ 575 h 696"/>
                <a:gd name="T8" fmla="*/ 491 w 940"/>
                <a:gd name="T9" fmla="*/ 618 h 696"/>
                <a:gd name="T10" fmla="*/ 471 w 940"/>
                <a:gd name="T11" fmla="*/ 645 h 696"/>
                <a:gd name="T12" fmla="*/ 418 w 940"/>
                <a:gd name="T13" fmla="*/ 682 h 696"/>
                <a:gd name="T14" fmla="*/ 381 w 940"/>
                <a:gd name="T15" fmla="*/ 680 h 696"/>
                <a:gd name="T16" fmla="*/ 340 w 940"/>
                <a:gd name="T17" fmla="*/ 616 h 696"/>
                <a:gd name="T18" fmla="*/ 332 w 940"/>
                <a:gd name="T19" fmla="*/ 583 h 696"/>
                <a:gd name="T20" fmla="*/ 305 w 940"/>
                <a:gd name="T21" fmla="*/ 531 h 696"/>
                <a:gd name="T22" fmla="*/ 305 w 940"/>
                <a:gd name="T23" fmla="*/ 502 h 696"/>
                <a:gd name="T24" fmla="*/ 338 w 940"/>
                <a:gd name="T25" fmla="*/ 507 h 696"/>
                <a:gd name="T26" fmla="*/ 348 w 940"/>
                <a:gd name="T27" fmla="*/ 453 h 696"/>
                <a:gd name="T28" fmla="*/ 289 w 940"/>
                <a:gd name="T29" fmla="*/ 424 h 696"/>
                <a:gd name="T30" fmla="*/ 323 w 940"/>
                <a:gd name="T31" fmla="*/ 403 h 696"/>
                <a:gd name="T32" fmla="*/ 268 w 940"/>
                <a:gd name="T33" fmla="*/ 403 h 696"/>
                <a:gd name="T34" fmla="*/ 233 w 940"/>
                <a:gd name="T35" fmla="*/ 298 h 696"/>
                <a:gd name="T36" fmla="*/ 145 w 940"/>
                <a:gd name="T37" fmla="*/ 255 h 696"/>
                <a:gd name="T38" fmla="*/ 98 w 940"/>
                <a:gd name="T39" fmla="*/ 265 h 696"/>
                <a:gd name="T40" fmla="*/ 67 w 940"/>
                <a:gd name="T41" fmla="*/ 249 h 696"/>
                <a:gd name="T42" fmla="*/ 24 w 940"/>
                <a:gd name="T43" fmla="*/ 234 h 696"/>
                <a:gd name="T44" fmla="*/ 100 w 940"/>
                <a:gd name="T45" fmla="*/ 216 h 696"/>
                <a:gd name="T46" fmla="*/ 8 w 940"/>
                <a:gd name="T47" fmla="*/ 200 h 696"/>
                <a:gd name="T48" fmla="*/ 57 w 940"/>
                <a:gd name="T49" fmla="*/ 175 h 696"/>
                <a:gd name="T50" fmla="*/ 121 w 940"/>
                <a:gd name="T51" fmla="*/ 131 h 696"/>
                <a:gd name="T52" fmla="*/ 125 w 940"/>
                <a:gd name="T53" fmla="*/ 100 h 696"/>
                <a:gd name="T54" fmla="*/ 178 w 940"/>
                <a:gd name="T55" fmla="*/ 68 h 696"/>
                <a:gd name="T56" fmla="*/ 225 w 940"/>
                <a:gd name="T57" fmla="*/ 67 h 696"/>
                <a:gd name="T58" fmla="*/ 289 w 940"/>
                <a:gd name="T59" fmla="*/ 49 h 696"/>
                <a:gd name="T60" fmla="*/ 336 w 940"/>
                <a:gd name="T61" fmla="*/ 65 h 696"/>
                <a:gd name="T62" fmla="*/ 366 w 940"/>
                <a:gd name="T63" fmla="*/ 43 h 696"/>
                <a:gd name="T64" fmla="*/ 391 w 940"/>
                <a:gd name="T65" fmla="*/ 39 h 696"/>
                <a:gd name="T66" fmla="*/ 467 w 940"/>
                <a:gd name="T67" fmla="*/ 14 h 696"/>
                <a:gd name="T68" fmla="*/ 604 w 940"/>
                <a:gd name="T69" fmla="*/ 0 h 696"/>
                <a:gd name="T70" fmla="*/ 738 w 940"/>
                <a:gd name="T71" fmla="*/ 18 h 696"/>
                <a:gd name="T72" fmla="*/ 721 w 940"/>
                <a:gd name="T73" fmla="*/ 55 h 696"/>
                <a:gd name="T74" fmla="*/ 736 w 940"/>
                <a:gd name="T75" fmla="*/ 65 h 696"/>
                <a:gd name="T76" fmla="*/ 742 w 940"/>
                <a:gd name="T77" fmla="*/ 74 h 696"/>
                <a:gd name="T78" fmla="*/ 787 w 940"/>
                <a:gd name="T79" fmla="*/ 65 h 696"/>
                <a:gd name="T80" fmla="*/ 774 w 940"/>
                <a:gd name="T81" fmla="*/ 100 h 696"/>
                <a:gd name="T82" fmla="*/ 863 w 940"/>
                <a:gd name="T83" fmla="*/ 67 h 696"/>
                <a:gd name="T84" fmla="*/ 926 w 940"/>
                <a:gd name="T85" fmla="*/ 88 h 696"/>
                <a:gd name="T86" fmla="*/ 852 w 940"/>
                <a:gd name="T87" fmla="*/ 107 h 696"/>
                <a:gd name="T88" fmla="*/ 867 w 940"/>
                <a:gd name="T89" fmla="*/ 127 h 696"/>
                <a:gd name="T90" fmla="*/ 846 w 940"/>
                <a:gd name="T91" fmla="*/ 135 h 696"/>
                <a:gd name="T92" fmla="*/ 822 w 940"/>
                <a:gd name="T93" fmla="*/ 166 h 696"/>
                <a:gd name="T94" fmla="*/ 828 w 940"/>
                <a:gd name="T95" fmla="*/ 206 h 696"/>
                <a:gd name="T96" fmla="*/ 820 w 940"/>
                <a:gd name="T97" fmla="*/ 222 h 696"/>
                <a:gd name="T98" fmla="*/ 840 w 940"/>
                <a:gd name="T99" fmla="*/ 251 h 696"/>
                <a:gd name="T100" fmla="*/ 795 w 940"/>
                <a:gd name="T101" fmla="*/ 241 h 696"/>
                <a:gd name="T102" fmla="*/ 828 w 940"/>
                <a:gd name="T103" fmla="*/ 288 h 696"/>
                <a:gd name="T104" fmla="*/ 830 w 940"/>
                <a:gd name="T105" fmla="*/ 315 h 696"/>
                <a:gd name="T106" fmla="*/ 811 w 940"/>
                <a:gd name="T107" fmla="*/ 340 h 696"/>
                <a:gd name="T108" fmla="*/ 738 w 940"/>
                <a:gd name="T109" fmla="*/ 350 h 696"/>
                <a:gd name="T110" fmla="*/ 781 w 940"/>
                <a:gd name="T111" fmla="*/ 389 h 696"/>
                <a:gd name="T112" fmla="*/ 785 w 940"/>
                <a:gd name="T113" fmla="*/ 399 h 696"/>
                <a:gd name="T114" fmla="*/ 738 w 940"/>
                <a:gd name="T115" fmla="*/ 404 h 696"/>
                <a:gd name="T116" fmla="*/ 760 w 940"/>
                <a:gd name="T117" fmla="*/ 43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0" h="696">
                  <a:moveTo>
                    <a:pt x="772" y="449"/>
                  </a:moveTo>
                  <a:lnTo>
                    <a:pt x="735" y="471"/>
                  </a:lnTo>
                  <a:lnTo>
                    <a:pt x="719" y="482"/>
                  </a:lnTo>
                  <a:lnTo>
                    <a:pt x="660" y="494"/>
                  </a:lnTo>
                  <a:lnTo>
                    <a:pt x="643" y="498"/>
                  </a:lnTo>
                  <a:lnTo>
                    <a:pt x="631" y="492"/>
                  </a:lnTo>
                  <a:lnTo>
                    <a:pt x="627" y="500"/>
                  </a:lnTo>
                  <a:lnTo>
                    <a:pt x="614" y="511"/>
                  </a:lnTo>
                  <a:lnTo>
                    <a:pt x="594" y="536"/>
                  </a:lnTo>
                  <a:lnTo>
                    <a:pt x="568" y="548"/>
                  </a:lnTo>
                  <a:lnTo>
                    <a:pt x="547" y="556"/>
                  </a:lnTo>
                  <a:lnTo>
                    <a:pt x="533" y="556"/>
                  </a:lnTo>
                  <a:lnTo>
                    <a:pt x="512" y="560"/>
                  </a:lnTo>
                  <a:lnTo>
                    <a:pt x="506" y="566"/>
                  </a:lnTo>
                  <a:lnTo>
                    <a:pt x="506" y="572"/>
                  </a:lnTo>
                  <a:lnTo>
                    <a:pt x="498" y="575"/>
                  </a:lnTo>
                  <a:lnTo>
                    <a:pt x="500" y="589"/>
                  </a:lnTo>
                  <a:lnTo>
                    <a:pt x="493" y="595"/>
                  </a:lnTo>
                  <a:lnTo>
                    <a:pt x="496" y="603"/>
                  </a:lnTo>
                  <a:lnTo>
                    <a:pt x="491" y="618"/>
                  </a:lnTo>
                  <a:lnTo>
                    <a:pt x="475" y="630"/>
                  </a:lnTo>
                  <a:lnTo>
                    <a:pt x="463" y="632"/>
                  </a:lnTo>
                  <a:lnTo>
                    <a:pt x="469" y="640"/>
                  </a:lnTo>
                  <a:lnTo>
                    <a:pt x="471" y="645"/>
                  </a:lnTo>
                  <a:lnTo>
                    <a:pt x="465" y="667"/>
                  </a:lnTo>
                  <a:lnTo>
                    <a:pt x="451" y="696"/>
                  </a:lnTo>
                  <a:lnTo>
                    <a:pt x="434" y="694"/>
                  </a:lnTo>
                  <a:lnTo>
                    <a:pt x="418" y="682"/>
                  </a:lnTo>
                  <a:lnTo>
                    <a:pt x="416" y="671"/>
                  </a:lnTo>
                  <a:lnTo>
                    <a:pt x="406" y="674"/>
                  </a:lnTo>
                  <a:lnTo>
                    <a:pt x="397" y="674"/>
                  </a:lnTo>
                  <a:lnTo>
                    <a:pt x="381" y="680"/>
                  </a:lnTo>
                  <a:lnTo>
                    <a:pt x="366" y="653"/>
                  </a:lnTo>
                  <a:lnTo>
                    <a:pt x="348" y="636"/>
                  </a:lnTo>
                  <a:lnTo>
                    <a:pt x="354" y="626"/>
                  </a:lnTo>
                  <a:lnTo>
                    <a:pt x="340" y="616"/>
                  </a:lnTo>
                  <a:lnTo>
                    <a:pt x="340" y="601"/>
                  </a:lnTo>
                  <a:lnTo>
                    <a:pt x="352" y="587"/>
                  </a:lnTo>
                  <a:lnTo>
                    <a:pt x="346" y="577"/>
                  </a:lnTo>
                  <a:lnTo>
                    <a:pt x="332" y="583"/>
                  </a:lnTo>
                  <a:lnTo>
                    <a:pt x="317" y="572"/>
                  </a:lnTo>
                  <a:lnTo>
                    <a:pt x="305" y="556"/>
                  </a:lnTo>
                  <a:lnTo>
                    <a:pt x="297" y="544"/>
                  </a:lnTo>
                  <a:lnTo>
                    <a:pt x="305" y="531"/>
                  </a:lnTo>
                  <a:lnTo>
                    <a:pt x="309" y="525"/>
                  </a:lnTo>
                  <a:lnTo>
                    <a:pt x="297" y="525"/>
                  </a:lnTo>
                  <a:lnTo>
                    <a:pt x="295" y="513"/>
                  </a:lnTo>
                  <a:lnTo>
                    <a:pt x="305" y="502"/>
                  </a:lnTo>
                  <a:lnTo>
                    <a:pt x="311" y="502"/>
                  </a:lnTo>
                  <a:lnTo>
                    <a:pt x="328" y="505"/>
                  </a:lnTo>
                  <a:lnTo>
                    <a:pt x="334" y="507"/>
                  </a:lnTo>
                  <a:lnTo>
                    <a:pt x="338" y="507"/>
                  </a:lnTo>
                  <a:lnTo>
                    <a:pt x="340" y="505"/>
                  </a:lnTo>
                  <a:lnTo>
                    <a:pt x="336" y="486"/>
                  </a:lnTo>
                  <a:lnTo>
                    <a:pt x="336" y="465"/>
                  </a:lnTo>
                  <a:lnTo>
                    <a:pt x="348" y="453"/>
                  </a:lnTo>
                  <a:lnTo>
                    <a:pt x="344" y="443"/>
                  </a:lnTo>
                  <a:lnTo>
                    <a:pt x="323" y="443"/>
                  </a:lnTo>
                  <a:lnTo>
                    <a:pt x="303" y="432"/>
                  </a:lnTo>
                  <a:lnTo>
                    <a:pt x="289" y="424"/>
                  </a:lnTo>
                  <a:lnTo>
                    <a:pt x="311" y="422"/>
                  </a:lnTo>
                  <a:lnTo>
                    <a:pt x="334" y="430"/>
                  </a:lnTo>
                  <a:lnTo>
                    <a:pt x="336" y="418"/>
                  </a:lnTo>
                  <a:lnTo>
                    <a:pt x="323" y="403"/>
                  </a:lnTo>
                  <a:lnTo>
                    <a:pt x="313" y="399"/>
                  </a:lnTo>
                  <a:lnTo>
                    <a:pt x="297" y="389"/>
                  </a:lnTo>
                  <a:lnTo>
                    <a:pt x="289" y="401"/>
                  </a:lnTo>
                  <a:lnTo>
                    <a:pt x="268" y="403"/>
                  </a:lnTo>
                  <a:lnTo>
                    <a:pt x="268" y="387"/>
                  </a:lnTo>
                  <a:lnTo>
                    <a:pt x="281" y="368"/>
                  </a:lnTo>
                  <a:lnTo>
                    <a:pt x="258" y="323"/>
                  </a:lnTo>
                  <a:lnTo>
                    <a:pt x="233" y="298"/>
                  </a:lnTo>
                  <a:lnTo>
                    <a:pt x="223" y="286"/>
                  </a:lnTo>
                  <a:lnTo>
                    <a:pt x="221" y="276"/>
                  </a:lnTo>
                  <a:lnTo>
                    <a:pt x="192" y="267"/>
                  </a:lnTo>
                  <a:lnTo>
                    <a:pt x="145" y="255"/>
                  </a:lnTo>
                  <a:lnTo>
                    <a:pt x="135" y="259"/>
                  </a:lnTo>
                  <a:lnTo>
                    <a:pt x="116" y="267"/>
                  </a:lnTo>
                  <a:lnTo>
                    <a:pt x="104" y="257"/>
                  </a:lnTo>
                  <a:lnTo>
                    <a:pt x="98" y="265"/>
                  </a:lnTo>
                  <a:lnTo>
                    <a:pt x="92" y="268"/>
                  </a:lnTo>
                  <a:lnTo>
                    <a:pt x="75" y="265"/>
                  </a:lnTo>
                  <a:lnTo>
                    <a:pt x="51" y="255"/>
                  </a:lnTo>
                  <a:lnTo>
                    <a:pt x="67" y="249"/>
                  </a:lnTo>
                  <a:lnTo>
                    <a:pt x="75" y="245"/>
                  </a:lnTo>
                  <a:lnTo>
                    <a:pt x="61" y="243"/>
                  </a:lnTo>
                  <a:lnTo>
                    <a:pt x="41" y="243"/>
                  </a:lnTo>
                  <a:lnTo>
                    <a:pt x="24" y="234"/>
                  </a:lnTo>
                  <a:lnTo>
                    <a:pt x="30" y="228"/>
                  </a:lnTo>
                  <a:lnTo>
                    <a:pt x="59" y="228"/>
                  </a:lnTo>
                  <a:lnTo>
                    <a:pt x="98" y="224"/>
                  </a:lnTo>
                  <a:lnTo>
                    <a:pt x="100" y="216"/>
                  </a:lnTo>
                  <a:lnTo>
                    <a:pt x="82" y="216"/>
                  </a:lnTo>
                  <a:lnTo>
                    <a:pt x="61" y="218"/>
                  </a:lnTo>
                  <a:lnTo>
                    <a:pt x="39" y="214"/>
                  </a:lnTo>
                  <a:lnTo>
                    <a:pt x="8" y="200"/>
                  </a:lnTo>
                  <a:lnTo>
                    <a:pt x="0" y="191"/>
                  </a:lnTo>
                  <a:lnTo>
                    <a:pt x="8" y="183"/>
                  </a:lnTo>
                  <a:lnTo>
                    <a:pt x="32" y="179"/>
                  </a:lnTo>
                  <a:lnTo>
                    <a:pt x="57" y="175"/>
                  </a:lnTo>
                  <a:lnTo>
                    <a:pt x="75" y="166"/>
                  </a:lnTo>
                  <a:lnTo>
                    <a:pt x="104" y="166"/>
                  </a:lnTo>
                  <a:lnTo>
                    <a:pt x="119" y="152"/>
                  </a:lnTo>
                  <a:lnTo>
                    <a:pt x="121" y="131"/>
                  </a:lnTo>
                  <a:lnTo>
                    <a:pt x="110" y="136"/>
                  </a:lnTo>
                  <a:lnTo>
                    <a:pt x="80" y="125"/>
                  </a:lnTo>
                  <a:lnTo>
                    <a:pt x="100" y="111"/>
                  </a:lnTo>
                  <a:lnTo>
                    <a:pt x="125" y="100"/>
                  </a:lnTo>
                  <a:lnTo>
                    <a:pt x="156" y="90"/>
                  </a:lnTo>
                  <a:lnTo>
                    <a:pt x="180" y="98"/>
                  </a:lnTo>
                  <a:lnTo>
                    <a:pt x="186" y="78"/>
                  </a:lnTo>
                  <a:lnTo>
                    <a:pt x="178" y="68"/>
                  </a:lnTo>
                  <a:lnTo>
                    <a:pt x="207" y="65"/>
                  </a:lnTo>
                  <a:lnTo>
                    <a:pt x="217" y="74"/>
                  </a:lnTo>
                  <a:lnTo>
                    <a:pt x="233" y="78"/>
                  </a:lnTo>
                  <a:lnTo>
                    <a:pt x="225" y="67"/>
                  </a:lnTo>
                  <a:lnTo>
                    <a:pt x="221" y="61"/>
                  </a:lnTo>
                  <a:lnTo>
                    <a:pt x="219" y="59"/>
                  </a:lnTo>
                  <a:lnTo>
                    <a:pt x="219" y="57"/>
                  </a:lnTo>
                  <a:lnTo>
                    <a:pt x="289" y="49"/>
                  </a:lnTo>
                  <a:lnTo>
                    <a:pt x="297" y="68"/>
                  </a:lnTo>
                  <a:lnTo>
                    <a:pt x="309" y="65"/>
                  </a:lnTo>
                  <a:lnTo>
                    <a:pt x="305" y="47"/>
                  </a:lnTo>
                  <a:lnTo>
                    <a:pt x="336" y="65"/>
                  </a:lnTo>
                  <a:lnTo>
                    <a:pt x="358" y="65"/>
                  </a:lnTo>
                  <a:lnTo>
                    <a:pt x="342" y="55"/>
                  </a:lnTo>
                  <a:lnTo>
                    <a:pt x="350" y="43"/>
                  </a:lnTo>
                  <a:lnTo>
                    <a:pt x="366" y="43"/>
                  </a:lnTo>
                  <a:lnTo>
                    <a:pt x="395" y="55"/>
                  </a:lnTo>
                  <a:lnTo>
                    <a:pt x="432" y="72"/>
                  </a:lnTo>
                  <a:lnTo>
                    <a:pt x="440" y="67"/>
                  </a:lnTo>
                  <a:lnTo>
                    <a:pt x="391" y="39"/>
                  </a:lnTo>
                  <a:lnTo>
                    <a:pt x="412" y="33"/>
                  </a:lnTo>
                  <a:lnTo>
                    <a:pt x="414" y="24"/>
                  </a:lnTo>
                  <a:lnTo>
                    <a:pt x="440" y="16"/>
                  </a:lnTo>
                  <a:lnTo>
                    <a:pt x="467" y="14"/>
                  </a:lnTo>
                  <a:lnTo>
                    <a:pt x="498" y="18"/>
                  </a:lnTo>
                  <a:lnTo>
                    <a:pt x="522" y="16"/>
                  </a:lnTo>
                  <a:lnTo>
                    <a:pt x="549" y="4"/>
                  </a:lnTo>
                  <a:lnTo>
                    <a:pt x="604" y="0"/>
                  </a:lnTo>
                  <a:lnTo>
                    <a:pt x="664" y="0"/>
                  </a:lnTo>
                  <a:lnTo>
                    <a:pt x="699" y="4"/>
                  </a:lnTo>
                  <a:lnTo>
                    <a:pt x="729" y="12"/>
                  </a:lnTo>
                  <a:lnTo>
                    <a:pt x="738" y="18"/>
                  </a:lnTo>
                  <a:lnTo>
                    <a:pt x="742" y="24"/>
                  </a:lnTo>
                  <a:lnTo>
                    <a:pt x="795" y="37"/>
                  </a:lnTo>
                  <a:lnTo>
                    <a:pt x="781" y="47"/>
                  </a:lnTo>
                  <a:lnTo>
                    <a:pt x="721" y="55"/>
                  </a:lnTo>
                  <a:lnTo>
                    <a:pt x="660" y="57"/>
                  </a:lnTo>
                  <a:lnTo>
                    <a:pt x="653" y="68"/>
                  </a:lnTo>
                  <a:lnTo>
                    <a:pt x="678" y="63"/>
                  </a:lnTo>
                  <a:lnTo>
                    <a:pt x="736" y="65"/>
                  </a:lnTo>
                  <a:lnTo>
                    <a:pt x="723" y="74"/>
                  </a:lnTo>
                  <a:lnTo>
                    <a:pt x="709" y="78"/>
                  </a:lnTo>
                  <a:lnTo>
                    <a:pt x="717" y="80"/>
                  </a:lnTo>
                  <a:lnTo>
                    <a:pt x="742" y="74"/>
                  </a:lnTo>
                  <a:lnTo>
                    <a:pt x="756" y="67"/>
                  </a:lnTo>
                  <a:lnTo>
                    <a:pt x="764" y="57"/>
                  </a:lnTo>
                  <a:lnTo>
                    <a:pt x="781" y="57"/>
                  </a:lnTo>
                  <a:lnTo>
                    <a:pt x="787" y="65"/>
                  </a:lnTo>
                  <a:lnTo>
                    <a:pt x="787" y="80"/>
                  </a:lnTo>
                  <a:lnTo>
                    <a:pt x="756" y="101"/>
                  </a:lnTo>
                  <a:lnTo>
                    <a:pt x="752" y="111"/>
                  </a:lnTo>
                  <a:lnTo>
                    <a:pt x="774" y="100"/>
                  </a:lnTo>
                  <a:lnTo>
                    <a:pt x="801" y="84"/>
                  </a:lnTo>
                  <a:lnTo>
                    <a:pt x="817" y="72"/>
                  </a:lnTo>
                  <a:lnTo>
                    <a:pt x="848" y="82"/>
                  </a:lnTo>
                  <a:lnTo>
                    <a:pt x="863" y="67"/>
                  </a:lnTo>
                  <a:lnTo>
                    <a:pt x="893" y="65"/>
                  </a:lnTo>
                  <a:lnTo>
                    <a:pt x="924" y="68"/>
                  </a:lnTo>
                  <a:lnTo>
                    <a:pt x="940" y="78"/>
                  </a:lnTo>
                  <a:lnTo>
                    <a:pt x="926" y="88"/>
                  </a:lnTo>
                  <a:lnTo>
                    <a:pt x="901" y="96"/>
                  </a:lnTo>
                  <a:lnTo>
                    <a:pt x="895" y="103"/>
                  </a:lnTo>
                  <a:lnTo>
                    <a:pt x="885" y="107"/>
                  </a:lnTo>
                  <a:lnTo>
                    <a:pt x="852" y="107"/>
                  </a:lnTo>
                  <a:lnTo>
                    <a:pt x="832" y="113"/>
                  </a:lnTo>
                  <a:lnTo>
                    <a:pt x="850" y="117"/>
                  </a:lnTo>
                  <a:lnTo>
                    <a:pt x="875" y="119"/>
                  </a:lnTo>
                  <a:lnTo>
                    <a:pt x="867" y="127"/>
                  </a:lnTo>
                  <a:lnTo>
                    <a:pt x="830" y="125"/>
                  </a:lnTo>
                  <a:lnTo>
                    <a:pt x="813" y="129"/>
                  </a:lnTo>
                  <a:lnTo>
                    <a:pt x="820" y="136"/>
                  </a:lnTo>
                  <a:lnTo>
                    <a:pt x="846" y="135"/>
                  </a:lnTo>
                  <a:lnTo>
                    <a:pt x="856" y="135"/>
                  </a:lnTo>
                  <a:lnTo>
                    <a:pt x="848" y="142"/>
                  </a:lnTo>
                  <a:lnTo>
                    <a:pt x="824" y="148"/>
                  </a:lnTo>
                  <a:lnTo>
                    <a:pt x="822" y="166"/>
                  </a:lnTo>
                  <a:lnTo>
                    <a:pt x="803" y="175"/>
                  </a:lnTo>
                  <a:lnTo>
                    <a:pt x="793" y="202"/>
                  </a:lnTo>
                  <a:lnTo>
                    <a:pt x="803" y="204"/>
                  </a:lnTo>
                  <a:lnTo>
                    <a:pt x="828" y="206"/>
                  </a:lnTo>
                  <a:lnTo>
                    <a:pt x="817" y="214"/>
                  </a:lnTo>
                  <a:lnTo>
                    <a:pt x="817" y="218"/>
                  </a:lnTo>
                  <a:lnTo>
                    <a:pt x="818" y="220"/>
                  </a:lnTo>
                  <a:lnTo>
                    <a:pt x="820" y="222"/>
                  </a:lnTo>
                  <a:lnTo>
                    <a:pt x="834" y="228"/>
                  </a:lnTo>
                  <a:lnTo>
                    <a:pt x="848" y="232"/>
                  </a:lnTo>
                  <a:lnTo>
                    <a:pt x="844" y="243"/>
                  </a:lnTo>
                  <a:lnTo>
                    <a:pt x="840" y="251"/>
                  </a:lnTo>
                  <a:lnTo>
                    <a:pt x="838" y="253"/>
                  </a:lnTo>
                  <a:lnTo>
                    <a:pt x="826" y="245"/>
                  </a:lnTo>
                  <a:lnTo>
                    <a:pt x="817" y="237"/>
                  </a:lnTo>
                  <a:lnTo>
                    <a:pt x="795" y="241"/>
                  </a:lnTo>
                  <a:lnTo>
                    <a:pt x="795" y="255"/>
                  </a:lnTo>
                  <a:lnTo>
                    <a:pt x="815" y="261"/>
                  </a:lnTo>
                  <a:lnTo>
                    <a:pt x="830" y="272"/>
                  </a:lnTo>
                  <a:lnTo>
                    <a:pt x="828" y="288"/>
                  </a:lnTo>
                  <a:lnTo>
                    <a:pt x="809" y="290"/>
                  </a:lnTo>
                  <a:lnTo>
                    <a:pt x="820" y="304"/>
                  </a:lnTo>
                  <a:lnTo>
                    <a:pt x="826" y="311"/>
                  </a:lnTo>
                  <a:lnTo>
                    <a:pt x="830" y="315"/>
                  </a:lnTo>
                  <a:lnTo>
                    <a:pt x="830" y="319"/>
                  </a:lnTo>
                  <a:lnTo>
                    <a:pt x="818" y="325"/>
                  </a:lnTo>
                  <a:lnTo>
                    <a:pt x="807" y="327"/>
                  </a:lnTo>
                  <a:lnTo>
                    <a:pt x="811" y="340"/>
                  </a:lnTo>
                  <a:lnTo>
                    <a:pt x="793" y="346"/>
                  </a:lnTo>
                  <a:lnTo>
                    <a:pt x="772" y="346"/>
                  </a:lnTo>
                  <a:lnTo>
                    <a:pt x="750" y="344"/>
                  </a:lnTo>
                  <a:lnTo>
                    <a:pt x="738" y="350"/>
                  </a:lnTo>
                  <a:lnTo>
                    <a:pt x="750" y="362"/>
                  </a:lnTo>
                  <a:lnTo>
                    <a:pt x="781" y="362"/>
                  </a:lnTo>
                  <a:lnTo>
                    <a:pt x="785" y="371"/>
                  </a:lnTo>
                  <a:lnTo>
                    <a:pt x="781" y="389"/>
                  </a:lnTo>
                  <a:lnTo>
                    <a:pt x="764" y="375"/>
                  </a:lnTo>
                  <a:lnTo>
                    <a:pt x="756" y="375"/>
                  </a:lnTo>
                  <a:lnTo>
                    <a:pt x="758" y="381"/>
                  </a:lnTo>
                  <a:lnTo>
                    <a:pt x="785" y="399"/>
                  </a:lnTo>
                  <a:lnTo>
                    <a:pt x="791" y="434"/>
                  </a:lnTo>
                  <a:lnTo>
                    <a:pt x="772" y="432"/>
                  </a:lnTo>
                  <a:lnTo>
                    <a:pt x="752" y="418"/>
                  </a:lnTo>
                  <a:lnTo>
                    <a:pt x="738" y="404"/>
                  </a:lnTo>
                  <a:lnTo>
                    <a:pt x="733" y="403"/>
                  </a:lnTo>
                  <a:lnTo>
                    <a:pt x="733" y="420"/>
                  </a:lnTo>
                  <a:lnTo>
                    <a:pt x="738" y="434"/>
                  </a:lnTo>
                  <a:lnTo>
                    <a:pt x="760" y="439"/>
                  </a:lnTo>
                  <a:lnTo>
                    <a:pt x="785" y="441"/>
                  </a:lnTo>
                  <a:lnTo>
                    <a:pt x="772" y="449"/>
                  </a:lnTo>
                  <a:close/>
                </a:path>
              </a:pathLst>
            </a:custGeom>
            <a:grpFill/>
            <a:ln w="9525">
              <a:solidFill>
                <a:schemeClr val="bg2"/>
              </a:solidFill>
              <a:round/>
              <a:headEnd/>
              <a:tailEnd/>
            </a:ln>
          </p:spPr>
          <p:txBody>
            <a:bodyPr/>
            <a:lstStyle/>
            <a:p>
              <a:pPr>
                <a:defRPr/>
              </a:pPr>
              <a:endParaRPr lang="en-GB" dirty="0"/>
            </a:p>
          </p:txBody>
        </p:sp>
        <p:sp>
          <p:nvSpPr>
            <p:cNvPr id="849" name="Freeform 21">
              <a:extLst>
                <a:ext uri="{FF2B5EF4-FFF2-40B4-BE49-F238E27FC236}">
                  <a16:creationId xmlns:a16="http://schemas.microsoft.com/office/drawing/2014/main" id="{843BCD51-3F16-4214-AA8F-606FD98E77F1}"/>
                </a:ext>
              </a:extLst>
            </p:cNvPr>
            <p:cNvSpPr>
              <a:spLocks/>
            </p:cNvSpPr>
            <p:nvPr/>
          </p:nvSpPr>
          <p:spPr bwMode="auto">
            <a:xfrm>
              <a:off x="1530" y="1129"/>
              <a:ext cx="940" cy="696"/>
            </a:xfrm>
            <a:custGeom>
              <a:avLst/>
              <a:gdLst>
                <a:gd name="T0" fmla="*/ 660 w 940"/>
                <a:gd name="T1" fmla="*/ 494 h 696"/>
                <a:gd name="T2" fmla="*/ 614 w 940"/>
                <a:gd name="T3" fmla="*/ 511 h 696"/>
                <a:gd name="T4" fmla="*/ 533 w 940"/>
                <a:gd name="T5" fmla="*/ 556 h 696"/>
                <a:gd name="T6" fmla="*/ 498 w 940"/>
                <a:gd name="T7" fmla="*/ 575 h 696"/>
                <a:gd name="T8" fmla="*/ 491 w 940"/>
                <a:gd name="T9" fmla="*/ 618 h 696"/>
                <a:gd name="T10" fmla="*/ 471 w 940"/>
                <a:gd name="T11" fmla="*/ 645 h 696"/>
                <a:gd name="T12" fmla="*/ 418 w 940"/>
                <a:gd name="T13" fmla="*/ 682 h 696"/>
                <a:gd name="T14" fmla="*/ 381 w 940"/>
                <a:gd name="T15" fmla="*/ 680 h 696"/>
                <a:gd name="T16" fmla="*/ 340 w 940"/>
                <a:gd name="T17" fmla="*/ 616 h 696"/>
                <a:gd name="T18" fmla="*/ 332 w 940"/>
                <a:gd name="T19" fmla="*/ 583 h 696"/>
                <a:gd name="T20" fmla="*/ 305 w 940"/>
                <a:gd name="T21" fmla="*/ 531 h 696"/>
                <a:gd name="T22" fmla="*/ 305 w 940"/>
                <a:gd name="T23" fmla="*/ 502 h 696"/>
                <a:gd name="T24" fmla="*/ 338 w 940"/>
                <a:gd name="T25" fmla="*/ 507 h 696"/>
                <a:gd name="T26" fmla="*/ 348 w 940"/>
                <a:gd name="T27" fmla="*/ 453 h 696"/>
                <a:gd name="T28" fmla="*/ 289 w 940"/>
                <a:gd name="T29" fmla="*/ 424 h 696"/>
                <a:gd name="T30" fmla="*/ 323 w 940"/>
                <a:gd name="T31" fmla="*/ 403 h 696"/>
                <a:gd name="T32" fmla="*/ 268 w 940"/>
                <a:gd name="T33" fmla="*/ 403 h 696"/>
                <a:gd name="T34" fmla="*/ 233 w 940"/>
                <a:gd name="T35" fmla="*/ 298 h 696"/>
                <a:gd name="T36" fmla="*/ 145 w 940"/>
                <a:gd name="T37" fmla="*/ 255 h 696"/>
                <a:gd name="T38" fmla="*/ 98 w 940"/>
                <a:gd name="T39" fmla="*/ 265 h 696"/>
                <a:gd name="T40" fmla="*/ 67 w 940"/>
                <a:gd name="T41" fmla="*/ 249 h 696"/>
                <a:gd name="T42" fmla="*/ 24 w 940"/>
                <a:gd name="T43" fmla="*/ 234 h 696"/>
                <a:gd name="T44" fmla="*/ 100 w 940"/>
                <a:gd name="T45" fmla="*/ 216 h 696"/>
                <a:gd name="T46" fmla="*/ 8 w 940"/>
                <a:gd name="T47" fmla="*/ 200 h 696"/>
                <a:gd name="T48" fmla="*/ 57 w 940"/>
                <a:gd name="T49" fmla="*/ 175 h 696"/>
                <a:gd name="T50" fmla="*/ 121 w 940"/>
                <a:gd name="T51" fmla="*/ 131 h 696"/>
                <a:gd name="T52" fmla="*/ 125 w 940"/>
                <a:gd name="T53" fmla="*/ 100 h 696"/>
                <a:gd name="T54" fmla="*/ 178 w 940"/>
                <a:gd name="T55" fmla="*/ 68 h 696"/>
                <a:gd name="T56" fmla="*/ 225 w 940"/>
                <a:gd name="T57" fmla="*/ 67 h 696"/>
                <a:gd name="T58" fmla="*/ 289 w 940"/>
                <a:gd name="T59" fmla="*/ 49 h 696"/>
                <a:gd name="T60" fmla="*/ 336 w 940"/>
                <a:gd name="T61" fmla="*/ 65 h 696"/>
                <a:gd name="T62" fmla="*/ 366 w 940"/>
                <a:gd name="T63" fmla="*/ 43 h 696"/>
                <a:gd name="T64" fmla="*/ 391 w 940"/>
                <a:gd name="T65" fmla="*/ 39 h 696"/>
                <a:gd name="T66" fmla="*/ 467 w 940"/>
                <a:gd name="T67" fmla="*/ 14 h 696"/>
                <a:gd name="T68" fmla="*/ 604 w 940"/>
                <a:gd name="T69" fmla="*/ 0 h 696"/>
                <a:gd name="T70" fmla="*/ 738 w 940"/>
                <a:gd name="T71" fmla="*/ 18 h 696"/>
                <a:gd name="T72" fmla="*/ 721 w 940"/>
                <a:gd name="T73" fmla="*/ 55 h 696"/>
                <a:gd name="T74" fmla="*/ 736 w 940"/>
                <a:gd name="T75" fmla="*/ 65 h 696"/>
                <a:gd name="T76" fmla="*/ 742 w 940"/>
                <a:gd name="T77" fmla="*/ 74 h 696"/>
                <a:gd name="T78" fmla="*/ 787 w 940"/>
                <a:gd name="T79" fmla="*/ 65 h 696"/>
                <a:gd name="T80" fmla="*/ 774 w 940"/>
                <a:gd name="T81" fmla="*/ 100 h 696"/>
                <a:gd name="T82" fmla="*/ 863 w 940"/>
                <a:gd name="T83" fmla="*/ 67 h 696"/>
                <a:gd name="T84" fmla="*/ 926 w 940"/>
                <a:gd name="T85" fmla="*/ 88 h 696"/>
                <a:gd name="T86" fmla="*/ 852 w 940"/>
                <a:gd name="T87" fmla="*/ 107 h 696"/>
                <a:gd name="T88" fmla="*/ 867 w 940"/>
                <a:gd name="T89" fmla="*/ 127 h 696"/>
                <a:gd name="T90" fmla="*/ 846 w 940"/>
                <a:gd name="T91" fmla="*/ 135 h 696"/>
                <a:gd name="T92" fmla="*/ 822 w 940"/>
                <a:gd name="T93" fmla="*/ 166 h 696"/>
                <a:gd name="T94" fmla="*/ 828 w 940"/>
                <a:gd name="T95" fmla="*/ 206 h 696"/>
                <a:gd name="T96" fmla="*/ 820 w 940"/>
                <a:gd name="T97" fmla="*/ 222 h 696"/>
                <a:gd name="T98" fmla="*/ 840 w 940"/>
                <a:gd name="T99" fmla="*/ 251 h 696"/>
                <a:gd name="T100" fmla="*/ 795 w 940"/>
                <a:gd name="T101" fmla="*/ 241 h 696"/>
                <a:gd name="T102" fmla="*/ 828 w 940"/>
                <a:gd name="T103" fmla="*/ 288 h 696"/>
                <a:gd name="T104" fmla="*/ 830 w 940"/>
                <a:gd name="T105" fmla="*/ 315 h 696"/>
                <a:gd name="T106" fmla="*/ 811 w 940"/>
                <a:gd name="T107" fmla="*/ 340 h 696"/>
                <a:gd name="T108" fmla="*/ 738 w 940"/>
                <a:gd name="T109" fmla="*/ 350 h 696"/>
                <a:gd name="T110" fmla="*/ 781 w 940"/>
                <a:gd name="T111" fmla="*/ 389 h 696"/>
                <a:gd name="T112" fmla="*/ 785 w 940"/>
                <a:gd name="T113" fmla="*/ 399 h 696"/>
                <a:gd name="T114" fmla="*/ 738 w 940"/>
                <a:gd name="T115" fmla="*/ 404 h 696"/>
                <a:gd name="T116" fmla="*/ 760 w 940"/>
                <a:gd name="T117" fmla="*/ 439 h 6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0" h="696">
                  <a:moveTo>
                    <a:pt x="772" y="449"/>
                  </a:moveTo>
                  <a:lnTo>
                    <a:pt x="735" y="471"/>
                  </a:lnTo>
                  <a:lnTo>
                    <a:pt x="719" y="482"/>
                  </a:lnTo>
                  <a:lnTo>
                    <a:pt x="660" y="494"/>
                  </a:lnTo>
                  <a:lnTo>
                    <a:pt x="643" y="498"/>
                  </a:lnTo>
                  <a:lnTo>
                    <a:pt x="631" y="492"/>
                  </a:lnTo>
                  <a:lnTo>
                    <a:pt x="627" y="500"/>
                  </a:lnTo>
                  <a:lnTo>
                    <a:pt x="614" y="511"/>
                  </a:lnTo>
                  <a:lnTo>
                    <a:pt x="594" y="536"/>
                  </a:lnTo>
                  <a:lnTo>
                    <a:pt x="568" y="548"/>
                  </a:lnTo>
                  <a:lnTo>
                    <a:pt x="547" y="556"/>
                  </a:lnTo>
                  <a:lnTo>
                    <a:pt x="533" y="556"/>
                  </a:lnTo>
                  <a:lnTo>
                    <a:pt x="512" y="560"/>
                  </a:lnTo>
                  <a:lnTo>
                    <a:pt x="506" y="566"/>
                  </a:lnTo>
                  <a:lnTo>
                    <a:pt x="506" y="572"/>
                  </a:lnTo>
                  <a:lnTo>
                    <a:pt x="498" y="575"/>
                  </a:lnTo>
                  <a:lnTo>
                    <a:pt x="500" y="589"/>
                  </a:lnTo>
                  <a:lnTo>
                    <a:pt x="493" y="595"/>
                  </a:lnTo>
                  <a:lnTo>
                    <a:pt x="496" y="603"/>
                  </a:lnTo>
                  <a:lnTo>
                    <a:pt x="491" y="618"/>
                  </a:lnTo>
                  <a:lnTo>
                    <a:pt x="475" y="630"/>
                  </a:lnTo>
                  <a:lnTo>
                    <a:pt x="463" y="632"/>
                  </a:lnTo>
                  <a:lnTo>
                    <a:pt x="469" y="640"/>
                  </a:lnTo>
                  <a:lnTo>
                    <a:pt x="471" y="645"/>
                  </a:lnTo>
                  <a:lnTo>
                    <a:pt x="465" y="667"/>
                  </a:lnTo>
                  <a:lnTo>
                    <a:pt x="451" y="696"/>
                  </a:lnTo>
                  <a:lnTo>
                    <a:pt x="434" y="694"/>
                  </a:lnTo>
                  <a:lnTo>
                    <a:pt x="418" y="682"/>
                  </a:lnTo>
                  <a:lnTo>
                    <a:pt x="416" y="671"/>
                  </a:lnTo>
                  <a:lnTo>
                    <a:pt x="406" y="674"/>
                  </a:lnTo>
                  <a:lnTo>
                    <a:pt x="397" y="674"/>
                  </a:lnTo>
                  <a:lnTo>
                    <a:pt x="381" y="680"/>
                  </a:lnTo>
                  <a:lnTo>
                    <a:pt x="366" y="653"/>
                  </a:lnTo>
                  <a:lnTo>
                    <a:pt x="348" y="636"/>
                  </a:lnTo>
                  <a:lnTo>
                    <a:pt x="354" y="626"/>
                  </a:lnTo>
                  <a:lnTo>
                    <a:pt x="340" y="616"/>
                  </a:lnTo>
                  <a:lnTo>
                    <a:pt x="340" y="601"/>
                  </a:lnTo>
                  <a:lnTo>
                    <a:pt x="352" y="587"/>
                  </a:lnTo>
                  <a:lnTo>
                    <a:pt x="346" y="577"/>
                  </a:lnTo>
                  <a:lnTo>
                    <a:pt x="332" y="583"/>
                  </a:lnTo>
                  <a:lnTo>
                    <a:pt x="317" y="572"/>
                  </a:lnTo>
                  <a:lnTo>
                    <a:pt x="305" y="556"/>
                  </a:lnTo>
                  <a:lnTo>
                    <a:pt x="297" y="544"/>
                  </a:lnTo>
                  <a:lnTo>
                    <a:pt x="305" y="531"/>
                  </a:lnTo>
                  <a:lnTo>
                    <a:pt x="309" y="525"/>
                  </a:lnTo>
                  <a:lnTo>
                    <a:pt x="297" y="525"/>
                  </a:lnTo>
                  <a:lnTo>
                    <a:pt x="295" y="513"/>
                  </a:lnTo>
                  <a:lnTo>
                    <a:pt x="305" y="502"/>
                  </a:lnTo>
                  <a:lnTo>
                    <a:pt x="311" y="502"/>
                  </a:lnTo>
                  <a:lnTo>
                    <a:pt x="328" y="505"/>
                  </a:lnTo>
                  <a:lnTo>
                    <a:pt x="334" y="507"/>
                  </a:lnTo>
                  <a:lnTo>
                    <a:pt x="338" y="507"/>
                  </a:lnTo>
                  <a:lnTo>
                    <a:pt x="340" y="505"/>
                  </a:lnTo>
                  <a:lnTo>
                    <a:pt x="336" y="486"/>
                  </a:lnTo>
                  <a:lnTo>
                    <a:pt x="336" y="465"/>
                  </a:lnTo>
                  <a:lnTo>
                    <a:pt x="348" y="453"/>
                  </a:lnTo>
                  <a:lnTo>
                    <a:pt x="344" y="443"/>
                  </a:lnTo>
                  <a:lnTo>
                    <a:pt x="323" y="443"/>
                  </a:lnTo>
                  <a:lnTo>
                    <a:pt x="303" y="432"/>
                  </a:lnTo>
                  <a:lnTo>
                    <a:pt x="289" y="424"/>
                  </a:lnTo>
                  <a:lnTo>
                    <a:pt x="311" y="422"/>
                  </a:lnTo>
                  <a:lnTo>
                    <a:pt x="334" y="430"/>
                  </a:lnTo>
                  <a:lnTo>
                    <a:pt x="336" y="418"/>
                  </a:lnTo>
                  <a:lnTo>
                    <a:pt x="323" y="403"/>
                  </a:lnTo>
                  <a:lnTo>
                    <a:pt x="313" y="399"/>
                  </a:lnTo>
                  <a:lnTo>
                    <a:pt x="297" y="389"/>
                  </a:lnTo>
                  <a:lnTo>
                    <a:pt x="289" y="401"/>
                  </a:lnTo>
                  <a:lnTo>
                    <a:pt x="268" y="403"/>
                  </a:lnTo>
                  <a:lnTo>
                    <a:pt x="268" y="387"/>
                  </a:lnTo>
                  <a:lnTo>
                    <a:pt x="281" y="368"/>
                  </a:lnTo>
                  <a:lnTo>
                    <a:pt x="258" y="323"/>
                  </a:lnTo>
                  <a:lnTo>
                    <a:pt x="233" y="298"/>
                  </a:lnTo>
                  <a:lnTo>
                    <a:pt x="223" y="286"/>
                  </a:lnTo>
                  <a:lnTo>
                    <a:pt x="221" y="276"/>
                  </a:lnTo>
                  <a:lnTo>
                    <a:pt x="192" y="267"/>
                  </a:lnTo>
                  <a:lnTo>
                    <a:pt x="145" y="255"/>
                  </a:lnTo>
                  <a:lnTo>
                    <a:pt x="135" y="259"/>
                  </a:lnTo>
                  <a:lnTo>
                    <a:pt x="116" y="267"/>
                  </a:lnTo>
                  <a:lnTo>
                    <a:pt x="104" y="257"/>
                  </a:lnTo>
                  <a:lnTo>
                    <a:pt x="98" y="265"/>
                  </a:lnTo>
                  <a:lnTo>
                    <a:pt x="92" y="268"/>
                  </a:lnTo>
                  <a:lnTo>
                    <a:pt x="75" y="265"/>
                  </a:lnTo>
                  <a:lnTo>
                    <a:pt x="51" y="255"/>
                  </a:lnTo>
                  <a:lnTo>
                    <a:pt x="67" y="249"/>
                  </a:lnTo>
                  <a:lnTo>
                    <a:pt x="75" y="245"/>
                  </a:lnTo>
                  <a:lnTo>
                    <a:pt x="61" y="243"/>
                  </a:lnTo>
                  <a:lnTo>
                    <a:pt x="41" y="243"/>
                  </a:lnTo>
                  <a:lnTo>
                    <a:pt x="24" y="234"/>
                  </a:lnTo>
                  <a:lnTo>
                    <a:pt x="30" y="228"/>
                  </a:lnTo>
                  <a:lnTo>
                    <a:pt x="59" y="228"/>
                  </a:lnTo>
                  <a:lnTo>
                    <a:pt x="98" y="224"/>
                  </a:lnTo>
                  <a:lnTo>
                    <a:pt x="100" y="216"/>
                  </a:lnTo>
                  <a:lnTo>
                    <a:pt x="82" y="216"/>
                  </a:lnTo>
                  <a:lnTo>
                    <a:pt x="61" y="218"/>
                  </a:lnTo>
                  <a:lnTo>
                    <a:pt x="39" y="214"/>
                  </a:lnTo>
                  <a:lnTo>
                    <a:pt x="8" y="200"/>
                  </a:lnTo>
                  <a:lnTo>
                    <a:pt x="0" y="191"/>
                  </a:lnTo>
                  <a:lnTo>
                    <a:pt x="8" y="183"/>
                  </a:lnTo>
                  <a:lnTo>
                    <a:pt x="32" y="179"/>
                  </a:lnTo>
                  <a:lnTo>
                    <a:pt x="57" y="175"/>
                  </a:lnTo>
                  <a:lnTo>
                    <a:pt x="75" y="166"/>
                  </a:lnTo>
                  <a:lnTo>
                    <a:pt x="104" y="166"/>
                  </a:lnTo>
                  <a:lnTo>
                    <a:pt x="119" y="152"/>
                  </a:lnTo>
                  <a:lnTo>
                    <a:pt x="121" y="131"/>
                  </a:lnTo>
                  <a:lnTo>
                    <a:pt x="110" y="136"/>
                  </a:lnTo>
                  <a:lnTo>
                    <a:pt x="80" y="125"/>
                  </a:lnTo>
                  <a:lnTo>
                    <a:pt x="100" y="111"/>
                  </a:lnTo>
                  <a:lnTo>
                    <a:pt x="125" y="100"/>
                  </a:lnTo>
                  <a:lnTo>
                    <a:pt x="156" y="90"/>
                  </a:lnTo>
                  <a:lnTo>
                    <a:pt x="180" y="98"/>
                  </a:lnTo>
                  <a:lnTo>
                    <a:pt x="186" y="78"/>
                  </a:lnTo>
                  <a:lnTo>
                    <a:pt x="178" y="68"/>
                  </a:lnTo>
                  <a:lnTo>
                    <a:pt x="207" y="65"/>
                  </a:lnTo>
                  <a:lnTo>
                    <a:pt x="217" y="74"/>
                  </a:lnTo>
                  <a:lnTo>
                    <a:pt x="233" y="78"/>
                  </a:lnTo>
                  <a:lnTo>
                    <a:pt x="225" y="67"/>
                  </a:lnTo>
                  <a:lnTo>
                    <a:pt x="221" y="61"/>
                  </a:lnTo>
                  <a:lnTo>
                    <a:pt x="219" y="59"/>
                  </a:lnTo>
                  <a:lnTo>
                    <a:pt x="219" y="57"/>
                  </a:lnTo>
                  <a:lnTo>
                    <a:pt x="289" y="49"/>
                  </a:lnTo>
                  <a:lnTo>
                    <a:pt x="297" y="68"/>
                  </a:lnTo>
                  <a:lnTo>
                    <a:pt x="309" y="65"/>
                  </a:lnTo>
                  <a:lnTo>
                    <a:pt x="305" y="47"/>
                  </a:lnTo>
                  <a:lnTo>
                    <a:pt x="336" y="65"/>
                  </a:lnTo>
                  <a:lnTo>
                    <a:pt x="358" y="65"/>
                  </a:lnTo>
                  <a:lnTo>
                    <a:pt x="342" y="55"/>
                  </a:lnTo>
                  <a:lnTo>
                    <a:pt x="350" y="43"/>
                  </a:lnTo>
                  <a:lnTo>
                    <a:pt x="366" y="43"/>
                  </a:lnTo>
                  <a:lnTo>
                    <a:pt x="395" y="55"/>
                  </a:lnTo>
                  <a:lnTo>
                    <a:pt x="432" y="72"/>
                  </a:lnTo>
                  <a:lnTo>
                    <a:pt x="440" y="67"/>
                  </a:lnTo>
                  <a:lnTo>
                    <a:pt x="391" y="39"/>
                  </a:lnTo>
                  <a:lnTo>
                    <a:pt x="412" y="33"/>
                  </a:lnTo>
                  <a:lnTo>
                    <a:pt x="414" y="24"/>
                  </a:lnTo>
                  <a:lnTo>
                    <a:pt x="440" y="16"/>
                  </a:lnTo>
                  <a:lnTo>
                    <a:pt x="467" y="14"/>
                  </a:lnTo>
                  <a:lnTo>
                    <a:pt x="498" y="18"/>
                  </a:lnTo>
                  <a:lnTo>
                    <a:pt x="522" y="16"/>
                  </a:lnTo>
                  <a:lnTo>
                    <a:pt x="549" y="4"/>
                  </a:lnTo>
                  <a:lnTo>
                    <a:pt x="604" y="0"/>
                  </a:lnTo>
                  <a:lnTo>
                    <a:pt x="664" y="0"/>
                  </a:lnTo>
                  <a:lnTo>
                    <a:pt x="699" y="4"/>
                  </a:lnTo>
                  <a:lnTo>
                    <a:pt x="729" y="12"/>
                  </a:lnTo>
                  <a:lnTo>
                    <a:pt x="738" y="18"/>
                  </a:lnTo>
                  <a:lnTo>
                    <a:pt x="742" y="24"/>
                  </a:lnTo>
                  <a:lnTo>
                    <a:pt x="795" y="37"/>
                  </a:lnTo>
                  <a:lnTo>
                    <a:pt x="781" y="47"/>
                  </a:lnTo>
                  <a:lnTo>
                    <a:pt x="721" y="55"/>
                  </a:lnTo>
                  <a:lnTo>
                    <a:pt x="660" y="57"/>
                  </a:lnTo>
                  <a:lnTo>
                    <a:pt x="653" y="68"/>
                  </a:lnTo>
                  <a:lnTo>
                    <a:pt x="678" y="63"/>
                  </a:lnTo>
                  <a:lnTo>
                    <a:pt x="736" y="65"/>
                  </a:lnTo>
                  <a:lnTo>
                    <a:pt x="723" y="74"/>
                  </a:lnTo>
                  <a:lnTo>
                    <a:pt x="709" y="78"/>
                  </a:lnTo>
                  <a:lnTo>
                    <a:pt x="717" y="80"/>
                  </a:lnTo>
                  <a:lnTo>
                    <a:pt x="742" y="74"/>
                  </a:lnTo>
                  <a:lnTo>
                    <a:pt x="756" y="67"/>
                  </a:lnTo>
                  <a:lnTo>
                    <a:pt x="764" y="57"/>
                  </a:lnTo>
                  <a:lnTo>
                    <a:pt x="781" y="57"/>
                  </a:lnTo>
                  <a:lnTo>
                    <a:pt x="787" y="65"/>
                  </a:lnTo>
                  <a:lnTo>
                    <a:pt x="787" y="80"/>
                  </a:lnTo>
                  <a:lnTo>
                    <a:pt x="756" y="101"/>
                  </a:lnTo>
                  <a:lnTo>
                    <a:pt x="752" y="111"/>
                  </a:lnTo>
                  <a:lnTo>
                    <a:pt x="774" y="100"/>
                  </a:lnTo>
                  <a:lnTo>
                    <a:pt x="801" y="84"/>
                  </a:lnTo>
                  <a:lnTo>
                    <a:pt x="817" y="72"/>
                  </a:lnTo>
                  <a:lnTo>
                    <a:pt x="848" y="82"/>
                  </a:lnTo>
                  <a:lnTo>
                    <a:pt x="863" y="67"/>
                  </a:lnTo>
                  <a:lnTo>
                    <a:pt x="893" y="65"/>
                  </a:lnTo>
                  <a:lnTo>
                    <a:pt x="924" y="68"/>
                  </a:lnTo>
                  <a:lnTo>
                    <a:pt x="940" y="78"/>
                  </a:lnTo>
                  <a:lnTo>
                    <a:pt x="926" y="88"/>
                  </a:lnTo>
                  <a:lnTo>
                    <a:pt x="901" y="96"/>
                  </a:lnTo>
                  <a:lnTo>
                    <a:pt x="895" y="103"/>
                  </a:lnTo>
                  <a:lnTo>
                    <a:pt x="885" y="107"/>
                  </a:lnTo>
                  <a:lnTo>
                    <a:pt x="852" y="107"/>
                  </a:lnTo>
                  <a:lnTo>
                    <a:pt x="832" y="113"/>
                  </a:lnTo>
                  <a:lnTo>
                    <a:pt x="850" y="117"/>
                  </a:lnTo>
                  <a:lnTo>
                    <a:pt x="875" y="119"/>
                  </a:lnTo>
                  <a:lnTo>
                    <a:pt x="867" y="127"/>
                  </a:lnTo>
                  <a:lnTo>
                    <a:pt x="830" y="125"/>
                  </a:lnTo>
                  <a:lnTo>
                    <a:pt x="813" y="129"/>
                  </a:lnTo>
                  <a:lnTo>
                    <a:pt x="820" y="136"/>
                  </a:lnTo>
                  <a:lnTo>
                    <a:pt x="846" y="135"/>
                  </a:lnTo>
                  <a:lnTo>
                    <a:pt x="856" y="135"/>
                  </a:lnTo>
                  <a:lnTo>
                    <a:pt x="848" y="142"/>
                  </a:lnTo>
                  <a:lnTo>
                    <a:pt x="824" y="148"/>
                  </a:lnTo>
                  <a:lnTo>
                    <a:pt x="822" y="166"/>
                  </a:lnTo>
                  <a:lnTo>
                    <a:pt x="803" y="175"/>
                  </a:lnTo>
                  <a:lnTo>
                    <a:pt x="793" y="202"/>
                  </a:lnTo>
                  <a:lnTo>
                    <a:pt x="803" y="204"/>
                  </a:lnTo>
                  <a:lnTo>
                    <a:pt x="828" y="206"/>
                  </a:lnTo>
                  <a:lnTo>
                    <a:pt x="817" y="214"/>
                  </a:lnTo>
                  <a:lnTo>
                    <a:pt x="817" y="218"/>
                  </a:lnTo>
                  <a:lnTo>
                    <a:pt x="818" y="220"/>
                  </a:lnTo>
                  <a:lnTo>
                    <a:pt x="820" y="222"/>
                  </a:lnTo>
                  <a:lnTo>
                    <a:pt x="834" y="228"/>
                  </a:lnTo>
                  <a:lnTo>
                    <a:pt x="848" y="232"/>
                  </a:lnTo>
                  <a:lnTo>
                    <a:pt x="844" y="243"/>
                  </a:lnTo>
                  <a:lnTo>
                    <a:pt x="840" y="251"/>
                  </a:lnTo>
                  <a:lnTo>
                    <a:pt x="838" y="253"/>
                  </a:lnTo>
                  <a:lnTo>
                    <a:pt x="826" y="245"/>
                  </a:lnTo>
                  <a:lnTo>
                    <a:pt x="817" y="237"/>
                  </a:lnTo>
                  <a:lnTo>
                    <a:pt x="795" y="241"/>
                  </a:lnTo>
                  <a:lnTo>
                    <a:pt x="795" y="255"/>
                  </a:lnTo>
                  <a:lnTo>
                    <a:pt x="815" y="261"/>
                  </a:lnTo>
                  <a:lnTo>
                    <a:pt x="830" y="272"/>
                  </a:lnTo>
                  <a:lnTo>
                    <a:pt x="828" y="288"/>
                  </a:lnTo>
                  <a:lnTo>
                    <a:pt x="809" y="290"/>
                  </a:lnTo>
                  <a:lnTo>
                    <a:pt x="820" y="304"/>
                  </a:lnTo>
                  <a:lnTo>
                    <a:pt x="826" y="311"/>
                  </a:lnTo>
                  <a:lnTo>
                    <a:pt x="830" y="315"/>
                  </a:lnTo>
                  <a:lnTo>
                    <a:pt x="830" y="319"/>
                  </a:lnTo>
                  <a:lnTo>
                    <a:pt x="818" y="325"/>
                  </a:lnTo>
                  <a:lnTo>
                    <a:pt x="807" y="327"/>
                  </a:lnTo>
                  <a:lnTo>
                    <a:pt x="811" y="340"/>
                  </a:lnTo>
                  <a:lnTo>
                    <a:pt x="793" y="346"/>
                  </a:lnTo>
                  <a:lnTo>
                    <a:pt x="772" y="346"/>
                  </a:lnTo>
                  <a:lnTo>
                    <a:pt x="750" y="344"/>
                  </a:lnTo>
                  <a:lnTo>
                    <a:pt x="738" y="350"/>
                  </a:lnTo>
                  <a:lnTo>
                    <a:pt x="750" y="362"/>
                  </a:lnTo>
                  <a:lnTo>
                    <a:pt x="781" y="362"/>
                  </a:lnTo>
                  <a:lnTo>
                    <a:pt x="785" y="371"/>
                  </a:lnTo>
                  <a:lnTo>
                    <a:pt x="781" y="389"/>
                  </a:lnTo>
                  <a:lnTo>
                    <a:pt x="764" y="375"/>
                  </a:lnTo>
                  <a:lnTo>
                    <a:pt x="756" y="375"/>
                  </a:lnTo>
                  <a:lnTo>
                    <a:pt x="758" y="381"/>
                  </a:lnTo>
                  <a:lnTo>
                    <a:pt x="785" y="399"/>
                  </a:lnTo>
                  <a:lnTo>
                    <a:pt x="791" y="434"/>
                  </a:lnTo>
                  <a:lnTo>
                    <a:pt x="772" y="432"/>
                  </a:lnTo>
                  <a:lnTo>
                    <a:pt x="752" y="418"/>
                  </a:lnTo>
                  <a:lnTo>
                    <a:pt x="738" y="404"/>
                  </a:lnTo>
                  <a:lnTo>
                    <a:pt x="733" y="403"/>
                  </a:lnTo>
                  <a:lnTo>
                    <a:pt x="733" y="420"/>
                  </a:lnTo>
                  <a:lnTo>
                    <a:pt x="738" y="434"/>
                  </a:lnTo>
                  <a:lnTo>
                    <a:pt x="760" y="439"/>
                  </a:lnTo>
                  <a:lnTo>
                    <a:pt x="785" y="441"/>
                  </a:lnTo>
                  <a:lnTo>
                    <a:pt x="772" y="449"/>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50" name="Mexico">
            <a:extLst>
              <a:ext uri="{FF2B5EF4-FFF2-40B4-BE49-F238E27FC236}">
                <a16:creationId xmlns:a16="http://schemas.microsoft.com/office/drawing/2014/main" id="{3D7729F0-5507-40E6-8AA7-CCC0574ADDCD}"/>
              </a:ext>
            </a:extLst>
          </p:cNvPr>
          <p:cNvGrpSpPr>
            <a:grpSpLocks/>
          </p:cNvGrpSpPr>
          <p:nvPr/>
        </p:nvGrpSpPr>
        <p:grpSpPr bwMode="auto">
          <a:xfrm>
            <a:off x="4349768" y="3654124"/>
            <a:ext cx="648834" cy="439878"/>
            <a:chOff x="842" y="2359"/>
            <a:chExt cx="470" cy="297"/>
          </a:xfrm>
          <a:solidFill>
            <a:schemeClr val="accent1"/>
          </a:solidFill>
        </p:grpSpPr>
        <p:sp>
          <p:nvSpPr>
            <p:cNvPr id="851" name="Freeform 23">
              <a:extLst>
                <a:ext uri="{FF2B5EF4-FFF2-40B4-BE49-F238E27FC236}">
                  <a16:creationId xmlns:a16="http://schemas.microsoft.com/office/drawing/2014/main" id="{B48B951B-98F8-4108-8DC3-CDC4536E2B3E}"/>
                </a:ext>
              </a:extLst>
            </p:cNvPr>
            <p:cNvSpPr>
              <a:spLocks/>
            </p:cNvSpPr>
            <p:nvPr/>
          </p:nvSpPr>
          <p:spPr bwMode="auto">
            <a:xfrm>
              <a:off x="842" y="2359"/>
              <a:ext cx="470" cy="297"/>
            </a:xfrm>
            <a:custGeom>
              <a:avLst/>
              <a:gdLst>
                <a:gd name="T0" fmla="*/ 74 w 470"/>
                <a:gd name="T1" fmla="*/ 18 h 297"/>
                <a:gd name="T2" fmla="*/ 142 w 470"/>
                <a:gd name="T3" fmla="*/ 18 h 297"/>
                <a:gd name="T4" fmla="*/ 191 w 470"/>
                <a:gd name="T5" fmla="*/ 37 h 297"/>
                <a:gd name="T6" fmla="*/ 220 w 470"/>
                <a:gd name="T7" fmla="*/ 60 h 297"/>
                <a:gd name="T8" fmla="*/ 251 w 470"/>
                <a:gd name="T9" fmla="*/ 56 h 297"/>
                <a:gd name="T10" fmla="*/ 275 w 470"/>
                <a:gd name="T11" fmla="*/ 93 h 297"/>
                <a:gd name="T12" fmla="*/ 310 w 470"/>
                <a:gd name="T13" fmla="*/ 113 h 297"/>
                <a:gd name="T14" fmla="*/ 300 w 470"/>
                <a:gd name="T15" fmla="*/ 148 h 297"/>
                <a:gd name="T16" fmla="*/ 304 w 470"/>
                <a:gd name="T17" fmla="*/ 186 h 297"/>
                <a:gd name="T18" fmla="*/ 329 w 470"/>
                <a:gd name="T19" fmla="*/ 227 h 297"/>
                <a:gd name="T20" fmla="*/ 366 w 470"/>
                <a:gd name="T21" fmla="*/ 237 h 297"/>
                <a:gd name="T22" fmla="*/ 413 w 470"/>
                <a:gd name="T23" fmla="*/ 214 h 297"/>
                <a:gd name="T24" fmla="*/ 431 w 470"/>
                <a:gd name="T25" fmla="*/ 186 h 297"/>
                <a:gd name="T26" fmla="*/ 470 w 470"/>
                <a:gd name="T27" fmla="*/ 188 h 297"/>
                <a:gd name="T28" fmla="*/ 458 w 470"/>
                <a:gd name="T29" fmla="*/ 214 h 297"/>
                <a:gd name="T30" fmla="*/ 452 w 470"/>
                <a:gd name="T31" fmla="*/ 239 h 297"/>
                <a:gd name="T32" fmla="*/ 440 w 470"/>
                <a:gd name="T33" fmla="*/ 239 h 297"/>
                <a:gd name="T34" fmla="*/ 405 w 470"/>
                <a:gd name="T35" fmla="*/ 247 h 297"/>
                <a:gd name="T36" fmla="*/ 413 w 470"/>
                <a:gd name="T37" fmla="*/ 264 h 297"/>
                <a:gd name="T38" fmla="*/ 402 w 470"/>
                <a:gd name="T39" fmla="*/ 274 h 297"/>
                <a:gd name="T40" fmla="*/ 392 w 470"/>
                <a:gd name="T41" fmla="*/ 280 h 297"/>
                <a:gd name="T42" fmla="*/ 382 w 470"/>
                <a:gd name="T43" fmla="*/ 291 h 297"/>
                <a:gd name="T44" fmla="*/ 355 w 470"/>
                <a:gd name="T45" fmla="*/ 272 h 297"/>
                <a:gd name="T46" fmla="*/ 329 w 470"/>
                <a:gd name="T47" fmla="*/ 276 h 297"/>
                <a:gd name="T48" fmla="*/ 290 w 470"/>
                <a:gd name="T49" fmla="*/ 268 h 297"/>
                <a:gd name="T50" fmla="*/ 248 w 470"/>
                <a:gd name="T51" fmla="*/ 253 h 297"/>
                <a:gd name="T52" fmla="*/ 212 w 470"/>
                <a:gd name="T53" fmla="*/ 233 h 297"/>
                <a:gd name="T54" fmla="*/ 181 w 470"/>
                <a:gd name="T55" fmla="*/ 206 h 297"/>
                <a:gd name="T56" fmla="*/ 187 w 470"/>
                <a:gd name="T57" fmla="*/ 181 h 297"/>
                <a:gd name="T58" fmla="*/ 152 w 470"/>
                <a:gd name="T59" fmla="*/ 142 h 297"/>
                <a:gd name="T60" fmla="*/ 123 w 470"/>
                <a:gd name="T61" fmla="*/ 117 h 297"/>
                <a:gd name="T62" fmla="*/ 97 w 470"/>
                <a:gd name="T63" fmla="*/ 84 h 297"/>
                <a:gd name="T64" fmla="*/ 70 w 470"/>
                <a:gd name="T65" fmla="*/ 47 h 297"/>
                <a:gd name="T66" fmla="*/ 49 w 470"/>
                <a:gd name="T67" fmla="*/ 19 h 297"/>
                <a:gd name="T68" fmla="*/ 39 w 470"/>
                <a:gd name="T69" fmla="*/ 37 h 297"/>
                <a:gd name="T70" fmla="*/ 62 w 470"/>
                <a:gd name="T71" fmla="*/ 74 h 297"/>
                <a:gd name="T72" fmla="*/ 88 w 470"/>
                <a:gd name="T73" fmla="*/ 105 h 297"/>
                <a:gd name="T74" fmla="*/ 103 w 470"/>
                <a:gd name="T75" fmla="*/ 142 h 297"/>
                <a:gd name="T76" fmla="*/ 117 w 470"/>
                <a:gd name="T77" fmla="*/ 152 h 297"/>
                <a:gd name="T78" fmla="*/ 105 w 470"/>
                <a:gd name="T79" fmla="*/ 154 h 297"/>
                <a:gd name="T80" fmla="*/ 82 w 470"/>
                <a:gd name="T81" fmla="*/ 130 h 297"/>
                <a:gd name="T82" fmla="*/ 70 w 470"/>
                <a:gd name="T83" fmla="*/ 105 h 297"/>
                <a:gd name="T84" fmla="*/ 47 w 470"/>
                <a:gd name="T85" fmla="*/ 95 h 297"/>
                <a:gd name="T86" fmla="*/ 41 w 470"/>
                <a:gd name="T87" fmla="*/ 82 h 297"/>
                <a:gd name="T88" fmla="*/ 45 w 470"/>
                <a:gd name="T89" fmla="*/ 72 h 297"/>
                <a:gd name="T90" fmla="*/ 29 w 470"/>
                <a:gd name="T91" fmla="*/ 55 h 297"/>
                <a:gd name="T92" fmla="*/ 12 w 470"/>
                <a:gd name="T93" fmla="*/ 23 h 2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70" h="297">
                  <a:moveTo>
                    <a:pt x="0" y="2"/>
                  </a:moveTo>
                  <a:lnTo>
                    <a:pt x="31" y="0"/>
                  </a:lnTo>
                  <a:lnTo>
                    <a:pt x="74" y="18"/>
                  </a:lnTo>
                  <a:lnTo>
                    <a:pt x="90" y="23"/>
                  </a:lnTo>
                  <a:lnTo>
                    <a:pt x="135" y="23"/>
                  </a:lnTo>
                  <a:lnTo>
                    <a:pt x="142" y="18"/>
                  </a:lnTo>
                  <a:lnTo>
                    <a:pt x="162" y="14"/>
                  </a:lnTo>
                  <a:lnTo>
                    <a:pt x="181" y="29"/>
                  </a:lnTo>
                  <a:lnTo>
                    <a:pt x="191" y="37"/>
                  </a:lnTo>
                  <a:lnTo>
                    <a:pt x="193" y="52"/>
                  </a:lnTo>
                  <a:lnTo>
                    <a:pt x="209" y="62"/>
                  </a:lnTo>
                  <a:lnTo>
                    <a:pt x="220" y="60"/>
                  </a:lnTo>
                  <a:lnTo>
                    <a:pt x="222" y="51"/>
                  </a:lnTo>
                  <a:lnTo>
                    <a:pt x="230" y="47"/>
                  </a:lnTo>
                  <a:lnTo>
                    <a:pt x="251" y="56"/>
                  </a:lnTo>
                  <a:lnTo>
                    <a:pt x="257" y="70"/>
                  </a:lnTo>
                  <a:lnTo>
                    <a:pt x="267" y="82"/>
                  </a:lnTo>
                  <a:lnTo>
                    <a:pt x="275" y="93"/>
                  </a:lnTo>
                  <a:lnTo>
                    <a:pt x="283" y="105"/>
                  </a:lnTo>
                  <a:lnTo>
                    <a:pt x="298" y="111"/>
                  </a:lnTo>
                  <a:lnTo>
                    <a:pt x="310" y="113"/>
                  </a:lnTo>
                  <a:lnTo>
                    <a:pt x="306" y="120"/>
                  </a:lnTo>
                  <a:lnTo>
                    <a:pt x="302" y="132"/>
                  </a:lnTo>
                  <a:lnTo>
                    <a:pt x="300" y="148"/>
                  </a:lnTo>
                  <a:lnTo>
                    <a:pt x="300" y="157"/>
                  </a:lnTo>
                  <a:lnTo>
                    <a:pt x="300" y="169"/>
                  </a:lnTo>
                  <a:lnTo>
                    <a:pt x="304" y="186"/>
                  </a:lnTo>
                  <a:lnTo>
                    <a:pt x="314" y="204"/>
                  </a:lnTo>
                  <a:lnTo>
                    <a:pt x="322" y="216"/>
                  </a:lnTo>
                  <a:lnTo>
                    <a:pt x="329" y="227"/>
                  </a:lnTo>
                  <a:lnTo>
                    <a:pt x="339" y="233"/>
                  </a:lnTo>
                  <a:lnTo>
                    <a:pt x="351" y="237"/>
                  </a:lnTo>
                  <a:lnTo>
                    <a:pt x="366" y="237"/>
                  </a:lnTo>
                  <a:lnTo>
                    <a:pt x="386" y="233"/>
                  </a:lnTo>
                  <a:lnTo>
                    <a:pt x="405" y="229"/>
                  </a:lnTo>
                  <a:lnTo>
                    <a:pt x="413" y="214"/>
                  </a:lnTo>
                  <a:lnTo>
                    <a:pt x="413" y="204"/>
                  </a:lnTo>
                  <a:lnTo>
                    <a:pt x="417" y="194"/>
                  </a:lnTo>
                  <a:lnTo>
                    <a:pt x="431" y="186"/>
                  </a:lnTo>
                  <a:lnTo>
                    <a:pt x="440" y="186"/>
                  </a:lnTo>
                  <a:lnTo>
                    <a:pt x="458" y="186"/>
                  </a:lnTo>
                  <a:lnTo>
                    <a:pt x="470" y="188"/>
                  </a:lnTo>
                  <a:lnTo>
                    <a:pt x="466" y="200"/>
                  </a:lnTo>
                  <a:lnTo>
                    <a:pt x="460" y="208"/>
                  </a:lnTo>
                  <a:lnTo>
                    <a:pt x="458" y="214"/>
                  </a:lnTo>
                  <a:lnTo>
                    <a:pt x="456" y="225"/>
                  </a:lnTo>
                  <a:lnTo>
                    <a:pt x="456" y="237"/>
                  </a:lnTo>
                  <a:lnTo>
                    <a:pt x="452" y="239"/>
                  </a:lnTo>
                  <a:lnTo>
                    <a:pt x="448" y="233"/>
                  </a:lnTo>
                  <a:lnTo>
                    <a:pt x="444" y="235"/>
                  </a:lnTo>
                  <a:lnTo>
                    <a:pt x="440" y="239"/>
                  </a:lnTo>
                  <a:lnTo>
                    <a:pt x="435" y="245"/>
                  </a:lnTo>
                  <a:lnTo>
                    <a:pt x="423" y="245"/>
                  </a:lnTo>
                  <a:lnTo>
                    <a:pt x="405" y="247"/>
                  </a:lnTo>
                  <a:lnTo>
                    <a:pt x="403" y="251"/>
                  </a:lnTo>
                  <a:lnTo>
                    <a:pt x="405" y="258"/>
                  </a:lnTo>
                  <a:lnTo>
                    <a:pt x="413" y="264"/>
                  </a:lnTo>
                  <a:lnTo>
                    <a:pt x="417" y="270"/>
                  </a:lnTo>
                  <a:lnTo>
                    <a:pt x="413" y="272"/>
                  </a:lnTo>
                  <a:lnTo>
                    <a:pt x="402" y="274"/>
                  </a:lnTo>
                  <a:lnTo>
                    <a:pt x="398" y="272"/>
                  </a:lnTo>
                  <a:lnTo>
                    <a:pt x="396" y="276"/>
                  </a:lnTo>
                  <a:lnTo>
                    <a:pt x="392" y="280"/>
                  </a:lnTo>
                  <a:lnTo>
                    <a:pt x="390" y="285"/>
                  </a:lnTo>
                  <a:lnTo>
                    <a:pt x="388" y="297"/>
                  </a:lnTo>
                  <a:lnTo>
                    <a:pt x="382" y="291"/>
                  </a:lnTo>
                  <a:lnTo>
                    <a:pt x="372" y="282"/>
                  </a:lnTo>
                  <a:lnTo>
                    <a:pt x="362" y="276"/>
                  </a:lnTo>
                  <a:lnTo>
                    <a:pt x="355" y="272"/>
                  </a:lnTo>
                  <a:lnTo>
                    <a:pt x="347" y="270"/>
                  </a:lnTo>
                  <a:lnTo>
                    <a:pt x="337" y="272"/>
                  </a:lnTo>
                  <a:lnTo>
                    <a:pt x="329" y="276"/>
                  </a:lnTo>
                  <a:lnTo>
                    <a:pt x="320" y="278"/>
                  </a:lnTo>
                  <a:lnTo>
                    <a:pt x="304" y="274"/>
                  </a:lnTo>
                  <a:lnTo>
                    <a:pt x="290" y="268"/>
                  </a:lnTo>
                  <a:lnTo>
                    <a:pt x="275" y="262"/>
                  </a:lnTo>
                  <a:lnTo>
                    <a:pt x="257" y="256"/>
                  </a:lnTo>
                  <a:lnTo>
                    <a:pt x="248" y="253"/>
                  </a:lnTo>
                  <a:lnTo>
                    <a:pt x="240" y="241"/>
                  </a:lnTo>
                  <a:lnTo>
                    <a:pt x="226" y="241"/>
                  </a:lnTo>
                  <a:lnTo>
                    <a:pt x="212" y="233"/>
                  </a:lnTo>
                  <a:lnTo>
                    <a:pt x="199" y="225"/>
                  </a:lnTo>
                  <a:lnTo>
                    <a:pt x="187" y="216"/>
                  </a:lnTo>
                  <a:lnTo>
                    <a:pt x="181" y="206"/>
                  </a:lnTo>
                  <a:lnTo>
                    <a:pt x="181" y="196"/>
                  </a:lnTo>
                  <a:lnTo>
                    <a:pt x="187" y="190"/>
                  </a:lnTo>
                  <a:lnTo>
                    <a:pt x="187" y="181"/>
                  </a:lnTo>
                  <a:lnTo>
                    <a:pt x="173" y="163"/>
                  </a:lnTo>
                  <a:lnTo>
                    <a:pt x="164" y="152"/>
                  </a:lnTo>
                  <a:lnTo>
                    <a:pt x="152" y="142"/>
                  </a:lnTo>
                  <a:lnTo>
                    <a:pt x="142" y="130"/>
                  </a:lnTo>
                  <a:lnTo>
                    <a:pt x="131" y="122"/>
                  </a:lnTo>
                  <a:lnTo>
                    <a:pt x="123" y="117"/>
                  </a:lnTo>
                  <a:lnTo>
                    <a:pt x="123" y="103"/>
                  </a:lnTo>
                  <a:lnTo>
                    <a:pt x="107" y="93"/>
                  </a:lnTo>
                  <a:lnTo>
                    <a:pt x="97" y="84"/>
                  </a:lnTo>
                  <a:lnTo>
                    <a:pt x="86" y="68"/>
                  </a:lnTo>
                  <a:lnTo>
                    <a:pt x="76" y="58"/>
                  </a:lnTo>
                  <a:lnTo>
                    <a:pt x="70" y="47"/>
                  </a:lnTo>
                  <a:lnTo>
                    <a:pt x="64" y="33"/>
                  </a:lnTo>
                  <a:lnTo>
                    <a:pt x="62" y="27"/>
                  </a:lnTo>
                  <a:lnTo>
                    <a:pt x="49" y="19"/>
                  </a:lnTo>
                  <a:lnTo>
                    <a:pt x="37" y="19"/>
                  </a:lnTo>
                  <a:lnTo>
                    <a:pt x="35" y="25"/>
                  </a:lnTo>
                  <a:lnTo>
                    <a:pt x="39" y="37"/>
                  </a:lnTo>
                  <a:lnTo>
                    <a:pt x="45" y="51"/>
                  </a:lnTo>
                  <a:lnTo>
                    <a:pt x="55" y="60"/>
                  </a:lnTo>
                  <a:lnTo>
                    <a:pt x="62" y="74"/>
                  </a:lnTo>
                  <a:lnTo>
                    <a:pt x="70" y="84"/>
                  </a:lnTo>
                  <a:lnTo>
                    <a:pt x="78" y="93"/>
                  </a:lnTo>
                  <a:lnTo>
                    <a:pt x="88" y="105"/>
                  </a:lnTo>
                  <a:lnTo>
                    <a:pt x="95" y="120"/>
                  </a:lnTo>
                  <a:lnTo>
                    <a:pt x="101" y="132"/>
                  </a:lnTo>
                  <a:lnTo>
                    <a:pt x="103" y="142"/>
                  </a:lnTo>
                  <a:lnTo>
                    <a:pt x="111" y="142"/>
                  </a:lnTo>
                  <a:lnTo>
                    <a:pt x="115" y="148"/>
                  </a:lnTo>
                  <a:lnTo>
                    <a:pt x="117" y="152"/>
                  </a:lnTo>
                  <a:lnTo>
                    <a:pt x="119" y="161"/>
                  </a:lnTo>
                  <a:lnTo>
                    <a:pt x="111" y="165"/>
                  </a:lnTo>
                  <a:lnTo>
                    <a:pt x="105" y="154"/>
                  </a:lnTo>
                  <a:lnTo>
                    <a:pt x="97" y="148"/>
                  </a:lnTo>
                  <a:lnTo>
                    <a:pt x="90" y="140"/>
                  </a:lnTo>
                  <a:lnTo>
                    <a:pt x="82" y="130"/>
                  </a:lnTo>
                  <a:lnTo>
                    <a:pt x="80" y="122"/>
                  </a:lnTo>
                  <a:lnTo>
                    <a:pt x="78" y="113"/>
                  </a:lnTo>
                  <a:lnTo>
                    <a:pt x="70" y="105"/>
                  </a:lnTo>
                  <a:lnTo>
                    <a:pt x="64" y="101"/>
                  </a:lnTo>
                  <a:lnTo>
                    <a:pt x="55" y="99"/>
                  </a:lnTo>
                  <a:lnTo>
                    <a:pt x="47" y="95"/>
                  </a:lnTo>
                  <a:lnTo>
                    <a:pt x="39" y="87"/>
                  </a:lnTo>
                  <a:lnTo>
                    <a:pt x="37" y="84"/>
                  </a:lnTo>
                  <a:lnTo>
                    <a:pt x="41" y="82"/>
                  </a:lnTo>
                  <a:lnTo>
                    <a:pt x="45" y="82"/>
                  </a:lnTo>
                  <a:lnTo>
                    <a:pt x="47" y="78"/>
                  </a:lnTo>
                  <a:lnTo>
                    <a:pt x="45" y="72"/>
                  </a:lnTo>
                  <a:lnTo>
                    <a:pt x="41" y="62"/>
                  </a:lnTo>
                  <a:lnTo>
                    <a:pt x="37" y="58"/>
                  </a:lnTo>
                  <a:lnTo>
                    <a:pt x="29" y="55"/>
                  </a:lnTo>
                  <a:lnTo>
                    <a:pt x="21" y="45"/>
                  </a:lnTo>
                  <a:lnTo>
                    <a:pt x="16" y="31"/>
                  </a:lnTo>
                  <a:lnTo>
                    <a:pt x="12" y="23"/>
                  </a:lnTo>
                  <a:lnTo>
                    <a:pt x="8" y="14"/>
                  </a:lnTo>
                  <a:lnTo>
                    <a:pt x="0" y="2"/>
                  </a:lnTo>
                  <a:close/>
                </a:path>
              </a:pathLst>
            </a:custGeom>
            <a:grpFill/>
            <a:ln w="9525">
              <a:solidFill>
                <a:schemeClr val="accent5"/>
              </a:solidFill>
              <a:round/>
              <a:headEnd/>
              <a:tailEnd/>
            </a:ln>
          </p:spPr>
          <p:txBody>
            <a:bodyPr/>
            <a:lstStyle/>
            <a:p>
              <a:pPr>
                <a:defRPr/>
              </a:pPr>
              <a:endParaRPr lang="en-GB" dirty="0"/>
            </a:p>
          </p:txBody>
        </p:sp>
        <p:sp>
          <p:nvSpPr>
            <p:cNvPr id="852" name="Freeform 24">
              <a:extLst>
                <a:ext uri="{FF2B5EF4-FFF2-40B4-BE49-F238E27FC236}">
                  <a16:creationId xmlns:a16="http://schemas.microsoft.com/office/drawing/2014/main" id="{B4A98CD0-68AD-47EF-A83C-42F5275008B6}"/>
                </a:ext>
              </a:extLst>
            </p:cNvPr>
            <p:cNvSpPr>
              <a:spLocks/>
            </p:cNvSpPr>
            <p:nvPr/>
          </p:nvSpPr>
          <p:spPr bwMode="auto">
            <a:xfrm>
              <a:off x="842" y="2359"/>
              <a:ext cx="470" cy="297"/>
            </a:xfrm>
            <a:custGeom>
              <a:avLst/>
              <a:gdLst>
                <a:gd name="T0" fmla="*/ 74 w 470"/>
                <a:gd name="T1" fmla="*/ 18 h 297"/>
                <a:gd name="T2" fmla="*/ 142 w 470"/>
                <a:gd name="T3" fmla="*/ 18 h 297"/>
                <a:gd name="T4" fmla="*/ 191 w 470"/>
                <a:gd name="T5" fmla="*/ 37 h 297"/>
                <a:gd name="T6" fmla="*/ 220 w 470"/>
                <a:gd name="T7" fmla="*/ 60 h 297"/>
                <a:gd name="T8" fmla="*/ 251 w 470"/>
                <a:gd name="T9" fmla="*/ 56 h 297"/>
                <a:gd name="T10" fmla="*/ 275 w 470"/>
                <a:gd name="T11" fmla="*/ 93 h 297"/>
                <a:gd name="T12" fmla="*/ 310 w 470"/>
                <a:gd name="T13" fmla="*/ 113 h 297"/>
                <a:gd name="T14" fmla="*/ 300 w 470"/>
                <a:gd name="T15" fmla="*/ 148 h 297"/>
                <a:gd name="T16" fmla="*/ 304 w 470"/>
                <a:gd name="T17" fmla="*/ 186 h 297"/>
                <a:gd name="T18" fmla="*/ 329 w 470"/>
                <a:gd name="T19" fmla="*/ 227 h 297"/>
                <a:gd name="T20" fmla="*/ 366 w 470"/>
                <a:gd name="T21" fmla="*/ 237 h 297"/>
                <a:gd name="T22" fmla="*/ 413 w 470"/>
                <a:gd name="T23" fmla="*/ 214 h 297"/>
                <a:gd name="T24" fmla="*/ 431 w 470"/>
                <a:gd name="T25" fmla="*/ 186 h 297"/>
                <a:gd name="T26" fmla="*/ 470 w 470"/>
                <a:gd name="T27" fmla="*/ 188 h 297"/>
                <a:gd name="T28" fmla="*/ 458 w 470"/>
                <a:gd name="T29" fmla="*/ 214 h 297"/>
                <a:gd name="T30" fmla="*/ 452 w 470"/>
                <a:gd name="T31" fmla="*/ 239 h 297"/>
                <a:gd name="T32" fmla="*/ 440 w 470"/>
                <a:gd name="T33" fmla="*/ 239 h 297"/>
                <a:gd name="T34" fmla="*/ 405 w 470"/>
                <a:gd name="T35" fmla="*/ 247 h 297"/>
                <a:gd name="T36" fmla="*/ 413 w 470"/>
                <a:gd name="T37" fmla="*/ 264 h 297"/>
                <a:gd name="T38" fmla="*/ 402 w 470"/>
                <a:gd name="T39" fmla="*/ 274 h 297"/>
                <a:gd name="T40" fmla="*/ 392 w 470"/>
                <a:gd name="T41" fmla="*/ 280 h 297"/>
                <a:gd name="T42" fmla="*/ 382 w 470"/>
                <a:gd name="T43" fmla="*/ 291 h 297"/>
                <a:gd name="T44" fmla="*/ 355 w 470"/>
                <a:gd name="T45" fmla="*/ 272 h 297"/>
                <a:gd name="T46" fmla="*/ 329 w 470"/>
                <a:gd name="T47" fmla="*/ 276 h 297"/>
                <a:gd name="T48" fmla="*/ 290 w 470"/>
                <a:gd name="T49" fmla="*/ 268 h 297"/>
                <a:gd name="T50" fmla="*/ 248 w 470"/>
                <a:gd name="T51" fmla="*/ 253 h 297"/>
                <a:gd name="T52" fmla="*/ 212 w 470"/>
                <a:gd name="T53" fmla="*/ 233 h 297"/>
                <a:gd name="T54" fmla="*/ 181 w 470"/>
                <a:gd name="T55" fmla="*/ 206 h 297"/>
                <a:gd name="T56" fmla="*/ 187 w 470"/>
                <a:gd name="T57" fmla="*/ 181 h 297"/>
                <a:gd name="T58" fmla="*/ 152 w 470"/>
                <a:gd name="T59" fmla="*/ 142 h 297"/>
                <a:gd name="T60" fmla="*/ 123 w 470"/>
                <a:gd name="T61" fmla="*/ 117 h 297"/>
                <a:gd name="T62" fmla="*/ 97 w 470"/>
                <a:gd name="T63" fmla="*/ 84 h 297"/>
                <a:gd name="T64" fmla="*/ 70 w 470"/>
                <a:gd name="T65" fmla="*/ 47 h 297"/>
                <a:gd name="T66" fmla="*/ 49 w 470"/>
                <a:gd name="T67" fmla="*/ 19 h 297"/>
                <a:gd name="T68" fmla="*/ 39 w 470"/>
                <a:gd name="T69" fmla="*/ 37 h 297"/>
                <a:gd name="T70" fmla="*/ 62 w 470"/>
                <a:gd name="T71" fmla="*/ 74 h 297"/>
                <a:gd name="T72" fmla="*/ 88 w 470"/>
                <a:gd name="T73" fmla="*/ 105 h 297"/>
                <a:gd name="T74" fmla="*/ 103 w 470"/>
                <a:gd name="T75" fmla="*/ 142 h 297"/>
                <a:gd name="T76" fmla="*/ 117 w 470"/>
                <a:gd name="T77" fmla="*/ 152 h 297"/>
                <a:gd name="T78" fmla="*/ 105 w 470"/>
                <a:gd name="T79" fmla="*/ 154 h 297"/>
                <a:gd name="T80" fmla="*/ 82 w 470"/>
                <a:gd name="T81" fmla="*/ 130 h 297"/>
                <a:gd name="T82" fmla="*/ 70 w 470"/>
                <a:gd name="T83" fmla="*/ 105 h 297"/>
                <a:gd name="T84" fmla="*/ 47 w 470"/>
                <a:gd name="T85" fmla="*/ 95 h 297"/>
                <a:gd name="T86" fmla="*/ 41 w 470"/>
                <a:gd name="T87" fmla="*/ 82 h 297"/>
                <a:gd name="T88" fmla="*/ 45 w 470"/>
                <a:gd name="T89" fmla="*/ 72 h 297"/>
                <a:gd name="T90" fmla="*/ 29 w 470"/>
                <a:gd name="T91" fmla="*/ 55 h 297"/>
                <a:gd name="T92" fmla="*/ 12 w 470"/>
                <a:gd name="T93" fmla="*/ 23 h 2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70" h="297">
                  <a:moveTo>
                    <a:pt x="0" y="2"/>
                  </a:moveTo>
                  <a:lnTo>
                    <a:pt x="31" y="0"/>
                  </a:lnTo>
                  <a:lnTo>
                    <a:pt x="74" y="18"/>
                  </a:lnTo>
                  <a:lnTo>
                    <a:pt x="90" y="23"/>
                  </a:lnTo>
                  <a:lnTo>
                    <a:pt x="135" y="23"/>
                  </a:lnTo>
                  <a:lnTo>
                    <a:pt x="142" y="18"/>
                  </a:lnTo>
                  <a:lnTo>
                    <a:pt x="162" y="14"/>
                  </a:lnTo>
                  <a:lnTo>
                    <a:pt x="181" y="29"/>
                  </a:lnTo>
                  <a:lnTo>
                    <a:pt x="191" y="37"/>
                  </a:lnTo>
                  <a:lnTo>
                    <a:pt x="193" y="52"/>
                  </a:lnTo>
                  <a:lnTo>
                    <a:pt x="209" y="62"/>
                  </a:lnTo>
                  <a:lnTo>
                    <a:pt x="220" y="60"/>
                  </a:lnTo>
                  <a:lnTo>
                    <a:pt x="222" y="51"/>
                  </a:lnTo>
                  <a:lnTo>
                    <a:pt x="230" y="47"/>
                  </a:lnTo>
                  <a:lnTo>
                    <a:pt x="251" y="56"/>
                  </a:lnTo>
                  <a:lnTo>
                    <a:pt x="257" y="70"/>
                  </a:lnTo>
                  <a:lnTo>
                    <a:pt x="267" y="82"/>
                  </a:lnTo>
                  <a:lnTo>
                    <a:pt x="275" y="93"/>
                  </a:lnTo>
                  <a:lnTo>
                    <a:pt x="283" y="105"/>
                  </a:lnTo>
                  <a:lnTo>
                    <a:pt x="298" y="111"/>
                  </a:lnTo>
                  <a:lnTo>
                    <a:pt x="310" y="113"/>
                  </a:lnTo>
                  <a:lnTo>
                    <a:pt x="306" y="120"/>
                  </a:lnTo>
                  <a:lnTo>
                    <a:pt x="302" y="132"/>
                  </a:lnTo>
                  <a:lnTo>
                    <a:pt x="300" y="148"/>
                  </a:lnTo>
                  <a:lnTo>
                    <a:pt x="300" y="157"/>
                  </a:lnTo>
                  <a:lnTo>
                    <a:pt x="300" y="169"/>
                  </a:lnTo>
                  <a:lnTo>
                    <a:pt x="304" y="186"/>
                  </a:lnTo>
                  <a:lnTo>
                    <a:pt x="314" y="204"/>
                  </a:lnTo>
                  <a:lnTo>
                    <a:pt x="322" y="216"/>
                  </a:lnTo>
                  <a:lnTo>
                    <a:pt x="329" y="227"/>
                  </a:lnTo>
                  <a:lnTo>
                    <a:pt x="339" y="233"/>
                  </a:lnTo>
                  <a:lnTo>
                    <a:pt x="351" y="237"/>
                  </a:lnTo>
                  <a:lnTo>
                    <a:pt x="366" y="237"/>
                  </a:lnTo>
                  <a:lnTo>
                    <a:pt x="386" y="233"/>
                  </a:lnTo>
                  <a:lnTo>
                    <a:pt x="405" y="229"/>
                  </a:lnTo>
                  <a:lnTo>
                    <a:pt x="413" y="214"/>
                  </a:lnTo>
                  <a:lnTo>
                    <a:pt x="413" y="204"/>
                  </a:lnTo>
                  <a:lnTo>
                    <a:pt x="417" y="194"/>
                  </a:lnTo>
                  <a:lnTo>
                    <a:pt x="431" y="186"/>
                  </a:lnTo>
                  <a:lnTo>
                    <a:pt x="440" y="186"/>
                  </a:lnTo>
                  <a:lnTo>
                    <a:pt x="458" y="186"/>
                  </a:lnTo>
                  <a:lnTo>
                    <a:pt x="470" y="188"/>
                  </a:lnTo>
                  <a:lnTo>
                    <a:pt x="466" y="200"/>
                  </a:lnTo>
                  <a:lnTo>
                    <a:pt x="460" y="208"/>
                  </a:lnTo>
                  <a:lnTo>
                    <a:pt x="458" y="214"/>
                  </a:lnTo>
                  <a:lnTo>
                    <a:pt x="456" y="225"/>
                  </a:lnTo>
                  <a:lnTo>
                    <a:pt x="456" y="237"/>
                  </a:lnTo>
                  <a:lnTo>
                    <a:pt x="452" y="239"/>
                  </a:lnTo>
                  <a:lnTo>
                    <a:pt x="448" y="233"/>
                  </a:lnTo>
                  <a:lnTo>
                    <a:pt x="444" y="235"/>
                  </a:lnTo>
                  <a:lnTo>
                    <a:pt x="440" y="239"/>
                  </a:lnTo>
                  <a:lnTo>
                    <a:pt x="435" y="245"/>
                  </a:lnTo>
                  <a:lnTo>
                    <a:pt x="423" y="245"/>
                  </a:lnTo>
                  <a:lnTo>
                    <a:pt x="405" y="247"/>
                  </a:lnTo>
                  <a:lnTo>
                    <a:pt x="403" y="251"/>
                  </a:lnTo>
                  <a:lnTo>
                    <a:pt x="405" y="258"/>
                  </a:lnTo>
                  <a:lnTo>
                    <a:pt x="413" y="264"/>
                  </a:lnTo>
                  <a:lnTo>
                    <a:pt x="417" y="270"/>
                  </a:lnTo>
                  <a:lnTo>
                    <a:pt x="413" y="272"/>
                  </a:lnTo>
                  <a:lnTo>
                    <a:pt x="402" y="274"/>
                  </a:lnTo>
                  <a:lnTo>
                    <a:pt x="398" y="272"/>
                  </a:lnTo>
                  <a:lnTo>
                    <a:pt x="396" y="276"/>
                  </a:lnTo>
                  <a:lnTo>
                    <a:pt x="392" y="280"/>
                  </a:lnTo>
                  <a:lnTo>
                    <a:pt x="390" y="285"/>
                  </a:lnTo>
                  <a:lnTo>
                    <a:pt x="388" y="297"/>
                  </a:lnTo>
                  <a:lnTo>
                    <a:pt x="382" y="291"/>
                  </a:lnTo>
                  <a:lnTo>
                    <a:pt x="372" y="282"/>
                  </a:lnTo>
                  <a:lnTo>
                    <a:pt x="362" y="276"/>
                  </a:lnTo>
                  <a:lnTo>
                    <a:pt x="355" y="272"/>
                  </a:lnTo>
                  <a:lnTo>
                    <a:pt x="347" y="270"/>
                  </a:lnTo>
                  <a:lnTo>
                    <a:pt x="337" y="272"/>
                  </a:lnTo>
                  <a:lnTo>
                    <a:pt x="329" y="276"/>
                  </a:lnTo>
                  <a:lnTo>
                    <a:pt x="320" y="278"/>
                  </a:lnTo>
                  <a:lnTo>
                    <a:pt x="304" y="274"/>
                  </a:lnTo>
                  <a:lnTo>
                    <a:pt x="290" y="268"/>
                  </a:lnTo>
                  <a:lnTo>
                    <a:pt x="275" y="262"/>
                  </a:lnTo>
                  <a:lnTo>
                    <a:pt x="257" y="256"/>
                  </a:lnTo>
                  <a:lnTo>
                    <a:pt x="248" y="253"/>
                  </a:lnTo>
                  <a:lnTo>
                    <a:pt x="240" y="241"/>
                  </a:lnTo>
                  <a:lnTo>
                    <a:pt x="226" y="241"/>
                  </a:lnTo>
                  <a:lnTo>
                    <a:pt x="212" y="233"/>
                  </a:lnTo>
                  <a:lnTo>
                    <a:pt x="199" y="225"/>
                  </a:lnTo>
                  <a:lnTo>
                    <a:pt x="187" y="216"/>
                  </a:lnTo>
                  <a:lnTo>
                    <a:pt x="181" y="206"/>
                  </a:lnTo>
                  <a:lnTo>
                    <a:pt x="181" y="196"/>
                  </a:lnTo>
                  <a:lnTo>
                    <a:pt x="187" y="190"/>
                  </a:lnTo>
                  <a:lnTo>
                    <a:pt x="187" y="181"/>
                  </a:lnTo>
                  <a:lnTo>
                    <a:pt x="173" y="163"/>
                  </a:lnTo>
                  <a:lnTo>
                    <a:pt x="164" y="152"/>
                  </a:lnTo>
                  <a:lnTo>
                    <a:pt x="152" y="142"/>
                  </a:lnTo>
                  <a:lnTo>
                    <a:pt x="142" y="130"/>
                  </a:lnTo>
                  <a:lnTo>
                    <a:pt x="131" y="122"/>
                  </a:lnTo>
                  <a:lnTo>
                    <a:pt x="123" y="117"/>
                  </a:lnTo>
                  <a:lnTo>
                    <a:pt x="123" y="103"/>
                  </a:lnTo>
                  <a:lnTo>
                    <a:pt x="107" y="93"/>
                  </a:lnTo>
                  <a:lnTo>
                    <a:pt x="97" y="84"/>
                  </a:lnTo>
                  <a:lnTo>
                    <a:pt x="86" y="68"/>
                  </a:lnTo>
                  <a:lnTo>
                    <a:pt x="76" y="58"/>
                  </a:lnTo>
                  <a:lnTo>
                    <a:pt x="70" y="47"/>
                  </a:lnTo>
                  <a:lnTo>
                    <a:pt x="64" y="33"/>
                  </a:lnTo>
                  <a:lnTo>
                    <a:pt x="62" y="27"/>
                  </a:lnTo>
                  <a:lnTo>
                    <a:pt x="49" y="19"/>
                  </a:lnTo>
                  <a:lnTo>
                    <a:pt x="37" y="19"/>
                  </a:lnTo>
                  <a:lnTo>
                    <a:pt x="35" y="25"/>
                  </a:lnTo>
                  <a:lnTo>
                    <a:pt x="39" y="37"/>
                  </a:lnTo>
                  <a:lnTo>
                    <a:pt x="45" y="51"/>
                  </a:lnTo>
                  <a:lnTo>
                    <a:pt x="55" y="60"/>
                  </a:lnTo>
                  <a:lnTo>
                    <a:pt x="62" y="74"/>
                  </a:lnTo>
                  <a:lnTo>
                    <a:pt x="70" y="84"/>
                  </a:lnTo>
                  <a:lnTo>
                    <a:pt x="78" y="93"/>
                  </a:lnTo>
                  <a:lnTo>
                    <a:pt x="88" y="105"/>
                  </a:lnTo>
                  <a:lnTo>
                    <a:pt x="95" y="120"/>
                  </a:lnTo>
                  <a:lnTo>
                    <a:pt x="101" y="132"/>
                  </a:lnTo>
                  <a:lnTo>
                    <a:pt x="103" y="142"/>
                  </a:lnTo>
                  <a:lnTo>
                    <a:pt x="111" y="142"/>
                  </a:lnTo>
                  <a:lnTo>
                    <a:pt x="115" y="148"/>
                  </a:lnTo>
                  <a:lnTo>
                    <a:pt x="117" y="152"/>
                  </a:lnTo>
                  <a:lnTo>
                    <a:pt x="119" y="161"/>
                  </a:lnTo>
                  <a:lnTo>
                    <a:pt x="111" y="165"/>
                  </a:lnTo>
                  <a:lnTo>
                    <a:pt x="105" y="154"/>
                  </a:lnTo>
                  <a:lnTo>
                    <a:pt x="97" y="148"/>
                  </a:lnTo>
                  <a:lnTo>
                    <a:pt x="90" y="140"/>
                  </a:lnTo>
                  <a:lnTo>
                    <a:pt x="82" y="130"/>
                  </a:lnTo>
                  <a:lnTo>
                    <a:pt x="80" y="122"/>
                  </a:lnTo>
                  <a:lnTo>
                    <a:pt x="78" y="113"/>
                  </a:lnTo>
                  <a:lnTo>
                    <a:pt x="70" y="105"/>
                  </a:lnTo>
                  <a:lnTo>
                    <a:pt x="64" y="101"/>
                  </a:lnTo>
                  <a:lnTo>
                    <a:pt x="55" y="99"/>
                  </a:lnTo>
                  <a:lnTo>
                    <a:pt x="47" y="95"/>
                  </a:lnTo>
                  <a:lnTo>
                    <a:pt x="39" y="87"/>
                  </a:lnTo>
                  <a:lnTo>
                    <a:pt x="37" y="84"/>
                  </a:lnTo>
                  <a:lnTo>
                    <a:pt x="41" y="82"/>
                  </a:lnTo>
                  <a:lnTo>
                    <a:pt x="45" y="82"/>
                  </a:lnTo>
                  <a:lnTo>
                    <a:pt x="47" y="78"/>
                  </a:lnTo>
                  <a:lnTo>
                    <a:pt x="45" y="72"/>
                  </a:lnTo>
                  <a:lnTo>
                    <a:pt x="41" y="62"/>
                  </a:lnTo>
                  <a:lnTo>
                    <a:pt x="37" y="58"/>
                  </a:lnTo>
                  <a:lnTo>
                    <a:pt x="29" y="55"/>
                  </a:lnTo>
                  <a:lnTo>
                    <a:pt x="21" y="45"/>
                  </a:lnTo>
                  <a:lnTo>
                    <a:pt x="16" y="31"/>
                  </a:lnTo>
                  <a:lnTo>
                    <a:pt x="12" y="23"/>
                  </a:lnTo>
                  <a:lnTo>
                    <a:pt x="8" y="14"/>
                  </a:lnTo>
                  <a:lnTo>
                    <a:pt x="0" y="2"/>
                  </a:lnTo>
                  <a:close/>
                </a:path>
              </a:pathLst>
            </a:custGeom>
            <a:grpFill/>
            <a:ln w="7938" cap="rnd">
              <a:solidFill>
                <a:schemeClr val="accent5"/>
              </a:solidFill>
              <a:prstDash val="solid"/>
              <a:round/>
              <a:headEnd/>
              <a:tailEnd/>
            </a:ln>
          </p:spPr>
          <p:txBody>
            <a:bodyPr/>
            <a:lstStyle/>
            <a:p>
              <a:pPr>
                <a:defRPr/>
              </a:pPr>
              <a:endParaRPr lang="en-GB" dirty="0"/>
            </a:p>
          </p:txBody>
        </p:sp>
      </p:grpSp>
      <p:grpSp>
        <p:nvGrpSpPr>
          <p:cNvPr id="853" name="Canada">
            <a:extLst>
              <a:ext uri="{FF2B5EF4-FFF2-40B4-BE49-F238E27FC236}">
                <a16:creationId xmlns:a16="http://schemas.microsoft.com/office/drawing/2014/main" id="{3AA3B9EE-9ED5-4D05-B329-918C77B49894}"/>
              </a:ext>
            </a:extLst>
          </p:cNvPr>
          <p:cNvGrpSpPr>
            <a:grpSpLocks/>
          </p:cNvGrpSpPr>
          <p:nvPr/>
        </p:nvGrpSpPr>
        <p:grpSpPr bwMode="auto">
          <a:xfrm>
            <a:off x="3843126" y="1859065"/>
            <a:ext cx="1885760" cy="1580302"/>
            <a:chOff x="738188" y="1452563"/>
            <a:chExt cx="2168525" cy="1693862"/>
          </a:xfrm>
          <a:solidFill>
            <a:schemeClr val="bg2"/>
          </a:solidFill>
        </p:grpSpPr>
        <p:grpSp>
          <p:nvGrpSpPr>
            <p:cNvPr id="854" name="Canada">
              <a:extLst>
                <a:ext uri="{FF2B5EF4-FFF2-40B4-BE49-F238E27FC236}">
                  <a16:creationId xmlns:a16="http://schemas.microsoft.com/office/drawing/2014/main" id="{FD41ABAB-63C8-4864-B192-10E03EF7F4ED}"/>
                </a:ext>
              </a:extLst>
            </p:cNvPr>
            <p:cNvGrpSpPr>
              <a:grpSpLocks/>
            </p:cNvGrpSpPr>
            <p:nvPr/>
          </p:nvGrpSpPr>
          <p:grpSpPr bwMode="auto">
            <a:xfrm>
              <a:off x="2735263" y="2822575"/>
              <a:ext cx="171450" cy="153988"/>
              <a:chOff x="1733" y="2010"/>
              <a:chExt cx="108" cy="97"/>
            </a:xfrm>
            <a:grpFill/>
          </p:grpSpPr>
          <p:sp>
            <p:nvSpPr>
              <p:cNvPr id="945" name="Freeform 26">
                <a:extLst>
                  <a:ext uri="{FF2B5EF4-FFF2-40B4-BE49-F238E27FC236}">
                    <a16:creationId xmlns:a16="http://schemas.microsoft.com/office/drawing/2014/main" id="{4A4E83E9-58DC-48B5-A2E9-1DD03499594B}"/>
                  </a:ext>
                </a:extLst>
              </p:cNvPr>
              <p:cNvSpPr>
                <a:spLocks/>
              </p:cNvSpPr>
              <p:nvPr/>
            </p:nvSpPr>
            <p:spPr bwMode="auto">
              <a:xfrm>
                <a:off x="1733" y="2010"/>
                <a:ext cx="108" cy="97"/>
              </a:xfrm>
              <a:custGeom>
                <a:avLst/>
                <a:gdLst>
                  <a:gd name="T0" fmla="*/ 30 w 108"/>
                  <a:gd name="T1" fmla="*/ 35 h 97"/>
                  <a:gd name="T2" fmla="*/ 40 w 108"/>
                  <a:gd name="T3" fmla="*/ 19 h 97"/>
                  <a:gd name="T4" fmla="*/ 53 w 108"/>
                  <a:gd name="T5" fmla="*/ 6 h 97"/>
                  <a:gd name="T6" fmla="*/ 65 w 108"/>
                  <a:gd name="T7" fmla="*/ 0 h 97"/>
                  <a:gd name="T8" fmla="*/ 61 w 108"/>
                  <a:gd name="T9" fmla="*/ 7 h 97"/>
                  <a:gd name="T10" fmla="*/ 57 w 108"/>
                  <a:gd name="T11" fmla="*/ 19 h 97"/>
                  <a:gd name="T12" fmla="*/ 61 w 108"/>
                  <a:gd name="T13" fmla="*/ 33 h 97"/>
                  <a:gd name="T14" fmla="*/ 71 w 108"/>
                  <a:gd name="T15" fmla="*/ 43 h 97"/>
                  <a:gd name="T16" fmla="*/ 80 w 108"/>
                  <a:gd name="T17" fmla="*/ 37 h 97"/>
                  <a:gd name="T18" fmla="*/ 84 w 108"/>
                  <a:gd name="T19" fmla="*/ 43 h 97"/>
                  <a:gd name="T20" fmla="*/ 92 w 108"/>
                  <a:gd name="T21" fmla="*/ 44 h 97"/>
                  <a:gd name="T22" fmla="*/ 88 w 108"/>
                  <a:gd name="T23" fmla="*/ 52 h 97"/>
                  <a:gd name="T24" fmla="*/ 98 w 108"/>
                  <a:gd name="T25" fmla="*/ 62 h 97"/>
                  <a:gd name="T26" fmla="*/ 104 w 108"/>
                  <a:gd name="T27" fmla="*/ 64 h 97"/>
                  <a:gd name="T28" fmla="*/ 106 w 108"/>
                  <a:gd name="T29" fmla="*/ 72 h 97"/>
                  <a:gd name="T30" fmla="*/ 108 w 108"/>
                  <a:gd name="T31" fmla="*/ 83 h 97"/>
                  <a:gd name="T32" fmla="*/ 104 w 108"/>
                  <a:gd name="T33" fmla="*/ 93 h 97"/>
                  <a:gd name="T34" fmla="*/ 90 w 108"/>
                  <a:gd name="T35" fmla="*/ 97 h 97"/>
                  <a:gd name="T36" fmla="*/ 84 w 108"/>
                  <a:gd name="T37" fmla="*/ 87 h 97"/>
                  <a:gd name="T38" fmla="*/ 77 w 108"/>
                  <a:gd name="T39" fmla="*/ 79 h 97"/>
                  <a:gd name="T40" fmla="*/ 71 w 108"/>
                  <a:gd name="T41" fmla="*/ 85 h 97"/>
                  <a:gd name="T42" fmla="*/ 69 w 108"/>
                  <a:gd name="T43" fmla="*/ 91 h 97"/>
                  <a:gd name="T44" fmla="*/ 59 w 108"/>
                  <a:gd name="T45" fmla="*/ 87 h 97"/>
                  <a:gd name="T46" fmla="*/ 57 w 108"/>
                  <a:gd name="T47" fmla="*/ 75 h 97"/>
                  <a:gd name="T48" fmla="*/ 30 w 108"/>
                  <a:gd name="T49" fmla="*/ 79 h 97"/>
                  <a:gd name="T50" fmla="*/ 0 w 108"/>
                  <a:gd name="T51" fmla="*/ 77 h 97"/>
                  <a:gd name="T52" fmla="*/ 2 w 108"/>
                  <a:gd name="T53" fmla="*/ 64 h 97"/>
                  <a:gd name="T54" fmla="*/ 16 w 108"/>
                  <a:gd name="T55" fmla="*/ 50 h 97"/>
                  <a:gd name="T56" fmla="*/ 22 w 108"/>
                  <a:gd name="T57" fmla="*/ 43 h 97"/>
                  <a:gd name="T58" fmla="*/ 30 w 108"/>
                  <a:gd name="T59" fmla="*/ 35 h 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8" h="97">
                    <a:moveTo>
                      <a:pt x="30" y="35"/>
                    </a:moveTo>
                    <a:lnTo>
                      <a:pt x="40" y="19"/>
                    </a:lnTo>
                    <a:lnTo>
                      <a:pt x="53" y="6"/>
                    </a:lnTo>
                    <a:lnTo>
                      <a:pt x="65" y="0"/>
                    </a:lnTo>
                    <a:lnTo>
                      <a:pt x="61" y="7"/>
                    </a:lnTo>
                    <a:lnTo>
                      <a:pt x="57" y="19"/>
                    </a:lnTo>
                    <a:lnTo>
                      <a:pt x="61" y="33"/>
                    </a:lnTo>
                    <a:lnTo>
                      <a:pt x="71" y="43"/>
                    </a:lnTo>
                    <a:lnTo>
                      <a:pt x="80" y="37"/>
                    </a:lnTo>
                    <a:lnTo>
                      <a:pt x="84" y="43"/>
                    </a:lnTo>
                    <a:lnTo>
                      <a:pt x="92" y="44"/>
                    </a:lnTo>
                    <a:lnTo>
                      <a:pt x="88" y="52"/>
                    </a:lnTo>
                    <a:lnTo>
                      <a:pt x="98" y="62"/>
                    </a:lnTo>
                    <a:lnTo>
                      <a:pt x="104" y="64"/>
                    </a:lnTo>
                    <a:lnTo>
                      <a:pt x="106" y="72"/>
                    </a:lnTo>
                    <a:lnTo>
                      <a:pt x="108" y="83"/>
                    </a:lnTo>
                    <a:lnTo>
                      <a:pt x="104" y="93"/>
                    </a:lnTo>
                    <a:lnTo>
                      <a:pt x="90" y="97"/>
                    </a:lnTo>
                    <a:lnTo>
                      <a:pt x="84" y="87"/>
                    </a:lnTo>
                    <a:lnTo>
                      <a:pt x="77" y="79"/>
                    </a:lnTo>
                    <a:lnTo>
                      <a:pt x="71" y="85"/>
                    </a:lnTo>
                    <a:lnTo>
                      <a:pt x="69" y="91"/>
                    </a:lnTo>
                    <a:lnTo>
                      <a:pt x="59" y="87"/>
                    </a:lnTo>
                    <a:lnTo>
                      <a:pt x="57" y="75"/>
                    </a:lnTo>
                    <a:lnTo>
                      <a:pt x="30" y="79"/>
                    </a:lnTo>
                    <a:lnTo>
                      <a:pt x="0" y="77"/>
                    </a:lnTo>
                    <a:lnTo>
                      <a:pt x="2" y="64"/>
                    </a:lnTo>
                    <a:lnTo>
                      <a:pt x="16" y="50"/>
                    </a:lnTo>
                    <a:lnTo>
                      <a:pt x="22" y="43"/>
                    </a:lnTo>
                    <a:lnTo>
                      <a:pt x="30" y="35"/>
                    </a:lnTo>
                    <a:close/>
                  </a:path>
                </a:pathLst>
              </a:custGeom>
              <a:grpFill/>
              <a:ln w="9525">
                <a:solidFill>
                  <a:schemeClr val="bg2"/>
                </a:solidFill>
                <a:round/>
                <a:headEnd/>
                <a:tailEnd/>
              </a:ln>
            </p:spPr>
            <p:txBody>
              <a:bodyPr/>
              <a:lstStyle/>
              <a:p>
                <a:pPr>
                  <a:defRPr/>
                </a:pPr>
                <a:endParaRPr lang="en-GB" dirty="0"/>
              </a:p>
            </p:txBody>
          </p:sp>
          <p:sp>
            <p:nvSpPr>
              <p:cNvPr id="946" name="Freeform 27">
                <a:extLst>
                  <a:ext uri="{FF2B5EF4-FFF2-40B4-BE49-F238E27FC236}">
                    <a16:creationId xmlns:a16="http://schemas.microsoft.com/office/drawing/2014/main" id="{B1B3D83F-3057-4598-B5C9-87E4B115CE51}"/>
                  </a:ext>
                </a:extLst>
              </p:cNvPr>
              <p:cNvSpPr>
                <a:spLocks/>
              </p:cNvSpPr>
              <p:nvPr/>
            </p:nvSpPr>
            <p:spPr bwMode="auto">
              <a:xfrm>
                <a:off x="1733" y="2010"/>
                <a:ext cx="108" cy="97"/>
              </a:xfrm>
              <a:custGeom>
                <a:avLst/>
                <a:gdLst>
                  <a:gd name="T0" fmla="*/ 30 w 108"/>
                  <a:gd name="T1" fmla="*/ 35 h 97"/>
                  <a:gd name="T2" fmla="*/ 40 w 108"/>
                  <a:gd name="T3" fmla="*/ 19 h 97"/>
                  <a:gd name="T4" fmla="*/ 53 w 108"/>
                  <a:gd name="T5" fmla="*/ 6 h 97"/>
                  <a:gd name="T6" fmla="*/ 65 w 108"/>
                  <a:gd name="T7" fmla="*/ 0 h 97"/>
                  <a:gd name="T8" fmla="*/ 61 w 108"/>
                  <a:gd name="T9" fmla="*/ 7 h 97"/>
                  <a:gd name="T10" fmla="*/ 57 w 108"/>
                  <a:gd name="T11" fmla="*/ 19 h 97"/>
                  <a:gd name="T12" fmla="*/ 61 w 108"/>
                  <a:gd name="T13" fmla="*/ 33 h 97"/>
                  <a:gd name="T14" fmla="*/ 71 w 108"/>
                  <a:gd name="T15" fmla="*/ 43 h 97"/>
                  <a:gd name="T16" fmla="*/ 80 w 108"/>
                  <a:gd name="T17" fmla="*/ 37 h 97"/>
                  <a:gd name="T18" fmla="*/ 84 w 108"/>
                  <a:gd name="T19" fmla="*/ 43 h 97"/>
                  <a:gd name="T20" fmla="*/ 92 w 108"/>
                  <a:gd name="T21" fmla="*/ 44 h 97"/>
                  <a:gd name="T22" fmla="*/ 88 w 108"/>
                  <a:gd name="T23" fmla="*/ 52 h 97"/>
                  <a:gd name="T24" fmla="*/ 98 w 108"/>
                  <a:gd name="T25" fmla="*/ 62 h 97"/>
                  <a:gd name="T26" fmla="*/ 104 w 108"/>
                  <a:gd name="T27" fmla="*/ 64 h 97"/>
                  <a:gd name="T28" fmla="*/ 106 w 108"/>
                  <a:gd name="T29" fmla="*/ 72 h 97"/>
                  <a:gd name="T30" fmla="*/ 108 w 108"/>
                  <a:gd name="T31" fmla="*/ 83 h 97"/>
                  <a:gd name="T32" fmla="*/ 104 w 108"/>
                  <a:gd name="T33" fmla="*/ 93 h 97"/>
                  <a:gd name="T34" fmla="*/ 90 w 108"/>
                  <a:gd name="T35" fmla="*/ 97 h 97"/>
                  <a:gd name="T36" fmla="*/ 84 w 108"/>
                  <a:gd name="T37" fmla="*/ 87 h 97"/>
                  <a:gd name="T38" fmla="*/ 77 w 108"/>
                  <a:gd name="T39" fmla="*/ 79 h 97"/>
                  <a:gd name="T40" fmla="*/ 71 w 108"/>
                  <a:gd name="T41" fmla="*/ 85 h 97"/>
                  <a:gd name="T42" fmla="*/ 69 w 108"/>
                  <a:gd name="T43" fmla="*/ 91 h 97"/>
                  <a:gd name="T44" fmla="*/ 59 w 108"/>
                  <a:gd name="T45" fmla="*/ 87 h 97"/>
                  <a:gd name="T46" fmla="*/ 57 w 108"/>
                  <a:gd name="T47" fmla="*/ 75 h 97"/>
                  <a:gd name="T48" fmla="*/ 30 w 108"/>
                  <a:gd name="T49" fmla="*/ 79 h 97"/>
                  <a:gd name="T50" fmla="*/ 0 w 108"/>
                  <a:gd name="T51" fmla="*/ 77 h 97"/>
                  <a:gd name="T52" fmla="*/ 2 w 108"/>
                  <a:gd name="T53" fmla="*/ 64 h 97"/>
                  <a:gd name="T54" fmla="*/ 16 w 108"/>
                  <a:gd name="T55" fmla="*/ 50 h 97"/>
                  <a:gd name="T56" fmla="*/ 22 w 108"/>
                  <a:gd name="T57" fmla="*/ 43 h 97"/>
                  <a:gd name="T58" fmla="*/ 30 w 108"/>
                  <a:gd name="T59" fmla="*/ 3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97">
                    <a:moveTo>
                      <a:pt x="30" y="35"/>
                    </a:moveTo>
                    <a:lnTo>
                      <a:pt x="40" y="19"/>
                    </a:lnTo>
                    <a:lnTo>
                      <a:pt x="53" y="6"/>
                    </a:lnTo>
                    <a:lnTo>
                      <a:pt x="65" y="0"/>
                    </a:lnTo>
                    <a:lnTo>
                      <a:pt x="61" y="7"/>
                    </a:lnTo>
                    <a:lnTo>
                      <a:pt x="57" y="19"/>
                    </a:lnTo>
                    <a:lnTo>
                      <a:pt x="61" y="33"/>
                    </a:lnTo>
                    <a:lnTo>
                      <a:pt x="71" y="43"/>
                    </a:lnTo>
                    <a:lnTo>
                      <a:pt x="80" y="37"/>
                    </a:lnTo>
                    <a:lnTo>
                      <a:pt x="84" y="43"/>
                    </a:lnTo>
                    <a:lnTo>
                      <a:pt x="92" y="44"/>
                    </a:lnTo>
                    <a:lnTo>
                      <a:pt x="88" y="52"/>
                    </a:lnTo>
                    <a:lnTo>
                      <a:pt x="98" y="62"/>
                    </a:lnTo>
                    <a:lnTo>
                      <a:pt x="104" y="64"/>
                    </a:lnTo>
                    <a:lnTo>
                      <a:pt x="106" y="72"/>
                    </a:lnTo>
                    <a:lnTo>
                      <a:pt x="108" y="83"/>
                    </a:lnTo>
                    <a:lnTo>
                      <a:pt x="104" y="93"/>
                    </a:lnTo>
                    <a:lnTo>
                      <a:pt x="90" y="97"/>
                    </a:lnTo>
                    <a:lnTo>
                      <a:pt x="84" y="87"/>
                    </a:lnTo>
                    <a:lnTo>
                      <a:pt x="77" y="79"/>
                    </a:lnTo>
                    <a:lnTo>
                      <a:pt x="71" y="85"/>
                    </a:lnTo>
                    <a:lnTo>
                      <a:pt x="69" y="91"/>
                    </a:lnTo>
                    <a:lnTo>
                      <a:pt x="59" y="87"/>
                    </a:lnTo>
                    <a:lnTo>
                      <a:pt x="57" y="75"/>
                    </a:lnTo>
                    <a:lnTo>
                      <a:pt x="30" y="79"/>
                    </a:lnTo>
                    <a:lnTo>
                      <a:pt x="0" y="77"/>
                    </a:lnTo>
                    <a:lnTo>
                      <a:pt x="2" y="64"/>
                    </a:lnTo>
                    <a:lnTo>
                      <a:pt x="16" y="50"/>
                    </a:lnTo>
                    <a:lnTo>
                      <a:pt x="22" y="43"/>
                    </a:lnTo>
                    <a:lnTo>
                      <a:pt x="30" y="3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55" name="Canada">
              <a:extLst>
                <a:ext uri="{FF2B5EF4-FFF2-40B4-BE49-F238E27FC236}">
                  <a16:creationId xmlns:a16="http://schemas.microsoft.com/office/drawing/2014/main" id="{E9116106-0170-457F-815F-D665A7DBFD4B}"/>
                </a:ext>
              </a:extLst>
            </p:cNvPr>
            <p:cNvGrpSpPr>
              <a:grpSpLocks/>
            </p:cNvGrpSpPr>
            <p:nvPr/>
          </p:nvGrpSpPr>
          <p:grpSpPr bwMode="auto">
            <a:xfrm>
              <a:off x="1109663" y="1920875"/>
              <a:ext cx="257175" cy="161925"/>
              <a:chOff x="709" y="1442"/>
              <a:chExt cx="162" cy="102"/>
            </a:xfrm>
            <a:grpFill/>
          </p:grpSpPr>
          <p:sp>
            <p:nvSpPr>
              <p:cNvPr id="943" name="Freeform 29">
                <a:extLst>
                  <a:ext uri="{FF2B5EF4-FFF2-40B4-BE49-F238E27FC236}">
                    <a16:creationId xmlns:a16="http://schemas.microsoft.com/office/drawing/2014/main" id="{C667D5BC-795A-4DA6-B883-C34FDCE2E79C}"/>
                  </a:ext>
                </a:extLst>
              </p:cNvPr>
              <p:cNvSpPr>
                <a:spLocks/>
              </p:cNvSpPr>
              <p:nvPr/>
            </p:nvSpPr>
            <p:spPr bwMode="auto">
              <a:xfrm>
                <a:off x="709" y="1442"/>
                <a:ext cx="162" cy="102"/>
              </a:xfrm>
              <a:custGeom>
                <a:avLst/>
                <a:gdLst>
                  <a:gd name="T0" fmla="*/ 20 w 162"/>
                  <a:gd name="T1" fmla="*/ 6 h 102"/>
                  <a:gd name="T2" fmla="*/ 20 w 162"/>
                  <a:gd name="T3" fmla="*/ 14 h 102"/>
                  <a:gd name="T4" fmla="*/ 28 w 162"/>
                  <a:gd name="T5" fmla="*/ 22 h 102"/>
                  <a:gd name="T6" fmla="*/ 28 w 162"/>
                  <a:gd name="T7" fmla="*/ 27 h 102"/>
                  <a:gd name="T8" fmla="*/ 24 w 162"/>
                  <a:gd name="T9" fmla="*/ 33 h 102"/>
                  <a:gd name="T10" fmla="*/ 20 w 162"/>
                  <a:gd name="T11" fmla="*/ 43 h 102"/>
                  <a:gd name="T12" fmla="*/ 12 w 162"/>
                  <a:gd name="T13" fmla="*/ 53 h 102"/>
                  <a:gd name="T14" fmla="*/ 8 w 162"/>
                  <a:gd name="T15" fmla="*/ 66 h 102"/>
                  <a:gd name="T16" fmla="*/ 0 w 162"/>
                  <a:gd name="T17" fmla="*/ 74 h 102"/>
                  <a:gd name="T18" fmla="*/ 12 w 162"/>
                  <a:gd name="T19" fmla="*/ 78 h 102"/>
                  <a:gd name="T20" fmla="*/ 20 w 162"/>
                  <a:gd name="T21" fmla="*/ 82 h 102"/>
                  <a:gd name="T22" fmla="*/ 31 w 162"/>
                  <a:gd name="T23" fmla="*/ 90 h 102"/>
                  <a:gd name="T24" fmla="*/ 41 w 162"/>
                  <a:gd name="T25" fmla="*/ 102 h 102"/>
                  <a:gd name="T26" fmla="*/ 53 w 162"/>
                  <a:gd name="T27" fmla="*/ 98 h 102"/>
                  <a:gd name="T28" fmla="*/ 67 w 162"/>
                  <a:gd name="T29" fmla="*/ 90 h 102"/>
                  <a:gd name="T30" fmla="*/ 78 w 162"/>
                  <a:gd name="T31" fmla="*/ 90 h 102"/>
                  <a:gd name="T32" fmla="*/ 84 w 162"/>
                  <a:gd name="T33" fmla="*/ 80 h 102"/>
                  <a:gd name="T34" fmla="*/ 88 w 162"/>
                  <a:gd name="T35" fmla="*/ 70 h 102"/>
                  <a:gd name="T36" fmla="*/ 100 w 162"/>
                  <a:gd name="T37" fmla="*/ 65 h 102"/>
                  <a:gd name="T38" fmla="*/ 104 w 162"/>
                  <a:gd name="T39" fmla="*/ 57 h 102"/>
                  <a:gd name="T40" fmla="*/ 117 w 162"/>
                  <a:gd name="T41" fmla="*/ 49 h 102"/>
                  <a:gd name="T42" fmla="*/ 137 w 162"/>
                  <a:gd name="T43" fmla="*/ 39 h 102"/>
                  <a:gd name="T44" fmla="*/ 162 w 162"/>
                  <a:gd name="T45" fmla="*/ 32 h 102"/>
                  <a:gd name="T46" fmla="*/ 154 w 162"/>
                  <a:gd name="T47" fmla="*/ 26 h 102"/>
                  <a:gd name="T48" fmla="*/ 139 w 162"/>
                  <a:gd name="T49" fmla="*/ 16 h 102"/>
                  <a:gd name="T50" fmla="*/ 125 w 162"/>
                  <a:gd name="T51" fmla="*/ 8 h 102"/>
                  <a:gd name="T52" fmla="*/ 112 w 162"/>
                  <a:gd name="T53" fmla="*/ 10 h 102"/>
                  <a:gd name="T54" fmla="*/ 104 w 162"/>
                  <a:gd name="T55" fmla="*/ 16 h 102"/>
                  <a:gd name="T56" fmla="*/ 92 w 162"/>
                  <a:gd name="T57" fmla="*/ 14 h 102"/>
                  <a:gd name="T58" fmla="*/ 73 w 162"/>
                  <a:gd name="T59" fmla="*/ 6 h 102"/>
                  <a:gd name="T60" fmla="*/ 71 w 162"/>
                  <a:gd name="T61" fmla="*/ 0 h 102"/>
                  <a:gd name="T62" fmla="*/ 53 w 162"/>
                  <a:gd name="T63" fmla="*/ 0 h 102"/>
                  <a:gd name="T64" fmla="*/ 51 w 162"/>
                  <a:gd name="T65" fmla="*/ 6 h 102"/>
                  <a:gd name="T66" fmla="*/ 33 w 162"/>
                  <a:gd name="T67" fmla="*/ 4 h 102"/>
                  <a:gd name="T68" fmla="*/ 20 w 162"/>
                  <a:gd name="T69" fmla="*/ 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2" h="102">
                    <a:moveTo>
                      <a:pt x="20" y="6"/>
                    </a:moveTo>
                    <a:lnTo>
                      <a:pt x="20" y="14"/>
                    </a:lnTo>
                    <a:lnTo>
                      <a:pt x="28" y="22"/>
                    </a:lnTo>
                    <a:lnTo>
                      <a:pt x="28" y="27"/>
                    </a:lnTo>
                    <a:lnTo>
                      <a:pt x="24" y="33"/>
                    </a:lnTo>
                    <a:lnTo>
                      <a:pt x="20" y="43"/>
                    </a:lnTo>
                    <a:lnTo>
                      <a:pt x="12" y="53"/>
                    </a:lnTo>
                    <a:lnTo>
                      <a:pt x="8" y="66"/>
                    </a:lnTo>
                    <a:lnTo>
                      <a:pt x="0" y="74"/>
                    </a:lnTo>
                    <a:lnTo>
                      <a:pt x="12" y="78"/>
                    </a:lnTo>
                    <a:lnTo>
                      <a:pt x="20" y="82"/>
                    </a:lnTo>
                    <a:lnTo>
                      <a:pt x="31" y="90"/>
                    </a:lnTo>
                    <a:lnTo>
                      <a:pt x="41" y="102"/>
                    </a:lnTo>
                    <a:lnTo>
                      <a:pt x="53" y="98"/>
                    </a:lnTo>
                    <a:lnTo>
                      <a:pt x="67" y="90"/>
                    </a:lnTo>
                    <a:lnTo>
                      <a:pt x="78" y="90"/>
                    </a:lnTo>
                    <a:lnTo>
                      <a:pt x="84" y="80"/>
                    </a:lnTo>
                    <a:lnTo>
                      <a:pt x="88" y="70"/>
                    </a:lnTo>
                    <a:lnTo>
                      <a:pt x="100" y="65"/>
                    </a:lnTo>
                    <a:lnTo>
                      <a:pt x="104" y="57"/>
                    </a:lnTo>
                    <a:lnTo>
                      <a:pt x="117" y="49"/>
                    </a:lnTo>
                    <a:lnTo>
                      <a:pt x="137" y="39"/>
                    </a:lnTo>
                    <a:lnTo>
                      <a:pt x="162" y="32"/>
                    </a:lnTo>
                    <a:lnTo>
                      <a:pt x="154" y="26"/>
                    </a:lnTo>
                    <a:lnTo>
                      <a:pt x="139" y="16"/>
                    </a:lnTo>
                    <a:lnTo>
                      <a:pt x="125" y="8"/>
                    </a:lnTo>
                    <a:lnTo>
                      <a:pt x="112" y="10"/>
                    </a:lnTo>
                    <a:lnTo>
                      <a:pt x="104" y="16"/>
                    </a:lnTo>
                    <a:lnTo>
                      <a:pt x="92" y="14"/>
                    </a:lnTo>
                    <a:lnTo>
                      <a:pt x="73" y="6"/>
                    </a:lnTo>
                    <a:lnTo>
                      <a:pt x="71" y="0"/>
                    </a:lnTo>
                    <a:lnTo>
                      <a:pt x="53" y="0"/>
                    </a:lnTo>
                    <a:lnTo>
                      <a:pt x="51" y="6"/>
                    </a:lnTo>
                    <a:lnTo>
                      <a:pt x="33" y="4"/>
                    </a:lnTo>
                    <a:lnTo>
                      <a:pt x="20" y="6"/>
                    </a:lnTo>
                    <a:close/>
                  </a:path>
                </a:pathLst>
              </a:custGeom>
              <a:grpFill/>
              <a:ln w="9525">
                <a:solidFill>
                  <a:schemeClr val="bg2"/>
                </a:solidFill>
                <a:round/>
                <a:headEnd/>
                <a:tailEnd/>
              </a:ln>
            </p:spPr>
            <p:txBody>
              <a:bodyPr/>
              <a:lstStyle/>
              <a:p>
                <a:pPr>
                  <a:defRPr/>
                </a:pPr>
                <a:endParaRPr lang="en-GB" dirty="0"/>
              </a:p>
            </p:txBody>
          </p:sp>
          <p:sp>
            <p:nvSpPr>
              <p:cNvPr id="944" name="Freeform 30">
                <a:extLst>
                  <a:ext uri="{FF2B5EF4-FFF2-40B4-BE49-F238E27FC236}">
                    <a16:creationId xmlns:a16="http://schemas.microsoft.com/office/drawing/2014/main" id="{658FA59A-9E14-4519-B7FA-241EC8DBAF7A}"/>
                  </a:ext>
                </a:extLst>
              </p:cNvPr>
              <p:cNvSpPr>
                <a:spLocks/>
              </p:cNvSpPr>
              <p:nvPr/>
            </p:nvSpPr>
            <p:spPr bwMode="auto">
              <a:xfrm>
                <a:off x="709" y="1442"/>
                <a:ext cx="162" cy="102"/>
              </a:xfrm>
              <a:custGeom>
                <a:avLst/>
                <a:gdLst>
                  <a:gd name="T0" fmla="*/ 20 w 162"/>
                  <a:gd name="T1" fmla="*/ 6 h 102"/>
                  <a:gd name="T2" fmla="*/ 20 w 162"/>
                  <a:gd name="T3" fmla="*/ 14 h 102"/>
                  <a:gd name="T4" fmla="*/ 28 w 162"/>
                  <a:gd name="T5" fmla="*/ 22 h 102"/>
                  <a:gd name="T6" fmla="*/ 28 w 162"/>
                  <a:gd name="T7" fmla="*/ 27 h 102"/>
                  <a:gd name="T8" fmla="*/ 24 w 162"/>
                  <a:gd name="T9" fmla="*/ 33 h 102"/>
                  <a:gd name="T10" fmla="*/ 20 w 162"/>
                  <a:gd name="T11" fmla="*/ 43 h 102"/>
                  <a:gd name="T12" fmla="*/ 12 w 162"/>
                  <a:gd name="T13" fmla="*/ 53 h 102"/>
                  <a:gd name="T14" fmla="*/ 8 w 162"/>
                  <a:gd name="T15" fmla="*/ 66 h 102"/>
                  <a:gd name="T16" fmla="*/ 0 w 162"/>
                  <a:gd name="T17" fmla="*/ 74 h 102"/>
                  <a:gd name="T18" fmla="*/ 12 w 162"/>
                  <a:gd name="T19" fmla="*/ 78 h 102"/>
                  <a:gd name="T20" fmla="*/ 20 w 162"/>
                  <a:gd name="T21" fmla="*/ 82 h 102"/>
                  <a:gd name="T22" fmla="*/ 31 w 162"/>
                  <a:gd name="T23" fmla="*/ 90 h 102"/>
                  <a:gd name="T24" fmla="*/ 41 w 162"/>
                  <a:gd name="T25" fmla="*/ 102 h 102"/>
                  <a:gd name="T26" fmla="*/ 53 w 162"/>
                  <a:gd name="T27" fmla="*/ 98 h 102"/>
                  <a:gd name="T28" fmla="*/ 67 w 162"/>
                  <a:gd name="T29" fmla="*/ 90 h 102"/>
                  <a:gd name="T30" fmla="*/ 78 w 162"/>
                  <a:gd name="T31" fmla="*/ 90 h 102"/>
                  <a:gd name="T32" fmla="*/ 84 w 162"/>
                  <a:gd name="T33" fmla="*/ 80 h 102"/>
                  <a:gd name="T34" fmla="*/ 88 w 162"/>
                  <a:gd name="T35" fmla="*/ 70 h 102"/>
                  <a:gd name="T36" fmla="*/ 100 w 162"/>
                  <a:gd name="T37" fmla="*/ 65 h 102"/>
                  <a:gd name="T38" fmla="*/ 104 w 162"/>
                  <a:gd name="T39" fmla="*/ 57 h 102"/>
                  <a:gd name="T40" fmla="*/ 117 w 162"/>
                  <a:gd name="T41" fmla="*/ 49 h 102"/>
                  <a:gd name="T42" fmla="*/ 137 w 162"/>
                  <a:gd name="T43" fmla="*/ 39 h 102"/>
                  <a:gd name="T44" fmla="*/ 162 w 162"/>
                  <a:gd name="T45" fmla="*/ 32 h 102"/>
                  <a:gd name="T46" fmla="*/ 154 w 162"/>
                  <a:gd name="T47" fmla="*/ 26 h 102"/>
                  <a:gd name="T48" fmla="*/ 139 w 162"/>
                  <a:gd name="T49" fmla="*/ 16 h 102"/>
                  <a:gd name="T50" fmla="*/ 125 w 162"/>
                  <a:gd name="T51" fmla="*/ 8 h 102"/>
                  <a:gd name="T52" fmla="*/ 112 w 162"/>
                  <a:gd name="T53" fmla="*/ 10 h 102"/>
                  <a:gd name="T54" fmla="*/ 104 w 162"/>
                  <a:gd name="T55" fmla="*/ 16 h 102"/>
                  <a:gd name="T56" fmla="*/ 92 w 162"/>
                  <a:gd name="T57" fmla="*/ 14 h 102"/>
                  <a:gd name="T58" fmla="*/ 73 w 162"/>
                  <a:gd name="T59" fmla="*/ 6 h 102"/>
                  <a:gd name="T60" fmla="*/ 71 w 162"/>
                  <a:gd name="T61" fmla="*/ 0 h 102"/>
                  <a:gd name="T62" fmla="*/ 53 w 162"/>
                  <a:gd name="T63" fmla="*/ 0 h 102"/>
                  <a:gd name="T64" fmla="*/ 51 w 162"/>
                  <a:gd name="T65" fmla="*/ 6 h 102"/>
                  <a:gd name="T66" fmla="*/ 33 w 162"/>
                  <a:gd name="T67" fmla="*/ 4 h 102"/>
                  <a:gd name="T68" fmla="*/ 20 w 162"/>
                  <a:gd name="T69"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102">
                    <a:moveTo>
                      <a:pt x="20" y="6"/>
                    </a:moveTo>
                    <a:lnTo>
                      <a:pt x="20" y="14"/>
                    </a:lnTo>
                    <a:lnTo>
                      <a:pt x="28" y="22"/>
                    </a:lnTo>
                    <a:lnTo>
                      <a:pt x="28" y="27"/>
                    </a:lnTo>
                    <a:lnTo>
                      <a:pt x="24" y="33"/>
                    </a:lnTo>
                    <a:lnTo>
                      <a:pt x="20" y="43"/>
                    </a:lnTo>
                    <a:lnTo>
                      <a:pt x="12" y="53"/>
                    </a:lnTo>
                    <a:lnTo>
                      <a:pt x="8" y="66"/>
                    </a:lnTo>
                    <a:lnTo>
                      <a:pt x="0" y="74"/>
                    </a:lnTo>
                    <a:lnTo>
                      <a:pt x="12" y="78"/>
                    </a:lnTo>
                    <a:lnTo>
                      <a:pt x="20" y="82"/>
                    </a:lnTo>
                    <a:lnTo>
                      <a:pt x="31" y="90"/>
                    </a:lnTo>
                    <a:lnTo>
                      <a:pt x="41" y="102"/>
                    </a:lnTo>
                    <a:lnTo>
                      <a:pt x="53" y="98"/>
                    </a:lnTo>
                    <a:lnTo>
                      <a:pt x="67" y="90"/>
                    </a:lnTo>
                    <a:lnTo>
                      <a:pt x="78" y="90"/>
                    </a:lnTo>
                    <a:lnTo>
                      <a:pt x="84" y="80"/>
                    </a:lnTo>
                    <a:lnTo>
                      <a:pt x="88" y="70"/>
                    </a:lnTo>
                    <a:lnTo>
                      <a:pt x="100" y="65"/>
                    </a:lnTo>
                    <a:lnTo>
                      <a:pt x="104" y="57"/>
                    </a:lnTo>
                    <a:lnTo>
                      <a:pt x="117" y="49"/>
                    </a:lnTo>
                    <a:lnTo>
                      <a:pt x="137" y="39"/>
                    </a:lnTo>
                    <a:lnTo>
                      <a:pt x="162" y="32"/>
                    </a:lnTo>
                    <a:lnTo>
                      <a:pt x="154" y="26"/>
                    </a:lnTo>
                    <a:lnTo>
                      <a:pt x="139" y="16"/>
                    </a:lnTo>
                    <a:lnTo>
                      <a:pt x="125" y="8"/>
                    </a:lnTo>
                    <a:lnTo>
                      <a:pt x="112" y="10"/>
                    </a:lnTo>
                    <a:lnTo>
                      <a:pt x="104" y="16"/>
                    </a:lnTo>
                    <a:lnTo>
                      <a:pt x="92" y="14"/>
                    </a:lnTo>
                    <a:lnTo>
                      <a:pt x="73" y="6"/>
                    </a:lnTo>
                    <a:lnTo>
                      <a:pt x="71" y="0"/>
                    </a:lnTo>
                    <a:lnTo>
                      <a:pt x="53" y="0"/>
                    </a:lnTo>
                    <a:lnTo>
                      <a:pt x="51" y="6"/>
                    </a:lnTo>
                    <a:lnTo>
                      <a:pt x="33" y="4"/>
                    </a:lnTo>
                    <a:lnTo>
                      <a:pt x="20" y="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56" name="Canada">
              <a:extLst>
                <a:ext uri="{FF2B5EF4-FFF2-40B4-BE49-F238E27FC236}">
                  <a16:creationId xmlns:a16="http://schemas.microsoft.com/office/drawing/2014/main" id="{E77D799E-B10F-495E-B533-3A6EC97746BE}"/>
                </a:ext>
              </a:extLst>
            </p:cNvPr>
            <p:cNvGrpSpPr>
              <a:grpSpLocks/>
            </p:cNvGrpSpPr>
            <p:nvPr/>
          </p:nvGrpSpPr>
          <p:grpSpPr bwMode="auto">
            <a:xfrm>
              <a:off x="1281113" y="1979613"/>
              <a:ext cx="439737" cy="209550"/>
              <a:chOff x="817" y="1479"/>
              <a:chExt cx="277" cy="132"/>
            </a:xfrm>
            <a:grpFill/>
          </p:grpSpPr>
          <p:sp>
            <p:nvSpPr>
              <p:cNvPr id="941" name="Freeform 32">
                <a:extLst>
                  <a:ext uri="{FF2B5EF4-FFF2-40B4-BE49-F238E27FC236}">
                    <a16:creationId xmlns:a16="http://schemas.microsoft.com/office/drawing/2014/main" id="{40AEF30F-7A72-4278-AC27-59A8D3431C5A}"/>
                  </a:ext>
                </a:extLst>
              </p:cNvPr>
              <p:cNvSpPr>
                <a:spLocks/>
              </p:cNvSpPr>
              <p:nvPr/>
            </p:nvSpPr>
            <p:spPr bwMode="auto">
              <a:xfrm>
                <a:off x="817" y="1479"/>
                <a:ext cx="277" cy="132"/>
              </a:xfrm>
              <a:custGeom>
                <a:avLst/>
                <a:gdLst>
                  <a:gd name="T0" fmla="*/ 101 w 277"/>
                  <a:gd name="T1" fmla="*/ 80 h 132"/>
                  <a:gd name="T2" fmla="*/ 50 w 277"/>
                  <a:gd name="T3" fmla="*/ 76 h 132"/>
                  <a:gd name="T4" fmla="*/ 9 w 277"/>
                  <a:gd name="T5" fmla="*/ 72 h 132"/>
                  <a:gd name="T6" fmla="*/ 29 w 277"/>
                  <a:gd name="T7" fmla="*/ 60 h 132"/>
                  <a:gd name="T8" fmla="*/ 54 w 277"/>
                  <a:gd name="T9" fmla="*/ 53 h 132"/>
                  <a:gd name="T10" fmla="*/ 33 w 277"/>
                  <a:gd name="T11" fmla="*/ 54 h 132"/>
                  <a:gd name="T12" fmla="*/ 13 w 277"/>
                  <a:gd name="T13" fmla="*/ 51 h 132"/>
                  <a:gd name="T14" fmla="*/ 0 w 277"/>
                  <a:gd name="T15" fmla="*/ 41 h 132"/>
                  <a:gd name="T16" fmla="*/ 11 w 277"/>
                  <a:gd name="T17" fmla="*/ 29 h 132"/>
                  <a:gd name="T18" fmla="*/ 25 w 277"/>
                  <a:gd name="T19" fmla="*/ 13 h 132"/>
                  <a:gd name="T20" fmla="*/ 72 w 277"/>
                  <a:gd name="T21" fmla="*/ 0 h 132"/>
                  <a:gd name="T22" fmla="*/ 72 w 277"/>
                  <a:gd name="T23" fmla="*/ 12 h 132"/>
                  <a:gd name="T24" fmla="*/ 82 w 277"/>
                  <a:gd name="T25" fmla="*/ 21 h 132"/>
                  <a:gd name="T26" fmla="*/ 103 w 277"/>
                  <a:gd name="T27" fmla="*/ 12 h 132"/>
                  <a:gd name="T28" fmla="*/ 115 w 277"/>
                  <a:gd name="T29" fmla="*/ 23 h 132"/>
                  <a:gd name="T30" fmla="*/ 125 w 277"/>
                  <a:gd name="T31" fmla="*/ 25 h 132"/>
                  <a:gd name="T32" fmla="*/ 140 w 277"/>
                  <a:gd name="T33" fmla="*/ 17 h 132"/>
                  <a:gd name="T34" fmla="*/ 138 w 277"/>
                  <a:gd name="T35" fmla="*/ 10 h 132"/>
                  <a:gd name="T36" fmla="*/ 158 w 277"/>
                  <a:gd name="T37" fmla="*/ 25 h 132"/>
                  <a:gd name="T38" fmla="*/ 168 w 277"/>
                  <a:gd name="T39" fmla="*/ 47 h 132"/>
                  <a:gd name="T40" fmla="*/ 171 w 277"/>
                  <a:gd name="T41" fmla="*/ 33 h 132"/>
                  <a:gd name="T42" fmla="*/ 166 w 277"/>
                  <a:gd name="T43" fmla="*/ 4 h 132"/>
                  <a:gd name="T44" fmla="*/ 187 w 277"/>
                  <a:gd name="T45" fmla="*/ 4 h 132"/>
                  <a:gd name="T46" fmla="*/ 211 w 277"/>
                  <a:gd name="T47" fmla="*/ 23 h 132"/>
                  <a:gd name="T48" fmla="*/ 224 w 277"/>
                  <a:gd name="T49" fmla="*/ 51 h 132"/>
                  <a:gd name="T50" fmla="*/ 222 w 277"/>
                  <a:gd name="T51" fmla="*/ 64 h 132"/>
                  <a:gd name="T52" fmla="*/ 242 w 277"/>
                  <a:gd name="T53" fmla="*/ 80 h 132"/>
                  <a:gd name="T54" fmla="*/ 261 w 277"/>
                  <a:gd name="T55" fmla="*/ 88 h 132"/>
                  <a:gd name="T56" fmla="*/ 273 w 277"/>
                  <a:gd name="T57" fmla="*/ 101 h 132"/>
                  <a:gd name="T58" fmla="*/ 248 w 277"/>
                  <a:gd name="T59" fmla="*/ 103 h 132"/>
                  <a:gd name="T60" fmla="*/ 261 w 277"/>
                  <a:gd name="T61" fmla="*/ 113 h 132"/>
                  <a:gd name="T62" fmla="*/ 256 w 277"/>
                  <a:gd name="T63" fmla="*/ 125 h 132"/>
                  <a:gd name="T64" fmla="*/ 211 w 277"/>
                  <a:gd name="T65" fmla="*/ 125 h 132"/>
                  <a:gd name="T66" fmla="*/ 197 w 277"/>
                  <a:gd name="T67" fmla="*/ 119 h 132"/>
                  <a:gd name="T68" fmla="*/ 179 w 277"/>
                  <a:gd name="T69" fmla="*/ 119 h 132"/>
                  <a:gd name="T70" fmla="*/ 148 w 277"/>
                  <a:gd name="T71" fmla="*/ 131 h 132"/>
                  <a:gd name="T72" fmla="*/ 82 w 277"/>
                  <a:gd name="T73" fmla="*/ 127 h 132"/>
                  <a:gd name="T74" fmla="*/ 39 w 277"/>
                  <a:gd name="T75" fmla="*/ 115 h 132"/>
                  <a:gd name="T76" fmla="*/ 29 w 277"/>
                  <a:gd name="T77" fmla="*/ 90 h 132"/>
                  <a:gd name="T78" fmla="*/ 78 w 277"/>
                  <a:gd name="T79" fmla="*/ 86 h 132"/>
                  <a:gd name="T80" fmla="*/ 107 w 277"/>
                  <a:gd name="T81" fmla="*/ 88 h 1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7" h="132">
                    <a:moveTo>
                      <a:pt x="107" y="88"/>
                    </a:moveTo>
                    <a:lnTo>
                      <a:pt x="101" y="80"/>
                    </a:lnTo>
                    <a:lnTo>
                      <a:pt x="84" y="74"/>
                    </a:lnTo>
                    <a:lnTo>
                      <a:pt x="50" y="76"/>
                    </a:lnTo>
                    <a:lnTo>
                      <a:pt x="27" y="78"/>
                    </a:lnTo>
                    <a:lnTo>
                      <a:pt x="9" y="72"/>
                    </a:lnTo>
                    <a:lnTo>
                      <a:pt x="13" y="60"/>
                    </a:lnTo>
                    <a:lnTo>
                      <a:pt x="29" y="60"/>
                    </a:lnTo>
                    <a:lnTo>
                      <a:pt x="44" y="56"/>
                    </a:lnTo>
                    <a:lnTo>
                      <a:pt x="54" y="53"/>
                    </a:lnTo>
                    <a:lnTo>
                      <a:pt x="44" y="51"/>
                    </a:lnTo>
                    <a:lnTo>
                      <a:pt x="33" y="54"/>
                    </a:lnTo>
                    <a:lnTo>
                      <a:pt x="19" y="54"/>
                    </a:lnTo>
                    <a:lnTo>
                      <a:pt x="13" y="51"/>
                    </a:lnTo>
                    <a:lnTo>
                      <a:pt x="0" y="49"/>
                    </a:lnTo>
                    <a:lnTo>
                      <a:pt x="0" y="41"/>
                    </a:lnTo>
                    <a:lnTo>
                      <a:pt x="7" y="35"/>
                    </a:lnTo>
                    <a:lnTo>
                      <a:pt x="11" y="29"/>
                    </a:lnTo>
                    <a:lnTo>
                      <a:pt x="9" y="21"/>
                    </a:lnTo>
                    <a:lnTo>
                      <a:pt x="25" y="13"/>
                    </a:lnTo>
                    <a:lnTo>
                      <a:pt x="48" y="4"/>
                    </a:lnTo>
                    <a:lnTo>
                      <a:pt x="72" y="0"/>
                    </a:lnTo>
                    <a:lnTo>
                      <a:pt x="74" y="8"/>
                    </a:lnTo>
                    <a:lnTo>
                      <a:pt x="72" y="12"/>
                    </a:lnTo>
                    <a:lnTo>
                      <a:pt x="68" y="17"/>
                    </a:lnTo>
                    <a:lnTo>
                      <a:pt x="82" y="21"/>
                    </a:lnTo>
                    <a:lnTo>
                      <a:pt x="88" y="8"/>
                    </a:lnTo>
                    <a:lnTo>
                      <a:pt x="103" y="12"/>
                    </a:lnTo>
                    <a:lnTo>
                      <a:pt x="119" y="17"/>
                    </a:lnTo>
                    <a:lnTo>
                      <a:pt x="115" y="23"/>
                    </a:lnTo>
                    <a:lnTo>
                      <a:pt x="117" y="27"/>
                    </a:lnTo>
                    <a:lnTo>
                      <a:pt x="125" y="25"/>
                    </a:lnTo>
                    <a:lnTo>
                      <a:pt x="138" y="25"/>
                    </a:lnTo>
                    <a:lnTo>
                      <a:pt x="140" y="17"/>
                    </a:lnTo>
                    <a:lnTo>
                      <a:pt x="132" y="12"/>
                    </a:lnTo>
                    <a:lnTo>
                      <a:pt x="138" y="10"/>
                    </a:lnTo>
                    <a:lnTo>
                      <a:pt x="150" y="15"/>
                    </a:lnTo>
                    <a:lnTo>
                      <a:pt x="158" y="25"/>
                    </a:lnTo>
                    <a:lnTo>
                      <a:pt x="162" y="37"/>
                    </a:lnTo>
                    <a:lnTo>
                      <a:pt x="168" y="47"/>
                    </a:lnTo>
                    <a:lnTo>
                      <a:pt x="177" y="43"/>
                    </a:lnTo>
                    <a:lnTo>
                      <a:pt x="171" y="33"/>
                    </a:lnTo>
                    <a:lnTo>
                      <a:pt x="168" y="15"/>
                    </a:lnTo>
                    <a:lnTo>
                      <a:pt x="166" y="4"/>
                    </a:lnTo>
                    <a:lnTo>
                      <a:pt x="173" y="0"/>
                    </a:lnTo>
                    <a:lnTo>
                      <a:pt x="187" y="4"/>
                    </a:lnTo>
                    <a:lnTo>
                      <a:pt x="201" y="12"/>
                    </a:lnTo>
                    <a:lnTo>
                      <a:pt x="211" y="23"/>
                    </a:lnTo>
                    <a:lnTo>
                      <a:pt x="216" y="39"/>
                    </a:lnTo>
                    <a:lnTo>
                      <a:pt x="224" y="51"/>
                    </a:lnTo>
                    <a:lnTo>
                      <a:pt x="224" y="58"/>
                    </a:lnTo>
                    <a:lnTo>
                      <a:pt x="222" y="64"/>
                    </a:lnTo>
                    <a:lnTo>
                      <a:pt x="232" y="76"/>
                    </a:lnTo>
                    <a:lnTo>
                      <a:pt x="242" y="80"/>
                    </a:lnTo>
                    <a:lnTo>
                      <a:pt x="254" y="82"/>
                    </a:lnTo>
                    <a:lnTo>
                      <a:pt x="261" y="88"/>
                    </a:lnTo>
                    <a:lnTo>
                      <a:pt x="277" y="97"/>
                    </a:lnTo>
                    <a:lnTo>
                      <a:pt x="273" y="101"/>
                    </a:lnTo>
                    <a:lnTo>
                      <a:pt x="257" y="101"/>
                    </a:lnTo>
                    <a:lnTo>
                      <a:pt x="248" y="103"/>
                    </a:lnTo>
                    <a:lnTo>
                      <a:pt x="250" y="109"/>
                    </a:lnTo>
                    <a:lnTo>
                      <a:pt x="261" y="113"/>
                    </a:lnTo>
                    <a:lnTo>
                      <a:pt x="265" y="123"/>
                    </a:lnTo>
                    <a:lnTo>
                      <a:pt x="256" y="125"/>
                    </a:lnTo>
                    <a:lnTo>
                      <a:pt x="234" y="127"/>
                    </a:lnTo>
                    <a:lnTo>
                      <a:pt x="211" y="125"/>
                    </a:lnTo>
                    <a:lnTo>
                      <a:pt x="207" y="119"/>
                    </a:lnTo>
                    <a:lnTo>
                      <a:pt x="197" y="119"/>
                    </a:lnTo>
                    <a:lnTo>
                      <a:pt x="191" y="105"/>
                    </a:lnTo>
                    <a:lnTo>
                      <a:pt x="179" y="119"/>
                    </a:lnTo>
                    <a:lnTo>
                      <a:pt x="164" y="123"/>
                    </a:lnTo>
                    <a:lnTo>
                      <a:pt x="148" y="131"/>
                    </a:lnTo>
                    <a:lnTo>
                      <a:pt x="88" y="132"/>
                    </a:lnTo>
                    <a:lnTo>
                      <a:pt x="82" y="127"/>
                    </a:lnTo>
                    <a:lnTo>
                      <a:pt x="80" y="115"/>
                    </a:lnTo>
                    <a:lnTo>
                      <a:pt x="39" y="115"/>
                    </a:lnTo>
                    <a:lnTo>
                      <a:pt x="21" y="97"/>
                    </a:lnTo>
                    <a:lnTo>
                      <a:pt x="29" y="90"/>
                    </a:lnTo>
                    <a:lnTo>
                      <a:pt x="46" y="88"/>
                    </a:lnTo>
                    <a:lnTo>
                      <a:pt x="78" y="86"/>
                    </a:lnTo>
                    <a:lnTo>
                      <a:pt x="95" y="88"/>
                    </a:lnTo>
                    <a:lnTo>
                      <a:pt x="107" y="88"/>
                    </a:lnTo>
                    <a:close/>
                  </a:path>
                </a:pathLst>
              </a:custGeom>
              <a:grpFill/>
              <a:ln w="9525">
                <a:solidFill>
                  <a:schemeClr val="bg2"/>
                </a:solidFill>
                <a:round/>
                <a:headEnd/>
                <a:tailEnd/>
              </a:ln>
            </p:spPr>
            <p:txBody>
              <a:bodyPr/>
              <a:lstStyle/>
              <a:p>
                <a:pPr>
                  <a:defRPr/>
                </a:pPr>
                <a:endParaRPr lang="en-GB" dirty="0"/>
              </a:p>
            </p:txBody>
          </p:sp>
          <p:sp>
            <p:nvSpPr>
              <p:cNvPr id="942" name="Freeform 33">
                <a:extLst>
                  <a:ext uri="{FF2B5EF4-FFF2-40B4-BE49-F238E27FC236}">
                    <a16:creationId xmlns:a16="http://schemas.microsoft.com/office/drawing/2014/main" id="{F4A011EC-94FD-4A80-8B56-4B5620B1942D}"/>
                  </a:ext>
                </a:extLst>
              </p:cNvPr>
              <p:cNvSpPr>
                <a:spLocks/>
              </p:cNvSpPr>
              <p:nvPr/>
            </p:nvSpPr>
            <p:spPr bwMode="auto">
              <a:xfrm>
                <a:off x="817" y="1479"/>
                <a:ext cx="277" cy="132"/>
              </a:xfrm>
              <a:custGeom>
                <a:avLst/>
                <a:gdLst>
                  <a:gd name="T0" fmla="*/ 101 w 277"/>
                  <a:gd name="T1" fmla="*/ 80 h 132"/>
                  <a:gd name="T2" fmla="*/ 50 w 277"/>
                  <a:gd name="T3" fmla="*/ 76 h 132"/>
                  <a:gd name="T4" fmla="*/ 9 w 277"/>
                  <a:gd name="T5" fmla="*/ 72 h 132"/>
                  <a:gd name="T6" fmla="*/ 29 w 277"/>
                  <a:gd name="T7" fmla="*/ 60 h 132"/>
                  <a:gd name="T8" fmla="*/ 54 w 277"/>
                  <a:gd name="T9" fmla="*/ 53 h 132"/>
                  <a:gd name="T10" fmla="*/ 33 w 277"/>
                  <a:gd name="T11" fmla="*/ 54 h 132"/>
                  <a:gd name="T12" fmla="*/ 13 w 277"/>
                  <a:gd name="T13" fmla="*/ 51 h 132"/>
                  <a:gd name="T14" fmla="*/ 0 w 277"/>
                  <a:gd name="T15" fmla="*/ 41 h 132"/>
                  <a:gd name="T16" fmla="*/ 11 w 277"/>
                  <a:gd name="T17" fmla="*/ 29 h 132"/>
                  <a:gd name="T18" fmla="*/ 25 w 277"/>
                  <a:gd name="T19" fmla="*/ 13 h 132"/>
                  <a:gd name="T20" fmla="*/ 72 w 277"/>
                  <a:gd name="T21" fmla="*/ 0 h 132"/>
                  <a:gd name="T22" fmla="*/ 72 w 277"/>
                  <a:gd name="T23" fmla="*/ 12 h 132"/>
                  <a:gd name="T24" fmla="*/ 82 w 277"/>
                  <a:gd name="T25" fmla="*/ 21 h 132"/>
                  <a:gd name="T26" fmla="*/ 103 w 277"/>
                  <a:gd name="T27" fmla="*/ 12 h 132"/>
                  <a:gd name="T28" fmla="*/ 115 w 277"/>
                  <a:gd name="T29" fmla="*/ 23 h 132"/>
                  <a:gd name="T30" fmla="*/ 125 w 277"/>
                  <a:gd name="T31" fmla="*/ 25 h 132"/>
                  <a:gd name="T32" fmla="*/ 140 w 277"/>
                  <a:gd name="T33" fmla="*/ 17 h 132"/>
                  <a:gd name="T34" fmla="*/ 138 w 277"/>
                  <a:gd name="T35" fmla="*/ 10 h 132"/>
                  <a:gd name="T36" fmla="*/ 158 w 277"/>
                  <a:gd name="T37" fmla="*/ 25 h 132"/>
                  <a:gd name="T38" fmla="*/ 168 w 277"/>
                  <a:gd name="T39" fmla="*/ 47 h 132"/>
                  <a:gd name="T40" fmla="*/ 171 w 277"/>
                  <a:gd name="T41" fmla="*/ 33 h 132"/>
                  <a:gd name="T42" fmla="*/ 166 w 277"/>
                  <a:gd name="T43" fmla="*/ 4 h 132"/>
                  <a:gd name="T44" fmla="*/ 187 w 277"/>
                  <a:gd name="T45" fmla="*/ 4 h 132"/>
                  <a:gd name="T46" fmla="*/ 211 w 277"/>
                  <a:gd name="T47" fmla="*/ 23 h 132"/>
                  <a:gd name="T48" fmla="*/ 224 w 277"/>
                  <a:gd name="T49" fmla="*/ 51 h 132"/>
                  <a:gd name="T50" fmla="*/ 222 w 277"/>
                  <a:gd name="T51" fmla="*/ 64 h 132"/>
                  <a:gd name="T52" fmla="*/ 242 w 277"/>
                  <a:gd name="T53" fmla="*/ 80 h 132"/>
                  <a:gd name="T54" fmla="*/ 261 w 277"/>
                  <a:gd name="T55" fmla="*/ 88 h 132"/>
                  <a:gd name="T56" fmla="*/ 273 w 277"/>
                  <a:gd name="T57" fmla="*/ 101 h 132"/>
                  <a:gd name="T58" fmla="*/ 248 w 277"/>
                  <a:gd name="T59" fmla="*/ 103 h 132"/>
                  <a:gd name="T60" fmla="*/ 261 w 277"/>
                  <a:gd name="T61" fmla="*/ 113 h 132"/>
                  <a:gd name="T62" fmla="*/ 256 w 277"/>
                  <a:gd name="T63" fmla="*/ 125 h 132"/>
                  <a:gd name="T64" fmla="*/ 211 w 277"/>
                  <a:gd name="T65" fmla="*/ 125 h 132"/>
                  <a:gd name="T66" fmla="*/ 197 w 277"/>
                  <a:gd name="T67" fmla="*/ 119 h 132"/>
                  <a:gd name="T68" fmla="*/ 179 w 277"/>
                  <a:gd name="T69" fmla="*/ 119 h 132"/>
                  <a:gd name="T70" fmla="*/ 148 w 277"/>
                  <a:gd name="T71" fmla="*/ 131 h 132"/>
                  <a:gd name="T72" fmla="*/ 82 w 277"/>
                  <a:gd name="T73" fmla="*/ 127 h 132"/>
                  <a:gd name="T74" fmla="*/ 39 w 277"/>
                  <a:gd name="T75" fmla="*/ 115 h 132"/>
                  <a:gd name="T76" fmla="*/ 29 w 277"/>
                  <a:gd name="T77" fmla="*/ 90 h 132"/>
                  <a:gd name="T78" fmla="*/ 78 w 277"/>
                  <a:gd name="T79" fmla="*/ 86 h 132"/>
                  <a:gd name="T80" fmla="*/ 107 w 277"/>
                  <a:gd name="T81"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7" h="132">
                    <a:moveTo>
                      <a:pt x="107" y="88"/>
                    </a:moveTo>
                    <a:lnTo>
                      <a:pt x="101" y="80"/>
                    </a:lnTo>
                    <a:lnTo>
                      <a:pt x="84" y="74"/>
                    </a:lnTo>
                    <a:lnTo>
                      <a:pt x="50" y="76"/>
                    </a:lnTo>
                    <a:lnTo>
                      <a:pt x="27" y="78"/>
                    </a:lnTo>
                    <a:lnTo>
                      <a:pt x="9" y="72"/>
                    </a:lnTo>
                    <a:lnTo>
                      <a:pt x="13" y="60"/>
                    </a:lnTo>
                    <a:lnTo>
                      <a:pt x="29" y="60"/>
                    </a:lnTo>
                    <a:lnTo>
                      <a:pt x="44" y="56"/>
                    </a:lnTo>
                    <a:lnTo>
                      <a:pt x="54" y="53"/>
                    </a:lnTo>
                    <a:lnTo>
                      <a:pt x="44" y="51"/>
                    </a:lnTo>
                    <a:lnTo>
                      <a:pt x="33" y="54"/>
                    </a:lnTo>
                    <a:lnTo>
                      <a:pt x="19" y="54"/>
                    </a:lnTo>
                    <a:lnTo>
                      <a:pt x="13" y="51"/>
                    </a:lnTo>
                    <a:lnTo>
                      <a:pt x="0" y="49"/>
                    </a:lnTo>
                    <a:lnTo>
                      <a:pt x="0" y="41"/>
                    </a:lnTo>
                    <a:lnTo>
                      <a:pt x="7" y="35"/>
                    </a:lnTo>
                    <a:lnTo>
                      <a:pt x="11" y="29"/>
                    </a:lnTo>
                    <a:lnTo>
                      <a:pt x="9" y="21"/>
                    </a:lnTo>
                    <a:lnTo>
                      <a:pt x="25" y="13"/>
                    </a:lnTo>
                    <a:lnTo>
                      <a:pt x="48" y="4"/>
                    </a:lnTo>
                    <a:lnTo>
                      <a:pt x="72" y="0"/>
                    </a:lnTo>
                    <a:lnTo>
                      <a:pt x="74" y="8"/>
                    </a:lnTo>
                    <a:lnTo>
                      <a:pt x="72" y="12"/>
                    </a:lnTo>
                    <a:lnTo>
                      <a:pt x="68" y="17"/>
                    </a:lnTo>
                    <a:lnTo>
                      <a:pt x="82" y="21"/>
                    </a:lnTo>
                    <a:lnTo>
                      <a:pt x="88" y="8"/>
                    </a:lnTo>
                    <a:lnTo>
                      <a:pt x="103" y="12"/>
                    </a:lnTo>
                    <a:lnTo>
                      <a:pt x="119" y="17"/>
                    </a:lnTo>
                    <a:lnTo>
                      <a:pt x="115" y="23"/>
                    </a:lnTo>
                    <a:lnTo>
                      <a:pt x="117" y="27"/>
                    </a:lnTo>
                    <a:lnTo>
                      <a:pt x="125" y="25"/>
                    </a:lnTo>
                    <a:lnTo>
                      <a:pt x="138" y="25"/>
                    </a:lnTo>
                    <a:lnTo>
                      <a:pt x="140" y="17"/>
                    </a:lnTo>
                    <a:lnTo>
                      <a:pt x="132" y="12"/>
                    </a:lnTo>
                    <a:lnTo>
                      <a:pt x="138" y="10"/>
                    </a:lnTo>
                    <a:lnTo>
                      <a:pt x="150" y="15"/>
                    </a:lnTo>
                    <a:lnTo>
                      <a:pt x="158" y="25"/>
                    </a:lnTo>
                    <a:lnTo>
                      <a:pt x="162" y="37"/>
                    </a:lnTo>
                    <a:lnTo>
                      <a:pt x="168" y="47"/>
                    </a:lnTo>
                    <a:lnTo>
                      <a:pt x="177" y="43"/>
                    </a:lnTo>
                    <a:lnTo>
                      <a:pt x="171" y="33"/>
                    </a:lnTo>
                    <a:lnTo>
                      <a:pt x="168" y="15"/>
                    </a:lnTo>
                    <a:lnTo>
                      <a:pt x="166" y="4"/>
                    </a:lnTo>
                    <a:lnTo>
                      <a:pt x="173" y="0"/>
                    </a:lnTo>
                    <a:lnTo>
                      <a:pt x="187" y="4"/>
                    </a:lnTo>
                    <a:lnTo>
                      <a:pt x="201" y="12"/>
                    </a:lnTo>
                    <a:lnTo>
                      <a:pt x="211" y="23"/>
                    </a:lnTo>
                    <a:lnTo>
                      <a:pt x="216" y="39"/>
                    </a:lnTo>
                    <a:lnTo>
                      <a:pt x="224" y="51"/>
                    </a:lnTo>
                    <a:lnTo>
                      <a:pt x="224" y="58"/>
                    </a:lnTo>
                    <a:lnTo>
                      <a:pt x="222" y="64"/>
                    </a:lnTo>
                    <a:lnTo>
                      <a:pt x="232" y="76"/>
                    </a:lnTo>
                    <a:lnTo>
                      <a:pt x="242" y="80"/>
                    </a:lnTo>
                    <a:lnTo>
                      <a:pt x="254" y="82"/>
                    </a:lnTo>
                    <a:lnTo>
                      <a:pt x="261" y="88"/>
                    </a:lnTo>
                    <a:lnTo>
                      <a:pt x="277" y="97"/>
                    </a:lnTo>
                    <a:lnTo>
                      <a:pt x="273" y="101"/>
                    </a:lnTo>
                    <a:lnTo>
                      <a:pt x="257" y="101"/>
                    </a:lnTo>
                    <a:lnTo>
                      <a:pt x="248" y="103"/>
                    </a:lnTo>
                    <a:lnTo>
                      <a:pt x="250" y="109"/>
                    </a:lnTo>
                    <a:lnTo>
                      <a:pt x="261" y="113"/>
                    </a:lnTo>
                    <a:lnTo>
                      <a:pt x="265" y="123"/>
                    </a:lnTo>
                    <a:lnTo>
                      <a:pt x="256" y="125"/>
                    </a:lnTo>
                    <a:lnTo>
                      <a:pt x="234" y="127"/>
                    </a:lnTo>
                    <a:lnTo>
                      <a:pt x="211" y="125"/>
                    </a:lnTo>
                    <a:lnTo>
                      <a:pt x="207" y="119"/>
                    </a:lnTo>
                    <a:lnTo>
                      <a:pt x="197" y="119"/>
                    </a:lnTo>
                    <a:lnTo>
                      <a:pt x="191" y="105"/>
                    </a:lnTo>
                    <a:lnTo>
                      <a:pt x="179" y="119"/>
                    </a:lnTo>
                    <a:lnTo>
                      <a:pt x="164" y="123"/>
                    </a:lnTo>
                    <a:lnTo>
                      <a:pt x="148" y="131"/>
                    </a:lnTo>
                    <a:lnTo>
                      <a:pt x="88" y="132"/>
                    </a:lnTo>
                    <a:lnTo>
                      <a:pt x="82" y="127"/>
                    </a:lnTo>
                    <a:lnTo>
                      <a:pt x="80" y="115"/>
                    </a:lnTo>
                    <a:lnTo>
                      <a:pt x="39" y="115"/>
                    </a:lnTo>
                    <a:lnTo>
                      <a:pt x="21" y="97"/>
                    </a:lnTo>
                    <a:lnTo>
                      <a:pt x="29" y="90"/>
                    </a:lnTo>
                    <a:lnTo>
                      <a:pt x="46" y="88"/>
                    </a:lnTo>
                    <a:lnTo>
                      <a:pt x="78" y="86"/>
                    </a:lnTo>
                    <a:lnTo>
                      <a:pt x="95" y="88"/>
                    </a:lnTo>
                    <a:lnTo>
                      <a:pt x="107" y="88"/>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57" name="Canada">
              <a:extLst>
                <a:ext uri="{FF2B5EF4-FFF2-40B4-BE49-F238E27FC236}">
                  <a16:creationId xmlns:a16="http://schemas.microsoft.com/office/drawing/2014/main" id="{48B1477B-0A15-4066-A593-4F1028BFA32E}"/>
                </a:ext>
              </a:extLst>
            </p:cNvPr>
            <p:cNvGrpSpPr>
              <a:grpSpLocks/>
            </p:cNvGrpSpPr>
            <p:nvPr/>
          </p:nvGrpSpPr>
          <p:grpSpPr bwMode="auto">
            <a:xfrm>
              <a:off x="1314450" y="1803400"/>
              <a:ext cx="295275" cy="127000"/>
              <a:chOff x="838" y="1368"/>
              <a:chExt cx="186" cy="80"/>
            </a:xfrm>
            <a:grpFill/>
          </p:grpSpPr>
          <p:sp>
            <p:nvSpPr>
              <p:cNvPr id="939" name="Freeform 35">
                <a:extLst>
                  <a:ext uri="{FF2B5EF4-FFF2-40B4-BE49-F238E27FC236}">
                    <a16:creationId xmlns:a16="http://schemas.microsoft.com/office/drawing/2014/main" id="{66335A03-8A03-417C-BBBA-21167CD15D05}"/>
                  </a:ext>
                </a:extLst>
              </p:cNvPr>
              <p:cNvSpPr>
                <a:spLocks/>
              </p:cNvSpPr>
              <p:nvPr/>
            </p:nvSpPr>
            <p:spPr bwMode="auto">
              <a:xfrm>
                <a:off x="838" y="1368"/>
                <a:ext cx="186" cy="80"/>
              </a:xfrm>
              <a:custGeom>
                <a:avLst/>
                <a:gdLst>
                  <a:gd name="T0" fmla="*/ 96 w 186"/>
                  <a:gd name="T1" fmla="*/ 55 h 80"/>
                  <a:gd name="T2" fmla="*/ 78 w 186"/>
                  <a:gd name="T3" fmla="*/ 55 h 80"/>
                  <a:gd name="T4" fmla="*/ 57 w 186"/>
                  <a:gd name="T5" fmla="*/ 55 h 80"/>
                  <a:gd name="T6" fmla="*/ 61 w 186"/>
                  <a:gd name="T7" fmla="*/ 47 h 80"/>
                  <a:gd name="T8" fmla="*/ 51 w 186"/>
                  <a:gd name="T9" fmla="*/ 49 h 80"/>
                  <a:gd name="T10" fmla="*/ 47 w 186"/>
                  <a:gd name="T11" fmla="*/ 57 h 80"/>
                  <a:gd name="T12" fmla="*/ 29 w 186"/>
                  <a:gd name="T13" fmla="*/ 61 h 80"/>
                  <a:gd name="T14" fmla="*/ 20 w 186"/>
                  <a:gd name="T15" fmla="*/ 57 h 80"/>
                  <a:gd name="T16" fmla="*/ 2 w 186"/>
                  <a:gd name="T17" fmla="*/ 55 h 80"/>
                  <a:gd name="T18" fmla="*/ 0 w 186"/>
                  <a:gd name="T19" fmla="*/ 47 h 80"/>
                  <a:gd name="T20" fmla="*/ 18 w 186"/>
                  <a:gd name="T21" fmla="*/ 45 h 80"/>
                  <a:gd name="T22" fmla="*/ 4 w 186"/>
                  <a:gd name="T23" fmla="*/ 41 h 80"/>
                  <a:gd name="T24" fmla="*/ 10 w 186"/>
                  <a:gd name="T25" fmla="*/ 35 h 80"/>
                  <a:gd name="T26" fmla="*/ 33 w 186"/>
                  <a:gd name="T27" fmla="*/ 33 h 80"/>
                  <a:gd name="T28" fmla="*/ 16 w 186"/>
                  <a:gd name="T29" fmla="*/ 30 h 80"/>
                  <a:gd name="T30" fmla="*/ 18 w 186"/>
                  <a:gd name="T31" fmla="*/ 24 h 80"/>
                  <a:gd name="T32" fmla="*/ 25 w 186"/>
                  <a:gd name="T33" fmla="*/ 20 h 80"/>
                  <a:gd name="T34" fmla="*/ 33 w 186"/>
                  <a:gd name="T35" fmla="*/ 16 h 80"/>
                  <a:gd name="T36" fmla="*/ 49 w 186"/>
                  <a:gd name="T37" fmla="*/ 14 h 80"/>
                  <a:gd name="T38" fmla="*/ 57 w 186"/>
                  <a:gd name="T39" fmla="*/ 22 h 80"/>
                  <a:gd name="T40" fmla="*/ 65 w 186"/>
                  <a:gd name="T41" fmla="*/ 20 h 80"/>
                  <a:gd name="T42" fmla="*/ 72 w 186"/>
                  <a:gd name="T43" fmla="*/ 20 h 80"/>
                  <a:gd name="T44" fmla="*/ 86 w 186"/>
                  <a:gd name="T45" fmla="*/ 28 h 80"/>
                  <a:gd name="T46" fmla="*/ 96 w 186"/>
                  <a:gd name="T47" fmla="*/ 35 h 80"/>
                  <a:gd name="T48" fmla="*/ 96 w 186"/>
                  <a:gd name="T49" fmla="*/ 39 h 80"/>
                  <a:gd name="T50" fmla="*/ 96 w 186"/>
                  <a:gd name="T51" fmla="*/ 41 h 80"/>
                  <a:gd name="T52" fmla="*/ 98 w 186"/>
                  <a:gd name="T53" fmla="*/ 43 h 80"/>
                  <a:gd name="T54" fmla="*/ 133 w 186"/>
                  <a:gd name="T55" fmla="*/ 43 h 80"/>
                  <a:gd name="T56" fmla="*/ 133 w 186"/>
                  <a:gd name="T57" fmla="*/ 37 h 80"/>
                  <a:gd name="T58" fmla="*/ 115 w 186"/>
                  <a:gd name="T59" fmla="*/ 33 h 80"/>
                  <a:gd name="T60" fmla="*/ 127 w 186"/>
                  <a:gd name="T61" fmla="*/ 28 h 80"/>
                  <a:gd name="T62" fmla="*/ 125 w 186"/>
                  <a:gd name="T63" fmla="*/ 24 h 80"/>
                  <a:gd name="T64" fmla="*/ 113 w 186"/>
                  <a:gd name="T65" fmla="*/ 20 h 80"/>
                  <a:gd name="T66" fmla="*/ 119 w 186"/>
                  <a:gd name="T67" fmla="*/ 10 h 80"/>
                  <a:gd name="T68" fmla="*/ 127 w 186"/>
                  <a:gd name="T69" fmla="*/ 0 h 80"/>
                  <a:gd name="T70" fmla="*/ 137 w 186"/>
                  <a:gd name="T71" fmla="*/ 2 h 80"/>
                  <a:gd name="T72" fmla="*/ 139 w 186"/>
                  <a:gd name="T73" fmla="*/ 8 h 80"/>
                  <a:gd name="T74" fmla="*/ 145 w 186"/>
                  <a:gd name="T75" fmla="*/ 16 h 80"/>
                  <a:gd name="T76" fmla="*/ 143 w 186"/>
                  <a:gd name="T77" fmla="*/ 22 h 80"/>
                  <a:gd name="T78" fmla="*/ 145 w 186"/>
                  <a:gd name="T79" fmla="*/ 30 h 80"/>
                  <a:gd name="T80" fmla="*/ 158 w 186"/>
                  <a:gd name="T81" fmla="*/ 33 h 80"/>
                  <a:gd name="T82" fmla="*/ 164 w 186"/>
                  <a:gd name="T83" fmla="*/ 33 h 80"/>
                  <a:gd name="T84" fmla="*/ 168 w 186"/>
                  <a:gd name="T85" fmla="*/ 28 h 80"/>
                  <a:gd name="T86" fmla="*/ 180 w 186"/>
                  <a:gd name="T87" fmla="*/ 28 h 80"/>
                  <a:gd name="T88" fmla="*/ 186 w 186"/>
                  <a:gd name="T89" fmla="*/ 33 h 80"/>
                  <a:gd name="T90" fmla="*/ 186 w 186"/>
                  <a:gd name="T91" fmla="*/ 47 h 80"/>
                  <a:gd name="T92" fmla="*/ 178 w 186"/>
                  <a:gd name="T93" fmla="*/ 57 h 80"/>
                  <a:gd name="T94" fmla="*/ 164 w 186"/>
                  <a:gd name="T95" fmla="*/ 63 h 80"/>
                  <a:gd name="T96" fmla="*/ 145 w 186"/>
                  <a:gd name="T97" fmla="*/ 57 h 80"/>
                  <a:gd name="T98" fmla="*/ 131 w 186"/>
                  <a:gd name="T99" fmla="*/ 63 h 80"/>
                  <a:gd name="T100" fmla="*/ 111 w 186"/>
                  <a:gd name="T101" fmla="*/ 65 h 80"/>
                  <a:gd name="T102" fmla="*/ 94 w 186"/>
                  <a:gd name="T103" fmla="*/ 74 h 80"/>
                  <a:gd name="T104" fmla="*/ 72 w 186"/>
                  <a:gd name="T105" fmla="*/ 80 h 80"/>
                  <a:gd name="T106" fmla="*/ 57 w 186"/>
                  <a:gd name="T107" fmla="*/ 76 h 80"/>
                  <a:gd name="T108" fmla="*/ 49 w 186"/>
                  <a:gd name="T109" fmla="*/ 68 h 80"/>
                  <a:gd name="T110" fmla="*/ 61 w 186"/>
                  <a:gd name="T111" fmla="*/ 63 h 80"/>
                  <a:gd name="T112" fmla="*/ 78 w 186"/>
                  <a:gd name="T113" fmla="*/ 63 h 80"/>
                  <a:gd name="T114" fmla="*/ 94 w 186"/>
                  <a:gd name="T115" fmla="*/ 61 h 80"/>
                  <a:gd name="T116" fmla="*/ 96 w 186"/>
                  <a:gd name="T117" fmla="*/ 55 h 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6" h="80">
                    <a:moveTo>
                      <a:pt x="96" y="55"/>
                    </a:moveTo>
                    <a:lnTo>
                      <a:pt x="78" y="55"/>
                    </a:lnTo>
                    <a:lnTo>
                      <a:pt x="57" y="55"/>
                    </a:lnTo>
                    <a:lnTo>
                      <a:pt x="61" y="47"/>
                    </a:lnTo>
                    <a:lnTo>
                      <a:pt x="51" y="49"/>
                    </a:lnTo>
                    <a:lnTo>
                      <a:pt x="47" y="57"/>
                    </a:lnTo>
                    <a:lnTo>
                      <a:pt x="29" y="61"/>
                    </a:lnTo>
                    <a:lnTo>
                      <a:pt x="20" y="57"/>
                    </a:lnTo>
                    <a:lnTo>
                      <a:pt x="2" y="55"/>
                    </a:lnTo>
                    <a:lnTo>
                      <a:pt x="0" y="47"/>
                    </a:lnTo>
                    <a:lnTo>
                      <a:pt x="18" y="45"/>
                    </a:lnTo>
                    <a:lnTo>
                      <a:pt x="4" y="41"/>
                    </a:lnTo>
                    <a:lnTo>
                      <a:pt x="10" y="35"/>
                    </a:lnTo>
                    <a:lnTo>
                      <a:pt x="33" y="33"/>
                    </a:lnTo>
                    <a:lnTo>
                      <a:pt x="16" y="30"/>
                    </a:lnTo>
                    <a:lnTo>
                      <a:pt x="18" y="24"/>
                    </a:lnTo>
                    <a:lnTo>
                      <a:pt x="25" y="20"/>
                    </a:lnTo>
                    <a:lnTo>
                      <a:pt x="33" y="16"/>
                    </a:lnTo>
                    <a:lnTo>
                      <a:pt x="49" y="14"/>
                    </a:lnTo>
                    <a:lnTo>
                      <a:pt x="57" y="22"/>
                    </a:lnTo>
                    <a:lnTo>
                      <a:pt x="65" y="20"/>
                    </a:lnTo>
                    <a:lnTo>
                      <a:pt x="72" y="20"/>
                    </a:lnTo>
                    <a:lnTo>
                      <a:pt x="86" y="28"/>
                    </a:lnTo>
                    <a:lnTo>
                      <a:pt x="96" y="35"/>
                    </a:lnTo>
                    <a:lnTo>
                      <a:pt x="96" y="39"/>
                    </a:lnTo>
                    <a:lnTo>
                      <a:pt x="96" y="41"/>
                    </a:lnTo>
                    <a:lnTo>
                      <a:pt x="98" y="43"/>
                    </a:lnTo>
                    <a:lnTo>
                      <a:pt x="133" y="43"/>
                    </a:lnTo>
                    <a:lnTo>
                      <a:pt x="133" y="37"/>
                    </a:lnTo>
                    <a:lnTo>
                      <a:pt x="115" y="33"/>
                    </a:lnTo>
                    <a:lnTo>
                      <a:pt x="127" y="28"/>
                    </a:lnTo>
                    <a:lnTo>
                      <a:pt x="125" y="24"/>
                    </a:lnTo>
                    <a:lnTo>
                      <a:pt x="113" y="20"/>
                    </a:lnTo>
                    <a:lnTo>
                      <a:pt x="119" y="10"/>
                    </a:lnTo>
                    <a:lnTo>
                      <a:pt x="127" y="0"/>
                    </a:lnTo>
                    <a:lnTo>
                      <a:pt x="137" y="2"/>
                    </a:lnTo>
                    <a:lnTo>
                      <a:pt x="139" y="8"/>
                    </a:lnTo>
                    <a:lnTo>
                      <a:pt x="145" y="16"/>
                    </a:lnTo>
                    <a:lnTo>
                      <a:pt x="143" y="22"/>
                    </a:lnTo>
                    <a:lnTo>
                      <a:pt x="145" y="30"/>
                    </a:lnTo>
                    <a:lnTo>
                      <a:pt x="158" y="33"/>
                    </a:lnTo>
                    <a:lnTo>
                      <a:pt x="164" y="33"/>
                    </a:lnTo>
                    <a:lnTo>
                      <a:pt x="168" y="28"/>
                    </a:lnTo>
                    <a:lnTo>
                      <a:pt x="180" y="28"/>
                    </a:lnTo>
                    <a:lnTo>
                      <a:pt x="186" y="33"/>
                    </a:lnTo>
                    <a:lnTo>
                      <a:pt x="186" y="47"/>
                    </a:lnTo>
                    <a:lnTo>
                      <a:pt x="178" y="57"/>
                    </a:lnTo>
                    <a:lnTo>
                      <a:pt x="164" y="63"/>
                    </a:lnTo>
                    <a:lnTo>
                      <a:pt x="145" y="57"/>
                    </a:lnTo>
                    <a:lnTo>
                      <a:pt x="131" y="63"/>
                    </a:lnTo>
                    <a:lnTo>
                      <a:pt x="111" y="65"/>
                    </a:lnTo>
                    <a:lnTo>
                      <a:pt x="94" y="74"/>
                    </a:lnTo>
                    <a:lnTo>
                      <a:pt x="72" y="80"/>
                    </a:lnTo>
                    <a:lnTo>
                      <a:pt x="57" y="76"/>
                    </a:lnTo>
                    <a:lnTo>
                      <a:pt x="49" y="68"/>
                    </a:lnTo>
                    <a:lnTo>
                      <a:pt x="61" y="63"/>
                    </a:lnTo>
                    <a:lnTo>
                      <a:pt x="78" y="63"/>
                    </a:lnTo>
                    <a:lnTo>
                      <a:pt x="94" y="61"/>
                    </a:lnTo>
                    <a:lnTo>
                      <a:pt x="96" y="55"/>
                    </a:lnTo>
                    <a:close/>
                  </a:path>
                </a:pathLst>
              </a:custGeom>
              <a:grpFill/>
              <a:ln w="9525">
                <a:solidFill>
                  <a:schemeClr val="bg2"/>
                </a:solidFill>
                <a:round/>
                <a:headEnd/>
                <a:tailEnd/>
              </a:ln>
            </p:spPr>
            <p:txBody>
              <a:bodyPr/>
              <a:lstStyle/>
              <a:p>
                <a:pPr>
                  <a:defRPr/>
                </a:pPr>
                <a:endParaRPr lang="en-GB" dirty="0"/>
              </a:p>
            </p:txBody>
          </p:sp>
          <p:sp>
            <p:nvSpPr>
              <p:cNvPr id="940" name="Freeform 36">
                <a:extLst>
                  <a:ext uri="{FF2B5EF4-FFF2-40B4-BE49-F238E27FC236}">
                    <a16:creationId xmlns:a16="http://schemas.microsoft.com/office/drawing/2014/main" id="{28D2352B-DAA9-493E-BC42-7FD97C7BBED1}"/>
                  </a:ext>
                </a:extLst>
              </p:cNvPr>
              <p:cNvSpPr>
                <a:spLocks/>
              </p:cNvSpPr>
              <p:nvPr/>
            </p:nvSpPr>
            <p:spPr bwMode="auto">
              <a:xfrm>
                <a:off x="838" y="1368"/>
                <a:ext cx="186" cy="80"/>
              </a:xfrm>
              <a:custGeom>
                <a:avLst/>
                <a:gdLst>
                  <a:gd name="T0" fmla="*/ 96 w 186"/>
                  <a:gd name="T1" fmla="*/ 55 h 80"/>
                  <a:gd name="T2" fmla="*/ 78 w 186"/>
                  <a:gd name="T3" fmla="*/ 55 h 80"/>
                  <a:gd name="T4" fmla="*/ 57 w 186"/>
                  <a:gd name="T5" fmla="*/ 55 h 80"/>
                  <a:gd name="T6" fmla="*/ 61 w 186"/>
                  <a:gd name="T7" fmla="*/ 47 h 80"/>
                  <a:gd name="T8" fmla="*/ 51 w 186"/>
                  <a:gd name="T9" fmla="*/ 49 h 80"/>
                  <a:gd name="T10" fmla="*/ 47 w 186"/>
                  <a:gd name="T11" fmla="*/ 57 h 80"/>
                  <a:gd name="T12" fmla="*/ 29 w 186"/>
                  <a:gd name="T13" fmla="*/ 61 h 80"/>
                  <a:gd name="T14" fmla="*/ 20 w 186"/>
                  <a:gd name="T15" fmla="*/ 57 h 80"/>
                  <a:gd name="T16" fmla="*/ 2 w 186"/>
                  <a:gd name="T17" fmla="*/ 55 h 80"/>
                  <a:gd name="T18" fmla="*/ 0 w 186"/>
                  <a:gd name="T19" fmla="*/ 47 h 80"/>
                  <a:gd name="T20" fmla="*/ 18 w 186"/>
                  <a:gd name="T21" fmla="*/ 45 h 80"/>
                  <a:gd name="T22" fmla="*/ 4 w 186"/>
                  <a:gd name="T23" fmla="*/ 41 h 80"/>
                  <a:gd name="T24" fmla="*/ 10 w 186"/>
                  <a:gd name="T25" fmla="*/ 35 h 80"/>
                  <a:gd name="T26" fmla="*/ 33 w 186"/>
                  <a:gd name="T27" fmla="*/ 33 h 80"/>
                  <a:gd name="T28" fmla="*/ 16 w 186"/>
                  <a:gd name="T29" fmla="*/ 30 h 80"/>
                  <a:gd name="T30" fmla="*/ 18 w 186"/>
                  <a:gd name="T31" fmla="*/ 24 h 80"/>
                  <a:gd name="T32" fmla="*/ 25 w 186"/>
                  <a:gd name="T33" fmla="*/ 20 h 80"/>
                  <a:gd name="T34" fmla="*/ 33 w 186"/>
                  <a:gd name="T35" fmla="*/ 16 h 80"/>
                  <a:gd name="T36" fmla="*/ 49 w 186"/>
                  <a:gd name="T37" fmla="*/ 14 h 80"/>
                  <a:gd name="T38" fmla="*/ 57 w 186"/>
                  <a:gd name="T39" fmla="*/ 22 h 80"/>
                  <a:gd name="T40" fmla="*/ 65 w 186"/>
                  <a:gd name="T41" fmla="*/ 20 h 80"/>
                  <a:gd name="T42" fmla="*/ 72 w 186"/>
                  <a:gd name="T43" fmla="*/ 20 h 80"/>
                  <a:gd name="T44" fmla="*/ 86 w 186"/>
                  <a:gd name="T45" fmla="*/ 28 h 80"/>
                  <a:gd name="T46" fmla="*/ 96 w 186"/>
                  <a:gd name="T47" fmla="*/ 35 h 80"/>
                  <a:gd name="T48" fmla="*/ 96 w 186"/>
                  <a:gd name="T49" fmla="*/ 39 h 80"/>
                  <a:gd name="T50" fmla="*/ 96 w 186"/>
                  <a:gd name="T51" fmla="*/ 41 h 80"/>
                  <a:gd name="T52" fmla="*/ 98 w 186"/>
                  <a:gd name="T53" fmla="*/ 43 h 80"/>
                  <a:gd name="T54" fmla="*/ 133 w 186"/>
                  <a:gd name="T55" fmla="*/ 43 h 80"/>
                  <a:gd name="T56" fmla="*/ 133 w 186"/>
                  <a:gd name="T57" fmla="*/ 37 h 80"/>
                  <a:gd name="T58" fmla="*/ 115 w 186"/>
                  <a:gd name="T59" fmla="*/ 33 h 80"/>
                  <a:gd name="T60" fmla="*/ 127 w 186"/>
                  <a:gd name="T61" fmla="*/ 28 h 80"/>
                  <a:gd name="T62" fmla="*/ 125 w 186"/>
                  <a:gd name="T63" fmla="*/ 24 h 80"/>
                  <a:gd name="T64" fmla="*/ 113 w 186"/>
                  <a:gd name="T65" fmla="*/ 20 h 80"/>
                  <a:gd name="T66" fmla="*/ 119 w 186"/>
                  <a:gd name="T67" fmla="*/ 10 h 80"/>
                  <a:gd name="T68" fmla="*/ 127 w 186"/>
                  <a:gd name="T69" fmla="*/ 0 h 80"/>
                  <a:gd name="T70" fmla="*/ 137 w 186"/>
                  <a:gd name="T71" fmla="*/ 2 h 80"/>
                  <a:gd name="T72" fmla="*/ 139 w 186"/>
                  <a:gd name="T73" fmla="*/ 8 h 80"/>
                  <a:gd name="T74" fmla="*/ 145 w 186"/>
                  <a:gd name="T75" fmla="*/ 16 h 80"/>
                  <a:gd name="T76" fmla="*/ 143 w 186"/>
                  <a:gd name="T77" fmla="*/ 22 h 80"/>
                  <a:gd name="T78" fmla="*/ 145 w 186"/>
                  <a:gd name="T79" fmla="*/ 30 h 80"/>
                  <a:gd name="T80" fmla="*/ 158 w 186"/>
                  <a:gd name="T81" fmla="*/ 33 h 80"/>
                  <a:gd name="T82" fmla="*/ 164 w 186"/>
                  <a:gd name="T83" fmla="*/ 33 h 80"/>
                  <a:gd name="T84" fmla="*/ 168 w 186"/>
                  <a:gd name="T85" fmla="*/ 28 h 80"/>
                  <a:gd name="T86" fmla="*/ 180 w 186"/>
                  <a:gd name="T87" fmla="*/ 28 h 80"/>
                  <a:gd name="T88" fmla="*/ 186 w 186"/>
                  <a:gd name="T89" fmla="*/ 33 h 80"/>
                  <a:gd name="T90" fmla="*/ 186 w 186"/>
                  <a:gd name="T91" fmla="*/ 47 h 80"/>
                  <a:gd name="T92" fmla="*/ 178 w 186"/>
                  <a:gd name="T93" fmla="*/ 57 h 80"/>
                  <a:gd name="T94" fmla="*/ 164 w 186"/>
                  <a:gd name="T95" fmla="*/ 63 h 80"/>
                  <a:gd name="T96" fmla="*/ 145 w 186"/>
                  <a:gd name="T97" fmla="*/ 57 h 80"/>
                  <a:gd name="T98" fmla="*/ 131 w 186"/>
                  <a:gd name="T99" fmla="*/ 63 h 80"/>
                  <a:gd name="T100" fmla="*/ 111 w 186"/>
                  <a:gd name="T101" fmla="*/ 65 h 80"/>
                  <a:gd name="T102" fmla="*/ 94 w 186"/>
                  <a:gd name="T103" fmla="*/ 74 h 80"/>
                  <a:gd name="T104" fmla="*/ 72 w 186"/>
                  <a:gd name="T105" fmla="*/ 80 h 80"/>
                  <a:gd name="T106" fmla="*/ 57 w 186"/>
                  <a:gd name="T107" fmla="*/ 76 h 80"/>
                  <a:gd name="T108" fmla="*/ 49 w 186"/>
                  <a:gd name="T109" fmla="*/ 68 h 80"/>
                  <a:gd name="T110" fmla="*/ 61 w 186"/>
                  <a:gd name="T111" fmla="*/ 63 h 80"/>
                  <a:gd name="T112" fmla="*/ 78 w 186"/>
                  <a:gd name="T113" fmla="*/ 63 h 80"/>
                  <a:gd name="T114" fmla="*/ 94 w 186"/>
                  <a:gd name="T115" fmla="*/ 61 h 80"/>
                  <a:gd name="T116" fmla="*/ 96 w 186"/>
                  <a:gd name="T117" fmla="*/ 5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80">
                    <a:moveTo>
                      <a:pt x="96" y="55"/>
                    </a:moveTo>
                    <a:lnTo>
                      <a:pt x="78" y="55"/>
                    </a:lnTo>
                    <a:lnTo>
                      <a:pt x="57" y="55"/>
                    </a:lnTo>
                    <a:lnTo>
                      <a:pt x="61" y="47"/>
                    </a:lnTo>
                    <a:lnTo>
                      <a:pt x="51" y="49"/>
                    </a:lnTo>
                    <a:lnTo>
                      <a:pt x="47" y="57"/>
                    </a:lnTo>
                    <a:lnTo>
                      <a:pt x="29" y="61"/>
                    </a:lnTo>
                    <a:lnTo>
                      <a:pt x="20" y="57"/>
                    </a:lnTo>
                    <a:lnTo>
                      <a:pt x="2" y="55"/>
                    </a:lnTo>
                    <a:lnTo>
                      <a:pt x="0" y="47"/>
                    </a:lnTo>
                    <a:lnTo>
                      <a:pt x="18" y="45"/>
                    </a:lnTo>
                    <a:lnTo>
                      <a:pt x="4" y="41"/>
                    </a:lnTo>
                    <a:lnTo>
                      <a:pt x="10" y="35"/>
                    </a:lnTo>
                    <a:lnTo>
                      <a:pt x="33" y="33"/>
                    </a:lnTo>
                    <a:lnTo>
                      <a:pt x="16" y="30"/>
                    </a:lnTo>
                    <a:lnTo>
                      <a:pt x="18" y="24"/>
                    </a:lnTo>
                    <a:lnTo>
                      <a:pt x="25" y="20"/>
                    </a:lnTo>
                    <a:lnTo>
                      <a:pt x="33" y="16"/>
                    </a:lnTo>
                    <a:lnTo>
                      <a:pt x="49" y="14"/>
                    </a:lnTo>
                    <a:lnTo>
                      <a:pt x="57" y="22"/>
                    </a:lnTo>
                    <a:lnTo>
                      <a:pt x="65" y="20"/>
                    </a:lnTo>
                    <a:lnTo>
                      <a:pt x="72" y="20"/>
                    </a:lnTo>
                    <a:lnTo>
                      <a:pt x="86" y="28"/>
                    </a:lnTo>
                    <a:lnTo>
                      <a:pt x="96" y="35"/>
                    </a:lnTo>
                    <a:lnTo>
                      <a:pt x="96" y="39"/>
                    </a:lnTo>
                    <a:lnTo>
                      <a:pt x="96" y="41"/>
                    </a:lnTo>
                    <a:lnTo>
                      <a:pt x="98" y="43"/>
                    </a:lnTo>
                    <a:lnTo>
                      <a:pt x="133" y="43"/>
                    </a:lnTo>
                    <a:lnTo>
                      <a:pt x="133" y="37"/>
                    </a:lnTo>
                    <a:lnTo>
                      <a:pt x="115" y="33"/>
                    </a:lnTo>
                    <a:lnTo>
                      <a:pt x="127" y="28"/>
                    </a:lnTo>
                    <a:lnTo>
                      <a:pt x="125" y="24"/>
                    </a:lnTo>
                    <a:lnTo>
                      <a:pt x="113" y="20"/>
                    </a:lnTo>
                    <a:lnTo>
                      <a:pt x="119" y="10"/>
                    </a:lnTo>
                    <a:lnTo>
                      <a:pt x="127" y="0"/>
                    </a:lnTo>
                    <a:lnTo>
                      <a:pt x="137" y="2"/>
                    </a:lnTo>
                    <a:lnTo>
                      <a:pt x="139" y="8"/>
                    </a:lnTo>
                    <a:lnTo>
                      <a:pt x="145" y="16"/>
                    </a:lnTo>
                    <a:lnTo>
                      <a:pt x="143" y="22"/>
                    </a:lnTo>
                    <a:lnTo>
                      <a:pt x="145" y="30"/>
                    </a:lnTo>
                    <a:lnTo>
                      <a:pt x="158" y="33"/>
                    </a:lnTo>
                    <a:lnTo>
                      <a:pt x="164" y="33"/>
                    </a:lnTo>
                    <a:lnTo>
                      <a:pt x="168" y="28"/>
                    </a:lnTo>
                    <a:lnTo>
                      <a:pt x="180" y="28"/>
                    </a:lnTo>
                    <a:lnTo>
                      <a:pt x="186" y="33"/>
                    </a:lnTo>
                    <a:lnTo>
                      <a:pt x="186" y="47"/>
                    </a:lnTo>
                    <a:lnTo>
                      <a:pt x="178" y="57"/>
                    </a:lnTo>
                    <a:lnTo>
                      <a:pt x="164" y="63"/>
                    </a:lnTo>
                    <a:lnTo>
                      <a:pt x="145" y="57"/>
                    </a:lnTo>
                    <a:lnTo>
                      <a:pt x="131" y="63"/>
                    </a:lnTo>
                    <a:lnTo>
                      <a:pt x="111" y="65"/>
                    </a:lnTo>
                    <a:lnTo>
                      <a:pt x="94" y="74"/>
                    </a:lnTo>
                    <a:lnTo>
                      <a:pt x="72" y="80"/>
                    </a:lnTo>
                    <a:lnTo>
                      <a:pt x="57" y="76"/>
                    </a:lnTo>
                    <a:lnTo>
                      <a:pt x="49" y="68"/>
                    </a:lnTo>
                    <a:lnTo>
                      <a:pt x="61" y="63"/>
                    </a:lnTo>
                    <a:lnTo>
                      <a:pt x="78" y="63"/>
                    </a:lnTo>
                    <a:lnTo>
                      <a:pt x="94" y="61"/>
                    </a:lnTo>
                    <a:lnTo>
                      <a:pt x="96" y="5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58" name="Canada">
              <a:extLst>
                <a:ext uri="{FF2B5EF4-FFF2-40B4-BE49-F238E27FC236}">
                  <a16:creationId xmlns:a16="http://schemas.microsoft.com/office/drawing/2014/main" id="{DE67FCA7-08ED-402E-9748-12F5069AB210}"/>
                </a:ext>
              </a:extLst>
            </p:cNvPr>
            <p:cNvGrpSpPr>
              <a:grpSpLocks/>
            </p:cNvGrpSpPr>
            <p:nvPr/>
          </p:nvGrpSpPr>
          <p:grpSpPr bwMode="auto">
            <a:xfrm>
              <a:off x="1609725" y="1671638"/>
              <a:ext cx="163513" cy="85725"/>
              <a:chOff x="1024" y="1285"/>
              <a:chExt cx="103" cy="54"/>
            </a:xfrm>
            <a:grpFill/>
          </p:grpSpPr>
          <p:sp>
            <p:nvSpPr>
              <p:cNvPr id="937" name="Freeform 38">
                <a:extLst>
                  <a:ext uri="{FF2B5EF4-FFF2-40B4-BE49-F238E27FC236}">
                    <a16:creationId xmlns:a16="http://schemas.microsoft.com/office/drawing/2014/main" id="{1EF2BD7C-3D92-4409-8485-7EFA6366460C}"/>
                  </a:ext>
                </a:extLst>
              </p:cNvPr>
              <p:cNvSpPr>
                <a:spLocks/>
              </p:cNvSpPr>
              <p:nvPr/>
            </p:nvSpPr>
            <p:spPr bwMode="auto">
              <a:xfrm>
                <a:off x="1024" y="1285"/>
                <a:ext cx="103" cy="54"/>
              </a:xfrm>
              <a:custGeom>
                <a:avLst/>
                <a:gdLst>
                  <a:gd name="T0" fmla="*/ 0 w 103"/>
                  <a:gd name="T1" fmla="*/ 11 h 54"/>
                  <a:gd name="T2" fmla="*/ 15 w 103"/>
                  <a:gd name="T3" fmla="*/ 15 h 54"/>
                  <a:gd name="T4" fmla="*/ 25 w 103"/>
                  <a:gd name="T5" fmla="*/ 19 h 54"/>
                  <a:gd name="T6" fmla="*/ 33 w 103"/>
                  <a:gd name="T7" fmla="*/ 27 h 54"/>
                  <a:gd name="T8" fmla="*/ 31 w 103"/>
                  <a:gd name="T9" fmla="*/ 29 h 54"/>
                  <a:gd name="T10" fmla="*/ 17 w 103"/>
                  <a:gd name="T11" fmla="*/ 27 h 54"/>
                  <a:gd name="T12" fmla="*/ 9 w 103"/>
                  <a:gd name="T13" fmla="*/ 29 h 54"/>
                  <a:gd name="T14" fmla="*/ 7 w 103"/>
                  <a:gd name="T15" fmla="*/ 39 h 54"/>
                  <a:gd name="T16" fmla="*/ 19 w 103"/>
                  <a:gd name="T17" fmla="*/ 41 h 54"/>
                  <a:gd name="T18" fmla="*/ 33 w 103"/>
                  <a:gd name="T19" fmla="*/ 39 h 54"/>
                  <a:gd name="T20" fmla="*/ 49 w 103"/>
                  <a:gd name="T21" fmla="*/ 37 h 54"/>
                  <a:gd name="T22" fmla="*/ 64 w 103"/>
                  <a:gd name="T23" fmla="*/ 39 h 54"/>
                  <a:gd name="T24" fmla="*/ 72 w 103"/>
                  <a:gd name="T25" fmla="*/ 45 h 54"/>
                  <a:gd name="T26" fmla="*/ 80 w 103"/>
                  <a:gd name="T27" fmla="*/ 54 h 54"/>
                  <a:gd name="T28" fmla="*/ 95 w 103"/>
                  <a:gd name="T29" fmla="*/ 54 h 54"/>
                  <a:gd name="T30" fmla="*/ 103 w 103"/>
                  <a:gd name="T31" fmla="*/ 47 h 54"/>
                  <a:gd name="T32" fmla="*/ 91 w 103"/>
                  <a:gd name="T33" fmla="*/ 37 h 54"/>
                  <a:gd name="T34" fmla="*/ 87 w 103"/>
                  <a:gd name="T35" fmla="*/ 27 h 54"/>
                  <a:gd name="T36" fmla="*/ 78 w 103"/>
                  <a:gd name="T37" fmla="*/ 19 h 54"/>
                  <a:gd name="T38" fmla="*/ 68 w 103"/>
                  <a:gd name="T39" fmla="*/ 17 h 54"/>
                  <a:gd name="T40" fmla="*/ 62 w 103"/>
                  <a:gd name="T41" fmla="*/ 11 h 54"/>
                  <a:gd name="T42" fmla="*/ 49 w 103"/>
                  <a:gd name="T43" fmla="*/ 9 h 54"/>
                  <a:gd name="T44" fmla="*/ 43 w 103"/>
                  <a:gd name="T45" fmla="*/ 19 h 54"/>
                  <a:gd name="T46" fmla="*/ 41 w 103"/>
                  <a:gd name="T47" fmla="*/ 9 h 54"/>
                  <a:gd name="T48" fmla="*/ 39 w 103"/>
                  <a:gd name="T49" fmla="*/ 2 h 54"/>
                  <a:gd name="T50" fmla="*/ 17 w 103"/>
                  <a:gd name="T51" fmla="*/ 0 h 54"/>
                  <a:gd name="T52" fmla="*/ 0 w 103"/>
                  <a:gd name="T53" fmla="*/ 2 h 54"/>
                  <a:gd name="T54" fmla="*/ 0 w 103"/>
                  <a:gd name="T55" fmla="*/ 11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3" h="54">
                    <a:moveTo>
                      <a:pt x="0" y="11"/>
                    </a:moveTo>
                    <a:lnTo>
                      <a:pt x="15" y="15"/>
                    </a:lnTo>
                    <a:lnTo>
                      <a:pt x="25" y="19"/>
                    </a:lnTo>
                    <a:lnTo>
                      <a:pt x="33" y="27"/>
                    </a:lnTo>
                    <a:lnTo>
                      <a:pt x="31" y="29"/>
                    </a:lnTo>
                    <a:lnTo>
                      <a:pt x="17" y="27"/>
                    </a:lnTo>
                    <a:lnTo>
                      <a:pt x="9" y="29"/>
                    </a:lnTo>
                    <a:lnTo>
                      <a:pt x="7" y="39"/>
                    </a:lnTo>
                    <a:lnTo>
                      <a:pt x="19" y="41"/>
                    </a:lnTo>
                    <a:lnTo>
                      <a:pt x="33" y="39"/>
                    </a:lnTo>
                    <a:lnTo>
                      <a:pt x="49" y="37"/>
                    </a:lnTo>
                    <a:lnTo>
                      <a:pt x="64" y="39"/>
                    </a:lnTo>
                    <a:lnTo>
                      <a:pt x="72" y="45"/>
                    </a:lnTo>
                    <a:lnTo>
                      <a:pt x="80" y="54"/>
                    </a:lnTo>
                    <a:lnTo>
                      <a:pt x="95" y="54"/>
                    </a:lnTo>
                    <a:lnTo>
                      <a:pt x="103" y="47"/>
                    </a:lnTo>
                    <a:lnTo>
                      <a:pt x="91" y="37"/>
                    </a:lnTo>
                    <a:lnTo>
                      <a:pt x="87" y="27"/>
                    </a:lnTo>
                    <a:lnTo>
                      <a:pt x="78" y="19"/>
                    </a:lnTo>
                    <a:lnTo>
                      <a:pt x="68" y="17"/>
                    </a:lnTo>
                    <a:lnTo>
                      <a:pt x="62" y="11"/>
                    </a:lnTo>
                    <a:lnTo>
                      <a:pt x="49" y="9"/>
                    </a:lnTo>
                    <a:lnTo>
                      <a:pt x="43" y="19"/>
                    </a:lnTo>
                    <a:lnTo>
                      <a:pt x="41" y="9"/>
                    </a:lnTo>
                    <a:lnTo>
                      <a:pt x="39" y="2"/>
                    </a:lnTo>
                    <a:lnTo>
                      <a:pt x="17" y="0"/>
                    </a:lnTo>
                    <a:lnTo>
                      <a:pt x="0" y="2"/>
                    </a:lnTo>
                    <a:lnTo>
                      <a:pt x="0" y="11"/>
                    </a:lnTo>
                    <a:close/>
                  </a:path>
                </a:pathLst>
              </a:custGeom>
              <a:grpFill/>
              <a:ln w="9525">
                <a:solidFill>
                  <a:schemeClr val="bg2"/>
                </a:solidFill>
                <a:round/>
                <a:headEnd/>
                <a:tailEnd/>
              </a:ln>
            </p:spPr>
            <p:txBody>
              <a:bodyPr/>
              <a:lstStyle/>
              <a:p>
                <a:pPr>
                  <a:defRPr/>
                </a:pPr>
                <a:endParaRPr lang="en-GB" dirty="0"/>
              </a:p>
            </p:txBody>
          </p:sp>
          <p:sp>
            <p:nvSpPr>
              <p:cNvPr id="938" name="Freeform 39">
                <a:extLst>
                  <a:ext uri="{FF2B5EF4-FFF2-40B4-BE49-F238E27FC236}">
                    <a16:creationId xmlns:a16="http://schemas.microsoft.com/office/drawing/2014/main" id="{63648EE7-243E-44F0-98C1-29FE9C9B9D7A}"/>
                  </a:ext>
                </a:extLst>
              </p:cNvPr>
              <p:cNvSpPr>
                <a:spLocks/>
              </p:cNvSpPr>
              <p:nvPr/>
            </p:nvSpPr>
            <p:spPr bwMode="auto">
              <a:xfrm>
                <a:off x="1024" y="1285"/>
                <a:ext cx="103" cy="54"/>
              </a:xfrm>
              <a:custGeom>
                <a:avLst/>
                <a:gdLst>
                  <a:gd name="T0" fmla="*/ 0 w 103"/>
                  <a:gd name="T1" fmla="*/ 11 h 54"/>
                  <a:gd name="T2" fmla="*/ 15 w 103"/>
                  <a:gd name="T3" fmla="*/ 15 h 54"/>
                  <a:gd name="T4" fmla="*/ 25 w 103"/>
                  <a:gd name="T5" fmla="*/ 19 h 54"/>
                  <a:gd name="T6" fmla="*/ 33 w 103"/>
                  <a:gd name="T7" fmla="*/ 27 h 54"/>
                  <a:gd name="T8" fmla="*/ 31 w 103"/>
                  <a:gd name="T9" fmla="*/ 29 h 54"/>
                  <a:gd name="T10" fmla="*/ 17 w 103"/>
                  <a:gd name="T11" fmla="*/ 27 h 54"/>
                  <a:gd name="T12" fmla="*/ 9 w 103"/>
                  <a:gd name="T13" fmla="*/ 29 h 54"/>
                  <a:gd name="T14" fmla="*/ 7 w 103"/>
                  <a:gd name="T15" fmla="*/ 39 h 54"/>
                  <a:gd name="T16" fmla="*/ 19 w 103"/>
                  <a:gd name="T17" fmla="*/ 41 h 54"/>
                  <a:gd name="T18" fmla="*/ 33 w 103"/>
                  <a:gd name="T19" fmla="*/ 39 h 54"/>
                  <a:gd name="T20" fmla="*/ 49 w 103"/>
                  <a:gd name="T21" fmla="*/ 37 h 54"/>
                  <a:gd name="T22" fmla="*/ 64 w 103"/>
                  <a:gd name="T23" fmla="*/ 39 h 54"/>
                  <a:gd name="T24" fmla="*/ 72 w 103"/>
                  <a:gd name="T25" fmla="*/ 45 h 54"/>
                  <a:gd name="T26" fmla="*/ 80 w 103"/>
                  <a:gd name="T27" fmla="*/ 54 h 54"/>
                  <a:gd name="T28" fmla="*/ 95 w 103"/>
                  <a:gd name="T29" fmla="*/ 54 h 54"/>
                  <a:gd name="T30" fmla="*/ 103 w 103"/>
                  <a:gd name="T31" fmla="*/ 47 h 54"/>
                  <a:gd name="T32" fmla="*/ 91 w 103"/>
                  <a:gd name="T33" fmla="*/ 37 h 54"/>
                  <a:gd name="T34" fmla="*/ 87 w 103"/>
                  <a:gd name="T35" fmla="*/ 27 h 54"/>
                  <a:gd name="T36" fmla="*/ 78 w 103"/>
                  <a:gd name="T37" fmla="*/ 19 h 54"/>
                  <a:gd name="T38" fmla="*/ 68 w 103"/>
                  <a:gd name="T39" fmla="*/ 17 h 54"/>
                  <a:gd name="T40" fmla="*/ 62 w 103"/>
                  <a:gd name="T41" fmla="*/ 11 h 54"/>
                  <a:gd name="T42" fmla="*/ 49 w 103"/>
                  <a:gd name="T43" fmla="*/ 9 h 54"/>
                  <a:gd name="T44" fmla="*/ 43 w 103"/>
                  <a:gd name="T45" fmla="*/ 19 h 54"/>
                  <a:gd name="T46" fmla="*/ 41 w 103"/>
                  <a:gd name="T47" fmla="*/ 9 h 54"/>
                  <a:gd name="T48" fmla="*/ 39 w 103"/>
                  <a:gd name="T49" fmla="*/ 2 h 54"/>
                  <a:gd name="T50" fmla="*/ 17 w 103"/>
                  <a:gd name="T51" fmla="*/ 0 h 54"/>
                  <a:gd name="T52" fmla="*/ 0 w 103"/>
                  <a:gd name="T53" fmla="*/ 2 h 54"/>
                  <a:gd name="T54" fmla="*/ 0 w 103"/>
                  <a:gd name="T5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54">
                    <a:moveTo>
                      <a:pt x="0" y="11"/>
                    </a:moveTo>
                    <a:lnTo>
                      <a:pt x="15" y="15"/>
                    </a:lnTo>
                    <a:lnTo>
                      <a:pt x="25" y="19"/>
                    </a:lnTo>
                    <a:lnTo>
                      <a:pt x="33" y="27"/>
                    </a:lnTo>
                    <a:lnTo>
                      <a:pt x="31" y="29"/>
                    </a:lnTo>
                    <a:lnTo>
                      <a:pt x="17" y="27"/>
                    </a:lnTo>
                    <a:lnTo>
                      <a:pt x="9" y="29"/>
                    </a:lnTo>
                    <a:lnTo>
                      <a:pt x="7" y="39"/>
                    </a:lnTo>
                    <a:lnTo>
                      <a:pt x="19" y="41"/>
                    </a:lnTo>
                    <a:lnTo>
                      <a:pt x="33" y="39"/>
                    </a:lnTo>
                    <a:lnTo>
                      <a:pt x="49" y="37"/>
                    </a:lnTo>
                    <a:lnTo>
                      <a:pt x="64" y="39"/>
                    </a:lnTo>
                    <a:lnTo>
                      <a:pt x="72" y="45"/>
                    </a:lnTo>
                    <a:lnTo>
                      <a:pt x="80" y="54"/>
                    </a:lnTo>
                    <a:lnTo>
                      <a:pt x="95" y="54"/>
                    </a:lnTo>
                    <a:lnTo>
                      <a:pt x="103" y="47"/>
                    </a:lnTo>
                    <a:lnTo>
                      <a:pt x="91" y="37"/>
                    </a:lnTo>
                    <a:lnTo>
                      <a:pt x="87" y="27"/>
                    </a:lnTo>
                    <a:lnTo>
                      <a:pt x="78" y="19"/>
                    </a:lnTo>
                    <a:lnTo>
                      <a:pt x="68" y="17"/>
                    </a:lnTo>
                    <a:lnTo>
                      <a:pt x="62" y="11"/>
                    </a:lnTo>
                    <a:lnTo>
                      <a:pt x="49" y="9"/>
                    </a:lnTo>
                    <a:lnTo>
                      <a:pt x="43" y="19"/>
                    </a:lnTo>
                    <a:lnTo>
                      <a:pt x="41" y="9"/>
                    </a:lnTo>
                    <a:lnTo>
                      <a:pt x="39" y="2"/>
                    </a:lnTo>
                    <a:lnTo>
                      <a:pt x="17" y="0"/>
                    </a:lnTo>
                    <a:lnTo>
                      <a:pt x="0" y="2"/>
                    </a:lnTo>
                    <a:lnTo>
                      <a:pt x="0" y="1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59" name="Canada">
              <a:extLst>
                <a:ext uri="{FF2B5EF4-FFF2-40B4-BE49-F238E27FC236}">
                  <a16:creationId xmlns:a16="http://schemas.microsoft.com/office/drawing/2014/main" id="{32D492EB-42B8-421C-BA11-E4154A289EFE}"/>
                </a:ext>
              </a:extLst>
            </p:cNvPr>
            <p:cNvGrpSpPr>
              <a:grpSpLocks/>
            </p:cNvGrpSpPr>
            <p:nvPr/>
          </p:nvGrpSpPr>
          <p:grpSpPr bwMode="auto">
            <a:xfrm>
              <a:off x="1633538" y="1812925"/>
              <a:ext cx="173037" cy="85725"/>
              <a:chOff x="1039" y="1374"/>
              <a:chExt cx="109" cy="54"/>
            </a:xfrm>
            <a:grpFill/>
          </p:grpSpPr>
          <p:sp>
            <p:nvSpPr>
              <p:cNvPr id="935" name="Freeform 41">
                <a:extLst>
                  <a:ext uri="{FF2B5EF4-FFF2-40B4-BE49-F238E27FC236}">
                    <a16:creationId xmlns:a16="http://schemas.microsoft.com/office/drawing/2014/main" id="{B994660F-7414-45BC-B74B-2CC58C35490A}"/>
                  </a:ext>
                </a:extLst>
              </p:cNvPr>
              <p:cNvSpPr>
                <a:spLocks/>
              </p:cNvSpPr>
              <p:nvPr/>
            </p:nvSpPr>
            <p:spPr bwMode="auto">
              <a:xfrm>
                <a:off x="1039" y="1374"/>
                <a:ext cx="109" cy="54"/>
              </a:xfrm>
              <a:custGeom>
                <a:avLst/>
                <a:gdLst>
                  <a:gd name="T0" fmla="*/ 101 w 109"/>
                  <a:gd name="T1" fmla="*/ 50 h 54"/>
                  <a:gd name="T2" fmla="*/ 89 w 109"/>
                  <a:gd name="T3" fmla="*/ 52 h 54"/>
                  <a:gd name="T4" fmla="*/ 68 w 109"/>
                  <a:gd name="T5" fmla="*/ 54 h 54"/>
                  <a:gd name="T6" fmla="*/ 64 w 109"/>
                  <a:gd name="T7" fmla="*/ 43 h 54"/>
                  <a:gd name="T8" fmla="*/ 72 w 109"/>
                  <a:gd name="T9" fmla="*/ 35 h 54"/>
                  <a:gd name="T10" fmla="*/ 66 w 109"/>
                  <a:gd name="T11" fmla="*/ 35 h 54"/>
                  <a:gd name="T12" fmla="*/ 56 w 109"/>
                  <a:gd name="T13" fmla="*/ 33 h 54"/>
                  <a:gd name="T14" fmla="*/ 47 w 109"/>
                  <a:gd name="T15" fmla="*/ 33 h 54"/>
                  <a:gd name="T16" fmla="*/ 35 w 109"/>
                  <a:gd name="T17" fmla="*/ 37 h 54"/>
                  <a:gd name="T18" fmla="*/ 25 w 109"/>
                  <a:gd name="T19" fmla="*/ 33 h 54"/>
                  <a:gd name="T20" fmla="*/ 8 w 109"/>
                  <a:gd name="T21" fmla="*/ 20 h 54"/>
                  <a:gd name="T22" fmla="*/ 0 w 109"/>
                  <a:gd name="T23" fmla="*/ 4 h 54"/>
                  <a:gd name="T24" fmla="*/ 8 w 109"/>
                  <a:gd name="T25" fmla="*/ 0 h 54"/>
                  <a:gd name="T26" fmla="*/ 18 w 109"/>
                  <a:gd name="T27" fmla="*/ 6 h 54"/>
                  <a:gd name="T28" fmla="*/ 25 w 109"/>
                  <a:gd name="T29" fmla="*/ 14 h 54"/>
                  <a:gd name="T30" fmla="*/ 39 w 109"/>
                  <a:gd name="T31" fmla="*/ 25 h 54"/>
                  <a:gd name="T32" fmla="*/ 47 w 109"/>
                  <a:gd name="T33" fmla="*/ 23 h 54"/>
                  <a:gd name="T34" fmla="*/ 39 w 109"/>
                  <a:gd name="T35" fmla="*/ 16 h 54"/>
                  <a:gd name="T36" fmla="*/ 39 w 109"/>
                  <a:gd name="T37" fmla="*/ 10 h 54"/>
                  <a:gd name="T38" fmla="*/ 47 w 109"/>
                  <a:gd name="T39" fmla="*/ 8 h 54"/>
                  <a:gd name="T40" fmla="*/ 56 w 109"/>
                  <a:gd name="T41" fmla="*/ 16 h 54"/>
                  <a:gd name="T42" fmla="*/ 68 w 109"/>
                  <a:gd name="T43" fmla="*/ 25 h 54"/>
                  <a:gd name="T44" fmla="*/ 72 w 109"/>
                  <a:gd name="T45" fmla="*/ 20 h 54"/>
                  <a:gd name="T46" fmla="*/ 66 w 109"/>
                  <a:gd name="T47" fmla="*/ 12 h 54"/>
                  <a:gd name="T48" fmla="*/ 60 w 109"/>
                  <a:gd name="T49" fmla="*/ 4 h 54"/>
                  <a:gd name="T50" fmla="*/ 62 w 109"/>
                  <a:gd name="T51" fmla="*/ 0 h 54"/>
                  <a:gd name="T52" fmla="*/ 76 w 109"/>
                  <a:gd name="T53" fmla="*/ 2 h 54"/>
                  <a:gd name="T54" fmla="*/ 82 w 109"/>
                  <a:gd name="T55" fmla="*/ 8 h 54"/>
                  <a:gd name="T56" fmla="*/ 89 w 109"/>
                  <a:gd name="T57" fmla="*/ 4 h 54"/>
                  <a:gd name="T58" fmla="*/ 101 w 109"/>
                  <a:gd name="T59" fmla="*/ 4 h 54"/>
                  <a:gd name="T60" fmla="*/ 105 w 109"/>
                  <a:gd name="T61" fmla="*/ 10 h 54"/>
                  <a:gd name="T62" fmla="*/ 107 w 109"/>
                  <a:gd name="T63" fmla="*/ 27 h 54"/>
                  <a:gd name="T64" fmla="*/ 109 w 109"/>
                  <a:gd name="T65" fmla="*/ 35 h 54"/>
                  <a:gd name="T66" fmla="*/ 101 w 109"/>
                  <a:gd name="T67" fmla="*/ 39 h 54"/>
                  <a:gd name="T68" fmla="*/ 101 w 109"/>
                  <a:gd name="T69" fmla="*/ 5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9" h="54">
                    <a:moveTo>
                      <a:pt x="101" y="50"/>
                    </a:moveTo>
                    <a:lnTo>
                      <a:pt x="89" y="52"/>
                    </a:lnTo>
                    <a:lnTo>
                      <a:pt x="68" y="54"/>
                    </a:lnTo>
                    <a:lnTo>
                      <a:pt x="64" y="43"/>
                    </a:lnTo>
                    <a:lnTo>
                      <a:pt x="72" y="35"/>
                    </a:lnTo>
                    <a:lnTo>
                      <a:pt x="66" y="35"/>
                    </a:lnTo>
                    <a:lnTo>
                      <a:pt x="56" y="33"/>
                    </a:lnTo>
                    <a:lnTo>
                      <a:pt x="47" y="33"/>
                    </a:lnTo>
                    <a:lnTo>
                      <a:pt x="35" y="37"/>
                    </a:lnTo>
                    <a:lnTo>
                      <a:pt x="25" y="33"/>
                    </a:lnTo>
                    <a:lnTo>
                      <a:pt x="8" y="20"/>
                    </a:lnTo>
                    <a:lnTo>
                      <a:pt x="0" y="4"/>
                    </a:lnTo>
                    <a:lnTo>
                      <a:pt x="8" y="0"/>
                    </a:lnTo>
                    <a:lnTo>
                      <a:pt x="18" y="6"/>
                    </a:lnTo>
                    <a:lnTo>
                      <a:pt x="25" y="14"/>
                    </a:lnTo>
                    <a:lnTo>
                      <a:pt x="39" y="25"/>
                    </a:lnTo>
                    <a:lnTo>
                      <a:pt x="47" y="23"/>
                    </a:lnTo>
                    <a:lnTo>
                      <a:pt x="39" y="16"/>
                    </a:lnTo>
                    <a:lnTo>
                      <a:pt x="39" y="10"/>
                    </a:lnTo>
                    <a:lnTo>
                      <a:pt x="47" y="8"/>
                    </a:lnTo>
                    <a:lnTo>
                      <a:pt x="56" y="16"/>
                    </a:lnTo>
                    <a:lnTo>
                      <a:pt x="68" y="25"/>
                    </a:lnTo>
                    <a:lnTo>
                      <a:pt x="72" y="20"/>
                    </a:lnTo>
                    <a:lnTo>
                      <a:pt x="66" y="12"/>
                    </a:lnTo>
                    <a:lnTo>
                      <a:pt x="60" y="4"/>
                    </a:lnTo>
                    <a:lnTo>
                      <a:pt x="62" y="0"/>
                    </a:lnTo>
                    <a:lnTo>
                      <a:pt x="76" y="2"/>
                    </a:lnTo>
                    <a:lnTo>
                      <a:pt x="82" y="8"/>
                    </a:lnTo>
                    <a:lnTo>
                      <a:pt x="89" y="4"/>
                    </a:lnTo>
                    <a:lnTo>
                      <a:pt x="101" y="4"/>
                    </a:lnTo>
                    <a:lnTo>
                      <a:pt x="105" y="10"/>
                    </a:lnTo>
                    <a:lnTo>
                      <a:pt x="107" y="27"/>
                    </a:lnTo>
                    <a:lnTo>
                      <a:pt x="109" y="35"/>
                    </a:lnTo>
                    <a:lnTo>
                      <a:pt x="101" y="39"/>
                    </a:lnTo>
                    <a:lnTo>
                      <a:pt x="101" y="50"/>
                    </a:lnTo>
                    <a:close/>
                  </a:path>
                </a:pathLst>
              </a:custGeom>
              <a:grpFill/>
              <a:ln w="9525">
                <a:solidFill>
                  <a:schemeClr val="bg2"/>
                </a:solidFill>
                <a:round/>
                <a:headEnd/>
                <a:tailEnd/>
              </a:ln>
            </p:spPr>
            <p:txBody>
              <a:bodyPr/>
              <a:lstStyle/>
              <a:p>
                <a:pPr>
                  <a:defRPr/>
                </a:pPr>
                <a:endParaRPr lang="en-GB" dirty="0"/>
              </a:p>
            </p:txBody>
          </p:sp>
          <p:sp>
            <p:nvSpPr>
              <p:cNvPr id="936" name="Freeform 42">
                <a:extLst>
                  <a:ext uri="{FF2B5EF4-FFF2-40B4-BE49-F238E27FC236}">
                    <a16:creationId xmlns:a16="http://schemas.microsoft.com/office/drawing/2014/main" id="{44F9BD32-3FA0-4071-94BB-2F54E85B35A9}"/>
                  </a:ext>
                </a:extLst>
              </p:cNvPr>
              <p:cNvSpPr>
                <a:spLocks/>
              </p:cNvSpPr>
              <p:nvPr/>
            </p:nvSpPr>
            <p:spPr bwMode="auto">
              <a:xfrm>
                <a:off x="1039" y="1374"/>
                <a:ext cx="109" cy="54"/>
              </a:xfrm>
              <a:custGeom>
                <a:avLst/>
                <a:gdLst>
                  <a:gd name="T0" fmla="*/ 101 w 109"/>
                  <a:gd name="T1" fmla="*/ 50 h 54"/>
                  <a:gd name="T2" fmla="*/ 89 w 109"/>
                  <a:gd name="T3" fmla="*/ 52 h 54"/>
                  <a:gd name="T4" fmla="*/ 68 w 109"/>
                  <a:gd name="T5" fmla="*/ 54 h 54"/>
                  <a:gd name="T6" fmla="*/ 64 w 109"/>
                  <a:gd name="T7" fmla="*/ 43 h 54"/>
                  <a:gd name="T8" fmla="*/ 72 w 109"/>
                  <a:gd name="T9" fmla="*/ 35 h 54"/>
                  <a:gd name="T10" fmla="*/ 66 w 109"/>
                  <a:gd name="T11" fmla="*/ 35 h 54"/>
                  <a:gd name="T12" fmla="*/ 56 w 109"/>
                  <a:gd name="T13" fmla="*/ 33 h 54"/>
                  <a:gd name="T14" fmla="*/ 47 w 109"/>
                  <a:gd name="T15" fmla="*/ 33 h 54"/>
                  <a:gd name="T16" fmla="*/ 35 w 109"/>
                  <a:gd name="T17" fmla="*/ 37 h 54"/>
                  <a:gd name="T18" fmla="*/ 25 w 109"/>
                  <a:gd name="T19" fmla="*/ 33 h 54"/>
                  <a:gd name="T20" fmla="*/ 8 w 109"/>
                  <a:gd name="T21" fmla="*/ 20 h 54"/>
                  <a:gd name="T22" fmla="*/ 0 w 109"/>
                  <a:gd name="T23" fmla="*/ 4 h 54"/>
                  <a:gd name="T24" fmla="*/ 8 w 109"/>
                  <a:gd name="T25" fmla="*/ 0 h 54"/>
                  <a:gd name="T26" fmla="*/ 18 w 109"/>
                  <a:gd name="T27" fmla="*/ 6 h 54"/>
                  <a:gd name="T28" fmla="*/ 25 w 109"/>
                  <a:gd name="T29" fmla="*/ 14 h 54"/>
                  <a:gd name="T30" fmla="*/ 39 w 109"/>
                  <a:gd name="T31" fmla="*/ 25 h 54"/>
                  <a:gd name="T32" fmla="*/ 47 w 109"/>
                  <a:gd name="T33" fmla="*/ 23 h 54"/>
                  <a:gd name="T34" fmla="*/ 39 w 109"/>
                  <a:gd name="T35" fmla="*/ 16 h 54"/>
                  <a:gd name="T36" fmla="*/ 39 w 109"/>
                  <a:gd name="T37" fmla="*/ 10 h 54"/>
                  <a:gd name="T38" fmla="*/ 47 w 109"/>
                  <a:gd name="T39" fmla="*/ 8 h 54"/>
                  <a:gd name="T40" fmla="*/ 56 w 109"/>
                  <a:gd name="T41" fmla="*/ 16 h 54"/>
                  <a:gd name="T42" fmla="*/ 68 w 109"/>
                  <a:gd name="T43" fmla="*/ 25 h 54"/>
                  <a:gd name="T44" fmla="*/ 72 w 109"/>
                  <a:gd name="T45" fmla="*/ 20 h 54"/>
                  <a:gd name="T46" fmla="*/ 66 w 109"/>
                  <a:gd name="T47" fmla="*/ 12 h 54"/>
                  <a:gd name="T48" fmla="*/ 60 w 109"/>
                  <a:gd name="T49" fmla="*/ 4 h 54"/>
                  <a:gd name="T50" fmla="*/ 62 w 109"/>
                  <a:gd name="T51" fmla="*/ 0 h 54"/>
                  <a:gd name="T52" fmla="*/ 76 w 109"/>
                  <a:gd name="T53" fmla="*/ 2 h 54"/>
                  <a:gd name="T54" fmla="*/ 82 w 109"/>
                  <a:gd name="T55" fmla="*/ 8 h 54"/>
                  <a:gd name="T56" fmla="*/ 89 w 109"/>
                  <a:gd name="T57" fmla="*/ 4 h 54"/>
                  <a:gd name="T58" fmla="*/ 101 w 109"/>
                  <a:gd name="T59" fmla="*/ 4 h 54"/>
                  <a:gd name="T60" fmla="*/ 105 w 109"/>
                  <a:gd name="T61" fmla="*/ 10 h 54"/>
                  <a:gd name="T62" fmla="*/ 107 w 109"/>
                  <a:gd name="T63" fmla="*/ 27 h 54"/>
                  <a:gd name="T64" fmla="*/ 109 w 109"/>
                  <a:gd name="T65" fmla="*/ 35 h 54"/>
                  <a:gd name="T66" fmla="*/ 101 w 109"/>
                  <a:gd name="T67" fmla="*/ 39 h 54"/>
                  <a:gd name="T68" fmla="*/ 101 w 109"/>
                  <a:gd name="T69"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54">
                    <a:moveTo>
                      <a:pt x="101" y="50"/>
                    </a:moveTo>
                    <a:lnTo>
                      <a:pt x="89" y="52"/>
                    </a:lnTo>
                    <a:lnTo>
                      <a:pt x="68" y="54"/>
                    </a:lnTo>
                    <a:lnTo>
                      <a:pt x="64" y="43"/>
                    </a:lnTo>
                    <a:lnTo>
                      <a:pt x="72" y="35"/>
                    </a:lnTo>
                    <a:lnTo>
                      <a:pt x="66" y="35"/>
                    </a:lnTo>
                    <a:lnTo>
                      <a:pt x="56" y="33"/>
                    </a:lnTo>
                    <a:lnTo>
                      <a:pt x="47" y="33"/>
                    </a:lnTo>
                    <a:lnTo>
                      <a:pt x="35" y="37"/>
                    </a:lnTo>
                    <a:lnTo>
                      <a:pt x="25" y="33"/>
                    </a:lnTo>
                    <a:lnTo>
                      <a:pt x="8" y="20"/>
                    </a:lnTo>
                    <a:lnTo>
                      <a:pt x="0" y="4"/>
                    </a:lnTo>
                    <a:lnTo>
                      <a:pt x="8" y="0"/>
                    </a:lnTo>
                    <a:lnTo>
                      <a:pt x="18" y="6"/>
                    </a:lnTo>
                    <a:lnTo>
                      <a:pt x="25" y="14"/>
                    </a:lnTo>
                    <a:lnTo>
                      <a:pt x="39" y="25"/>
                    </a:lnTo>
                    <a:lnTo>
                      <a:pt x="47" y="23"/>
                    </a:lnTo>
                    <a:lnTo>
                      <a:pt x="39" y="16"/>
                    </a:lnTo>
                    <a:lnTo>
                      <a:pt x="39" y="10"/>
                    </a:lnTo>
                    <a:lnTo>
                      <a:pt x="47" y="8"/>
                    </a:lnTo>
                    <a:lnTo>
                      <a:pt x="56" y="16"/>
                    </a:lnTo>
                    <a:lnTo>
                      <a:pt x="68" y="25"/>
                    </a:lnTo>
                    <a:lnTo>
                      <a:pt x="72" y="20"/>
                    </a:lnTo>
                    <a:lnTo>
                      <a:pt x="66" y="12"/>
                    </a:lnTo>
                    <a:lnTo>
                      <a:pt x="60" y="4"/>
                    </a:lnTo>
                    <a:lnTo>
                      <a:pt x="62" y="0"/>
                    </a:lnTo>
                    <a:lnTo>
                      <a:pt x="76" y="2"/>
                    </a:lnTo>
                    <a:lnTo>
                      <a:pt x="82" y="8"/>
                    </a:lnTo>
                    <a:lnTo>
                      <a:pt x="89" y="4"/>
                    </a:lnTo>
                    <a:lnTo>
                      <a:pt x="101" y="4"/>
                    </a:lnTo>
                    <a:lnTo>
                      <a:pt x="105" y="10"/>
                    </a:lnTo>
                    <a:lnTo>
                      <a:pt x="107" y="27"/>
                    </a:lnTo>
                    <a:lnTo>
                      <a:pt x="109" y="35"/>
                    </a:lnTo>
                    <a:lnTo>
                      <a:pt x="101" y="39"/>
                    </a:lnTo>
                    <a:lnTo>
                      <a:pt x="101" y="5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0" name="Canada">
              <a:extLst>
                <a:ext uri="{FF2B5EF4-FFF2-40B4-BE49-F238E27FC236}">
                  <a16:creationId xmlns:a16="http://schemas.microsoft.com/office/drawing/2014/main" id="{A6167183-9F82-4434-B414-B6F023F9A598}"/>
                </a:ext>
              </a:extLst>
            </p:cNvPr>
            <p:cNvGrpSpPr>
              <a:grpSpLocks/>
            </p:cNvGrpSpPr>
            <p:nvPr/>
          </p:nvGrpSpPr>
          <p:grpSpPr bwMode="auto">
            <a:xfrm>
              <a:off x="1827213" y="1792288"/>
              <a:ext cx="419100" cy="128587"/>
              <a:chOff x="1161" y="1361"/>
              <a:chExt cx="264" cy="81"/>
            </a:xfrm>
            <a:grpFill/>
          </p:grpSpPr>
          <p:sp>
            <p:nvSpPr>
              <p:cNvPr id="933" name="Freeform 44">
                <a:extLst>
                  <a:ext uri="{FF2B5EF4-FFF2-40B4-BE49-F238E27FC236}">
                    <a16:creationId xmlns:a16="http://schemas.microsoft.com/office/drawing/2014/main" id="{C97952C0-B45F-4BB6-8F0E-0D62E738C2E8}"/>
                  </a:ext>
                </a:extLst>
              </p:cNvPr>
              <p:cNvSpPr>
                <a:spLocks/>
              </p:cNvSpPr>
              <p:nvPr/>
            </p:nvSpPr>
            <p:spPr bwMode="auto">
              <a:xfrm>
                <a:off x="1161" y="1361"/>
                <a:ext cx="264" cy="81"/>
              </a:xfrm>
              <a:custGeom>
                <a:avLst/>
                <a:gdLst>
                  <a:gd name="T0" fmla="*/ 47 w 264"/>
                  <a:gd name="T1" fmla="*/ 25 h 81"/>
                  <a:gd name="T2" fmla="*/ 34 w 264"/>
                  <a:gd name="T3" fmla="*/ 27 h 81"/>
                  <a:gd name="T4" fmla="*/ 20 w 264"/>
                  <a:gd name="T5" fmla="*/ 25 h 81"/>
                  <a:gd name="T6" fmla="*/ 6 w 264"/>
                  <a:gd name="T7" fmla="*/ 19 h 81"/>
                  <a:gd name="T8" fmla="*/ 0 w 264"/>
                  <a:gd name="T9" fmla="*/ 13 h 81"/>
                  <a:gd name="T10" fmla="*/ 2 w 264"/>
                  <a:gd name="T11" fmla="*/ 4 h 81"/>
                  <a:gd name="T12" fmla="*/ 14 w 264"/>
                  <a:gd name="T13" fmla="*/ 0 h 81"/>
                  <a:gd name="T14" fmla="*/ 32 w 264"/>
                  <a:gd name="T15" fmla="*/ 6 h 81"/>
                  <a:gd name="T16" fmla="*/ 47 w 264"/>
                  <a:gd name="T17" fmla="*/ 10 h 81"/>
                  <a:gd name="T18" fmla="*/ 53 w 264"/>
                  <a:gd name="T19" fmla="*/ 17 h 81"/>
                  <a:gd name="T20" fmla="*/ 69 w 264"/>
                  <a:gd name="T21" fmla="*/ 17 h 81"/>
                  <a:gd name="T22" fmla="*/ 86 w 264"/>
                  <a:gd name="T23" fmla="*/ 13 h 81"/>
                  <a:gd name="T24" fmla="*/ 94 w 264"/>
                  <a:gd name="T25" fmla="*/ 23 h 81"/>
                  <a:gd name="T26" fmla="*/ 94 w 264"/>
                  <a:gd name="T27" fmla="*/ 33 h 81"/>
                  <a:gd name="T28" fmla="*/ 98 w 264"/>
                  <a:gd name="T29" fmla="*/ 39 h 81"/>
                  <a:gd name="T30" fmla="*/ 117 w 264"/>
                  <a:gd name="T31" fmla="*/ 50 h 81"/>
                  <a:gd name="T32" fmla="*/ 147 w 264"/>
                  <a:gd name="T33" fmla="*/ 50 h 81"/>
                  <a:gd name="T34" fmla="*/ 168 w 264"/>
                  <a:gd name="T35" fmla="*/ 52 h 81"/>
                  <a:gd name="T36" fmla="*/ 194 w 264"/>
                  <a:gd name="T37" fmla="*/ 43 h 81"/>
                  <a:gd name="T38" fmla="*/ 231 w 264"/>
                  <a:gd name="T39" fmla="*/ 45 h 81"/>
                  <a:gd name="T40" fmla="*/ 250 w 264"/>
                  <a:gd name="T41" fmla="*/ 48 h 81"/>
                  <a:gd name="T42" fmla="*/ 264 w 264"/>
                  <a:gd name="T43" fmla="*/ 54 h 81"/>
                  <a:gd name="T44" fmla="*/ 262 w 264"/>
                  <a:gd name="T45" fmla="*/ 64 h 81"/>
                  <a:gd name="T46" fmla="*/ 256 w 264"/>
                  <a:gd name="T47" fmla="*/ 68 h 81"/>
                  <a:gd name="T48" fmla="*/ 254 w 264"/>
                  <a:gd name="T49" fmla="*/ 79 h 81"/>
                  <a:gd name="T50" fmla="*/ 217 w 264"/>
                  <a:gd name="T51" fmla="*/ 81 h 81"/>
                  <a:gd name="T52" fmla="*/ 207 w 264"/>
                  <a:gd name="T53" fmla="*/ 74 h 81"/>
                  <a:gd name="T54" fmla="*/ 201 w 264"/>
                  <a:gd name="T55" fmla="*/ 81 h 81"/>
                  <a:gd name="T56" fmla="*/ 129 w 264"/>
                  <a:gd name="T57" fmla="*/ 81 h 81"/>
                  <a:gd name="T58" fmla="*/ 127 w 264"/>
                  <a:gd name="T59" fmla="*/ 72 h 81"/>
                  <a:gd name="T60" fmla="*/ 123 w 264"/>
                  <a:gd name="T61" fmla="*/ 70 h 81"/>
                  <a:gd name="T62" fmla="*/ 117 w 264"/>
                  <a:gd name="T63" fmla="*/ 75 h 81"/>
                  <a:gd name="T64" fmla="*/ 113 w 264"/>
                  <a:gd name="T65" fmla="*/ 81 h 81"/>
                  <a:gd name="T66" fmla="*/ 90 w 264"/>
                  <a:gd name="T67" fmla="*/ 77 h 81"/>
                  <a:gd name="T68" fmla="*/ 86 w 264"/>
                  <a:gd name="T69" fmla="*/ 72 h 81"/>
                  <a:gd name="T70" fmla="*/ 82 w 264"/>
                  <a:gd name="T71" fmla="*/ 75 h 81"/>
                  <a:gd name="T72" fmla="*/ 76 w 264"/>
                  <a:gd name="T73" fmla="*/ 75 h 81"/>
                  <a:gd name="T74" fmla="*/ 71 w 264"/>
                  <a:gd name="T75" fmla="*/ 68 h 81"/>
                  <a:gd name="T76" fmla="*/ 67 w 264"/>
                  <a:gd name="T77" fmla="*/ 56 h 81"/>
                  <a:gd name="T78" fmla="*/ 67 w 264"/>
                  <a:gd name="T79" fmla="*/ 52 h 81"/>
                  <a:gd name="T80" fmla="*/ 71 w 264"/>
                  <a:gd name="T81" fmla="*/ 46 h 81"/>
                  <a:gd name="T82" fmla="*/ 63 w 264"/>
                  <a:gd name="T83" fmla="*/ 37 h 81"/>
                  <a:gd name="T84" fmla="*/ 57 w 264"/>
                  <a:gd name="T85" fmla="*/ 27 h 81"/>
                  <a:gd name="T86" fmla="*/ 47 w 264"/>
                  <a:gd name="T87" fmla="*/ 25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4" h="81">
                    <a:moveTo>
                      <a:pt x="47" y="25"/>
                    </a:moveTo>
                    <a:lnTo>
                      <a:pt x="34" y="27"/>
                    </a:lnTo>
                    <a:lnTo>
                      <a:pt x="20" y="25"/>
                    </a:lnTo>
                    <a:lnTo>
                      <a:pt x="6" y="19"/>
                    </a:lnTo>
                    <a:lnTo>
                      <a:pt x="0" y="13"/>
                    </a:lnTo>
                    <a:lnTo>
                      <a:pt x="2" y="4"/>
                    </a:lnTo>
                    <a:lnTo>
                      <a:pt x="14" y="0"/>
                    </a:lnTo>
                    <a:lnTo>
                      <a:pt x="32" y="6"/>
                    </a:lnTo>
                    <a:lnTo>
                      <a:pt x="47" y="10"/>
                    </a:lnTo>
                    <a:lnTo>
                      <a:pt x="53" y="17"/>
                    </a:lnTo>
                    <a:lnTo>
                      <a:pt x="69" y="17"/>
                    </a:lnTo>
                    <a:lnTo>
                      <a:pt x="86" y="13"/>
                    </a:lnTo>
                    <a:lnTo>
                      <a:pt x="94" y="23"/>
                    </a:lnTo>
                    <a:lnTo>
                      <a:pt x="94" y="33"/>
                    </a:lnTo>
                    <a:lnTo>
                      <a:pt x="98" y="39"/>
                    </a:lnTo>
                    <a:lnTo>
                      <a:pt x="117" y="50"/>
                    </a:lnTo>
                    <a:lnTo>
                      <a:pt x="147" y="50"/>
                    </a:lnTo>
                    <a:lnTo>
                      <a:pt x="168" y="52"/>
                    </a:lnTo>
                    <a:lnTo>
                      <a:pt x="194" y="43"/>
                    </a:lnTo>
                    <a:lnTo>
                      <a:pt x="231" y="45"/>
                    </a:lnTo>
                    <a:lnTo>
                      <a:pt x="250" y="48"/>
                    </a:lnTo>
                    <a:lnTo>
                      <a:pt x="264" y="54"/>
                    </a:lnTo>
                    <a:lnTo>
                      <a:pt x="262" y="64"/>
                    </a:lnTo>
                    <a:lnTo>
                      <a:pt x="256" y="68"/>
                    </a:lnTo>
                    <a:lnTo>
                      <a:pt x="254" y="79"/>
                    </a:lnTo>
                    <a:lnTo>
                      <a:pt x="217" y="81"/>
                    </a:lnTo>
                    <a:lnTo>
                      <a:pt x="207" y="74"/>
                    </a:lnTo>
                    <a:lnTo>
                      <a:pt x="201" y="81"/>
                    </a:lnTo>
                    <a:lnTo>
                      <a:pt x="129" y="81"/>
                    </a:lnTo>
                    <a:lnTo>
                      <a:pt x="127" y="72"/>
                    </a:lnTo>
                    <a:lnTo>
                      <a:pt x="123" y="70"/>
                    </a:lnTo>
                    <a:lnTo>
                      <a:pt x="117" y="75"/>
                    </a:lnTo>
                    <a:lnTo>
                      <a:pt x="113" y="81"/>
                    </a:lnTo>
                    <a:lnTo>
                      <a:pt x="90" y="77"/>
                    </a:lnTo>
                    <a:lnTo>
                      <a:pt x="86" y="72"/>
                    </a:lnTo>
                    <a:lnTo>
                      <a:pt x="82" y="75"/>
                    </a:lnTo>
                    <a:lnTo>
                      <a:pt x="76" y="75"/>
                    </a:lnTo>
                    <a:lnTo>
                      <a:pt x="71" y="68"/>
                    </a:lnTo>
                    <a:lnTo>
                      <a:pt x="67" y="56"/>
                    </a:lnTo>
                    <a:lnTo>
                      <a:pt x="67" y="52"/>
                    </a:lnTo>
                    <a:lnTo>
                      <a:pt x="71" y="46"/>
                    </a:lnTo>
                    <a:lnTo>
                      <a:pt x="63" y="37"/>
                    </a:lnTo>
                    <a:lnTo>
                      <a:pt x="57" y="27"/>
                    </a:lnTo>
                    <a:lnTo>
                      <a:pt x="47" y="25"/>
                    </a:lnTo>
                    <a:close/>
                  </a:path>
                </a:pathLst>
              </a:custGeom>
              <a:grpFill/>
              <a:ln w="9525">
                <a:solidFill>
                  <a:schemeClr val="bg2"/>
                </a:solidFill>
                <a:round/>
                <a:headEnd/>
                <a:tailEnd/>
              </a:ln>
            </p:spPr>
            <p:txBody>
              <a:bodyPr/>
              <a:lstStyle/>
              <a:p>
                <a:pPr>
                  <a:defRPr/>
                </a:pPr>
                <a:endParaRPr lang="en-GB" dirty="0"/>
              </a:p>
            </p:txBody>
          </p:sp>
          <p:sp>
            <p:nvSpPr>
              <p:cNvPr id="934" name="Freeform 45">
                <a:extLst>
                  <a:ext uri="{FF2B5EF4-FFF2-40B4-BE49-F238E27FC236}">
                    <a16:creationId xmlns:a16="http://schemas.microsoft.com/office/drawing/2014/main" id="{1F76B751-6488-4E28-B69D-F2A7A6ED065B}"/>
                  </a:ext>
                </a:extLst>
              </p:cNvPr>
              <p:cNvSpPr>
                <a:spLocks/>
              </p:cNvSpPr>
              <p:nvPr/>
            </p:nvSpPr>
            <p:spPr bwMode="auto">
              <a:xfrm>
                <a:off x="1161" y="1361"/>
                <a:ext cx="264" cy="81"/>
              </a:xfrm>
              <a:custGeom>
                <a:avLst/>
                <a:gdLst>
                  <a:gd name="T0" fmla="*/ 47 w 264"/>
                  <a:gd name="T1" fmla="*/ 25 h 81"/>
                  <a:gd name="T2" fmla="*/ 34 w 264"/>
                  <a:gd name="T3" fmla="*/ 27 h 81"/>
                  <a:gd name="T4" fmla="*/ 20 w 264"/>
                  <a:gd name="T5" fmla="*/ 25 h 81"/>
                  <a:gd name="T6" fmla="*/ 6 w 264"/>
                  <a:gd name="T7" fmla="*/ 19 h 81"/>
                  <a:gd name="T8" fmla="*/ 0 w 264"/>
                  <a:gd name="T9" fmla="*/ 13 h 81"/>
                  <a:gd name="T10" fmla="*/ 2 w 264"/>
                  <a:gd name="T11" fmla="*/ 4 h 81"/>
                  <a:gd name="T12" fmla="*/ 14 w 264"/>
                  <a:gd name="T13" fmla="*/ 0 h 81"/>
                  <a:gd name="T14" fmla="*/ 32 w 264"/>
                  <a:gd name="T15" fmla="*/ 6 h 81"/>
                  <a:gd name="T16" fmla="*/ 47 w 264"/>
                  <a:gd name="T17" fmla="*/ 10 h 81"/>
                  <a:gd name="T18" fmla="*/ 53 w 264"/>
                  <a:gd name="T19" fmla="*/ 17 h 81"/>
                  <a:gd name="T20" fmla="*/ 69 w 264"/>
                  <a:gd name="T21" fmla="*/ 17 h 81"/>
                  <a:gd name="T22" fmla="*/ 86 w 264"/>
                  <a:gd name="T23" fmla="*/ 13 h 81"/>
                  <a:gd name="T24" fmla="*/ 94 w 264"/>
                  <a:gd name="T25" fmla="*/ 23 h 81"/>
                  <a:gd name="T26" fmla="*/ 94 w 264"/>
                  <a:gd name="T27" fmla="*/ 33 h 81"/>
                  <a:gd name="T28" fmla="*/ 98 w 264"/>
                  <a:gd name="T29" fmla="*/ 39 h 81"/>
                  <a:gd name="T30" fmla="*/ 117 w 264"/>
                  <a:gd name="T31" fmla="*/ 50 h 81"/>
                  <a:gd name="T32" fmla="*/ 147 w 264"/>
                  <a:gd name="T33" fmla="*/ 50 h 81"/>
                  <a:gd name="T34" fmla="*/ 168 w 264"/>
                  <a:gd name="T35" fmla="*/ 52 h 81"/>
                  <a:gd name="T36" fmla="*/ 194 w 264"/>
                  <a:gd name="T37" fmla="*/ 43 h 81"/>
                  <a:gd name="T38" fmla="*/ 231 w 264"/>
                  <a:gd name="T39" fmla="*/ 45 h 81"/>
                  <a:gd name="T40" fmla="*/ 250 w 264"/>
                  <a:gd name="T41" fmla="*/ 48 h 81"/>
                  <a:gd name="T42" fmla="*/ 264 w 264"/>
                  <a:gd name="T43" fmla="*/ 54 h 81"/>
                  <a:gd name="T44" fmla="*/ 262 w 264"/>
                  <a:gd name="T45" fmla="*/ 64 h 81"/>
                  <a:gd name="T46" fmla="*/ 256 w 264"/>
                  <a:gd name="T47" fmla="*/ 68 h 81"/>
                  <a:gd name="T48" fmla="*/ 254 w 264"/>
                  <a:gd name="T49" fmla="*/ 79 h 81"/>
                  <a:gd name="T50" fmla="*/ 217 w 264"/>
                  <a:gd name="T51" fmla="*/ 81 h 81"/>
                  <a:gd name="T52" fmla="*/ 207 w 264"/>
                  <a:gd name="T53" fmla="*/ 74 h 81"/>
                  <a:gd name="T54" fmla="*/ 201 w 264"/>
                  <a:gd name="T55" fmla="*/ 81 h 81"/>
                  <a:gd name="T56" fmla="*/ 129 w 264"/>
                  <a:gd name="T57" fmla="*/ 81 h 81"/>
                  <a:gd name="T58" fmla="*/ 127 w 264"/>
                  <a:gd name="T59" fmla="*/ 72 h 81"/>
                  <a:gd name="T60" fmla="*/ 123 w 264"/>
                  <a:gd name="T61" fmla="*/ 70 h 81"/>
                  <a:gd name="T62" fmla="*/ 117 w 264"/>
                  <a:gd name="T63" fmla="*/ 75 h 81"/>
                  <a:gd name="T64" fmla="*/ 113 w 264"/>
                  <a:gd name="T65" fmla="*/ 81 h 81"/>
                  <a:gd name="T66" fmla="*/ 90 w 264"/>
                  <a:gd name="T67" fmla="*/ 77 h 81"/>
                  <a:gd name="T68" fmla="*/ 86 w 264"/>
                  <a:gd name="T69" fmla="*/ 72 h 81"/>
                  <a:gd name="T70" fmla="*/ 82 w 264"/>
                  <a:gd name="T71" fmla="*/ 75 h 81"/>
                  <a:gd name="T72" fmla="*/ 76 w 264"/>
                  <a:gd name="T73" fmla="*/ 75 h 81"/>
                  <a:gd name="T74" fmla="*/ 71 w 264"/>
                  <a:gd name="T75" fmla="*/ 68 h 81"/>
                  <a:gd name="T76" fmla="*/ 67 w 264"/>
                  <a:gd name="T77" fmla="*/ 56 h 81"/>
                  <a:gd name="T78" fmla="*/ 67 w 264"/>
                  <a:gd name="T79" fmla="*/ 52 h 81"/>
                  <a:gd name="T80" fmla="*/ 71 w 264"/>
                  <a:gd name="T81" fmla="*/ 46 h 81"/>
                  <a:gd name="T82" fmla="*/ 63 w 264"/>
                  <a:gd name="T83" fmla="*/ 37 h 81"/>
                  <a:gd name="T84" fmla="*/ 57 w 264"/>
                  <a:gd name="T85" fmla="*/ 27 h 81"/>
                  <a:gd name="T86" fmla="*/ 47 w 264"/>
                  <a:gd name="T87" fmla="*/ 2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4" h="81">
                    <a:moveTo>
                      <a:pt x="47" y="25"/>
                    </a:moveTo>
                    <a:lnTo>
                      <a:pt x="34" y="27"/>
                    </a:lnTo>
                    <a:lnTo>
                      <a:pt x="20" y="25"/>
                    </a:lnTo>
                    <a:lnTo>
                      <a:pt x="6" y="19"/>
                    </a:lnTo>
                    <a:lnTo>
                      <a:pt x="0" y="13"/>
                    </a:lnTo>
                    <a:lnTo>
                      <a:pt x="2" y="4"/>
                    </a:lnTo>
                    <a:lnTo>
                      <a:pt x="14" y="0"/>
                    </a:lnTo>
                    <a:lnTo>
                      <a:pt x="32" y="6"/>
                    </a:lnTo>
                    <a:lnTo>
                      <a:pt x="47" y="10"/>
                    </a:lnTo>
                    <a:lnTo>
                      <a:pt x="53" y="17"/>
                    </a:lnTo>
                    <a:lnTo>
                      <a:pt x="69" y="17"/>
                    </a:lnTo>
                    <a:lnTo>
                      <a:pt x="86" y="13"/>
                    </a:lnTo>
                    <a:lnTo>
                      <a:pt x="94" y="23"/>
                    </a:lnTo>
                    <a:lnTo>
                      <a:pt x="94" y="33"/>
                    </a:lnTo>
                    <a:lnTo>
                      <a:pt x="98" y="39"/>
                    </a:lnTo>
                    <a:lnTo>
                      <a:pt x="117" y="50"/>
                    </a:lnTo>
                    <a:lnTo>
                      <a:pt x="147" y="50"/>
                    </a:lnTo>
                    <a:lnTo>
                      <a:pt x="168" y="52"/>
                    </a:lnTo>
                    <a:lnTo>
                      <a:pt x="194" y="43"/>
                    </a:lnTo>
                    <a:lnTo>
                      <a:pt x="231" y="45"/>
                    </a:lnTo>
                    <a:lnTo>
                      <a:pt x="250" y="48"/>
                    </a:lnTo>
                    <a:lnTo>
                      <a:pt x="264" y="54"/>
                    </a:lnTo>
                    <a:lnTo>
                      <a:pt x="262" y="64"/>
                    </a:lnTo>
                    <a:lnTo>
                      <a:pt x="256" y="68"/>
                    </a:lnTo>
                    <a:lnTo>
                      <a:pt x="254" y="79"/>
                    </a:lnTo>
                    <a:lnTo>
                      <a:pt x="217" y="81"/>
                    </a:lnTo>
                    <a:lnTo>
                      <a:pt x="207" y="74"/>
                    </a:lnTo>
                    <a:lnTo>
                      <a:pt x="201" y="81"/>
                    </a:lnTo>
                    <a:lnTo>
                      <a:pt x="129" y="81"/>
                    </a:lnTo>
                    <a:lnTo>
                      <a:pt x="127" y="72"/>
                    </a:lnTo>
                    <a:lnTo>
                      <a:pt x="123" y="70"/>
                    </a:lnTo>
                    <a:lnTo>
                      <a:pt x="117" y="75"/>
                    </a:lnTo>
                    <a:lnTo>
                      <a:pt x="113" y="81"/>
                    </a:lnTo>
                    <a:lnTo>
                      <a:pt x="90" y="77"/>
                    </a:lnTo>
                    <a:lnTo>
                      <a:pt x="86" y="72"/>
                    </a:lnTo>
                    <a:lnTo>
                      <a:pt x="82" y="75"/>
                    </a:lnTo>
                    <a:lnTo>
                      <a:pt x="76" y="75"/>
                    </a:lnTo>
                    <a:lnTo>
                      <a:pt x="71" y="68"/>
                    </a:lnTo>
                    <a:lnTo>
                      <a:pt x="67" y="56"/>
                    </a:lnTo>
                    <a:lnTo>
                      <a:pt x="67" y="52"/>
                    </a:lnTo>
                    <a:lnTo>
                      <a:pt x="71" y="46"/>
                    </a:lnTo>
                    <a:lnTo>
                      <a:pt x="63" y="37"/>
                    </a:lnTo>
                    <a:lnTo>
                      <a:pt x="57" y="27"/>
                    </a:lnTo>
                    <a:lnTo>
                      <a:pt x="47" y="2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1" name="Canada">
              <a:extLst>
                <a:ext uri="{FF2B5EF4-FFF2-40B4-BE49-F238E27FC236}">
                  <a16:creationId xmlns:a16="http://schemas.microsoft.com/office/drawing/2014/main" id="{6BB56E59-F47F-433E-83A5-DFCD4CEA7399}"/>
                </a:ext>
              </a:extLst>
            </p:cNvPr>
            <p:cNvGrpSpPr>
              <a:grpSpLocks/>
            </p:cNvGrpSpPr>
            <p:nvPr/>
          </p:nvGrpSpPr>
          <p:grpSpPr bwMode="auto">
            <a:xfrm>
              <a:off x="1849438" y="1943100"/>
              <a:ext cx="139700" cy="98425"/>
              <a:chOff x="1175" y="1456"/>
              <a:chExt cx="88" cy="62"/>
            </a:xfrm>
            <a:grpFill/>
          </p:grpSpPr>
          <p:sp>
            <p:nvSpPr>
              <p:cNvPr id="931" name="Freeform 47">
                <a:extLst>
                  <a:ext uri="{FF2B5EF4-FFF2-40B4-BE49-F238E27FC236}">
                    <a16:creationId xmlns:a16="http://schemas.microsoft.com/office/drawing/2014/main" id="{54D2116C-133B-4B79-B708-27BCBE67FCDF}"/>
                  </a:ext>
                </a:extLst>
              </p:cNvPr>
              <p:cNvSpPr>
                <a:spLocks/>
              </p:cNvSpPr>
              <p:nvPr/>
            </p:nvSpPr>
            <p:spPr bwMode="auto">
              <a:xfrm>
                <a:off x="1175" y="1456"/>
                <a:ext cx="88" cy="62"/>
              </a:xfrm>
              <a:custGeom>
                <a:avLst/>
                <a:gdLst>
                  <a:gd name="T0" fmla="*/ 8 w 88"/>
                  <a:gd name="T1" fmla="*/ 1 h 62"/>
                  <a:gd name="T2" fmla="*/ 0 w 88"/>
                  <a:gd name="T3" fmla="*/ 13 h 62"/>
                  <a:gd name="T4" fmla="*/ 4 w 88"/>
                  <a:gd name="T5" fmla="*/ 35 h 62"/>
                  <a:gd name="T6" fmla="*/ 8 w 88"/>
                  <a:gd name="T7" fmla="*/ 48 h 62"/>
                  <a:gd name="T8" fmla="*/ 12 w 88"/>
                  <a:gd name="T9" fmla="*/ 60 h 62"/>
                  <a:gd name="T10" fmla="*/ 23 w 88"/>
                  <a:gd name="T11" fmla="*/ 62 h 62"/>
                  <a:gd name="T12" fmla="*/ 33 w 88"/>
                  <a:gd name="T13" fmla="*/ 50 h 62"/>
                  <a:gd name="T14" fmla="*/ 29 w 88"/>
                  <a:gd name="T15" fmla="*/ 40 h 62"/>
                  <a:gd name="T16" fmla="*/ 41 w 88"/>
                  <a:gd name="T17" fmla="*/ 38 h 62"/>
                  <a:gd name="T18" fmla="*/ 59 w 88"/>
                  <a:gd name="T19" fmla="*/ 38 h 62"/>
                  <a:gd name="T20" fmla="*/ 76 w 88"/>
                  <a:gd name="T21" fmla="*/ 17 h 62"/>
                  <a:gd name="T22" fmla="*/ 88 w 88"/>
                  <a:gd name="T23" fmla="*/ 1 h 62"/>
                  <a:gd name="T24" fmla="*/ 59 w 88"/>
                  <a:gd name="T25" fmla="*/ 1 h 62"/>
                  <a:gd name="T26" fmla="*/ 41 w 88"/>
                  <a:gd name="T27" fmla="*/ 0 h 62"/>
                  <a:gd name="T28" fmla="*/ 20 w 88"/>
                  <a:gd name="T29" fmla="*/ 0 h 62"/>
                  <a:gd name="T30" fmla="*/ 8 w 88"/>
                  <a:gd name="T31" fmla="*/ 1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62">
                    <a:moveTo>
                      <a:pt x="8" y="1"/>
                    </a:moveTo>
                    <a:lnTo>
                      <a:pt x="0" y="13"/>
                    </a:lnTo>
                    <a:lnTo>
                      <a:pt x="4" y="35"/>
                    </a:lnTo>
                    <a:lnTo>
                      <a:pt x="8" y="48"/>
                    </a:lnTo>
                    <a:lnTo>
                      <a:pt x="12" y="60"/>
                    </a:lnTo>
                    <a:lnTo>
                      <a:pt x="23" y="62"/>
                    </a:lnTo>
                    <a:lnTo>
                      <a:pt x="33" y="50"/>
                    </a:lnTo>
                    <a:lnTo>
                      <a:pt x="29" y="40"/>
                    </a:lnTo>
                    <a:lnTo>
                      <a:pt x="41" y="38"/>
                    </a:lnTo>
                    <a:lnTo>
                      <a:pt x="59" y="38"/>
                    </a:lnTo>
                    <a:lnTo>
                      <a:pt x="76" y="17"/>
                    </a:lnTo>
                    <a:lnTo>
                      <a:pt x="88" y="1"/>
                    </a:lnTo>
                    <a:lnTo>
                      <a:pt x="59" y="1"/>
                    </a:lnTo>
                    <a:lnTo>
                      <a:pt x="41" y="0"/>
                    </a:lnTo>
                    <a:lnTo>
                      <a:pt x="20" y="0"/>
                    </a:lnTo>
                    <a:lnTo>
                      <a:pt x="8" y="1"/>
                    </a:lnTo>
                    <a:close/>
                  </a:path>
                </a:pathLst>
              </a:custGeom>
              <a:grpFill/>
              <a:ln w="9525">
                <a:solidFill>
                  <a:schemeClr val="bg2"/>
                </a:solidFill>
                <a:round/>
                <a:headEnd/>
                <a:tailEnd/>
              </a:ln>
            </p:spPr>
            <p:txBody>
              <a:bodyPr/>
              <a:lstStyle/>
              <a:p>
                <a:pPr>
                  <a:defRPr/>
                </a:pPr>
                <a:endParaRPr lang="en-GB" dirty="0"/>
              </a:p>
            </p:txBody>
          </p:sp>
          <p:sp>
            <p:nvSpPr>
              <p:cNvPr id="932" name="Freeform 48">
                <a:extLst>
                  <a:ext uri="{FF2B5EF4-FFF2-40B4-BE49-F238E27FC236}">
                    <a16:creationId xmlns:a16="http://schemas.microsoft.com/office/drawing/2014/main" id="{629878F0-84C3-43B3-BDB5-DC357AA4B4AC}"/>
                  </a:ext>
                </a:extLst>
              </p:cNvPr>
              <p:cNvSpPr>
                <a:spLocks/>
              </p:cNvSpPr>
              <p:nvPr/>
            </p:nvSpPr>
            <p:spPr bwMode="auto">
              <a:xfrm>
                <a:off x="1175" y="1456"/>
                <a:ext cx="88" cy="62"/>
              </a:xfrm>
              <a:custGeom>
                <a:avLst/>
                <a:gdLst>
                  <a:gd name="T0" fmla="*/ 8 w 88"/>
                  <a:gd name="T1" fmla="*/ 1 h 62"/>
                  <a:gd name="T2" fmla="*/ 0 w 88"/>
                  <a:gd name="T3" fmla="*/ 13 h 62"/>
                  <a:gd name="T4" fmla="*/ 4 w 88"/>
                  <a:gd name="T5" fmla="*/ 35 h 62"/>
                  <a:gd name="T6" fmla="*/ 8 w 88"/>
                  <a:gd name="T7" fmla="*/ 48 h 62"/>
                  <a:gd name="T8" fmla="*/ 12 w 88"/>
                  <a:gd name="T9" fmla="*/ 60 h 62"/>
                  <a:gd name="T10" fmla="*/ 23 w 88"/>
                  <a:gd name="T11" fmla="*/ 62 h 62"/>
                  <a:gd name="T12" fmla="*/ 33 w 88"/>
                  <a:gd name="T13" fmla="*/ 50 h 62"/>
                  <a:gd name="T14" fmla="*/ 29 w 88"/>
                  <a:gd name="T15" fmla="*/ 40 h 62"/>
                  <a:gd name="T16" fmla="*/ 41 w 88"/>
                  <a:gd name="T17" fmla="*/ 38 h 62"/>
                  <a:gd name="T18" fmla="*/ 59 w 88"/>
                  <a:gd name="T19" fmla="*/ 38 h 62"/>
                  <a:gd name="T20" fmla="*/ 76 w 88"/>
                  <a:gd name="T21" fmla="*/ 17 h 62"/>
                  <a:gd name="T22" fmla="*/ 88 w 88"/>
                  <a:gd name="T23" fmla="*/ 1 h 62"/>
                  <a:gd name="T24" fmla="*/ 59 w 88"/>
                  <a:gd name="T25" fmla="*/ 1 h 62"/>
                  <a:gd name="T26" fmla="*/ 41 w 88"/>
                  <a:gd name="T27" fmla="*/ 0 h 62"/>
                  <a:gd name="T28" fmla="*/ 20 w 88"/>
                  <a:gd name="T29" fmla="*/ 0 h 62"/>
                  <a:gd name="T30" fmla="*/ 8 w 88"/>
                  <a:gd name="T31"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62">
                    <a:moveTo>
                      <a:pt x="8" y="1"/>
                    </a:moveTo>
                    <a:lnTo>
                      <a:pt x="0" y="13"/>
                    </a:lnTo>
                    <a:lnTo>
                      <a:pt x="4" y="35"/>
                    </a:lnTo>
                    <a:lnTo>
                      <a:pt x="8" y="48"/>
                    </a:lnTo>
                    <a:lnTo>
                      <a:pt x="12" y="60"/>
                    </a:lnTo>
                    <a:lnTo>
                      <a:pt x="23" y="62"/>
                    </a:lnTo>
                    <a:lnTo>
                      <a:pt x="33" y="50"/>
                    </a:lnTo>
                    <a:lnTo>
                      <a:pt x="29" y="40"/>
                    </a:lnTo>
                    <a:lnTo>
                      <a:pt x="41" y="38"/>
                    </a:lnTo>
                    <a:lnTo>
                      <a:pt x="59" y="38"/>
                    </a:lnTo>
                    <a:lnTo>
                      <a:pt x="76" y="17"/>
                    </a:lnTo>
                    <a:lnTo>
                      <a:pt x="88" y="1"/>
                    </a:lnTo>
                    <a:lnTo>
                      <a:pt x="59" y="1"/>
                    </a:lnTo>
                    <a:lnTo>
                      <a:pt x="41" y="0"/>
                    </a:lnTo>
                    <a:lnTo>
                      <a:pt x="20" y="0"/>
                    </a:lnTo>
                    <a:lnTo>
                      <a:pt x="8" y="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2" name="Canada">
              <a:extLst>
                <a:ext uri="{FF2B5EF4-FFF2-40B4-BE49-F238E27FC236}">
                  <a16:creationId xmlns:a16="http://schemas.microsoft.com/office/drawing/2014/main" id="{5C1A4C71-9501-4119-A99F-56F38420D9A3}"/>
                </a:ext>
              </a:extLst>
            </p:cNvPr>
            <p:cNvGrpSpPr>
              <a:grpSpLocks/>
            </p:cNvGrpSpPr>
            <p:nvPr/>
          </p:nvGrpSpPr>
          <p:grpSpPr bwMode="auto">
            <a:xfrm>
              <a:off x="1943100" y="1452563"/>
              <a:ext cx="758825" cy="388937"/>
              <a:chOff x="1234" y="1147"/>
              <a:chExt cx="478" cy="245"/>
            </a:xfrm>
            <a:grpFill/>
          </p:grpSpPr>
          <p:sp>
            <p:nvSpPr>
              <p:cNvPr id="929" name="Freeform 50">
                <a:extLst>
                  <a:ext uri="{FF2B5EF4-FFF2-40B4-BE49-F238E27FC236}">
                    <a16:creationId xmlns:a16="http://schemas.microsoft.com/office/drawing/2014/main" id="{A94D652C-C4A0-4FBB-8AA0-A0A61E0162F1}"/>
                  </a:ext>
                </a:extLst>
              </p:cNvPr>
              <p:cNvSpPr>
                <a:spLocks/>
              </p:cNvSpPr>
              <p:nvPr/>
            </p:nvSpPr>
            <p:spPr bwMode="auto">
              <a:xfrm>
                <a:off x="1234" y="1147"/>
                <a:ext cx="478" cy="245"/>
              </a:xfrm>
              <a:custGeom>
                <a:avLst/>
                <a:gdLst>
                  <a:gd name="T0" fmla="*/ 361 w 478"/>
                  <a:gd name="T1" fmla="*/ 91 h 245"/>
                  <a:gd name="T2" fmla="*/ 316 w 478"/>
                  <a:gd name="T3" fmla="*/ 126 h 245"/>
                  <a:gd name="T4" fmla="*/ 273 w 478"/>
                  <a:gd name="T5" fmla="*/ 122 h 245"/>
                  <a:gd name="T6" fmla="*/ 289 w 478"/>
                  <a:gd name="T7" fmla="*/ 134 h 245"/>
                  <a:gd name="T8" fmla="*/ 257 w 478"/>
                  <a:gd name="T9" fmla="*/ 136 h 245"/>
                  <a:gd name="T10" fmla="*/ 248 w 478"/>
                  <a:gd name="T11" fmla="*/ 144 h 245"/>
                  <a:gd name="T12" fmla="*/ 248 w 478"/>
                  <a:gd name="T13" fmla="*/ 149 h 245"/>
                  <a:gd name="T14" fmla="*/ 261 w 478"/>
                  <a:gd name="T15" fmla="*/ 165 h 245"/>
                  <a:gd name="T16" fmla="*/ 253 w 478"/>
                  <a:gd name="T17" fmla="*/ 179 h 245"/>
                  <a:gd name="T18" fmla="*/ 214 w 478"/>
                  <a:gd name="T19" fmla="*/ 200 h 245"/>
                  <a:gd name="T20" fmla="*/ 160 w 478"/>
                  <a:gd name="T21" fmla="*/ 210 h 245"/>
                  <a:gd name="T22" fmla="*/ 201 w 478"/>
                  <a:gd name="T23" fmla="*/ 225 h 245"/>
                  <a:gd name="T24" fmla="*/ 218 w 478"/>
                  <a:gd name="T25" fmla="*/ 229 h 245"/>
                  <a:gd name="T26" fmla="*/ 167 w 478"/>
                  <a:gd name="T27" fmla="*/ 245 h 245"/>
                  <a:gd name="T28" fmla="*/ 134 w 478"/>
                  <a:gd name="T29" fmla="*/ 231 h 245"/>
                  <a:gd name="T30" fmla="*/ 86 w 478"/>
                  <a:gd name="T31" fmla="*/ 237 h 245"/>
                  <a:gd name="T32" fmla="*/ 60 w 478"/>
                  <a:gd name="T33" fmla="*/ 237 h 245"/>
                  <a:gd name="T34" fmla="*/ 40 w 478"/>
                  <a:gd name="T35" fmla="*/ 218 h 245"/>
                  <a:gd name="T36" fmla="*/ 78 w 478"/>
                  <a:gd name="T37" fmla="*/ 206 h 245"/>
                  <a:gd name="T38" fmla="*/ 86 w 478"/>
                  <a:gd name="T39" fmla="*/ 190 h 245"/>
                  <a:gd name="T40" fmla="*/ 128 w 478"/>
                  <a:gd name="T41" fmla="*/ 206 h 245"/>
                  <a:gd name="T42" fmla="*/ 136 w 478"/>
                  <a:gd name="T43" fmla="*/ 188 h 245"/>
                  <a:gd name="T44" fmla="*/ 105 w 478"/>
                  <a:gd name="T45" fmla="*/ 188 h 245"/>
                  <a:gd name="T46" fmla="*/ 103 w 478"/>
                  <a:gd name="T47" fmla="*/ 175 h 245"/>
                  <a:gd name="T48" fmla="*/ 66 w 478"/>
                  <a:gd name="T49" fmla="*/ 171 h 245"/>
                  <a:gd name="T50" fmla="*/ 111 w 478"/>
                  <a:gd name="T51" fmla="*/ 155 h 245"/>
                  <a:gd name="T52" fmla="*/ 156 w 478"/>
                  <a:gd name="T53" fmla="*/ 153 h 245"/>
                  <a:gd name="T54" fmla="*/ 111 w 478"/>
                  <a:gd name="T55" fmla="*/ 134 h 245"/>
                  <a:gd name="T56" fmla="*/ 84 w 478"/>
                  <a:gd name="T57" fmla="*/ 111 h 245"/>
                  <a:gd name="T58" fmla="*/ 140 w 478"/>
                  <a:gd name="T59" fmla="*/ 117 h 245"/>
                  <a:gd name="T60" fmla="*/ 162 w 478"/>
                  <a:gd name="T61" fmla="*/ 122 h 245"/>
                  <a:gd name="T62" fmla="*/ 164 w 478"/>
                  <a:gd name="T63" fmla="*/ 101 h 245"/>
                  <a:gd name="T64" fmla="*/ 203 w 478"/>
                  <a:gd name="T65" fmla="*/ 83 h 245"/>
                  <a:gd name="T66" fmla="*/ 220 w 478"/>
                  <a:gd name="T67" fmla="*/ 66 h 245"/>
                  <a:gd name="T68" fmla="*/ 158 w 478"/>
                  <a:gd name="T69" fmla="*/ 93 h 245"/>
                  <a:gd name="T70" fmla="*/ 125 w 478"/>
                  <a:gd name="T71" fmla="*/ 97 h 245"/>
                  <a:gd name="T72" fmla="*/ 95 w 478"/>
                  <a:gd name="T73" fmla="*/ 80 h 245"/>
                  <a:gd name="T74" fmla="*/ 60 w 478"/>
                  <a:gd name="T75" fmla="*/ 76 h 245"/>
                  <a:gd name="T76" fmla="*/ 46 w 478"/>
                  <a:gd name="T77" fmla="*/ 64 h 245"/>
                  <a:gd name="T78" fmla="*/ 31 w 478"/>
                  <a:gd name="T79" fmla="*/ 64 h 245"/>
                  <a:gd name="T80" fmla="*/ 19 w 478"/>
                  <a:gd name="T81" fmla="*/ 54 h 245"/>
                  <a:gd name="T82" fmla="*/ 35 w 478"/>
                  <a:gd name="T83" fmla="*/ 49 h 245"/>
                  <a:gd name="T84" fmla="*/ 78 w 478"/>
                  <a:gd name="T85" fmla="*/ 45 h 245"/>
                  <a:gd name="T86" fmla="*/ 99 w 478"/>
                  <a:gd name="T87" fmla="*/ 27 h 245"/>
                  <a:gd name="T88" fmla="*/ 164 w 478"/>
                  <a:gd name="T89" fmla="*/ 39 h 245"/>
                  <a:gd name="T90" fmla="*/ 160 w 478"/>
                  <a:gd name="T91" fmla="*/ 17 h 245"/>
                  <a:gd name="T92" fmla="*/ 210 w 478"/>
                  <a:gd name="T93" fmla="*/ 10 h 245"/>
                  <a:gd name="T94" fmla="*/ 248 w 478"/>
                  <a:gd name="T95" fmla="*/ 21 h 245"/>
                  <a:gd name="T96" fmla="*/ 271 w 478"/>
                  <a:gd name="T97" fmla="*/ 4 h 245"/>
                  <a:gd name="T98" fmla="*/ 290 w 478"/>
                  <a:gd name="T99" fmla="*/ 2 h 245"/>
                  <a:gd name="T100" fmla="*/ 341 w 478"/>
                  <a:gd name="T101" fmla="*/ 2 h 245"/>
                  <a:gd name="T102" fmla="*/ 378 w 478"/>
                  <a:gd name="T103" fmla="*/ 15 h 245"/>
                  <a:gd name="T104" fmla="*/ 441 w 478"/>
                  <a:gd name="T105" fmla="*/ 13 h 245"/>
                  <a:gd name="T106" fmla="*/ 470 w 478"/>
                  <a:gd name="T107" fmla="*/ 39 h 245"/>
                  <a:gd name="T108" fmla="*/ 367 w 478"/>
                  <a:gd name="T109" fmla="*/ 60 h 245"/>
                  <a:gd name="T110" fmla="*/ 388 w 478"/>
                  <a:gd name="T111" fmla="*/ 68 h 2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8" h="245">
                    <a:moveTo>
                      <a:pt x="423" y="66"/>
                    </a:moveTo>
                    <a:lnTo>
                      <a:pt x="402" y="74"/>
                    </a:lnTo>
                    <a:lnTo>
                      <a:pt x="386" y="83"/>
                    </a:lnTo>
                    <a:lnTo>
                      <a:pt x="361" y="91"/>
                    </a:lnTo>
                    <a:lnTo>
                      <a:pt x="343" y="105"/>
                    </a:lnTo>
                    <a:lnTo>
                      <a:pt x="331" y="105"/>
                    </a:lnTo>
                    <a:lnTo>
                      <a:pt x="328" y="117"/>
                    </a:lnTo>
                    <a:lnTo>
                      <a:pt x="316" y="126"/>
                    </a:lnTo>
                    <a:lnTo>
                      <a:pt x="300" y="130"/>
                    </a:lnTo>
                    <a:lnTo>
                      <a:pt x="292" y="124"/>
                    </a:lnTo>
                    <a:lnTo>
                      <a:pt x="279" y="120"/>
                    </a:lnTo>
                    <a:lnTo>
                      <a:pt x="273" y="122"/>
                    </a:lnTo>
                    <a:lnTo>
                      <a:pt x="281" y="126"/>
                    </a:lnTo>
                    <a:lnTo>
                      <a:pt x="289" y="128"/>
                    </a:lnTo>
                    <a:lnTo>
                      <a:pt x="289" y="132"/>
                    </a:lnTo>
                    <a:lnTo>
                      <a:pt x="289" y="134"/>
                    </a:lnTo>
                    <a:lnTo>
                      <a:pt x="287" y="134"/>
                    </a:lnTo>
                    <a:lnTo>
                      <a:pt x="279" y="134"/>
                    </a:lnTo>
                    <a:lnTo>
                      <a:pt x="269" y="138"/>
                    </a:lnTo>
                    <a:lnTo>
                      <a:pt x="257" y="136"/>
                    </a:lnTo>
                    <a:lnTo>
                      <a:pt x="240" y="134"/>
                    </a:lnTo>
                    <a:lnTo>
                      <a:pt x="228" y="138"/>
                    </a:lnTo>
                    <a:lnTo>
                      <a:pt x="234" y="144"/>
                    </a:lnTo>
                    <a:lnTo>
                      <a:pt x="248" y="144"/>
                    </a:lnTo>
                    <a:lnTo>
                      <a:pt x="265" y="144"/>
                    </a:lnTo>
                    <a:lnTo>
                      <a:pt x="269" y="149"/>
                    </a:lnTo>
                    <a:lnTo>
                      <a:pt x="261" y="149"/>
                    </a:lnTo>
                    <a:lnTo>
                      <a:pt x="248" y="149"/>
                    </a:lnTo>
                    <a:lnTo>
                      <a:pt x="250" y="155"/>
                    </a:lnTo>
                    <a:lnTo>
                      <a:pt x="265" y="157"/>
                    </a:lnTo>
                    <a:lnTo>
                      <a:pt x="265" y="163"/>
                    </a:lnTo>
                    <a:lnTo>
                      <a:pt x="261" y="165"/>
                    </a:lnTo>
                    <a:lnTo>
                      <a:pt x="244" y="163"/>
                    </a:lnTo>
                    <a:lnTo>
                      <a:pt x="248" y="169"/>
                    </a:lnTo>
                    <a:lnTo>
                      <a:pt x="259" y="175"/>
                    </a:lnTo>
                    <a:lnTo>
                      <a:pt x="253" y="179"/>
                    </a:lnTo>
                    <a:lnTo>
                      <a:pt x="251" y="182"/>
                    </a:lnTo>
                    <a:lnTo>
                      <a:pt x="248" y="186"/>
                    </a:lnTo>
                    <a:lnTo>
                      <a:pt x="218" y="188"/>
                    </a:lnTo>
                    <a:lnTo>
                      <a:pt x="214" y="200"/>
                    </a:lnTo>
                    <a:lnTo>
                      <a:pt x="205" y="206"/>
                    </a:lnTo>
                    <a:lnTo>
                      <a:pt x="181" y="206"/>
                    </a:lnTo>
                    <a:lnTo>
                      <a:pt x="162" y="202"/>
                    </a:lnTo>
                    <a:lnTo>
                      <a:pt x="160" y="210"/>
                    </a:lnTo>
                    <a:lnTo>
                      <a:pt x="175" y="214"/>
                    </a:lnTo>
                    <a:lnTo>
                      <a:pt x="197" y="214"/>
                    </a:lnTo>
                    <a:lnTo>
                      <a:pt x="199" y="219"/>
                    </a:lnTo>
                    <a:lnTo>
                      <a:pt x="201" y="225"/>
                    </a:lnTo>
                    <a:lnTo>
                      <a:pt x="208" y="219"/>
                    </a:lnTo>
                    <a:lnTo>
                      <a:pt x="212" y="216"/>
                    </a:lnTo>
                    <a:lnTo>
                      <a:pt x="216" y="219"/>
                    </a:lnTo>
                    <a:lnTo>
                      <a:pt x="218" y="229"/>
                    </a:lnTo>
                    <a:lnTo>
                      <a:pt x="212" y="233"/>
                    </a:lnTo>
                    <a:lnTo>
                      <a:pt x="199" y="237"/>
                    </a:lnTo>
                    <a:lnTo>
                      <a:pt x="183" y="243"/>
                    </a:lnTo>
                    <a:lnTo>
                      <a:pt x="167" y="245"/>
                    </a:lnTo>
                    <a:lnTo>
                      <a:pt x="167" y="237"/>
                    </a:lnTo>
                    <a:lnTo>
                      <a:pt x="158" y="233"/>
                    </a:lnTo>
                    <a:lnTo>
                      <a:pt x="146" y="235"/>
                    </a:lnTo>
                    <a:lnTo>
                      <a:pt x="134" y="231"/>
                    </a:lnTo>
                    <a:lnTo>
                      <a:pt x="128" y="237"/>
                    </a:lnTo>
                    <a:lnTo>
                      <a:pt x="121" y="231"/>
                    </a:lnTo>
                    <a:lnTo>
                      <a:pt x="117" y="237"/>
                    </a:lnTo>
                    <a:lnTo>
                      <a:pt x="86" y="237"/>
                    </a:lnTo>
                    <a:lnTo>
                      <a:pt x="80" y="231"/>
                    </a:lnTo>
                    <a:lnTo>
                      <a:pt x="70" y="237"/>
                    </a:lnTo>
                    <a:lnTo>
                      <a:pt x="66" y="233"/>
                    </a:lnTo>
                    <a:lnTo>
                      <a:pt x="60" y="237"/>
                    </a:lnTo>
                    <a:lnTo>
                      <a:pt x="54" y="229"/>
                    </a:lnTo>
                    <a:lnTo>
                      <a:pt x="44" y="237"/>
                    </a:lnTo>
                    <a:lnTo>
                      <a:pt x="37" y="229"/>
                    </a:lnTo>
                    <a:lnTo>
                      <a:pt x="40" y="218"/>
                    </a:lnTo>
                    <a:lnTo>
                      <a:pt x="54" y="214"/>
                    </a:lnTo>
                    <a:lnTo>
                      <a:pt x="70" y="214"/>
                    </a:lnTo>
                    <a:lnTo>
                      <a:pt x="82" y="214"/>
                    </a:lnTo>
                    <a:lnTo>
                      <a:pt x="78" y="206"/>
                    </a:lnTo>
                    <a:lnTo>
                      <a:pt x="68" y="206"/>
                    </a:lnTo>
                    <a:lnTo>
                      <a:pt x="60" y="198"/>
                    </a:lnTo>
                    <a:lnTo>
                      <a:pt x="60" y="190"/>
                    </a:lnTo>
                    <a:lnTo>
                      <a:pt x="86" y="190"/>
                    </a:lnTo>
                    <a:lnTo>
                      <a:pt x="91" y="198"/>
                    </a:lnTo>
                    <a:lnTo>
                      <a:pt x="99" y="204"/>
                    </a:lnTo>
                    <a:lnTo>
                      <a:pt x="117" y="206"/>
                    </a:lnTo>
                    <a:lnTo>
                      <a:pt x="128" y="206"/>
                    </a:lnTo>
                    <a:lnTo>
                      <a:pt x="142" y="196"/>
                    </a:lnTo>
                    <a:lnTo>
                      <a:pt x="148" y="184"/>
                    </a:lnTo>
                    <a:lnTo>
                      <a:pt x="144" y="182"/>
                    </a:lnTo>
                    <a:lnTo>
                      <a:pt x="136" y="188"/>
                    </a:lnTo>
                    <a:lnTo>
                      <a:pt x="128" y="196"/>
                    </a:lnTo>
                    <a:lnTo>
                      <a:pt x="119" y="200"/>
                    </a:lnTo>
                    <a:lnTo>
                      <a:pt x="101" y="194"/>
                    </a:lnTo>
                    <a:lnTo>
                      <a:pt x="105" y="188"/>
                    </a:lnTo>
                    <a:lnTo>
                      <a:pt x="115" y="181"/>
                    </a:lnTo>
                    <a:lnTo>
                      <a:pt x="113" y="177"/>
                    </a:lnTo>
                    <a:lnTo>
                      <a:pt x="111" y="169"/>
                    </a:lnTo>
                    <a:lnTo>
                      <a:pt x="103" y="175"/>
                    </a:lnTo>
                    <a:lnTo>
                      <a:pt x="97" y="181"/>
                    </a:lnTo>
                    <a:lnTo>
                      <a:pt x="86" y="177"/>
                    </a:lnTo>
                    <a:lnTo>
                      <a:pt x="74" y="179"/>
                    </a:lnTo>
                    <a:lnTo>
                      <a:pt x="66" y="171"/>
                    </a:lnTo>
                    <a:lnTo>
                      <a:pt x="76" y="161"/>
                    </a:lnTo>
                    <a:lnTo>
                      <a:pt x="84" y="157"/>
                    </a:lnTo>
                    <a:lnTo>
                      <a:pt x="101" y="157"/>
                    </a:lnTo>
                    <a:lnTo>
                      <a:pt x="111" y="155"/>
                    </a:lnTo>
                    <a:lnTo>
                      <a:pt x="123" y="157"/>
                    </a:lnTo>
                    <a:lnTo>
                      <a:pt x="134" y="161"/>
                    </a:lnTo>
                    <a:lnTo>
                      <a:pt x="146" y="161"/>
                    </a:lnTo>
                    <a:lnTo>
                      <a:pt x="156" y="153"/>
                    </a:lnTo>
                    <a:lnTo>
                      <a:pt x="150" y="151"/>
                    </a:lnTo>
                    <a:lnTo>
                      <a:pt x="138" y="153"/>
                    </a:lnTo>
                    <a:lnTo>
                      <a:pt x="123" y="149"/>
                    </a:lnTo>
                    <a:lnTo>
                      <a:pt x="111" y="134"/>
                    </a:lnTo>
                    <a:lnTo>
                      <a:pt x="103" y="126"/>
                    </a:lnTo>
                    <a:lnTo>
                      <a:pt x="91" y="126"/>
                    </a:lnTo>
                    <a:lnTo>
                      <a:pt x="84" y="124"/>
                    </a:lnTo>
                    <a:lnTo>
                      <a:pt x="84" y="111"/>
                    </a:lnTo>
                    <a:lnTo>
                      <a:pt x="87" y="103"/>
                    </a:lnTo>
                    <a:lnTo>
                      <a:pt x="105" y="109"/>
                    </a:lnTo>
                    <a:lnTo>
                      <a:pt x="126" y="107"/>
                    </a:lnTo>
                    <a:lnTo>
                      <a:pt x="140" y="117"/>
                    </a:lnTo>
                    <a:lnTo>
                      <a:pt x="152" y="124"/>
                    </a:lnTo>
                    <a:lnTo>
                      <a:pt x="162" y="130"/>
                    </a:lnTo>
                    <a:lnTo>
                      <a:pt x="175" y="126"/>
                    </a:lnTo>
                    <a:lnTo>
                      <a:pt x="162" y="122"/>
                    </a:lnTo>
                    <a:lnTo>
                      <a:pt x="152" y="114"/>
                    </a:lnTo>
                    <a:lnTo>
                      <a:pt x="136" y="107"/>
                    </a:lnTo>
                    <a:lnTo>
                      <a:pt x="142" y="101"/>
                    </a:lnTo>
                    <a:lnTo>
                      <a:pt x="164" y="101"/>
                    </a:lnTo>
                    <a:lnTo>
                      <a:pt x="189" y="99"/>
                    </a:lnTo>
                    <a:lnTo>
                      <a:pt x="201" y="91"/>
                    </a:lnTo>
                    <a:lnTo>
                      <a:pt x="210" y="85"/>
                    </a:lnTo>
                    <a:lnTo>
                      <a:pt x="203" y="83"/>
                    </a:lnTo>
                    <a:lnTo>
                      <a:pt x="210" y="78"/>
                    </a:lnTo>
                    <a:lnTo>
                      <a:pt x="218" y="72"/>
                    </a:lnTo>
                    <a:lnTo>
                      <a:pt x="226" y="68"/>
                    </a:lnTo>
                    <a:lnTo>
                      <a:pt x="220" y="66"/>
                    </a:lnTo>
                    <a:lnTo>
                      <a:pt x="201" y="74"/>
                    </a:lnTo>
                    <a:lnTo>
                      <a:pt x="191" y="83"/>
                    </a:lnTo>
                    <a:lnTo>
                      <a:pt x="177" y="93"/>
                    </a:lnTo>
                    <a:lnTo>
                      <a:pt x="158" y="93"/>
                    </a:lnTo>
                    <a:lnTo>
                      <a:pt x="140" y="95"/>
                    </a:lnTo>
                    <a:lnTo>
                      <a:pt x="134" y="89"/>
                    </a:lnTo>
                    <a:lnTo>
                      <a:pt x="128" y="89"/>
                    </a:lnTo>
                    <a:lnTo>
                      <a:pt x="125" y="97"/>
                    </a:lnTo>
                    <a:lnTo>
                      <a:pt x="107" y="99"/>
                    </a:lnTo>
                    <a:lnTo>
                      <a:pt x="82" y="95"/>
                    </a:lnTo>
                    <a:lnTo>
                      <a:pt x="87" y="85"/>
                    </a:lnTo>
                    <a:lnTo>
                      <a:pt x="95" y="80"/>
                    </a:lnTo>
                    <a:lnTo>
                      <a:pt x="101" y="74"/>
                    </a:lnTo>
                    <a:lnTo>
                      <a:pt x="93" y="70"/>
                    </a:lnTo>
                    <a:lnTo>
                      <a:pt x="78" y="76"/>
                    </a:lnTo>
                    <a:lnTo>
                      <a:pt x="60" y="76"/>
                    </a:lnTo>
                    <a:lnTo>
                      <a:pt x="37" y="78"/>
                    </a:lnTo>
                    <a:lnTo>
                      <a:pt x="25" y="74"/>
                    </a:lnTo>
                    <a:lnTo>
                      <a:pt x="33" y="70"/>
                    </a:lnTo>
                    <a:lnTo>
                      <a:pt x="46" y="64"/>
                    </a:lnTo>
                    <a:lnTo>
                      <a:pt x="58" y="62"/>
                    </a:lnTo>
                    <a:lnTo>
                      <a:pt x="50" y="60"/>
                    </a:lnTo>
                    <a:lnTo>
                      <a:pt x="39" y="60"/>
                    </a:lnTo>
                    <a:lnTo>
                      <a:pt x="31" y="64"/>
                    </a:lnTo>
                    <a:lnTo>
                      <a:pt x="19" y="68"/>
                    </a:lnTo>
                    <a:lnTo>
                      <a:pt x="21" y="62"/>
                    </a:lnTo>
                    <a:lnTo>
                      <a:pt x="27" y="58"/>
                    </a:lnTo>
                    <a:lnTo>
                      <a:pt x="19" y="54"/>
                    </a:lnTo>
                    <a:lnTo>
                      <a:pt x="13" y="58"/>
                    </a:lnTo>
                    <a:lnTo>
                      <a:pt x="0" y="58"/>
                    </a:lnTo>
                    <a:lnTo>
                      <a:pt x="11" y="49"/>
                    </a:lnTo>
                    <a:lnTo>
                      <a:pt x="35" y="49"/>
                    </a:lnTo>
                    <a:lnTo>
                      <a:pt x="44" y="45"/>
                    </a:lnTo>
                    <a:lnTo>
                      <a:pt x="52" y="41"/>
                    </a:lnTo>
                    <a:lnTo>
                      <a:pt x="70" y="41"/>
                    </a:lnTo>
                    <a:lnTo>
                      <a:pt x="78" y="45"/>
                    </a:lnTo>
                    <a:lnTo>
                      <a:pt x="91" y="45"/>
                    </a:lnTo>
                    <a:lnTo>
                      <a:pt x="103" y="45"/>
                    </a:lnTo>
                    <a:lnTo>
                      <a:pt x="95" y="35"/>
                    </a:lnTo>
                    <a:lnTo>
                      <a:pt x="99" y="27"/>
                    </a:lnTo>
                    <a:lnTo>
                      <a:pt x="115" y="27"/>
                    </a:lnTo>
                    <a:lnTo>
                      <a:pt x="126" y="33"/>
                    </a:lnTo>
                    <a:lnTo>
                      <a:pt x="144" y="37"/>
                    </a:lnTo>
                    <a:lnTo>
                      <a:pt x="164" y="39"/>
                    </a:lnTo>
                    <a:lnTo>
                      <a:pt x="152" y="31"/>
                    </a:lnTo>
                    <a:lnTo>
                      <a:pt x="142" y="25"/>
                    </a:lnTo>
                    <a:lnTo>
                      <a:pt x="146" y="19"/>
                    </a:lnTo>
                    <a:lnTo>
                      <a:pt x="160" y="17"/>
                    </a:lnTo>
                    <a:lnTo>
                      <a:pt x="165" y="13"/>
                    </a:lnTo>
                    <a:lnTo>
                      <a:pt x="179" y="13"/>
                    </a:lnTo>
                    <a:lnTo>
                      <a:pt x="193" y="8"/>
                    </a:lnTo>
                    <a:lnTo>
                      <a:pt x="210" y="10"/>
                    </a:lnTo>
                    <a:lnTo>
                      <a:pt x="222" y="13"/>
                    </a:lnTo>
                    <a:lnTo>
                      <a:pt x="230" y="17"/>
                    </a:lnTo>
                    <a:lnTo>
                      <a:pt x="240" y="25"/>
                    </a:lnTo>
                    <a:lnTo>
                      <a:pt x="248" y="21"/>
                    </a:lnTo>
                    <a:lnTo>
                      <a:pt x="240" y="13"/>
                    </a:lnTo>
                    <a:lnTo>
                      <a:pt x="232" y="6"/>
                    </a:lnTo>
                    <a:lnTo>
                      <a:pt x="230" y="0"/>
                    </a:lnTo>
                    <a:lnTo>
                      <a:pt x="271" y="4"/>
                    </a:lnTo>
                    <a:lnTo>
                      <a:pt x="277" y="12"/>
                    </a:lnTo>
                    <a:lnTo>
                      <a:pt x="296" y="17"/>
                    </a:lnTo>
                    <a:lnTo>
                      <a:pt x="289" y="10"/>
                    </a:lnTo>
                    <a:lnTo>
                      <a:pt x="290" y="2"/>
                    </a:lnTo>
                    <a:lnTo>
                      <a:pt x="310" y="4"/>
                    </a:lnTo>
                    <a:lnTo>
                      <a:pt x="318" y="10"/>
                    </a:lnTo>
                    <a:lnTo>
                      <a:pt x="322" y="4"/>
                    </a:lnTo>
                    <a:lnTo>
                      <a:pt x="341" y="2"/>
                    </a:lnTo>
                    <a:lnTo>
                      <a:pt x="357" y="6"/>
                    </a:lnTo>
                    <a:lnTo>
                      <a:pt x="396" y="8"/>
                    </a:lnTo>
                    <a:lnTo>
                      <a:pt x="394" y="12"/>
                    </a:lnTo>
                    <a:lnTo>
                      <a:pt x="378" y="15"/>
                    </a:lnTo>
                    <a:lnTo>
                      <a:pt x="378" y="19"/>
                    </a:lnTo>
                    <a:lnTo>
                      <a:pt x="400" y="13"/>
                    </a:lnTo>
                    <a:lnTo>
                      <a:pt x="423" y="13"/>
                    </a:lnTo>
                    <a:lnTo>
                      <a:pt x="441" y="13"/>
                    </a:lnTo>
                    <a:lnTo>
                      <a:pt x="449" y="25"/>
                    </a:lnTo>
                    <a:lnTo>
                      <a:pt x="472" y="25"/>
                    </a:lnTo>
                    <a:lnTo>
                      <a:pt x="478" y="35"/>
                    </a:lnTo>
                    <a:lnTo>
                      <a:pt x="470" y="39"/>
                    </a:lnTo>
                    <a:lnTo>
                      <a:pt x="447" y="47"/>
                    </a:lnTo>
                    <a:lnTo>
                      <a:pt x="431" y="54"/>
                    </a:lnTo>
                    <a:lnTo>
                      <a:pt x="373" y="56"/>
                    </a:lnTo>
                    <a:lnTo>
                      <a:pt x="367" y="60"/>
                    </a:lnTo>
                    <a:lnTo>
                      <a:pt x="388" y="62"/>
                    </a:lnTo>
                    <a:lnTo>
                      <a:pt x="378" y="64"/>
                    </a:lnTo>
                    <a:lnTo>
                      <a:pt x="359" y="72"/>
                    </a:lnTo>
                    <a:lnTo>
                      <a:pt x="388" y="68"/>
                    </a:lnTo>
                    <a:lnTo>
                      <a:pt x="408" y="62"/>
                    </a:lnTo>
                    <a:lnTo>
                      <a:pt x="421" y="62"/>
                    </a:lnTo>
                    <a:lnTo>
                      <a:pt x="423" y="66"/>
                    </a:lnTo>
                    <a:close/>
                  </a:path>
                </a:pathLst>
              </a:custGeom>
              <a:grpFill/>
              <a:ln w="9525">
                <a:solidFill>
                  <a:schemeClr val="bg2"/>
                </a:solidFill>
                <a:round/>
                <a:headEnd/>
                <a:tailEnd/>
              </a:ln>
            </p:spPr>
            <p:txBody>
              <a:bodyPr/>
              <a:lstStyle/>
              <a:p>
                <a:pPr>
                  <a:defRPr/>
                </a:pPr>
                <a:endParaRPr lang="en-GB" dirty="0"/>
              </a:p>
            </p:txBody>
          </p:sp>
          <p:sp>
            <p:nvSpPr>
              <p:cNvPr id="930" name="Freeform 51">
                <a:extLst>
                  <a:ext uri="{FF2B5EF4-FFF2-40B4-BE49-F238E27FC236}">
                    <a16:creationId xmlns:a16="http://schemas.microsoft.com/office/drawing/2014/main" id="{CDEA2584-516F-4455-9D4B-0C25A22B8D29}"/>
                  </a:ext>
                </a:extLst>
              </p:cNvPr>
              <p:cNvSpPr>
                <a:spLocks/>
              </p:cNvSpPr>
              <p:nvPr/>
            </p:nvSpPr>
            <p:spPr bwMode="auto">
              <a:xfrm>
                <a:off x="1234" y="1147"/>
                <a:ext cx="478" cy="245"/>
              </a:xfrm>
              <a:custGeom>
                <a:avLst/>
                <a:gdLst>
                  <a:gd name="T0" fmla="*/ 361 w 478"/>
                  <a:gd name="T1" fmla="*/ 91 h 245"/>
                  <a:gd name="T2" fmla="*/ 316 w 478"/>
                  <a:gd name="T3" fmla="*/ 126 h 245"/>
                  <a:gd name="T4" fmla="*/ 273 w 478"/>
                  <a:gd name="T5" fmla="*/ 122 h 245"/>
                  <a:gd name="T6" fmla="*/ 289 w 478"/>
                  <a:gd name="T7" fmla="*/ 134 h 245"/>
                  <a:gd name="T8" fmla="*/ 257 w 478"/>
                  <a:gd name="T9" fmla="*/ 136 h 245"/>
                  <a:gd name="T10" fmla="*/ 248 w 478"/>
                  <a:gd name="T11" fmla="*/ 144 h 245"/>
                  <a:gd name="T12" fmla="*/ 248 w 478"/>
                  <a:gd name="T13" fmla="*/ 149 h 245"/>
                  <a:gd name="T14" fmla="*/ 261 w 478"/>
                  <a:gd name="T15" fmla="*/ 165 h 245"/>
                  <a:gd name="T16" fmla="*/ 253 w 478"/>
                  <a:gd name="T17" fmla="*/ 179 h 245"/>
                  <a:gd name="T18" fmla="*/ 214 w 478"/>
                  <a:gd name="T19" fmla="*/ 200 h 245"/>
                  <a:gd name="T20" fmla="*/ 160 w 478"/>
                  <a:gd name="T21" fmla="*/ 210 h 245"/>
                  <a:gd name="T22" fmla="*/ 201 w 478"/>
                  <a:gd name="T23" fmla="*/ 225 h 245"/>
                  <a:gd name="T24" fmla="*/ 218 w 478"/>
                  <a:gd name="T25" fmla="*/ 229 h 245"/>
                  <a:gd name="T26" fmla="*/ 167 w 478"/>
                  <a:gd name="T27" fmla="*/ 245 h 245"/>
                  <a:gd name="T28" fmla="*/ 134 w 478"/>
                  <a:gd name="T29" fmla="*/ 231 h 245"/>
                  <a:gd name="T30" fmla="*/ 86 w 478"/>
                  <a:gd name="T31" fmla="*/ 237 h 245"/>
                  <a:gd name="T32" fmla="*/ 60 w 478"/>
                  <a:gd name="T33" fmla="*/ 237 h 245"/>
                  <a:gd name="T34" fmla="*/ 40 w 478"/>
                  <a:gd name="T35" fmla="*/ 218 h 245"/>
                  <a:gd name="T36" fmla="*/ 78 w 478"/>
                  <a:gd name="T37" fmla="*/ 206 h 245"/>
                  <a:gd name="T38" fmla="*/ 86 w 478"/>
                  <a:gd name="T39" fmla="*/ 190 h 245"/>
                  <a:gd name="T40" fmla="*/ 128 w 478"/>
                  <a:gd name="T41" fmla="*/ 206 h 245"/>
                  <a:gd name="T42" fmla="*/ 136 w 478"/>
                  <a:gd name="T43" fmla="*/ 188 h 245"/>
                  <a:gd name="T44" fmla="*/ 105 w 478"/>
                  <a:gd name="T45" fmla="*/ 188 h 245"/>
                  <a:gd name="T46" fmla="*/ 103 w 478"/>
                  <a:gd name="T47" fmla="*/ 175 h 245"/>
                  <a:gd name="T48" fmla="*/ 66 w 478"/>
                  <a:gd name="T49" fmla="*/ 171 h 245"/>
                  <a:gd name="T50" fmla="*/ 111 w 478"/>
                  <a:gd name="T51" fmla="*/ 155 h 245"/>
                  <a:gd name="T52" fmla="*/ 156 w 478"/>
                  <a:gd name="T53" fmla="*/ 153 h 245"/>
                  <a:gd name="T54" fmla="*/ 111 w 478"/>
                  <a:gd name="T55" fmla="*/ 134 h 245"/>
                  <a:gd name="T56" fmla="*/ 84 w 478"/>
                  <a:gd name="T57" fmla="*/ 111 h 245"/>
                  <a:gd name="T58" fmla="*/ 140 w 478"/>
                  <a:gd name="T59" fmla="*/ 117 h 245"/>
                  <a:gd name="T60" fmla="*/ 162 w 478"/>
                  <a:gd name="T61" fmla="*/ 122 h 245"/>
                  <a:gd name="T62" fmla="*/ 164 w 478"/>
                  <a:gd name="T63" fmla="*/ 101 h 245"/>
                  <a:gd name="T64" fmla="*/ 203 w 478"/>
                  <a:gd name="T65" fmla="*/ 83 h 245"/>
                  <a:gd name="T66" fmla="*/ 220 w 478"/>
                  <a:gd name="T67" fmla="*/ 66 h 245"/>
                  <a:gd name="T68" fmla="*/ 158 w 478"/>
                  <a:gd name="T69" fmla="*/ 93 h 245"/>
                  <a:gd name="T70" fmla="*/ 125 w 478"/>
                  <a:gd name="T71" fmla="*/ 97 h 245"/>
                  <a:gd name="T72" fmla="*/ 95 w 478"/>
                  <a:gd name="T73" fmla="*/ 80 h 245"/>
                  <a:gd name="T74" fmla="*/ 60 w 478"/>
                  <a:gd name="T75" fmla="*/ 76 h 245"/>
                  <a:gd name="T76" fmla="*/ 46 w 478"/>
                  <a:gd name="T77" fmla="*/ 64 h 245"/>
                  <a:gd name="T78" fmla="*/ 31 w 478"/>
                  <a:gd name="T79" fmla="*/ 64 h 245"/>
                  <a:gd name="T80" fmla="*/ 19 w 478"/>
                  <a:gd name="T81" fmla="*/ 54 h 245"/>
                  <a:gd name="T82" fmla="*/ 35 w 478"/>
                  <a:gd name="T83" fmla="*/ 49 h 245"/>
                  <a:gd name="T84" fmla="*/ 78 w 478"/>
                  <a:gd name="T85" fmla="*/ 45 h 245"/>
                  <a:gd name="T86" fmla="*/ 99 w 478"/>
                  <a:gd name="T87" fmla="*/ 27 h 245"/>
                  <a:gd name="T88" fmla="*/ 164 w 478"/>
                  <a:gd name="T89" fmla="*/ 39 h 245"/>
                  <a:gd name="T90" fmla="*/ 160 w 478"/>
                  <a:gd name="T91" fmla="*/ 17 h 245"/>
                  <a:gd name="T92" fmla="*/ 210 w 478"/>
                  <a:gd name="T93" fmla="*/ 10 h 245"/>
                  <a:gd name="T94" fmla="*/ 248 w 478"/>
                  <a:gd name="T95" fmla="*/ 21 h 245"/>
                  <a:gd name="T96" fmla="*/ 271 w 478"/>
                  <a:gd name="T97" fmla="*/ 4 h 245"/>
                  <a:gd name="T98" fmla="*/ 290 w 478"/>
                  <a:gd name="T99" fmla="*/ 2 h 245"/>
                  <a:gd name="T100" fmla="*/ 341 w 478"/>
                  <a:gd name="T101" fmla="*/ 2 h 245"/>
                  <a:gd name="T102" fmla="*/ 378 w 478"/>
                  <a:gd name="T103" fmla="*/ 15 h 245"/>
                  <a:gd name="T104" fmla="*/ 441 w 478"/>
                  <a:gd name="T105" fmla="*/ 13 h 245"/>
                  <a:gd name="T106" fmla="*/ 470 w 478"/>
                  <a:gd name="T107" fmla="*/ 39 h 245"/>
                  <a:gd name="T108" fmla="*/ 367 w 478"/>
                  <a:gd name="T109" fmla="*/ 60 h 245"/>
                  <a:gd name="T110" fmla="*/ 388 w 478"/>
                  <a:gd name="T111" fmla="*/ 6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8" h="245">
                    <a:moveTo>
                      <a:pt x="423" y="66"/>
                    </a:moveTo>
                    <a:lnTo>
                      <a:pt x="402" y="74"/>
                    </a:lnTo>
                    <a:lnTo>
                      <a:pt x="386" y="83"/>
                    </a:lnTo>
                    <a:lnTo>
                      <a:pt x="361" y="91"/>
                    </a:lnTo>
                    <a:lnTo>
                      <a:pt x="343" y="105"/>
                    </a:lnTo>
                    <a:lnTo>
                      <a:pt x="331" y="105"/>
                    </a:lnTo>
                    <a:lnTo>
                      <a:pt x="328" y="117"/>
                    </a:lnTo>
                    <a:lnTo>
                      <a:pt x="316" y="126"/>
                    </a:lnTo>
                    <a:lnTo>
                      <a:pt x="300" y="130"/>
                    </a:lnTo>
                    <a:lnTo>
                      <a:pt x="292" y="124"/>
                    </a:lnTo>
                    <a:lnTo>
                      <a:pt x="279" y="120"/>
                    </a:lnTo>
                    <a:lnTo>
                      <a:pt x="273" y="122"/>
                    </a:lnTo>
                    <a:lnTo>
                      <a:pt x="281" y="126"/>
                    </a:lnTo>
                    <a:lnTo>
                      <a:pt x="289" y="128"/>
                    </a:lnTo>
                    <a:lnTo>
                      <a:pt x="289" y="132"/>
                    </a:lnTo>
                    <a:lnTo>
                      <a:pt x="289" y="134"/>
                    </a:lnTo>
                    <a:lnTo>
                      <a:pt x="287" y="134"/>
                    </a:lnTo>
                    <a:lnTo>
                      <a:pt x="279" y="134"/>
                    </a:lnTo>
                    <a:lnTo>
                      <a:pt x="269" y="138"/>
                    </a:lnTo>
                    <a:lnTo>
                      <a:pt x="257" y="136"/>
                    </a:lnTo>
                    <a:lnTo>
                      <a:pt x="240" y="134"/>
                    </a:lnTo>
                    <a:lnTo>
                      <a:pt x="228" y="138"/>
                    </a:lnTo>
                    <a:lnTo>
                      <a:pt x="234" y="144"/>
                    </a:lnTo>
                    <a:lnTo>
                      <a:pt x="248" y="144"/>
                    </a:lnTo>
                    <a:lnTo>
                      <a:pt x="265" y="144"/>
                    </a:lnTo>
                    <a:lnTo>
                      <a:pt x="269" y="149"/>
                    </a:lnTo>
                    <a:lnTo>
                      <a:pt x="261" y="149"/>
                    </a:lnTo>
                    <a:lnTo>
                      <a:pt x="248" y="149"/>
                    </a:lnTo>
                    <a:lnTo>
                      <a:pt x="250" y="155"/>
                    </a:lnTo>
                    <a:lnTo>
                      <a:pt x="265" y="157"/>
                    </a:lnTo>
                    <a:lnTo>
                      <a:pt x="265" y="163"/>
                    </a:lnTo>
                    <a:lnTo>
                      <a:pt x="261" y="165"/>
                    </a:lnTo>
                    <a:lnTo>
                      <a:pt x="244" y="163"/>
                    </a:lnTo>
                    <a:lnTo>
                      <a:pt x="248" y="169"/>
                    </a:lnTo>
                    <a:lnTo>
                      <a:pt x="259" y="175"/>
                    </a:lnTo>
                    <a:lnTo>
                      <a:pt x="253" y="179"/>
                    </a:lnTo>
                    <a:lnTo>
                      <a:pt x="251" y="182"/>
                    </a:lnTo>
                    <a:lnTo>
                      <a:pt x="248" y="186"/>
                    </a:lnTo>
                    <a:lnTo>
                      <a:pt x="218" y="188"/>
                    </a:lnTo>
                    <a:lnTo>
                      <a:pt x="214" y="200"/>
                    </a:lnTo>
                    <a:lnTo>
                      <a:pt x="205" y="206"/>
                    </a:lnTo>
                    <a:lnTo>
                      <a:pt x="181" y="206"/>
                    </a:lnTo>
                    <a:lnTo>
                      <a:pt x="162" y="202"/>
                    </a:lnTo>
                    <a:lnTo>
                      <a:pt x="160" y="210"/>
                    </a:lnTo>
                    <a:lnTo>
                      <a:pt x="175" y="214"/>
                    </a:lnTo>
                    <a:lnTo>
                      <a:pt x="197" y="214"/>
                    </a:lnTo>
                    <a:lnTo>
                      <a:pt x="199" y="219"/>
                    </a:lnTo>
                    <a:lnTo>
                      <a:pt x="201" y="225"/>
                    </a:lnTo>
                    <a:lnTo>
                      <a:pt x="208" y="219"/>
                    </a:lnTo>
                    <a:lnTo>
                      <a:pt x="212" y="216"/>
                    </a:lnTo>
                    <a:lnTo>
                      <a:pt x="216" y="219"/>
                    </a:lnTo>
                    <a:lnTo>
                      <a:pt x="218" y="229"/>
                    </a:lnTo>
                    <a:lnTo>
                      <a:pt x="212" y="233"/>
                    </a:lnTo>
                    <a:lnTo>
                      <a:pt x="199" y="237"/>
                    </a:lnTo>
                    <a:lnTo>
                      <a:pt x="183" y="243"/>
                    </a:lnTo>
                    <a:lnTo>
                      <a:pt x="167" y="245"/>
                    </a:lnTo>
                    <a:lnTo>
                      <a:pt x="167" y="237"/>
                    </a:lnTo>
                    <a:lnTo>
                      <a:pt x="158" y="233"/>
                    </a:lnTo>
                    <a:lnTo>
                      <a:pt x="146" y="235"/>
                    </a:lnTo>
                    <a:lnTo>
                      <a:pt x="134" y="231"/>
                    </a:lnTo>
                    <a:lnTo>
                      <a:pt x="128" y="237"/>
                    </a:lnTo>
                    <a:lnTo>
                      <a:pt x="121" y="231"/>
                    </a:lnTo>
                    <a:lnTo>
                      <a:pt x="117" y="237"/>
                    </a:lnTo>
                    <a:lnTo>
                      <a:pt x="86" y="237"/>
                    </a:lnTo>
                    <a:lnTo>
                      <a:pt x="80" y="231"/>
                    </a:lnTo>
                    <a:lnTo>
                      <a:pt x="70" y="237"/>
                    </a:lnTo>
                    <a:lnTo>
                      <a:pt x="66" y="233"/>
                    </a:lnTo>
                    <a:lnTo>
                      <a:pt x="60" y="237"/>
                    </a:lnTo>
                    <a:lnTo>
                      <a:pt x="54" y="229"/>
                    </a:lnTo>
                    <a:lnTo>
                      <a:pt x="44" y="237"/>
                    </a:lnTo>
                    <a:lnTo>
                      <a:pt x="37" y="229"/>
                    </a:lnTo>
                    <a:lnTo>
                      <a:pt x="40" y="218"/>
                    </a:lnTo>
                    <a:lnTo>
                      <a:pt x="54" y="214"/>
                    </a:lnTo>
                    <a:lnTo>
                      <a:pt x="70" y="214"/>
                    </a:lnTo>
                    <a:lnTo>
                      <a:pt x="82" y="214"/>
                    </a:lnTo>
                    <a:lnTo>
                      <a:pt x="78" y="206"/>
                    </a:lnTo>
                    <a:lnTo>
                      <a:pt x="68" y="206"/>
                    </a:lnTo>
                    <a:lnTo>
                      <a:pt x="60" y="198"/>
                    </a:lnTo>
                    <a:lnTo>
                      <a:pt x="60" y="190"/>
                    </a:lnTo>
                    <a:lnTo>
                      <a:pt x="86" y="190"/>
                    </a:lnTo>
                    <a:lnTo>
                      <a:pt x="91" y="198"/>
                    </a:lnTo>
                    <a:lnTo>
                      <a:pt x="99" y="204"/>
                    </a:lnTo>
                    <a:lnTo>
                      <a:pt x="117" y="206"/>
                    </a:lnTo>
                    <a:lnTo>
                      <a:pt x="128" y="206"/>
                    </a:lnTo>
                    <a:lnTo>
                      <a:pt x="142" y="196"/>
                    </a:lnTo>
                    <a:lnTo>
                      <a:pt x="148" y="184"/>
                    </a:lnTo>
                    <a:lnTo>
                      <a:pt x="144" y="182"/>
                    </a:lnTo>
                    <a:lnTo>
                      <a:pt x="136" y="188"/>
                    </a:lnTo>
                    <a:lnTo>
                      <a:pt x="128" y="196"/>
                    </a:lnTo>
                    <a:lnTo>
                      <a:pt x="119" y="200"/>
                    </a:lnTo>
                    <a:lnTo>
                      <a:pt x="101" y="194"/>
                    </a:lnTo>
                    <a:lnTo>
                      <a:pt x="105" y="188"/>
                    </a:lnTo>
                    <a:lnTo>
                      <a:pt x="115" y="181"/>
                    </a:lnTo>
                    <a:lnTo>
                      <a:pt x="113" y="177"/>
                    </a:lnTo>
                    <a:lnTo>
                      <a:pt x="111" y="169"/>
                    </a:lnTo>
                    <a:lnTo>
                      <a:pt x="103" y="175"/>
                    </a:lnTo>
                    <a:lnTo>
                      <a:pt x="97" y="181"/>
                    </a:lnTo>
                    <a:lnTo>
                      <a:pt x="86" y="177"/>
                    </a:lnTo>
                    <a:lnTo>
                      <a:pt x="74" y="179"/>
                    </a:lnTo>
                    <a:lnTo>
                      <a:pt x="66" y="171"/>
                    </a:lnTo>
                    <a:lnTo>
                      <a:pt x="76" y="161"/>
                    </a:lnTo>
                    <a:lnTo>
                      <a:pt x="84" y="157"/>
                    </a:lnTo>
                    <a:lnTo>
                      <a:pt x="101" y="157"/>
                    </a:lnTo>
                    <a:lnTo>
                      <a:pt x="111" y="155"/>
                    </a:lnTo>
                    <a:lnTo>
                      <a:pt x="123" y="157"/>
                    </a:lnTo>
                    <a:lnTo>
                      <a:pt x="134" y="161"/>
                    </a:lnTo>
                    <a:lnTo>
                      <a:pt x="146" y="161"/>
                    </a:lnTo>
                    <a:lnTo>
                      <a:pt x="156" y="153"/>
                    </a:lnTo>
                    <a:lnTo>
                      <a:pt x="150" y="151"/>
                    </a:lnTo>
                    <a:lnTo>
                      <a:pt x="138" y="153"/>
                    </a:lnTo>
                    <a:lnTo>
                      <a:pt x="123" y="149"/>
                    </a:lnTo>
                    <a:lnTo>
                      <a:pt x="111" y="134"/>
                    </a:lnTo>
                    <a:lnTo>
                      <a:pt x="103" y="126"/>
                    </a:lnTo>
                    <a:lnTo>
                      <a:pt x="91" y="126"/>
                    </a:lnTo>
                    <a:lnTo>
                      <a:pt x="84" y="124"/>
                    </a:lnTo>
                    <a:lnTo>
                      <a:pt x="84" y="111"/>
                    </a:lnTo>
                    <a:lnTo>
                      <a:pt x="87" y="103"/>
                    </a:lnTo>
                    <a:lnTo>
                      <a:pt x="105" y="109"/>
                    </a:lnTo>
                    <a:lnTo>
                      <a:pt x="126" y="107"/>
                    </a:lnTo>
                    <a:lnTo>
                      <a:pt x="140" y="117"/>
                    </a:lnTo>
                    <a:lnTo>
                      <a:pt x="152" y="124"/>
                    </a:lnTo>
                    <a:lnTo>
                      <a:pt x="162" y="130"/>
                    </a:lnTo>
                    <a:lnTo>
                      <a:pt x="175" y="126"/>
                    </a:lnTo>
                    <a:lnTo>
                      <a:pt x="162" y="122"/>
                    </a:lnTo>
                    <a:lnTo>
                      <a:pt x="152" y="114"/>
                    </a:lnTo>
                    <a:lnTo>
                      <a:pt x="136" y="107"/>
                    </a:lnTo>
                    <a:lnTo>
                      <a:pt x="142" y="101"/>
                    </a:lnTo>
                    <a:lnTo>
                      <a:pt x="164" y="101"/>
                    </a:lnTo>
                    <a:lnTo>
                      <a:pt x="189" y="99"/>
                    </a:lnTo>
                    <a:lnTo>
                      <a:pt x="201" y="91"/>
                    </a:lnTo>
                    <a:lnTo>
                      <a:pt x="210" y="85"/>
                    </a:lnTo>
                    <a:lnTo>
                      <a:pt x="203" y="83"/>
                    </a:lnTo>
                    <a:lnTo>
                      <a:pt x="210" y="78"/>
                    </a:lnTo>
                    <a:lnTo>
                      <a:pt x="218" y="72"/>
                    </a:lnTo>
                    <a:lnTo>
                      <a:pt x="226" y="68"/>
                    </a:lnTo>
                    <a:lnTo>
                      <a:pt x="220" y="66"/>
                    </a:lnTo>
                    <a:lnTo>
                      <a:pt x="201" y="74"/>
                    </a:lnTo>
                    <a:lnTo>
                      <a:pt x="191" y="83"/>
                    </a:lnTo>
                    <a:lnTo>
                      <a:pt x="177" y="93"/>
                    </a:lnTo>
                    <a:lnTo>
                      <a:pt x="158" y="93"/>
                    </a:lnTo>
                    <a:lnTo>
                      <a:pt x="140" y="95"/>
                    </a:lnTo>
                    <a:lnTo>
                      <a:pt x="134" y="89"/>
                    </a:lnTo>
                    <a:lnTo>
                      <a:pt x="128" y="89"/>
                    </a:lnTo>
                    <a:lnTo>
                      <a:pt x="125" y="97"/>
                    </a:lnTo>
                    <a:lnTo>
                      <a:pt x="107" y="99"/>
                    </a:lnTo>
                    <a:lnTo>
                      <a:pt x="82" y="95"/>
                    </a:lnTo>
                    <a:lnTo>
                      <a:pt x="87" y="85"/>
                    </a:lnTo>
                    <a:lnTo>
                      <a:pt x="95" y="80"/>
                    </a:lnTo>
                    <a:lnTo>
                      <a:pt x="101" y="74"/>
                    </a:lnTo>
                    <a:lnTo>
                      <a:pt x="93" y="70"/>
                    </a:lnTo>
                    <a:lnTo>
                      <a:pt x="78" y="76"/>
                    </a:lnTo>
                    <a:lnTo>
                      <a:pt x="60" y="76"/>
                    </a:lnTo>
                    <a:lnTo>
                      <a:pt x="37" y="78"/>
                    </a:lnTo>
                    <a:lnTo>
                      <a:pt x="25" y="74"/>
                    </a:lnTo>
                    <a:lnTo>
                      <a:pt x="33" y="70"/>
                    </a:lnTo>
                    <a:lnTo>
                      <a:pt x="46" y="64"/>
                    </a:lnTo>
                    <a:lnTo>
                      <a:pt x="58" y="62"/>
                    </a:lnTo>
                    <a:lnTo>
                      <a:pt x="50" y="60"/>
                    </a:lnTo>
                    <a:lnTo>
                      <a:pt x="39" y="60"/>
                    </a:lnTo>
                    <a:lnTo>
                      <a:pt x="31" y="64"/>
                    </a:lnTo>
                    <a:lnTo>
                      <a:pt x="19" y="68"/>
                    </a:lnTo>
                    <a:lnTo>
                      <a:pt x="21" y="62"/>
                    </a:lnTo>
                    <a:lnTo>
                      <a:pt x="27" y="58"/>
                    </a:lnTo>
                    <a:lnTo>
                      <a:pt x="19" y="54"/>
                    </a:lnTo>
                    <a:lnTo>
                      <a:pt x="13" y="58"/>
                    </a:lnTo>
                    <a:lnTo>
                      <a:pt x="0" y="58"/>
                    </a:lnTo>
                    <a:lnTo>
                      <a:pt x="11" y="49"/>
                    </a:lnTo>
                    <a:lnTo>
                      <a:pt x="35" y="49"/>
                    </a:lnTo>
                    <a:lnTo>
                      <a:pt x="44" y="45"/>
                    </a:lnTo>
                    <a:lnTo>
                      <a:pt x="52" y="41"/>
                    </a:lnTo>
                    <a:lnTo>
                      <a:pt x="70" y="41"/>
                    </a:lnTo>
                    <a:lnTo>
                      <a:pt x="78" y="45"/>
                    </a:lnTo>
                    <a:lnTo>
                      <a:pt x="91" y="45"/>
                    </a:lnTo>
                    <a:lnTo>
                      <a:pt x="103" y="45"/>
                    </a:lnTo>
                    <a:lnTo>
                      <a:pt x="95" y="35"/>
                    </a:lnTo>
                    <a:lnTo>
                      <a:pt x="99" y="27"/>
                    </a:lnTo>
                    <a:lnTo>
                      <a:pt x="115" y="27"/>
                    </a:lnTo>
                    <a:lnTo>
                      <a:pt x="126" y="33"/>
                    </a:lnTo>
                    <a:lnTo>
                      <a:pt x="144" y="37"/>
                    </a:lnTo>
                    <a:lnTo>
                      <a:pt x="164" y="39"/>
                    </a:lnTo>
                    <a:lnTo>
                      <a:pt x="152" y="31"/>
                    </a:lnTo>
                    <a:lnTo>
                      <a:pt x="142" y="25"/>
                    </a:lnTo>
                    <a:lnTo>
                      <a:pt x="146" y="19"/>
                    </a:lnTo>
                    <a:lnTo>
                      <a:pt x="160" y="17"/>
                    </a:lnTo>
                    <a:lnTo>
                      <a:pt x="165" y="13"/>
                    </a:lnTo>
                    <a:lnTo>
                      <a:pt x="179" y="13"/>
                    </a:lnTo>
                    <a:lnTo>
                      <a:pt x="193" y="8"/>
                    </a:lnTo>
                    <a:lnTo>
                      <a:pt x="210" y="10"/>
                    </a:lnTo>
                    <a:lnTo>
                      <a:pt x="222" y="13"/>
                    </a:lnTo>
                    <a:lnTo>
                      <a:pt x="230" y="17"/>
                    </a:lnTo>
                    <a:lnTo>
                      <a:pt x="240" y="25"/>
                    </a:lnTo>
                    <a:lnTo>
                      <a:pt x="248" y="21"/>
                    </a:lnTo>
                    <a:lnTo>
                      <a:pt x="240" y="13"/>
                    </a:lnTo>
                    <a:lnTo>
                      <a:pt x="232" y="6"/>
                    </a:lnTo>
                    <a:lnTo>
                      <a:pt x="230" y="0"/>
                    </a:lnTo>
                    <a:lnTo>
                      <a:pt x="271" y="4"/>
                    </a:lnTo>
                    <a:lnTo>
                      <a:pt x="277" y="12"/>
                    </a:lnTo>
                    <a:lnTo>
                      <a:pt x="296" y="17"/>
                    </a:lnTo>
                    <a:lnTo>
                      <a:pt x="289" y="10"/>
                    </a:lnTo>
                    <a:lnTo>
                      <a:pt x="290" y="2"/>
                    </a:lnTo>
                    <a:lnTo>
                      <a:pt x="310" y="4"/>
                    </a:lnTo>
                    <a:lnTo>
                      <a:pt x="318" y="10"/>
                    </a:lnTo>
                    <a:lnTo>
                      <a:pt x="322" y="4"/>
                    </a:lnTo>
                    <a:lnTo>
                      <a:pt x="341" y="2"/>
                    </a:lnTo>
                    <a:lnTo>
                      <a:pt x="357" y="6"/>
                    </a:lnTo>
                    <a:lnTo>
                      <a:pt x="396" y="8"/>
                    </a:lnTo>
                    <a:lnTo>
                      <a:pt x="394" y="12"/>
                    </a:lnTo>
                    <a:lnTo>
                      <a:pt x="378" y="15"/>
                    </a:lnTo>
                    <a:lnTo>
                      <a:pt x="378" y="19"/>
                    </a:lnTo>
                    <a:lnTo>
                      <a:pt x="400" y="13"/>
                    </a:lnTo>
                    <a:lnTo>
                      <a:pt x="423" y="13"/>
                    </a:lnTo>
                    <a:lnTo>
                      <a:pt x="441" y="13"/>
                    </a:lnTo>
                    <a:lnTo>
                      <a:pt x="449" y="25"/>
                    </a:lnTo>
                    <a:lnTo>
                      <a:pt x="472" y="25"/>
                    </a:lnTo>
                    <a:lnTo>
                      <a:pt x="478" y="35"/>
                    </a:lnTo>
                    <a:lnTo>
                      <a:pt x="470" y="39"/>
                    </a:lnTo>
                    <a:lnTo>
                      <a:pt x="447" y="47"/>
                    </a:lnTo>
                    <a:lnTo>
                      <a:pt x="431" y="54"/>
                    </a:lnTo>
                    <a:lnTo>
                      <a:pt x="373" y="56"/>
                    </a:lnTo>
                    <a:lnTo>
                      <a:pt x="367" y="60"/>
                    </a:lnTo>
                    <a:lnTo>
                      <a:pt x="388" y="62"/>
                    </a:lnTo>
                    <a:lnTo>
                      <a:pt x="378" y="64"/>
                    </a:lnTo>
                    <a:lnTo>
                      <a:pt x="359" y="72"/>
                    </a:lnTo>
                    <a:lnTo>
                      <a:pt x="388" y="68"/>
                    </a:lnTo>
                    <a:lnTo>
                      <a:pt x="408" y="62"/>
                    </a:lnTo>
                    <a:lnTo>
                      <a:pt x="421" y="62"/>
                    </a:lnTo>
                    <a:lnTo>
                      <a:pt x="423" y="6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3" name="Canada">
              <a:extLst>
                <a:ext uri="{FF2B5EF4-FFF2-40B4-BE49-F238E27FC236}">
                  <a16:creationId xmlns:a16="http://schemas.microsoft.com/office/drawing/2014/main" id="{93C12B5C-9EDD-442E-91D8-CC3C059A9FA8}"/>
                </a:ext>
              </a:extLst>
            </p:cNvPr>
            <p:cNvGrpSpPr>
              <a:grpSpLocks/>
            </p:cNvGrpSpPr>
            <p:nvPr/>
          </p:nvGrpSpPr>
          <p:grpSpPr bwMode="auto">
            <a:xfrm>
              <a:off x="738188" y="2051050"/>
              <a:ext cx="2116137" cy="1095375"/>
              <a:chOff x="475" y="1524"/>
              <a:chExt cx="1333" cy="690"/>
            </a:xfrm>
            <a:grpFill/>
          </p:grpSpPr>
          <p:sp>
            <p:nvSpPr>
              <p:cNvPr id="927" name="Freeform 53">
                <a:extLst>
                  <a:ext uri="{FF2B5EF4-FFF2-40B4-BE49-F238E27FC236}">
                    <a16:creationId xmlns:a16="http://schemas.microsoft.com/office/drawing/2014/main" id="{8D29EE60-262F-4F06-9210-86E2D379FB04}"/>
                  </a:ext>
                </a:extLst>
              </p:cNvPr>
              <p:cNvSpPr>
                <a:spLocks/>
              </p:cNvSpPr>
              <p:nvPr/>
            </p:nvSpPr>
            <p:spPr bwMode="auto">
              <a:xfrm>
                <a:off x="475" y="1524"/>
                <a:ext cx="1317" cy="670"/>
              </a:xfrm>
              <a:custGeom>
                <a:avLst/>
                <a:gdLst>
                  <a:gd name="T0" fmla="*/ 1180 w 1317"/>
                  <a:gd name="T1" fmla="*/ 585 h 670"/>
                  <a:gd name="T2" fmla="*/ 1247 w 1317"/>
                  <a:gd name="T3" fmla="*/ 579 h 670"/>
                  <a:gd name="T4" fmla="*/ 1227 w 1317"/>
                  <a:gd name="T5" fmla="*/ 612 h 670"/>
                  <a:gd name="T6" fmla="*/ 1159 w 1317"/>
                  <a:gd name="T7" fmla="*/ 637 h 670"/>
                  <a:gd name="T8" fmla="*/ 1184 w 1317"/>
                  <a:gd name="T9" fmla="*/ 602 h 670"/>
                  <a:gd name="T10" fmla="*/ 1132 w 1317"/>
                  <a:gd name="T11" fmla="*/ 594 h 670"/>
                  <a:gd name="T12" fmla="*/ 1091 w 1317"/>
                  <a:gd name="T13" fmla="*/ 594 h 670"/>
                  <a:gd name="T14" fmla="*/ 989 w 1317"/>
                  <a:gd name="T15" fmla="*/ 633 h 670"/>
                  <a:gd name="T16" fmla="*/ 956 w 1317"/>
                  <a:gd name="T17" fmla="*/ 649 h 670"/>
                  <a:gd name="T18" fmla="*/ 897 w 1317"/>
                  <a:gd name="T19" fmla="*/ 668 h 670"/>
                  <a:gd name="T20" fmla="*/ 917 w 1317"/>
                  <a:gd name="T21" fmla="*/ 629 h 670"/>
                  <a:gd name="T22" fmla="*/ 939 w 1317"/>
                  <a:gd name="T23" fmla="*/ 604 h 670"/>
                  <a:gd name="T24" fmla="*/ 870 w 1317"/>
                  <a:gd name="T25" fmla="*/ 573 h 670"/>
                  <a:gd name="T26" fmla="*/ 823 w 1317"/>
                  <a:gd name="T27" fmla="*/ 538 h 670"/>
                  <a:gd name="T28" fmla="*/ 767 w 1317"/>
                  <a:gd name="T29" fmla="*/ 551 h 670"/>
                  <a:gd name="T30" fmla="*/ 704 w 1317"/>
                  <a:gd name="T31" fmla="*/ 528 h 670"/>
                  <a:gd name="T32" fmla="*/ 244 w 1317"/>
                  <a:gd name="T33" fmla="*/ 501 h 670"/>
                  <a:gd name="T34" fmla="*/ 203 w 1317"/>
                  <a:gd name="T35" fmla="*/ 472 h 670"/>
                  <a:gd name="T36" fmla="*/ 189 w 1317"/>
                  <a:gd name="T37" fmla="*/ 435 h 670"/>
                  <a:gd name="T38" fmla="*/ 176 w 1317"/>
                  <a:gd name="T39" fmla="*/ 408 h 670"/>
                  <a:gd name="T40" fmla="*/ 133 w 1317"/>
                  <a:gd name="T41" fmla="*/ 361 h 670"/>
                  <a:gd name="T42" fmla="*/ 57 w 1317"/>
                  <a:gd name="T43" fmla="*/ 320 h 670"/>
                  <a:gd name="T44" fmla="*/ 18 w 1317"/>
                  <a:gd name="T45" fmla="*/ 62 h 670"/>
                  <a:gd name="T46" fmla="*/ 135 w 1317"/>
                  <a:gd name="T47" fmla="*/ 58 h 670"/>
                  <a:gd name="T48" fmla="*/ 224 w 1317"/>
                  <a:gd name="T49" fmla="*/ 62 h 670"/>
                  <a:gd name="T50" fmla="*/ 320 w 1317"/>
                  <a:gd name="T51" fmla="*/ 64 h 670"/>
                  <a:gd name="T52" fmla="*/ 400 w 1317"/>
                  <a:gd name="T53" fmla="*/ 107 h 670"/>
                  <a:gd name="T54" fmla="*/ 515 w 1317"/>
                  <a:gd name="T55" fmla="*/ 138 h 670"/>
                  <a:gd name="T56" fmla="*/ 585 w 1317"/>
                  <a:gd name="T57" fmla="*/ 108 h 670"/>
                  <a:gd name="T58" fmla="*/ 659 w 1317"/>
                  <a:gd name="T59" fmla="*/ 102 h 670"/>
                  <a:gd name="T60" fmla="*/ 699 w 1317"/>
                  <a:gd name="T61" fmla="*/ 130 h 670"/>
                  <a:gd name="T62" fmla="*/ 722 w 1317"/>
                  <a:gd name="T63" fmla="*/ 62 h 670"/>
                  <a:gd name="T64" fmla="*/ 701 w 1317"/>
                  <a:gd name="T65" fmla="*/ 11 h 670"/>
                  <a:gd name="T66" fmla="*/ 757 w 1317"/>
                  <a:gd name="T67" fmla="*/ 46 h 670"/>
                  <a:gd name="T68" fmla="*/ 792 w 1317"/>
                  <a:gd name="T69" fmla="*/ 95 h 670"/>
                  <a:gd name="T70" fmla="*/ 814 w 1317"/>
                  <a:gd name="T71" fmla="*/ 108 h 670"/>
                  <a:gd name="T72" fmla="*/ 864 w 1317"/>
                  <a:gd name="T73" fmla="*/ 71 h 670"/>
                  <a:gd name="T74" fmla="*/ 917 w 1317"/>
                  <a:gd name="T75" fmla="*/ 91 h 670"/>
                  <a:gd name="T76" fmla="*/ 894 w 1317"/>
                  <a:gd name="T77" fmla="*/ 147 h 670"/>
                  <a:gd name="T78" fmla="*/ 849 w 1317"/>
                  <a:gd name="T79" fmla="*/ 151 h 670"/>
                  <a:gd name="T80" fmla="*/ 796 w 1317"/>
                  <a:gd name="T81" fmla="*/ 167 h 670"/>
                  <a:gd name="T82" fmla="*/ 810 w 1317"/>
                  <a:gd name="T83" fmla="*/ 204 h 670"/>
                  <a:gd name="T84" fmla="*/ 759 w 1317"/>
                  <a:gd name="T85" fmla="*/ 215 h 670"/>
                  <a:gd name="T86" fmla="*/ 718 w 1317"/>
                  <a:gd name="T87" fmla="*/ 326 h 670"/>
                  <a:gd name="T88" fmla="*/ 780 w 1317"/>
                  <a:gd name="T89" fmla="*/ 363 h 670"/>
                  <a:gd name="T90" fmla="*/ 882 w 1317"/>
                  <a:gd name="T91" fmla="*/ 406 h 670"/>
                  <a:gd name="T92" fmla="*/ 921 w 1317"/>
                  <a:gd name="T93" fmla="*/ 470 h 670"/>
                  <a:gd name="T94" fmla="*/ 960 w 1317"/>
                  <a:gd name="T95" fmla="*/ 448 h 670"/>
                  <a:gd name="T96" fmla="*/ 995 w 1317"/>
                  <a:gd name="T97" fmla="*/ 361 h 670"/>
                  <a:gd name="T98" fmla="*/ 979 w 1317"/>
                  <a:gd name="T99" fmla="*/ 295 h 670"/>
                  <a:gd name="T100" fmla="*/ 1018 w 1317"/>
                  <a:gd name="T101" fmla="*/ 250 h 670"/>
                  <a:gd name="T102" fmla="*/ 1106 w 1317"/>
                  <a:gd name="T103" fmla="*/ 281 h 670"/>
                  <a:gd name="T104" fmla="*/ 1139 w 1317"/>
                  <a:gd name="T105" fmla="*/ 342 h 670"/>
                  <a:gd name="T106" fmla="*/ 1198 w 1317"/>
                  <a:gd name="T107" fmla="*/ 318 h 670"/>
                  <a:gd name="T108" fmla="*/ 1225 w 1317"/>
                  <a:gd name="T109" fmla="*/ 386 h 670"/>
                  <a:gd name="T110" fmla="*/ 1286 w 1317"/>
                  <a:gd name="T111" fmla="*/ 417 h 670"/>
                  <a:gd name="T112" fmla="*/ 1253 w 1317"/>
                  <a:gd name="T113" fmla="*/ 445 h 670"/>
                  <a:gd name="T114" fmla="*/ 1315 w 1317"/>
                  <a:gd name="T115" fmla="*/ 445 h 670"/>
                  <a:gd name="T116" fmla="*/ 1255 w 1317"/>
                  <a:gd name="T117" fmla="*/ 509 h 670"/>
                  <a:gd name="T118" fmla="*/ 1124 w 1317"/>
                  <a:gd name="T119" fmla="*/ 532 h 670"/>
                  <a:gd name="T120" fmla="*/ 1089 w 1317"/>
                  <a:gd name="T121" fmla="*/ 573 h 670"/>
                  <a:gd name="T122" fmla="*/ 1173 w 1317"/>
                  <a:gd name="T123" fmla="*/ 532 h 6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17" h="670">
                    <a:moveTo>
                      <a:pt x="1188" y="546"/>
                    </a:moveTo>
                    <a:lnTo>
                      <a:pt x="1184" y="551"/>
                    </a:lnTo>
                    <a:lnTo>
                      <a:pt x="1175" y="553"/>
                    </a:lnTo>
                    <a:lnTo>
                      <a:pt x="1179" y="563"/>
                    </a:lnTo>
                    <a:lnTo>
                      <a:pt x="1175" y="571"/>
                    </a:lnTo>
                    <a:lnTo>
                      <a:pt x="1177" y="577"/>
                    </a:lnTo>
                    <a:lnTo>
                      <a:pt x="1180" y="585"/>
                    </a:lnTo>
                    <a:lnTo>
                      <a:pt x="1192" y="592"/>
                    </a:lnTo>
                    <a:lnTo>
                      <a:pt x="1206" y="596"/>
                    </a:lnTo>
                    <a:lnTo>
                      <a:pt x="1223" y="596"/>
                    </a:lnTo>
                    <a:lnTo>
                      <a:pt x="1231" y="594"/>
                    </a:lnTo>
                    <a:lnTo>
                      <a:pt x="1235" y="586"/>
                    </a:lnTo>
                    <a:lnTo>
                      <a:pt x="1239" y="579"/>
                    </a:lnTo>
                    <a:lnTo>
                      <a:pt x="1247" y="579"/>
                    </a:lnTo>
                    <a:lnTo>
                      <a:pt x="1247" y="586"/>
                    </a:lnTo>
                    <a:lnTo>
                      <a:pt x="1253" y="590"/>
                    </a:lnTo>
                    <a:lnTo>
                      <a:pt x="1253" y="598"/>
                    </a:lnTo>
                    <a:lnTo>
                      <a:pt x="1243" y="598"/>
                    </a:lnTo>
                    <a:lnTo>
                      <a:pt x="1237" y="598"/>
                    </a:lnTo>
                    <a:lnTo>
                      <a:pt x="1231" y="608"/>
                    </a:lnTo>
                    <a:lnTo>
                      <a:pt x="1227" y="612"/>
                    </a:lnTo>
                    <a:lnTo>
                      <a:pt x="1215" y="616"/>
                    </a:lnTo>
                    <a:lnTo>
                      <a:pt x="1200" y="621"/>
                    </a:lnTo>
                    <a:lnTo>
                      <a:pt x="1190" y="621"/>
                    </a:lnTo>
                    <a:lnTo>
                      <a:pt x="1182" y="629"/>
                    </a:lnTo>
                    <a:lnTo>
                      <a:pt x="1175" y="637"/>
                    </a:lnTo>
                    <a:lnTo>
                      <a:pt x="1169" y="643"/>
                    </a:lnTo>
                    <a:lnTo>
                      <a:pt x="1159" y="637"/>
                    </a:lnTo>
                    <a:lnTo>
                      <a:pt x="1157" y="629"/>
                    </a:lnTo>
                    <a:lnTo>
                      <a:pt x="1161" y="621"/>
                    </a:lnTo>
                    <a:lnTo>
                      <a:pt x="1173" y="614"/>
                    </a:lnTo>
                    <a:lnTo>
                      <a:pt x="1184" y="610"/>
                    </a:lnTo>
                    <a:lnTo>
                      <a:pt x="1186" y="608"/>
                    </a:lnTo>
                    <a:lnTo>
                      <a:pt x="1186" y="606"/>
                    </a:lnTo>
                    <a:lnTo>
                      <a:pt x="1184" y="602"/>
                    </a:lnTo>
                    <a:lnTo>
                      <a:pt x="1180" y="600"/>
                    </a:lnTo>
                    <a:lnTo>
                      <a:pt x="1169" y="606"/>
                    </a:lnTo>
                    <a:lnTo>
                      <a:pt x="1159" y="610"/>
                    </a:lnTo>
                    <a:lnTo>
                      <a:pt x="1143" y="614"/>
                    </a:lnTo>
                    <a:lnTo>
                      <a:pt x="1139" y="608"/>
                    </a:lnTo>
                    <a:lnTo>
                      <a:pt x="1134" y="602"/>
                    </a:lnTo>
                    <a:lnTo>
                      <a:pt x="1132" y="594"/>
                    </a:lnTo>
                    <a:lnTo>
                      <a:pt x="1134" y="579"/>
                    </a:lnTo>
                    <a:lnTo>
                      <a:pt x="1132" y="571"/>
                    </a:lnTo>
                    <a:lnTo>
                      <a:pt x="1118" y="567"/>
                    </a:lnTo>
                    <a:lnTo>
                      <a:pt x="1110" y="563"/>
                    </a:lnTo>
                    <a:lnTo>
                      <a:pt x="1102" y="571"/>
                    </a:lnTo>
                    <a:lnTo>
                      <a:pt x="1095" y="585"/>
                    </a:lnTo>
                    <a:lnTo>
                      <a:pt x="1091" y="594"/>
                    </a:lnTo>
                    <a:lnTo>
                      <a:pt x="1091" y="600"/>
                    </a:lnTo>
                    <a:lnTo>
                      <a:pt x="1085" y="608"/>
                    </a:lnTo>
                    <a:lnTo>
                      <a:pt x="1073" y="614"/>
                    </a:lnTo>
                    <a:lnTo>
                      <a:pt x="1016" y="614"/>
                    </a:lnTo>
                    <a:lnTo>
                      <a:pt x="1001" y="625"/>
                    </a:lnTo>
                    <a:lnTo>
                      <a:pt x="995" y="629"/>
                    </a:lnTo>
                    <a:lnTo>
                      <a:pt x="989" y="633"/>
                    </a:lnTo>
                    <a:lnTo>
                      <a:pt x="977" y="633"/>
                    </a:lnTo>
                    <a:lnTo>
                      <a:pt x="962" y="633"/>
                    </a:lnTo>
                    <a:lnTo>
                      <a:pt x="956" y="637"/>
                    </a:lnTo>
                    <a:lnTo>
                      <a:pt x="948" y="641"/>
                    </a:lnTo>
                    <a:lnTo>
                      <a:pt x="950" y="645"/>
                    </a:lnTo>
                    <a:lnTo>
                      <a:pt x="958" y="645"/>
                    </a:lnTo>
                    <a:lnTo>
                      <a:pt x="956" y="649"/>
                    </a:lnTo>
                    <a:lnTo>
                      <a:pt x="958" y="653"/>
                    </a:lnTo>
                    <a:lnTo>
                      <a:pt x="941" y="654"/>
                    </a:lnTo>
                    <a:lnTo>
                      <a:pt x="925" y="658"/>
                    </a:lnTo>
                    <a:lnTo>
                      <a:pt x="917" y="660"/>
                    </a:lnTo>
                    <a:lnTo>
                      <a:pt x="909" y="666"/>
                    </a:lnTo>
                    <a:lnTo>
                      <a:pt x="901" y="670"/>
                    </a:lnTo>
                    <a:lnTo>
                      <a:pt x="897" y="668"/>
                    </a:lnTo>
                    <a:lnTo>
                      <a:pt x="897" y="660"/>
                    </a:lnTo>
                    <a:lnTo>
                      <a:pt x="899" y="658"/>
                    </a:lnTo>
                    <a:lnTo>
                      <a:pt x="899" y="651"/>
                    </a:lnTo>
                    <a:lnTo>
                      <a:pt x="905" y="649"/>
                    </a:lnTo>
                    <a:lnTo>
                      <a:pt x="913" y="647"/>
                    </a:lnTo>
                    <a:lnTo>
                      <a:pt x="915" y="637"/>
                    </a:lnTo>
                    <a:lnTo>
                      <a:pt x="917" y="629"/>
                    </a:lnTo>
                    <a:lnTo>
                      <a:pt x="923" y="623"/>
                    </a:lnTo>
                    <a:lnTo>
                      <a:pt x="925" y="617"/>
                    </a:lnTo>
                    <a:lnTo>
                      <a:pt x="929" y="617"/>
                    </a:lnTo>
                    <a:lnTo>
                      <a:pt x="935" y="623"/>
                    </a:lnTo>
                    <a:lnTo>
                      <a:pt x="942" y="621"/>
                    </a:lnTo>
                    <a:lnTo>
                      <a:pt x="944" y="614"/>
                    </a:lnTo>
                    <a:lnTo>
                      <a:pt x="939" y="604"/>
                    </a:lnTo>
                    <a:lnTo>
                      <a:pt x="931" y="596"/>
                    </a:lnTo>
                    <a:lnTo>
                      <a:pt x="919" y="592"/>
                    </a:lnTo>
                    <a:lnTo>
                      <a:pt x="907" y="590"/>
                    </a:lnTo>
                    <a:lnTo>
                      <a:pt x="892" y="590"/>
                    </a:lnTo>
                    <a:lnTo>
                      <a:pt x="880" y="588"/>
                    </a:lnTo>
                    <a:lnTo>
                      <a:pt x="874" y="583"/>
                    </a:lnTo>
                    <a:lnTo>
                      <a:pt x="870" y="573"/>
                    </a:lnTo>
                    <a:lnTo>
                      <a:pt x="866" y="561"/>
                    </a:lnTo>
                    <a:lnTo>
                      <a:pt x="864" y="557"/>
                    </a:lnTo>
                    <a:lnTo>
                      <a:pt x="853" y="557"/>
                    </a:lnTo>
                    <a:lnTo>
                      <a:pt x="849" y="549"/>
                    </a:lnTo>
                    <a:lnTo>
                      <a:pt x="843" y="542"/>
                    </a:lnTo>
                    <a:lnTo>
                      <a:pt x="833" y="542"/>
                    </a:lnTo>
                    <a:lnTo>
                      <a:pt x="823" y="538"/>
                    </a:lnTo>
                    <a:lnTo>
                      <a:pt x="816" y="538"/>
                    </a:lnTo>
                    <a:lnTo>
                      <a:pt x="808" y="544"/>
                    </a:lnTo>
                    <a:lnTo>
                      <a:pt x="798" y="549"/>
                    </a:lnTo>
                    <a:lnTo>
                      <a:pt x="790" y="555"/>
                    </a:lnTo>
                    <a:lnTo>
                      <a:pt x="784" y="553"/>
                    </a:lnTo>
                    <a:lnTo>
                      <a:pt x="774" y="553"/>
                    </a:lnTo>
                    <a:lnTo>
                      <a:pt x="767" y="551"/>
                    </a:lnTo>
                    <a:lnTo>
                      <a:pt x="763" y="551"/>
                    </a:lnTo>
                    <a:lnTo>
                      <a:pt x="753" y="548"/>
                    </a:lnTo>
                    <a:lnTo>
                      <a:pt x="730" y="544"/>
                    </a:lnTo>
                    <a:lnTo>
                      <a:pt x="718" y="540"/>
                    </a:lnTo>
                    <a:lnTo>
                      <a:pt x="714" y="536"/>
                    </a:lnTo>
                    <a:lnTo>
                      <a:pt x="712" y="528"/>
                    </a:lnTo>
                    <a:lnTo>
                      <a:pt x="704" y="528"/>
                    </a:lnTo>
                    <a:lnTo>
                      <a:pt x="702" y="536"/>
                    </a:lnTo>
                    <a:lnTo>
                      <a:pt x="283" y="536"/>
                    </a:lnTo>
                    <a:lnTo>
                      <a:pt x="275" y="526"/>
                    </a:lnTo>
                    <a:lnTo>
                      <a:pt x="265" y="516"/>
                    </a:lnTo>
                    <a:lnTo>
                      <a:pt x="260" y="520"/>
                    </a:lnTo>
                    <a:lnTo>
                      <a:pt x="250" y="511"/>
                    </a:lnTo>
                    <a:lnTo>
                      <a:pt x="244" y="501"/>
                    </a:lnTo>
                    <a:lnTo>
                      <a:pt x="238" y="505"/>
                    </a:lnTo>
                    <a:lnTo>
                      <a:pt x="226" y="497"/>
                    </a:lnTo>
                    <a:lnTo>
                      <a:pt x="209" y="495"/>
                    </a:lnTo>
                    <a:lnTo>
                      <a:pt x="213" y="485"/>
                    </a:lnTo>
                    <a:lnTo>
                      <a:pt x="211" y="479"/>
                    </a:lnTo>
                    <a:lnTo>
                      <a:pt x="203" y="479"/>
                    </a:lnTo>
                    <a:lnTo>
                      <a:pt x="203" y="472"/>
                    </a:lnTo>
                    <a:lnTo>
                      <a:pt x="201" y="464"/>
                    </a:lnTo>
                    <a:lnTo>
                      <a:pt x="197" y="458"/>
                    </a:lnTo>
                    <a:lnTo>
                      <a:pt x="191" y="456"/>
                    </a:lnTo>
                    <a:lnTo>
                      <a:pt x="183" y="460"/>
                    </a:lnTo>
                    <a:lnTo>
                      <a:pt x="185" y="452"/>
                    </a:lnTo>
                    <a:lnTo>
                      <a:pt x="191" y="443"/>
                    </a:lnTo>
                    <a:lnTo>
                      <a:pt x="189" y="435"/>
                    </a:lnTo>
                    <a:lnTo>
                      <a:pt x="183" y="439"/>
                    </a:lnTo>
                    <a:lnTo>
                      <a:pt x="176" y="445"/>
                    </a:lnTo>
                    <a:lnTo>
                      <a:pt x="168" y="445"/>
                    </a:lnTo>
                    <a:lnTo>
                      <a:pt x="168" y="433"/>
                    </a:lnTo>
                    <a:lnTo>
                      <a:pt x="170" y="425"/>
                    </a:lnTo>
                    <a:lnTo>
                      <a:pt x="170" y="419"/>
                    </a:lnTo>
                    <a:lnTo>
                      <a:pt x="176" y="408"/>
                    </a:lnTo>
                    <a:lnTo>
                      <a:pt x="174" y="398"/>
                    </a:lnTo>
                    <a:lnTo>
                      <a:pt x="170" y="396"/>
                    </a:lnTo>
                    <a:lnTo>
                      <a:pt x="168" y="388"/>
                    </a:lnTo>
                    <a:lnTo>
                      <a:pt x="154" y="380"/>
                    </a:lnTo>
                    <a:lnTo>
                      <a:pt x="146" y="375"/>
                    </a:lnTo>
                    <a:lnTo>
                      <a:pt x="142" y="373"/>
                    </a:lnTo>
                    <a:lnTo>
                      <a:pt x="133" y="361"/>
                    </a:lnTo>
                    <a:lnTo>
                      <a:pt x="123" y="344"/>
                    </a:lnTo>
                    <a:lnTo>
                      <a:pt x="115" y="336"/>
                    </a:lnTo>
                    <a:lnTo>
                      <a:pt x="97" y="316"/>
                    </a:lnTo>
                    <a:lnTo>
                      <a:pt x="86" y="305"/>
                    </a:lnTo>
                    <a:lnTo>
                      <a:pt x="68" y="312"/>
                    </a:lnTo>
                    <a:lnTo>
                      <a:pt x="66" y="318"/>
                    </a:lnTo>
                    <a:lnTo>
                      <a:pt x="57" y="320"/>
                    </a:lnTo>
                    <a:lnTo>
                      <a:pt x="45" y="310"/>
                    </a:lnTo>
                    <a:lnTo>
                      <a:pt x="33" y="301"/>
                    </a:lnTo>
                    <a:lnTo>
                      <a:pt x="25" y="291"/>
                    </a:lnTo>
                    <a:lnTo>
                      <a:pt x="10" y="297"/>
                    </a:lnTo>
                    <a:lnTo>
                      <a:pt x="0" y="293"/>
                    </a:lnTo>
                    <a:lnTo>
                      <a:pt x="0" y="60"/>
                    </a:lnTo>
                    <a:lnTo>
                      <a:pt x="18" y="62"/>
                    </a:lnTo>
                    <a:lnTo>
                      <a:pt x="47" y="73"/>
                    </a:lnTo>
                    <a:lnTo>
                      <a:pt x="82" y="83"/>
                    </a:lnTo>
                    <a:lnTo>
                      <a:pt x="80" y="70"/>
                    </a:lnTo>
                    <a:lnTo>
                      <a:pt x="97" y="60"/>
                    </a:lnTo>
                    <a:lnTo>
                      <a:pt x="107" y="66"/>
                    </a:lnTo>
                    <a:lnTo>
                      <a:pt x="113" y="70"/>
                    </a:lnTo>
                    <a:lnTo>
                      <a:pt x="135" y="58"/>
                    </a:lnTo>
                    <a:lnTo>
                      <a:pt x="158" y="46"/>
                    </a:lnTo>
                    <a:lnTo>
                      <a:pt x="174" y="46"/>
                    </a:lnTo>
                    <a:lnTo>
                      <a:pt x="176" y="54"/>
                    </a:lnTo>
                    <a:lnTo>
                      <a:pt x="187" y="56"/>
                    </a:lnTo>
                    <a:lnTo>
                      <a:pt x="203" y="37"/>
                    </a:lnTo>
                    <a:lnTo>
                      <a:pt x="213" y="44"/>
                    </a:lnTo>
                    <a:lnTo>
                      <a:pt x="224" y="62"/>
                    </a:lnTo>
                    <a:lnTo>
                      <a:pt x="238" y="64"/>
                    </a:lnTo>
                    <a:lnTo>
                      <a:pt x="250" y="48"/>
                    </a:lnTo>
                    <a:lnTo>
                      <a:pt x="256" y="50"/>
                    </a:lnTo>
                    <a:lnTo>
                      <a:pt x="263" y="68"/>
                    </a:lnTo>
                    <a:lnTo>
                      <a:pt x="275" y="60"/>
                    </a:lnTo>
                    <a:lnTo>
                      <a:pt x="295" y="54"/>
                    </a:lnTo>
                    <a:lnTo>
                      <a:pt x="320" y="64"/>
                    </a:lnTo>
                    <a:lnTo>
                      <a:pt x="343" y="70"/>
                    </a:lnTo>
                    <a:lnTo>
                      <a:pt x="373" y="79"/>
                    </a:lnTo>
                    <a:lnTo>
                      <a:pt x="394" y="81"/>
                    </a:lnTo>
                    <a:lnTo>
                      <a:pt x="412" y="89"/>
                    </a:lnTo>
                    <a:lnTo>
                      <a:pt x="414" y="97"/>
                    </a:lnTo>
                    <a:lnTo>
                      <a:pt x="402" y="99"/>
                    </a:lnTo>
                    <a:lnTo>
                      <a:pt x="400" y="107"/>
                    </a:lnTo>
                    <a:lnTo>
                      <a:pt x="416" y="114"/>
                    </a:lnTo>
                    <a:lnTo>
                      <a:pt x="445" y="112"/>
                    </a:lnTo>
                    <a:lnTo>
                      <a:pt x="466" y="110"/>
                    </a:lnTo>
                    <a:lnTo>
                      <a:pt x="474" y="107"/>
                    </a:lnTo>
                    <a:lnTo>
                      <a:pt x="492" y="116"/>
                    </a:lnTo>
                    <a:lnTo>
                      <a:pt x="507" y="126"/>
                    </a:lnTo>
                    <a:lnTo>
                      <a:pt x="515" y="138"/>
                    </a:lnTo>
                    <a:lnTo>
                      <a:pt x="521" y="134"/>
                    </a:lnTo>
                    <a:lnTo>
                      <a:pt x="517" y="116"/>
                    </a:lnTo>
                    <a:lnTo>
                      <a:pt x="513" y="107"/>
                    </a:lnTo>
                    <a:lnTo>
                      <a:pt x="523" y="101"/>
                    </a:lnTo>
                    <a:lnTo>
                      <a:pt x="546" y="91"/>
                    </a:lnTo>
                    <a:lnTo>
                      <a:pt x="564" y="101"/>
                    </a:lnTo>
                    <a:lnTo>
                      <a:pt x="585" y="108"/>
                    </a:lnTo>
                    <a:lnTo>
                      <a:pt x="607" y="112"/>
                    </a:lnTo>
                    <a:lnTo>
                      <a:pt x="630" y="112"/>
                    </a:lnTo>
                    <a:lnTo>
                      <a:pt x="652" y="112"/>
                    </a:lnTo>
                    <a:lnTo>
                      <a:pt x="671" y="114"/>
                    </a:lnTo>
                    <a:lnTo>
                      <a:pt x="677" y="108"/>
                    </a:lnTo>
                    <a:lnTo>
                      <a:pt x="671" y="105"/>
                    </a:lnTo>
                    <a:lnTo>
                      <a:pt x="659" y="102"/>
                    </a:lnTo>
                    <a:lnTo>
                      <a:pt x="661" y="95"/>
                    </a:lnTo>
                    <a:lnTo>
                      <a:pt x="667" y="93"/>
                    </a:lnTo>
                    <a:lnTo>
                      <a:pt x="679" y="97"/>
                    </a:lnTo>
                    <a:lnTo>
                      <a:pt x="691" y="108"/>
                    </a:lnTo>
                    <a:lnTo>
                      <a:pt x="687" y="112"/>
                    </a:lnTo>
                    <a:lnTo>
                      <a:pt x="693" y="122"/>
                    </a:lnTo>
                    <a:lnTo>
                      <a:pt x="699" y="130"/>
                    </a:lnTo>
                    <a:lnTo>
                      <a:pt x="706" y="130"/>
                    </a:lnTo>
                    <a:lnTo>
                      <a:pt x="706" y="116"/>
                    </a:lnTo>
                    <a:lnTo>
                      <a:pt x="704" y="105"/>
                    </a:lnTo>
                    <a:lnTo>
                      <a:pt x="724" y="99"/>
                    </a:lnTo>
                    <a:lnTo>
                      <a:pt x="734" y="87"/>
                    </a:lnTo>
                    <a:lnTo>
                      <a:pt x="732" y="75"/>
                    </a:lnTo>
                    <a:lnTo>
                      <a:pt x="722" y="62"/>
                    </a:lnTo>
                    <a:lnTo>
                      <a:pt x="704" y="58"/>
                    </a:lnTo>
                    <a:lnTo>
                      <a:pt x="691" y="50"/>
                    </a:lnTo>
                    <a:lnTo>
                      <a:pt x="687" y="42"/>
                    </a:lnTo>
                    <a:lnTo>
                      <a:pt x="695" y="31"/>
                    </a:lnTo>
                    <a:lnTo>
                      <a:pt x="687" y="25"/>
                    </a:lnTo>
                    <a:lnTo>
                      <a:pt x="691" y="11"/>
                    </a:lnTo>
                    <a:lnTo>
                      <a:pt x="701" y="11"/>
                    </a:lnTo>
                    <a:lnTo>
                      <a:pt x="704" y="3"/>
                    </a:lnTo>
                    <a:lnTo>
                      <a:pt x="714" y="0"/>
                    </a:lnTo>
                    <a:lnTo>
                      <a:pt x="732" y="3"/>
                    </a:lnTo>
                    <a:lnTo>
                      <a:pt x="743" y="19"/>
                    </a:lnTo>
                    <a:lnTo>
                      <a:pt x="745" y="25"/>
                    </a:lnTo>
                    <a:lnTo>
                      <a:pt x="755" y="38"/>
                    </a:lnTo>
                    <a:lnTo>
                      <a:pt x="757" y="46"/>
                    </a:lnTo>
                    <a:lnTo>
                      <a:pt x="751" y="52"/>
                    </a:lnTo>
                    <a:lnTo>
                      <a:pt x="755" y="62"/>
                    </a:lnTo>
                    <a:lnTo>
                      <a:pt x="767" y="60"/>
                    </a:lnTo>
                    <a:lnTo>
                      <a:pt x="774" y="62"/>
                    </a:lnTo>
                    <a:lnTo>
                      <a:pt x="776" y="77"/>
                    </a:lnTo>
                    <a:lnTo>
                      <a:pt x="782" y="91"/>
                    </a:lnTo>
                    <a:lnTo>
                      <a:pt x="792" y="95"/>
                    </a:lnTo>
                    <a:lnTo>
                      <a:pt x="800" y="89"/>
                    </a:lnTo>
                    <a:lnTo>
                      <a:pt x="794" y="79"/>
                    </a:lnTo>
                    <a:lnTo>
                      <a:pt x="800" y="71"/>
                    </a:lnTo>
                    <a:lnTo>
                      <a:pt x="812" y="75"/>
                    </a:lnTo>
                    <a:lnTo>
                      <a:pt x="821" y="87"/>
                    </a:lnTo>
                    <a:lnTo>
                      <a:pt x="816" y="97"/>
                    </a:lnTo>
                    <a:lnTo>
                      <a:pt x="814" y="108"/>
                    </a:lnTo>
                    <a:lnTo>
                      <a:pt x="823" y="116"/>
                    </a:lnTo>
                    <a:lnTo>
                      <a:pt x="837" y="122"/>
                    </a:lnTo>
                    <a:lnTo>
                      <a:pt x="845" y="116"/>
                    </a:lnTo>
                    <a:lnTo>
                      <a:pt x="853" y="102"/>
                    </a:lnTo>
                    <a:lnTo>
                      <a:pt x="855" y="87"/>
                    </a:lnTo>
                    <a:lnTo>
                      <a:pt x="866" y="79"/>
                    </a:lnTo>
                    <a:lnTo>
                      <a:pt x="864" y="71"/>
                    </a:lnTo>
                    <a:lnTo>
                      <a:pt x="858" y="60"/>
                    </a:lnTo>
                    <a:lnTo>
                      <a:pt x="860" y="54"/>
                    </a:lnTo>
                    <a:lnTo>
                      <a:pt x="878" y="56"/>
                    </a:lnTo>
                    <a:lnTo>
                      <a:pt x="899" y="64"/>
                    </a:lnTo>
                    <a:lnTo>
                      <a:pt x="913" y="73"/>
                    </a:lnTo>
                    <a:lnTo>
                      <a:pt x="923" y="87"/>
                    </a:lnTo>
                    <a:lnTo>
                      <a:pt x="917" y="91"/>
                    </a:lnTo>
                    <a:lnTo>
                      <a:pt x="909" y="93"/>
                    </a:lnTo>
                    <a:lnTo>
                      <a:pt x="911" y="102"/>
                    </a:lnTo>
                    <a:lnTo>
                      <a:pt x="917" y="110"/>
                    </a:lnTo>
                    <a:lnTo>
                      <a:pt x="923" y="122"/>
                    </a:lnTo>
                    <a:lnTo>
                      <a:pt x="915" y="132"/>
                    </a:lnTo>
                    <a:lnTo>
                      <a:pt x="903" y="141"/>
                    </a:lnTo>
                    <a:lnTo>
                      <a:pt x="894" y="147"/>
                    </a:lnTo>
                    <a:lnTo>
                      <a:pt x="880" y="139"/>
                    </a:lnTo>
                    <a:lnTo>
                      <a:pt x="876" y="147"/>
                    </a:lnTo>
                    <a:lnTo>
                      <a:pt x="868" y="151"/>
                    </a:lnTo>
                    <a:lnTo>
                      <a:pt x="857" y="139"/>
                    </a:lnTo>
                    <a:lnTo>
                      <a:pt x="847" y="139"/>
                    </a:lnTo>
                    <a:lnTo>
                      <a:pt x="843" y="145"/>
                    </a:lnTo>
                    <a:lnTo>
                      <a:pt x="849" y="151"/>
                    </a:lnTo>
                    <a:lnTo>
                      <a:pt x="843" y="161"/>
                    </a:lnTo>
                    <a:lnTo>
                      <a:pt x="835" y="169"/>
                    </a:lnTo>
                    <a:lnTo>
                      <a:pt x="825" y="171"/>
                    </a:lnTo>
                    <a:lnTo>
                      <a:pt x="814" y="169"/>
                    </a:lnTo>
                    <a:lnTo>
                      <a:pt x="802" y="161"/>
                    </a:lnTo>
                    <a:lnTo>
                      <a:pt x="792" y="159"/>
                    </a:lnTo>
                    <a:lnTo>
                      <a:pt x="796" y="167"/>
                    </a:lnTo>
                    <a:lnTo>
                      <a:pt x="802" y="172"/>
                    </a:lnTo>
                    <a:lnTo>
                      <a:pt x="814" y="175"/>
                    </a:lnTo>
                    <a:lnTo>
                      <a:pt x="821" y="176"/>
                    </a:lnTo>
                    <a:lnTo>
                      <a:pt x="833" y="176"/>
                    </a:lnTo>
                    <a:lnTo>
                      <a:pt x="827" y="186"/>
                    </a:lnTo>
                    <a:lnTo>
                      <a:pt x="820" y="198"/>
                    </a:lnTo>
                    <a:lnTo>
                      <a:pt x="810" y="204"/>
                    </a:lnTo>
                    <a:lnTo>
                      <a:pt x="800" y="206"/>
                    </a:lnTo>
                    <a:lnTo>
                      <a:pt x="792" y="206"/>
                    </a:lnTo>
                    <a:lnTo>
                      <a:pt x="784" y="202"/>
                    </a:lnTo>
                    <a:lnTo>
                      <a:pt x="784" y="211"/>
                    </a:lnTo>
                    <a:lnTo>
                      <a:pt x="765" y="213"/>
                    </a:lnTo>
                    <a:lnTo>
                      <a:pt x="753" y="209"/>
                    </a:lnTo>
                    <a:lnTo>
                      <a:pt x="759" y="215"/>
                    </a:lnTo>
                    <a:lnTo>
                      <a:pt x="774" y="221"/>
                    </a:lnTo>
                    <a:lnTo>
                      <a:pt x="776" y="231"/>
                    </a:lnTo>
                    <a:lnTo>
                      <a:pt x="759" y="235"/>
                    </a:lnTo>
                    <a:lnTo>
                      <a:pt x="739" y="252"/>
                    </a:lnTo>
                    <a:lnTo>
                      <a:pt x="722" y="281"/>
                    </a:lnTo>
                    <a:lnTo>
                      <a:pt x="716" y="322"/>
                    </a:lnTo>
                    <a:lnTo>
                      <a:pt x="718" y="326"/>
                    </a:lnTo>
                    <a:lnTo>
                      <a:pt x="720" y="332"/>
                    </a:lnTo>
                    <a:lnTo>
                      <a:pt x="730" y="332"/>
                    </a:lnTo>
                    <a:lnTo>
                      <a:pt x="738" y="334"/>
                    </a:lnTo>
                    <a:lnTo>
                      <a:pt x="741" y="342"/>
                    </a:lnTo>
                    <a:lnTo>
                      <a:pt x="749" y="367"/>
                    </a:lnTo>
                    <a:lnTo>
                      <a:pt x="763" y="363"/>
                    </a:lnTo>
                    <a:lnTo>
                      <a:pt x="780" y="363"/>
                    </a:lnTo>
                    <a:lnTo>
                      <a:pt x="794" y="369"/>
                    </a:lnTo>
                    <a:lnTo>
                      <a:pt x="810" y="371"/>
                    </a:lnTo>
                    <a:lnTo>
                      <a:pt x="825" y="386"/>
                    </a:lnTo>
                    <a:lnTo>
                      <a:pt x="843" y="396"/>
                    </a:lnTo>
                    <a:lnTo>
                      <a:pt x="864" y="404"/>
                    </a:lnTo>
                    <a:lnTo>
                      <a:pt x="874" y="404"/>
                    </a:lnTo>
                    <a:lnTo>
                      <a:pt x="882" y="406"/>
                    </a:lnTo>
                    <a:lnTo>
                      <a:pt x="894" y="408"/>
                    </a:lnTo>
                    <a:lnTo>
                      <a:pt x="905" y="408"/>
                    </a:lnTo>
                    <a:lnTo>
                      <a:pt x="909" y="429"/>
                    </a:lnTo>
                    <a:lnTo>
                      <a:pt x="909" y="443"/>
                    </a:lnTo>
                    <a:lnTo>
                      <a:pt x="909" y="448"/>
                    </a:lnTo>
                    <a:lnTo>
                      <a:pt x="909" y="456"/>
                    </a:lnTo>
                    <a:lnTo>
                      <a:pt x="921" y="470"/>
                    </a:lnTo>
                    <a:lnTo>
                      <a:pt x="933" y="483"/>
                    </a:lnTo>
                    <a:lnTo>
                      <a:pt x="939" y="487"/>
                    </a:lnTo>
                    <a:lnTo>
                      <a:pt x="946" y="491"/>
                    </a:lnTo>
                    <a:lnTo>
                      <a:pt x="960" y="483"/>
                    </a:lnTo>
                    <a:lnTo>
                      <a:pt x="964" y="476"/>
                    </a:lnTo>
                    <a:lnTo>
                      <a:pt x="966" y="468"/>
                    </a:lnTo>
                    <a:lnTo>
                      <a:pt x="960" y="448"/>
                    </a:lnTo>
                    <a:lnTo>
                      <a:pt x="956" y="435"/>
                    </a:lnTo>
                    <a:lnTo>
                      <a:pt x="948" y="415"/>
                    </a:lnTo>
                    <a:lnTo>
                      <a:pt x="956" y="412"/>
                    </a:lnTo>
                    <a:lnTo>
                      <a:pt x="977" y="406"/>
                    </a:lnTo>
                    <a:lnTo>
                      <a:pt x="987" y="394"/>
                    </a:lnTo>
                    <a:lnTo>
                      <a:pt x="997" y="382"/>
                    </a:lnTo>
                    <a:lnTo>
                      <a:pt x="995" y="361"/>
                    </a:lnTo>
                    <a:lnTo>
                      <a:pt x="985" y="344"/>
                    </a:lnTo>
                    <a:lnTo>
                      <a:pt x="974" y="336"/>
                    </a:lnTo>
                    <a:lnTo>
                      <a:pt x="964" y="330"/>
                    </a:lnTo>
                    <a:lnTo>
                      <a:pt x="966" y="324"/>
                    </a:lnTo>
                    <a:lnTo>
                      <a:pt x="972" y="318"/>
                    </a:lnTo>
                    <a:lnTo>
                      <a:pt x="981" y="307"/>
                    </a:lnTo>
                    <a:lnTo>
                      <a:pt x="979" y="295"/>
                    </a:lnTo>
                    <a:lnTo>
                      <a:pt x="977" y="283"/>
                    </a:lnTo>
                    <a:lnTo>
                      <a:pt x="981" y="266"/>
                    </a:lnTo>
                    <a:lnTo>
                      <a:pt x="972" y="256"/>
                    </a:lnTo>
                    <a:lnTo>
                      <a:pt x="976" y="242"/>
                    </a:lnTo>
                    <a:lnTo>
                      <a:pt x="993" y="242"/>
                    </a:lnTo>
                    <a:lnTo>
                      <a:pt x="1009" y="248"/>
                    </a:lnTo>
                    <a:lnTo>
                      <a:pt x="1018" y="250"/>
                    </a:lnTo>
                    <a:lnTo>
                      <a:pt x="1032" y="248"/>
                    </a:lnTo>
                    <a:lnTo>
                      <a:pt x="1038" y="240"/>
                    </a:lnTo>
                    <a:lnTo>
                      <a:pt x="1050" y="248"/>
                    </a:lnTo>
                    <a:lnTo>
                      <a:pt x="1063" y="258"/>
                    </a:lnTo>
                    <a:lnTo>
                      <a:pt x="1071" y="270"/>
                    </a:lnTo>
                    <a:lnTo>
                      <a:pt x="1085" y="277"/>
                    </a:lnTo>
                    <a:lnTo>
                      <a:pt x="1106" y="281"/>
                    </a:lnTo>
                    <a:lnTo>
                      <a:pt x="1102" y="291"/>
                    </a:lnTo>
                    <a:lnTo>
                      <a:pt x="1102" y="305"/>
                    </a:lnTo>
                    <a:lnTo>
                      <a:pt x="1108" y="318"/>
                    </a:lnTo>
                    <a:lnTo>
                      <a:pt x="1108" y="326"/>
                    </a:lnTo>
                    <a:lnTo>
                      <a:pt x="1120" y="328"/>
                    </a:lnTo>
                    <a:lnTo>
                      <a:pt x="1128" y="336"/>
                    </a:lnTo>
                    <a:lnTo>
                      <a:pt x="1139" y="342"/>
                    </a:lnTo>
                    <a:lnTo>
                      <a:pt x="1153" y="330"/>
                    </a:lnTo>
                    <a:lnTo>
                      <a:pt x="1167" y="318"/>
                    </a:lnTo>
                    <a:lnTo>
                      <a:pt x="1167" y="307"/>
                    </a:lnTo>
                    <a:lnTo>
                      <a:pt x="1175" y="297"/>
                    </a:lnTo>
                    <a:lnTo>
                      <a:pt x="1180" y="291"/>
                    </a:lnTo>
                    <a:lnTo>
                      <a:pt x="1188" y="303"/>
                    </a:lnTo>
                    <a:lnTo>
                      <a:pt x="1198" y="318"/>
                    </a:lnTo>
                    <a:lnTo>
                      <a:pt x="1212" y="336"/>
                    </a:lnTo>
                    <a:lnTo>
                      <a:pt x="1214" y="344"/>
                    </a:lnTo>
                    <a:lnTo>
                      <a:pt x="1223" y="349"/>
                    </a:lnTo>
                    <a:lnTo>
                      <a:pt x="1225" y="361"/>
                    </a:lnTo>
                    <a:lnTo>
                      <a:pt x="1229" y="373"/>
                    </a:lnTo>
                    <a:lnTo>
                      <a:pt x="1223" y="378"/>
                    </a:lnTo>
                    <a:lnTo>
                      <a:pt x="1225" y="386"/>
                    </a:lnTo>
                    <a:lnTo>
                      <a:pt x="1241" y="396"/>
                    </a:lnTo>
                    <a:lnTo>
                      <a:pt x="1243" y="400"/>
                    </a:lnTo>
                    <a:lnTo>
                      <a:pt x="1243" y="406"/>
                    </a:lnTo>
                    <a:lnTo>
                      <a:pt x="1253" y="410"/>
                    </a:lnTo>
                    <a:lnTo>
                      <a:pt x="1266" y="414"/>
                    </a:lnTo>
                    <a:lnTo>
                      <a:pt x="1278" y="417"/>
                    </a:lnTo>
                    <a:lnTo>
                      <a:pt x="1286" y="417"/>
                    </a:lnTo>
                    <a:lnTo>
                      <a:pt x="1282" y="425"/>
                    </a:lnTo>
                    <a:lnTo>
                      <a:pt x="1268" y="431"/>
                    </a:lnTo>
                    <a:lnTo>
                      <a:pt x="1260" y="435"/>
                    </a:lnTo>
                    <a:lnTo>
                      <a:pt x="1249" y="441"/>
                    </a:lnTo>
                    <a:lnTo>
                      <a:pt x="1251" y="443"/>
                    </a:lnTo>
                    <a:lnTo>
                      <a:pt x="1251" y="445"/>
                    </a:lnTo>
                    <a:lnTo>
                      <a:pt x="1253" y="445"/>
                    </a:lnTo>
                    <a:lnTo>
                      <a:pt x="1268" y="437"/>
                    </a:lnTo>
                    <a:lnTo>
                      <a:pt x="1282" y="431"/>
                    </a:lnTo>
                    <a:lnTo>
                      <a:pt x="1292" y="429"/>
                    </a:lnTo>
                    <a:lnTo>
                      <a:pt x="1296" y="439"/>
                    </a:lnTo>
                    <a:lnTo>
                      <a:pt x="1298" y="439"/>
                    </a:lnTo>
                    <a:lnTo>
                      <a:pt x="1303" y="439"/>
                    </a:lnTo>
                    <a:lnTo>
                      <a:pt x="1315" y="445"/>
                    </a:lnTo>
                    <a:lnTo>
                      <a:pt x="1317" y="460"/>
                    </a:lnTo>
                    <a:lnTo>
                      <a:pt x="1315" y="474"/>
                    </a:lnTo>
                    <a:lnTo>
                      <a:pt x="1307" y="481"/>
                    </a:lnTo>
                    <a:lnTo>
                      <a:pt x="1298" y="487"/>
                    </a:lnTo>
                    <a:lnTo>
                      <a:pt x="1278" y="487"/>
                    </a:lnTo>
                    <a:lnTo>
                      <a:pt x="1270" y="497"/>
                    </a:lnTo>
                    <a:lnTo>
                      <a:pt x="1255" y="509"/>
                    </a:lnTo>
                    <a:lnTo>
                      <a:pt x="1233" y="513"/>
                    </a:lnTo>
                    <a:lnTo>
                      <a:pt x="1208" y="509"/>
                    </a:lnTo>
                    <a:lnTo>
                      <a:pt x="1188" y="509"/>
                    </a:lnTo>
                    <a:lnTo>
                      <a:pt x="1161" y="511"/>
                    </a:lnTo>
                    <a:lnTo>
                      <a:pt x="1145" y="516"/>
                    </a:lnTo>
                    <a:lnTo>
                      <a:pt x="1137" y="528"/>
                    </a:lnTo>
                    <a:lnTo>
                      <a:pt x="1124" y="532"/>
                    </a:lnTo>
                    <a:lnTo>
                      <a:pt x="1110" y="544"/>
                    </a:lnTo>
                    <a:lnTo>
                      <a:pt x="1100" y="553"/>
                    </a:lnTo>
                    <a:lnTo>
                      <a:pt x="1087" y="569"/>
                    </a:lnTo>
                    <a:lnTo>
                      <a:pt x="1085" y="573"/>
                    </a:lnTo>
                    <a:lnTo>
                      <a:pt x="1083" y="575"/>
                    </a:lnTo>
                    <a:lnTo>
                      <a:pt x="1083" y="577"/>
                    </a:lnTo>
                    <a:lnTo>
                      <a:pt x="1089" y="573"/>
                    </a:lnTo>
                    <a:lnTo>
                      <a:pt x="1093" y="571"/>
                    </a:lnTo>
                    <a:lnTo>
                      <a:pt x="1106" y="555"/>
                    </a:lnTo>
                    <a:lnTo>
                      <a:pt x="1122" y="546"/>
                    </a:lnTo>
                    <a:lnTo>
                      <a:pt x="1139" y="538"/>
                    </a:lnTo>
                    <a:lnTo>
                      <a:pt x="1145" y="534"/>
                    </a:lnTo>
                    <a:lnTo>
                      <a:pt x="1155" y="530"/>
                    </a:lnTo>
                    <a:lnTo>
                      <a:pt x="1173" y="532"/>
                    </a:lnTo>
                    <a:lnTo>
                      <a:pt x="1184" y="536"/>
                    </a:lnTo>
                    <a:lnTo>
                      <a:pt x="1188" y="546"/>
                    </a:lnTo>
                    <a:close/>
                  </a:path>
                </a:pathLst>
              </a:custGeom>
              <a:grpFill/>
              <a:ln w="9525">
                <a:solidFill>
                  <a:schemeClr val="bg2"/>
                </a:solidFill>
                <a:round/>
                <a:headEnd/>
                <a:tailEnd/>
              </a:ln>
            </p:spPr>
            <p:txBody>
              <a:bodyPr/>
              <a:lstStyle/>
              <a:p>
                <a:pPr>
                  <a:defRPr/>
                </a:pPr>
                <a:endParaRPr lang="en-GB" dirty="0"/>
              </a:p>
            </p:txBody>
          </p:sp>
          <p:sp>
            <p:nvSpPr>
              <p:cNvPr id="928" name="Freeform 54">
                <a:extLst>
                  <a:ext uri="{FF2B5EF4-FFF2-40B4-BE49-F238E27FC236}">
                    <a16:creationId xmlns:a16="http://schemas.microsoft.com/office/drawing/2014/main" id="{D994C0FC-ABA5-48E9-BFEE-ABCBB6D13798}"/>
                  </a:ext>
                </a:extLst>
              </p:cNvPr>
              <p:cNvSpPr>
                <a:spLocks/>
              </p:cNvSpPr>
              <p:nvPr/>
            </p:nvSpPr>
            <p:spPr bwMode="auto">
              <a:xfrm>
                <a:off x="491" y="1544"/>
                <a:ext cx="1317" cy="670"/>
              </a:xfrm>
              <a:custGeom>
                <a:avLst/>
                <a:gdLst>
                  <a:gd name="T0" fmla="*/ 1180 w 1317"/>
                  <a:gd name="T1" fmla="*/ 585 h 670"/>
                  <a:gd name="T2" fmla="*/ 1247 w 1317"/>
                  <a:gd name="T3" fmla="*/ 579 h 670"/>
                  <a:gd name="T4" fmla="*/ 1227 w 1317"/>
                  <a:gd name="T5" fmla="*/ 612 h 670"/>
                  <a:gd name="T6" fmla="*/ 1159 w 1317"/>
                  <a:gd name="T7" fmla="*/ 637 h 670"/>
                  <a:gd name="T8" fmla="*/ 1184 w 1317"/>
                  <a:gd name="T9" fmla="*/ 602 h 670"/>
                  <a:gd name="T10" fmla="*/ 1132 w 1317"/>
                  <a:gd name="T11" fmla="*/ 594 h 670"/>
                  <a:gd name="T12" fmla="*/ 1091 w 1317"/>
                  <a:gd name="T13" fmla="*/ 594 h 670"/>
                  <a:gd name="T14" fmla="*/ 989 w 1317"/>
                  <a:gd name="T15" fmla="*/ 633 h 670"/>
                  <a:gd name="T16" fmla="*/ 956 w 1317"/>
                  <a:gd name="T17" fmla="*/ 649 h 670"/>
                  <a:gd name="T18" fmla="*/ 897 w 1317"/>
                  <a:gd name="T19" fmla="*/ 668 h 670"/>
                  <a:gd name="T20" fmla="*/ 917 w 1317"/>
                  <a:gd name="T21" fmla="*/ 629 h 670"/>
                  <a:gd name="T22" fmla="*/ 939 w 1317"/>
                  <a:gd name="T23" fmla="*/ 604 h 670"/>
                  <a:gd name="T24" fmla="*/ 870 w 1317"/>
                  <a:gd name="T25" fmla="*/ 573 h 670"/>
                  <a:gd name="T26" fmla="*/ 823 w 1317"/>
                  <a:gd name="T27" fmla="*/ 538 h 670"/>
                  <a:gd name="T28" fmla="*/ 767 w 1317"/>
                  <a:gd name="T29" fmla="*/ 551 h 670"/>
                  <a:gd name="T30" fmla="*/ 704 w 1317"/>
                  <a:gd name="T31" fmla="*/ 528 h 670"/>
                  <a:gd name="T32" fmla="*/ 244 w 1317"/>
                  <a:gd name="T33" fmla="*/ 501 h 670"/>
                  <a:gd name="T34" fmla="*/ 203 w 1317"/>
                  <a:gd name="T35" fmla="*/ 472 h 670"/>
                  <a:gd name="T36" fmla="*/ 189 w 1317"/>
                  <a:gd name="T37" fmla="*/ 435 h 670"/>
                  <a:gd name="T38" fmla="*/ 176 w 1317"/>
                  <a:gd name="T39" fmla="*/ 408 h 670"/>
                  <a:gd name="T40" fmla="*/ 133 w 1317"/>
                  <a:gd name="T41" fmla="*/ 361 h 670"/>
                  <a:gd name="T42" fmla="*/ 57 w 1317"/>
                  <a:gd name="T43" fmla="*/ 320 h 670"/>
                  <a:gd name="T44" fmla="*/ 18 w 1317"/>
                  <a:gd name="T45" fmla="*/ 62 h 670"/>
                  <a:gd name="T46" fmla="*/ 135 w 1317"/>
                  <a:gd name="T47" fmla="*/ 58 h 670"/>
                  <a:gd name="T48" fmla="*/ 224 w 1317"/>
                  <a:gd name="T49" fmla="*/ 62 h 670"/>
                  <a:gd name="T50" fmla="*/ 320 w 1317"/>
                  <a:gd name="T51" fmla="*/ 64 h 670"/>
                  <a:gd name="T52" fmla="*/ 400 w 1317"/>
                  <a:gd name="T53" fmla="*/ 107 h 670"/>
                  <a:gd name="T54" fmla="*/ 515 w 1317"/>
                  <a:gd name="T55" fmla="*/ 138 h 670"/>
                  <a:gd name="T56" fmla="*/ 585 w 1317"/>
                  <a:gd name="T57" fmla="*/ 108 h 670"/>
                  <a:gd name="T58" fmla="*/ 659 w 1317"/>
                  <a:gd name="T59" fmla="*/ 102 h 670"/>
                  <a:gd name="T60" fmla="*/ 699 w 1317"/>
                  <a:gd name="T61" fmla="*/ 130 h 670"/>
                  <a:gd name="T62" fmla="*/ 722 w 1317"/>
                  <a:gd name="T63" fmla="*/ 62 h 670"/>
                  <a:gd name="T64" fmla="*/ 701 w 1317"/>
                  <a:gd name="T65" fmla="*/ 11 h 670"/>
                  <a:gd name="T66" fmla="*/ 757 w 1317"/>
                  <a:gd name="T67" fmla="*/ 46 h 670"/>
                  <a:gd name="T68" fmla="*/ 792 w 1317"/>
                  <a:gd name="T69" fmla="*/ 95 h 670"/>
                  <a:gd name="T70" fmla="*/ 814 w 1317"/>
                  <a:gd name="T71" fmla="*/ 108 h 670"/>
                  <a:gd name="T72" fmla="*/ 864 w 1317"/>
                  <a:gd name="T73" fmla="*/ 71 h 670"/>
                  <a:gd name="T74" fmla="*/ 917 w 1317"/>
                  <a:gd name="T75" fmla="*/ 91 h 670"/>
                  <a:gd name="T76" fmla="*/ 894 w 1317"/>
                  <a:gd name="T77" fmla="*/ 147 h 670"/>
                  <a:gd name="T78" fmla="*/ 849 w 1317"/>
                  <a:gd name="T79" fmla="*/ 151 h 670"/>
                  <a:gd name="T80" fmla="*/ 796 w 1317"/>
                  <a:gd name="T81" fmla="*/ 167 h 670"/>
                  <a:gd name="T82" fmla="*/ 810 w 1317"/>
                  <a:gd name="T83" fmla="*/ 204 h 670"/>
                  <a:gd name="T84" fmla="*/ 759 w 1317"/>
                  <a:gd name="T85" fmla="*/ 215 h 670"/>
                  <a:gd name="T86" fmla="*/ 718 w 1317"/>
                  <a:gd name="T87" fmla="*/ 326 h 670"/>
                  <a:gd name="T88" fmla="*/ 780 w 1317"/>
                  <a:gd name="T89" fmla="*/ 363 h 670"/>
                  <a:gd name="T90" fmla="*/ 882 w 1317"/>
                  <a:gd name="T91" fmla="*/ 406 h 670"/>
                  <a:gd name="T92" fmla="*/ 921 w 1317"/>
                  <a:gd name="T93" fmla="*/ 470 h 670"/>
                  <a:gd name="T94" fmla="*/ 960 w 1317"/>
                  <a:gd name="T95" fmla="*/ 448 h 670"/>
                  <a:gd name="T96" fmla="*/ 995 w 1317"/>
                  <a:gd name="T97" fmla="*/ 361 h 670"/>
                  <a:gd name="T98" fmla="*/ 979 w 1317"/>
                  <a:gd name="T99" fmla="*/ 295 h 670"/>
                  <a:gd name="T100" fmla="*/ 1018 w 1317"/>
                  <a:gd name="T101" fmla="*/ 250 h 670"/>
                  <a:gd name="T102" fmla="*/ 1106 w 1317"/>
                  <a:gd name="T103" fmla="*/ 281 h 670"/>
                  <a:gd name="T104" fmla="*/ 1139 w 1317"/>
                  <a:gd name="T105" fmla="*/ 342 h 670"/>
                  <a:gd name="T106" fmla="*/ 1198 w 1317"/>
                  <a:gd name="T107" fmla="*/ 318 h 670"/>
                  <a:gd name="T108" fmla="*/ 1225 w 1317"/>
                  <a:gd name="T109" fmla="*/ 386 h 670"/>
                  <a:gd name="T110" fmla="*/ 1286 w 1317"/>
                  <a:gd name="T111" fmla="*/ 417 h 670"/>
                  <a:gd name="T112" fmla="*/ 1253 w 1317"/>
                  <a:gd name="T113" fmla="*/ 445 h 670"/>
                  <a:gd name="T114" fmla="*/ 1315 w 1317"/>
                  <a:gd name="T115" fmla="*/ 445 h 670"/>
                  <a:gd name="T116" fmla="*/ 1255 w 1317"/>
                  <a:gd name="T117" fmla="*/ 509 h 670"/>
                  <a:gd name="T118" fmla="*/ 1124 w 1317"/>
                  <a:gd name="T119" fmla="*/ 532 h 670"/>
                  <a:gd name="T120" fmla="*/ 1089 w 1317"/>
                  <a:gd name="T121" fmla="*/ 573 h 670"/>
                  <a:gd name="T122" fmla="*/ 1173 w 1317"/>
                  <a:gd name="T123" fmla="*/ 532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7" h="670">
                    <a:moveTo>
                      <a:pt x="1188" y="546"/>
                    </a:moveTo>
                    <a:lnTo>
                      <a:pt x="1184" y="551"/>
                    </a:lnTo>
                    <a:lnTo>
                      <a:pt x="1175" y="553"/>
                    </a:lnTo>
                    <a:lnTo>
                      <a:pt x="1179" y="563"/>
                    </a:lnTo>
                    <a:lnTo>
                      <a:pt x="1175" y="571"/>
                    </a:lnTo>
                    <a:lnTo>
                      <a:pt x="1177" y="577"/>
                    </a:lnTo>
                    <a:lnTo>
                      <a:pt x="1180" y="585"/>
                    </a:lnTo>
                    <a:lnTo>
                      <a:pt x="1192" y="592"/>
                    </a:lnTo>
                    <a:lnTo>
                      <a:pt x="1206" y="596"/>
                    </a:lnTo>
                    <a:lnTo>
                      <a:pt x="1223" y="596"/>
                    </a:lnTo>
                    <a:lnTo>
                      <a:pt x="1231" y="594"/>
                    </a:lnTo>
                    <a:lnTo>
                      <a:pt x="1235" y="586"/>
                    </a:lnTo>
                    <a:lnTo>
                      <a:pt x="1239" y="579"/>
                    </a:lnTo>
                    <a:lnTo>
                      <a:pt x="1247" y="579"/>
                    </a:lnTo>
                    <a:lnTo>
                      <a:pt x="1247" y="586"/>
                    </a:lnTo>
                    <a:lnTo>
                      <a:pt x="1253" y="590"/>
                    </a:lnTo>
                    <a:lnTo>
                      <a:pt x="1253" y="598"/>
                    </a:lnTo>
                    <a:lnTo>
                      <a:pt x="1243" y="598"/>
                    </a:lnTo>
                    <a:lnTo>
                      <a:pt x="1237" y="598"/>
                    </a:lnTo>
                    <a:lnTo>
                      <a:pt x="1231" y="608"/>
                    </a:lnTo>
                    <a:lnTo>
                      <a:pt x="1227" y="612"/>
                    </a:lnTo>
                    <a:lnTo>
                      <a:pt x="1215" y="616"/>
                    </a:lnTo>
                    <a:lnTo>
                      <a:pt x="1200" y="621"/>
                    </a:lnTo>
                    <a:lnTo>
                      <a:pt x="1190" y="621"/>
                    </a:lnTo>
                    <a:lnTo>
                      <a:pt x="1182" y="629"/>
                    </a:lnTo>
                    <a:lnTo>
                      <a:pt x="1175" y="637"/>
                    </a:lnTo>
                    <a:lnTo>
                      <a:pt x="1169" y="643"/>
                    </a:lnTo>
                    <a:lnTo>
                      <a:pt x="1159" y="637"/>
                    </a:lnTo>
                    <a:lnTo>
                      <a:pt x="1157" y="629"/>
                    </a:lnTo>
                    <a:lnTo>
                      <a:pt x="1161" y="621"/>
                    </a:lnTo>
                    <a:lnTo>
                      <a:pt x="1173" y="614"/>
                    </a:lnTo>
                    <a:lnTo>
                      <a:pt x="1184" y="610"/>
                    </a:lnTo>
                    <a:lnTo>
                      <a:pt x="1186" y="608"/>
                    </a:lnTo>
                    <a:lnTo>
                      <a:pt x="1186" y="606"/>
                    </a:lnTo>
                    <a:lnTo>
                      <a:pt x="1184" y="602"/>
                    </a:lnTo>
                    <a:lnTo>
                      <a:pt x="1180" y="600"/>
                    </a:lnTo>
                    <a:lnTo>
                      <a:pt x="1169" y="606"/>
                    </a:lnTo>
                    <a:lnTo>
                      <a:pt x="1159" y="610"/>
                    </a:lnTo>
                    <a:lnTo>
                      <a:pt x="1143" y="614"/>
                    </a:lnTo>
                    <a:lnTo>
                      <a:pt x="1139" y="608"/>
                    </a:lnTo>
                    <a:lnTo>
                      <a:pt x="1134" y="602"/>
                    </a:lnTo>
                    <a:lnTo>
                      <a:pt x="1132" y="594"/>
                    </a:lnTo>
                    <a:lnTo>
                      <a:pt x="1134" y="579"/>
                    </a:lnTo>
                    <a:lnTo>
                      <a:pt x="1132" y="571"/>
                    </a:lnTo>
                    <a:lnTo>
                      <a:pt x="1118" y="567"/>
                    </a:lnTo>
                    <a:lnTo>
                      <a:pt x="1110" y="563"/>
                    </a:lnTo>
                    <a:lnTo>
                      <a:pt x="1102" y="571"/>
                    </a:lnTo>
                    <a:lnTo>
                      <a:pt x="1095" y="585"/>
                    </a:lnTo>
                    <a:lnTo>
                      <a:pt x="1091" y="594"/>
                    </a:lnTo>
                    <a:lnTo>
                      <a:pt x="1091" y="600"/>
                    </a:lnTo>
                    <a:lnTo>
                      <a:pt x="1085" y="608"/>
                    </a:lnTo>
                    <a:lnTo>
                      <a:pt x="1073" y="614"/>
                    </a:lnTo>
                    <a:lnTo>
                      <a:pt x="1016" y="614"/>
                    </a:lnTo>
                    <a:lnTo>
                      <a:pt x="1001" y="625"/>
                    </a:lnTo>
                    <a:lnTo>
                      <a:pt x="995" y="629"/>
                    </a:lnTo>
                    <a:lnTo>
                      <a:pt x="989" y="633"/>
                    </a:lnTo>
                    <a:lnTo>
                      <a:pt x="977" y="633"/>
                    </a:lnTo>
                    <a:lnTo>
                      <a:pt x="962" y="633"/>
                    </a:lnTo>
                    <a:lnTo>
                      <a:pt x="956" y="637"/>
                    </a:lnTo>
                    <a:lnTo>
                      <a:pt x="948" y="641"/>
                    </a:lnTo>
                    <a:lnTo>
                      <a:pt x="950" y="645"/>
                    </a:lnTo>
                    <a:lnTo>
                      <a:pt x="958" y="645"/>
                    </a:lnTo>
                    <a:lnTo>
                      <a:pt x="956" y="649"/>
                    </a:lnTo>
                    <a:lnTo>
                      <a:pt x="958" y="653"/>
                    </a:lnTo>
                    <a:lnTo>
                      <a:pt x="941" y="654"/>
                    </a:lnTo>
                    <a:lnTo>
                      <a:pt x="925" y="658"/>
                    </a:lnTo>
                    <a:lnTo>
                      <a:pt x="917" y="660"/>
                    </a:lnTo>
                    <a:lnTo>
                      <a:pt x="909" y="666"/>
                    </a:lnTo>
                    <a:lnTo>
                      <a:pt x="901" y="670"/>
                    </a:lnTo>
                    <a:lnTo>
                      <a:pt x="897" y="668"/>
                    </a:lnTo>
                    <a:lnTo>
                      <a:pt x="897" y="660"/>
                    </a:lnTo>
                    <a:lnTo>
                      <a:pt x="899" y="658"/>
                    </a:lnTo>
                    <a:lnTo>
                      <a:pt x="899" y="651"/>
                    </a:lnTo>
                    <a:lnTo>
                      <a:pt x="905" y="649"/>
                    </a:lnTo>
                    <a:lnTo>
                      <a:pt x="913" y="647"/>
                    </a:lnTo>
                    <a:lnTo>
                      <a:pt x="915" y="637"/>
                    </a:lnTo>
                    <a:lnTo>
                      <a:pt x="917" y="629"/>
                    </a:lnTo>
                    <a:lnTo>
                      <a:pt x="923" y="623"/>
                    </a:lnTo>
                    <a:lnTo>
                      <a:pt x="925" y="617"/>
                    </a:lnTo>
                    <a:lnTo>
                      <a:pt x="929" y="617"/>
                    </a:lnTo>
                    <a:lnTo>
                      <a:pt x="935" y="623"/>
                    </a:lnTo>
                    <a:lnTo>
                      <a:pt x="942" y="621"/>
                    </a:lnTo>
                    <a:lnTo>
                      <a:pt x="944" y="614"/>
                    </a:lnTo>
                    <a:lnTo>
                      <a:pt x="939" y="604"/>
                    </a:lnTo>
                    <a:lnTo>
                      <a:pt x="931" y="596"/>
                    </a:lnTo>
                    <a:lnTo>
                      <a:pt x="919" y="592"/>
                    </a:lnTo>
                    <a:lnTo>
                      <a:pt x="907" y="590"/>
                    </a:lnTo>
                    <a:lnTo>
                      <a:pt x="892" y="590"/>
                    </a:lnTo>
                    <a:lnTo>
                      <a:pt x="880" y="588"/>
                    </a:lnTo>
                    <a:lnTo>
                      <a:pt x="874" y="583"/>
                    </a:lnTo>
                    <a:lnTo>
                      <a:pt x="870" y="573"/>
                    </a:lnTo>
                    <a:lnTo>
                      <a:pt x="866" y="561"/>
                    </a:lnTo>
                    <a:lnTo>
                      <a:pt x="864" y="557"/>
                    </a:lnTo>
                    <a:lnTo>
                      <a:pt x="853" y="557"/>
                    </a:lnTo>
                    <a:lnTo>
                      <a:pt x="849" y="549"/>
                    </a:lnTo>
                    <a:lnTo>
                      <a:pt x="843" y="542"/>
                    </a:lnTo>
                    <a:lnTo>
                      <a:pt x="833" y="542"/>
                    </a:lnTo>
                    <a:lnTo>
                      <a:pt x="823" y="538"/>
                    </a:lnTo>
                    <a:lnTo>
                      <a:pt x="816" y="538"/>
                    </a:lnTo>
                    <a:lnTo>
                      <a:pt x="808" y="544"/>
                    </a:lnTo>
                    <a:lnTo>
                      <a:pt x="798" y="549"/>
                    </a:lnTo>
                    <a:lnTo>
                      <a:pt x="790" y="555"/>
                    </a:lnTo>
                    <a:lnTo>
                      <a:pt x="784" y="553"/>
                    </a:lnTo>
                    <a:lnTo>
                      <a:pt x="774" y="553"/>
                    </a:lnTo>
                    <a:lnTo>
                      <a:pt x="767" y="551"/>
                    </a:lnTo>
                    <a:lnTo>
                      <a:pt x="763" y="551"/>
                    </a:lnTo>
                    <a:lnTo>
                      <a:pt x="753" y="548"/>
                    </a:lnTo>
                    <a:lnTo>
                      <a:pt x="730" y="544"/>
                    </a:lnTo>
                    <a:lnTo>
                      <a:pt x="718" y="540"/>
                    </a:lnTo>
                    <a:lnTo>
                      <a:pt x="714" y="536"/>
                    </a:lnTo>
                    <a:lnTo>
                      <a:pt x="712" y="528"/>
                    </a:lnTo>
                    <a:lnTo>
                      <a:pt x="704" y="528"/>
                    </a:lnTo>
                    <a:lnTo>
                      <a:pt x="702" y="536"/>
                    </a:lnTo>
                    <a:lnTo>
                      <a:pt x="283" y="536"/>
                    </a:lnTo>
                    <a:lnTo>
                      <a:pt x="275" y="526"/>
                    </a:lnTo>
                    <a:lnTo>
                      <a:pt x="265" y="516"/>
                    </a:lnTo>
                    <a:lnTo>
                      <a:pt x="260" y="520"/>
                    </a:lnTo>
                    <a:lnTo>
                      <a:pt x="250" y="511"/>
                    </a:lnTo>
                    <a:lnTo>
                      <a:pt x="244" y="501"/>
                    </a:lnTo>
                    <a:lnTo>
                      <a:pt x="238" y="505"/>
                    </a:lnTo>
                    <a:lnTo>
                      <a:pt x="226" y="497"/>
                    </a:lnTo>
                    <a:lnTo>
                      <a:pt x="209" y="495"/>
                    </a:lnTo>
                    <a:lnTo>
                      <a:pt x="213" y="485"/>
                    </a:lnTo>
                    <a:lnTo>
                      <a:pt x="211" y="479"/>
                    </a:lnTo>
                    <a:lnTo>
                      <a:pt x="203" y="479"/>
                    </a:lnTo>
                    <a:lnTo>
                      <a:pt x="203" y="472"/>
                    </a:lnTo>
                    <a:lnTo>
                      <a:pt x="201" y="464"/>
                    </a:lnTo>
                    <a:lnTo>
                      <a:pt x="197" y="458"/>
                    </a:lnTo>
                    <a:lnTo>
                      <a:pt x="191" y="456"/>
                    </a:lnTo>
                    <a:lnTo>
                      <a:pt x="183" y="460"/>
                    </a:lnTo>
                    <a:lnTo>
                      <a:pt x="185" y="452"/>
                    </a:lnTo>
                    <a:lnTo>
                      <a:pt x="191" y="443"/>
                    </a:lnTo>
                    <a:lnTo>
                      <a:pt x="189" y="435"/>
                    </a:lnTo>
                    <a:lnTo>
                      <a:pt x="183" y="439"/>
                    </a:lnTo>
                    <a:lnTo>
                      <a:pt x="176" y="445"/>
                    </a:lnTo>
                    <a:lnTo>
                      <a:pt x="168" y="445"/>
                    </a:lnTo>
                    <a:lnTo>
                      <a:pt x="168" y="433"/>
                    </a:lnTo>
                    <a:lnTo>
                      <a:pt x="170" y="425"/>
                    </a:lnTo>
                    <a:lnTo>
                      <a:pt x="170" y="419"/>
                    </a:lnTo>
                    <a:lnTo>
                      <a:pt x="176" y="408"/>
                    </a:lnTo>
                    <a:lnTo>
                      <a:pt x="174" y="398"/>
                    </a:lnTo>
                    <a:lnTo>
                      <a:pt x="170" y="396"/>
                    </a:lnTo>
                    <a:lnTo>
                      <a:pt x="168" y="388"/>
                    </a:lnTo>
                    <a:lnTo>
                      <a:pt x="154" y="380"/>
                    </a:lnTo>
                    <a:lnTo>
                      <a:pt x="146" y="375"/>
                    </a:lnTo>
                    <a:lnTo>
                      <a:pt x="142" y="373"/>
                    </a:lnTo>
                    <a:lnTo>
                      <a:pt x="133" y="361"/>
                    </a:lnTo>
                    <a:lnTo>
                      <a:pt x="123" y="344"/>
                    </a:lnTo>
                    <a:lnTo>
                      <a:pt x="115" y="336"/>
                    </a:lnTo>
                    <a:lnTo>
                      <a:pt x="97" y="316"/>
                    </a:lnTo>
                    <a:lnTo>
                      <a:pt x="86" y="305"/>
                    </a:lnTo>
                    <a:lnTo>
                      <a:pt x="68" y="312"/>
                    </a:lnTo>
                    <a:lnTo>
                      <a:pt x="66" y="318"/>
                    </a:lnTo>
                    <a:lnTo>
                      <a:pt x="57" y="320"/>
                    </a:lnTo>
                    <a:lnTo>
                      <a:pt x="45" y="310"/>
                    </a:lnTo>
                    <a:lnTo>
                      <a:pt x="33" y="301"/>
                    </a:lnTo>
                    <a:lnTo>
                      <a:pt x="25" y="291"/>
                    </a:lnTo>
                    <a:lnTo>
                      <a:pt x="10" y="297"/>
                    </a:lnTo>
                    <a:lnTo>
                      <a:pt x="0" y="293"/>
                    </a:lnTo>
                    <a:lnTo>
                      <a:pt x="0" y="60"/>
                    </a:lnTo>
                    <a:lnTo>
                      <a:pt x="18" y="62"/>
                    </a:lnTo>
                    <a:lnTo>
                      <a:pt x="47" y="73"/>
                    </a:lnTo>
                    <a:lnTo>
                      <a:pt x="82" y="83"/>
                    </a:lnTo>
                    <a:lnTo>
                      <a:pt x="80" y="70"/>
                    </a:lnTo>
                    <a:lnTo>
                      <a:pt x="97" y="60"/>
                    </a:lnTo>
                    <a:lnTo>
                      <a:pt x="107" y="66"/>
                    </a:lnTo>
                    <a:lnTo>
                      <a:pt x="113" y="70"/>
                    </a:lnTo>
                    <a:lnTo>
                      <a:pt x="135" y="58"/>
                    </a:lnTo>
                    <a:lnTo>
                      <a:pt x="158" y="46"/>
                    </a:lnTo>
                    <a:lnTo>
                      <a:pt x="174" y="46"/>
                    </a:lnTo>
                    <a:lnTo>
                      <a:pt x="176" y="54"/>
                    </a:lnTo>
                    <a:lnTo>
                      <a:pt x="187" y="56"/>
                    </a:lnTo>
                    <a:lnTo>
                      <a:pt x="203" y="37"/>
                    </a:lnTo>
                    <a:lnTo>
                      <a:pt x="213" y="44"/>
                    </a:lnTo>
                    <a:lnTo>
                      <a:pt x="224" y="62"/>
                    </a:lnTo>
                    <a:lnTo>
                      <a:pt x="238" y="64"/>
                    </a:lnTo>
                    <a:lnTo>
                      <a:pt x="250" y="48"/>
                    </a:lnTo>
                    <a:lnTo>
                      <a:pt x="256" y="50"/>
                    </a:lnTo>
                    <a:lnTo>
                      <a:pt x="263" y="68"/>
                    </a:lnTo>
                    <a:lnTo>
                      <a:pt x="275" y="60"/>
                    </a:lnTo>
                    <a:lnTo>
                      <a:pt x="295" y="54"/>
                    </a:lnTo>
                    <a:lnTo>
                      <a:pt x="320" y="64"/>
                    </a:lnTo>
                    <a:lnTo>
                      <a:pt x="343" y="70"/>
                    </a:lnTo>
                    <a:lnTo>
                      <a:pt x="373" y="79"/>
                    </a:lnTo>
                    <a:lnTo>
                      <a:pt x="394" y="81"/>
                    </a:lnTo>
                    <a:lnTo>
                      <a:pt x="412" y="89"/>
                    </a:lnTo>
                    <a:lnTo>
                      <a:pt x="414" y="97"/>
                    </a:lnTo>
                    <a:lnTo>
                      <a:pt x="402" y="99"/>
                    </a:lnTo>
                    <a:lnTo>
                      <a:pt x="400" y="107"/>
                    </a:lnTo>
                    <a:lnTo>
                      <a:pt x="416" y="114"/>
                    </a:lnTo>
                    <a:lnTo>
                      <a:pt x="445" y="112"/>
                    </a:lnTo>
                    <a:lnTo>
                      <a:pt x="466" y="110"/>
                    </a:lnTo>
                    <a:lnTo>
                      <a:pt x="474" y="107"/>
                    </a:lnTo>
                    <a:lnTo>
                      <a:pt x="492" y="116"/>
                    </a:lnTo>
                    <a:lnTo>
                      <a:pt x="507" y="126"/>
                    </a:lnTo>
                    <a:lnTo>
                      <a:pt x="515" y="138"/>
                    </a:lnTo>
                    <a:lnTo>
                      <a:pt x="521" y="134"/>
                    </a:lnTo>
                    <a:lnTo>
                      <a:pt x="517" y="116"/>
                    </a:lnTo>
                    <a:lnTo>
                      <a:pt x="513" y="107"/>
                    </a:lnTo>
                    <a:lnTo>
                      <a:pt x="523" y="101"/>
                    </a:lnTo>
                    <a:lnTo>
                      <a:pt x="546" y="91"/>
                    </a:lnTo>
                    <a:lnTo>
                      <a:pt x="564" y="101"/>
                    </a:lnTo>
                    <a:lnTo>
                      <a:pt x="585" y="108"/>
                    </a:lnTo>
                    <a:lnTo>
                      <a:pt x="607" y="112"/>
                    </a:lnTo>
                    <a:lnTo>
                      <a:pt x="630" y="112"/>
                    </a:lnTo>
                    <a:lnTo>
                      <a:pt x="652" y="112"/>
                    </a:lnTo>
                    <a:lnTo>
                      <a:pt x="671" y="114"/>
                    </a:lnTo>
                    <a:lnTo>
                      <a:pt x="677" y="108"/>
                    </a:lnTo>
                    <a:lnTo>
                      <a:pt x="671" y="105"/>
                    </a:lnTo>
                    <a:lnTo>
                      <a:pt x="659" y="102"/>
                    </a:lnTo>
                    <a:lnTo>
                      <a:pt x="661" y="95"/>
                    </a:lnTo>
                    <a:lnTo>
                      <a:pt x="667" y="93"/>
                    </a:lnTo>
                    <a:lnTo>
                      <a:pt x="679" y="97"/>
                    </a:lnTo>
                    <a:lnTo>
                      <a:pt x="691" y="108"/>
                    </a:lnTo>
                    <a:lnTo>
                      <a:pt x="687" y="112"/>
                    </a:lnTo>
                    <a:lnTo>
                      <a:pt x="693" y="122"/>
                    </a:lnTo>
                    <a:lnTo>
                      <a:pt x="699" y="130"/>
                    </a:lnTo>
                    <a:lnTo>
                      <a:pt x="706" y="130"/>
                    </a:lnTo>
                    <a:lnTo>
                      <a:pt x="706" y="116"/>
                    </a:lnTo>
                    <a:lnTo>
                      <a:pt x="704" y="105"/>
                    </a:lnTo>
                    <a:lnTo>
                      <a:pt x="724" y="99"/>
                    </a:lnTo>
                    <a:lnTo>
                      <a:pt x="734" y="87"/>
                    </a:lnTo>
                    <a:lnTo>
                      <a:pt x="732" y="75"/>
                    </a:lnTo>
                    <a:lnTo>
                      <a:pt x="722" y="62"/>
                    </a:lnTo>
                    <a:lnTo>
                      <a:pt x="704" y="58"/>
                    </a:lnTo>
                    <a:lnTo>
                      <a:pt x="691" y="50"/>
                    </a:lnTo>
                    <a:lnTo>
                      <a:pt x="687" y="42"/>
                    </a:lnTo>
                    <a:lnTo>
                      <a:pt x="695" y="31"/>
                    </a:lnTo>
                    <a:lnTo>
                      <a:pt x="687" y="25"/>
                    </a:lnTo>
                    <a:lnTo>
                      <a:pt x="691" y="11"/>
                    </a:lnTo>
                    <a:lnTo>
                      <a:pt x="701" y="11"/>
                    </a:lnTo>
                    <a:lnTo>
                      <a:pt x="704" y="3"/>
                    </a:lnTo>
                    <a:lnTo>
                      <a:pt x="714" y="0"/>
                    </a:lnTo>
                    <a:lnTo>
                      <a:pt x="732" y="3"/>
                    </a:lnTo>
                    <a:lnTo>
                      <a:pt x="743" y="19"/>
                    </a:lnTo>
                    <a:lnTo>
                      <a:pt x="745" y="25"/>
                    </a:lnTo>
                    <a:lnTo>
                      <a:pt x="755" y="38"/>
                    </a:lnTo>
                    <a:lnTo>
                      <a:pt x="757" y="46"/>
                    </a:lnTo>
                    <a:lnTo>
                      <a:pt x="751" y="52"/>
                    </a:lnTo>
                    <a:lnTo>
                      <a:pt x="755" y="62"/>
                    </a:lnTo>
                    <a:lnTo>
                      <a:pt x="767" y="60"/>
                    </a:lnTo>
                    <a:lnTo>
                      <a:pt x="774" y="62"/>
                    </a:lnTo>
                    <a:lnTo>
                      <a:pt x="776" y="77"/>
                    </a:lnTo>
                    <a:lnTo>
                      <a:pt x="782" y="91"/>
                    </a:lnTo>
                    <a:lnTo>
                      <a:pt x="792" y="95"/>
                    </a:lnTo>
                    <a:lnTo>
                      <a:pt x="800" y="89"/>
                    </a:lnTo>
                    <a:lnTo>
                      <a:pt x="794" y="79"/>
                    </a:lnTo>
                    <a:lnTo>
                      <a:pt x="800" y="71"/>
                    </a:lnTo>
                    <a:lnTo>
                      <a:pt x="812" y="75"/>
                    </a:lnTo>
                    <a:lnTo>
                      <a:pt x="821" y="87"/>
                    </a:lnTo>
                    <a:lnTo>
                      <a:pt x="816" y="97"/>
                    </a:lnTo>
                    <a:lnTo>
                      <a:pt x="814" y="108"/>
                    </a:lnTo>
                    <a:lnTo>
                      <a:pt x="823" y="116"/>
                    </a:lnTo>
                    <a:lnTo>
                      <a:pt x="837" y="122"/>
                    </a:lnTo>
                    <a:lnTo>
                      <a:pt x="845" y="116"/>
                    </a:lnTo>
                    <a:lnTo>
                      <a:pt x="853" y="102"/>
                    </a:lnTo>
                    <a:lnTo>
                      <a:pt x="855" y="87"/>
                    </a:lnTo>
                    <a:lnTo>
                      <a:pt x="866" y="79"/>
                    </a:lnTo>
                    <a:lnTo>
                      <a:pt x="864" y="71"/>
                    </a:lnTo>
                    <a:lnTo>
                      <a:pt x="858" y="60"/>
                    </a:lnTo>
                    <a:lnTo>
                      <a:pt x="860" y="54"/>
                    </a:lnTo>
                    <a:lnTo>
                      <a:pt x="878" y="56"/>
                    </a:lnTo>
                    <a:lnTo>
                      <a:pt x="899" y="64"/>
                    </a:lnTo>
                    <a:lnTo>
                      <a:pt x="913" y="73"/>
                    </a:lnTo>
                    <a:lnTo>
                      <a:pt x="923" y="87"/>
                    </a:lnTo>
                    <a:lnTo>
                      <a:pt x="917" y="91"/>
                    </a:lnTo>
                    <a:lnTo>
                      <a:pt x="909" y="93"/>
                    </a:lnTo>
                    <a:lnTo>
                      <a:pt x="911" y="102"/>
                    </a:lnTo>
                    <a:lnTo>
                      <a:pt x="917" y="110"/>
                    </a:lnTo>
                    <a:lnTo>
                      <a:pt x="923" y="122"/>
                    </a:lnTo>
                    <a:lnTo>
                      <a:pt x="915" y="132"/>
                    </a:lnTo>
                    <a:lnTo>
                      <a:pt x="903" y="141"/>
                    </a:lnTo>
                    <a:lnTo>
                      <a:pt x="894" y="147"/>
                    </a:lnTo>
                    <a:lnTo>
                      <a:pt x="880" y="139"/>
                    </a:lnTo>
                    <a:lnTo>
                      <a:pt x="876" y="147"/>
                    </a:lnTo>
                    <a:lnTo>
                      <a:pt x="868" y="151"/>
                    </a:lnTo>
                    <a:lnTo>
                      <a:pt x="857" y="139"/>
                    </a:lnTo>
                    <a:lnTo>
                      <a:pt x="847" y="139"/>
                    </a:lnTo>
                    <a:lnTo>
                      <a:pt x="843" y="145"/>
                    </a:lnTo>
                    <a:lnTo>
                      <a:pt x="849" y="151"/>
                    </a:lnTo>
                    <a:lnTo>
                      <a:pt x="843" y="161"/>
                    </a:lnTo>
                    <a:lnTo>
                      <a:pt x="835" y="169"/>
                    </a:lnTo>
                    <a:lnTo>
                      <a:pt x="825" y="171"/>
                    </a:lnTo>
                    <a:lnTo>
                      <a:pt x="814" y="169"/>
                    </a:lnTo>
                    <a:lnTo>
                      <a:pt x="802" y="161"/>
                    </a:lnTo>
                    <a:lnTo>
                      <a:pt x="792" y="159"/>
                    </a:lnTo>
                    <a:lnTo>
                      <a:pt x="796" y="167"/>
                    </a:lnTo>
                    <a:lnTo>
                      <a:pt x="802" y="172"/>
                    </a:lnTo>
                    <a:lnTo>
                      <a:pt x="814" y="175"/>
                    </a:lnTo>
                    <a:lnTo>
                      <a:pt x="821" y="176"/>
                    </a:lnTo>
                    <a:lnTo>
                      <a:pt x="833" y="176"/>
                    </a:lnTo>
                    <a:lnTo>
                      <a:pt x="827" y="186"/>
                    </a:lnTo>
                    <a:lnTo>
                      <a:pt x="820" y="198"/>
                    </a:lnTo>
                    <a:lnTo>
                      <a:pt x="810" y="204"/>
                    </a:lnTo>
                    <a:lnTo>
                      <a:pt x="800" y="206"/>
                    </a:lnTo>
                    <a:lnTo>
                      <a:pt x="792" y="206"/>
                    </a:lnTo>
                    <a:lnTo>
                      <a:pt x="784" y="202"/>
                    </a:lnTo>
                    <a:lnTo>
                      <a:pt x="784" y="211"/>
                    </a:lnTo>
                    <a:lnTo>
                      <a:pt x="765" y="213"/>
                    </a:lnTo>
                    <a:lnTo>
                      <a:pt x="753" y="209"/>
                    </a:lnTo>
                    <a:lnTo>
                      <a:pt x="759" y="215"/>
                    </a:lnTo>
                    <a:lnTo>
                      <a:pt x="774" y="221"/>
                    </a:lnTo>
                    <a:lnTo>
                      <a:pt x="776" y="231"/>
                    </a:lnTo>
                    <a:lnTo>
                      <a:pt x="759" y="235"/>
                    </a:lnTo>
                    <a:lnTo>
                      <a:pt x="739" y="252"/>
                    </a:lnTo>
                    <a:lnTo>
                      <a:pt x="722" y="281"/>
                    </a:lnTo>
                    <a:lnTo>
                      <a:pt x="716" y="322"/>
                    </a:lnTo>
                    <a:lnTo>
                      <a:pt x="718" y="326"/>
                    </a:lnTo>
                    <a:lnTo>
                      <a:pt x="720" y="332"/>
                    </a:lnTo>
                    <a:lnTo>
                      <a:pt x="730" y="332"/>
                    </a:lnTo>
                    <a:lnTo>
                      <a:pt x="738" y="334"/>
                    </a:lnTo>
                    <a:lnTo>
                      <a:pt x="741" y="342"/>
                    </a:lnTo>
                    <a:lnTo>
                      <a:pt x="749" y="367"/>
                    </a:lnTo>
                    <a:lnTo>
                      <a:pt x="763" y="363"/>
                    </a:lnTo>
                    <a:lnTo>
                      <a:pt x="780" y="363"/>
                    </a:lnTo>
                    <a:lnTo>
                      <a:pt x="794" y="369"/>
                    </a:lnTo>
                    <a:lnTo>
                      <a:pt x="810" y="371"/>
                    </a:lnTo>
                    <a:lnTo>
                      <a:pt x="825" y="386"/>
                    </a:lnTo>
                    <a:lnTo>
                      <a:pt x="843" y="396"/>
                    </a:lnTo>
                    <a:lnTo>
                      <a:pt x="864" y="404"/>
                    </a:lnTo>
                    <a:lnTo>
                      <a:pt x="874" y="404"/>
                    </a:lnTo>
                    <a:lnTo>
                      <a:pt x="882" y="406"/>
                    </a:lnTo>
                    <a:lnTo>
                      <a:pt x="894" y="408"/>
                    </a:lnTo>
                    <a:lnTo>
                      <a:pt x="905" y="408"/>
                    </a:lnTo>
                    <a:lnTo>
                      <a:pt x="909" y="429"/>
                    </a:lnTo>
                    <a:lnTo>
                      <a:pt x="909" y="443"/>
                    </a:lnTo>
                    <a:lnTo>
                      <a:pt x="909" y="448"/>
                    </a:lnTo>
                    <a:lnTo>
                      <a:pt x="909" y="456"/>
                    </a:lnTo>
                    <a:lnTo>
                      <a:pt x="921" y="470"/>
                    </a:lnTo>
                    <a:lnTo>
                      <a:pt x="933" y="483"/>
                    </a:lnTo>
                    <a:lnTo>
                      <a:pt x="939" y="487"/>
                    </a:lnTo>
                    <a:lnTo>
                      <a:pt x="946" y="491"/>
                    </a:lnTo>
                    <a:lnTo>
                      <a:pt x="960" y="483"/>
                    </a:lnTo>
                    <a:lnTo>
                      <a:pt x="964" y="476"/>
                    </a:lnTo>
                    <a:lnTo>
                      <a:pt x="966" y="468"/>
                    </a:lnTo>
                    <a:lnTo>
                      <a:pt x="960" y="448"/>
                    </a:lnTo>
                    <a:lnTo>
                      <a:pt x="956" y="435"/>
                    </a:lnTo>
                    <a:lnTo>
                      <a:pt x="948" y="415"/>
                    </a:lnTo>
                    <a:lnTo>
                      <a:pt x="956" y="412"/>
                    </a:lnTo>
                    <a:lnTo>
                      <a:pt x="977" y="406"/>
                    </a:lnTo>
                    <a:lnTo>
                      <a:pt x="987" y="394"/>
                    </a:lnTo>
                    <a:lnTo>
                      <a:pt x="997" y="382"/>
                    </a:lnTo>
                    <a:lnTo>
                      <a:pt x="995" y="361"/>
                    </a:lnTo>
                    <a:lnTo>
                      <a:pt x="985" y="344"/>
                    </a:lnTo>
                    <a:lnTo>
                      <a:pt x="974" y="336"/>
                    </a:lnTo>
                    <a:lnTo>
                      <a:pt x="964" y="330"/>
                    </a:lnTo>
                    <a:lnTo>
                      <a:pt x="966" y="324"/>
                    </a:lnTo>
                    <a:lnTo>
                      <a:pt x="972" y="318"/>
                    </a:lnTo>
                    <a:lnTo>
                      <a:pt x="981" y="307"/>
                    </a:lnTo>
                    <a:lnTo>
                      <a:pt x="979" y="295"/>
                    </a:lnTo>
                    <a:lnTo>
                      <a:pt x="977" y="283"/>
                    </a:lnTo>
                    <a:lnTo>
                      <a:pt x="981" y="266"/>
                    </a:lnTo>
                    <a:lnTo>
                      <a:pt x="972" y="256"/>
                    </a:lnTo>
                    <a:lnTo>
                      <a:pt x="976" y="242"/>
                    </a:lnTo>
                    <a:lnTo>
                      <a:pt x="993" y="242"/>
                    </a:lnTo>
                    <a:lnTo>
                      <a:pt x="1009" y="248"/>
                    </a:lnTo>
                    <a:lnTo>
                      <a:pt x="1018" y="250"/>
                    </a:lnTo>
                    <a:lnTo>
                      <a:pt x="1032" y="248"/>
                    </a:lnTo>
                    <a:lnTo>
                      <a:pt x="1038" y="240"/>
                    </a:lnTo>
                    <a:lnTo>
                      <a:pt x="1050" y="248"/>
                    </a:lnTo>
                    <a:lnTo>
                      <a:pt x="1063" y="258"/>
                    </a:lnTo>
                    <a:lnTo>
                      <a:pt x="1071" y="270"/>
                    </a:lnTo>
                    <a:lnTo>
                      <a:pt x="1085" y="277"/>
                    </a:lnTo>
                    <a:lnTo>
                      <a:pt x="1106" y="281"/>
                    </a:lnTo>
                    <a:lnTo>
                      <a:pt x="1102" y="291"/>
                    </a:lnTo>
                    <a:lnTo>
                      <a:pt x="1102" y="305"/>
                    </a:lnTo>
                    <a:lnTo>
                      <a:pt x="1108" y="318"/>
                    </a:lnTo>
                    <a:lnTo>
                      <a:pt x="1108" y="326"/>
                    </a:lnTo>
                    <a:lnTo>
                      <a:pt x="1120" y="328"/>
                    </a:lnTo>
                    <a:lnTo>
                      <a:pt x="1128" y="336"/>
                    </a:lnTo>
                    <a:lnTo>
                      <a:pt x="1139" y="342"/>
                    </a:lnTo>
                    <a:lnTo>
                      <a:pt x="1153" y="330"/>
                    </a:lnTo>
                    <a:lnTo>
                      <a:pt x="1167" y="318"/>
                    </a:lnTo>
                    <a:lnTo>
                      <a:pt x="1167" y="307"/>
                    </a:lnTo>
                    <a:lnTo>
                      <a:pt x="1175" y="297"/>
                    </a:lnTo>
                    <a:lnTo>
                      <a:pt x="1180" y="291"/>
                    </a:lnTo>
                    <a:lnTo>
                      <a:pt x="1188" y="303"/>
                    </a:lnTo>
                    <a:lnTo>
                      <a:pt x="1198" y="318"/>
                    </a:lnTo>
                    <a:lnTo>
                      <a:pt x="1212" y="336"/>
                    </a:lnTo>
                    <a:lnTo>
                      <a:pt x="1214" y="344"/>
                    </a:lnTo>
                    <a:lnTo>
                      <a:pt x="1223" y="349"/>
                    </a:lnTo>
                    <a:lnTo>
                      <a:pt x="1225" y="361"/>
                    </a:lnTo>
                    <a:lnTo>
                      <a:pt x="1229" y="373"/>
                    </a:lnTo>
                    <a:lnTo>
                      <a:pt x="1223" y="378"/>
                    </a:lnTo>
                    <a:lnTo>
                      <a:pt x="1225" y="386"/>
                    </a:lnTo>
                    <a:lnTo>
                      <a:pt x="1241" y="396"/>
                    </a:lnTo>
                    <a:lnTo>
                      <a:pt x="1243" y="400"/>
                    </a:lnTo>
                    <a:lnTo>
                      <a:pt x="1243" y="406"/>
                    </a:lnTo>
                    <a:lnTo>
                      <a:pt x="1253" y="410"/>
                    </a:lnTo>
                    <a:lnTo>
                      <a:pt x="1266" y="414"/>
                    </a:lnTo>
                    <a:lnTo>
                      <a:pt x="1278" y="417"/>
                    </a:lnTo>
                    <a:lnTo>
                      <a:pt x="1286" y="417"/>
                    </a:lnTo>
                    <a:lnTo>
                      <a:pt x="1282" y="425"/>
                    </a:lnTo>
                    <a:lnTo>
                      <a:pt x="1268" y="431"/>
                    </a:lnTo>
                    <a:lnTo>
                      <a:pt x="1260" y="435"/>
                    </a:lnTo>
                    <a:lnTo>
                      <a:pt x="1249" y="441"/>
                    </a:lnTo>
                    <a:lnTo>
                      <a:pt x="1251" y="443"/>
                    </a:lnTo>
                    <a:lnTo>
                      <a:pt x="1251" y="445"/>
                    </a:lnTo>
                    <a:lnTo>
                      <a:pt x="1253" y="445"/>
                    </a:lnTo>
                    <a:lnTo>
                      <a:pt x="1268" y="437"/>
                    </a:lnTo>
                    <a:lnTo>
                      <a:pt x="1282" y="431"/>
                    </a:lnTo>
                    <a:lnTo>
                      <a:pt x="1292" y="429"/>
                    </a:lnTo>
                    <a:lnTo>
                      <a:pt x="1296" y="439"/>
                    </a:lnTo>
                    <a:lnTo>
                      <a:pt x="1298" y="439"/>
                    </a:lnTo>
                    <a:lnTo>
                      <a:pt x="1303" y="439"/>
                    </a:lnTo>
                    <a:lnTo>
                      <a:pt x="1315" y="445"/>
                    </a:lnTo>
                    <a:lnTo>
                      <a:pt x="1317" y="460"/>
                    </a:lnTo>
                    <a:lnTo>
                      <a:pt x="1315" y="474"/>
                    </a:lnTo>
                    <a:lnTo>
                      <a:pt x="1307" y="481"/>
                    </a:lnTo>
                    <a:lnTo>
                      <a:pt x="1298" y="487"/>
                    </a:lnTo>
                    <a:lnTo>
                      <a:pt x="1278" y="487"/>
                    </a:lnTo>
                    <a:lnTo>
                      <a:pt x="1270" y="497"/>
                    </a:lnTo>
                    <a:lnTo>
                      <a:pt x="1255" y="509"/>
                    </a:lnTo>
                    <a:lnTo>
                      <a:pt x="1233" y="513"/>
                    </a:lnTo>
                    <a:lnTo>
                      <a:pt x="1208" y="509"/>
                    </a:lnTo>
                    <a:lnTo>
                      <a:pt x="1188" y="509"/>
                    </a:lnTo>
                    <a:lnTo>
                      <a:pt x="1161" y="511"/>
                    </a:lnTo>
                    <a:lnTo>
                      <a:pt x="1145" y="516"/>
                    </a:lnTo>
                    <a:lnTo>
                      <a:pt x="1137" y="528"/>
                    </a:lnTo>
                    <a:lnTo>
                      <a:pt x="1124" y="532"/>
                    </a:lnTo>
                    <a:lnTo>
                      <a:pt x="1110" y="544"/>
                    </a:lnTo>
                    <a:lnTo>
                      <a:pt x="1100" y="553"/>
                    </a:lnTo>
                    <a:lnTo>
                      <a:pt x="1087" y="569"/>
                    </a:lnTo>
                    <a:lnTo>
                      <a:pt x="1085" y="573"/>
                    </a:lnTo>
                    <a:lnTo>
                      <a:pt x="1083" y="575"/>
                    </a:lnTo>
                    <a:lnTo>
                      <a:pt x="1083" y="577"/>
                    </a:lnTo>
                    <a:lnTo>
                      <a:pt x="1089" y="573"/>
                    </a:lnTo>
                    <a:lnTo>
                      <a:pt x="1093" y="571"/>
                    </a:lnTo>
                    <a:lnTo>
                      <a:pt x="1106" y="555"/>
                    </a:lnTo>
                    <a:lnTo>
                      <a:pt x="1122" y="546"/>
                    </a:lnTo>
                    <a:lnTo>
                      <a:pt x="1139" y="538"/>
                    </a:lnTo>
                    <a:lnTo>
                      <a:pt x="1145" y="534"/>
                    </a:lnTo>
                    <a:lnTo>
                      <a:pt x="1155" y="530"/>
                    </a:lnTo>
                    <a:lnTo>
                      <a:pt x="1173" y="532"/>
                    </a:lnTo>
                    <a:lnTo>
                      <a:pt x="1184" y="536"/>
                    </a:lnTo>
                    <a:lnTo>
                      <a:pt x="1188" y="546"/>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864" name="Canada">
              <a:extLst>
                <a:ext uri="{FF2B5EF4-FFF2-40B4-BE49-F238E27FC236}">
                  <a16:creationId xmlns:a16="http://schemas.microsoft.com/office/drawing/2014/main" id="{C52FC470-6ABC-440B-8300-1790A087E36F}"/>
                </a:ext>
              </a:extLst>
            </p:cNvPr>
            <p:cNvGrpSpPr>
              <a:grpSpLocks/>
            </p:cNvGrpSpPr>
            <p:nvPr/>
          </p:nvGrpSpPr>
          <p:grpSpPr bwMode="auto">
            <a:xfrm>
              <a:off x="1574800" y="1958975"/>
              <a:ext cx="58738" cy="42863"/>
              <a:chOff x="1002" y="1466"/>
              <a:chExt cx="37" cy="27"/>
            </a:xfrm>
            <a:grpFill/>
          </p:grpSpPr>
          <p:sp>
            <p:nvSpPr>
              <p:cNvPr id="925" name="Freeform 56">
                <a:extLst>
                  <a:ext uri="{FF2B5EF4-FFF2-40B4-BE49-F238E27FC236}">
                    <a16:creationId xmlns:a16="http://schemas.microsoft.com/office/drawing/2014/main" id="{A1C42347-8D02-4E93-93E4-FDF421B60B51}"/>
                  </a:ext>
                </a:extLst>
              </p:cNvPr>
              <p:cNvSpPr>
                <a:spLocks/>
              </p:cNvSpPr>
              <p:nvPr/>
            </p:nvSpPr>
            <p:spPr bwMode="auto">
              <a:xfrm>
                <a:off x="1002" y="1466"/>
                <a:ext cx="37" cy="27"/>
              </a:xfrm>
              <a:custGeom>
                <a:avLst/>
                <a:gdLst>
                  <a:gd name="T0" fmla="*/ 6 w 37"/>
                  <a:gd name="T1" fmla="*/ 0 h 27"/>
                  <a:gd name="T2" fmla="*/ 22 w 37"/>
                  <a:gd name="T3" fmla="*/ 0 h 27"/>
                  <a:gd name="T4" fmla="*/ 35 w 37"/>
                  <a:gd name="T5" fmla="*/ 0 h 27"/>
                  <a:gd name="T6" fmla="*/ 37 w 37"/>
                  <a:gd name="T7" fmla="*/ 7 h 27"/>
                  <a:gd name="T8" fmla="*/ 33 w 37"/>
                  <a:gd name="T9" fmla="*/ 19 h 27"/>
                  <a:gd name="T10" fmla="*/ 28 w 37"/>
                  <a:gd name="T11" fmla="*/ 27 h 27"/>
                  <a:gd name="T12" fmla="*/ 22 w 37"/>
                  <a:gd name="T13" fmla="*/ 23 h 27"/>
                  <a:gd name="T14" fmla="*/ 14 w 37"/>
                  <a:gd name="T15" fmla="*/ 13 h 27"/>
                  <a:gd name="T16" fmla="*/ 6 w 37"/>
                  <a:gd name="T17" fmla="*/ 9 h 27"/>
                  <a:gd name="T18" fmla="*/ 0 w 37"/>
                  <a:gd name="T19" fmla="*/ 3 h 27"/>
                  <a:gd name="T20" fmla="*/ 6 w 37"/>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7">
                    <a:moveTo>
                      <a:pt x="6" y="0"/>
                    </a:moveTo>
                    <a:lnTo>
                      <a:pt x="22" y="0"/>
                    </a:lnTo>
                    <a:lnTo>
                      <a:pt x="35" y="0"/>
                    </a:lnTo>
                    <a:lnTo>
                      <a:pt x="37" y="7"/>
                    </a:lnTo>
                    <a:lnTo>
                      <a:pt x="33" y="19"/>
                    </a:lnTo>
                    <a:lnTo>
                      <a:pt x="28" y="27"/>
                    </a:lnTo>
                    <a:lnTo>
                      <a:pt x="22" y="23"/>
                    </a:lnTo>
                    <a:lnTo>
                      <a:pt x="14" y="13"/>
                    </a:lnTo>
                    <a:lnTo>
                      <a:pt x="6" y="9"/>
                    </a:lnTo>
                    <a:lnTo>
                      <a:pt x="0" y="3"/>
                    </a:lnTo>
                    <a:lnTo>
                      <a:pt x="6" y="0"/>
                    </a:lnTo>
                    <a:close/>
                  </a:path>
                </a:pathLst>
              </a:custGeom>
              <a:grpFill/>
              <a:ln w="9525">
                <a:solidFill>
                  <a:schemeClr val="bg2"/>
                </a:solidFill>
                <a:round/>
                <a:headEnd/>
                <a:tailEnd/>
              </a:ln>
            </p:spPr>
            <p:txBody>
              <a:bodyPr/>
              <a:lstStyle/>
              <a:p>
                <a:pPr>
                  <a:defRPr/>
                </a:pPr>
                <a:endParaRPr lang="en-GB" dirty="0"/>
              </a:p>
            </p:txBody>
          </p:sp>
          <p:sp>
            <p:nvSpPr>
              <p:cNvPr id="926" name="Freeform 57">
                <a:extLst>
                  <a:ext uri="{FF2B5EF4-FFF2-40B4-BE49-F238E27FC236}">
                    <a16:creationId xmlns:a16="http://schemas.microsoft.com/office/drawing/2014/main" id="{55EC970A-601E-4B5A-A012-60671C38AE98}"/>
                  </a:ext>
                </a:extLst>
              </p:cNvPr>
              <p:cNvSpPr>
                <a:spLocks/>
              </p:cNvSpPr>
              <p:nvPr/>
            </p:nvSpPr>
            <p:spPr bwMode="auto">
              <a:xfrm>
                <a:off x="1002" y="1466"/>
                <a:ext cx="37" cy="27"/>
              </a:xfrm>
              <a:custGeom>
                <a:avLst/>
                <a:gdLst>
                  <a:gd name="T0" fmla="*/ 6 w 37"/>
                  <a:gd name="T1" fmla="*/ 0 h 27"/>
                  <a:gd name="T2" fmla="*/ 22 w 37"/>
                  <a:gd name="T3" fmla="*/ 0 h 27"/>
                  <a:gd name="T4" fmla="*/ 35 w 37"/>
                  <a:gd name="T5" fmla="*/ 0 h 27"/>
                  <a:gd name="T6" fmla="*/ 37 w 37"/>
                  <a:gd name="T7" fmla="*/ 7 h 27"/>
                  <a:gd name="T8" fmla="*/ 33 w 37"/>
                  <a:gd name="T9" fmla="*/ 19 h 27"/>
                  <a:gd name="T10" fmla="*/ 28 w 37"/>
                  <a:gd name="T11" fmla="*/ 27 h 27"/>
                  <a:gd name="T12" fmla="*/ 22 w 37"/>
                  <a:gd name="T13" fmla="*/ 23 h 27"/>
                  <a:gd name="T14" fmla="*/ 14 w 37"/>
                  <a:gd name="T15" fmla="*/ 13 h 27"/>
                  <a:gd name="T16" fmla="*/ 6 w 37"/>
                  <a:gd name="T17" fmla="*/ 9 h 27"/>
                  <a:gd name="T18" fmla="*/ 0 w 37"/>
                  <a:gd name="T19" fmla="*/ 3 h 27"/>
                  <a:gd name="T20" fmla="*/ 6 w 37"/>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7">
                    <a:moveTo>
                      <a:pt x="6" y="0"/>
                    </a:moveTo>
                    <a:lnTo>
                      <a:pt x="22" y="0"/>
                    </a:lnTo>
                    <a:lnTo>
                      <a:pt x="35" y="0"/>
                    </a:lnTo>
                    <a:lnTo>
                      <a:pt x="37" y="7"/>
                    </a:lnTo>
                    <a:lnTo>
                      <a:pt x="33" y="19"/>
                    </a:lnTo>
                    <a:lnTo>
                      <a:pt x="28" y="27"/>
                    </a:lnTo>
                    <a:lnTo>
                      <a:pt x="22" y="23"/>
                    </a:lnTo>
                    <a:lnTo>
                      <a:pt x="14" y="13"/>
                    </a:lnTo>
                    <a:lnTo>
                      <a:pt x="6" y="9"/>
                    </a:lnTo>
                    <a:lnTo>
                      <a:pt x="0" y="3"/>
                    </a:lnTo>
                    <a:lnTo>
                      <a:pt x="6"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5" name="Canada">
              <a:extLst>
                <a:ext uri="{FF2B5EF4-FFF2-40B4-BE49-F238E27FC236}">
                  <a16:creationId xmlns:a16="http://schemas.microsoft.com/office/drawing/2014/main" id="{99A54595-EACE-467D-86FF-C94602DA695A}"/>
                </a:ext>
              </a:extLst>
            </p:cNvPr>
            <p:cNvGrpSpPr>
              <a:grpSpLocks/>
            </p:cNvGrpSpPr>
            <p:nvPr/>
          </p:nvGrpSpPr>
          <p:grpSpPr bwMode="auto">
            <a:xfrm>
              <a:off x="1187450" y="1766888"/>
              <a:ext cx="173038" cy="90487"/>
              <a:chOff x="758" y="1345"/>
              <a:chExt cx="109" cy="57"/>
            </a:xfrm>
            <a:grpFill/>
          </p:grpSpPr>
          <p:sp>
            <p:nvSpPr>
              <p:cNvPr id="923" name="Freeform 59">
                <a:extLst>
                  <a:ext uri="{FF2B5EF4-FFF2-40B4-BE49-F238E27FC236}">
                    <a16:creationId xmlns:a16="http://schemas.microsoft.com/office/drawing/2014/main" id="{E06A0BB2-540C-406C-9547-45700EE8011E}"/>
                  </a:ext>
                </a:extLst>
              </p:cNvPr>
              <p:cNvSpPr>
                <a:spLocks/>
              </p:cNvSpPr>
              <p:nvPr/>
            </p:nvSpPr>
            <p:spPr bwMode="auto">
              <a:xfrm>
                <a:off x="758" y="1345"/>
                <a:ext cx="109" cy="57"/>
              </a:xfrm>
              <a:custGeom>
                <a:avLst/>
                <a:gdLst>
                  <a:gd name="T0" fmla="*/ 0 w 109"/>
                  <a:gd name="T1" fmla="*/ 49 h 57"/>
                  <a:gd name="T2" fmla="*/ 4 w 109"/>
                  <a:gd name="T3" fmla="*/ 39 h 57"/>
                  <a:gd name="T4" fmla="*/ 16 w 109"/>
                  <a:gd name="T5" fmla="*/ 37 h 57"/>
                  <a:gd name="T6" fmla="*/ 26 w 109"/>
                  <a:gd name="T7" fmla="*/ 31 h 57"/>
                  <a:gd name="T8" fmla="*/ 35 w 109"/>
                  <a:gd name="T9" fmla="*/ 25 h 57"/>
                  <a:gd name="T10" fmla="*/ 49 w 109"/>
                  <a:gd name="T11" fmla="*/ 18 h 57"/>
                  <a:gd name="T12" fmla="*/ 57 w 109"/>
                  <a:gd name="T13" fmla="*/ 10 h 57"/>
                  <a:gd name="T14" fmla="*/ 74 w 109"/>
                  <a:gd name="T15" fmla="*/ 8 h 57"/>
                  <a:gd name="T16" fmla="*/ 84 w 109"/>
                  <a:gd name="T17" fmla="*/ 8 h 57"/>
                  <a:gd name="T18" fmla="*/ 90 w 109"/>
                  <a:gd name="T19" fmla="*/ 12 h 57"/>
                  <a:gd name="T20" fmla="*/ 94 w 109"/>
                  <a:gd name="T21" fmla="*/ 0 h 57"/>
                  <a:gd name="T22" fmla="*/ 103 w 109"/>
                  <a:gd name="T23" fmla="*/ 4 h 57"/>
                  <a:gd name="T24" fmla="*/ 109 w 109"/>
                  <a:gd name="T25" fmla="*/ 8 h 57"/>
                  <a:gd name="T26" fmla="*/ 105 w 109"/>
                  <a:gd name="T27" fmla="*/ 14 h 57"/>
                  <a:gd name="T28" fmla="*/ 98 w 109"/>
                  <a:gd name="T29" fmla="*/ 16 h 57"/>
                  <a:gd name="T30" fmla="*/ 103 w 109"/>
                  <a:gd name="T31" fmla="*/ 24 h 57"/>
                  <a:gd name="T32" fmla="*/ 102 w 109"/>
                  <a:gd name="T33" fmla="*/ 29 h 57"/>
                  <a:gd name="T34" fmla="*/ 94 w 109"/>
                  <a:gd name="T35" fmla="*/ 31 h 57"/>
                  <a:gd name="T36" fmla="*/ 88 w 109"/>
                  <a:gd name="T37" fmla="*/ 37 h 57"/>
                  <a:gd name="T38" fmla="*/ 82 w 109"/>
                  <a:gd name="T39" fmla="*/ 43 h 57"/>
                  <a:gd name="T40" fmla="*/ 72 w 109"/>
                  <a:gd name="T41" fmla="*/ 41 h 57"/>
                  <a:gd name="T42" fmla="*/ 74 w 109"/>
                  <a:gd name="T43" fmla="*/ 31 h 57"/>
                  <a:gd name="T44" fmla="*/ 70 w 109"/>
                  <a:gd name="T45" fmla="*/ 27 h 57"/>
                  <a:gd name="T46" fmla="*/ 65 w 109"/>
                  <a:gd name="T47" fmla="*/ 29 h 57"/>
                  <a:gd name="T48" fmla="*/ 63 w 109"/>
                  <a:gd name="T49" fmla="*/ 33 h 57"/>
                  <a:gd name="T50" fmla="*/ 63 w 109"/>
                  <a:gd name="T51" fmla="*/ 39 h 57"/>
                  <a:gd name="T52" fmla="*/ 59 w 109"/>
                  <a:gd name="T53" fmla="*/ 47 h 57"/>
                  <a:gd name="T54" fmla="*/ 53 w 109"/>
                  <a:gd name="T55" fmla="*/ 49 h 57"/>
                  <a:gd name="T56" fmla="*/ 47 w 109"/>
                  <a:gd name="T57" fmla="*/ 47 h 57"/>
                  <a:gd name="T58" fmla="*/ 47 w 109"/>
                  <a:gd name="T59" fmla="*/ 57 h 57"/>
                  <a:gd name="T60" fmla="*/ 33 w 109"/>
                  <a:gd name="T61" fmla="*/ 57 h 57"/>
                  <a:gd name="T62" fmla="*/ 31 w 109"/>
                  <a:gd name="T63" fmla="*/ 49 h 57"/>
                  <a:gd name="T64" fmla="*/ 24 w 109"/>
                  <a:gd name="T65" fmla="*/ 49 h 57"/>
                  <a:gd name="T66" fmla="*/ 24 w 109"/>
                  <a:gd name="T67" fmla="*/ 53 h 57"/>
                  <a:gd name="T68" fmla="*/ 8 w 109"/>
                  <a:gd name="T69" fmla="*/ 53 h 57"/>
                  <a:gd name="T70" fmla="*/ 0 w 109"/>
                  <a:gd name="T71" fmla="*/ 49 h 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9" h="57">
                    <a:moveTo>
                      <a:pt x="0" y="49"/>
                    </a:moveTo>
                    <a:lnTo>
                      <a:pt x="4" y="39"/>
                    </a:lnTo>
                    <a:lnTo>
                      <a:pt x="16" y="37"/>
                    </a:lnTo>
                    <a:lnTo>
                      <a:pt x="26" y="31"/>
                    </a:lnTo>
                    <a:lnTo>
                      <a:pt x="35" y="25"/>
                    </a:lnTo>
                    <a:lnTo>
                      <a:pt x="49" y="18"/>
                    </a:lnTo>
                    <a:lnTo>
                      <a:pt x="57" y="10"/>
                    </a:lnTo>
                    <a:lnTo>
                      <a:pt x="74" y="8"/>
                    </a:lnTo>
                    <a:lnTo>
                      <a:pt x="84" y="8"/>
                    </a:lnTo>
                    <a:lnTo>
                      <a:pt x="90" y="12"/>
                    </a:lnTo>
                    <a:lnTo>
                      <a:pt x="94" y="0"/>
                    </a:lnTo>
                    <a:lnTo>
                      <a:pt x="103" y="4"/>
                    </a:lnTo>
                    <a:lnTo>
                      <a:pt x="109" y="8"/>
                    </a:lnTo>
                    <a:lnTo>
                      <a:pt x="105" y="14"/>
                    </a:lnTo>
                    <a:lnTo>
                      <a:pt x="98" y="16"/>
                    </a:lnTo>
                    <a:lnTo>
                      <a:pt x="103" y="24"/>
                    </a:lnTo>
                    <a:lnTo>
                      <a:pt x="102" y="29"/>
                    </a:lnTo>
                    <a:lnTo>
                      <a:pt x="94" y="31"/>
                    </a:lnTo>
                    <a:lnTo>
                      <a:pt x="88" y="37"/>
                    </a:lnTo>
                    <a:lnTo>
                      <a:pt x="82" y="43"/>
                    </a:lnTo>
                    <a:lnTo>
                      <a:pt x="72" y="41"/>
                    </a:lnTo>
                    <a:lnTo>
                      <a:pt x="74" y="31"/>
                    </a:lnTo>
                    <a:lnTo>
                      <a:pt x="70" y="27"/>
                    </a:lnTo>
                    <a:lnTo>
                      <a:pt x="65" y="29"/>
                    </a:lnTo>
                    <a:lnTo>
                      <a:pt x="63" y="33"/>
                    </a:lnTo>
                    <a:lnTo>
                      <a:pt x="63" y="39"/>
                    </a:lnTo>
                    <a:lnTo>
                      <a:pt x="59" y="47"/>
                    </a:lnTo>
                    <a:lnTo>
                      <a:pt x="53" y="49"/>
                    </a:lnTo>
                    <a:lnTo>
                      <a:pt x="47" y="47"/>
                    </a:lnTo>
                    <a:lnTo>
                      <a:pt x="47" y="57"/>
                    </a:lnTo>
                    <a:lnTo>
                      <a:pt x="33" y="57"/>
                    </a:lnTo>
                    <a:lnTo>
                      <a:pt x="31" y="49"/>
                    </a:lnTo>
                    <a:lnTo>
                      <a:pt x="24" y="49"/>
                    </a:lnTo>
                    <a:lnTo>
                      <a:pt x="24" y="53"/>
                    </a:lnTo>
                    <a:lnTo>
                      <a:pt x="8" y="53"/>
                    </a:lnTo>
                    <a:lnTo>
                      <a:pt x="0" y="49"/>
                    </a:lnTo>
                    <a:close/>
                  </a:path>
                </a:pathLst>
              </a:custGeom>
              <a:grpFill/>
              <a:ln w="9525">
                <a:solidFill>
                  <a:schemeClr val="bg2"/>
                </a:solidFill>
                <a:round/>
                <a:headEnd/>
                <a:tailEnd/>
              </a:ln>
            </p:spPr>
            <p:txBody>
              <a:bodyPr/>
              <a:lstStyle/>
              <a:p>
                <a:pPr>
                  <a:defRPr/>
                </a:pPr>
                <a:endParaRPr lang="en-GB" dirty="0"/>
              </a:p>
            </p:txBody>
          </p:sp>
          <p:sp>
            <p:nvSpPr>
              <p:cNvPr id="924" name="Freeform 60">
                <a:extLst>
                  <a:ext uri="{FF2B5EF4-FFF2-40B4-BE49-F238E27FC236}">
                    <a16:creationId xmlns:a16="http://schemas.microsoft.com/office/drawing/2014/main" id="{B4F16CFF-B635-454B-BF7C-EE05D2E9EB60}"/>
                  </a:ext>
                </a:extLst>
              </p:cNvPr>
              <p:cNvSpPr>
                <a:spLocks/>
              </p:cNvSpPr>
              <p:nvPr/>
            </p:nvSpPr>
            <p:spPr bwMode="auto">
              <a:xfrm>
                <a:off x="758" y="1345"/>
                <a:ext cx="109" cy="57"/>
              </a:xfrm>
              <a:custGeom>
                <a:avLst/>
                <a:gdLst>
                  <a:gd name="T0" fmla="*/ 0 w 109"/>
                  <a:gd name="T1" fmla="*/ 49 h 57"/>
                  <a:gd name="T2" fmla="*/ 4 w 109"/>
                  <a:gd name="T3" fmla="*/ 39 h 57"/>
                  <a:gd name="T4" fmla="*/ 16 w 109"/>
                  <a:gd name="T5" fmla="*/ 37 h 57"/>
                  <a:gd name="T6" fmla="*/ 26 w 109"/>
                  <a:gd name="T7" fmla="*/ 31 h 57"/>
                  <a:gd name="T8" fmla="*/ 35 w 109"/>
                  <a:gd name="T9" fmla="*/ 25 h 57"/>
                  <a:gd name="T10" fmla="*/ 49 w 109"/>
                  <a:gd name="T11" fmla="*/ 18 h 57"/>
                  <a:gd name="T12" fmla="*/ 57 w 109"/>
                  <a:gd name="T13" fmla="*/ 10 h 57"/>
                  <a:gd name="T14" fmla="*/ 74 w 109"/>
                  <a:gd name="T15" fmla="*/ 8 h 57"/>
                  <a:gd name="T16" fmla="*/ 84 w 109"/>
                  <a:gd name="T17" fmla="*/ 8 h 57"/>
                  <a:gd name="T18" fmla="*/ 90 w 109"/>
                  <a:gd name="T19" fmla="*/ 12 h 57"/>
                  <a:gd name="T20" fmla="*/ 94 w 109"/>
                  <a:gd name="T21" fmla="*/ 0 h 57"/>
                  <a:gd name="T22" fmla="*/ 103 w 109"/>
                  <a:gd name="T23" fmla="*/ 4 h 57"/>
                  <a:gd name="T24" fmla="*/ 109 w 109"/>
                  <a:gd name="T25" fmla="*/ 8 h 57"/>
                  <a:gd name="T26" fmla="*/ 105 w 109"/>
                  <a:gd name="T27" fmla="*/ 14 h 57"/>
                  <a:gd name="T28" fmla="*/ 98 w 109"/>
                  <a:gd name="T29" fmla="*/ 16 h 57"/>
                  <a:gd name="T30" fmla="*/ 103 w 109"/>
                  <a:gd name="T31" fmla="*/ 24 h 57"/>
                  <a:gd name="T32" fmla="*/ 102 w 109"/>
                  <a:gd name="T33" fmla="*/ 29 h 57"/>
                  <a:gd name="T34" fmla="*/ 94 w 109"/>
                  <a:gd name="T35" fmla="*/ 31 h 57"/>
                  <a:gd name="T36" fmla="*/ 88 w 109"/>
                  <a:gd name="T37" fmla="*/ 37 h 57"/>
                  <a:gd name="T38" fmla="*/ 82 w 109"/>
                  <a:gd name="T39" fmla="*/ 43 h 57"/>
                  <a:gd name="T40" fmla="*/ 72 w 109"/>
                  <a:gd name="T41" fmla="*/ 41 h 57"/>
                  <a:gd name="T42" fmla="*/ 74 w 109"/>
                  <a:gd name="T43" fmla="*/ 31 h 57"/>
                  <a:gd name="T44" fmla="*/ 70 w 109"/>
                  <a:gd name="T45" fmla="*/ 27 h 57"/>
                  <a:gd name="T46" fmla="*/ 65 w 109"/>
                  <a:gd name="T47" fmla="*/ 29 h 57"/>
                  <a:gd name="T48" fmla="*/ 63 w 109"/>
                  <a:gd name="T49" fmla="*/ 33 h 57"/>
                  <a:gd name="T50" fmla="*/ 63 w 109"/>
                  <a:gd name="T51" fmla="*/ 39 h 57"/>
                  <a:gd name="T52" fmla="*/ 59 w 109"/>
                  <a:gd name="T53" fmla="*/ 47 h 57"/>
                  <a:gd name="T54" fmla="*/ 53 w 109"/>
                  <a:gd name="T55" fmla="*/ 49 h 57"/>
                  <a:gd name="T56" fmla="*/ 47 w 109"/>
                  <a:gd name="T57" fmla="*/ 47 h 57"/>
                  <a:gd name="T58" fmla="*/ 47 w 109"/>
                  <a:gd name="T59" fmla="*/ 57 h 57"/>
                  <a:gd name="T60" fmla="*/ 33 w 109"/>
                  <a:gd name="T61" fmla="*/ 57 h 57"/>
                  <a:gd name="T62" fmla="*/ 31 w 109"/>
                  <a:gd name="T63" fmla="*/ 49 h 57"/>
                  <a:gd name="T64" fmla="*/ 24 w 109"/>
                  <a:gd name="T65" fmla="*/ 49 h 57"/>
                  <a:gd name="T66" fmla="*/ 24 w 109"/>
                  <a:gd name="T67" fmla="*/ 53 h 57"/>
                  <a:gd name="T68" fmla="*/ 8 w 109"/>
                  <a:gd name="T69" fmla="*/ 53 h 57"/>
                  <a:gd name="T70" fmla="*/ 0 w 109"/>
                  <a:gd name="T71"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57">
                    <a:moveTo>
                      <a:pt x="0" y="49"/>
                    </a:moveTo>
                    <a:lnTo>
                      <a:pt x="4" y="39"/>
                    </a:lnTo>
                    <a:lnTo>
                      <a:pt x="16" y="37"/>
                    </a:lnTo>
                    <a:lnTo>
                      <a:pt x="26" y="31"/>
                    </a:lnTo>
                    <a:lnTo>
                      <a:pt x="35" y="25"/>
                    </a:lnTo>
                    <a:lnTo>
                      <a:pt x="49" y="18"/>
                    </a:lnTo>
                    <a:lnTo>
                      <a:pt x="57" y="10"/>
                    </a:lnTo>
                    <a:lnTo>
                      <a:pt x="74" y="8"/>
                    </a:lnTo>
                    <a:lnTo>
                      <a:pt x="84" y="8"/>
                    </a:lnTo>
                    <a:lnTo>
                      <a:pt x="90" y="12"/>
                    </a:lnTo>
                    <a:lnTo>
                      <a:pt x="94" y="0"/>
                    </a:lnTo>
                    <a:lnTo>
                      <a:pt x="103" y="4"/>
                    </a:lnTo>
                    <a:lnTo>
                      <a:pt x="109" y="8"/>
                    </a:lnTo>
                    <a:lnTo>
                      <a:pt x="105" y="14"/>
                    </a:lnTo>
                    <a:lnTo>
                      <a:pt x="98" y="16"/>
                    </a:lnTo>
                    <a:lnTo>
                      <a:pt x="103" y="24"/>
                    </a:lnTo>
                    <a:lnTo>
                      <a:pt x="102" y="29"/>
                    </a:lnTo>
                    <a:lnTo>
                      <a:pt x="94" y="31"/>
                    </a:lnTo>
                    <a:lnTo>
                      <a:pt x="88" y="37"/>
                    </a:lnTo>
                    <a:lnTo>
                      <a:pt x="82" y="43"/>
                    </a:lnTo>
                    <a:lnTo>
                      <a:pt x="72" y="41"/>
                    </a:lnTo>
                    <a:lnTo>
                      <a:pt x="74" y="31"/>
                    </a:lnTo>
                    <a:lnTo>
                      <a:pt x="70" y="27"/>
                    </a:lnTo>
                    <a:lnTo>
                      <a:pt x="65" y="29"/>
                    </a:lnTo>
                    <a:lnTo>
                      <a:pt x="63" y="33"/>
                    </a:lnTo>
                    <a:lnTo>
                      <a:pt x="63" y="39"/>
                    </a:lnTo>
                    <a:lnTo>
                      <a:pt x="59" y="47"/>
                    </a:lnTo>
                    <a:lnTo>
                      <a:pt x="53" y="49"/>
                    </a:lnTo>
                    <a:lnTo>
                      <a:pt x="47" y="47"/>
                    </a:lnTo>
                    <a:lnTo>
                      <a:pt x="47" y="57"/>
                    </a:lnTo>
                    <a:lnTo>
                      <a:pt x="33" y="57"/>
                    </a:lnTo>
                    <a:lnTo>
                      <a:pt x="31" y="49"/>
                    </a:lnTo>
                    <a:lnTo>
                      <a:pt x="24" y="49"/>
                    </a:lnTo>
                    <a:lnTo>
                      <a:pt x="24" y="53"/>
                    </a:lnTo>
                    <a:lnTo>
                      <a:pt x="8" y="53"/>
                    </a:lnTo>
                    <a:lnTo>
                      <a:pt x="0" y="49"/>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6" name="Canada">
              <a:extLst>
                <a:ext uri="{FF2B5EF4-FFF2-40B4-BE49-F238E27FC236}">
                  <a16:creationId xmlns:a16="http://schemas.microsoft.com/office/drawing/2014/main" id="{699073D0-7E92-4E19-B283-0A7AE28F9461}"/>
                </a:ext>
              </a:extLst>
            </p:cNvPr>
            <p:cNvGrpSpPr>
              <a:grpSpLocks/>
            </p:cNvGrpSpPr>
            <p:nvPr/>
          </p:nvGrpSpPr>
          <p:grpSpPr bwMode="auto">
            <a:xfrm>
              <a:off x="1271588" y="1843088"/>
              <a:ext cx="42862" cy="31750"/>
              <a:chOff x="811" y="1393"/>
              <a:chExt cx="27" cy="20"/>
            </a:xfrm>
            <a:grpFill/>
          </p:grpSpPr>
          <p:sp>
            <p:nvSpPr>
              <p:cNvPr id="921" name="Freeform 62">
                <a:extLst>
                  <a:ext uri="{FF2B5EF4-FFF2-40B4-BE49-F238E27FC236}">
                    <a16:creationId xmlns:a16="http://schemas.microsoft.com/office/drawing/2014/main" id="{0F451ECF-ADD2-41D2-96B9-020846F0CCA7}"/>
                  </a:ext>
                </a:extLst>
              </p:cNvPr>
              <p:cNvSpPr>
                <a:spLocks/>
              </p:cNvSpPr>
              <p:nvPr/>
            </p:nvSpPr>
            <p:spPr bwMode="auto">
              <a:xfrm>
                <a:off x="811" y="1393"/>
                <a:ext cx="27" cy="20"/>
              </a:xfrm>
              <a:custGeom>
                <a:avLst/>
                <a:gdLst>
                  <a:gd name="T0" fmla="*/ 17 w 27"/>
                  <a:gd name="T1" fmla="*/ 0 h 20"/>
                  <a:gd name="T2" fmla="*/ 27 w 27"/>
                  <a:gd name="T3" fmla="*/ 2 h 20"/>
                  <a:gd name="T4" fmla="*/ 25 w 27"/>
                  <a:gd name="T5" fmla="*/ 8 h 20"/>
                  <a:gd name="T6" fmla="*/ 19 w 27"/>
                  <a:gd name="T7" fmla="*/ 18 h 20"/>
                  <a:gd name="T8" fmla="*/ 12 w 27"/>
                  <a:gd name="T9" fmla="*/ 20 h 20"/>
                  <a:gd name="T10" fmla="*/ 0 w 27"/>
                  <a:gd name="T11" fmla="*/ 16 h 20"/>
                  <a:gd name="T12" fmla="*/ 4 w 27"/>
                  <a:gd name="T13" fmla="*/ 8 h 20"/>
                  <a:gd name="T14" fmla="*/ 13 w 27"/>
                  <a:gd name="T15" fmla="*/ 2 h 20"/>
                  <a:gd name="T16" fmla="*/ 17 w 2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20">
                    <a:moveTo>
                      <a:pt x="17" y="0"/>
                    </a:moveTo>
                    <a:lnTo>
                      <a:pt x="27" y="2"/>
                    </a:lnTo>
                    <a:lnTo>
                      <a:pt x="25" y="8"/>
                    </a:lnTo>
                    <a:lnTo>
                      <a:pt x="19" y="18"/>
                    </a:lnTo>
                    <a:lnTo>
                      <a:pt x="12" y="20"/>
                    </a:lnTo>
                    <a:lnTo>
                      <a:pt x="0" y="16"/>
                    </a:lnTo>
                    <a:lnTo>
                      <a:pt x="4" y="8"/>
                    </a:lnTo>
                    <a:lnTo>
                      <a:pt x="13" y="2"/>
                    </a:lnTo>
                    <a:lnTo>
                      <a:pt x="17" y="0"/>
                    </a:lnTo>
                    <a:close/>
                  </a:path>
                </a:pathLst>
              </a:custGeom>
              <a:grpFill/>
              <a:ln w="9525">
                <a:solidFill>
                  <a:schemeClr val="bg2"/>
                </a:solidFill>
                <a:round/>
                <a:headEnd/>
                <a:tailEnd/>
              </a:ln>
            </p:spPr>
            <p:txBody>
              <a:bodyPr/>
              <a:lstStyle/>
              <a:p>
                <a:pPr>
                  <a:defRPr/>
                </a:pPr>
                <a:endParaRPr lang="en-GB" dirty="0"/>
              </a:p>
            </p:txBody>
          </p:sp>
          <p:sp>
            <p:nvSpPr>
              <p:cNvPr id="922" name="Freeform 63">
                <a:extLst>
                  <a:ext uri="{FF2B5EF4-FFF2-40B4-BE49-F238E27FC236}">
                    <a16:creationId xmlns:a16="http://schemas.microsoft.com/office/drawing/2014/main" id="{C38465E5-A86D-4F26-AF7B-149ED8BA1ABE}"/>
                  </a:ext>
                </a:extLst>
              </p:cNvPr>
              <p:cNvSpPr>
                <a:spLocks/>
              </p:cNvSpPr>
              <p:nvPr/>
            </p:nvSpPr>
            <p:spPr bwMode="auto">
              <a:xfrm>
                <a:off x="811" y="1393"/>
                <a:ext cx="27" cy="20"/>
              </a:xfrm>
              <a:custGeom>
                <a:avLst/>
                <a:gdLst>
                  <a:gd name="T0" fmla="*/ 17 w 27"/>
                  <a:gd name="T1" fmla="*/ 0 h 20"/>
                  <a:gd name="T2" fmla="*/ 27 w 27"/>
                  <a:gd name="T3" fmla="*/ 2 h 20"/>
                  <a:gd name="T4" fmla="*/ 25 w 27"/>
                  <a:gd name="T5" fmla="*/ 8 h 20"/>
                  <a:gd name="T6" fmla="*/ 19 w 27"/>
                  <a:gd name="T7" fmla="*/ 18 h 20"/>
                  <a:gd name="T8" fmla="*/ 12 w 27"/>
                  <a:gd name="T9" fmla="*/ 20 h 20"/>
                  <a:gd name="T10" fmla="*/ 0 w 27"/>
                  <a:gd name="T11" fmla="*/ 16 h 20"/>
                  <a:gd name="T12" fmla="*/ 4 w 27"/>
                  <a:gd name="T13" fmla="*/ 8 h 20"/>
                  <a:gd name="T14" fmla="*/ 13 w 27"/>
                  <a:gd name="T15" fmla="*/ 2 h 20"/>
                  <a:gd name="T16" fmla="*/ 17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17" y="0"/>
                    </a:moveTo>
                    <a:lnTo>
                      <a:pt x="27" y="2"/>
                    </a:lnTo>
                    <a:lnTo>
                      <a:pt x="25" y="8"/>
                    </a:lnTo>
                    <a:lnTo>
                      <a:pt x="19" y="18"/>
                    </a:lnTo>
                    <a:lnTo>
                      <a:pt x="12" y="20"/>
                    </a:lnTo>
                    <a:lnTo>
                      <a:pt x="0" y="16"/>
                    </a:lnTo>
                    <a:lnTo>
                      <a:pt x="4" y="8"/>
                    </a:lnTo>
                    <a:lnTo>
                      <a:pt x="13" y="2"/>
                    </a:lnTo>
                    <a:lnTo>
                      <a:pt x="17"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7" name="Canada">
              <a:extLst>
                <a:ext uri="{FF2B5EF4-FFF2-40B4-BE49-F238E27FC236}">
                  <a16:creationId xmlns:a16="http://schemas.microsoft.com/office/drawing/2014/main" id="{1199713B-64A6-475C-8B8D-24ADC07D3613}"/>
                </a:ext>
              </a:extLst>
            </p:cNvPr>
            <p:cNvGrpSpPr>
              <a:grpSpLocks/>
            </p:cNvGrpSpPr>
            <p:nvPr/>
          </p:nvGrpSpPr>
          <p:grpSpPr bwMode="auto">
            <a:xfrm>
              <a:off x="1420813" y="1741488"/>
              <a:ext cx="85725" cy="41275"/>
              <a:chOff x="905" y="1329"/>
              <a:chExt cx="54" cy="26"/>
            </a:xfrm>
            <a:grpFill/>
          </p:grpSpPr>
          <p:sp>
            <p:nvSpPr>
              <p:cNvPr id="919" name="Freeform 65">
                <a:extLst>
                  <a:ext uri="{FF2B5EF4-FFF2-40B4-BE49-F238E27FC236}">
                    <a16:creationId xmlns:a16="http://schemas.microsoft.com/office/drawing/2014/main" id="{00BFC461-1519-4247-8A5B-96B75CBF8FAF}"/>
                  </a:ext>
                </a:extLst>
              </p:cNvPr>
              <p:cNvSpPr>
                <a:spLocks/>
              </p:cNvSpPr>
              <p:nvPr/>
            </p:nvSpPr>
            <p:spPr bwMode="auto">
              <a:xfrm>
                <a:off x="905" y="1329"/>
                <a:ext cx="54" cy="26"/>
              </a:xfrm>
              <a:custGeom>
                <a:avLst/>
                <a:gdLst>
                  <a:gd name="T0" fmla="*/ 0 w 54"/>
                  <a:gd name="T1" fmla="*/ 6 h 26"/>
                  <a:gd name="T2" fmla="*/ 13 w 54"/>
                  <a:gd name="T3" fmla="*/ 0 h 26"/>
                  <a:gd name="T4" fmla="*/ 31 w 54"/>
                  <a:gd name="T5" fmla="*/ 0 h 26"/>
                  <a:gd name="T6" fmla="*/ 52 w 54"/>
                  <a:gd name="T7" fmla="*/ 0 h 26"/>
                  <a:gd name="T8" fmla="*/ 54 w 54"/>
                  <a:gd name="T9" fmla="*/ 6 h 26"/>
                  <a:gd name="T10" fmla="*/ 43 w 54"/>
                  <a:gd name="T11" fmla="*/ 8 h 26"/>
                  <a:gd name="T12" fmla="*/ 39 w 54"/>
                  <a:gd name="T13" fmla="*/ 12 h 26"/>
                  <a:gd name="T14" fmla="*/ 48 w 54"/>
                  <a:gd name="T15" fmla="*/ 12 h 26"/>
                  <a:gd name="T16" fmla="*/ 48 w 54"/>
                  <a:gd name="T17" fmla="*/ 18 h 26"/>
                  <a:gd name="T18" fmla="*/ 43 w 54"/>
                  <a:gd name="T19" fmla="*/ 24 h 26"/>
                  <a:gd name="T20" fmla="*/ 31 w 54"/>
                  <a:gd name="T21" fmla="*/ 24 h 26"/>
                  <a:gd name="T22" fmla="*/ 21 w 54"/>
                  <a:gd name="T23" fmla="*/ 24 h 26"/>
                  <a:gd name="T24" fmla="*/ 15 w 54"/>
                  <a:gd name="T25" fmla="*/ 26 h 26"/>
                  <a:gd name="T26" fmla="*/ 4 w 54"/>
                  <a:gd name="T27" fmla="*/ 20 h 26"/>
                  <a:gd name="T28" fmla="*/ 0 w 54"/>
                  <a:gd name="T29" fmla="*/ 6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26">
                    <a:moveTo>
                      <a:pt x="0" y="6"/>
                    </a:moveTo>
                    <a:lnTo>
                      <a:pt x="13" y="0"/>
                    </a:lnTo>
                    <a:lnTo>
                      <a:pt x="31" y="0"/>
                    </a:lnTo>
                    <a:lnTo>
                      <a:pt x="52" y="0"/>
                    </a:lnTo>
                    <a:lnTo>
                      <a:pt x="54" y="6"/>
                    </a:lnTo>
                    <a:lnTo>
                      <a:pt x="43" y="8"/>
                    </a:lnTo>
                    <a:lnTo>
                      <a:pt x="39" y="12"/>
                    </a:lnTo>
                    <a:lnTo>
                      <a:pt x="48" y="12"/>
                    </a:lnTo>
                    <a:lnTo>
                      <a:pt x="48" y="18"/>
                    </a:lnTo>
                    <a:lnTo>
                      <a:pt x="43" y="24"/>
                    </a:lnTo>
                    <a:lnTo>
                      <a:pt x="31" y="24"/>
                    </a:lnTo>
                    <a:lnTo>
                      <a:pt x="21" y="24"/>
                    </a:lnTo>
                    <a:lnTo>
                      <a:pt x="15" y="26"/>
                    </a:lnTo>
                    <a:lnTo>
                      <a:pt x="4" y="20"/>
                    </a:lnTo>
                    <a:lnTo>
                      <a:pt x="0" y="6"/>
                    </a:lnTo>
                    <a:close/>
                  </a:path>
                </a:pathLst>
              </a:custGeom>
              <a:grpFill/>
              <a:ln w="9525">
                <a:solidFill>
                  <a:schemeClr val="bg2"/>
                </a:solidFill>
                <a:round/>
                <a:headEnd/>
                <a:tailEnd/>
              </a:ln>
            </p:spPr>
            <p:txBody>
              <a:bodyPr/>
              <a:lstStyle/>
              <a:p>
                <a:pPr>
                  <a:defRPr/>
                </a:pPr>
                <a:endParaRPr lang="en-GB" dirty="0"/>
              </a:p>
            </p:txBody>
          </p:sp>
          <p:sp>
            <p:nvSpPr>
              <p:cNvPr id="920" name="Freeform 66">
                <a:extLst>
                  <a:ext uri="{FF2B5EF4-FFF2-40B4-BE49-F238E27FC236}">
                    <a16:creationId xmlns:a16="http://schemas.microsoft.com/office/drawing/2014/main" id="{7CA09814-D13C-408D-9978-C14C260E8ADD}"/>
                  </a:ext>
                </a:extLst>
              </p:cNvPr>
              <p:cNvSpPr>
                <a:spLocks/>
              </p:cNvSpPr>
              <p:nvPr/>
            </p:nvSpPr>
            <p:spPr bwMode="auto">
              <a:xfrm>
                <a:off x="905" y="1329"/>
                <a:ext cx="54" cy="26"/>
              </a:xfrm>
              <a:custGeom>
                <a:avLst/>
                <a:gdLst>
                  <a:gd name="T0" fmla="*/ 0 w 54"/>
                  <a:gd name="T1" fmla="*/ 6 h 26"/>
                  <a:gd name="T2" fmla="*/ 13 w 54"/>
                  <a:gd name="T3" fmla="*/ 0 h 26"/>
                  <a:gd name="T4" fmla="*/ 31 w 54"/>
                  <a:gd name="T5" fmla="*/ 0 h 26"/>
                  <a:gd name="T6" fmla="*/ 52 w 54"/>
                  <a:gd name="T7" fmla="*/ 0 h 26"/>
                  <a:gd name="T8" fmla="*/ 54 w 54"/>
                  <a:gd name="T9" fmla="*/ 6 h 26"/>
                  <a:gd name="T10" fmla="*/ 43 w 54"/>
                  <a:gd name="T11" fmla="*/ 8 h 26"/>
                  <a:gd name="T12" fmla="*/ 39 w 54"/>
                  <a:gd name="T13" fmla="*/ 12 h 26"/>
                  <a:gd name="T14" fmla="*/ 48 w 54"/>
                  <a:gd name="T15" fmla="*/ 12 h 26"/>
                  <a:gd name="T16" fmla="*/ 48 w 54"/>
                  <a:gd name="T17" fmla="*/ 18 h 26"/>
                  <a:gd name="T18" fmla="*/ 43 w 54"/>
                  <a:gd name="T19" fmla="*/ 24 h 26"/>
                  <a:gd name="T20" fmla="*/ 31 w 54"/>
                  <a:gd name="T21" fmla="*/ 24 h 26"/>
                  <a:gd name="T22" fmla="*/ 21 w 54"/>
                  <a:gd name="T23" fmla="*/ 24 h 26"/>
                  <a:gd name="T24" fmla="*/ 15 w 54"/>
                  <a:gd name="T25" fmla="*/ 26 h 26"/>
                  <a:gd name="T26" fmla="*/ 4 w 54"/>
                  <a:gd name="T27" fmla="*/ 20 h 26"/>
                  <a:gd name="T28" fmla="*/ 0 w 54"/>
                  <a:gd name="T2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26">
                    <a:moveTo>
                      <a:pt x="0" y="6"/>
                    </a:moveTo>
                    <a:lnTo>
                      <a:pt x="13" y="0"/>
                    </a:lnTo>
                    <a:lnTo>
                      <a:pt x="31" y="0"/>
                    </a:lnTo>
                    <a:lnTo>
                      <a:pt x="52" y="0"/>
                    </a:lnTo>
                    <a:lnTo>
                      <a:pt x="54" y="6"/>
                    </a:lnTo>
                    <a:lnTo>
                      <a:pt x="43" y="8"/>
                    </a:lnTo>
                    <a:lnTo>
                      <a:pt x="39" y="12"/>
                    </a:lnTo>
                    <a:lnTo>
                      <a:pt x="48" y="12"/>
                    </a:lnTo>
                    <a:lnTo>
                      <a:pt x="48" y="18"/>
                    </a:lnTo>
                    <a:lnTo>
                      <a:pt x="43" y="24"/>
                    </a:lnTo>
                    <a:lnTo>
                      <a:pt x="31" y="24"/>
                    </a:lnTo>
                    <a:lnTo>
                      <a:pt x="21" y="24"/>
                    </a:lnTo>
                    <a:lnTo>
                      <a:pt x="15" y="26"/>
                    </a:lnTo>
                    <a:lnTo>
                      <a:pt x="4" y="20"/>
                    </a:lnTo>
                    <a:lnTo>
                      <a:pt x="0" y="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8" name="Canada">
              <a:extLst>
                <a:ext uri="{FF2B5EF4-FFF2-40B4-BE49-F238E27FC236}">
                  <a16:creationId xmlns:a16="http://schemas.microsoft.com/office/drawing/2014/main" id="{7A92FFA0-CA1E-4C6E-8629-FEFE4645413F}"/>
                </a:ext>
              </a:extLst>
            </p:cNvPr>
            <p:cNvGrpSpPr>
              <a:grpSpLocks/>
            </p:cNvGrpSpPr>
            <p:nvPr/>
          </p:nvGrpSpPr>
          <p:grpSpPr bwMode="auto">
            <a:xfrm>
              <a:off x="1420813" y="1704975"/>
              <a:ext cx="98425" cy="28575"/>
              <a:chOff x="905" y="1306"/>
              <a:chExt cx="62" cy="18"/>
            </a:xfrm>
            <a:grpFill/>
          </p:grpSpPr>
          <p:sp>
            <p:nvSpPr>
              <p:cNvPr id="917" name="Freeform 68">
                <a:extLst>
                  <a:ext uri="{FF2B5EF4-FFF2-40B4-BE49-F238E27FC236}">
                    <a16:creationId xmlns:a16="http://schemas.microsoft.com/office/drawing/2014/main" id="{815F68EF-662E-4956-A4E6-2EFFD9698CF1}"/>
                  </a:ext>
                </a:extLst>
              </p:cNvPr>
              <p:cNvSpPr>
                <a:spLocks/>
              </p:cNvSpPr>
              <p:nvPr/>
            </p:nvSpPr>
            <p:spPr bwMode="auto">
              <a:xfrm>
                <a:off x="905" y="1306"/>
                <a:ext cx="62" cy="18"/>
              </a:xfrm>
              <a:custGeom>
                <a:avLst/>
                <a:gdLst>
                  <a:gd name="T0" fmla="*/ 7 w 62"/>
                  <a:gd name="T1" fmla="*/ 12 h 18"/>
                  <a:gd name="T2" fmla="*/ 23 w 62"/>
                  <a:gd name="T3" fmla="*/ 6 h 18"/>
                  <a:gd name="T4" fmla="*/ 41 w 62"/>
                  <a:gd name="T5" fmla="*/ 0 h 18"/>
                  <a:gd name="T6" fmla="*/ 54 w 62"/>
                  <a:gd name="T7" fmla="*/ 2 h 18"/>
                  <a:gd name="T8" fmla="*/ 62 w 62"/>
                  <a:gd name="T9" fmla="*/ 8 h 18"/>
                  <a:gd name="T10" fmla="*/ 60 w 62"/>
                  <a:gd name="T11" fmla="*/ 14 h 18"/>
                  <a:gd name="T12" fmla="*/ 50 w 62"/>
                  <a:gd name="T13" fmla="*/ 16 h 18"/>
                  <a:gd name="T14" fmla="*/ 33 w 62"/>
                  <a:gd name="T15" fmla="*/ 16 h 18"/>
                  <a:gd name="T16" fmla="*/ 13 w 62"/>
                  <a:gd name="T17" fmla="*/ 18 h 18"/>
                  <a:gd name="T18" fmla="*/ 0 w 62"/>
                  <a:gd name="T19" fmla="*/ 18 h 18"/>
                  <a:gd name="T20" fmla="*/ 7 w 62"/>
                  <a:gd name="T21" fmla="*/ 1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18">
                    <a:moveTo>
                      <a:pt x="7" y="12"/>
                    </a:moveTo>
                    <a:lnTo>
                      <a:pt x="23" y="6"/>
                    </a:lnTo>
                    <a:lnTo>
                      <a:pt x="41" y="0"/>
                    </a:lnTo>
                    <a:lnTo>
                      <a:pt x="54" y="2"/>
                    </a:lnTo>
                    <a:lnTo>
                      <a:pt x="62" y="8"/>
                    </a:lnTo>
                    <a:lnTo>
                      <a:pt x="60" y="14"/>
                    </a:lnTo>
                    <a:lnTo>
                      <a:pt x="50" y="16"/>
                    </a:lnTo>
                    <a:lnTo>
                      <a:pt x="33" y="16"/>
                    </a:lnTo>
                    <a:lnTo>
                      <a:pt x="13" y="18"/>
                    </a:lnTo>
                    <a:lnTo>
                      <a:pt x="0" y="18"/>
                    </a:lnTo>
                    <a:lnTo>
                      <a:pt x="7" y="12"/>
                    </a:lnTo>
                    <a:close/>
                  </a:path>
                </a:pathLst>
              </a:custGeom>
              <a:grpFill/>
              <a:ln w="9525">
                <a:solidFill>
                  <a:schemeClr val="bg2"/>
                </a:solidFill>
                <a:round/>
                <a:headEnd/>
                <a:tailEnd/>
              </a:ln>
            </p:spPr>
            <p:txBody>
              <a:bodyPr/>
              <a:lstStyle/>
              <a:p>
                <a:pPr>
                  <a:defRPr/>
                </a:pPr>
                <a:endParaRPr lang="en-GB" dirty="0"/>
              </a:p>
            </p:txBody>
          </p:sp>
          <p:sp>
            <p:nvSpPr>
              <p:cNvPr id="918" name="Freeform 69">
                <a:extLst>
                  <a:ext uri="{FF2B5EF4-FFF2-40B4-BE49-F238E27FC236}">
                    <a16:creationId xmlns:a16="http://schemas.microsoft.com/office/drawing/2014/main" id="{076EA52B-6314-42B9-9908-58ED8EFB2A3C}"/>
                  </a:ext>
                </a:extLst>
              </p:cNvPr>
              <p:cNvSpPr>
                <a:spLocks/>
              </p:cNvSpPr>
              <p:nvPr/>
            </p:nvSpPr>
            <p:spPr bwMode="auto">
              <a:xfrm>
                <a:off x="905" y="1306"/>
                <a:ext cx="62" cy="18"/>
              </a:xfrm>
              <a:custGeom>
                <a:avLst/>
                <a:gdLst>
                  <a:gd name="T0" fmla="*/ 7 w 62"/>
                  <a:gd name="T1" fmla="*/ 12 h 18"/>
                  <a:gd name="T2" fmla="*/ 23 w 62"/>
                  <a:gd name="T3" fmla="*/ 6 h 18"/>
                  <a:gd name="T4" fmla="*/ 41 w 62"/>
                  <a:gd name="T5" fmla="*/ 0 h 18"/>
                  <a:gd name="T6" fmla="*/ 54 w 62"/>
                  <a:gd name="T7" fmla="*/ 2 h 18"/>
                  <a:gd name="T8" fmla="*/ 62 w 62"/>
                  <a:gd name="T9" fmla="*/ 8 h 18"/>
                  <a:gd name="T10" fmla="*/ 60 w 62"/>
                  <a:gd name="T11" fmla="*/ 14 h 18"/>
                  <a:gd name="T12" fmla="*/ 50 w 62"/>
                  <a:gd name="T13" fmla="*/ 16 h 18"/>
                  <a:gd name="T14" fmla="*/ 33 w 62"/>
                  <a:gd name="T15" fmla="*/ 16 h 18"/>
                  <a:gd name="T16" fmla="*/ 13 w 62"/>
                  <a:gd name="T17" fmla="*/ 18 h 18"/>
                  <a:gd name="T18" fmla="*/ 0 w 62"/>
                  <a:gd name="T19" fmla="*/ 18 h 18"/>
                  <a:gd name="T20" fmla="*/ 7 w 62"/>
                  <a:gd name="T2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18">
                    <a:moveTo>
                      <a:pt x="7" y="12"/>
                    </a:moveTo>
                    <a:lnTo>
                      <a:pt x="23" y="6"/>
                    </a:lnTo>
                    <a:lnTo>
                      <a:pt x="41" y="0"/>
                    </a:lnTo>
                    <a:lnTo>
                      <a:pt x="54" y="2"/>
                    </a:lnTo>
                    <a:lnTo>
                      <a:pt x="62" y="8"/>
                    </a:lnTo>
                    <a:lnTo>
                      <a:pt x="60" y="14"/>
                    </a:lnTo>
                    <a:lnTo>
                      <a:pt x="50" y="16"/>
                    </a:lnTo>
                    <a:lnTo>
                      <a:pt x="33" y="16"/>
                    </a:lnTo>
                    <a:lnTo>
                      <a:pt x="13" y="18"/>
                    </a:lnTo>
                    <a:lnTo>
                      <a:pt x="0" y="18"/>
                    </a:lnTo>
                    <a:lnTo>
                      <a:pt x="7" y="1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69" name="Canada">
              <a:extLst>
                <a:ext uri="{FF2B5EF4-FFF2-40B4-BE49-F238E27FC236}">
                  <a16:creationId xmlns:a16="http://schemas.microsoft.com/office/drawing/2014/main" id="{E94E2E60-3FE7-4638-8A7C-3F5681F6978B}"/>
                </a:ext>
              </a:extLst>
            </p:cNvPr>
            <p:cNvGrpSpPr>
              <a:grpSpLocks/>
            </p:cNvGrpSpPr>
            <p:nvPr/>
          </p:nvGrpSpPr>
          <p:grpSpPr bwMode="auto">
            <a:xfrm>
              <a:off x="1684338" y="1955800"/>
              <a:ext cx="146050" cy="119063"/>
              <a:chOff x="1071" y="1464"/>
              <a:chExt cx="92" cy="75"/>
            </a:xfrm>
            <a:grpFill/>
          </p:grpSpPr>
          <p:sp>
            <p:nvSpPr>
              <p:cNvPr id="915" name="Freeform 71">
                <a:extLst>
                  <a:ext uri="{FF2B5EF4-FFF2-40B4-BE49-F238E27FC236}">
                    <a16:creationId xmlns:a16="http://schemas.microsoft.com/office/drawing/2014/main" id="{40CB6D9F-3D0E-47F2-9234-BF524D9AB2AD}"/>
                  </a:ext>
                </a:extLst>
              </p:cNvPr>
              <p:cNvSpPr>
                <a:spLocks/>
              </p:cNvSpPr>
              <p:nvPr/>
            </p:nvSpPr>
            <p:spPr bwMode="auto">
              <a:xfrm>
                <a:off x="1071" y="1464"/>
                <a:ext cx="92" cy="75"/>
              </a:xfrm>
              <a:custGeom>
                <a:avLst/>
                <a:gdLst>
                  <a:gd name="T0" fmla="*/ 59 w 92"/>
                  <a:gd name="T1" fmla="*/ 75 h 75"/>
                  <a:gd name="T2" fmla="*/ 48 w 92"/>
                  <a:gd name="T3" fmla="*/ 64 h 75"/>
                  <a:gd name="T4" fmla="*/ 32 w 92"/>
                  <a:gd name="T5" fmla="*/ 54 h 75"/>
                  <a:gd name="T6" fmla="*/ 25 w 92"/>
                  <a:gd name="T7" fmla="*/ 46 h 75"/>
                  <a:gd name="T8" fmla="*/ 9 w 92"/>
                  <a:gd name="T9" fmla="*/ 44 h 75"/>
                  <a:gd name="T10" fmla="*/ 1 w 92"/>
                  <a:gd name="T11" fmla="*/ 39 h 75"/>
                  <a:gd name="T12" fmla="*/ 0 w 92"/>
                  <a:gd name="T13" fmla="*/ 31 h 75"/>
                  <a:gd name="T14" fmla="*/ 3 w 92"/>
                  <a:gd name="T15" fmla="*/ 21 h 75"/>
                  <a:gd name="T16" fmla="*/ 11 w 92"/>
                  <a:gd name="T17" fmla="*/ 23 h 75"/>
                  <a:gd name="T18" fmla="*/ 17 w 92"/>
                  <a:gd name="T19" fmla="*/ 31 h 75"/>
                  <a:gd name="T20" fmla="*/ 27 w 92"/>
                  <a:gd name="T21" fmla="*/ 29 h 75"/>
                  <a:gd name="T22" fmla="*/ 36 w 92"/>
                  <a:gd name="T23" fmla="*/ 23 h 75"/>
                  <a:gd name="T24" fmla="*/ 32 w 92"/>
                  <a:gd name="T25" fmla="*/ 17 h 75"/>
                  <a:gd name="T26" fmla="*/ 19 w 92"/>
                  <a:gd name="T27" fmla="*/ 12 h 75"/>
                  <a:gd name="T28" fmla="*/ 31 w 92"/>
                  <a:gd name="T29" fmla="*/ 2 h 75"/>
                  <a:gd name="T30" fmla="*/ 44 w 92"/>
                  <a:gd name="T31" fmla="*/ 0 h 75"/>
                  <a:gd name="T32" fmla="*/ 48 w 92"/>
                  <a:gd name="T33" fmla="*/ 4 h 75"/>
                  <a:gd name="T34" fmla="*/ 56 w 92"/>
                  <a:gd name="T35" fmla="*/ 4 h 75"/>
                  <a:gd name="T36" fmla="*/ 63 w 92"/>
                  <a:gd name="T37" fmla="*/ 0 h 75"/>
                  <a:gd name="T38" fmla="*/ 88 w 92"/>
                  <a:gd name="T39" fmla="*/ 2 h 75"/>
                  <a:gd name="T40" fmla="*/ 83 w 92"/>
                  <a:gd name="T41" fmla="*/ 6 h 75"/>
                  <a:gd name="T42" fmla="*/ 75 w 92"/>
                  <a:gd name="T43" fmla="*/ 13 h 75"/>
                  <a:gd name="T44" fmla="*/ 65 w 92"/>
                  <a:gd name="T45" fmla="*/ 19 h 75"/>
                  <a:gd name="T46" fmla="*/ 61 w 92"/>
                  <a:gd name="T47" fmla="*/ 25 h 75"/>
                  <a:gd name="T48" fmla="*/ 71 w 92"/>
                  <a:gd name="T49" fmla="*/ 25 h 75"/>
                  <a:gd name="T50" fmla="*/ 77 w 92"/>
                  <a:gd name="T51" fmla="*/ 25 h 75"/>
                  <a:gd name="T52" fmla="*/ 83 w 92"/>
                  <a:gd name="T53" fmla="*/ 33 h 75"/>
                  <a:gd name="T54" fmla="*/ 90 w 92"/>
                  <a:gd name="T55" fmla="*/ 27 h 75"/>
                  <a:gd name="T56" fmla="*/ 92 w 92"/>
                  <a:gd name="T57" fmla="*/ 37 h 75"/>
                  <a:gd name="T58" fmla="*/ 88 w 92"/>
                  <a:gd name="T59" fmla="*/ 52 h 75"/>
                  <a:gd name="T60" fmla="*/ 81 w 92"/>
                  <a:gd name="T61" fmla="*/ 64 h 75"/>
                  <a:gd name="T62" fmla="*/ 75 w 92"/>
                  <a:gd name="T63" fmla="*/ 66 h 75"/>
                  <a:gd name="T64" fmla="*/ 67 w 92"/>
                  <a:gd name="T65" fmla="*/ 62 h 75"/>
                  <a:gd name="T66" fmla="*/ 65 w 92"/>
                  <a:gd name="T67" fmla="*/ 66 h 75"/>
                  <a:gd name="T68" fmla="*/ 59 w 92"/>
                  <a:gd name="T69" fmla="*/ 75 h 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2" h="75">
                    <a:moveTo>
                      <a:pt x="59" y="75"/>
                    </a:moveTo>
                    <a:lnTo>
                      <a:pt x="48" y="64"/>
                    </a:lnTo>
                    <a:lnTo>
                      <a:pt x="32" y="54"/>
                    </a:lnTo>
                    <a:lnTo>
                      <a:pt x="25" y="46"/>
                    </a:lnTo>
                    <a:lnTo>
                      <a:pt x="9" y="44"/>
                    </a:lnTo>
                    <a:lnTo>
                      <a:pt x="1" y="39"/>
                    </a:lnTo>
                    <a:lnTo>
                      <a:pt x="0" y="31"/>
                    </a:lnTo>
                    <a:lnTo>
                      <a:pt x="3" y="21"/>
                    </a:lnTo>
                    <a:lnTo>
                      <a:pt x="11" y="23"/>
                    </a:lnTo>
                    <a:lnTo>
                      <a:pt x="17" y="31"/>
                    </a:lnTo>
                    <a:lnTo>
                      <a:pt x="27" y="29"/>
                    </a:lnTo>
                    <a:lnTo>
                      <a:pt x="36" y="23"/>
                    </a:lnTo>
                    <a:lnTo>
                      <a:pt x="32" y="17"/>
                    </a:lnTo>
                    <a:lnTo>
                      <a:pt x="19" y="12"/>
                    </a:lnTo>
                    <a:lnTo>
                      <a:pt x="31" y="2"/>
                    </a:lnTo>
                    <a:lnTo>
                      <a:pt x="44" y="0"/>
                    </a:lnTo>
                    <a:lnTo>
                      <a:pt x="48" y="4"/>
                    </a:lnTo>
                    <a:lnTo>
                      <a:pt x="56" y="4"/>
                    </a:lnTo>
                    <a:lnTo>
                      <a:pt x="63" y="0"/>
                    </a:lnTo>
                    <a:lnTo>
                      <a:pt x="88" y="2"/>
                    </a:lnTo>
                    <a:lnTo>
                      <a:pt x="83" y="6"/>
                    </a:lnTo>
                    <a:lnTo>
                      <a:pt x="75" y="13"/>
                    </a:lnTo>
                    <a:lnTo>
                      <a:pt x="65" y="19"/>
                    </a:lnTo>
                    <a:lnTo>
                      <a:pt x="61" y="25"/>
                    </a:lnTo>
                    <a:lnTo>
                      <a:pt x="71" y="25"/>
                    </a:lnTo>
                    <a:lnTo>
                      <a:pt x="77" y="25"/>
                    </a:lnTo>
                    <a:lnTo>
                      <a:pt x="83" y="33"/>
                    </a:lnTo>
                    <a:lnTo>
                      <a:pt x="90" y="27"/>
                    </a:lnTo>
                    <a:lnTo>
                      <a:pt x="92" y="37"/>
                    </a:lnTo>
                    <a:lnTo>
                      <a:pt x="88" y="52"/>
                    </a:lnTo>
                    <a:lnTo>
                      <a:pt x="81" y="64"/>
                    </a:lnTo>
                    <a:lnTo>
                      <a:pt x="75" y="66"/>
                    </a:lnTo>
                    <a:lnTo>
                      <a:pt x="67" y="62"/>
                    </a:lnTo>
                    <a:lnTo>
                      <a:pt x="65" y="66"/>
                    </a:lnTo>
                    <a:lnTo>
                      <a:pt x="59" y="75"/>
                    </a:lnTo>
                    <a:close/>
                  </a:path>
                </a:pathLst>
              </a:custGeom>
              <a:grpFill/>
              <a:ln w="9525">
                <a:solidFill>
                  <a:schemeClr val="bg2"/>
                </a:solidFill>
                <a:round/>
                <a:headEnd/>
                <a:tailEnd/>
              </a:ln>
            </p:spPr>
            <p:txBody>
              <a:bodyPr/>
              <a:lstStyle/>
              <a:p>
                <a:pPr>
                  <a:defRPr/>
                </a:pPr>
                <a:endParaRPr lang="en-GB" dirty="0"/>
              </a:p>
            </p:txBody>
          </p:sp>
          <p:sp>
            <p:nvSpPr>
              <p:cNvPr id="916" name="Freeform 72">
                <a:extLst>
                  <a:ext uri="{FF2B5EF4-FFF2-40B4-BE49-F238E27FC236}">
                    <a16:creationId xmlns:a16="http://schemas.microsoft.com/office/drawing/2014/main" id="{C1C3F31B-6EAF-4974-A469-06362AAF1A6B}"/>
                  </a:ext>
                </a:extLst>
              </p:cNvPr>
              <p:cNvSpPr>
                <a:spLocks/>
              </p:cNvSpPr>
              <p:nvPr/>
            </p:nvSpPr>
            <p:spPr bwMode="auto">
              <a:xfrm>
                <a:off x="1071" y="1464"/>
                <a:ext cx="92" cy="75"/>
              </a:xfrm>
              <a:custGeom>
                <a:avLst/>
                <a:gdLst>
                  <a:gd name="T0" fmla="*/ 59 w 92"/>
                  <a:gd name="T1" fmla="*/ 75 h 75"/>
                  <a:gd name="T2" fmla="*/ 48 w 92"/>
                  <a:gd name="T3" fmla="*/ 64 h 75"/>
                  <a:gd name="T4" fmla="*/ 32 w 92"/>
                  <a:gd name="T5" fmla="*/ 54 h 75"/>
                  <a:gd name="T6" fmla="*/ 25 w 92"/>
                  <a:gd name="T7" fmla="*/ 46 h 75"/>
                  <a:gd name="T8" fmla="*/ 9 w 92"/>
                  <a:gd name="T9" fmla="*/ 44 h 75"/>
                  <a:gd name="T10" fmla="*/ 1 w 92"/>
                  <a:gd name="T11" fmla="*/ 39 h 75"/>
                  <a:gd name="T12" fmla="*/ 0 w 92"/>
                  <a:gd name="T13" fmla="*/ 31 h 75"/>
                  <a:gd name="T14" fmla="*/ 3 w 92"/>
                  <a:gd name="T15" fmla="*/ 21 h 75"/>
                  <a:gd name="T16" fmla="*/ 11 w 92"/>
                  <a:gd name="T17" fmla="*/ 23 h 75"/>
                  <a:gd name="T18" fmla="*/ 17 w 92"/>
                  <a:gd name="T19" fmla="*/ 31 h 75"/>
                  <a:gd name="T20" fmla="*/ 27 w 92"/>
                  <a:gd name="T21" fmla="*/ 29 h 75"/>
                  <a:gd name="T22" fmla="*/ 36 w 92"/>
                  <a:gd name="T23" fmla="*/ 23 h 75"/>
                  <a:gd name="T24" fmla="*/ 32 w 92"/>
                  <a:gd name="T25" fmla="*/ 17 h 75"/>
                  <a:gd name="T26" fmla="*/ 19 w 92"/>
                  <a:gd name="T27" fmla="*/ 12 h 75"/>
                  <a:gd name="T28" fmla="*/ 31 w 92"/>
                  <a:gd name="T29" fmla="*/ 2 h 75"/>
                  <a:gd name="T30" fmla="*/ 44 w 92"/>
                  <a:gd name="T31" fmla="*/ 0 h 75"/>
                  <a:gd name="T32" fmla="*/ 48 w 92"/>
                  <a:gd name="T33" fmla="*/ 4 h 75"/>
                  <a:gd name="T34" fmla="*/ 56 w 92"/>
                  <a:gd name="T35" fmla="*/ 4 h 75"/>
                  <a:gd name="T36" fmla="*/ 63 w 92"/>
                  <a:gd name="T37" fmla="*/ 0 h 75"/>
                  <a:gd name="T38" fmla="*/ 88 w 92"/>
                  <a:gd name="T39" fmla="*/ 2 h 75"/>
                  <a:gd name="T40" fmla="*/ 83 w 92"/>
                  <a:gd name="T41" fmla="*/ 6 h 75"/>
                  <a:gd name="T42" fmla="*/ 75 w 92"/>
                  <a:gd name="T43" fmla="*/ 13 h 75"/>
                  <a:gd name="T44" fmla="*/ 65 w 92"/>
                  <a:gd name="T45" fmla="*/ 19 h 75"/>
                  <a:gd name="T46" fmla="*/ 61 w 92"/>
                  <a:gd name="T47" fmla="*/ 25 h 75"/>
                  <a:gd name="T48" fmla="*/ 71 w 92"/>
                  <a:gd name="T49" fmla="*/ 25 h 75"/>
                  <a:gd name="T50" fmla="*/ 77 w 92"/>
                  <a:gd name="T51" fmla="*/ 25 h 75"/>
                  <a:gd name="T52" fmla="*/ 83 w 92"/>
                  <a:gd name="T53" fmla="*/ 33 h 75"/>
                  <a:gd name="T54" fmla="*/ 90 w 92"/>
                  <a:gd name="T55" fmla="*/ 27 h 75"/>
                  <a:gd name="T56" fmla="*/ 92 w 92"/>
                  <a:gd name="T57" fmla="*/ 37 h 75"/>
                  <a:gd name="T58" fmla="*/ 88 w 92"/>
                  <a:gd name="T59" fmla="*/ 52 h 75"/>
                  <a:gd name="T60" fmla="*/ 81 w 92"/>
                  <a:gd name="T61" fmla="*/ 64 h 75"/>
                  <a:gd name="T62" fmla="*/ 75 w 92"/>
                  <a:gd name="T63" fmla="*/ 66 h 75"/>
                  <a:gd name="T64" fmla="*/ 67 w 92"/>
                  <a:gd name="T65" fmla="*/ 62 h 75"/>
                  <a:gd name="T66" fmla="*/ 65 w 92"/>
                  <a:gd name="T67" fmla="*/ 66 h 75"/>
                  <a:gd name="T68" fmla="*/ 59 w 92"/>
                  <a:gd name="T6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75">
                    <a:moveTo>
                      <a:pt x="59" y="75"/>
                    </a:moveTo>
                    <a:lnTo>
                      <a:pt x="48" y="64"/>
                    </a:lnTo>
                    <a:lnTo>
                      <a:pt x="32" y="54"/>
                    </a:lnTo>
                    <a:lnTo>
                      <a:pt x="25" y="46"/>
                    </a:lnTo>
                    <a:lnTo>
                      <a:pt x="9" y="44"/>
                    </a:lnTo>
                    <a:lnTo>
                      <a:pt x="1" y="39"/>
                    </a:lnTo>
                    <a:lnTo>
                      <a:pt x="0" y="31"/>
                    </a:lnTo>
                    <a:lnTo>
                      <a:pt x="3" y="21"/>
                    </a:lnTo>
                    <a:lnTo>
                      <a:pt x="11" y="23"/>
                    </a:lnTo>
                    <a:lnTo>
                      <a:pt x="17" y="31"/>
                    </a:lnTo>
                    <a:lnTo>
                      <a:pt x="27" y="29"/>
                    </a:lnTo>
                    <a:lnTo>
                      <a:pt x="36" y="23"/>
                    </a:lnTo>
                    <a:lnTo>
                      <a:pt x="32" y="17"/>
                    </a:lnTo>
                    <a:lnTo>
                      <a:pt x="19" y="12"/>
                    </a:lnTo>
                    <a:lnTo>
                      <a:pt x="31" y="2"/>
                    </a:lnTo>
                    <a:lnTo>
                      <a:pt x="44" y="0"/>
                    </a:lnTo>
                    <a:lnTo>
                      <a:pt x="48" y="4"/>
                    </a:lnTo>
                    <a:lnTo>
                      <a:pt x="56" y="4"/>
                    </a:lnTo>
                    <a:lnTo>
                      <a:pt x="63" y="0"/>
                    </a:lnTo>
                    <a:lnTo>
                      <a:pt x="88" y="2"/>
                    </a:lnTo>
                    <a:lnTo>
                      <a:pt x="83" y="6"/>
                    </a:lnTo>
                    <a:lnTo>
                      <a:pt x="75" y="13"/>
                    </a:lnTo>
                    <a:lnTo>
                      <a:pt x="65" y="19"/>
                    </a:lnTo>
                    <a:lnTo>
                      <a:pt x="61" y="25"/>
                    </a:lnTo>
                    <a:lnTo>
                      <a:pt x="71" y="25"/>
                    </a:lnTo>
                    <a:lnTo>
                      <a:pt x="77" y="25"/>
                    </a:lnTo>
                    <a:lnTo>
                      <a:pt x="83" y="33"/>
                    </a:lnTo>
                    <a:lnTo>
                      <a:pt x="90" y="27"/>
                    </a:lnTo>
                    <a:lnTo>
                      <a:pt x="92" y="37"/>
                    </a:lnTo>
                    <a:lnTo>
                      <a:pt x="88" y="52"/>
                    </a:lnTo>
                    <a:lnTo>
                      <a:pt x="81" y="64"/>
                    </a:lnTo>
                    <a:lnTo>
                      <a:pt x="75" y="66"/>
                    </a:lnTo>
                    <a:lnTo>
                      <a:pt x="67" y="62"/>
                    </a:lnTo>
                    <a:lnTo>
                      <a:pt x="65" y="66"/>
                    </a:lnTo>
                    <a:lnTo>
                      <a:pt x="59" y="7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0" name="Canada">
              <a:extLst>
                <a:ext uri="{FF2B5EF4-FFF2-40B4-BE49-F238E27FC236}">
                  <a16:creationId xmlns:a16="http://schemas.microsoft.com/office/drawing/2014/main" id="{EB9D8CA1-DDC4-48FC-8EB3-FD148648AC19}"/>
                </a:ext>
              </a:extLst>
            </p:cNvPr>
            <p:cNvGrpSpPr>
              <a:grpSpLocks/>
            </p:cNvGrpSpPr>
            <p:nvPr/>
          </p:nvGrpSpPr>
          <p:grpSpPr bwMode="auto">
            <a:xfrm>
              <a:off x="1830388" y="1858963"/>
              <a:ext cx="71437" cy="52387"/>
              <a:chOff x="1163" y="1403"/>
              <a:chExt cx="45" cy="33"/>
            </a:xfrm>
            <a:grpFill/>
          </p:grpSpPr>
          <p:sp>
            <p:nvSpPr>
              <p:cNvPr id="913" name="Freeform 74">
                <a:extLst>
                  <a:ext uri="{FF2B5EF4-FFF2-40B4-BE49-F238E27FC236}">
                    <a16:creationId xmlns:a16="http://schemas.microsoft.com/office/drawing/2014/main" id="{E81A24CB-2AB4-4D51-AEAB-7810EE252CEE}"/>
                  </a:ext>
                </a:extLst>
              </p:cNvPr>
              <p:cNvSpPr>
                <a:spLocks/>
              </p:cNvSpPr>
              <p:nvPr/>
            </p:nvSpPr>
            <p:spPr bwMode="auto">
              <a:xfrm>
                <a:off x="1163" y="1403"/>
                <a:ext cx="45" cy="33"/>
              </a:xfrm>
              <a:custGeom>
                <a:avLst/>
                <a:gdLst>
                  <a:gd name="T0" fmla="*/ 45 w 45"/>
                  <a:gd name="T1" fmla="*/ 33 h 33"/>
                  <a:gd name="T2" fmla="*/ 28 w 45"/>
                  <a:gd name="T3" fmla="*/ 32 h 33"/>
                  <a:gd name="T4" fmla="*/ 12 w 45"/>
                  <a:gd name="T5" fmla="*/ 30 h 33"/>
                  <a:gd name="T6" fmla="*/ 0 w 45"/>
                  <a:gd name="T7" fmla="*/ 22 h 33"/>
                  <a:gd name="T8" fmla="*/ 8 w 45"/>
                  <a:gd name="T9" fmla="*/ 12 h 33"/>
                  <a:gd name="T10" fmla="*/ 18 w 45"/>
                  <a:gd name="T11" fmla="*/ 6 h 33"/>
                  <a:gd name="T12" fmla="*/ 26 w 45"/>
                  <a:gd name="T13" fmla="*/ 0 h 33"/>
                  <a:gd name="T14" fmla="*/ 34 w 45"/>
                  <a:gd name="T15" fmla="*/ 6 h 33"/>
                  <a:gd name="T16" fmla="*/ 43 w 45"/>
                  <a:gd name="T17" fmla="*/ 14 h 33"/>
                  <a:gd name="T18" fmla="*/ 45 w 45"/>
                  <a:gd name="T19" fmla="*/ 22 h 33"/>
                  <a:gd name="T20" fmla="*/ 45 w 45"/>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33">
                    <a:moveTo>
                      <a:pt x="45" y="33"/>
                    </a:moveTo>
                    <a:lnTo>
                      <a:pt x="28" y="32"/>
                    </a:lnTo>
                    <a:lnTo>
                      <a:pt x="12" y="30"/>
                    </a:lnTo>
                    <a:lnTo>
                      <a:pt x="0" y="22"/>
                    </a:lnTo>
                    <a:lnTo>
                      <a:pt x="8" y="12"/>
                    </a:lnTo>
                    <a:lnTo>
                      <a:pt x="18" y="6"/>
                    </a:lnTo>
                    <a:lnTo>
                      <a:pt x="26" y="0"/>
                    </a:lnTo>
                    <a:lnTo>
                      <a:pt x="34" y="6"/>
                    </a:lnTo>
                    <a:lnTo>
                      <a:pt x="43" y="14"/>
                    </a:lnTo>
                    <a:lnTo>
                      <a:pt x="45" y="22"/>
                    </a:lnTo>
                    <a:lnTo>
                      <a:pt x="45" y="33"/>
                    </a:lnTo>
                    <a:close/>
                  </a:path>
                </a:pathLst>
              </a:custGeom>
              <a:grpFill/>
              <a:ln w="9525">
                <a:solidFill>
                  <a:schemeClr val="bg2"/>
                </a:solidFill>
                <a:round/>
                <a:headEnd/>
                <a:tailEnd/>
              </a:ln>
            </p:spPr>
            <p:txBody>
              <a:bodyPr/>
              <a:lstStyle/>
              <a:p>
                <a:pPr>
                  <a:defRPr/>
                </a:pPr>
                <a:endParaRPr lang="en-GB" dirty="0"/>
              </a:p>
            </p:txBody>
          </p:sp>
          <p:sp>
            <p:nvSpPr>
              <p:cNvPr id="914" name="Freeform 75">
                <a:extLst>
                  <a:ext uri="{FF2B5EF4-FFF2-40B4-BE49-F238E27FC236}">
                    <a16:creationId xmlns:a16="http://schemas.microsoft.com/office/drawing/2014/main" id="{07248615-2B2D-42FC-BAC6-9A3B6885C381}"/>
                  </a:ext>
                </a:extLst>
              </p:cNvPr>
              <p:cNvSpPr>
                <a:spLocks/>
              </p:cNvSpPr>
              <p:nvPr/>
            </p:nvSpPr>
            <p:spPr bwMode="auto">
              <a:xfrm>
                <a:off x="1163" y="1403"/>
                <a:ext cx="45" cy="33"/>
              </a:xfrm>
              <a:custGeom>
                <a:avLst/>
                <a:gdLst>
                  <a:gd name="T0" fmla="*/ 45 w 45"/>
                  <a:gd name="T1" fmla="*/ 33 h 33"/>
                  <a:gd name="T2" fmla="*/ 28 w 45"/>
                  <a:gd name="T3" fmla="*/ 32 h 33"/>
                  <a:gd name="T4" fmla="*/ 12 w 45"/>
                  <a:gd name="T5" fmla="*/ 30 h 33"/>
                  <a:gd name="T6" fmla="*/ 0 w 45"/>
                  <a:gd name="T7" fmla="*/ 22 h 33"/>
                  <a:gd name="T8" fmla="*/ 8 w 45"/>
                  <a:gd name="T9" fmla="*/ 12 h 33"/>
                  <a:gd name="T10" fmla="*/ 18 w 45"/>
                  <a:gd name="T11" fmla="*/ 6 h 33"/>
                  <a:gd name="T12" fmla="*/ 26 w 45"/>
                  <a:gd name="T13" fmla="*/ 0 h 33"/>
                  <a:gd name="T14" fmla="*/ 34 w 45"/>
                  <a:gd name="T15" fmla="*/ 6 h 33"/>
                  <a:gd name="T16" fmla="*/ 43 w 45"/>
                  <a:gd name="T17" fmla="*/ 14 h 33"/>
                  <a:gd name="T18" fmla="*/ 45 w 45"/>
                  <a:gd name="T19" fmla="*/ 22 h 33"/>
                  <a:gd name="T20" fmla="*/ 45 w 45"/>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3">
                    <a:moveTo>
                      <a:pt x="45" y="33"/>
                    </a:moveTo>
                    <a:lnTo>
                      <a:pt x="28" y="32"/>
                    </a:lnTo>
                    <a:lnTo>
                      <a:pt x="12" y="30"/>
                    </a:lnTo>
                    <a:lnTo>
                      <a:pt x="0" y="22"/>
                    </a:lnTo>
                    <a:lnTo>
                      <a:pt x="8" y="12"/>
                    </a:lnTo>
                    <a:lnTo>
                      <a:pt x="18" y="6"/>
                    </a:lnTo>
                    <a:lnTo>
                      <a:pt x="26" y="0"/>
                    </a:lnTo>
                    <a:lnTo>
                      <a:pt x="34" y="6"/>
                    </a:lnTo>
                    <a:lnTo>
                      <a:pt x="43" y="14"/>
                    </a:lnTo>
                    <a:lnTo>
                      <a:pt x="45" y="22"/>
                    </a:lnTo>
                    <a:lnTo>
                      <a:pt x="45" y="3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1" name="Canada">
              <a:extLst>
                <a:ext uri="{FF2B5EF4-FFF2-40B4-BE49-F238E27FC236}">
                  <a16:creationId xmlns:a16="http://schemas.microsoft.com/office/drawing/2014/main" id="{D40F3F34-EC09-4F82-BB88-9DF633C66A96}"/>
                </a:ext>
              </a:extLst>
            </p:cNvPr>
            <p:cNvGrpSpPr>
              <a:grpSpLocks/>
            </p:cNvGrpSpPr>
            <p:nvPr/>
          </p:nvGrpSpPr>
          <p:grpSpPr bwMode="auto">
            <a:xfrm>
              <a:off x="1787525" y="1701800"/>
              <a:ext cx="84138" cy="49213"/>
              <a:chOff x="1136" y="1304"/>
              <a:chExt cx="53" cy="31"/>
            </a:xfrm>
            <a:grpFill/>
          </p:grpSpPr>
          <p:sp>
            <p:nvSpPr>
              <p:cNvPr id="911" name="Freeform 77">
                <a:extLst>
                  <a:ext uri="{FF2B5EF4-FFF2-40B4-BE49-F238E27FC236}">
                    <a16:creationId xmlns:a16="http://schemas.microsoft.com/office/drawing/2014/main" id="{F8C9006C-37F3-4AE5-BAC3-2AC3567BA50C}"/>
                  </a:ext>
                </a:extLst>
              </p:cNvPr>
              <p:cNvSpPr>
                <a:spLocks/>
              </p:cNvSpPr>
              <p:nvPr/>
            </p:nvSpPr>
            <p:spPr bwMode="auto">
              <a:xfrm>
                <a:off x="1136" y="1304"/>
                <a:ext cx="53" cy="31"/>
              </a:xfrm>
              <a:custGeom>
                <a:avLst/>
                <a:gdLst>
                  <a:gd name="T0" fmla="*/ 4 w 53"/>
                  <a:gd name="T1" fmla="*/ 0 h 31"/>
                  <a:gd name="T2" fmla="*/ 21 w 53"/>
                  <a:gd name="T3" fmla="*/ 4 h 31"/>
                  <a:gd name="T4" fmla="*/ 35 w 53"/>
                  <a:gd name="T5" fmla="*/ 10 h 31"/>
                  <a:gd name="T6" fmla="*/ 47 w 53"/>
                  <a:gd name="T7" fmla="*/ 14 h 31"/>
                  <a:gd name="T8" fmla="*/ 53 w 53"/>
                  <a:gd name="T9" fmla="*/ 20 h 31"/>
                  <a:gd name="T10" fmla="*/ 47 w 53"/>
                  <a:gd name="T11" fmla="*/ 29 h 31"/>
                  <a:gd name="T12" fmla="*/ 35 w 53"/>
                  <a:gd name="T13" fmla="*/ 31 h 31"/>
                  <a:gd name="T14" fmla="*/ 19 w 53"/>
                  <a:gd name="T15" fmla="*/ 31 h 31"/>
                  <a:gd name="T16" fmla="*/ 15 w 53"/>
                  <a:gd name="T17" fmla="*/ 22 h 31"/>
                  <a:gd name="T18" fmla="*/ 6 w 53"/>
                  <a:gd name="T19" fmla="*/ 18 h 31"/>
                  <a:gd name="T20" fmla="*/ 0 w 53"/>
                  <a:gd name="T21" fmla="*/ 12 h 31"/>
                  <a:gd name="T22" fmla="*/ 0 w 53"/>
                  <a:gd name="T23" fmla="*/ 4 h 31"/>
                  <a:gd name="T24" fmla="*/ 4 w 53"/>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1">
                    <a:moveTo>
                      <a:pt x="4" y="0"/>
                    </a:moveTo>
                    <a:lnTo>
                      <a:pt x="21" y="4"/>
                    </a:lnTo>
                    <a:lnTo>
                      <a:pt x="35" y="10"/>
                    </a:lnTo>
                    <a:lnTo>
                      <a:pt x="47" y="14"/>
                    </a:lnTo>
                    <a:lnTo>
                      <a:pt x="53" y="20"/>
                    </a:lnTo>
                    <a:lnTo>
                      <a:pt x="47" y="29"/>
                    </a:lnTo>
                    <a:lnTo>
                      <a:pt x="35" y="31"/>
                    </a:lnTo>
                    <a:lnTo>
                      <a:pt x="19" y="31"/>
                    </a:lnTo>
                    <a:lnTo>
                      <a:pt x="15" y="22"/>
                    </a:lnTo>
                    <a:lnTo>
                      <a:pt x="6" y="18"/>
                    </a:lnTo>
                    <a:lnTo>
                      <a:pt x="0" y="12"/>
                    </a:lnTo>
                    <a:lnTo>
                      <a:pt x="0" y="4"/>
                    </a:lnTo>
                    <a:lnTo>
                      <a:pt x="4" y="0"/>
                    </a:lnTo>
                    <a:close/>
                  </a:path>
                </a:pathLst>
              </a:custGeom>
              <a:grpFill/>
              <a:ln w="9525">
                <a:solidFill>
                  <a:schemeClr val="bg2"/>
                </a:solidFill>
                <a:round/>
                <a:headEnd/>
                <a:tailEnd/>
              </a:ln>
            </p:spPr>
            <p:txBody>
              <a:bodyPr/>
              <a:lstStyle/>
              <a:p>
                <a:pPr>
                  <a:defRPr/>
                </a:pPr>
                <a:endParaRPr lang="en-GB" dirty="0"/>
              </a:p>
            </p:txBody>
          </p:sp>
          <p:sp>
            <p:nvSpPr>
              <p:cNvPr id="912" name="Freeform 78">
                <a:extLst>
                  <a:ext uri="{FF2B5EF4-FFF2-40B4-BE49-F238E27FC236}">
                    <a16:creationId xmlns:a16="http://schemas.microsoft.com/office/drawing/2014/main" id="{A46B39E9-5623-4B7D-AC00-F1E47059C6AE}"/>
                  </a:ext>
                </a:extLst>
              </p:cNvPr>
              <p:cNvSpPr>
                <a:spLocks/>
              </p:cNvSpPr>
              <p:nvPr/>
            </p:nvSpPr>
            <p:spPr bwMode="auto">
              <a:xfrm>
                <a:off x="1136" y="1304"/>
                <a:ext cx="53" cy="31"/>
              </a:xfrm>
              <a:custGeom>
                <a:avLst/>
                <a:gdLst>
                  <a:gd name="T0" fmla="*/ 4 w 53"/>
                  <a:gd name="T1" fmla="*/ 0 h 31"/>
                  <a:gd name="T2" fmla="*/ 21 w 53"/>
                  <a:gd name="T3" fmla="*/ 4 h 31"/>
                  <a:gd name="T4" fmla="*/ 35 w 53"/>
                  <a:gd name="T5" fmla="*/ 10 h 31"/>
                  <a:gd name="T6" fmla="*/ 47 w 53"/>
                  <a:gd name="T7" fmla="*/ 14 h 31"/>
                  <a:gd name="T8" fmla="*/ 53 w 53"/>
                  <a:gd name="T9" fmla="*/ 20 h 31"/>
                  <a:gd name="T10" fmla="*/ 47 w 53"/>
                  <a:gd name="T11" fmla="*/ 29 h 31"/>
                  <a:gd name="T12" fmla="*/ 35 w 53"/>
                  <a:gd name="T13" fmla="*/ 31 h 31"/>
                  <a:gd name="T14" fmla="*/ 19 w 53"/>
                  <a:gd name="T15" fmla="*/ 31 h 31"/>
                  <a:gd name="T16" fmla="*/ 15 w 53"/>
                  <a:gd name="T17" fmla="*/ 22 h 31"/>
                  <a:gd name="T18" fmla="*/ 6 w 53"/>
                  <a:gd name="T19" fmla="*/ 18 h 31"/>
                  <a:gd name="T20" fmla="*/ 0 w 53"/>
                  <a:gd name="T21" fmla="*/ 12 h 31"/>
                  <a:gd name="T22" fmla="*/ 0 w 53"/>
                  <a:gd name="T23" fmla="*/ 4 h 31"/>
                  <a:gd name="T24" fmla="*/ 4 w 5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1">
                    <a:moveTo>
                      <a:pt x="4" y="0"/>
                    </a:moveTo>
                    <a:lnTo>
                      <a:pt x="21" y="4"/>
                    </a:lnTo>
                    <a:lnTo>
                      <a:pt x="35" y="10"/>
                    </a:lnTo>
                    <a:lnTo>
                      <a:pt x="47" y="14"/>
                    </a:lnTo>
                    <a:lnTo>
                      <a:pt x="53" y="20"/>
                    </a:lnTo>
                    <a:lnTo>
                      <a:pt x="47" y="29"/>
                    </a:lnTo>
                    <a:lnTo>
                      <a:pt x="35" y="31"/>
                    </a:lnTo>
                    <a:lnTo>
                      <a:pt x="19" y="31"/>
                    </a:lnTo>
                    <a:lnTo>
                      <a:pt x="15" y="22"/>
                    </a:lnTo>
                    <a:lnTo>
                      <a:pt x="6" y="18"/>
                    </a:lnTo>
                    <a:lnTo>
                      <a:pt x="0" y="12"/>
                    </a:lnTo>
                    <a:lnTo>
                      <a:pt x="0" y="4"/>
                    </a:lnTo>
                    <a:lnTo>
                      <a:pt x="4"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2" name="Canada">
              <a:extLst>
                <a:ext uri="{FF2B5EF4-FFF2-40B4-BE49-F238E27FC236}">
                  <a16:creationId xmlns:a16="http://schemas.microsoft.com/office/drawing/2014/main" id="{D0336A2B-20D8-4635-B597-812A8D92939D}"/>
                </a:ext>
              </a:extLst>
            </p:cNvPr>
            <p:cNvGrpSpPr>
              <a:grpSpLocks/>
            </p:cNvGrpSpPr>
            <p:nvPr/>
          </p:nvGrpSpPr>
          <p:grpSpPr bwMode="auto">
            <a:xfrm>
              <a:off x="1824038" y="1560513"/>
              <a:ext cx="282575" cy="179387"/>
              <a:chOff x="1159" y="1215"/>
              <a:chExt cx="178" cy="113"/>
            </a:xfrm>
            <a:grpFill/>
          </p:grpSpPr>
          <p:sp>
            <p:nvSpPr>
              <p:cNvPr id="909" name="Freeform 80">
                <a:extLst>
                  <a:ext uri="{FF2B5EF4-FFF2-40B4-BE49-F238E27FC236}">
                    <a16:creationId xmlns:a16="http://schemas.microsoft.com/office/drawing/2014/main" id="{23CF091D-6FB1-4914-9EE6-95CFF83AE8C6}"/>
                  </a:ext>
                </a:extLst>
              </p:cNvPr>
              <p:cNvSpPr>
                <a:spLocks/>
              </p:cNvSpPr>
              <p:nvPr/>
            </p:nvSpPr>
            <p:spPr bwMode="auto">
              <a:xfrm>
                <a:off x="1159" y="1215"/>
                <a:ext cx="178" cy="113"/>
              </a:xfrm>
              <a:custGeom>
                <a:avLst/>
                <a:gdLst>
                  <a:gd name="T0" fmla="*/ 114 w 178"/>
                  <a:gd name="T1" fmla="*/ 107 h 113"/>
                  <a:gd name="T2" fmla="*/ 100 w 178"/>
                  <a:gd name="T3" fmla="*/ 101 h 113"/>
                  <a:gd name="T4" fmla="*/ 94 w 178"/>
                  <a:gd name="T5" fmla="*/ 109 h 113"/>
                  <a:gd name="T6" fmla="*/ 65 w 178"/>
                  <a:gd name="T7" fmla="*/ 107 h 113"/>
                  <a:gd name="T8" fmla="*/ 76 w 178"/>
                  <a:gd name="T9" fmla="*/ 99 h 113"/>
                  <a:gd name="T10" fmla="*/ 61 w 178"/>
                  <a:gd name="T11" fmla="*/ 93 h 113"/>
                  <a:gd name="T12" fmla="*/ 39 w 178"/>
                  <a:gd name="T13" fmla="*/ 84 h 113"/>
                  <a:gd name="T14" fmla="*/ 69 w 178"/>
                  <a:gd name="T15" fmla="*/ 80 h 113"/>
                  <a:gd name="T16" fmla="*/ 94 w 178"/>
                  <a:gd name="T17" fmla="*/ 78 h 113"/>
                  <a:gd name="T18" fmla="*/ 76 w 178"/>
                  <a:gd name="T19" fmla="*/ 70 h 113"/>
                  <a:gd name="T20" fmla="*/ 49 w 178"/>
                  <a:gd name="T21" fmla="*/ 72 h 113"/>
                  <a:gd name="T22" fmla="*/ 24 w 178"/>
                  <a:gd name="T23" fmla="*/ 72 h 113"/>
                  <a:gd name="T24" fmla="*/ 0 w 178"/>
                  <a:gd name="T25" fmla="*/ 43 h 113"/>
                  <a:gd name="T26" fmla="*/ 14 w 178"/>
                  <a:gd name="T27" fmla="*/ 47 h 113"/>
                  <a:gd name="T28" fmla="*/ 36 w 178"/>
                  <a:gd name="T29" fmla="*/ 41 h 113"/>
                  <a:gd name="T30" fmla="*/ 16 w 178"/>
                  <a:gd name="T31" fmla="*/ 37 h 113"/>
                  <a:gd name="T32" fmla="*/ 24 w 178"/>
                  <a:gd name="T33" fmla="*/ 27 h 113"/>
                  <a:gd name="T34" fmla="*/ 41 w 178"/>
                  <a:gd name="T35" fmla="*/ 25 h 113"/>
                  <a:gd name="T36" fmla="*/ 24 w 178"/>
                  <a:gd name="T37" fmla="*/ 17 h 113"/>
                  <a:gd name="T38" fmla="*/ 34 w 178"/>
                  <a:gd name="T39" fmla="*/ 10 h 113"/>
                  <a:gd name="T40" fmla="*/ 57 w 178"/>
                  <a:gd name="T41" fmla="*/ 10 h 113"/>
                  <a:gd name="T42" fmla="*/ 41 w 178"/>
                  <a:gd name="T43" fmla="*/ 4 h 113"/>
                  <a:gd name="T44" fmla="*/ 69 w 178"/>
                  <a:gd name="T45" fmla="*/ 2 h 113"/>
                  <a:gd name="T46" fmla="*/ 115 w 178"/>
                  <a:gd name="T47" fmla="*/ 33 h 113"/>
                  <a:gd name="T48" fmla="*/ 123 w 178"/>
                  <a:gd name="T49" fmla="*/ 47 h 113"/>
                  <a:gd name="T50" fmla="*/ 135 w 178"/>
                  <a:gd name="T51" fmla="*/ 33 h 113"/>
                  <a:gd name="T52" fmla="*/ 139 w 178"/>
                  <a:gd name="T53" fmla="*/ 45 h 113"/>
                  <a:gd name="T54" fmla="*/ 149 w 178"/>
                  <a:gd name="T55" fmla="*/ 56 h 113"/>
                  <a:gd name="T56" fmla="*/ 161 w 178"/>
                  <a:gd name="T57" fmla="*/ 64 h 113"/>
                  <a:gd name="T58" fmla="*/ 172 w 178"/>
                  <a:gd name="T59" fmla="*/ 66 h 113"/>
                  <a:gd name="T60" fmla="*/ 174 w 178"/>
                  <a:gd name="T61" fmla="*/ 78 h 113"/>
                  <a:gd name="T62" fmla="*/ 159 w 178"/>
                  <a:gd name="T63" fmla="*/ 80 h 113"/>
                  <a:gd name="T64" fmla="*/ 137 w 178"/>
                  <a:gd name="T65" fmla="*/ 95 h 113"/>
                  <a:gd name="T66" fmla="*/ 141 w 178"/>
                  <a:gd name="T67" fmla="*/ 80 h 113"/>
                  <a:gd name="T68" fmla="*/ 131 w 178"/>
                  <a:gd name="T69" fmla="*/ 89 h 113"/>
                  <a:gd name="T70" fmla="*/ 133 w 178"/>
                  <a:gd name="T71" fmla="*/ 99 h 113"/>
                  <a:gd name="T72" fmla="*/ 133 w 178"/>
                  <a:gd name="T73" fmla="*/ 105 h 113"/>
                  <a:gd name="T74" fmla="*/ 125 w 178"/>
                  <a:gd name="T75" fmla="*/ 103 h 113"/>
                  <a:gd name="T76" fmla="*/ 121 w 178"/>
                  <a:gd name="T77" fmla="*/ 113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 h="113">
                    <a:moveTo>
                      <a:pt x="121" y="113"/>
                    </a:moveTo>
                    <a:lnTo>
                      <a:pt x="114" y="107"/>
                    </a:lnTo>
                    <a:lnTo>
                      <a:pt x="106" y="97"/>
                    </a:lnTo>
                    <a:lnTo>
                      <a:pt x="100" y="101"/>
                    </a:lnTo>
                    <a:lnTo>
                      <a:pt x="102" y="107"/>
                    </a:lnTo>
                    <a:lnTo>
                      <a:pt x="94" y="109"/>
                    </a:lnTo>
                    <a:lnTo>
                      <a:pt x="82" y="113"/>
                    </a:lnTo>
                    <a:lnTo>
                      <a:pt x="65" y="107"/>
                    </a:lnTo>
                    <a:lnTo>
                      <a:pt x="63" y="97"/>
                    </a:lnTo>
                    <a:lnTo>
                      <a:pt x="76" y="99"/>
                    </a:lnTo>
                    <a:lnTo>
                      <a:pt x="75" y="95"/>
                    </a:lnTo>
                    <a:lnTo>
                      <a:pt x="61" y="93"/>
                    </a:lnTo>
                    <a:lnTo>
                      <a:pt x="55" y="95"/>
                    </a:lnTo>
                    <a:lnTo>
                      <a:pt x="39" y="84"/>
                    </a:lnTo>
                    <a:lnTo>
                      <a:pt x="51" y="80"/>
                    </a:lnTo>
                    <a:lnTo>
                      <a:pt x="69" y="80"/>
                    </a:lnTo>
                    <a:lnTo>
                      <a:pt x="82" y="80"/>
                    </a:lnTo>
                    <a:lnTo>
                      <a:pt x="94" y="78"/>
                    </a:lnTo>
                    <a:lnTo>
                      <a:pt x="88" y="72"/>
                    </a:lnTo>
                    <a:lnTo>
                      <a:pt x="76" y="70"/>
                    </a:lnTo>
                    <a:lnTo>
                      <a:pt x="61" y="70"/>
                    </a:lnTo>
                    <a:lnTo>
                      <a:pt x="49" y="72"/>
                    </a:lnTo>
                    <a:lnTo>
                      <a:pt x="34" y="70"/>
                    </a:lnTo>
                    <a:lnTo>
                      <a:pt x="24" y="72"/>
                    </a:lnTo>
                    <a:lnTo>
                      <a:pt x="6" y="52"/>
                    </a:lnTo>
                    <a:lnTo>
                      <a:pt x="0" y="43"/>
                    </a:lnTo>
                    <a:lnTo>
                      <a:pt x="8" y="43"/>
                    </a:lnTo>
                    <a:lnTo>
                      <a:pt x="14" y="47"/>
                    </a:lnTo>
                    <a:lnTo>
                      <a:pt x="30" y="49"/>
                    </a:lnTo>
                    <a:lnTo>
                      <a:pt x="36" y="41"/>
                    </a:lnTo>
                    <a:lnTo>
                      <a:pt x="24" y="39"/>
                    </a:lnTo>
                    <a:lnTo>
                      <a:pt x="16" y="37"/>
                    </a:lnTo>
                    <a:lnTo>
                      <a:pt x="14" y="27"/>
                    </a:lnTo>
                    <a:lnTo>
                      <a:pt x="24" y="27"/>
                    </a:lnTo>
                    <a:lnTo>
                      <a:pt x="36" y="29"/>
                    </a:lnTo>
                    <a:lnTo>
                      <a:pt x="41" y="25"/>
                    </a:lnTo>
                    <a:lnTo>
                      <a:pt x="34" y="21"/>
                    </a:lnTo>
                    <a:lnTo>
                      <a:pt x="24" y="17"/>
                    </a:lnTo>
                    <a:lnTo>
                      <a:pt x="26" y="10"/>
                    </a:lnTo>
                    <a:lnTo>
                      <a:pt x="34" y="10"/>
                    </a:lnTo>
                    <a:lnTo>
                      <a:pt x="41" y="12"/>
                    </a:lnTo>
                    <a:lnTo>
                      <a:pt x="57" y="10"/>
                    </a:lnTo>
                    <a:lnTo>
                      <a:pt x="55" y="6"/>
                    </a:lnTo>
                    <a:lnTo>
                      <a:pt x="41" y="4"/>
                    </a:lnTo>
                    <a:lnTo>
                      <a:pt x="45" y="0"/>
                    </a:lnTo>
                    <a:lnTo>
                      <a:pt x="69" y="2"/>
                    </a:lnTo>
                    <a:lnTo>
                      <a:pt x="96" y="29"/>
                    </a:lnTo>
                    <a:lnTo>
                      <a:pt x="115" y="33"/>
                    </a:lnTo>
                    <a:lnTo>
                      <a:pt x="115" y="41"/>
                    </a:lnTo>
                    <a:lnTo>
                      <a:pt x="123" y="47"/>
                    </a:lnTo>
                    <a:lnTo>
                      <a:pt x="127" y="37"/>
                    </a:lnTo>
                    <a:lnTo>
                      <a:pt x="135" y="33"/>
                    </a:lnTo>
                    <a:lnTo>
                      <a:pt x="141" y="35"/>
                    </a:lnTo>
                    <a:lnTo>
                      <a:pt x="139" y="45"/>
                    </a:lnTo>
                    <a:lnTo>
                      <a:pt x="147" y="51"/>
                    </a:lnTo>
                    <a:lnTo>
                      <a:pt x="149" y="56"/>
                    </a:lnTo>
                    <a:lnTo>
                      <a:pt x="147" y="66"/>
                    </a:lnTo>
                    <a:lnTo>
                      <a:pt x="161" y="64"/>
                    </a:lnTo>
                    <a:lnTo>
                      <a:pt x="168" y="66"/>
                    </a:lnTo>
                    <a:lnTo>
                      <a:pt x="172" y="66"/>
                    </a:lnTo>
                    <a:lnTo>
                      <a:pt x="178" y="72"/>
                    </a:lnTo>
                    <a:lnTo>
                      <a:pt x="174" y="78"/>
                    </a:lnTo>
                    <a:lnTo>
                      <a:pt x="168" y="82"/>
                    </a:lnTo>
                    <a:lnTo>
                      <a:pt x="159" y="80"/>
                    </a:lnTo>
                    <a:lnTo>
                      <a:pt x="153" y="82"/>
                    </a:lnTo>
                    <a:lnTo>
                      <a:pt x="137" y="95"/>
                    </a:lnTo>
                    <a:lnTo>
                      <a:pt x="137" y="89"/>
                    </a:lnTo>
                    <a:lnTo>
                      <a:pt x="141" y="80"/>
                    </a:lnTo>
                    <a:lnTo>
                      <a:pt x="135" y="80"/>
                    </a:lnTo>
                    <a:lnTo>
                      <a:pt x="131" y="89"/>
                    </a:lnTo>
                    <a:lnTo>
                      <a:pt x="131" y="93"/>
                    </a:lnTo>
                    <a:lnTo>
                      <a:pt x="133" y="99"/>
                    </a:lnTo>
                    <a:lnTo>
                      <a:pt x="133" y="103"/>
                    </a:lnTo>
                    <a:lnTo>
                      <a:pt x="133" y="105"/>
                    </a:lnTo>
                    <a:lnTo>
                      <a:pt x="131" y="107"/>
                    </a:lnTo>
                    <a:lnTo>
                      <a:pt x="125" y="103"/>
                    </a:lnTo>
                    <a:lnTo>
                      <a:pt x="123" y="101"/>
                    </a:lnTo>
                    <a:lnTo>
                      <a:pt x="121" y="113"/>
                    </a:lnTo>
                    <a:close/>
                  </a:path>
                </a:pathLst>
              </a:custGeom>
              <a:grpFill/>
              <a:ln w="9525">
                <a:solidFill>
                  <a:schemeClr val="bg2"/>
                </a:solidFill>
                <a:round/>
                <a:headEnd/>
                <a:tailEnd/>
              </a:ln>
            </p:spPr>
            <p:txBody>
              <a:bodyPr/>
              <a:lstStyle/>
              <a:p>
                <a:pPr>
                  <a:defRPr/>
                </a:pPr>
                <a:endParaRPr lang="en-GB" dirty="0"/>
              </a:p>
            </p:txBody>
          </p:sp>
          <p:sp>
            <p:nvSpPr>
              <p:cNvPr id="910" name="Freeform 81">
                <a:extLst>
                  <a:ext uri="{FF2B5EF4-FFF2-40B4-BE49-F238E27FC236}">
                    <a16:creationId xmlns:a16="http://schemas.microsoft.com/office/drawing/2014/main" id="{B5CEE73F-2DD5-4A86-9FC4-7CA73E359F5A}"/>
                  </a:ext>
                </a:extLst>
              </p:cNvPr>
              <p:cNvSpPr>
                <a:spLocks/>
              </p:cNvSpPr>
              <p:nvPr/>
            </p:nvSpPr>
            <p:spPr bwMode="auto">
              <a:xfrm>
                <a:off x="1159" y="1215"/>
                <a:ext cx="178" cy="113"/>
              </a:xfrm>
              <a:custGeom>
                <a:avLst/>
                <a:gdLst>
                  <a:gd name="T0" fmla="*/ 114 w 178"/>
                  <a:gd name="T1" fmla="*/ 107 h 113"/>
                  <a:gd name="T2" fmla="*/ 100 w 178"/>
                  <a:gd name="T3" fmla="*/ 101 h 113"/>
                  <a:gd name="T4" fmla="*/ 94 w 178"/>
                  <a:gd name="T5" fmla="*/ 109 h 113"/>
                  <a:gd name="T6" fmla="*/ 65 w 178"/>
                  <a:gd name="T7" fmla="*/ 107 h 113"/>
                  <a:gd name="T8" fmla="*/ 76 w 178"/>
                  <a:gd name="T9" fmla="*/ 99 h 113"/>
                  <a:gd name="T10" fmla="*/ 61 w 178"/>
                  <a:gd name="T11" fmla="*/ 93 h 113"/>
                  <a:gd name="T12" fmla="*/ 39 w 178"/>
                  <a:gd name="T13" fmla="*/ 84 h 113"/>
                  <a:gd name="T14" fmla="*/ 69 w 178"/>
                  <a:gd name="T15" fmla="*/ 80 h 113"/>
                  <a:gd name="T16" fmla="*/ 94 w 178"/>
                  <a:gd name="T17" fmla="*/ 78 h 113"/>
                  <a:gd name="T18" fmla="*/ 76 w 178"/>
                  <a:gd name="T19" fmla="*/ 70 h 113"/>
                  <a:gd name="T20" fmla="*/ 49 w 178"/>
                  <a:gd name="T21" fmla="*/ 72 h 113"/>
                  <a:gd name="T22" fmla="*/ 24 w 178"/>
                  <a:gd name="T23" fmla="*/ 72 h 113"/>
                  <a:gd name="T24" fmla="*/ 0 w 178"/>
                  <a:gd name="T25" fmla="*/ 43 h 113"/>
                  <a:gd name="T26" fmla="*/ 14 w 178"/>
                  <a:gd name="T27" fmla="*/ 47 h 113"/>
                  <a:gd name="T28" fmla="*/ 36 w 178"/>
                  <a:gd name="T29" fmla="*/ 41 h 113"/>
                  <a:gd name="T30" fmla="*/ 16 w 178"/>
                  <a:gd name="T31" fmla="*/ 37 h 113"/>
                  <a:gd name="T32" fmla="*/ 24 w 178"/>
                  <a:gd name="T33" fmla="*/ 27 h 113"/>
                  <a:gd name="T34" fmla="*/ 41 w 178"/>
                  <a:gd name="T35" fmla="*/ 25 h 113"/>
                  <a:gd name="T36" fmla="*/ 24 w 178"/>
                  <a:gd name="T37" fmla="*/ 17 h 113"/>
                  <a:gd name="T38" fmla="*/ 34 w 178"/>
                  <a:gd name="T39" fmla="*/ 10 h 113"/>
                  <a:gd name="T40" fmla="*/ 57 w 178"/>
                  <a:gd name="T41" fmla="*/ 10 h 113"/>
                  <a:gd name="T42" fmla="*/ 41 w 178"/>
                  <a:gd name="T43" fmla="*/ 4 h 113"/>
                  <a:gd name="T44" fmla="*/ 69 w 178"/>
                  <a:gd name="T45" fmla="*/ 2 h 113"/>
                  <a:gd name="T46" fmla="*/ 115 w 178"/>
                  <a:gd name="T47" fmla="*/ 33 h 113"/>
                  <a:gd name="T48" fmla="*/ 123 w 178"/>
                  <a:gd name="T49" fmla="*/ 47 h 113"/>
                  <a:gd name="T50" fmla="*/ 135 w 178"/>
                  <a:gd name="T51" fmla="*/ 33 h 113"/>
                  <a:gd name="T52" fmla="*/ 139 w 178"/>
                  <a:gd name="T53" fmla="*/ 45 h 113"/>
                  <a:gd name="T54" fmla="*/ 149 w 178"/>
                  <a:gd name="T55" fmla="*/ 56 h 113"/>
                  <a:gd name="T56" fmla="*/ 161 w 178"/>
                  <a:gd name="T57" fmla="*/ 64 h 113"/>
                  <a:gd name="T58" fmla="*/ 172 w 178"/>
                  <a:gd name="T59" fmla="*/ 66 h 113"/>
                  <a:gd name="T60" fmla="*/ 174 w 178"/>
                  <a:gd name="T61" fmla="*/ 78 h 113"/>
                  <a:gd name="T62" fmla="*/ 159 w 178"/>
                  <a:gd name="T63" fmla="*/ 80 h 113"/>
                  <a:gd name="T64" fmla="*/ 137 w 178"/>
                  <a:gd name="T65" fmla="*/ 95 h 113"/>
                  <a:gd name="T66" fmla="*/ 141 w 178"/>
                  <a:gd name="T67" fmla="*/ 80 h 113"/>
                  <a:gd name="T68" fmla="*/ 131 w 178"/>
                  <a:gd name="T69" fmla="*/ 89 h 113"/>
                  <a:gd name="T70" fmla="*/ 133 w 178"/>
                  <a:gd name="T71" fmla="*/ 99 h 113"/>
                  <a:gd name="T72" fmla="*/ 133 w 178"/>
                  <a:gd name="T73" fmla="*/ 105 h 113"/>
                  <a:gd name="T74" fmla="*/ 125 w 178"/>
                  <a:gd name="T75" fmla="*/ 103 h 113"/>
                  <a:gd name="T76" fmla="*/ 121 w 178"/>
                  <a:gd name="T7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113">
                    <a:moveTo>
                      <a:pt x="121" y="113"/>
                    </a:moveTo>
                    <a:lnTo>
                      <a:pt x="114" y="107"/>
                    </a:lnTo>
                    <a:lnTo>
                      <a:pt x="106" y="97"/>
                    </a:lnTo>
                    <a:lnTo>
                      <a:pt x="100" y="101"/>
                    </a:lnTo>
                    <a:lnTo>
                      <a:pt x="102" y="107"/>
                    </a:lnTo>
                    <a:lnTo>
                      <a:pt x="94" y="109"/>
                    </a:lnTo>
                    <a:lnTo>
                      <a:pt x="82" y="113"/>
                    </a:lnTo>
                    <a:lnTo>
                      <a:pt x="65" y="107"/>
                    </a:lnTo>
                    <a:lnTo>
                      <a:pt x="63" y="97"/>
                    </a:lnTo>
                    <a:lnTo>
                      <a:pt x="76" y="99"/>
                    </a:lnTo>
                    <a:lnTo>
                      <a:pt x="75" y="95"/>
                    </a:lnTo>
                    <a:lnTo>
                      <a:pt x="61" y="93"/>
                    </a:lnTo>
                    <a:lnTo>
                      <a:pt x="55" y="95"/>
                    </a:lnTo>
                    <a:lnTo>
                      <a:pt x="39" y="84"/>
                    </a:lnTo>
                    <a:lnTo>
                      <a:pt x="51" y="80"/>
                    </a:lnTo>
                    <a:lnTo>
                      <a:pt x="69" y="80"/>
                    </a:lnTo>
                    <a:lnTo>
                      <a:pt x="82" y="80"/>
                    </a:lnTo>
                    <a:lnTo>
                      <a:pt x="94" y="78"/>
                    </a:lnTo>
                    <a:lnTo>
                      <a:pt x="88" y="72"/>
                    </a:lnTo>
                    <a:lnTo>
                      <a:pt x="76" y="70"/>
                    </a:lnTo>
                    <a:lnTo>
                      <a:pt x="61" y="70"/>
                    </a:lnTo>
                    <a:lnTo>
                      <a:pt x="49" y="72"/>
                    </a:lnTo>
                    <a:lnTo>
                      <a:pt x="34" y="70"/>
                    </a:lnTo>
                    <a:lnTo>
                      <a:pt x="24" y="72"/>
                    </a:lnTo>
                    <a:lnTo>
                      <a:pt x="6" y="52"/>
                    </a:lnTo>
                    <a:lnTo>
                      <a:pt x="0" y="43"/>
                    </a:lnTo>
                    <a:lnTo>
                      <a:pt x="8" y="43"/>
                    </a:lnTo>
                    <a:lnTo>
                      <a:pt x="14" y="47"/>
                    </a:lnTo>
                    <a:lnTo>
                      <a:pt x="30" y="49"/>
                    </a:lnTo>
                    <a:lnTo>
                      <a:pt x="36" y="41"/>
                    </a:lnTo>
                    <a:lnTo>
                      <a:pt x="24" y="39"/>
                    </a:lnTo>
                    <a:lnTo>
                      <a:pt x="16" y="37"/>
                    </a:lnTo>
                    <a:lnTo>
                      <a:pt x="14" y="27"/>
                    </a:lnTo>
                    <a:lnTo>
                      <a:pt x="24" y="27"/>
                    </a:lnTo>
                    <a:lnTo>
                      <a:pt x="36" y="29"/>
                    </a:lnTo>
                    <a:lnTo>
                      <a:pt x="41" y="25"/>
                    </a:lnTo>
                    <a:lnTo>
                      <a:pt x="34" y="21"/>
                    </a:lnTo>
                    <a:lnTo>
                      <a:pt x="24" y="17"/>
                    </a:lnTo>
                    <a:lnTo>
                      <a:pt x="26" y="10"/>
                    </a:lnTo>
                    <a:lnTo>
                      <a:pt x="34" y="10"/>
                    </a:lnTo>
                    <a:lnTo>
                      <a:pt x="41" y="12"/>
                    </a:lnTo>
                    <a:lnTo>
                      <a:pt x="57" y="10"/>
                    </a:lnTo>
                    <a:lnTo>
                      <a:pt x="55" y="6"/>
                    </a:lnTo>
                    <a:lnTo>
                      <a:pt x="41" y="4"/>
                    </a:lnTo>
                    <a:lnTo>
                      <a:pt x="45" y="0"/>
                    </a:lnTo>
                    <a:lnTo>
                      <a:pt x="69" y="2"/>
                    </a:lnTo>
                    <a:lnTo>
                      <a:pt x="96" y="29"/>
                    </a:lnTo>
                    <a:lnTo>
                      <a:pt x="115" y="33"/>
                    </a:lnTo>
                    <a:lnTo>
                      <a:pt x="115" y="41"/>
                    </a:lnTo>
                    <a:lnTo>
                      <a:pt x="123" y="47"/>
                    </a:lnTo>
                    <a:lnTo>
                      <a:pt x="127" y="37"/>
                    </a:lnTo>
                    <a:lnTo>
                      <a:pt x="135" y="33"/>
                    </a:lnTo>
                    <a:lnTo>
                      <a:pt x="141" y="35"/>
                    </a:lnTo>
                    <a:lnTo>
                      <a:pt x="139" y="45"/>
                    </a:lnTo>
                    <a:lnTo>
                      <a:pt x="147" y="51"/>
                    </a:lnTo>
                    <a:lnTo>
                      <a:pt x="149" y="56"/>
                    </a:lnTo>
                    <a:lnTo>
                      <a:pt x="147" y="66"/>
                    </a:lnTo>
                    <a:lnTo>
                      <a:pt x="161" y="64"/>
                    </a:lnTo>
                    <a:lnTo>
                      <a:pt x="168" y="66"/>
                    </a:lnTo>
                    <a:lnTo>
                      <a:pt x="172" y="66"/>
                    </a:lnTo>
                    <a:lnTo>
                      <a:pt x="178" y="72"/>
                    </a:lnTo>
                    <a:lnTo>
                      <a:pt x="174" y="78"/>
                    </a:lnTo>
                    <a:lnTo>
                      <a:pt x="168" y="82"/>
                    </a:lnTo>
                    <a:lnTo>
                      <a:pt x="159" y="80"/>
                    </a:lnTo>
                    <a:lnTo>
                      <a:pt x="153" y="82"/>
                    </a:lnTo>
                    <a:lnTo>
                      <a:pt x="137" y="95"/>
                    </a:lnTo>
                    <a:lnTo>
                      <a:pt x="137" y="89"/>
                    </a:lnTo>
                    <a:lnTo>
                      <a:pt x="141" y="80"/>
                    </a:lnTo>
                    <a:lnTo>
                      <a:pt x="135" y="80"/>
                    </a:lnTo>
                    <a:lnTo>
                      <a:pt x="131" y="89"/>
                    </a:lnTo>
                    <a:lnTo>
                      <a:pt x="131" y="93"/>
                    </a:lnTo>
                    <a:lnTo>
                      <a:pt x="133" y="99"/>
                    </a:lnTo>
                    <a:lnTo>
                      <a:pt x="133" y="103"/>
                    </a:lnTo>
                    <a:lnTo>
                      <a:pt x="133" y="105"/>
                    </a:lnTo>
                    <a:lnTo>
                      <a:pt x="131" y="107"/>
                    </a:lnTo>
                    <a:lnTo>
                      <a:pt x="125" y="103"/>
                    </a:lnTo>
                    <a:lnTo>
                      <a:pt x="123" y="101"/>
                    </a:lnTo>
                    <a:lnTo>
                      <a:pt x="121" y="11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3" name="Canada">
              <a:extLst>
                <a:ext uri="{FF2B5EF4-FFF2-40B4-BE49-F238E27FC236}">
                  <a16:creationId xmlns:a16="http://schemas.microsoft.com/office/drawing/2014/main" id="{DE2D9E47-DDC2-418A-94EA-B7BA4689FDD0}"/>
                </a:ext>
              </a:extLst>
            </p:cNvPr>
            <p:cNvGrpSpPr>
              <a:grpSpLocks/>
            </p:cNvGrpSpPr>
            <p:nvPr/>
          </p:nvGrpSpPr>
          <p:grpSpPr bwMode="auto">
            <a:xfrm>
              <a:off x="1736725" y="1627188"/>
              <a:ext cx="39688" cy="25400"/>
              <a:chOff x="1104" y="1257"/>
              <a:chExt cx="25" cy="16"/>
            </a:xfrm>
            <a:grpFill/>
          </p:grpSpPr>
          <p:sp>
            <p:nvSpPr>
              <p:cNvPr id="907" name="Freeform 83">
                <a:extLst>
                  <a:ext uri="{FF2B5EF4-FFF2-40B4-BE49-F238E27FC236}">
                    <a16:creationId xmlns:a16="http://schemas.microsoft.com/office/drawing/2014/main" id="{E2EC0DBE-D6EF-4C25-B166-6DF719532794}"/>
                  </a:ext>
                </a:extLst>
              </p:cNvPr>
              <p:cNvSpPr>
                <a:spLocks/>
              </p:cNvSpPr>
              <p:nvPr/>
            </p:nvSpPr>
            <p:spPr bwMode="auto">
              <a:xfrm>
                <a:off x="1104" y="1257"/>
                <a:ext cx="25" cy="16"/>
              </a:xfrm>
              <a:custGeom>
                <a:avLst/>
                <a:gdLst>
                  <a:gd name="T0" fmla="*/ 7 w 25"/>
                  <a:gd name="T1" fmla="*/ 0 h 16"/>
                  <a:gd name="T2" fmla="*/ 17 w 25"/>
                  <a:gd name="T3" fmla="*/ 0 h 16"/>
                  <a:gd name="T4" fmla="*/ 25 w 25"/>
                  <a:gd name="T5" fmla="*/ 6 h 16"/>
                  <a:gd name="T6" fmla="*/ 25 w 25"/>
                  <a:gd name="T7" fmla="*/ 16 h 16"/>
                  <a:gd name="T8" fmla="*/ 17 w 25"/>
                  <a:gd name="T9" fmla="*/ 16 h 16"/>
                  <a:gd name="T10" fmla="*/ 13 w 25"/>
                  <a:gd name="T11" fmla="*/ 12 h 16"/>
                  <a:gd name="T12" fmla="*/ 4 w 25"/>
                  <a:gd name="T13" fmla="*/ 12 h 16"/>
                  <a:gd name="T14" fmla="*/ 0 w 25"/>
                  <a:gd name="T15" fmla="*/ 4 h 16"/>
                  <a:gd name="T16" fmla="*/ 7 w 25"/>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16">
                    <a:moveTo>
                      <a:pt x="7" y="0"/>
                    </a:moveTo>
                    <a:lnTo>
                      <a:pt x="17" y="0"/>
                    </a:lnTo>
                    <a:lnTo>
                      <a:pt x="25" y="6"/>
                    </a:lnTo>
                    <a:lnTo>
                      <a:pt x="25" y="16"/>
                    </a:lnTo>
                    <a:lnTo>
                      <a:pt x="17" y="16"/>
                    </a:lnTo>
                    <a:lnTo>
                      <a:pt x="13" y="12"/>
                    </a:lnTo>
                    <a:lnTo>
                      <a:pt x="4" y="12"/>
                    </a:lnTo>
                    <a:lnTo>
                      <a:pt x="0" y="4"/>
                    </a:lnTo>
                    <a:lnTo>
                      <a:pt x="7" y="0"/>
                    </a:lnTo>
                    <a:close/>
                  </a:path>
                </a:pathLst>
              </a:custGeom>
              <a:grpFill/>
              <a:ln w="9525">
                <a:solidFill>
                  <a:schemeClr val="bg2"/>
                </a:solidFill>
                <a:round/>
                <a:headEnd/>
                <a:tailEnd/>
              </a:ln>
            </p:spPr>
            <p:txBody>
              <a:bodyPr/>
              <a:lstStyle/>
              <a:p>
                <a:pPr>
                  <a:defRPr/>
                </a:pPr>
                <a:endParaRPr lang="en-GB" dirty="0"/>
              </a:p>
            </p:txBody>
          </p:sp>
          <p:sp>
            <p:nvSpPr>
              <p:cNvPr id="908" name="Freeform 84">
                <a:extLst>
                  <a:ext uri="{FF2B5EF4-FFF2-40B4-BE49-F238E27FC236}">
                    <a16:creationId xmlns:a16="http://schemas.microsoft.com/office/drawing/2014/main" id="{B3F99723-5753-4F73-8334-50A23C2D7002}"/>
                  </a:ext>
                </a:extLst>
              </p:cNvPr>
              <p:cNvSpPr>
                <a:spLocks/>
              </p:cNvSpPr>
              <p:nvPr/>
            </p:nvSpPr>
            <p:spPr bwMode="auto">
              <a:xfrm>
                <a:off x="1104" y="1257"/>
                <a:ext cx="25" cy="16"/>
              </a:xfrm>
              <a:custGeom>
                <a:avLst/>
                <a:gdLst>
                  <a:gd name="T0" fmla="*/ 7 w 25"/>
                  <a:gd name="T1" fmla="*/ 0 h 16"/>
                  <a:gd name="T2" fmla="*/ 17 w 25"/>
                  <a:gd name="T3" fmla="*/ 0 h 16"/>
                  <a:gd name="T4" fmla="*/ 25 w 25"/>
                  <a:gd name="T5" fmla="*/ 6 h 16"/>
                  <a:gd name="T6" fmla="*/ 25 w 25"/>
                  <a:gd name="T7" fmla="*/ 16 h 16"/>
                  <a:gd name="T8" fmla="*/ 17 w 25"/>
                  <a:gd name="T9" fmla="*/ 16 h 16"/>
                  <a:gd name="T10" fmla="*/ 13 w 25"/>
                  <a:gd name="T11" fmla="*/ 12 h 16"/>
                  <a:gd name="T12" fmla="*/ 4 w 25"/>
                  <a:gd name="T13" fmla="*/ 12 h 16"/>
                  <a:gd name="T14" fmla="*/ 0 w 25"/>
                  <a:gd name="T15" fmla="*/ 4 h 16"/>
                  <a:gd name="T16" fmla="*/ 7 w 2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6">
                    <a:moveTo>
                      <a:pt x="7" y="0"/>
                    </a:moveTo>
                    <a:lnTo>
                      <a:pt x="17" y="0"/>
                    </a:lnTo>
                    <a:lnTo>
                      <a:pt x="25" y="6"/>
                    </a:lnTo>
                    <a:lnTo>
                      <a:pt x="25" y="16"/>
                    </a:lnTo>
                    <a:lnTo>
                      <a:pt x="17" y="16"/>
                    </a:lnTo>
                    <a:lnTo>
                      <a:pt x="13" y="12"/>
                    </a:lnTo>
                    <a:lnTo>
                      <a:pt x="4" y="12"/>
                    </a:lnTo>
                    <a:lnTo>
                      <a:pt x="0" y="4"/>
                    </a:lnTo>
                    <a:lnTo>
                      <a:pt x="7"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4" name="Canada">
              <a:extLst>
                <a:ext uri="{FF2B5EF4-FFF2-40B4-BE49-F238E27FC236}">
                  <a16:creationId xmlns:a16="http://schemas.microsoft.com/office/drawing/2014/main" id="{BDAF3030-B107-4CA4-A55C-D4FD1466A3DF}"/>
                </a:ext>
              </a:extLst>
            </p:cNvPr>
            <p:cNvGrpSpPr>
              <a:grpSpLocks/>
            </p:cNvGrpSpPr>
            <p:nvPr/>
          </p:nvGrpSpPr>
          <p:grpSpPr bwMode="auto">
            <a:xfrm>
              <a:off x="2217738" y="1960563"/>
              <a:ext cx="109537" cy="44450"/>
              <a:chOff x="1407" y="1467"/>
              <a:chExt cx="69" cy="28"/>
            </a:xfrm>
            <a:grpFill/>
          </p:grpSpPr>
          <p:sp>
            <p:nvSpPr>
              <p:cNvPr id="905" name="Freeform 86">
                <a:extLst>
                  <a:ext uri="{FF2B5EF4-FFF2-40B4-BE49-F238E27FC236}">
                    <a16:creationId xmlns:a16="http://schemas.microsoft.com/office/drawing/2014/main" id="{90AFCD92-96F3-4696-B905-CAFE570FEFF5}"/>
                  </a:ext>
                </a:extLst>
              </p:cNvPr>
              <p:cNvSpPr>
                <a:spLocks/>
              </p:cNvSpPr>
              <p:nvPr/>
            </p:nvSpPr>
            <p:spPr bwMode="auto">
              <a:xfrm>
                <a:off x="1407" y="1467"/>
                <a:ext cx="69" cy="28"/>
              </a:xfrm>
              <a:custGeom>
                <a:avLst/>
                <a:gdLst>
                  <a:gd name="T0" fmla="*/ 4 w 69"/>
                  <a:gd name="T1" fmla="*/ 0 h 28"/>
                  <a:gd name="T2" fmla="*/ 22 w 69"/>
                  <a:gd name="T3" fmla="*/ 0 h 28"/>
                  <a:gd name="T4" fmla="*/ 41 w 69"/>
                  <a:gd name="T5" fmla="*/ 2 h 28"/>
                  <a:gd name="T6" fmla="*/ 61 w 69"/>
                  <a:gd name="T7" fmla="*/ 12 h 28"/>
                  <a:gd name="T8" fmla="*/ 69 w 69"/>
                  <a:gd name="T9" fmla="*/ 22 h 28"/>
                  <a:gd name="T10" fmla="*/ 59 w 69"/>
                  <a:gd name="T11" fmla="*/ 24 h 28"/>
                  <a:gd name="T12" fmla="*/ 45 w 69"/>
                  <a:gd name="T13" fmla="*/ 24 h 28"/>
                  <a:gd name="T14" fmla="*/ 32 w 69"/>
                  <a:gd name="T15" fmla="*/ 24 h 28"/>
                  <a:gd name="T16" fmla="*/ 26 w 69"/>
                  <a:gd name="T17" fmla="*/ 28 h 28"/>
                  <a:gd name="T18" fmla="*/ 14 w 69"/>
                  <a:gd name="T19" fmla="*/ 26 h 28"/>
                  <a:gd name="T20" fmla="*/ 10 w 69"/>
                  <a:gd name="T21" fmla="*/ 16 h 28"/>
                  <a:gd name="T22" fmla="*/ 0 w 69"/>
                  <a:gd name="T23" fmla="*/ 10 h 28"/>
                  <a:gd name="T24" fmla="*/ 0 w 69"/>
                  <a:gd name="T25" fmla="*/ 0 h 28"/>
                  <a:gd name="T26" fmla="*/ 4 w 69"/>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 h="28">
                    <a:moveTo>
                      <a:pt x="4" y="0"/>
                    </a:moveTo>
                    <a:lnTo>
                      <a:pt x="22" y="0"/>
                    </a:lnTo>
                    <a:lnTo>
                      <a:pt x="41" y="2"/>
                    </a:lnTo>
                    <a:lnTo>
                      <a:pt x="61" y="12"/>
                    </a:lnTo>
                    <a:lnTo>
                      <a:pt x="69" y="22"/>
                    </a:lnTo>
                    <a:lnTo>
                      <a:pt x="59" y="24"/>
                    </a:lnTo>
                    <a:lnTo>
                      <a:pt x="45" y="24"/>
                    </a:lnTo>
                    <a:lnTo>
                      <a:pt x="32" y="24"/>
                    </a:lnTo>
                    <a:lnTo>
                      <a:pt x="26" y="28"/>
                    </a:lnTo>
                    <a:lnTo>
                      <a:pt x="14" y="26"/>
                    </a:lnTo>
                    <a:lnTo>
                      <a:pt x="10" y="16"/>
                    </a:lnTo>
                    <a:lnTo>
                      <a:pt x="0" y="10"/>
                    </a:lnTo>
                    <a:lnTo>
                      <a:pt x="0" y="0"/>
                    </a:lnTo>
                    <a:lnTo>
                      <a:pt x="4" y="0"/>
                    </a:lnTo>
                    <a:close/>
                  </a:path>
                </a:pathLst>
              </a:custGeom>
              <a:grpFill/>
              <a:ln w="9525">
                <a:solidFill>
                  <a:schemeClr val="bg2"/>
                </a:solidFill>
                <a:round/>
                <a:headEnd/>
                <a:tailEnd/>
              </a:ln>
            </p:spPr>
            <p:txBody>
              <a:bodyPr/>
              <a:lstStyle/>
              <a:p>
                <a:pPr>
                  <a:defRPr/>
                </a:pPr>
                <a:endParaRPr lang="en-GB" dirty="0"/>
              </a:p>
            </p:txBody>
          </p:sp>
          <p:sp>
            <p:nvSpPr>
              <p:cNvPr id="906" name="Freeform 87">
                <a:extLst>
                  <a:ext uri="{FF2B5EF4-FFF2-40B4-BE49-F238E27FC236}">
                    <a16:creationId xmlns:a16="http://schemas.microsoft.com/office/drawing/2014/main" id="{BCBA9452-3BCE-4A66-90DA-0DD8A5F37B03}"/>
                  </a:ext>
                </a:extLst>
              </p:cNvPr>
              <p:cNvSpPr>
                <a:spLocks/>
              </p:cNvSpPr>
              <p:nvPr/>
            </p:nvSpPr>
            <p:spPr bwMode="auto">
              <a:xfrm>
                <a:off x="1407" y="1467"/>
                <a:ext cx="69" cy="28"/>
              </a:xfrm>
              <a:custGeom>
                <a:avLst/>
                <a:gdLst>
                  <a:gd name="T0" fmla="*/ 4 w 69"/>
                  <a:gd name="T1" fmla="*/ 0 h 28"/>
                  <a:gd name="T2" fmla="*/ 22 w 69"/>
                  <a:gd name="T3" fmla="*/ 0 h 28"/>
                  <a:gd name="T4" fmla="*/ 41 w 69"/>
                  <a:gd name="T5" fmla="*/ 2 h 28"/>
                  <a:gd name="T6" fmla="*/ 61 w 69"/>
                  <a:gd name="T7" fmla="*/ 12 h 28"/>
                  <a:gd name="T8" fmla="*/ 69 w 69"/>
                  <a:gd name="T9" fmla="*/ 22 h 28"/>
                  <a:gd name="T10" fmla="*/ 59 w 69"/>
                  <a:gd name="T11" fmla="*/ 24 h 28"/>
                  <a:gd name="T12" fmla="*/ 45 w 69"/>
                  <a:gd name="T13" fmla="*/ 24 h 28"/>
                  <a:gd name="T14" fmla="*/ 32 w 69"/>
                  <a:gd name="T15" fmla="*/ 24 h 28"/>
                  <a:gd name="T16" fmla="*/ 26 w 69"/>
                  <a:gd name="T17" fmla="*/ 28 h 28"/>
                  <a:gd name="T18" fmla="*/ 14 w 69"/>
                  <a:gd name="T19" fmla="*/ 26 h 28"/>
                  <a:gd name="T20" fmla="*/ 10 w 69"/>
                  <a:gd name="T21" fmla="*/ 16 h 28"/>
                  <a:gd name="T22" fmla="*/ 0 w 69"/>
                  <a:gd name="T23" fmla="*/ 10 h 28"/>
                  <a:gd name="T24" fmla="*/ 0 w 69"/>
                  <a:gd name="T25" fmla="*/ 0 h 28"/>
                  <a:gd name="T26" fmla="*/ 4 w 69"/>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
                    <a:moveTo>
                      <a:pt x="4" y="0"/>
                    </a:moveTo>
                    <a:lnTo>
                      <a:pt x="22" y="0"/>
                    </a:lnTo>
                    <a:lnTo>
                      <a:pt x="41" y="2"/>
                    </a:lnTo>
                    <a:lnTo>
                      <a:pt x="61" y="12"/>
                    </a:lnTo>
                    <a:lnTo>
                      <a:pt x="69" y="22"/>
                    </a:lnTo>
                    <a:lnTo>
                      <a:pt x="59" y="24"/>
                    </a:lnTo>
                    <a:lnTo>
                      <a:pt x="45" y="24"/>
                    </a:lnTo>
                    <a:lnTo>
                      <a:pt x="32" y="24"/>
                    </a:lnTo>
                    <a:lnTo>
                      <a:pt x="26" y="28"/>
                    </a:lnTo>
                    <a:lnTo>
                      <a:pt x="14" y="26"/>
                    </a:lnTo>
                    <a:lnTo>
                      <a:pt x="10" y="16"/>
                    </a:lnTo>
                    <a:lnTo>
                      <a:pt x="0" y="10"/>
                    </a:lnTo>
                    <a:lnTo>
                      <a:pt x="0" y="0"/>
                    </a:lnTo>
                    <a:lnTo>
                      <a:pt x="4"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5" name="Canada">
              <a:extLst>
                <a:ext uri="{FF2B5EF4-FFF2-40B4-BE49-F238E27FC236}">
                  <a16:creationId xmlns:a16="http://schemas.microsoft.com/office/drawing/2014/main" id="{ECF8A613-83A3-43F8-AB38-CA80EB8516DD}"/>
                </a:ext>
              </a:extLst>
            </p:cNvPr>
            <p:cNvGrpSpPr>
              <a:grpSpLocks/>
            </p:cNvGrpSpPr>
            <p:nvPr/>
          </p:nvGrpSpPr>
          <p:grpSpPr bwMode="auto">
            <a:xfrm>
              <a:off x="2301875" y="2201863"/>
              <a:ext cx="55563" cy="46037"/>
              <a:chOff x="1460" y="1619"/>
              <a:chExt cx="35" cy="29"/>
            </a:xfrm>
            <a:grpFill/>
          </p:grpSpPr>
          <p:sp>
            <p:nvSpPr>
              <p:cNvPr id="903" name="Freeform 89">
                <a:extLst>
                  <a:ext uri="{FF2B5EF4-FFF2-40B4-BE49-F238E27FC236}">
                    <a16:creationId xmlns:a16="http://schemas.microsoft.com/office/drawing/2014/main" id="{82ACD796-4323-408B-9401-742228C18697}"/>
                  </a:ext>
                </a:extLst>
              </p:cNvPr>
              <p:cNvSpPr>
                <a:spLocks/>
              </p:cNvSpPr>
              <p:nvPr/>
            </p:nvSpPr>
            <p:spPr bwMode="auto">
              <a:xfrm>
                <a:off x="1460" y="1619"/>
                <a:ext cx="35" cy="29"/>
              </a:xfrm>
              <a:custGeom>
                <a:avLst/>
                <a:gdLst>
                  <a:gd name="T0" fmla="*/ 35 w 35"/>
                  <a:gd name="T1" fmla="*/ 4 h 29"/>
                  <a:gd name="T2" fmla="*/ 35 w 35"/>
                  <a:gd name="T3" fmla="*/ 10 h 29"/>
                  <a:gd name="T4" fmla="*/ 33 w 35"/>
                  <a:gd name="T5" fmla="*/ 19 h 29"/>
                  <a:gd name="T6" fmla="*/ 25 w 35"/>
                  <a:gd name="T7" fmla="*/ 25 h 29"/>
                  <a:gd name="T8" fmla="*/ 14 w 35"/>
                  <a:gd name="T9" fmla="*/ 29 h 29"/>
                  <a:gd name="T10" fmla="*/ 0 w 35"/>
                  <a:gd name="T11" fmla="*/ 25 h 29"/>
                  <a:gd name="T12" fmla="*/ 2 w 35"/>
                  <a:gd name="T13" fmla="*/ 12 h 29"/>
                  <a:gd name="T14" fmla="*/ 6 w 35"/>
                  <a:gd name="T15" fmla="*/ 4 h 29"/>
                  <a:gd name="T16" fmla="*/ 12 w 35"/>
                  <a:gd name="T17" fmla="*/ 2 h 29"/>
                  <a:gd name="T18" fmla="*/ 24 w 35"/>
                  <a:gd name="T19" fmla="*/ 0 h 29"/>
                  <a:gd name="T20" fmla="*/ 35 w 35"/>
                  <a:gd name="T21" fmla="*/ 4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9">
                    <a:moveTo>
                      <a:pt x="35" y="4"/>
                    </a:moveTo>
                    <a:lnTo>
                      <a:pt x="35" y="10"/>
                    </a:lnTo>
                    <a:lnTo>
                      <a:pt x="33" y="19"/>
                    </a:lnTo>
                    <a:lnTo>
                      <a:pt x="25" y="25"/>
                    </a:lnTo>
                    <a:lnTo>
                      <a:pt x="14" y="29"/>
                    </a:lnTo>
                    <a:lnTo>
                      <a:pt x="0" y="25"/>
                    </a:lnTo>
                    <a:lnTo>
                      <a:pt x="2" y="12"/>
                    </a:lnTo>
                    <a:lnTo>
                      <a:pt x="6" y="4"/>
                    </a:lnTo>
                    <a:lnTo>
                      <a:pt x="12" y="2"/>
                    </a:lnTo>
                    <a:lnTo>
                      <a:pt x="24" y="0"/>
                    </a:lnTo>
                    <a:lnTo>
                      <a:pt x="35" y="4"/>
                    </a:lnTo>
                    <a:close/>
                  </a:path>
                </a:pathLst>
              </a:custGeom>
              <a:grpFill/>
              <a:ln w="9525">
                <a:solidFill>
                  <a:schemeClr val="bg2"/>
                </a:solidFill>
                <a:round/>
                <a:headEnd/>
                <a:tailEnd/>
              </a:ln>
            </p:spPr>
            <p:txBody>
              <a:bodyPr/>
              <a:lstStyle/>
              <a:p>
                <a:pPr>
                  <a:defRPr/>
                </a:pPr>
                <a:endParaRPr lang="en-GB" dirty="0"/>
              </a:p>
            </p:txBody>
          </p:sp>
          <p:sp>
            <p:nvSpPr>
              <p:cNvPr id="904" name="Freeform 90">
                <a:extLst>
                  <a:ext uri="{FF2B5EF4-FFF2-40B4-BE49-F238E27FC236}">
                    <a16:creationId xmlns:a16="http://schemas.microsoft.com/office/drawing/2014/main" id="{89EDB9A0-D639-4504-9FB0-56F0E63B4E86}"/>
                  </a:ext>
                </a:extLst>
              </p:cNvPr>
              <p:cNvSpPr>
                <a:spLocks/>
              </p:cNvSpPr>
              <p:nvPr/>
            </p:nvSpPr>
            <p:spPr bwMode="auto">
              <a:xfrm>
                <a:off x="1460" y="1619"/>
                <a:ext cx="35" cy="29"/>
              </a:xfrm>
              <a:custGeom>
                <a:avLst/>
                <a:gdLst>
                  <a:gd name="T0" fmla="*/ 35 w 35"/>
                  <a:gd name="T1" fmla="*/ 4 h 29"/>
                  <a:gd name="T2" fmla="*/ 35 w 35"/>
                  <a:gd name="T3" fmla="*/ 10 h 29"/>
                  <a:gd name="T4" fmla="*/ 33 w 35"/>
                  <a:gd name="T5" fmla="*/ 19 h 29"/>
                  <a:gd name="T6" fmla="*/ 25 w 35"/>
                  <a:gd name="T7" fmla="*/ 25 h 29"/>
                  <a:gd name="T8" fmla="*/ 14 w 35"/>
                  <a:gd name="T9" fmla="*/ 29 h 29"/>
                  <a:gd name="T10" fmla="*/ 0 w 35"/>
                  <a:gd name="T11" fmla="*/ 25 h 29"/>
                  <a:gd name="T12" fmla="*/ 2 w 35"/>
                  <a:gd name="T13" fmla="*/ 12 h 29"/>
                  <a:gd name="T14" fmla="*/ 6 w 35"/>
                  <a:gd name="T15" fmla="*/ 4 h 29"/>
                  <a:gd name="T16" fmla="*/ 12 w 35"/>
                  <a:gd name="T17" fmla="*/ 2 h 29"/>
                  <a:gd name="T18" fmla="*/ 24 w 35"/>
                  <a:gd name="T19" fmla="*/ 0 h 29"/>
                  <a:gd name="T20" fmla="*/ 35 w 35"/>
                  <a:gd name="T21"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
                    <a:moveTo>
                      <a:pt x="35" y="4"/>
                    </a:moveTo>
                    <a:lnTo>
                      <a:pt x="35" y="10"/>
                    </a:lnTo>
                    <a:lnTo>
                      <a:pt x="33" y="19"/>
                    </a:lnTo>
                    <a:lnTo>
                      <a:pt x="25" y="25"/>
                    </a:lnTo>
                    <a:lnTo>
                      <a:pt x="14" y="29"/>
                    </a:lnTo>
                    <a:lnTo>
                      <a:pt x="0" y="25"/>
                    </a:lnTo>
                    <a:lnTo>
                      <a:pt x="2" y="12"/>
                    </a:lnTo>
                    <a:lnTo>
                      <a:pt x="6" y="4"/>
                    </a:lnTo>
                    <a:lnTo>
                      <a:pt x="12" y="2"/>
                    </a:lnTo>
                    <a:lnTo>
                      <a:pt x="24" y="0"/>
                    </a:lnTo>
                    <a:lnTo>
                      <a:pt x="35" y="4"/>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6" name="Canada">
              <a:extLst>
                <a:ext uri="{FF2B5EF4-FFF2-40B4-BE49-F238E27FC236}">
                  <a16:creationId xmlns:a16="http://schemas.microsoft.com/office/drawing/2014/main" id="{CAF65AD7-CCED-4898-AA76-77D0B58B3BE1}"/>
                </a:ext>
              </a:extLst>
            </p:cNvPr>
            <p:cNvGrpSpPr>
              <a:grpSpLocks/>
            </p:cNvGrpSpPr>
            <p:nvPr/>
          </p:nvGrpSpPr>
          <p:grpSpPr bwMode="auto">
            <a:xfrm>
              <a:off x="2057400" y="2303463"/>
              <a:ext cx="169863" cy="107950"/>
              <a:chOff x="1306" y="1683"/>
              <a:chExt cx="107" cy="68"/>
            </a:xfrm>
            <a:grpFill/>
          </p:grpSpPr>
          <p:sp>
            <p:nvSpPr>
              <p:cNvPr id="901" name="Freeform 92">
                <a:extLst>
                  <a:ext uri="{FF2B5EF4-FFF2-40B4-BE49-F238E27FC236}">
                    <a16:creationId xmlns:a16="http://schemas.microsoft.com/office/drawing/2014/main" id="{52575F6F-198F-471A-A666-724EB1A17778}"/>
                  </a:ext>
                </a:extLst>
              </p:cNvPr>
              <p:cNvSpPr>
                <a:spLocks/>
              </p:cNvSpPr>
              <p:nvPr/>
            </p:nvSpPr>
            <p:spPr bwMode="auto">
              <a:xfrm>
                <a:off x="1306" y="1683"/>
                <a:ext cx="107" cy="68"/>
              </a:xfrm>
              <a:custGeom>
                <a:avLst/>
                <a:gdLst>
                  <a:gd name="T0" fmla="*/ 17 w 107"/>
                  <a:gd name="T1" fmla="*/ 16 h 68"/>
                  <a:gd name="T2" fmla="*/ 17 w 107"/>
                  <a:gd name="T3" fmla="*/ 6 h 68"/>
                  <a:gd name="T4" fmla="*/ 27 w 107"/>
                  <a:gd name="T5" fmla="*/ 0 h 68"/>
                  <a:gd name="T6" fmla="*/ 39 w 107"/>
                  <a:gd name="T7" fmla="*/ 0 h 68"/>
                  <a:gd name="T8" fmla="*/ 39 w 107"/>
                  <a:gd name="T9" fmla="*/ 8 h 68"/>
                  <a:gd name="T10" fmla="*/ 41 w 107"/>
                  <a:gd name="T11" fmla="*/ 12 h 68"/>
                  <a:gd name="T12" fmla="*/ 51 w 107"/>
                  <a:gd name="T13" fmla="*/ 13 h 68"/>
                  <a:gd name="T14" fmla="*/ 53 w 107"/>
                  <a:gd name="T15" fmla="*/ 16 h 68"/>
                  <a:gd name="T16" fmla="*/ 54 w 107"/>
                  <a:gd name="T17" fmla="*/ 19 h 68"/>
                  <a:gd name="T18" fmla="*/ 60 w 107"/>
                  <a:gd name="T19" fmla="*/ 21 h 68"/>
                  <a:gd name="T20" fmla="*/ 68 w 107"/>
                  <a:gd name="T21" fmla="*/ 29 h 68"/>
                  <a:gd name="T22" fmla="*/ 82 w 107"/>
                  <a:gd name="T23" fmla="*/ 31 h 68"/>
                  <a:gd name="T24" fmla="*/ 84 w 107"/>
                  <a:gd name="T25" fmla="*/ 37 h 68"/>
                  <a:gd name="T26" fmla="*/ 86 w 107"/>
                  <a:gd name="T27" fmla="*/ 45 h 68"/>
                  <a:gd name="T28" fmla="*/ 95 w 107"/>
                  <a:gd name="T29" fmla="*/ 45 h 68"/>
                  <a:gd name="T30" fmla="*/ 105 w 107"/>
                  <a:gd name="T31" fmla="*/ 47 h 68"/>
                  <a:gd name="T32" fmla="*/ 107 w 107"/>
                  <a:gd name="T33" fmla="*/ 50 h 68"/>
                  <a:gd name="T34" fmla="*/ 107 w 107"/>
                  <a:gd name="T35" fmla="*/ 54 h 68"/>
                  <a:gd name="T36" fmla="*/ 105 w 107"/>
                  <a:gd name="T37" fmla="*/ 54 h 68"/>
                  <a:gd name="T38" fmla="*/ 103 w 107"/>
                  <a:gd name="T39" fmla="*/ 58 h 68"/>
                  <a:gd name="T40" fmla="*/ 99 w 107"/>
                  <a:gd name="T41" fmla="*/ 58 h 68"/>
                  <a:gd name="T42" fmla="*/ 97 w 107"/>
                  <a:gd name="T43" fmla="*/ 60 h 68"/>
                  <a:gd name="T44" fmla="*/ 88 w 107"/>
                  <a:gd name="T45" fmla="*/ 58 h 68"/>
                  <a:gd name="T46" fmla="*/ 82 w 107"/>
                  <a:gd name="T47" fmla="*/ 56 h 68"/>
                  <a:gd name="T48" fmla="*/ 74 w 107"/>
                  <a:gd name="T49" fmla="*/ 50 h 68"/>
                  <a:gd name="T50" fmla="*/ 66 w 107"/>
                  <a:gd name="T51" fmla="*/ 45 h 68"/>
                  <a:gd name="T52" fmla="*/ 62 w 107"/>
                  <a:gd name="T53" fmla="*/ 41 h 68"/>
                  <a:gd name="T54" fmla="*/ 58 w 107"/>
                  <a:gd name="T55" fmla="*/ 43 h 68"/>
                  <a:gd name="T56" fmla="*/ 56 w 107"/>
                  <a:gd name="T57" fmla="*/ 47 h 68"/>
                  <a:gd name="T58" fmla="*/ 51 w 107"/>
                  <a:gd name="T59" fmla="*/ 54 h 68"/>
                  <a:gd name="T60" fmla="*/ 39 w 107"/>
                  <a:gd name="T61" fmla="*/ 66 h 68"/>
                  <a:gd name="T62" fmla="*/ 23 w 107"/>
                  <a:gd name="T63" fmla="*/ 68 h 68"/>
                  <a:gd name="T64" fmla="*/ 25 w 107"/>
                  <a:gd name="T65" fmla="*/ 54 h 68"/>
                  <a:gd name="T66" fmla="*/ 14 w 107"/>
                  <a:gd name="T67" fmla="*/ 54 h 68"/>
                  <a:gd name="T68" fmla="*/ 10 w 107"/>
                  <a:gd name="T69" fmla="*/ 54 h 68"/>
                  <a:gd name="T70" fmla="*/ 6 w 107"/>
                  <a:gd name="T71" fmla="*/ 60 h 68"/>
                  <a:gd name="T72" fmla="*/ 0 w 107"/>
                  <a:gd name="T73" fmla="*/ 54 h 68"/>
                  <a:gd name="T74" fmla="*/ 6 w 107"/>
                  <a:gd name="T75" fmla="*/ 47 h 68"/>
                  <a:gd name="T76" fmla="*/ 15 w 107"/>
                  <a:gd name="T77" fmla="*/ 37 h 68"/>
                  <a:gd name="T78" fmla="*/ 15 w 107"/>
                  <a:gd name="T79" fmla="*/ 25 h 68"/>
                  <a:gd name="T80" fmla="*/ 17 w 107"/>
                  <a:gd name="T81" fmla="*/ 21 h 68"/>
                  <a:gd name="T82" fmla="*/ 17 w 107"/>
                  <a:gd name="T83" fmla="*/ 16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7" h="68">
                    <a:moveTo>
                      <a:pt x="17" y="16"/>
                    </a:moveTo>
                    <a:lnTo>
                      <a:pt x="17" y="6"/>
                    </a:lnTo>
                    <a:lnTo>
                      <a:pt x="27" y="0"/>
                    </a:lnTo>
                    <a:lnTo>
                      <a:pt x="39" y="0"/>
                    </a:lnTo>
                    <a:lnTo>
                      <a:pt x="39" y="8"/>
                    </a:lnTo>
                    <a:lnTo>
                      <a:pt x="41" y="12"/>
                    </a:lnTo>
                    <a:lnTo>
                      <a:pt x="51" y="13"/>
                    </a:lnTo>
                    <a:lnTo>
                      <a:pt x="53" y="16"/>
                    </a:lnTo>
                    <a:lnTo>
                      <a:pt x="54" y="19"/>
                    </a:lnTo>
                    <a:lnTo>
                      <a:pt x="60" y="21"/>
                    </a:lnTo>
                    <a:lnTo>
                      <a:pt x="68" y="29"/>
                    </a:lnTo>
                    <a:lnTo>
                      <a:pt x="82" y="31"/>
                    </a:lnTo>
                    <a:lnTo>
                      <a:pt x="84" y="37"/>
                    </a:lnTo>
                    <a:lnTo>
                      <a:pt x="86" y="45"/>
                    </a:lnTo>
                    <a:lnTo>
                      <a:pt x="95" y="45"/>
                    </a:lnTo>
                    <a:lnTo>
                      <a:pt x="105" y="47"/>
                    </a:lnTo>
                    <a:lnTo>
                      <a:pt x="107" y="50"/>
                    </a:lnTo>
                    <a:lnTo>
                      <a:pt x="107" y="54"/>
                    </a:lnTo>
                    <a:lnTo>
                      <a:pt x="105" y="54"/>
                    </a:lnTo>
                    <a:lnTo>
                      <a:pt x="103" y="58"/>
                    </a:lnTo>
                    <a:lnTo>
                      <a:pt x="99" y="58"/>
                    </a:lnTo>
                    <a:lnTo>
                      <a:pt x="97" y="60"/>
                    </a:lnTo>
                    <a:lnTo>
                      <a:pt x="88" y="58"/>
                    </a:lnTo>
                    <a:lnTo>
                      <a:pt x="82" y="56"/>
                    </a:lnTo>
                    <a:lnTo>
                      <a:pt x="74" y="50"/>
                    </a:lnTo>
                    <a:lnTo>
                      <a:pt x="66" y="45"/>
                    </a:lnTo>
                    <a:lnTo>
                      <a:pt x="62" y="41"/>
                    </a:lnTo>
                    <a:lnTo>
                      <a:pt x="58" y="43"/>
                    </a:lnTo>
                    <a:lnTo>
                      <a:pt x="56" y="47"/>
                    </a:lnTo>
                    <a:lnTo>
                      <a:pt x="51" y="54"/>
                    </a:lnTo>
                    <a:lnTo>
                      <a:pt x="39" y="66"/>
                    </a:lnTo>
                    <a:lnTo>
                      <a:pt x="23" y="68"/>
                    </a:lnTo>
                    <a:lnTo>
                      <a:pt x="25" y="54"/>
                    </a:lnTo>
                    <a:lnTo>
                      <a:pt x="14" y="54"/>
                    </a:lnTo>
                    <a:lnTo>
                      <a:pt x="10" y="54"/>
                    </a:lnTo>
                    <a:lnTo>
                      <a:pt x="6" y="60"/>
                    </a:lnTo>
                    <a:lnTo>
                      <a:pt x="0" y="54"/>
                    </a:lnTo>
                    <a:lnTo>
                      <a:pt x="6" y="47"/>
                    </a:lnTo>
                    <a:lnTo>
                      <a:pt x="15" y="37"/>
                    </a:lnTo>
                    <a:lnTo>
                      <a:pt x="15" y="25"/>
                    </a:lnTo>
                    <a:lnTo>
                      <a:pt x="17" y="21"/>
                    </a:lnTo>
                    <a:lnTo>
                      <a:pt x="17" y="16"/>
                    </a:lnTo>
                    <a:close/>
                  </a:path>
                </a:pathLst>
              </a:custGeom>
              <a:grpFill/>
              <a:ln w="9525">
                <a:solidFill>
                  <a:schemeClr val="bg2"/>
                </a:solidFill>
                <a:round/>
                <a:headEnd/>
                <a:tailEnd/>
              </a:ln>
            </p:spPr>
            <p:txBody>
              <a:bodyPr/>
              <a:lstStyle/>
              <a:p>
                <a:pPr>
                  <a:defRPr/>
                </a:pPr>
                <a:endParaRPr lang="en-GB" dirty="0"/>
              </a:p>
            </p:txBody>
          </p:sp>
          <p:sp>
            <p:nvSpPr>
              <p:cNvPr id="902" name="Freeform 93">
                <a:extLst>
                  <a:ext uri="{FF2B5EF4-FFF2-40B4-BE49-F238E27FC236}">
                    <a16:creationId xmlns:a16="http://schemas.microsoft.com/office/drawing/2014/main" id="{916D99A1-6685-4EAA-9EDB-6A85B95D883E}"/>
                  </a:ext>
                </a:extLst>
              </p:cNvPr>
              <p:cNvSpPr>
                <a:spLocks/>
              </p:cNvSpPr>
              <p:nvPr/>
            </p:nvSpPr>
            <p:spPr bwMode="auto">
              <a:xfrm>
                <a:off x="1306" y="1683"/>
                <a:ext cx="107" cy="68"/>
              </a:xfrm>
              <a:custGeom>
                <a:avLst/>
                <a:gdLst>
                  <a:gd name="T0" fmla="*/ 17 w 107"/>
                  <a:gd name="T1" fmla="*/ 16 h 68"/>
                  <a:gd name="T2" fmla="*/ 17 w 107"/>
                  <a:gd name="T3" fmla="*/ 6 h 68"/>
                  <a:gd name="T4" fmla="*/ 27 w 107"/>
                  <a:gd name="T5" fmla="*/ 0 h 68"/>
                  <a:gd name="T6" fmla="*/ 39 w 107"/>
                  <a:gd name="T7" fmla="*/ 0 h 68"/>
                  <a:gd name="T8" fmla="*/ 39 w 107"/>
                  <a:gd name="T9" fmla="*/ 8 h 68"/>
                  <a:gd name="T10" fmla="*/ 41 w 107"/>
                  <a:gd name="T11" fmla="*/ 12 h 68"/>
                  <a:gd name="T12" fmla="*/ 51 w 107"/>
                  <a:gd name="T13" fmla="*/ 13 h 68"/>
                  <a:gd name="T14" fmla="*/ 53 w 107"/>
                  <a:gd name="T15" fmla="*/ 16 h 68"/>
                  <a:gd name="T16" fmla="*/ 54 w 107"/>
                  <a:gd name="T17" fmla="*/ 19 h 68"/>
                  <a:gd name="T18" fmla="*/ 60 w 107"/>
                  <a:gd name="T19" fmla="*/ 21 h 68"/>
                  <a:gd name="T20" fmla="*/ 68 w 107"/>
                  <a:gd name="T21" fmla="*/ 29 h 68"/>
                  <a:gd name="T22" fmla="*/ 82 w 107"/>
                  <a:gd name="T23" fmla="*/ 31 h 68"/>
                  <a:gd name="T24" fmla="*/ 84 w 107"/>
                  <a:gd name="T25" fmla="*/ 37 h 68"/>
                  <a:gd name="T26" fmla="*/ 86 w 107"/>
                  <a:gd name="T27" fmla="*/ 45 h 68"/>
                  <a:gd name="T28" fmla="*/ 95 w 107"/>
                  <a:gd name="T29" fmla="*/ 45 h 68"/>
                  <a:gd name="T30" fmla="*/ 105 w 107"/>
                  <a:gd name="T31" fmla="*/ 47 h 68"/>
                  <a:gd name="T32" fmla="*/ 107 w 107"/>
                  <a:gd name="T33" fmla="*/ 50 h 68"/>
                  <a:gd name="T34" fmla="*/ 107 w 107"/>
                  <a:gd name="T35" fmla="*/ 54 h 68"/>
                  <a:gd name="T36" fmla="*/ 105 w 107"/>
                  <a:gd name="T37" fmla="*/ 54 h 68"/>
                  <a:gd name="T38" fmla="*/ 103 w 107"/>
                  <a:gd name="T39" fmla="*/ 58 h 68"/>
                  <a:gd name="T40" fmla="*/ 99 w 107"/>
                  <a:gd name="T41" fmla="*/ 58 h 68"/>
                  <a:gd name="T42" fmla="*/ 97 w 107"/>
                  <a:gd name="T43" fmla="*/ 60 h 68"/>
                  <a:gd name="T44" fmla="*/ 88 w 107"/>
                  <a:gd name="T45" fmla="*/ 58 h 68"/>
                  <a:gd name="T46" fmla="*/ 82 w 107"/>
                  <a:gd name="T47" fmla="*/ 56 h 68"/>
                  <a:gd name="T48" fmla="*/ 74 w 107"/>
                  <a:gd name="T49" fmla="*/ 50 h 68"/>
                  <a:gd name="T50" fmla="*/ 66 w 107"/>
                  <a:gd name="T51" fmla="*/ 45 h 68"/>
                  <a:gd name="T52" fmla="*/ 62 w 107"/>
                  <a:gd name="T53" fmla="*/ 41 h 68"/>
                  <a:gd name="T54" fmla="*/ 58 w 107"/>
                  <a:gd name="T55" fmla="*/ 43 h 68"/>
                  <a:gd name="T56" fmla="*/ 56 w 107"/>
                  <a:gd name="T57" fmla="*/ 47 h 68"/>
                  <a:gd name="T58" fmla="*/ 51 w 107"/>
                  <a:gd name="T59" fmla="*/ 54 h 68"/>
                  <a:gd name="T60" fmla="*/ 39 w 107"/>
                  <a:gd name="T61" fmla="*/ 66 h 68"/>
                  <a:gd name="T62" fmla="*/ 23 w 107"/>
                  <a:gd name="T63" fmla="*/ 68 h 68"/>
                  <a:gd name="T64" fmla="*/ 25 w 107"/>
                  <a:gd name="T65" fmla="*/ 54 h 68"/>
                  <a:gd name="T66" fmla="*/ 14 w 107"/>
                  <a:gd name="T67" fmla="*/ 54 h 68"/>
                  <a:gd name="T68" fmla="*/ 10 w 107"/>
                  <a:gd name="T69" fmla="*/ 54 h 68"/>
                  <a:gd name="T70" fmla="*/ 6 w 107"/>
                  <a:gd name="T71" fmla="*/ 60 h 68"/>
                  <a:gd name="T72" fmla="*/ 0 w 107"/>
                  <a:gd name="T73" fmla="*/ 54 h 68"/>
                  <a:gd name="T74" fmla="*/ 6 w 107"/>
                  <a:gd name="T75" fmla="*/ 47 h 68"/>
                  <a:gd name="T76" fmla="*/ 15 w 107"/>
                  <a:gd name="T77" fmla="*/ 37 h 68"/>
                  <a:gd name="T78" fmla="*/ 15 w 107"/>
                  <a:gd name="T79" fmla="*/ 25 h 68"/>
                  <a:gd name="T80" fmla="*/ 17 w 107"/>
                  <a:gd name="T81" fmla="*/ 21 h 68"/>
                  <a:gd name="T82" fmla="*/ 17 w 107"/>
                  <a:gd name="T83"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68">
                    <a:moveTo>
                      <a:pt x="17" y="16"/>
                    </a:moveTo>
                    <a:lnTo>
                      <a:pt x="17" y="6"/>
                    </a:lnTo>
                    <a:lnTo>
                      <a:pt x="27" y="0"/>
                    </a:lnTo>
                    <a:lnTo>
                      <a:pt x="39" y="0"/>
                    </a:lnTo>
                    <a:lnTo>
                      <a:pt x="39" y="8"/>
                    </a:lnTo>
                    <a:lnTo>
                      <a:pt x="41" y="12"/>
                    </a:lnTo>
                    <a:lnTo>
                      <a:pt x="51" y="13"/>
                    </a:lnTo>
                    <a:lnTo>
                      <a:pt x="53" y="16"/>
                    </a:lnTo>
                    <a:lnTo>
                      <a:pt x="54" y="19"/>
                    </a:lnTo>
                    <a:lnTo>
                      <a:pt x="60" y="21"/>
                    </a:lnTo>
                    <a:lnTo>
                      <a:pt x="68" y="29"/>
                    </a:lnTo>
                    <a:lnTo>
                      <a:pt x="82" y="31"/>
                    </a:lnTo>
                    <a:lnTo>
                      <a:pt x="84" y="37"/>
                    </a:lnTo>
                    <a:lnTo>
                      <a:pt x="86" y="45"/>
                    </a:lnTo>
                    <a:lnTo>
                      <a:pt x="95" y="45"/>
                    </a:lnTo>
                    <a:lnTo>
                      <a:pt x="105" y="47"/>
                    </a:lnTo>
                    <a:lnTo>
                      <a:pt x="107" y="50"/>
                    </a:lnTo>
                    <a:lnTo>
                      <a:pt x="107" y="54"/>
                    </a:lnTo>
                    <a:lnTo>
                      <a:pt x="105" y="54"/>
                    </a:lnTo>
                    <a:lnTo>
                      <a:pt x="103" y="58"/>
                    </a:lnTo>
                    <a:lnTo>
                      <a:pt x="99" y="58"/>
                    </a:lnTo>
                    <a:lnTo>
                      <a:pt x="97" y="60"/>
                    </a:lnTo>
                    <a:lnTo>
                      <a:pt x="88" y="58"/>
                    </a:lnTo>
                    <a:lnTo>
                      <a:pt x="82" y="56"/>
                    </a:lnTo>
                    <a:lnTo>
                      <a:pt x="74" y="50"/>
                    </a:lnTo>
                    <a:lnTo>
                      <a:pt x="66" y="45"/>
                    </a:lnTo>
                    <a:lnTo>
                      <a:pt x="62" y="41"/>
                    </a:lnTo>
                    <a:lnTo>
                      <a:pt x="58" y="43"/>
                    </a:lnTo>
                    <a:lnTo>
                      <a:pt x="56" y="47"/>
                    </a:lnTo>
                    <a:lnTo>
                      <a:pt x="51" y="54"/>
                    </a:lnTo>
                    <a:lnTo>
                      <a:pt x="39" y="66"/>
                    </a:lnTo>
                    <a:lnTo>
                      <a:pt x="23" y="68"/>
                    </a:lnTo>
                    <a:lnTo>
                      <a:pt x="25" y="54"/>
                    </a:lnTo>
                    <a:lnTo>
                      <a:pt x="14" y="54"/>
                    </a:lnTo>
                    <a:lnTo>
                      <a:pt x="10" y="54"/>
                    </a:lnTo>
                    <a:lnTo>
                      <a:pt x="6" y="60"/>
                    </a:lnTo>
                    <a:lnTo>
                      <a:pt x="0" y="54"/>
                    </a:lnTo>
                    <a:lnTo>
                      <a:pt x="6" y="47"/>
                    </a:lnTo>
                    <a:lnTo>
                      <a:pt x="15" y="37"/>
                    </a:lnTo>
                    <a:lnTo>
                      <a:pt x="15" y="25"/>
                    </a:lnTo>
                    <a:lnTo>
                      <a:pt x="17" y="21"/>
                    </a:lnTo>
                    <a:lnTo>
                      <a:pt x="17" y="1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7" name="Canada">
              <a:extLst>
                <a:ext uri="{FF2B5EF4-FFF2-40B4-BE49-F238E27FC236}">
                  <a16:creationId xmlns:a16="http://schemas.microsoft.com/office/drawing/2014/main" id="{BFE5C495-C113-4352-B300-D6E297F38F14}"/>
                </a:ext>
              </a:extLst>
            </p:cNvPr>
            <p:cNvGrpSpPr>
              <a:grpSpLocks/>
            </p:cNvGrpSpPr>
            <p:nvPr/>
          </p:nvGrpSpPr>
          <p:grpSpPr bwMode="auto">
            <a:xfrm>
              <a:off x="1760538" y="2136775"/>
              <a:ext cx="104775" cy="55563"/>
              <a:chOff x="1119" y="1578"/>
              <a:chExt cx="66" cy="35"/>
            </a:xfrm>
            <a:grpFill/>
          </p:grpSpPr>
          <p:sp>
            <p:nvSpPr>
              <p:cNvPr id="899" name="Freeform 95">
                <a:extLst>
                  <a:ext uri="{FF2B5EF4-FFF2-40B4-BE49-F238E27FC236}">
                    <a16:creationId xmlns:a16="http://schemas.microsoft.com/office/drawing/2014/main" id="{56850095-1B50-4C2C-A21F-B5D6AA84F611}"/>
                  </a:ext>
                </a:extLst>
              </p:cNvPr>
              <p:cNvSpPr>
                <a:spLocks/>
              </p:cNvSpPr>
              <p:nvPr/>
            </p:nvSpPr>
            <p:spPr bwMode="auto">
              <a:xfrm>
                <a:off x="1119" y="1578"/>
                <a:ext cx="66" cy="35"/>
              </a:xfrm>
              <a:custGeom>
                <a:avLst/>
                <a:gdLst>
                  <a:gd name="T0" fmla="*/ 6 w 66"/>
                  <a:gd name="T1" fmla="*/ 26 h 35"/>
                  <a:gd name="T2" fmla="*/ 0 w 66"/>
                  <a:gd name="T3" fmla="*/ 24 h 35"/>
                  <a:gd name="T4" fmla="*/ 10 w 66"/>
                  <a:gd name="T5" fmla="*/ 16 h 35"/>
                  <a:gd name="T6" fmla="*/ 18 w 66"/>
                  <a:gd name="T7" fmla="*/ 10 h 35"/>
                  <a:gd name="T8" fmla="*/ 20 w 66"/>
                  <a:gd name="T9" fmla="*/ 0 h 35"/>
                  <a:gd name="T10" fmla="*/ 27 w 66"/>
                  <a:gd name="T11" fmla="*/ 2 h 35"/>
                  <a:gd name="T12" fmla="*/ 37 w 66"/>
                  <a:gd name="T13" fmla="*/ 6 h 35"/>
                  <a:gd name="T14" fmla="*/ 47 w 66"/>
                  <a:gd name="T15" fmla="*/ 14 h 35"/>
                  <a:gd name="T16" fmla="*/ 58 w 66"/>
                  <a:gd name="T17" fmla="*/ 18 h 35"/>
                  <a:gd name="T18" fmla="*/ 64 w 66"/>
                  <a:gd name="T19" fmla="*/ 24 h 35"/>
                  <a:gd name="T20" fmla="*/ 66 w 66"/>
                  <a:gd name="T21" fmla="*/ 31 h 35"/>
                  <a:gd name="T22" fmla="*/ 62 w 66"/>
                  <a:gd name="T23" fmla="*/ 33 h 35"/>
                  <a:gd name="T24" fmla="*/ 54 w 66"/>
                  <a:gd name="T25" fmla="*/ 35 h 35"/>
                  <a:gd name="T26" fmla="*/ 43 w 66"/>
                  <a:gd name="T27" fmla="*/ 35 h 35"/>
                  <a:gd name="T28" fmla="*/ 27 w 66"/>
                  <a:gd name="T29" fmla="*/ 33 h 35"/>
                  <a:gd name="T30" fmla="*/ 18 w 66"/>
                  <a:gd name="T31" fmla="*/ 29 h 35"/>
                  <a:gd name="T32" fmla="*/ 6 w 66"/>
                  <a:gd name="T33" fmla="*/ 26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6" h="35">
                    <a:moveTo>
                      <a:pt x="6" y="26"/>
                    </a:moveTo>
                    <a:lnTo>
                      <a:pt x="0" y="24"/>
                    </a:lnTo>
                    <a:lnTo>
                      <a:pt x="10" y="16"/>
                    </a:lnTo>
                    <a:lnTo>
                      <a:pt x="18" y="10"/>
                    </a:lnTo>
                    <a:lnTo>
                      <a:pt x="20" y="0"/>
                    </a:lnTo>
                    <a:lnTo>
                      <a:pt x="27" y="2"/>
                    </a:lnTo>
                    <a:lnTo>
                      <a:pt x="37" y="6"/>
                    </a:lnTo>
                    <a:lnTo>
                      <a:pt x="47" y="14"/>
                    </a:lnTo>
                    <a:lnTo>
                      <a:pt x="58" y="18"/>
                    </a:lnTo>
                    <a:lnTo>
                      <a:pt x="64" y="24"/>
                    </a:lnTo>
                    <a:lnTo>
                      <a:pt x="66" y="31"/>
                    </a:lnTo>
                    <a:lnTo>
                      <a:pt x="62" y="33"/>
                    </a:lnTo>
                    <a:lnTo>
                      <a:pt x="54" y="35"/>
                    </a:lnTo>
                    <a:lnTo>
                      <a:pt x="43" y="35"/>
                    </a:lnTo>
                    <a:lnTo>
                      <a:pt x="27" y="33"/>
                    </a:lnTo>
                    <a:lnTo>
                      <a:pt x="18" y="29"/>
                    </a:lnTo>
                    <a:lnTo>
                      <a:pt x="6" y="26"/>
                    </a:lnTo>
                    <a:close/>
                  </a:path>
                </a:pathLst>
              </a:custGeom>
              <a:grpFill/>
              <a:ln w="9525">
                <a:solidFill>
                  <a:schemeClr val="bg2"/>
                </a:solidFill>
                <a:round/>
                <a:headEnd/>
                <a:tailEnd/>
              </a:ln>
            </p:spPr>
            <p:txBody>
              <a:bodyPr/>
              <a:lstStyle/>
              <a:p>
                <a:pPr>
                  <a:defRPr/>
                </a:pPr>
                <a:endParaRPr lang="en-GB" dirty="0"/>
              </a:p>
            </p:txBody>
          </p:sp>
          <p:sp>
            <p:nvSpPr>
              <p:cNvPr id="900" name="Freeform 96">
                <a:extLst>
                  <a:ext uri="{FF2B5EF4-FFF2-40B4-BE49-F238E27FC236}">
                    <a16:creationId xmlns:a16="http://schemas.microsoft.com/office/drawing/2014/main" id="{E73911BA-2A23-4479-8CC4-FB5173765751}"/>
                  </a:ext>
                </a:extLst>
              </p:cNvPr>
              <p:cNvSpPr>
                <a:spLocks/>
              </p:cNvSpPr>
              <p:nvPr/>
            </p:nvSpPr>
            <p:spPr bwMode="auto">
              <a:xfrm>
                <a:off x="1119" y="1578"/>
                <a:ext cx="66" cy="35"/>
              </a:xfrm>
              <a:custGeom>
                <a:avLst/>
                <a:gdLst>
                  <a:gd name="T0" fmla="*/ 6 w 66"/>
                  <a:gd name="T1" fmla="*/ 26 h 35"/>
                  <a:gd name="T2" fmla="*/ 0 w 66"/>
                  <a:gd name="T3" fmla="*/ 24 h 35"/>
                  <a:gd name="T4" fmla="*/ 10 w 66"/>
                  <a:gd name="T5" fmla="*/ 16 h 35"/>
                  <a:gd name="T6" fmla="*/ 18 w 66"/>
                  <a:gd name="T7" fmla="*/ 10 h 35"/>
                  <a:gd name="T8" fmla="*/ 20 w 66"/>
                  <a:gd name="T9" fmla="*/ 0 h 35"/>
                  <a:gd name="T10" fmla="*/ 27 w 66"/>
                  <a:gd name="T11" fmla="*/ 2 h 35"/>
                  <a:gd name="T12" fmla="*/ 37 w 66"/>
                  <a:gd name="T13" fmla="*/ 6 h 35"/>
                  <a:gd name="T14" fmla="*/ 47 w 66"/>
                  <a:gd name="T15" fmla="*/ 14 h 35"/>
                  <a:gd name="T16" fmla="*/ 58 w 66"/>
                  <a:gd name="T17" fmla="*/ 18 h 35"/>
                  <a:gd name="T18" fmla="*/ 64 w 66"/>
                  <a:gd name="T19" fmla="*/ 24 h 35"/>
                  <a:gd name="T20" fmla="*/ 66 w 66"/>
                  <a:gd name="T21" fmla="*/ 31 h 35"/>
                  <a:gd name="T22" fmla="*/ 62 w 66"/>
                  <a:gd name="T23" fmla="*/ 33 h 35"/>
                  <a:gd name="T24" fmla="*/ 54 w 66"/>
                  <a:gd name="T25" fmla="*/ 35 h 35"/>
                  <a:gd name="T26" fmla="*/ 43 w 66"/>
                  <a:gd name="T27" fmla="*/ 35 h 35"/>
                  <a:gd name="T28" fmla="*/ 27 w 66"/>
                  <a:gd name="T29" fmla="*/ 33 h 35"/>
                  <a:gd name="T30" fmla="*/ 18 w 66"/>
                  <a:gd name="T31" fmla="*/ 29 h 35"/>
                  <a:gd name="T32" fmla="*/ 6 w 66"/>
                  <a:gd name="T33"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5">
                    <a:moveTo>
                      <a:pt x="6" y="26"/>
                    </a:moveTo>
                    <a:lnTo>
                      <a:pt x="0" y="24"/>
                    </a:lnTo>
                    <a:lnTo>
                      <a:pt x="10" y="16"/>
                    </a:lnTo>
                    <a:lnTo>
                      <a:pt x="18" y="10"/>
                    </a:lnTo>
                    <a:lnTo>
                      <a:pt x="20" y="0"/>
                    </a:lnTo>
                    <a:lnTo>
                      <a:pt x="27" y="2"/>
                    </a:lnTo>
                    <a:lnTo>
                      <a:pt x="37" y="6"/>
                    </a:lnTo>
                    <a:lnTo>
                      <a:pt x="47" y="14"/>
                    </a:lnTo>
                    <a:lnTo>
                      <a:pt x="58" y="18"/>
                    </a:lnTo>
                    <a:lnTo>
                      <a:pt x="64" y="24"/>
                    </a:lnTo>
                    <a:lnTo>
                      <a:pt x="66" y="31"/>
                    </a:lnTo>
                    <a:lnTo>
                      <a:pt x="62" y="33"/>
                    </a:lnTo>
                    <a:lnTo>
                      <a:pt x="54" y="35"/>
                    </a:lnTo>
                    <a:lnTo>
                      <a:pt x="43" y="35"/>
                    </a:lnTo>
                    <a:lnTo>
                      <a:pt x="27" y="33"/>
                    </a:lnTo>
                    <a:lnTo>
                      <a:pt x="18" y="29"/>
                    </a:lnTo>
                    <a:lnTo>
                      <a:pt x="6" y="2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8" name="Canada">
              <a:extLst>
                <a:ext uri="{FF2B5EF4-FFF2-40B4-BE49-F238E27FC236}">
                  <a16:creationId xmlns:a16="http://schemas.microsoft.com/office/drawing/2014/main" id="{F1F6751F-C581-4605-A720-7EC2B30A6F77}"/>
                </a:ext>
              </a:extLst>
            </p:cNvPr>
            <p:cNvGrpSpPr>
              <a:grpSpLocks/>
            </p:cNvGrpSpPr>
            <p:nvPr/>
          </p:nvGrpSpPr>
          <p:grpSpPr bwMode="auto">
            <a:xfrm>
              <a:off x="1992313" y="1955800"/>
              <a:ext cx="712787" cy="506413"/>
              <a:chOff x="1265" y="1464"/>
              <a:chExt cx="449" cy="319"/>
            </a:xfrm>
            <a:grpFill/>
          </p:grpSpPr>
          <p:sp>
            <p:nvSpPr>
              <p:cNvPr id="897" name="Freeform 98">
                <a:extLst>
                  <a:ext uri="{FF2B5EF4-FFF2-40B4-BE49-F238E27FC236}">
                    <a16:creationId xmlns:a16="http://schemas.microsoft.com/office/drawing/2014/main" id="{AC62172E-5DFD-404E-AA98-E5A4B76DAB1D}"/>
                  </a:ext>
                </a:extLst>
              </p:cNvPr>
              <p:cNvSpPr>
                <a:spLocks/>
              </p:cNvSpPr>
              <p:nvPr/>
            </p:nvSpPr>
            <p:spPr bwMode="auto">
              <a:xfrm>
                <a:off x="1265" y="1464"/>
                <a:ext cx="449" cy="319"/>
              </a:xfrm>
              <a:custGeom>
                <a:avLst/>
                <a:gdLst>
                  <a:gd name="T0" fmla="*/ 144 w 449"/>
                  <a:gd name="T1" fmla="*/ 29 h 319"/>
                  <a:gd name="T2" fmla="*/ 150 w 449"/>
                  <a:gd name="T3" fmla="*/ 50 h 319"/>
                  <a:gd name="T4" fmla="*/ 179 w 449"/>
                  <a:gd name="T5" fmla="*/ 35 h 319"/>
                  <a:gd name="T6" fmla="*/ 232 w 449"/>
                  <a:gd name="T7" fmla="*/ 43 h 319"/>
                  <a:gd name="T8" fmla="*/ 244 w 449"/>
                  <a:gd name="T9" fmla="*/ 52 h 319"/>
                  <a:gd name="T10" fmla="*/ 252 w 449"/>
                  <a:gd name="T11" fmla="*/ 56 h 319"/>
                  <a:gd name="T12" fmla="*/ 273 w 449"/>
                  <a:gd name="T13" fmla="*/ 66 h 319"/>
                  <a:gd name="T14" fmla="*/ 277 w 449"/>
                  <a:gd name="T15" fmla="*/ 83 h 319"/>
                  <a:gd name="T16" fmla="*/ 298 w 449"/>
                  <a:gd name="T17" fmla="*/ 87 h 319"/>
                  <a:gd name="T18" fmla="*/ 324 w 449"/>
                  <a:gd name="T19" fmla="*/ 89 h 319"/>
                  <a:gd name="T20" fmla="*/ 316 w 449"/>
                  <a:gd name="T21" fmla="*/ 105 h 319"/>
                  <a:gd name="T22" fmla="*/ 351 w 449"/>
                  <a:gd name="T23" fmla="*/ 113 h 319"/>
                  <a:gd name="T24" fmla="*/ 334 w 449"/>
                  <a:gd name="T25" fmla="*/ 118 h 319"/>
                  <a:gd name="T26" fmla="*/ 359 w 449"/>
                  <a:gd name="T27" fmla="*/ 130 h 319"/>
                  <a:gd name="T28" fmla="*/ 338 w 449"/>
                  <a:gd name="T29" fmla="*/ 132 h 319"/>
                  <a:gd name="T30" fmla="*/ 338 w 449"/>
                  <a:gd name="T31" fmla="*/ 146 h 319"/>
                  <a:gd name="T32" fmla="*/ 373 w 449"/>
                  <a:gd name="T33" fmla="*/ 155 h 319"/>
                  <a:gd name="T34" fmla="*/ 394 w 449"/>
                  <a:gd name="T35" fmla="*/ 169 h 319"/>
                  <a:gd name="T36" fmla="*/ 423 w 449"/>
                  <a:gd name="T37" fmla="*/ 184 h 319"/>
                  <a:gd name="T38" fmla="*/ 449 w 449"/>
                  <a:gd name="T39" fmla="*/ 202 h 319"/>
                  <a:gd name="T40" fmla="*/ 423 w 449"/>
                  <a:gd name="T41" fmla="*/ 210 h 319"/>
                  <a:gd name="T42" fmla="*/ 410 w 449"/>
                  <a:gd name="T43" fmla="*/ 233 h 319"/>
                  <a:gd name="T44" fmla="*/ 377 w 449"/>
                  <a:gd name="T45" fmla="*/ 215 h 319"/>
                  <a:gd name="T46" fmla="*/ 349 w 449"/>
                  <a:gd name="T47" fmla="*/ 223 h 319"/>
                  <a:gd name="T48" fmla="*/ 398 w 449"/>
                  <a:gd name="T49" fmla="*/ 276 h 319"/>
                  <a:gd name="T50" fmla="*/ 384 w 449"/>
                  <a:gd name="T51" fmla="*/ 282 h 319"/>
                  <a:gd name="T52" fmla="*/ 347 w 449"/>
                  <a:gd name="T53" fmla="*/ 282 h 319"/>
                  <a:gd name="T54" fmla="*/ 357 w 449"/>
                  <a:gd name="T55" fmla="*/ 297 h 319"/>
                  <a:gd name="T56" fmla="*/ 345 w 449"/>
                  <a:gd name="T57" fmla="*/ 313 h 319"/>
                  <a:gd name="T58" fmla="*/ 302 w 449"/>
                  <a:gd name="T59" fmla="*/ 305 h 319"/>
                  <a:gd name="T60" fmla="*/ 281 w 449"/>
                  <a:gd name="T61" fmla="*/ 272 h 319"/>
                  <a:gd name="T62" fmla="*/ 250 w 449"/>
                  <a:gd name="T63" fmla="*/ 251 h 319"/>
                  <a:gd name="T64" fmla="*/ 232 w 449"/>
                  <a:gd name="T65" fmla="*/ 252 h 319"/>
                  <a:gd name="T66" fmla="*/ 203 w 449"/>
                  <a:gd name="T67" fmla="*/ 262 h 319"/>
                  <a:gd name="T68" fmla="*/ 197 w 449"/>
                  <a:gd name="T69" fmla="*/ 229 h 319"/>
                  <a:gd name="T70" fmla="*/ 232 w 449"/>
                  <a:gd name="T71" fmla="*/ 233 h 319"/>
                  <a:gd name="T72" fmla="*/ 240 w 449"/>
                  <a:gd name="T73" fmla="*/ 215 h 319"/>
                  <a:gd name="T74" fmla="*/ 265 w 449"/>
                  <a:gd name="T75" fmla="*/ 167 h 319"/>
                  <a:gd name="T76" fmla="*/ 240 w 449"/>
                  <a:gd name="T77" fmla="*/ 151 h 319"/>
                  <a:gd name="T78" fmla="*/ 213 w 449"/>
                  <a:gd name="T79" fmla="*/ 146 h 319"/>
                  <a:gd name="T80" fmla="*/ 207 w 449"/>
                  <a:gd name="T81" fmla="*/ 120 h 319"/>
                  <a:gd name="T82" fmla="*/ 181 w 449"/>
                  <a:gd name="T83" fmla="*/ 103 h 319"/>
                  <a:gd name="T84" fmla="*/ 174 w 449"/>
                  <a:gd name="T85" fmla="*/ 109 h 319"/>
                  <a:gd name="T86" fmla="*/ 127 w 449"/>
                  <a:gd name="T87" fmla="*/ 113 h 319"/>
                  <a:gd name="T88" fmla="*/ 55 w 449"/>
                  <a:gd name="T89" fmla="*/ 107 h 319"/>
                  <a:gd name="T90" fmla="*/ 19 w 449"/>
                  <a:gd name="T91" fmla="*/ 99 h 319"/>
                  <a:gd name="T92" fmla="*/ 31 w 449"/>
                  <a:gd name="T93" fmla="*/ 83 h 319"/>
                  <a:gd name="T94" fmla="*/ 0 w 449"/>
                  <a:gd name="T95" fmla="*/ 70 h 319"/>
                  <a:gd name="T96" fmla="*/ 37 w 449"/>
                  <a:gd name="T97" fmla="*/ 2 h 319"/>
                  <a:gd name="T98" fmla="*/ 62 w 449"/>
                  <a:gd name="T99" fmla="*/ 12 h 319"/>
                  <a:gd name="T100" fmla="*/ 66 w 449"/>
                  <a:gd name="T101" fmla="*/ 74 h 319"/>
                  <a:gd name="T102" fmla="*/ 76 w 449"/>
                  <a:gd name="T103" fmla="*/ 45 h 319"/>
                  <a:gd name="T104" fmla="*/ 105 w 449"/>
                  <a:gd name="T105" fmla="*/ 4 h 3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49" h="319">
                    <a:moveTo>
                      <a:pt x="131" y="6"/>
                    </a:moveTo>
                    <a:lnTo>
                      <a:pt x="136" y="13"/>
                    </a:lnTo>
                    <a:lnTo>
                      <a:pt x="142" y="21"/>
                    </a:lnTo>
                    <a:lnTo>
                      <a:pt x="144" y="29"/>
                    </a:lnTo>
                    <a:lnTo>
                      <a:pt x="144" y="37"/>
                    </a:lnTo>
                    <a:lnTo>
                      <a:pt x="140" y="41"/>
                    </a:lnTo>
                    <a:lnTo>
                      <a:pt x="140" y="50"/>
                    </a:lnTo>
                    <a:lnTo>
                      <a:pt x="150" y="50"/>
                    </a:lnTo>
                    <a:lnTo>
                      <a:pt x="154" y="41"/>
                    </a:lnTo>
                    <a:lnTo>
                      <a:pt x="164" y="41"/>
                    </a:lnTo>
                    <a:lnTo>
                      <a:pt x="176" y="48"/>
                    </a:lnTo>
                    <a:lnTo>
                      <a:pt x="179" y="35"/>
                    </a:lnTo>
                    <a:lnTo>
                      <a:pt x="193" y="33"/>
                    </a:lnTo>
                    <a:lnTo>
                      <a:pt x="209" y="33"/>
                    </a:lnTo>
                    <a:lnTo>
                      <a:pt x="224" y="39"/>
                    </a:lnTo>
                    <a:lnTo>
                      <a:pt x="232" y="43"/>
                    </a:lnTo>
                    <a:lnTo>
                      <a:pt x="222" y="48"/>
                    </a:lnTo>
                    <a:lnTo>
                      <a:pt x="220" y="56"/>
                    </a:lnTo>
                    <a:lnTo>
                      <a:pt x="234" y="50"/>
                    </a:lnTo>
                    <a:lnTo>
                      <a:pt x="244" y="52"/>
                    </a:lnTo>
                    <a:lnTo>
                      <a:pt x="238" y="58"/>
                    </a:lnTo>
                    <a:lnTo>
                      <a:pt x="232" y="66"/>
                    </a:lnTo>
                    <a:lnTo>
                      <a:pt x="240" y="64"/>
                    </a:lnTo>
                    <a:lnTo>
                      <a:pt x="252" y="56"/>
                    </a:lnTo>
                    <a:lnTo>
                      <a:pt x="254" y="64"/>
                    </a:lnTo>
                    <a:lnTo>
                      <a:pt x="248" y="72"/>
                    </a:lnTo>
                    <a:lnTo>
                      <a:pt x="258" y="72"/>
                    </a:lnTo>
                    <a:lnTo>
                      <a:pt x="273" y="66"/>
                    </a:lnTo>
                    <a:lnTo>
                      <a:pt x="283" y="68"/>
                    </a:lnTo>
                    <a:lnTo>
                      <a:pt x="289" y="74"/>
                    </a:lnTo>
                    <a:lnTo>
                      <a:pt x="285" y="77"/>
                    </a:lnTo>
                    <a:lnTo>
                      <a:pt x="277" y="83"/>
                    </a:lnTo>
                    <a:lnTo>
                      <a:pt x="283" y="87"/>
                    </a:lnTo>
                    <a:lnTo>
                      <a:pt x="293" y="83"/>
                    </a:lnTo>
                    <a:lnTo>
                      <a:pt x="298" y="81"/>
                    </a:lnTo>
                    <a:lnTo>
                      <a:pt x="298" y="87"/>
                    </a:lnTo>
                    <a:lnTo>
                      <a:pt x="291" y="95"/>
                    </a:lnTo>
                    <a:lnTo>
                      <a:pt x="297" y="95"/>
                    </a:lnTo>
                    <a:lnTo>
                      <a:pt x="312" y="89"/>
                    </a:lnTo>
                    <a:lnTo>
                      <a:pt x="324" y="89"/>
                    </a:lnTo>
                    <a:lnTo>
                      <a:pt x="334" y="93"/>
                    </a:lnTo>
                    <a:lnTo>
                      <a:pt x="334" y="97"/>
                    </a:lnTo>
                    <a:lnTo>
                      <a:pt x="326" y="101"/>
                    </a:lnTo>
                    <a:lnTo>
                      <a:pt x="316" y="105"/>
                    </a:lnTo>
                    <a:lnTo>
                      <a:pt x="324" y="109"/>
                    </a:lnTo>
                    <a:lnTo>
                      <a:pt x="342" y="105"/>
                    </a:lnTo>
                    <a:lnTo>
                      <a:pt x="347" y="107"/>
                    </a:lnTo>
                    <a:lnTo>
                      <a:pt x="351" y="113"/>
                    </a:lnTo>
                    <a:lnTo>
                      <a:pt x="353" y="118"/>
                    </a:lnTo>
                    <a:lnTo>
                      <a:pt x="345" y="118"/>
                    </a:lnTo>
                    <a:lnTo>
                      <a:pt x="340" y="118"/>
                    </a:lnTo>
                    <a:lnTo>
                      <a:pt x="334" y="118"/>
                    </a:lnTo>
                    <a:lnTo>
                      <a:pt x="334" y="124"/>
                    </a:lnTo>
                    <a:lnTo>
                      <a:pt x="344" y="124"/>
                    </a:lnTo>
                    <a:lnTo>
                      <a:pt x="353" y="124"/>
                    </a:lnTo>
                    <a:lnTo>
                      <a:pt x="359" y="130"/>
                    </a:lnTo>
                    <a:lnTo>
                      <a:pt x="361" y="134"/>
                    </a:lnTo>
                    <a:lnTo>
                      <a:pt x="359" y="134"/>
                    </a:lnTo>
                    <a:lnTo>
                      <a:pt x="353" y="134"/>
                    </a:lnTo>
                    <a:lnTo>
                      <a:pt x="338" y="132"/>
                    </a:lnTo>
                    <a:lnTo>
                      <a:pt x="336" y="134"/>
                    </a:lnTo>
                    <a:lnTo>
                      <a:pt x="334" y="136"/>
                    </a:lnTo>
                    <a:lnTo>
                      <a:pt x="334" y="140"/>
                    </a:lnTo>
                    <a:lnTo>
                      <a:pt x="338" y="146"/>
                    </a:lnTo>
                    <a:lnTo>
                      <a:pt x="345" y="151"/>
                    </a:lnTo>
                    <a:lnTo>
                      <a:pt x="353" y="151"/>
                    </a:lnTo>
                    <a:lnTo>
                      <a:pt x="361" y="150"/>
                    </a:lnTo>
                    <a:lnTo>
                      <a:pt x="373" y="155"/>
                    </a:lnTo>
                    <a:lnTo>
                      <a:pt x="373" y="161"/>
                    </a:lnTo>
                    <a:lnTo>
                      <a:pt x="379" y="163"/>
                    </a:lnTo>
                    <a:lnTo>
                      <a:pt x="388" y="165"/>
                    </a:lnTo>
                    <a:lnTo>
                      <a:pt x="394" y="169"/>
                    </a:lnTo>
                    <a:lnTo>
                      <a:pt x="396" y="175"/>
                    </a:lnTo>
                    <a:lnTo>
                      <a:pt x="406" y="175"/>
                    </a:lnTo>
                    <a:lnTo>
                      <a:pt x="414" y="177"/>
                    </a:lnTo>
                    <a:lnTo>
                      <a:pt x="423" y="184"/>
                    </a:lnTo>
                    <a:lnTo>
                      <a:pt x="427" y="188"/>
                    </a:lnTo>
                    <a:lnTo>
                      <a:pt x="439" y="190"/>
                    </a:lnTo>
                    <a:lnTo>
                      <a:pt x="449" y="198"/>
                    </a:lnTo>
                    <a:lnTo>
                      <a:pt x="449" y="202"/>
                    </a:lnTo>
                    <a:lnTo>
                      <a:pt x="449" y="206"/>
                    </a:lnTo>
                    <a:lnTo>
                      <a:pt x="447" y="208"/>
                    </a:lnTo>
                    <a:lnTo>
                      <a:pt x="433" y="210"/>
                    </a:lnTo>
                    <a:lnTo>
                      <a:pt x="423" y="210"/>
                    </a:lnTo>
                    <a:lnTo>
                      <a:pt x="425" y="219"/>
                    </a:lnTo>
                    <a:lnTo>
                      <a:pt x="420" y="225"/>
                    </a:lnTo>
                    <a:lnTo>
                      <a:pt x="410" y="225"/>
                    </a:lnTo>
                    <a:lnTo>
                      <a:pt x="410" y="233"/>
                    </a:lnTo>
                    <a:lnTo>
                      <a:pt x="404" y="241"/>
                    </a:lnTo>
                    <a:lnTo>
                      <a:pt x="388" y="233"/>
                    </a:lnTo>
                    <a:lnTo>
                      <a:pt x="381" y="223"/>
                    </a:lnTo>
                    <a:lnTo>
                      <a:pt x="377" y="215"/>
                    </a:lnTo>
                    <a:lnTo>
                      <a:pt x="355" y="202"/>
                    </a:lnTo>
                    <a:lnTo>
                      <a:pt x="347" y="206"/>
                    </a:lnTo>
                    <a:lnTo>
                      <a:pt x="351" y="215"/>
                    </a:lnTo>
                    <a:lnTo>
                      <a:pt x="349" y="223"/>
                    </a:lnTo>
                    <a:lnTo>
                      <a:pt x="355" y="237"/>
                    </a:lnTo>
                    <a:lnTo>
                      <a:pt x="367" y="249"/>
                    </a:lnTo>
                    <a:lnTo>
                      <a:pt x="384" y="262"/>
                    </a:lnTo>
                    <a:lnTo>
                      <a:pt x="398" y="276"/>
                    </a:lnTo>
                    <a:lnTo>
                      <a:pt x="396" y="282"/>
                    </a:lnTo>
                    <a:lnTo>
                      <a:pt x="390" y="280"/>
                    </a:lnTo>
                    <a:lnTo>
                      <a:pt x="386" y="280"/>
                    </a:lnTo>
                    <a:lnTo>
                      <a:pt x="384" y="282"/>
                    </a:lnTo>
                    <a:lnTo>
                      <a:pt x="390" y="295"/>
                    </a:lnTo>
                    <a:lnTo>
                      <a:pt x="384" y="301"/>
                    </a:lnTo>
                    <a:lnTo>
                      <a:pt x="369" y="293"/>
                    </a:lnTo>
                    <a:lnTo>
                      <a:pt x="347" y="282"/>
                    </a:lnTo>
                    <a:lnTo>
                      <a:pt x="336" y="270"/>
                    </a:lnTo>
                    <a:lnTo>
                      <a:pt x="330" y="274"/>
                    </a:lnTo>
                    <a:lnTo>
                      <a:pt x="340" y="283"/>
                    </a:lnTo>
                    <a:lnTo>
                      <a:pt x="357" y="297"/>
                    </a:lnTo>
                    <a:lnTo>
                      <a:pt x="361" y="303"/>
                    </a:lnTo>
                    <a:lnTo>
                      <a:pt x="365" y="311"/>
                    </a:lnTo>
                    <a:lnTo>
                      <a:pt x="369" y="319"/>
                    </a:lnTo>
                    <a:lnTo>
                      <a:pt x="345" y="313"/>
                    </a:lnTo>
                    <a:lnTo>
                      <a:pt x="326" y="305"/>
                    </a:lnTo>
                    <a:lnTo>
                      <a:pt x="312" y="295"/>
                    </a:lnTo>
                    <a:lnTo>
                      <a:pt x="304" y="295"/>
                    </a:lnTo>
                    <a:lnTo>
                      <a:pt x="302" y="305"/>
                    </a:lnTo>
                    <a:lnTo>
                      <a:pt x="289" y="289"/>
                    </a:lnTo>
                    <a:lnTo>
                      <a:pt x="283" y="282"/>
                    </a:lnTo>
                    <a:lnTo>
                      <a:pt x="287" y="278"/>
                    </a:lnTo>
                    <a:lnTo>
                      <a:pt x="281" y="272"/>
                    </a:lnTo>
                    <a:lnTo>
                      <a:pt x="273" y="274"/>
                    </a:lnTo>
                    <a:lnTo>
                      <a:pt x="265" y="266"/>
                    </a:lnTo>
                    <a:lnTo>
                      <a:pt x="256" y="256"/>
                    </a:lnTo>
                    <a:lnTo>
                      <a:pt x="250" y="251"/>
                    </a:lnTo>
                    <a:lnTo>
                      <a:pt x="238" y="246"/>
                    </a:lnTo>
                    <a:lnTo>
                      <a:pt x="232" y="243"/>
                    </a:lnTo>
                    <a:lnTo>
                      <a:pt x="232" y="251"/>
                    </a:lnTo>
                    <a:lnTo>
                      <a:pt x="232" y="252"/>
                    </a:lnTo>
                    <a:lnTo>
                      <a:pt x="230" y="254"/>
                    </a:lnTo>
                    <a:lnTo>
                      <a:pt x="219" y="254"/>
                    </a:lnTo>
                    <a:lnTo>
                      <a:pt x="213" y="258"/>
                    </a:lnTo>
                    <a:lnTo>
                      <a:pt x="203" y="262"/>
                    </a:lnTo>
                    <a:lnTo>
                      <a:pt x="189" y="260"/>
                    </a:lnTo>
                    <a:lnTo>
                      <a:pt x="181" y="251"/>
                    </a:lnTo>
                    <a:lnTo>
                      <a:pt x="183" y="239"/>
                    </a:lnTo>
                    <a:lnTo>
                      <a:pt x="197" y="229"/>
                    </a:lnTo>
                    <a:lnTo>
                      <a:pt x="209" y="231"/>
                    </a:lnTo>
                    <a:lnTo>
                      <a:pt x="220" y="235"/>
                    </a:lnTo>
                    <a:lnTo>
                      <a:pt x="226" y="239"/>
                    </a:lnTo>
                    <a:lnTo>
                      <a:pt x="232" y="233"/>
                    </a:lnTo>
                    <a:lnTo>
                      <a:pt x="240" y="229"/>
                    </a:lnTo>
                    <a:lnTo>
                      <a:pt x="252" y="225"/>
                    </a:lnTo>
                    <a:lnTo>
                      <a:pt x="248" y="221"/>
                    </a:lnTo>
                    <a:lnTo>
                      <a:pt x="240" y="215"/>
                    </a:lnTo>
                    <a:lnTo>
                      <a:pt x="248" y="204"/>
                    </a:lnTo>
                    <a:lnTo>
                      <a:pt x="261" y="196"/>
                    </a:lnTo>
                    <a:lnTo>
                      <a:pt x="273" y="184"/>
                    </a:lnTo>
                    <a:lnTo>
                      <a:pt x="265" y="167"/>
                    </a:lnTo>
                    <a:lnTo>
                      <a:pt x="258" y="155"/>
                    </a:lnTo>
                    <a:lnTo>
                      <a:pt x="250" y="155"/>
                    </a:lnTo>
                    <a:lnTo>
                      <a:pt x="248" y="147"/>
                    </a:lnTo>
                    <a:lnTo>
                      <a:pt x="240" y="151"/>
                    </a:lnTo>
                    <a:lnTo>
                      <a:pt x="234" y="144"/>
                    </a:lnTo>
                    <a:lnTo>
                      <a:pt x="234" y="138"/>
                    </a:lnTo>
                    <a:lnTo>
                      <a:pt x="222" y="138"/>
                    </a:lnTo>
                    <a:lnTo>
                      <a:pt x="213" y="146"/>
                    </a:lnTo>
                    <a:lnTo>
                      <a:pt x="205" y="138"/>
                    </a:lnTo>
                    <a:lnTo>
                      <a:pt x="217" y="130"/>
                    </a:lnTo>
                    <a:lnTo>
                      <a:pt x="213" y="124"/>
                    </a:lnTo>
                    <a:lnTo>
                      <a:pt x="207" y="120"/>
                    </a:lnTo>
                    <a:lnTo>
                      <a:pt x="197" y="111"/>
                    </a:lnTo>
                    <a:lnTo>
                      <a:pt x="191" y="116"/>
                    </a:lnTo>
                    <a:lnTo>
                      <a:pt x="185" y="109"/>
                    </a:lnTo>
                    <a:lnTo>
                      <a:pt x="181" y="103"/>
                    </a:lnTo>
                    <a:lnTo>
                      <a:pt x="174" y="95"/>
                    </a:lnTo>
                    <a:lnTo>
                      <a:pt x="168" y="97"/>
                    </a:lnTo>
                    <a:lnTo>
                      <a:pt x="172" y="103"/>
                    </a:lnTo>
                    <a:lnTo>
                      <a:pt x="174" y="109"/>
                    </a:lnTo>
                    <a:lnTo>
                      <a:pt x="168" y="113"/>
                    </a:lnTo>
                    <a:lnTo>
                      <a:pt x="154" y="113"/>
                    </a:lnTo>
                    <a:lnTo>
                      <a:pt x="133" y="107"/>
                    </a:lnTo>
                    <a:lnTo>
                      <a:pt x="127" y="113"/>
                    </a:lnTo>
                    <a:lnTo>
                      <a:pt x="115" y="114"/>
                    </a:lnTo>
                    <a:lnTo>
                      <a:pt x="88" y="111"/>
                    </a:lnTo>
                    <a:lnTo>
                      <a:pt x="72" y="107"/>
                    </a:lnTo>
                    <a:lnTo>
                      <a:pt x="55" y="107"/>
                    </a:lnTo>
                    <a:lnTo>
                      <a:pt x="47" y="101"/>
                    </a:lnTo>
                    <a:lnTo>
                      <a:pt x="39" y="97"/>
                    </a:lnTo>
                    <a:lnTo>
                      <a:pt x="31" y="103"/>
                    </a:lnTo>
                    <a:lnTo>
                      <a:pt x="19" y="99"/>
                    </a:lnTo>
                    <a:lnTo>
                      <a:pt x="8" y="91"/>
                    </a:lnTo>
                    <a:lnTo>
                      <a:pt x="8" y="81"/>
                    </a:lnTo>
                    <a:lnTo>
                      <a:pt x="15" y="81"/>
                    </a:lnTo>
                    <a:lnTo>
                      <a:pt x="31" y="83"/>
                    </a:lnTo>
                    <a:lnTo>
                      <a:pt x="37" y="80"/>
                    </a:lnTo>
                    <a:lnTo>
                      <a:pt x="31" y="74"/>
                    </a:lnTo>
                    <a:lnTo>
                      <a:pt x="15" y="76"/>
                    </a:lnTo>
                    <a:lnTo>
                      <a:pt x="0" y="70"/>
                    </a:lnTo>
                    <a:lnTo>
                      <a:pt x="0" y="48"/>
                    </a:lnTo>
                    <a:lnTo>
                      <a:pt x="8" y="29"/>
                    </a:lnTo>
                    <a:lnTo>
                      <a:pt x="19" y="13"/>
                    </a:lnTo>
                    <a:lnTo>
                      <a:pt x="37" y="2"/>
                    </a:lnTo>
                    <a:lnTo>
                      <a:pt x="51" y="0"/>
                    </a:lnTo>
                    <a:lnTo>
                      <a:pt x="80" y="2"/>
                    </a:lnTo>
                    <a:lnTo>
                      <a:pt x="74" y="8"/>
                    </a:lnTo>
                    <a:lnTo>
                      <a:pt x="62" y="12"/>
                    </a:lnTo>
                    <a:lnTo>
                      <a:pt x="53" y="27"/>
                    </a:lnTo>
                    <a:lnTo>
                      <a:pt x="53" y="39"/>
                    </a:lnTo>
                    <a:lnTo>
                      <a:pt x="53" y="48"/>
                    </a:lnTo>
                    <a:lnTo>
                      <a:pt x="66" y="74"/>
                    </a:lnTo>
                    <a:lnTo>
                      <a:pt x="80" y="70"/>
                    </a:lnTo>
                    <a:lnTo>
                      <a:pt x="74" y="62"/>
                    </a:lnTo>
                    <a:lnTo>
                      <a:pt x="64" y="48"/>
                    </a:lnTo>
                    <a:lnTo>
                      <a:pt x="76" y="45"/>
                    </a:lnTo>
                    <a:lnTo>
                      <a:pt x="68" y="37"/>
                    </a:lnTo>
                    <a:lnTo>
                      <a:pt x="70" y="25"/>
                    </a:lnTo>
                    <a:lnTo>
                      <a:pt x="82" y="15"/>
                    </a:lnTo>
                    <a:lnTo>
                      <a:pt x="105" y="4"/>
                    </a:lnTo>
                    <a:lnTo>
                      <a:pt x="119" y="2"/>
                    </a:lnTo>
                    <a:lnTo>
                      <a:pt x="131" y="6"/>
                    </a:lnTo>
                    <a:close/>
                  </a:path>
                </a:pathLst>
              </a:custGeom>
              <a:grpFill/>
              <a:ln w="9525">
                <a:solidFill>
                  <a:schemeClr val="bg2"/>
                </a:solidFill>
                <a:round/>
                <a:headEnd/>
                <a:tailEnd/>
              </a:ln>
            </p:spPr>
            <p:txBody>
              <a:bodyPr/>
              <a:lstStyle/>
              <a:p>
                <a:pPr>
                  <a:defRPr/>
                </a:pPr>
                <a:endParaRPr lang="en-GB" dirty="0"/>
              </a:p>
            </p:txBody>
          </p:sp>
          <p:sp>
            <p:nvSpPr>
              <p:cNvPr id="898" name="Freeform 99">
                <a:extLst>
                  <a:ext uri="{FF2B5EF4-FFF2-40B4-BE49-F238E27FC236}">
                    <a16:creationId xmlns:a16="http://schemas.microsoft.com/office/drawing/2014/main" id="{062E75D5-E79A-475A-97FF-A10896256CC1}"/>
                  </a:ext>
                </a:extLst>
              </p:cNvPr>
              <p:cNvSpPr>
                <a:spLocks/>
              </p:cNvSpPr>
              <p:nvPr/>
            </p:nvSpPr>
            <p:spPr bwMode="auto">
              <a:xfrm>
                <a:off x="1265" y="1464"/>
                <a:ext cx="449" cy="319"/>
              </a:xfrm>
              <a:custGeom>
                <a:avLst/>
                <a:gdLst>
                  <a:gd name="T0" fmla="*/ 144 w 449"/>
                  <a:gd name="T1" fmla="*/ 29 h 319"/>
                  <a:gd name="T2" fmla="*/ 150 w 449"/>
                  <a:gd name="T3" fmla="*/ 50 h 319"/>
                  <a:gd name="T4" fmla="*/ 179 w 449"/>
                  <a:gd name="T5" fmla="*/ 35 h 319"/>
                  <a:gd name="T6" fmla="*/ 232 w 449"/>
                  <a:gd name="T7" fmla="*/ 43 h 319"/>
                  <a:gd name="T8" fmla="*/ 244 w 449"/>
                  <a:gd name="T9" fmla="*/ 52 h 319"/>
                  <a:gd name="T10" fmla="*/ 252 w 449"/>
                  <a:gd name="T11" fmla="*/ 56 h 319"/>
                  <a:gd name="T12" fmla="*/ 273 w 449"/>
                  <a:gd name="T13" fmla="*/ 66 h 319"/>
                  <a:gd name="T14" fmla="*/ 277 w 449"/>
                  <a:gd name="T15" fmla="*/ 83 h 319"/>
                  <a:gd name="T16" fmla="*/ 298 w 449"/>
                  <a:gd name="T17" fmla="*/ 87 h 319"/>
                  <a:gd name="T18" fmla="*/ 324 w 449"/>
                  <a:gd name="T19" fmla="*/ 89 h 319"/>
                  <a:gd name="T20" fmla="*/ 316 w 449"/>
                  <a:gd name="T21" fmla="*/ 105 h 319"/>
                  <a:gd name="T22" fmla="*/ 351 w 449"/>
                  <a:gd name="T23" fmla="*/ 113 h 319"/>
                  <a:gd name="T24" fmla="*/ 334 w 449"/>
                  <a:gd name="T25" fmla="*/ 118 h 319"/>
                  <a:gd name="T26" fmla="*/ 359 w 449"/>
                  <a:gd name="T27" fmla="*/ 130 h 319"/>
                  <a:gd name="T28" fmla="*/ 338 w 449"/>
                  <a:gd name="T29" fmla="*/ 132 h 319"/>
                  <a:gd name="T30" fmla="*/ 338 w 449"/>
                  <a:gd name="T31" fmla="*/ 146 h 319"/>
                  <a:gd name="T32" fmla="*/ 373 w 449"/>
                  <a:gd name="T33" fmla="*/ 155 h 319"/>
                  <a:gd name="T34" fmla="*/ 394 w 449"/>
                  <a:gd name="T35" fmla="*/ 169 h 319"/>
                  <a:gd name="T36" fmla="*/ 423 w 449"/>
                  <a:gd name="T37" fmla="*/ 184 h 319"/>
                  <a:gd name="T38" fmla="*/ 449 w 449"/>
                  <a:gd name="T39" fmla="*/ 202 h 319"/>
                  <a:gd name="T40" fmla="*/ 423 w 449"/>
                  <a:gd name="T41" fmla="*/ 210 h 319"/>
                  <a:gd name="T42" fmla="*/ 410 w 449"/>
                  <a:gd name="T43" fmla="*/ 233 h 319"/>
                  <a:gd name="T44" fmla="*/ 377 w 449"/>
                  <a:gd name="T45" fmla="*/ 215 h 319"/>
                  <a:gd name="T46" fmla="*/ 349 w 449"/>
                  <a:gd name="T47" fmla="*/ 223 h 319"/>
                  <a:gd name="T48" fmla="*/ 398 w 449"/>
                  <a:gd name="T49" fmla="*/ 276 h 319"/>
                  <a:gd name="T50" fmla="*/ 384 w 449"/>
                  <a:gd name="T51" fmla="*/ 282 h 319"/>
                  <a:gd name="T52" fmla="*/ 347 w 449"/>
                  <a:gd name="T53" fmla="*/ 282 h 319"/>
                  <a:gd name="T54" fmla="*/ 357 w 449"/>
                  <a:gd name="T55" fmla="*/ 297 h 319"/>
                  <a:gd name="T56" fmla="*/ 345 w 449"/>
                  <a:gd name="T57" fmla="*/ 313 h 319"/>
                  <a:gd name="T58" fmla="*/ 302 w 449"/>
                  <a:gd name="T59" fmla="*/ 305 h 319"/>
                  <a:gd name="T60" fmla="*/ 281 w 449"/>
                  <a:gd name="T61" fmla="*/ 272 h 319"/>
                  <a:gd name="T62" fmla="*/ 250 w 449"/>
                  <a:gd name="T63" fmla="*/ 251 h 319"/>
                  <a:gd name="T64" fmla="*/ 232 w 449"/>
                  <a:gd name="T65" fmla="*/ 252 h 319"/>
                  <a:gd name="T66" fmla="*/ 203 w 449"/>
                  <a:gd name="T67" fmla="*/ 262 h 319"/>
                  <a:gd name="T68" fmla="*/ 197 w 449"/>
                  <a:gd name="T69" fmla="*/ 229 h 319"/>
                  <a:gd name="T70" fmla="*/ 232 w 449"/>
                  <a:gd name="T71" fmla="*/ 233 h 319"/>
                  <a:gd name="T72" fmla="*/ 240 w 449"/>
                  <a:gd name="T73" fmla="*/ 215 h 319"/>
                  <a:gd name="T74" fmla="*/ 265 w 449"/>
                  <a:gd name="T75" fmla="*/ 167 h 319"/>
                  <a:gd name="T76" fmla="*/ 240 w 449"/>
                  <a:gd name="T77" fmla="*/ 151 h 319"/>
                  <a:gd name="T78" fmla="*/ 213 w 449"/>
                  <a:gd name="T79" fmla="*/ 146 h 319"/>
                  <a:gd name="T80" fmla="*/ 207 w 449"/>
                  <a:gd name="T81" fmla="*/ 120 h 319"/>
                  <a:gd name="T82" fmla="*/ 181 w 449"/>
                  <a:gd name="T83" fmla="*/ 103 h 319"/>
                  <a:gd name="T84" fmla="*/ 174 w 449"/>
                  <a:gd name="T85" fmla="*/ 109 h 319"/>
                  <a:gd name="T86" fmla="*/ 127 w 449"/>
                  <a:gd name="T87" fmla="*/ 113 h 319"/>
                  <a:gd name="T88" fmla="*/ 55 w 449"/>
                  <a:gd name="T89" fmla="*/ 107 h 319"/>
                  <a:gd name="T90" fmla="*/ 19 w 449"/>
                  <a:gd name="T91" fmla="*/ 99 h 319"/>
                  <a:gd name="T92" fmla="*/ 31 w 449"/>
                  <a:gd name="T93" fmla="*/ 83 h 319"/>
                  <a:gd name="T94" fmla="*/ 0 w 449"/>
                  <a:gd name="T95" fmla="*/ 70 h 319"/>
                  <a:gd name="T96" fmla="*/ 37 w 449"/>
                  <a:gd name="T97" fmla="*/ 2 h 319"/>
                  <a:gd name="T98" fmla="*/ 62 w 449"/>
                  <a:gd name="T99" fmla="*/ 12 h 319"/>
                  <a:gd name="T100" fmla="*/ 66 w 449"/>
                  <a:gd name="T101" fmla="*/ 74 h 319"/>
                  <a:gd name="T102" fmla="*/ 76 w 449"/>
                  <a:gd name="T103" fmla="*/ 45 h 319"/>
                  <a:gd name="T104" fmla="*/ 105 w 449"/>
                  <a:gd name="T105" fmla="*/ 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9" h="319">
                    <a:moveTo>
                      <a:pt x="131" y="6"/>
                    </a:moveTo>
                    <a:lnTo>
                      <a:pt x="136" y="13"/>
                    </a:lnTo>
                    <a:lnTo>
                      <a:pt x="142" y="21"/>
                    </a:lnTo>
                    <a:lnTo>
                      <a:pt x="144" y="29"/>
                    </a:lnTo>
                    <a:lnTo>
                      <a:pt x="144" y="37"/>
                    </a:lnTo>
                    <a:lnTo>
                      <a:pt x="140" y="41"/>
                    </a:lnTo>
                    <a:lnTo>
                      <a:pt x="140" y="50"/>
                    </a:lnTo>
                    <a:lnTo>
                      <a:pt x="150" y="50"/>
                    </a:lnTo>
                    <a:lnTo>
                      <a:pt x="154" y="41"/>
                    </a:lnTo>
                    <a:lnTo>
                      <a:pt x="164" y="41"/>
                    </a:lnTo>
                    <a:lnTo>
                      <a:pt x="176" y="48"/>
                    </a:lnTo>
                    <a:lnTo>
                      <a:pt x="179" y="35"/>
                    </a:lnTo>
                    <a:lnTo>
                      <a:pt x="193" y="33"/>
                    </a:lnTo>
                    <a:lnTo>
                      <a:pt x="209" y="33"/>
                    </a:lnTo>
                    <a:lnTo>
                      <a:pt x="224" y="39"/>
                    </a:lnTo>
                    <a:lnTo>
                      <a:pt x="232" y="43"/>
                    </a:lnTo>
                    <a:lnTo>
                      <a:pt x="222" y="48"/>
                    </a:lnTo>
                    <a:lnTo>
                      <a:pt x="220" y="56"/>
                    </a:lnTo>
                    <a:lnTo>
                      <a:pt x="234" y="50"/>
                    </a:lnTo>
                    <a:lnTo>
                      <a:pt x="244" y="52"/>
                    </a:lnTo>
                    <a:lnTo>
                      <a:pt x="238" y="58"/>
                    </a:lnTo>
                    <a:lnTo>
                      <a:pt x="232" y="66"/>
                    </a:lnTo>
                    <a:lnTo>
                      <a:pt x="240" y="64"/>
                    </a:lnTo>
                    <a:lnTo>
                      <a:pt x="252" y="56"/>
                    </a:lnTo>
                    <a:lnTo>
                      <a:pt x="254" y="64"/>
                    </a:lnTo>
                    <a:lnTo>
                      <a:pt x="248" y="72"/>
                    </a:lnTo>
                    <a:lnTo>
                      <a:pt x="258" y="72"/>
                    </a:lnTo>
                    <a:lnTo>
                      <a:pt x="273" y="66"/>
                    </a:lnTo>
                    <a:lnTo>
                      <a:pt x="283" y="68"/>
                    </a:lnTo>
                    <a:lnTo>
                      <a:pt x="289" y="74"/>
                    </a:lnTo>
                    <a:lnTo>
                      <a:pt x="285" y="77"/>
                    </a:lnTo>
                    <a:lnTo>
                      <a:pt x="277" y="83"/>
                    </a:lnTo>
                    <a:lnTo>
                      <a:pt x="283" y="87"/>
                    </a:lnTo>
                    <a:lnTo>
                      <a:pt x="293" y="83"/>
                    </a:lnTo>
                    <a:lnTo>
                      <a:pt x="298" y="81"/>
                    </a:lnTo>
                    <a:lnTo>
                      <a:pt x="298" y="87"/>
                    </a:lnTo>
                    <a:lnTo>
                      <a:pt x="291" y="95"/>
                    </a:lnTo>
                    <a:lnTo>
                      <a:pt x="297" y="95"/>
                    </a:lnTo>
                    <a:lnTo>
                      <a:pt x="312" y="89"/>
                    </a:lnTo>
                    <a:lnTo>
                      <a:pt x="324" y="89"/>
                    </a:lnTo>
                    <a:lnTo>
                      <a:pt x="334" y="93"/>
                    </a:lnTo>
                    <a:lnTo>
                      <a:pt x="334" y="97"/>
                    </a:lnTo>
                    <a:lnTo>
                      <a:pt x="326" y="101"/>
                    </a:lnTo>
                    <a:lnTo>
                      <a:pt x="316" y="105"/>
                    </a:lnTo>
                    <a:lnTo>
                      <a:pt x="324" y="109"/>
                    </a:lnTo>
                    <a:lnTo>
                      <a:pt x="342" y="105"/>
                    </a:lnTo>
                    <a:lnTo>
                      <a:pt x="347" y="107"/>
                    </a:lnTo>
                    <a:lnTo>
                      <a:pt x="351" y="113"/>
                    </a:lnTo>
                    <a:lnTo>
                      <a:pt x="353" y="118"/>
                    </a:lnTo>
                    <a:lnTo>
                      <a:pt x="345" y="118"/>
                    </a:lnTo>
                    <a:lnTo>
                      <a:pt x="340" y="118"/>
                    </a:lnTo>
                    <a:lnTo>
                      <a:pt x="334" y="118"/>
                    </a:lnTo>
                    <a:lnTo>
                      <a:pt x="334" y="124"/>
                    </a:lnTo>
                    <a:lnTo>
                      <a:pt x="344" y="124"/>
                    </a:lnTo>
                    <a:lnTo>
                      <a:pt x="353" y="124"/>
                    </a:lnTo>
                    <a:lnTo>
                      <a:pt x="359" y="130"/>
                    </a:lnTo>
                    <a:lnTo>
                      <a:pt x="361" y="134"/>
                    </a:lnTo>
                    <a:lnTo>
                      <a:pt x="359" y="134"/>
                    </a:lnTo>
                    <a:lnTo>
                      <a:pt x="353" y="134"/>
                    </a:lnTo>
                    <a:lnTo>
                      <a:pt x="338" y="132"/>
                    </a:lnTo>
                    <a:lnTo>
                      <a:pt x="336" y="134"/>
                    </a:lnTo>
                    <a:lnTo>
                      <a:pt x="334" y="136"/>
                    </a:lnTo>
                    <a:lnTo>
                      <a:pt x="334" y="140"/>
                    </a:lnTo>
                    <a:lnTo>
                      <a:pt x="338" y="146"/>
                    </a:lnTo>
                    <a:lnTo>
                      <a:pt x="345" y="151"/>
                    </a:lnTo>
                    <a:lnTo>
                      <a:pt x="353" y="151"/>
                    </a:lnTo>
                    <a:lnTo>
                      <a:pt x="361" y="150"/>
                    </a:lnTo>
                    <a:lnTo>
                      <a:pt x="373" y="155"/>
                    </a:lnTo>
                    <a:lnTo>
                      <a:pt x="373" y="161"/>
                    </a:lnTo>
                    <a:lnTo>
                      <a:pt x="379" y="163"/>
                    </a:lnTo>
                    <a:lnTo>
                      <a:pt x="388" y="165"/>
                    </a:lnTo>
                    <a:lnTo>
                      <a:pt x="394" y="169"/>
                    </a:lnTo>
                    <a:lnTo>
                      <a:pt x="396" y="175"/>
                    </a:lnTo>
                    <a:lnTo>
                      <a:pt x="406" y="175"/>
                    </a:lnTo>
                    <a:lnTo>
                      <a:pt x="414" y="177"/>
                    </a:lnTo>
                    <a:lnTo>
                      <a:pt x="423" y="184"/>
                    </a:lnTo>
                    <a:lnTo>
                      <a:pt x="427" y="188"/>
                    </a:lnTo>
                    <a:lnTo>
                      <a:pt x="439" y="190"/>
                    </a:lnTo>
                    <a:lnTo>
                      <a:pt x="449" y="198"/>
                    </a:lnTo>
                    <a:lnTo>
                      <a:pt x="449" y="202"/>
                    </a:lnTo>
                    <a:lnTo>
                      <a:pt x="449" y="206"/>
                    </a:lnTo>
                    <a:lnTo>
                      <a:pt x="447" y="208"/>
                    </a:lnTo>
                    <a:lnTo>
                      <a:pt x="433" y="210"/>
                    </a:lnTo>
                    <a:lnTo>
                      <a:pt x="423" y="210"/>
                    </a:lnTo>
                    <a:lnTo>
                      <a:pt x="425" y="219"/>
                    </a:lnTo>
                    <a:lnTo>
                      <a:pt x="420" y="225"/>
                    </a:lnTo>
                    <a:lnTo>
                      <a:pt x="410" y="225"/>
                    </a:lnTo>
                    <a:lnTo>
                      <a:pt x="410" y="233"/>
                    </a:lnTo>
                    <a:lnTo>
                      <a:pt x="404" y="241"/>
                    </a:lnTo>
                    <a:lnTo>
                      <a:pt x="388" y="233"/>
                    </a:lnTo>
                    <a:lnTo>
                      <a:pt x="381" y="223"/>
                    </a:lnTo>
                    <a:lnTo>
                      <a:pt x="377" y="215"/>
                    </a:lnTo>
                    <a:lnTo>
                      <a:pt x="355" y="202"/>
                    </a:lnTo>
                    <a:lnTo>
                      <a:pt x="347" y="206"/>
                    </a:lnTo>
                    <a:lnTo>
                      <a:pt x="351" y="215"/>
                    </a:lnTo>
                    <a:lnTo>
                      <a:pt x="349" y="223"/>
                    </a:lnTo>
                    <a:lnTo>
                      <a:pt x="355" y="237"/>
                    </a:lnTo>
                    <a:lnTo>
                      <a:pt x="367" y="249"/>
                    </a:lnTo>
                    <a:lnTo>
                      <a:pt x="384" y="262"/>
                    </a:lnTo>
                    <a:lnTo>
                      <a:pt x="398" y="276"/>
                    </a:lnTo>
                    <a:lnTo>
                      <a:pt x="396" y="282"/>
                    </a:lnTo>
                    <a:lnTo>
                      <a:pt x="390" y="280"/>
                    </a:lnTo>
                    <a:lnTo>
                      <a:pt x="386" y="280"/>
                    </a:lnTo>
                    <a:lnTo>
                      <a:pt x="384" y="282"/>
                    </a:lnTo>
                    <a:lnTo>
                      <a:pt x="390" y="295"/>
                    </a:lnTo>
                    <a:lnTo>
                      <a:pt x="384" y="301"/>
                    </a:lnTo>
                    <a:lnTo>
                      <a:pt x="369" y="293"/>
                    </a:lnTo>
                    <a:lnTo>
                      <a:pt x="347" y="282"/>
                    </a:lnTo>
                    <a:lnTo>
                      <a:pt x="336" y="270"/>
                    </a:lnTo>
                    <a:lnTo>
                      <a:pt x="330" y="274"/>
                    </a:lnTo>
                    <a:lnTo>
                      <a:pt x="340" y="283"/>
                    </a:lnTo>
                    <a:lnTo>
                      <a:pt x="357" y="297"/>
                    </a:lnTo>
                    <a:lnTo>
                      <a:pt x="361" y="303"/>
                    </a:lnTo>
                    <a:lnTo>
                      <a:pt x="365" y="311"/>
                    </a:lnTo>
                    <a:lnTo>
                      <a:pt x="369" y="319"/>
                    </a:lnTo>
                    <a:lnTo>
                      <a:pt x="345" y="313"/>
                    </a:lnTo>
                    <a:lnTo>
                      <a:pt x="326" y="305"/>
                    </a:lnTo>
                    <a:lnTo>
                      <a:pt x="312" y="295"/>
                    </a:lnTo>
                    <a:lnTo>
                      <a:pt x="304" y="295"/>
                    </a:lnTo>
                    <a:lnTo>
                      <a:pt x="302" y="305"/>
                    </a:lnTo>
                    <a:lnTo>
                      <a:pt x="289" y="289"/>
                    </a:lnTo>
                    <a:lnTo>
                      <a:pt x="283" y="282"/>
                    </a:lnTo>
                    <a:lnTo>
                      <a:pt x="287" y="278"/>
                    </a:lnTo>
                    <a:lnTo>
                      <a:pt x="281" y="272"/>
                    </a:lnTo>
                    <a:lnTo>
                      <a:pt x="273" y="274"/>
                    </a:lnTo>
                    <a:lnTo>
                      <a:pt x="265" y="266"/>
                    </a:lnTo>
                    <a:lnTo>
                      <a:pt x="256" y="256"/>
                    </a:lnTo>
                    <a:lnTo>
                      <a:pt x="250" y="251"/>
                    </a:lnTo>
                    <a:lnTo>
                      <a:pt x="238" y="246"/>
                    </a:lnTo>
                    <a:lnTo>
                      <a:pt x="232" y="243"/>
                    </a:lnTo>
                    <a:lnTo>
                      <a:pt x="232" y="251"/>
                    </a:lnTo>
                    <a:lnTo>
                      <a:pt x="232" y="252"/>
                    </a:lnTo>
                    <a:lnTo>
                      <a:pt x="230" y="254"/>
                    </a:lnTo>
                    <a:lnTo>
                      <a:pt x="219" y="254"/>
                    </a:lnTo>
                    <a:lnTo>
                      <a:pt x="213" y="258"/>
                    </a:lnTo>
                    <a:lnTo>
                      <a:pt x="203" y="262"/>
                    </a:lnTo>
                    <a:lnTo>
                      <a:pt x="189" y="260"/>
                    </a:lnTo>
                    <a:lnTo>
                      <a:pt x="181" y="251"/>
                    </a:lnTo>
                    <a:lnTo>
                      <a:pt x="183" y="239"/>
                    </a:lnTo>
                    <a:lnTo>
                      <a:pt x="197" y="229"/>
                    </a:lnTo>
                    <a:lnTo>
                      <a:pt x="209" y="231"/>
                    </a:lnTo>
                    <a:lnTo>
                      <a:pt x="220" y="235"/>
                    </a:lnTo>
                    <a:lnTo>
                      <a:pt x="226" y="239"/>
                    </a:lnTo>
                    <a:lnTo>
                      <a:pt x="232" y="233"/>
                    </a:lnTo>
                    <a:lnTo>
                      <a:pt x="240" y="229"/>
                    </a:lnTo>
                    <a:lnTo>
                      <a:pt x="252" y="225"/>
                    </a:lnTo>
                    <a:lnTo>
                      <a:pt x="248" y="221"/>
                    </a:lnTo>
                    <a:lnTo>
                      <a:pt x="240" y="215"/>
                    </a:lnTo>
                    <a:lnTo>
                      <a:pt x="248" y="204"/>
                    </a:lnTo>
                    <a:lnTo>
                      <a:pt x="261" y="196"/>
                    </a:lnTo>
                    <a:lnTo>
                      <a:pt x="273" y="184"/>
                    </a:lnTo>
                    <a:lnTo>
                      <a:pt x="265" y="167"/>
                    </a:lnTo>
                    <a:lnTo>
                      <a:pt x="258" y="155"/>
                    </a:lnTo>
                    <a:lnTo>
                      <a:pt x="250" y="155"/>
                    </a:lnTo>
                    <a:lnTo>
                      <a:pt x="248" y="147"/>
                    </a:lnTo>
                    <a:lnTo>
                      <a:pt x="240" y="151"/>
                    </a:lnTo>
                    <a:lnTo>
                      <a:pt x="234" y="144"/>
                    </a:lnTo>
                    <a:lnTo>
                      <a:pt x="234" y="138"/>
                    </a:lnTo>
                    <a:lnTo>
                      <a:pt x="222" y="138"/>
                    </a:lnTo>
                    <a:lnTo>
                      <a:pt x="213" y="146"/>
                    </a:lnTo>
                    <a:lnTo>
                      <a:pt x="205" y="138"/>
                    </a:lnTo>
                    <a:lnTo>
                      <a:pt x="217" y="130"/>
                    </a:lnTo>
                    <a:lnTo>
                      <a:pt x="213" y="124"/>
                    </a:lnTo>
                    <a:lnTo>
                      <a:pt x="207" y="120"/>
                    </a:lnTo>
                    <a:lnTo>
                      <a:pt x="197" y="111"/>
                    </a:lnTo>
                    <a:lnTo>
                      <a:pt x="191" y="116"/>
                    </a:lnTo>
                    <a:lnTo>
                      <a:pt x="185" y="109"/>
                    </a:lnTo>
                    <a:lnTo>
                      <a:pt x="181" y="103"/>
                    </a:lnTo>
                    <a:lnTo>
                      <a:pt x="174" y="95"/>
                    </a:lnTo>
                    <a:lnTo>
                      <a:pt x="168" y="97"/>
                    </a:lnTo>
                    <a:lnTo>
                      <a:pt x="172" y="103"/>
                    </a:lnTo>
                    <a:lnTo>
                      <a:pt x="174" y="109"/>
                    </a:lnTo>
                    <a:lnTo>
                      <a:pt x="168" y="113"/>
                    </a:lnTo>
                    <a:lnTo>
                      <a:pt x="154" y="113"/>
                    </a:lnTo>
                    <a:lnTo>
                      <a:pt x="133" y="107"/>
                    </a:lnTo>
                    <a:lnTo>
                      <a:pt x="127" y="113"/>
                    </a:lnTo>
                    <a:lnTo>
                      <a:pt x="115" y="114"/>
                    </a:lnTo>
                    <a:lnTo>
                      <a:pt x="88" y="111"/>
                    </a:lnTo>
                    <a:lnTo>
                      <a:pt x="72" y="107"/>
                    </a:lnTo>
                    <a:lnTo>
                      <a:pt x="55" y="107"/>
                    </a:lnTo>
                    <a:lnTo>
                      <a:pt x="47" y="101"/>
                    </a:lnTo>
                    <a:lnTo>
                      <a:pt x="39" y="97"/>
                    </a:lnTo>
                    <a:lnTo>
                      <a:pt x="31" y="103"/>
                    </a:lnTo>
                    <a:lnTo>
                      <a:pt x="19" y="99"/>
                    </a:lnTo>
                    <a:lnTo>
                      <a:pt x="8" y="91"/>
                    </a:lnTo>
                    <a:lnTo>
                      <a:pt x="8" y="81"/>
                    </a:lnTo>
                    <a:lnTo>
                      <a:pt x="15" y="81"/>
                    </a:lnTo>
                    <a:lnTo>
                      <a:pt x="31" y="83"/>
                    </a:lnTo>
                    <a:lnTo>
                      <a:pt x="37" y="80"/>
                    </a:lnTo>
                    <a:lnTo>
                      <a:pt x="31" y="74"/>
                    </a:lnTo>
                    <a:lnTo>
                      <a:pt x="15" y="76"/>
                    </a:lnTo>
                    <a:lnTo>
                      <a:pt x="0" y="70"/>
                    </a:lnTo>
                    <a:lnTo>
                      <a:pt x="0" y="48"/>
                    </a:lnTo>
                    <a:lnTo>
                      <a:pt x="8" y="29"/>
                    </a:lnTo>
                    <a:lnTo>
                      <a:pt x="19" y="13"/>
                    </a:lnTo>
                    <a:lnTo>
                      <a:pt x="37" y="2"/>
                    </a:lnTo>
                    <a:lnTo>
                      <a:pt x="51" y="0"/>
                    </a:lnTo>
                    <a:lnTo>
                      <a:pt x="80" y="2"/>
                    </a:lnTo>
                    <a:lnTo>
                      <a:pt x="74" y="8"/>
                    </a:lnTo>
                    <a:lnTo>
                      <a:pt x="62" y="12"/>
                    </a:lnTo>
                    <a:lnTo>
                      <a:pt x="53" y="27"/>
                    </a:lnTo>
                    <a:lnTo>
                      <a:pt x="53" y="39"/>
                    </a:lnTo>
                    <a:lnTo>
                      <a:pt x="53" y="48"/>
                    </a:lnTo>
                    <a:lnTo>
                      <a:pt x="66" y="74"/>
                    </a:lnTo>
                    <a:lnTo>
                      <a:pt x="80" y="70"/>
                    </a:lnTo>
                    <a:lnTo>
                      <a:pt x="74" y="62"/>
                    </a:lnTo>
                    <a:lnTo>
                      <a:pt x="64" y="48"/>
                    </a:lnTo>
                    <a:lnTo>
                      <a:pt x="76" y="45"/>
                    </a:lnTo>
                    <a:lnTo>
                      <a:pt x="68" y="37"/>
                    </a:lnTo>
                    <a:lnTo>
                      <a:pt x="70" y="25"/>
                    </a:lnTo>
                    <a:lnTo>
                      <a:pt x="82" y="15"/>
                    </a:lnTo>
                    <a:lnTo>
                      <a:pt x="105" y="4"/>
                    </a:lnTo>
                    <a:lnTo>
                      <a:pt x="119" y="2"/>
                    </a:lnTo>
                    <a:lnTo>
                      <a:pt x="131" y="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79" name="Canada">
              <a:extLst>
                <a:ext uri="{FF2B5EF4-FFF2-40B4-BE49-F238E27FC236}">
                  <a16:creationId xmlns:a16="http://schemas.microsoft.com/office/drawing/2014/main" id="{3C99238E-3FA3-4D1F-A6EF-D63949A5E6C8}"/>
                </a:ext>
              </a:extLst>
            </p:cNvPr>
            <p:cNvGrpSpPr>
              <a:grpSpLocks/>
            </p:cNvGrpSpPr>
            <p:nvPr/>
          </p:nvGrpSpPr>
          <p:grpSpPr bwMode="auto">
            <a:xfrm>
              <a:off x="2132013" y="2417763"/>
              <a:ext cx="55562" cy="34925"/>
              <a:chOff x="1353" y="1755"/>
              <a:chExt cx="35" cy="22"/>
            </a:xfrm>
            <a:grpFill/>
          </p:grpSpPr>
          <p:sp>
            <p:nvSpPr>
              <p:cNvPr id="895" name="Freeform 101">
                <a:extLst>
                  <a:ext uri="{FF2B5EF4-FFF2-40B4-BE49-F238E27FC236}">
                    <a16:creationId xmlns:a16="http://schemas.microsoft.com/office/drawing/2014/main" id="{19D14AE5-0375-4C67-8151-F6AAAB05C756}"/>
                  </a:ext>
                </a:extLst>
              </p:cNvPr>
              <p:cNvSpPr>
                <a:spLocks/>
              </p:cNvSpPr>
              <p:nvPr/>
            </p:nvSpPr>
            <p:spPr bwMode="auto">
              <a:xfrm>
                <a:off x="1353" y="1755"/>
                <a:ext cx="35" cy="22"/>
              </a:xfrm>
              <a:custGeom>
                <a:avLst/>
                <a:gdLst>
                  <a:gd name="T0" fmla="*/ 33 w 35"/>
                  <a:gd name="T1" fmla="*/ 0 h 22"/>
                  <a:gd name="T2" fmla="*/ 21 w 35"/>
                  <a:gd name="T3" fmla="*/ 0 h 22"/>
                  <a:gd name="T4" fmla="*/ 7 w 35"/>
                  <a:gd name="T5" fmla="*/ 6 h 22"/>
                  <a:gd name="T6" fmla="*/ 4 w 35"/>
                  <a:gd name="T7" fmla="*/ 10 h 22"/>
                  <a:gd name="T8" fmla="*/ 2 w 35"/>
                  <a:gd name="T9" fmla="*/ 12 h 22"/>
                  <a:gd name="T10" fmla="*/ 0 w 35"/>
                  <a:gd name="T11" fmla="*/ 14 h 22"/>
                  <a:gd name="T12" fmla="*/ 6 w 35"/>
                  <a:gd name="T13" fmla="*/ 18 h 22"/>
                  <a:gd name="T14" fmla="*/ 9 w 35"/>
                  <a:gd name="T15" fmla="*/ 22 h 22"/>
                  <a:gd name="T16" fmla="*/ 21 w 35"/>
                  <a:gd name="T17" fmla="*/ 18 h 22"/>
                  <a:gd name="T18" fmla="*/ 29 w 35"/>
                  <a:gd name="T19" fmla="*/ 12 h 22"/>
                  <a:gd name="T20" fmla="*/ 35 w 35"/>
                  <a:gd name="T21" fmla="*/ 4 h 22"/>
                  <a:gd name="T22" fmla="*/ 33 w 35"/>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2">
                    <a:moveTo>
                      <a:pt x="33" y="0"/>
                    </a:moveTo>
                    <a:lnTo>
                      <a:pt x="21" y="0"/>
                    </a:lnTo>
                    <a:lnTo>
                      <a:pt x="7" y="6"/>
                    </a:lnTo>
                    <a:lnTo>
                      <a:pt x="4" y="10"/>
                    </a:lnTo>
                    <a:lnTo>
                      <a:pt x="2" y="12"/>
                    </a:lnTo>
                    <a:lnTo>
                      <a:pt x="0" y="14"/>
                    </a:lnTo>
                    <a:lnTo>
                      <a:pt x="6" y="18"/>
                    </a:lnTo>
                    <a:lnTo>
                      <a:pt x="9" y="22"/>
                    </a:lnTo>
                    <a:lnTo>
                      <a:pt x="21" y="18"/>
                    </a:lnTo>
                    <a:lnTo>
                      <a:pt x="29" y="12"/>
                    </a:lnTo>
                    <a:lnTo>
                      <a:pt x="35" y="4"/>
                    </a:lnTo>
                    <a:lnTo>
                      <a:pt x="33" y="0"/>
                    </a:lnTo>
                    <a:close/>
                  </a:path>
                </a:pathLst>
              </a:custGeom>
              <a:grpFill/>
              <a:ln w="9525">
                <a:solidFill>
                  <a:schemeClr val="bg2"/>
                </a:solidFill>
                <a:round/>
                <a:headEnd/>
                <a:tailEnd/>
              </a:ln>
            </p:spPr>
            <p:txBody>
              <a:bodyPr/>
              <a:lstStyle/>
              <a:p>
                <a:pPr>
                  <a:defRPr/>
                </a:pPr>
                <a:endParaRPr lang="en-GB" dirty="0"/>
              </a:p>
            </p:txBody>
          </p:sp>
          <p:sp>
            <p:nvSpPr>
              <p:cNvPr id="896" name="Freeform 102">
                <a:extLst>
                  <a:ext uri="{FF2B5EF4-FFF2-40B4-BE49-F238E27FC236}">
                    <a16:creationId xmlns:a16="http://schemas.microsoft.com/office/drawing/2014/main" id="{46F5250B-85FF-4ACC-AE9D-97933FEB3F5C}"/>
                  </a:ext>
                </a:extLst>
              </p:cNvPr>
              <p:cNvSpPr>
                <a:spLocks/>
              </p:cNvSpPr>
              <p:nvPr/>
            </p:nvSpPr>
            <p:spPr bwMode="auto">
              <a:xfrm>
                <a:off x="1353" y="1755"/>
                <a:ext cx="35" cy="22"/>
              </a:xfrm>
              <a:custGeom>
                <a:avLst/>
                <a:gdLst>
                  <a:gd name="T0" fmla="*/ 33 w 35"/>
                  <a:gd name="T1" fmla="*/ 0 h 22"/>
                  <a:gd name="T2" fmla="*/ 21 w 35"/>
                  <a:gd name="T3" fmla="*/ 0 h 22"/>
                  <a:gd name="T4" fmla="*/ 7 w 35"/>
                  <a:gd name="T5" fmla="*/ 6 h 22"/>
                  <a:gd name="T6" fmla="*/ 4 w 35"/>
                  <a:gd name="T7" fmla="*/ 10 h 22"/>
                  <a:gd name="T8" fmla="*/ 2 w 35"/>
                  <a:gd name="T9" fmla="*/ 12 h 22"/>
                  <a:gd name="T10" fmla="*/ 0 w 35"/>
                  <a:gd name="T11" fmla="*/ 14 h 22"/>
                  <a:gd name="T12" fmla="*/ 6 w 35"/>
                  <a:gd name="T13" fmla="*/ 18 h 22"/>
                  <a:gd name="T14" fmla="*/ 9 w 35"/>
                  <a:gd name="T15" fmla="*/ 22 h 22"/>
                  <a:gd name="T16" fmla="*/ 21 w 35"/>
                  <a:gd name="T17" fmla="*/ 18 h 22"/>
                  <a:gd name="T18" fmla="*/ 29 w 35"/>
                  <a:gd name="T19" fmla="*/ 12 h 22"/>
                  <a:gd name="T20" fmla="*/ 35 w 35"/>
                  <a:gd name="T21" fmla="*/ 4 h 22"/>
                  <a:gd name="T22" fmla="*/ 33 w 35"/>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2">
                    <a:moveTo>
                      <a:pt x="33" y="0"/>
                    </a:moveTo>
                    <a:lnTo>
                      <a:pt x="21" y="0"/>
                    </a:lnTo>
                    <a:lnTo>
                      <a:pt x="7" y="6"/>
                    </a:lnTo>
                    <a:lnTo>
                      <a:pt x="4" y="10"/>
                    </a:lnTo>
                    <a:lnTo>
                      <a:pt x="2" y="12"/>
                    </a:lnTo>
                    <a:lnTo>
                      <a:pt x="0" y="14"/>
                    </a:lnTo>
                    <a:lnTo>
                      <a:pt x="6" y="18"/>
                    </a:lnTo>
                    <a:lnTo>
                      <a:pt x="9" y="22"/>
                    </a:lnTo>
                    <a:lnTo>
                      <a:pt x="21" y="18"/>
                    </a:lnTo>
                    <a:lnTo>
                      <a:pt x="29" y="12"/>
                    </a:lnTo>
                    <a:lnTo>
                      <a:pt x="35" y="4"/>
                    </a:lnTo>
                    <a:lnTo>
                      <a:pt x="33"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80" name="Canada">
              <a:extLst>
                <a:ext uri="{FF2B5EF4-FFF2-40B4-BE49-F238E27FC236}">
                  <a16:creationId xmlns:a16="http://schemas.microsoft.com/office/drawing/2014/main" id="{904C4F3D-5702-424B-B69D-EA59973DE348}"/>
                </a:ext>
              </a:extLst>
            </p:cNvPr>
            <p:cNvGrpSpPr>
              <a:grpSpLocks/>
            </p:cNvGrpSpPr>
            <p:nvPr/>
          </p:nvGrpSpPr>
          <p:grpSpPr bwMode="auto">
            <a:xfrm>
              <a:off x="2227263" y="2438400"/>
              <a:ext cx="28575" cy="34925"/>
              <a:chOff x="1413" y="1768"/>
              <a:chExt cx="18" cy="22"/>
            </a:xfrm>
            <a:grpFill/>
          </p:grpSpPr>
          <p:sp>
            <p:nvSpPr>
              <p:cNvPr id="893" name="Freeform 104">
                <a:extLst>
                  <a:ext uri="{FF2B5EF4-FFF2-40B4-BE49-F238E27FC236}">
                    <a16:creationId xmlns:a16="http://schemas.microsoft.com/office/drawing/2014/main" id="{0BE07487-E00A-4F79-9AE7-3D92D5E1178E}"/>
                  </a:ext>
                </a:extLst>
              </p:cNvPr>
              <p:cNvSpPr>
                <a:spLocks/>
              </p:cNvSpPr>
              <p:nvPr/>
            </p:nvSpPr>
            <p:spPr bwMode="auto">
              <a:xfrm>
                <a:off x="1413" y="1768"/>
                <a:ext cx="18" cy="22"/>
              </a:xfrm>
              <a:custGeom>
                <a:avLst/>
                <a:gdLst>
                  <a:gd name="T0" fmla="*/ 8 w 18"/>
                  <a:gd name="T1" fmla="*/ 0 h 22"/>
                  <a:gd name="T2" fmla="*/ 2 w 18"/>
                  <a:gd name="T3" fmla="*/ 6 h 22"/>
                  <a:gd name="T4" fmla="*/ 0 w 18"/>
                  <a:gd name="T5" fmla="*/ 14 h 22"/>
                  <a:gd name="T6" fmla="*/ 8 w 18"/>
                  <a:gd name="T7" fmla="*/ 22 h 22"/>
                  <a:gd name="T8" fmla="*/ 18 w 18"/>
                  <a:gd name="T9" fmla="*/ 10 h 22"/>
                  <a:gd name="T10" fmla="*/ 16 w 18"/>
                  <a:gd name="T11" fmla="*/ 2 h 22"/>
                  <a:gd name="T12" fmla="*/ 8 w 18"/>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2">
                    <a:moveTo>
                      <a:pt x="8" y="0"/>
                    </a:moveTo>
                    <a:lnTo>
                      <a:pt x="2" y="6"/>
                    </a:lnTo>
                    <a:lnTo>
                      <a:pt x="0" y="14"/>
                    </a:lnTo>
                    <a:lnTo>
                      <a:pt x="8" y="22"/>
                    </a:lnTo>
                    <a:lnTo>
                      <a:pt x="18" y="10"/>
                    </a:lnTo>
                    <a:lnTo>
                      <a:pt x="16" y="2"/>
                    </a:lnTo>
                    <a:lnTo>
                      <a:pt x="8" y="0"/>
                    </a:lnTo>
                    <a:close/>
                  </a:path>
                </a:pathLst>
              </a:custGeom>
              <a:grpFill/>
              <a:ln w="9525">
                <a:solidFill>
                  <a:schemeClr val="bg2"/>
                </a:solidFill>
                <a:round/>
                <a:headEnd/>
                <a:tailEnd/>
              </a:ln>
            </p:spPr>
            <p:txBody>
              <a:bodyPr/>
              <a:lstStyle/>
              <a:p>
                <a:pPr>
                  <a:defRPr/>
                </a:pPr>
                <a:endParaRPr lang="en-GB" dirty="0"/>
              </a:p>
            </p:txBody>
          </p:sp>
          <p:sp>
            <p:nvSpPr>
              <p:cNvPr id="894" name="Freeform 105">
                <a:extLst>
                  <a:ext uri="{FF2B5EF4-FFF2-40B4-BE49-F238E27FC236}">
                    <a16:creationId xmlns:a16="http://schemas.microsoft.com/office/drawing/2014/main" id="{92B514CE-50F0-4D22-8E75-689E4517DA1E}"/>
                  </a:ext>
                </a:extLst>
              </p:cNvPr>
              <p:cNvSpPr>
                <a:spLocks/>
              </p:cNvSpPr>
              <p:nvPr/>
            </p:nvSpPr>
            <p:spPr bwMode="auto">
              <a:xfrm>
                <a:off x="1413" y="1768"/>
                <a:ext cx="18" cy="22"/>
              </a:xfrm>
              <a:custGeom>
                <a:avLst/>
                <a:gdLst>
                  <a:gd name="T0" fmla="*/ 8 w 18"/>
                  <a:gd name="T1" fmla="*/ 0 h 22"/>
                  <a:gd name="T2" fmla="*/ 2 w 18"/>
                  <a:gd name="T3" fmla="*/ 6 h 22"/>
                  <a:gd name="T4" fmla="*/ 0 w 18"/>
                  <a:gd name="T5" fmla="*/ 14 h 22"/>
                  <a:gd name="T6" fmla="*/ 8 w 18"/>
                  <a:gd name="T7" fmla="*/ 22 h 22"/>
                  <a:gd name="T8" fmla="*/ 18 w 18"/>
                  <a:gd name="T9" fmla="*/ 10 h 22"/>
                  <a:gd name="T10" fmla="*/ 16 w 18"/>
                  <a:gd name="T11" fmla="*/ 2 h 22"/>
                  <a:gd name="T12" fmla="*/ 8 w 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8" h="22">
                    <a:moveTo>
                      <a:pt x="8" y="0"/>
                    </a:moveTo>
                    <a:lnTo>
                      <a:pt x="2" y="6"/>
                    </a:lnTo>
                    <a:lnTo>
                      <a:pt x="0" y="14"/>
                    </a:lnTo>
                    <a:lnTo>
                      <a:pt x="8" y="22"/>
                    </a:lnTo>
                    <a:lnTo>
                      <a:pt x="18" y="10"/>
                    </a:lnTo>
                    <a:lnTo>
                      <a:pt x="16" y="2"/>
                    </a:lnTo>
                    <a:lnTo>
                      <a:pt x="8"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81" name="Canada">
              <a:extLst>
                <a:ext uri="{FF2B5EF4-FFF2-40B4-BE49-F238E27FC236}">
                  <a16:creationId xmlns:a16="http://schemas.microsoft.com/office/drawing/2014/main" id="{39FFE988-0DE1-49CE-9EA1-0AD68A7F5AFD}"/>
                </a:ext>
              </a:extLst>
            </p:cNvPr>
            <p:cNvGrpSpPr>
              <a:grpSpLocks/>
            </p:cNvGrpSpPr>
            <p:nvPr/>
          </p:nvGrpSpPr>
          <p:grpSpPr bwMode="auto">
            <a:xfrm>
              <a:off x="1376363" y="1741488"/>
              <a:ext cx="34925" cy="22225"/>
              <a:chOff x="877" y="1329"/>
              <a:chExt cx="22" cy="14"/>
            </a:xfrm>
            <a:grpFill/>
          </p:grpSpPr>
          <p:sp>
            <p:nvSpPr>
              <p:cNvPr id="891" name="Freeform 107">
                <a:extLst>
                  <a:ext uri="{FF2B5EF4-FFF2-40B4-BE49-F238E27FC236}">
                    <a16:creationId xmlns:a16="http://schemas.microsoft.com/office/drawing/2014/main" id="{DFFBE7C8-A153-4B18-A387-00AB22FDFDF3}"/>
                  </a:ext>
                </a:extLst>
              </p:cNvPr>
              <p:cNvSpPr>
                <a:spLocks/>
              </p:cNvSpPr>
              <p:nvPr/>
            </p:nvSpPr>
            <p:spPr bwMode="auto">
              <a:xfrm>
                <a:off x="877" y="1329"/>
                <a:ext cx="22" cy="14"/>
              </a:xfrm>
              <a:custGeom>
                <a:avLst/>
                <a:gdLst>
                  <a:gd name="T0" fmla="*/ 8 w 22"/>
                  <a:gd name="T1" fmla="*/ 0 h 14"/>
                  <a:gd name="T2" fmla="*/ 16 w 22"/>
                  <a:gd name="T3" fmla="*/ 2 h 14"/>
                  <a:gd name="T4" fmla="*/ 22 w 22"/>
                  <a:gd name="T5" fmla="*/ 8 h 14"/>
                  <a:gd name="T6" fmla="*/ 20 w 22"/>
                  <a:gd name="T7" fmla="*/ 12 h 14"/>
                  <a:gd name="T8" fmla="*/ 10 w 22"/>
                  <a:gd name="T9" fmla="*/ 14 h 14"/>
                  <a:gd name="T10" fmla="*/ 2 w 22"/>
                  <a:gd name="T11" fmla="*/ 8 h 14"/>
                  <a:gd name="T12" fmla="*/ 0 w 22"/>
                  <a:gd name="T13" fmla="*/ 2 h 14"/>
                  <a:gd name="T14" fmla="*/ 8 w 22"/>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4">
                    <a:moveTo>
                      <a:pt x="8" y="0"/>
                    </a:moveTo>
                    <a:lnTo>
                      <a:pt x="16" y="2"/>
                    </a:lnTo>
                    <a:lnTo>
                      <a:pt x="22" y="8"/>
                    </a:lnTo>
                    <a:lnTo>
                      <a:pt x="20" y="12"/>
                    </a:lnTo>
                    <a:lnTo>
                      <a:pt x="10" y="14"/>
                    </a:lnTo>
                    <a:lnTo>
                      <a:pt x="2" y="8"/>
                    </a:lnTo>
                    <a:lnTo>
                      <a:pt x="0" y="2"/>
                    </a:lnTo>
                    <a:lnTo>
                      <a:pt x="8" y="0"/>
                    </a:lnTo>
                    <a:close/>
                  </a:path>
                </a:pathLst>
              </a:custGeom>
              <a:grpFill/>
              <a:ln w="9525">
                <a:solidFill>
                  <a:schemeClr val="bg2"/>
                </a:solidFill>
                <a:round/>
                <a:headEnd/>
                <a:tailEnd/>
              </a:ln>
            </p:spPr>
            <p:txBody>
              <a:bodyPr/>
              <a:lstStyle/>
              <a:p>
                <a:pPr>
                  <a:defRPr/>
                </a:pPr>
                <a:endParaRPr lang="en-GB" dirty="0"/>
              </a:p>
            </p:txBody>
          </p:sp>
          <p:sp>
            <p:nvSpPr>
              <p:cNvPr id="892" name="Freeform 108">
                <a:extLst>
                  <a:ext uri="{FF2B5EF4-FFF2-40B4-BE49-F238E27FC236}">
                    <a16:creationId xmlns:a16="http://schemas.microsoft.com/office/drawing/2014/main" id="{0428C4F5-6EE1-49D7-9483-8D9BA88E0593}"/>
                  </a:ext>
                </a:extLst>
              </p:cNvPr>
              <p:cNvSpPr>
                <a:spLocks/>
              </p:cNvSpPr>
              <p:nvPr/>
            </p:nvSpPr>
            <p:spPr bwMode="auto">
              <a:xfrm>
                <a:off x="877" y="1329"/>
                <a:ext cx="22" cy="14"/>
              </a:xfrm>
              <a:custGeom>
                <a:avLst/>
                <a:gdLst>
                  <a:gd name="T0" fmla="*/ 8 w 22"/>
                  <a:gd name="T1" fmla="*/ 0 h 14"/>
                  <a:gd name="T2" fmla="*/ 16 w 22"/>
                  <a:gd name="T3" fmla="*/ 2 h 14"/>
                  <a:gd name="T4" fmla="*/ 22 w 22"/>
                  <a:gd name="T5" fmla="*/ 8 h 14"/>
                  <a:gd name="T6" fmla="*/ 20 w 22"/>
                  <a:gd name="T7" fmla="*/ 12 h 14"/>
                  <a:gd name="T8" fmla="*/ 10 w 22"/>
                  <a:gd name="T9" fmla="*/ 14 h 14"/>
                  <a:gd name="T10" fmla="*/ 2 w 22"/>
                  <a:gd name="T11" fmla="*/ 8 h 14"/>
                  <a:gd name="T12" fmla="*/ 0 w 22"/>
                  <a:gd name="T13" fmla="*/ 2 h 14"/>
                  <a:gd name="T14" fmla="*/ 8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8" y="0"/>
                    </a:moveTo>
                    <a:lnTo>
                      <a:pt x="16" y="2"/>
                    </a:lnTo>
                    <a:lnTo>
                      <a:pt x="22" y="8"/>
                    </a:lnTo>
                    <a:lnTo>
                      <a:pt x="20" y="12"/>
                    </a:lnTo>
                    <a:lnTo>
                      <a:pt x="10" y="14"/>
                    </a:lnTo>
                    <a:lnTo>
                      <a:pt x="2" y="8"/>
                    </a:lnTo>
                    <a:lnTo>
                      <a:pt x="0" y="2"/>
                    </a:lnTo>
                    <a:lnTo>
                      <a:pt x="8"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82" name="Canada">
              <a:extLst>
                <a:ext uri="{FF2B5EF4-FFF2-40B4-BE49-F238E27FC236}">
                  <a16:creationId xmlns:a16="http://schemas.microsoft.com/office/drawing/2014/main" id="{AB60C987-564E-4461-B2E3-6777B19F123D}"/>
                </a:ext>
              </a:extLst>
            </p:cNvPr>
            <p:cNvGrpSpPr>
              <a:grpSpLocks/>
            </p:cNvGrpSpPr>
            <p:nvPr/>
          </p:nvGrpSpPr>
          <p:grpSpPr bwMode="auto">
            <a:xfrm>
              <a:off x="2366963" y="2205038"/>
              <a:ext cx="31750" cy="23812"/>
              <a:chOff x="1501" y="1621"/>
              <a:chExt cx="20" cy="15"/>
            </a:xfrm>
            <a:grpFill/>
          </p:grpSpPr>
          <p:sp>
            <p:nvSpPr>
              <p:cNvPr id="889" name="Freeform 110">
                <a:extLst>
                  <a:ext uri="{FF2B5EF4-FFF2-40B4-BE49-F238E27FC236}">
                    <a16:creationId xmlns:a16="http://schemas.microsoft.com/office/drawing/2014/main" id="{77BB1E15-E59A-4F6F-BBE2-873920F637A7}"/>
                  </a:ext>
                </a:extLst>
              </p:cNvPr>
              <p:cNvSpPr>
                <a:spLocks/>
              </p:cNvSpPr>
              <p:nvPr/>
            </p:nvSpPr>
            <p:spPr bwMode="auto">
              <a:xfrm>
                <a:off x="1501" y="1621"/>
                <a:ext cx="20" cy="15"/>
              </a:xfrm>
              <a:custGeom>
                <a:avLst/>
                <a:gdLst>
                  <a:gd name="T0" fmla="*/ 8 w 20"/>
                  <a:gd name="T1" fmla="*/ 0 h 15"/>
                  <a:gd name="T2" fmla="*/ 16 w 20"/>
                  <a:gd name="T3" fmla="*/ 5 h 15"/>
                  <a:gd name="T4" fmla="*/ 20 w 20"/>
                  <a:gd name="T5" fmla="*/ 12 h 15"/>
                  <a:gd name="T6" fmla="*/ 16 w 20"/>
                  <a:gd name="T7" fmla="*/ 15 h 15"/>
                  <a:gd name="T8" fmla="*/ 6 w 20"/>
                  <a:gd name="T9" fmla="*/ 13 h 15"/>
                  <a:gd name="T10" fmla="*/ 0 w 20"/>
                  <a:gd name="T11" fmla="*/ 10 h 15"/>
                  <a:gd name="T12" fmla="*/ 0 w 20"/>
                  <a:gd name="T13" fmla="*/ 2 h 15"/>
                  <a:gd name="T14" fmla="*/ 8 w 20"/>
                  <a:gd name="T15" fmla="*/ 0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5">
                    <a:moveTo>
                      <a:pt x="8" y="0"/>
                    </a:moveTo>
                    <a:lnTo>
                      <a:pt x="16" y="5"/>
                    </a:lnTo>
                    <a:lnTo>
                      <a:pt x="20" y="12"/>
                    </a:lnTo>
                    <a:lnTo>
                      <a:pt x="16" y="15"/>
                    </a:lnTo>
                    <a:lnTo>
                      <a:pt x="6" y="13"/>
                    </a:lnTo>
                    <a:lnTo>
                      <a:pt x="0" y="10"/>
                    </a:lnTo>
                    <a:lnTo>
                      <a:pt x="0" y="2"/>
                    </a:lnTo>
                    <a:lnTo>
                      <a:pt x="8" y="0"/>
                    </a:lnTo>
                    <a:close/>
                  </a:path>
                </a:pathLst>
              </a:custGeom>
              <a:grpFill/>
              <a:ln w="9525">
                <a:solidFill>
                  <a:schemeClr val="bg2"/>
                </a:solidFill>
                <a:round/>
                <a:headEnd/>
                <a:tailEnd/>
              </a:ln>
            </p:spPr>
            <p:txBody>
              <a:bodyPr/>
              <a:lstStyle/>
              <a:p>
                <a:pPr>
                  <a:defRPr/>
                </a:pPr>
                <a:endParaRPr lang="en-GB" dirty="0"/>
              </a:p>
            </p:txBody>
          </p:sp>
          <p:sp>
            <p:nvSpPr>
              <p:cNvPr id="890" name="Freeform 111">
                <a:extLst>
                  <a:ext uri="{FF2B5EF4-FFF2-40B4-BE49-F238E27FC236}">
                    <a16:creationId xmlns:a16="http://schemas.microsoft.com/office/drawing/2014/main" id="{1CE2D889-11D6-4235-86F5-C631BB096642}"/>
                  </a:ext>
                </a:extLst>
              </p:cNvPr>
              <p:cNvSpPr>
                <a:spLocks/>
              </p:cNvSpPr>
              <p:nvPr/>
            </p:nvSpPr>
            <p:spPr bwMode="auto">
              <a:xfrm>
                <a:off x="1501" y="1621"/>
                <a:ext cx="20" cy="15"/>
              </a:xfrm>
              <a:custGeom>
                <a:avLst/>
                <a:gdLst>
                  <a:gd name="T0" fmla="*/ 8 w 20"/>
                  <a:gd name="T1" fmla="*/ 0 h 15"/>
                  <a:gd name="T2" fmla="*/ 16 w 20"/>
                  <a:gd name="T3" fmla="*/ 5 h 15"/>
                  <a:gd name="T4" fmla="*/ 20 w 20"/>
                  <a:gd name="T5" fmla="*/ 12 h 15"/>
                  <a:gd name="T6" fmla="*/ 16 w 20"/>
                  <a:gd name="T7" fmla="*/ 15 h 15"/>
                  <a:gd name="T8" fmla="*/ 6 w 20"/>
                  <a:gd name="T9" fmla="*/ 13 h 15"/>
                  <a:gd name="T10" fmla="*/ 0 w 20"/>
                  <a:gd name="T11" fmla="*/ 10 h 15"/>
                  <a:gd name="T12" fmla="*/ 0 w 20"/>
                  <a:gd name="T13" fmla="*/ 2 h 15"/>
                  <a:gd name="T14" fmla="*/ 8 w 20"/>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8" y="0"/>
                    </a:moveTo>
                    <a:lnTo>
                      <a:pt x="16" y="5"/>
                    </a:lnTo>
                    <a:lnTo>
                      <a:pt x="20" y="12"/>
                    </a:lnTo>
                    <a:lnTo>
                      <a:pt x="16" y="15"/>
                    </a:lnTo>
                    <a:lnTo>
                      <a:pt x="6" y="13"/>
                    </a:lnTo>
                    <a:lnTo>
                      <a:pt x="0" y="10"/>
                    </a:lnTo>
                    <a:lnTo>
                      <a:pt x="0" y="2"/>
                    </a:lnTo>
                    <a:lnTo>
                      <a:pt x="8"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83" name="Canada">
              <a:extLst>
                <a:ext uri="{FF2B5EF4-FFF2-40B4-BE49-F238E27FC236}">
                  <a16:creationId xmlns:a16="http://schemas.microsoft.com/office/drawing/2014/main" id="{07A471C3-7720-45F5-BA35-36278EB2C155}"/>
                </a:ext>
              </a:extLst>
            </p:cNvPr>
            <p:cNvGrpSpPr>
              <a:grpSpLocks/>
            </p:cNvGrpSpPr>
            <p:nvPr/>
          </p:nvGrpSpPr>
          <p:grpSpPr bwMode="auto">
            <a:xfrm>
              <a:off x="2624138" y="2873375"/>
              <a:ext cx="58737" cy="28575"/>
              <a:chOff x="1663" y="2042"/>
              <a:chExt cx="37" cy="18"/>
            </a:xfrm>
            <a:grpFill/>
          </p:grpSpPr>
          <p:sp>
            <p:nvSpPr>
              <p:cNvPr id="887" name="Freeform 113">
                <a:extLst>
                  <a:ext uri="{FF2B5EF4-FFF2-40B4-BE49-F238E27FC236}">
                    <a16:creationId xmlns:a16="http://schemas.microsoft.com/office/drawing/2014/main" id="{D5E0E388-3DEF-4DA4-951B-FAD7A189F490}"/>
                  </a:ext>
                </a:extLst>
              </p:cNvPr>
              <p:cNvSpPr>
                <a:spLocks/>
              </p:cNvSpPr>
              <p:nvPr/>
            </p:nvSpPr>
            <p:spPr bwMode="auto">
              <a:xfrm>
                <a:off x="1663" y="2042"/>
                <a:ext cx="37" cy="18"/>
              </a:xfrm>
              <a:custGeom>
                <a:avLst/>
                <a:gdLst>
                  <a:gd name="T0" fmla="*/ 0 w 37"/>
                  <a:gd name="T1" fmla="*/ 2 h 18"/>
                  <a:gd name="T2" fmla="*/ 8 w 37"/>
                  <a:gd name="T3" fmla="*/ 8 h 18"/>
                  <a:gd name="T4" fmla="*/ 18 w 37"/>
                  <a:gd name="T5" fmla="*/ 14 h 18"/>
                  <a:gd name="T6" fmla="*/ 33 w 37"/>
                  <a:gd name="T7" fmla="*/ 18 h 18"/>
                  <a:gd name="T8" fmla="*/ 37 w 37"/>
                  <a:gd name="T9" fmla="*/ 12 h 18"/>
                  <a:gd name="T10" fmla="*/ 29 w 37"/>
                  <a:gd name="T11" fmla="*/ 6 h 18"/>
                  <a:gd name="T12" fmla="*/ 22 w 37"/>
                  <a:gd name="T13" fmla="*/ 2 h 18"/>
                  <a:gd name="T14" fmla="*/ 14 w 37"/>
                  <a:gd name="T15" fmla="*/ 0 h 18"/>
                  <a:gd name="T16" fmla="*/ 8 w 37"/>
                  <a:gd name="T17" fmla="*/ 0 h 18"/>
                  <a:gd name="T18" fmla="*/ 0 w 37"/>
                  <a:gd name="T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8">
                    <a:moveTo>
                      <a:pt x="0" y="2"/>
                    </a:moveTo>
                    <a:lnTo>
                      <a:pt x="8" y="8"/>
                    </a:lnTo>
                    <a:lnTo>
                      <a:pt x="18" y="14"/>
                    </a:lnTo>
                    <a:lnTo>
                      <a:pt x="33" y="18"/>
                    </a:lnTo>
                    <a:lnTo>
                      <a:pt x="37" y="12"/>
                    </a:lnTo>
                    <a:lnTo>
                      <a:pt x="29" y="6"/>
                    </a:lnTo>
                    <a:lnTo>
                      <a:pt x="22" y="2"/>
                    </a:lnTo>
                    <a:lnTo>
                      <a:pt x="14" y="0"/>
                    </a:lnTo>
                    <a:lnTo>
                      <a:pt x="8" y="0"/>
                    </a:lnTo>
                    <a:lnTo>
                      <a:pt x="0" y="2"/>
                    </a:lnTo>
                    <a:close/>
                  </a:path>
                </a:pathLst>
              </a:custGeom>
              <a:grpFill/>
              <a:ln w="9525">
                <a:solidFill>
                  <a:schemeClr val="bg2"/>
                </a:solidFill>
                <a:round/>
                <a:headEnd/>
                <a:tailEnd/>
              </a:ln>
            </p:spPr>
            <p:txBody>
              <a:bodyPr/>
              <a:lstStyle/>
              <a:p>
                <a:pPr>
                  <a:defRPr/>
                </a:pPr>
                <a:endParaRPr lang="en-GB" dirty="0"/>
              </a:p>
            </p:txBody>
          </p:sp>
          <p:sp>
            <p:nvSpPr>
              <p:cNvPr id="888" name="Freeform 114">
                <a:extLst>
                  <a:ext uri="{FF2B5EF4-FFF2-40B4-BE49-F238E27FC236}">
                    <a16:creationId xmlns:a16="http://schemas.microsoft.com/office/drawing/2014/main" id="{AF7DC4C6-2142-4AFF-91D9-E9CD7975DF86}"/>
                  </a:ext>
                </a:extLst>
              </p:cNvPr>
              <p:cNvSpPr>
                <a:spLocks/>
              </p:cNvSpPr>
              <p:nvPr/>
            </p:nvSpPr>
            <p:spPr bwMode="auto">
              <a:xfrm>
                <a:off x="1663" y="2042"/>
                <a:ext cx="37" cy="18"/>
              </a:xfrm>
              <a:custGeom>
                <a:avLst/>
                <a:gdLst>
                  <a:gd name="T0" fmla="*/ 0 w 37"/>
                  <a:gd name="T1" fmla="*/ 2 h 18"/>
                  <a:gd name="T2" fmla="*/ 8 w 37"/>
                  <a:gd name="T3" fmla="*/ 8 h 18"/>
                  <a:gd name="T4" fmla="*/ 18 w 37"/>
                  <a:gd name="T5" fmla="*/ 14 h 18"/>
                  <a:gd name="T6" fmla="*/ 33 w 37"/>
                  <a:gd name="T7" fmla="*/ 18 h 18"/>
                  <a:gd name="T8" fmla="*/ 37 w 37"/>
                  <a:gd name="T9" fmla="*/ 12 h 18"/>
                  <a:gd name="T10" fmla="*/ 29 w 37"/>
                  <a:gd name="T11" fmla="*/ 6 h 18"/>
                  <a:gd name="T12" fmla="*/ 22 w 37"/>
                  <a:gd name="T13" fmla="*/ 2 h 18"/>
                  <a:gd name="T14" fmla="*/ 14 w 37"/>
                  <a:gd name="T15" fmla="*/ 0 h 18"/>
                  <a:gd name="T16" fmla="*/ 8 w 37"/>
                  <a:gd name="T17" fmla="*/ 0 h 18"/>
                  <a:gd name="T18" fmla="*/ 0 w 37"/>
                  <a:gd name="T19" fmla="*/ 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18">
                    <a:moveTo>
                      <a:pt x="0" y="2"/>
                    </a:moveTo>
                    <a:lnTo>
                      <a:pt x="8" y="8"/>
                    </a:lnTo>
                    <a:lnTo>
                      <a:pt x="18" y="14"/>
                    </a:lnTo>
                    <a:lnTo>
                      <a:pt x="33" y="18"/>
                    </a:lnTo>
                    <a:lnTo>
                      <a:pt x="37" y="12"/>
                    </a:lnTo>
                    <a:lnTo>
                      <a:pt x="29" y="6"/>
                    </a:lnTo>
                    <a:lnTo>
                      <a:pt x="22" y="2"/>
                    </a:lnTo>
                    <a:lnTo>
                      <a:pt x="14" y="0"/>
                    </a:lnTo>
                    <a:lnTo>
                      <a:pt x="8" y="0"/>
                    </a:lnTo>
                    <a:lnTo>
                      <a:pt x="0"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884" name="Canada">
              <a:extLst>
                <a:ext uri="{FF2B5EF4-FFF2-40B4-BE49-F238E27FC236}">
                  <a16:creationId xmlns:a16="http://schemas.microsoft.com/office/drawing/2014/main" id="{472BBDC9-419A-4C53-AE7B-41DEFA677EAA}"/>
                </a:ext>
              </a:extLst>
            </p:cNvPr>
            <p:cNvGrpSpPr>
              <a:grpSpLocks/>
            </p:cNvGrpSpPr>
            <p:nvPr/>
          </p:nvGrpSpPr>
          <p:grpSpPr bwMode="auto">
            <a:xfrm>
              <a:off x="1054100" y="2843213"/>
              <a:ext cx="111125" cy="76200"/>
              <a:chOff x="674" y="2023"/>
              <a:chExt cx="70" cy="48"/>
            </a:xfrm>
            <a:grpFill/>
          </p:grpSpPr>
          <p:sp>
            <p:nvSpPr>
              <p:cNvPr id="885" name="Freeform 116">
                <a:extLst>
                  <a:ext uri="{FF2B5EF4-FFF2-40B4-BE49-F238E27FC236}">
                    <a16:creationId xmlns:a16="http://schemas.microsoft.com/office/drawing/2014/main" id="{F0174777-C9B4-4D25-A90E-E39350505E94}"/>
                  </a:ext>
                </a:extLst>
              </p:cNvPr>
              <p:cNvSpPr>
                <a:spLocks/>
              </p:cNvSpPr>
              <p:nvPr/>
            </p:nvSpPr>
            <p:spPr bwMode="auto">
              <a:xfrm>
                <a:off x="674" y="2023"/>
                <a:ext cx="70" cy="48"/>
              </a:xfrm>
              <a:custGeom>
                <a:avLst/>
                <a:gdLst>
                  <a:gd name="T0" fmla="*/ 0 w 70"/>
                  <a:gd name="T1" fmla="*/ 0 h 48"/>
                  <a:gd name="T2" fmla="*/ 12 w 70"/>
                  <a:gd name="T3" fmla="*/ 2 h 48"/>
                  <a:gd name="T4" fmla="*/ 24 w 70"/>
                  <a:gd name="T5" fmla="*/ 6 h 48"/>
                  <a:gd name="T6" fmla="*/ 31 w 70"/>
                  <a:gd name="T7" fmla="*/ 10 h 48"/>
                  <a:gd name="T8" fmla="*/ 41 w 70"/>
                  <a:gd name="T9" fmla="*/ 15 h 48"/>
                  <a:gd name="T10" fmla="*/ 49 w 70"/>
                  <a:gd name="T11" fmla="*/ 25 h 48"/>
                  <a:gd name="T12" fmla="*/ 55 w 70"/>
                  <a:gd name="T13" fmla="*/ 29 h 48"/>
                  <a:gd name="T14" fmla="*/ 65 w 70"/>
                  <a:gd name="T15" fmla="*/ 35 h 48"/>
                  <a:gd name="T16" fmla="*/ 68 w 70"/>
                  <a:gd name="T17" fmla="*/ 41 h 48"/>
                  <a:gd name="T18" fmla="*/ 70 w 70"/>
                  <a:gd name="T19" fmla="*/ 44 h 48"/>
                  <a:gd name="T20" fmla="*/ 65 w 70"/>
                  <a:gd name="T21" fmla="*/ 46 h 48"/>
                  <a:gd name="T22" fmla="*/ 55 w 70"/>
                  <a:gd name="T23" fmla="*/ 48 h 48"/>
                  <a:gd name="T24" fmla="*/ 45 w 70"/>
                  <a:gd name="T25" fmla="*/ 44 h 48"/>
                  <a:gd name="T26" fmla="*/ 45 w 70"/>
                  <a:gd name="T27" fmla="*/ 37 h 48"/>
                  <a:gd name="T28" fmla="*/ 39 w 70"/>
                  <a:gd name="T29" fmla="*/ 37 h 48"/>
                  <a:gd name="T30" fmla="*/ 33 w 70"/>
                  <a:gd name="T31" fmla="*/ 31 h 48"/>
                  <a:gd name="T32" fmla="*/ 27 w 70"/>
                  <a:gd name="T33" fmla="*/ 23 h 48"/>
                  <a:gd name="T34" fmla="*/ 22 w 70"/>
                  <a:gd name="T35" fmla="*/ 23 h 48"/>
                  <a:gd name="T36" fmla="*/ 20 w 70"/>
                  <a:gd name="T37" fmla="*/ 17 h 48"/>
                  <a:gd name="T38" fmla="*/ 14 w 70"/>
                  <a:gd name="T39" fmla="*/ 17 h 48"/>
                  <a:gd name="T40" fmla="*/ 6 w 70"/>
                  <a:gd name="T41" fmla="*/ 14 h 48"/>
                  <a:gd name="T42" fmla="*/ 0 w 70"/>
                  <a:gd name="T43" fmla="*/ 10 h 48"/>
                  <a:gd name="T44" fmla="*/ 0 w 70"/>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0" h="48">
                    <a:moveTo>
                      <a:pt x="0" y="0"/>
                    </a:moveTo>
                    <a:lnTo>
                      <a:pt x="12" y="2"/>
                    </a:lnTo>
                    <a:lnTo>
                      <a:pt x="24" y="6"/>
                    </a:lnTo>
                    <a:lnTo>
                      <a:pt x="31" y="10"/>
                    </a:lnTo>
                    <a:lnTo>
                      <a:pt x="41" y="15"/>
                    </a:lnTo>
                    <a:lnTo>
                      <a:pt x="49" y="25"/>
                    </a:lnTo>
                    <a:lnTo>
                      <a:pt x="55" y="29"/>
                    </a:lnTo>
                    <a:lnTo>
                      <a:pt x="65" y="35"/>
                    </a:lnTo>
                    <a:lnTo>
                      <a:pt x="68" y="41"/>
                    </a:lnTo>
                    <a:lnTo>
                      <a:pt x="70" y="44"/>
                    </a:lnTo>
                    <a:lnTo>
                      <a:pt x="65" y="46"/>
                    </a:lnTo>
                    <a:lnTo>
                      <a:pt x="55" y="48"/>
                    </a:lnTo>
                    <a:lnTo>
                      <a:pt x="45" y="44"/>
                    </a:lnTo>
                    <a:lnTo>
                      <a:pt x="45" y="37"/>
                    </a:lnTo>
                    <a:lnTo>
                      <a:pt x="39" y="37"/>
                    </a:lnTo>
                    <a:lnTo>
                      <a:pt x="33" y="31"/>
                    </a:lnTo>
                    <a:lnTo>
                      <a:pt x="27" y="23"/>
                    </a:lnTo>
                    <a:lnTo>
                      <a:pt x="22" y="23"/>
                    </a:lnTo>
                    <a:lnTo>
                      <a:pt x="20" y="17"/>
                    </a:lnTo>
                    <a:lnTo>
                      <a:pt x="14" y="17"/>
                    </a:lnTo>
                    <a:lnTo>
                      <a:pt x="6" y="14"/>
                    </a:lnTo>
                    <a:lnTo>
                      <a:pt x="0" y="10"/>
                    </a:lnTo>
                    <a:lnTo>
                      <a:pt x="0" y="0"/>
                    </a:lnTo>
                    <a:close/>
                  </a:path>
                </a:pathLst>
              </a:custGeom>
              <a:grpFill/>
              <a:ln w="9525">
                <a:solidFill>
                  <a:schemeClr val="bg2"/>
                </a:solidFill>
                <a:round/>
                <a:headEnd/>
                <a:tailEnd/>
              </a:ln>
            </p:spPr>
            <p:txBody>
              <a:bodyPr/>
              <a:lstStyle/>
              <a:p>
                <a:pPr>
                  <a:defRPr/>
                </a:pPr>
                <a:endParaRPr lang="en-GB" dirty="0"/>
              </a:p>
            </p:txBody>
          </p:sp>
          <p:sp>
            <p:nvSpPr>
              <p:cNvPr id="886" name="Freeform 117">
                <a:extLst>
                  <a:ext uri="{FF2B5EF4-FFF2-40B4-BE49-F238E27FC236}">
                    <a16:creationId xmlns:a16="http://schemas.microsoft.com/office/drawing/2014/main" id="{36EAFAB2-0743-49F0-B8F9-1D31AE7ADCA7}"/>
                  </a:ext>
                </a:extLst>
              </p:cNvPr>
              <p:cNvSpPr>
                <a:spLocks/>
              </p:cNvSpPr>
              <p:nvPr/>
            </p:nvSpPr>
            <p:spPr bwMode="auto">
              <a:xfrm>
                <a:off x="674" y="2023"/>
                <a:ext cx="70" cy="48"/>
              </a:xfrm>
              <a:custGeom>
                <a:avLst/>
                <a:gdLst>
                  <a:gd name="T0" fmla="*/ 0 w 70"/>
                  <a:gd name="T1" fmla="*/ 0 h 48"/>
                  <a:gd name="T2" fmla="*/ 12 w 70"/>
                  <a:gd name="T3" fmla="*/ 2 h 48"/>
                  <a:gd name="T4" fmla="*/ 24 w 70"/>
                  <a:gd name="T5" fmla="*/ 6 h 48"/>
                  <a:gd name="T6" fmla="*/ 31 w 70"/>
                  <a:gd name="T7" fmla="*/ 10 h 48"/>
                  <a:gd name="T8" fmla="*/ 41 w 70"/>
                  <a:gd name="T9" fmla="*/ 15 h 48"/>
                  <a:gd name="T10" fmla="*/ 49 w 70"/>
                  <a:gd name="T11" fmla="*/ 25 h 48"/>
                  <a:gd name="T12" fmla="*/ 55 w 70"/>
                  <a:gd name="T13" fmla="*/ 29 h 48"/>
                  <a:gd name="T14" fmla="*/ 65 w 70"/>
                  <a:gd name="T15" fmla="*/ 35 h 48"/>
                  <a:gd name="T16" fmla="*/ 68 w 70"/>
                  <a:gd name="T17" fmla="*/ 41 h 48"/>
                  <a:gd name="T18" fmla="*/ 70 w 70"/>
                  <a:gd name="T19" fmla="*/ 44 h 48"/>
                  <a:gd name="T20" fmla="*/ 65 w 70"/>
                  <a:gd name="T21" fmla="*/ 46 h 48"/>
                  <a:gd name="T22" fmla="*/ 55 w 70"/>
                  <a:gd name="T23" fmla="*/ 48 h 48"/>
                  <a:gd name="T24" fmla="*/ 45 w 70"/>
                  <a:gd name="T25" fmla="*/ 44 h 48"/>
                  <a:gd name="T26" fmla="*/ 45 w 70"/>
                  <a:gd name="T27" fmla="*/ 37 h 48"/>
                  <a:gd name="T28" fmla="*/ 39 w 70"/>
                  <a:gd name="T29" fmla="*/ 37 h 48"/>
                  <a:gd name="T30" fmla="*/ 33 w 70"/>
                  <a:gd name="T31" fmla="*/ 31 h 48"/>
                  <a:gd name="T32" fmla="*/ 27 w 70"/>
                  <a:gd name="T33" fmla="*/ 23 h 48"/>
                  <a:gd name="T34" fmla="*/ 22 w 70"/>
                  <a:gd name="T35" fmla="*/ 23 h 48"/>
                  <a:gd name="T36" fmla="*/ 20 w 70"/>
                  <a:gd name="T37" fmla="*/ 17 h 48"/>
                  <a:gd name="T38" fmla="*/ 14 w 70"/>
                  <a:gd name="T39" fmla="*/ 17 h 48"/>
                  <a:gd name="T40" fmla="*/ 6 w 70"/>
                  <a:gd name="T41" fmla="*/ 14 h 48"/>
                  <a:gd name="T42" fmla="*/ 0 w 70"/>
                  <a:gd name="T43" fmla="*/ 10 h 48"/>
                  <a:gd name="T44" fmla="*/ 0 w 70"/>
                  <a:gd name="T4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48">
                    <a:moveTo>
                      <a:pt x="0" y="0"/>
                    </a:moveTo>
                    <a:lnTo>
                      <a:pt x="12" y="2"/>
                    </a:lnTo>
                    <a:lnTo>
                      <a:pt x="24" y="6"/>
                    </a:lnTo>
                    <a:lnTo>
                      <a:pt x="31" y="10"/>
                    </a:lnTo>
                    <a:lnTo>
                      <a:pt x="41" y="15"/>
                    </a:lnTo>
                    <a:lnTo>
                      <a:pt x="49" y="25"/>
                    </a:lnTo>
                    <a:lnTo>
                      <a:pt x="55" y="29"/>
                    </a:lnTo>
                    <a:lnTo>
                      <a:pt x="65" y="35"/>
                    </a:lnTo>
                    <a:lnTo>
                      <a:pt x="68" y="41"/>
                    </a:lnTo>
                    <a:lnTo>
                      <a:pt x="70" y="44"/>
                    </a:lnTo>
                    <a:lnTo>
                      <a:pt x="65" y="46"/>
                    </a:lnTo>
                    <a:lnTo>
                      <a:pt x="55" y="48"/>
                    </a:lnTo>
                    <a:lnTo>
                      <a:pt x="45" y="44"/>
                    </a:lnTo>
                    <a:lnTo>
                      <a:pt x="45" y="37"/>
                    </a:lnTo>
                    <a:lnTo>
                      <a:pt x="39" y="37"/>
                    </a:lnTo>
                    <a:lnTo>
                      <a:pt x="33" y="31"/>
                    </a:lnTo>
                    <a:lnTo>
                      <a:pt x="27" y="23"/>
                    </a:lnTo>
                    <a:lnTo>
                      <a:pt x="22" y="23"/>
                    </a:lnTo>
                    <a:lnTo>
                      <a:pt x="20" y="17"/>
                    </a:lnTo>
                    <a:lnTo>
                      <a:pt x="14" y="17"/>
                    </a:lnTo>
                    <a:lnTo>
                      <a:pt x="6" y="14"/>
                    </a:lnTo>
                    <a:lnTo>
                      <a:pt x="0" y="10"/>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947" name="USA">
            <a:extLst>
              <a:ext uri="{FF2B5EF4-FFF2-40B4-BE49-F238E27FC236}">
                <a16:creationId xmlns:a16="http://schemas.microsoft.com/office/drawing/2014/main" id="{77287DB9-3379-4E6E-A0E5-4AF7C2490E65}"/>
              </a:ext>
            </a:extLst>
          </p:cNvPr>
          <p:cNvGrpSpPr>
            <a:grpSpLocks/>
          </p:cNvGrpSpPr>
          <p:nvPr/>
        </p:nvGrpSpPr>
        <p:grpSpPr>
          <a:xfrm>
            <a:off x="3277122" y="2438165"/>
            <a:ext cx="2143912" cy="1552163"/>
            <a:chOff x="87313" y="2073275"/>
            <a:chExt cx="2465387" cy="1663700"/>
          </a:xfrm>
          <a:solidFill>
            <a:schemeClr val="accent2"/>
          </a:solidFill>
        </p:grpSpPr>
        <p:grpSp>
          <p:nvGrpSpPr>
            <p:cNvPr id="948" name="USA">
              <a:extLst>
                <a:ext uri="{FF2B5EF4-FFF2-40B4-BE49-F238E27FC236}">
                  <a16:creationId xmlns:a16="http://schemas.microsoft.com/office/drawing/2014/main" id="{CDF2FAD6-C512-4083-BBF6-C3FAA8973FE8}"/>
                </a:ext>
              </a:extLst>
            </p:cNvPr>
            <p:cNvGrpSpPr>
              <a:grpSpLocks/>
            </p:cNvGrpSpPr>
            <p:nvPr/>
          </p:nvGrpSpPr>
          <p:grpSpPr bwMode="auto">
            <a:xfrm>
              <a:off x="87313" y="2073275"/>
              <a:ext cx="920750" cy="714375"/>
              <a:chOff x="65" y="1538"/>
              <a:chExt cx="580" cy="450"/>
            </a:xfrm>
            <a:grpFill/>
          </p:grpSpPr>
          <p:grpSp>
            <p:nvGrpSpPr>
              <p:cNvPr id="971" name="Group 119">
                <a:extLst>
                  <a:ext uri="{FF2B5EF4-FFF2-40B4-BE49-F238E27FC236}">
                    <a16:creationId xmlns:a16="http://schemas.microsoft.com/office/drawing/2014/main" id="{38F8471A-2366-4A9F-BD81-737E9293E39C}"/>
                  </a:ext>
                </a:extLst>
              </p:cNvPr>
              <p:cNvGrpSpPr>
                <a:grpSpLocks/>
              </p:cNvGrpSpPr>
              <p:nvPr/>
            </p:nvGrpSpPr>
            <p:grpSpPr bwMode="auto">
              <a:xfrm>
                <a:off x="65" y="1538"/>
                <a:ext cx="580" cy="401"/>
                <a:chOff x="65" y="1538"/>
                <a:chExt cx="580" cy="401"/>
              </a:xfrm>
              <a:grpFill/>
            </p:grpSpPr>
            <p:sp>
              <p:nvSpPr>
                <p:cNvPr id="1005" name="Freeform 120">
                  <a:extLst>
                    <a:ext uri="{FF2B5EF4-FFF2-40B4-BE49-F238E27FC236}">
                      <a16:creationId xmlns:a16="http://schemas.microsoft.com/office/drawing/2014/main" id="{E893D009-F9CD-4BB5-9FA8-BE94AA97B459}"/>
                    </a:ext>
                  </a:extLst>
                </p:cNvPr>
                <p:cNvSpPr>
                  <a:spLocks/>
                </p:cNvSpPr>
                <p:nvPr/>
              </p:nvSpPr>
              <p:spPr bwMode="auto">
                <a:xfrm>
                  <a:off x="65" y="1538"/>
                  <a:ext cx="580" cy="401"/>
                </a:xfrm>
                <a:custGeom>
                  <a:avLst/>
                  <a:gdLst>
                    <a:gd name="T0" fmla="*/ 527 w 580"/>
                    <a:gd name="T1" fmla="*/ 343 h 401"/>
                    <a:gd name="T2" fmla="*/ 498 w 580"/>
                    <a:gd name="T3" fmla="*/ 308 h 401"/>
                    <a:gd name="T4" fmla="*/ 488 w 580"/>
                    <a:gd name="T5" fmla="*/ 322 h 401"/>
                    <a:gd name="T6" fmla="*/ 453 w 580"/>
                    <a:gd name="T7" fmla="*/ 314 h 401"/>
                    <a:gd name="T8" fmla="*/ 404 w 580"/>
                    <a:gd name="T9" fmla="*/ 289 h 401"/>
                    <a:gd name="T10" fmla="*/ 353 w 580"/>
                    <a:gd name="T11" fmla="*/ 279 h 401"/>
                    <a:gd name="T12" fmla="*/ 310 w 580"/>
                    <a:gd name="T13" fmla="*/ 264 h 401"/>
                    <a:gd name="T14" fmla="*/ 307 w 580"/>
                    <a:gd name="T15" fmla="*/ 285 h 401"/>
                    <a:gd name="T16" fmla="*/ 271 w 580"/>
                    <a:gd name="T17" fmla="*/ 295 h 401"/>
                    <a:gd name="T18" fmla="*/ 246 w 580"/>
                    <a:gd name="T19" fmla="*/ 289 h 401"/>
                    <a:gd name="T20" fmla="*/ 263 w 580"/>
                    <a:gd name="T21" fmla="*/ 265 h 401"/>
                    <a:gd name="T22" fmla="*/ 267 w 580"/>
                    <a:gd name="T23" fmla="*/ 258 h 401"/>
                    <a:gd name="T24" fmla="*/ 230 w 580"/>
                    <a:gd name="T25" fmla="*/ 289 h 401"/>
                    <a:gd name="T26" fmla="*/ 217 w 580"/>
                    <a:gd name="T27" fmla="*/ 312 h 401"/>
                    <a:gd name="T28" fmla="*/ 191 w 580"/>
                    <a:gd name="T29" fmla="*/ 337 h 401"/>
                    <a:gd name="T30" fmla="*/ 142 w 580"/>
                    <a:gd name="T31" fmla="*/ 372 h 401"/>
                    <a:gd name="T32" fmla="*/ 109 w 580"/>
                    <a:gd name="T33" fmla="*/ 386 h 401"/>
                    <a:gd name="T34" fmla="*/ 88 w 580"/>
                    <a:gd name="T35" fmla="*/ 395 h 401"/>
                    <a:gd name="T36" fmla="*/ 82 w 580"/>
                    <a:gd name="T37" fmla="*/ 382 h 401"/>
                    <a:gd name="T38" fmla="*/ 111 w 580"/>
                    <a:gd name="T39" fmla="*/ 370 h 401"/>
                    <a:gd name="T40" fmla="*/ 152 w 580"/>
                    <a:gd name="T41" fmla="*/ 343 h 401"/>
                    <a:gd name="T42" fmla="*/ 166 w 580"/>
                    <a:gd name="T43" fmla="*/ 310 h 401"/>
                    <a:gd name="T44" fmla="*/ 135 w 580"/>
                    <a:gd name="T45" fmla="*/ 318 h 401"/>
                    <a:gd name="T46" fmla="*/ 97 w 580"/>
                    <a:gd name="T47" fmla="*/ 318 h 401"/>
                    <a:gd name="T48" fmla="*/ 84 w 580"/>
                    <a:gd name="T49" fmla="*/ 277 h 401"/>
                    <a:gd name="T50" fmla="*/ 55 w 580"/>
                    <a:gd name="T51" fmla="*/ 291 h 401"/>
                    <a:gd name="T52" fmla="*/ 47 w 580"/>
                    <a:gd name="T53" fmla="*/ 265 h 401"/>
                    <a:gd name="T54" fmla="*/ 23 w 580"/>
                    <a:gd name="T55" fmla="*/ 250 h 401"/>
                    <a:gd name="T56" fmla="*/ 45 w 580"/>
                    <a:gd name="T57" fmla="*/ 219 h 401"/>
                    <a:gd name="T58" fmla="*/ 78 w 580"/>
                    <a:gd name="T59" fmla="*/ 207 h 401"/>
                    <a:gd name="T60" fmla="*/ 99 w 580"/>
                    <a:gd name="T61" fmla="*/ 178 h 401"/>
                    <a:gd name="T62" fmla="*/ 84 w 580"/>
                    <a:gd name="T63" fmla="*/ 174 h 401"/>
                    <a:gd name="T64" fmla="*/ 20 w 580"/>
                    <a:gd name="T65" fmla="*/ 163 h 401"/>
                    <a:gd name="T66" fmla="*/ 10 w 580"/>
                    <a:gd name="T67" fmla="*/ 145 h 401"/>
                    <a:gd name="T68" fmla="*/ 58 w 580"/>
                    <a:gd name="T69" fmla="*/ 128 h 401"/>
                    <a:gd name="T70" fmla="*/ 97 w 580"/>
                    <a:gd name="T71" fmla="*/ 137 h 401"/>
                    <a:gd name="T72" fmla="*/ 99 w 580"/>
                    <a:gd name="T73" fmla="*/ 128 h 401"/>
                    <a:gd name="T74" fmla="*/ 82 w 580"/>
                    <a:gd name="T75" fmla="*/ 112 h 401"/>
                    <a:gd name="T76" fmla="*/ 43 w 580"/>
                    <a:gd name="T77" fmla="*/ 91 h 401"/>
                    <a:gd name="T78" fmla="*/ 21 w 580"/>
                    <a:gd name="T79" fmla="*/ 66 h 401"/>
                    <a:gd name="T80" fmla="*/ 86 w 580"/>
                    <a:gd name="T81" fmla="*/ 27 h 401"/>
                    <a:gd name="T82" fmla="*/ 129 w 580"/>
                    <a:gd name="T83" fmla="*/ 11 h 401"/>
                    <a:gd name="T84" fmla="*/ 182 w 580"/>
                    <a:gd name="T85" fmla="*/ 8 h 401"/>
                    <a:gd name="T86" fmla="*/ 238 w 580"/>
                    <a:gd name="T87" fmla="*/ 15 h 401"/>
                    <a:gd name="T88" fmla="*/ 310 w 580"/>
                    <a:gd name="T89" fmla="*/ 29 h 401"/>
                    <a:gd name="T90" fmla="*/ 390 w 580"/>
                    <a:gd name="T91" fmla="*/ 39 h 401"/>
                    <a:gd name="T92" fmla="*/ 428 w 580"/>
                    <a:gd name="T93" fmla="*/ 279 h 401"/>
                    <a:gd name="T94" fmla="*/ 467 w 580"/>
                    <a:gd name="T95" fmla="*/ 306 h 401"/>
                    <a:gd name="T96" fmla="*/ 496 w 580"/>
                    <a:gd name="T97" fmla="*/ 291 h 401"/>
                    <a:gd name="T98" fmla="*/ 543 w 580"/>
                    <a:gd name="T99" fmla="*/ 347 h 401"/>
                    <a:gd name="T100" fmla="*/ 580 w 580"/>
                    <a:gd name="T101" fmla="*/ 382 h 401"/>
                    <a:gd name="T102" fmla="*/ 568 w 580"/>
                    <a:gd name="T103" fmla="*/ 382 h 4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80" h="401">
                      <a:moveTo>
                        <a:pt x="554" y="372"/>
                      </a:moveTo>
                      <a:lnTo>
                        <a:pt x="539" y="359"/>
                      </a:lnTo>
                      <a:lnTo>
                        <a:pt x="529" y="351"/>
                      </a:lnTo>
                      <a:lnTo>
                        <a:pt x="527" y="343"/>
                      </a:lnTo>
                      <a:lnTo>
                        <a:pt x="517" y="331"/>
                      </a:lnTo>
                      <a:lnTo>
                        <a:pt x="509" y="326"/>
                      </a:lnTo>
                      <a:lnTo>
                        <a:pt x="506" y="320"/>
                      </a:lnTo>
                      <a:lnTo>
                        <a:pt x="498" y="308"/>
                      </a:lnTo>
                      <a:lnTo>
                        <a:pt x="494" y="312"/>
                      </a:lnTo>
                      <a:lnTo>
                        <a:pt x="498" y="324"/>
                      </a:lnTo>
                      <a:lnTo>
                        <a:pt x="494" y="328"/>
                      </a:lnTo>
                      <a:lnTo>
                        <a:pt x="488" y="322"/>
                      </a:lnTo>
                      <a:lnTo>
                        <a:pt x="484" y="318"/>
                      </a:lnTo>
                      <a:lnTo>
                        <a:pt x="480" y="326"/>
                      </a:lnTo>
                      <a:lnTo>
                        <a:pt x="469" y="322"/>
                      </a:lnTo>
                      <a:lnTo>
                        <a:pt x="453" y="314"/>
                      </a:lnTo>
                      <a:lnTo>
                        <a:pt x="430" y="300"/>
                      </a:lnTo>
                      <a:lnTo>
                        <a:pt x="428" y="293"/>
                      </a:lnTo>
                      <a:lnTo>
                        <a:pt x="416" y="295"/>
                      </a:lnTo>
                      <a:lnTo>
                        <a:pt x="404" y="289"/>
                      </a:lnTo>
                      <a:lnTo>
                        <a:pt x="390" y="287"/>
                      </a:lnTo>
                      <a:lnTo>
                        <a:pt x="369" y="287"/>
                      </a:lnTo>
                      <a:lnTo>
                        <a:pt x="359" y="287"/>
                      </a:lnTo>
                      <a:lnTo>
                        <a:pt x="353" y="279"/>
                      </a:lnTo>
                      <a:lnTo>
                        <a:pt x="340" y="277"/>
                      </a:lnTo>
                      <a:lnTo>
                        <a:pt x="336" y="271"/>
                      </a:lnTo>
                      <a:lnTo>
                        <a:pt x="324" y="265"/>
                      </a:lnTo>
                      <a:lnTo>
                        <a:pt x="310" y="264"/>
                      </a:lnTo>
                      <a:lnTo>
                        <a:pt x="299" y="264"/>
                      </a:lnTo>
                      <a:lnTo>
                        <a:pt x="299" y="271"/>
                      </a:lnTo>
                      <a:lnTo>
                        <a:pt x="303" y="277"/>
                      </a:lnTo>
                      <a:lnTo>
                        <a:pt x="307" y="285"/>
                      </a:lnTo>
                      <a:lnTo>
                        <a:pt x="303" y="287"/>
                      </a:lnTo>
                      <a:lnTo>
                        <a:pt x="287" y="287"/>
                      </a:lnTo>
                      <a:lnTo>
                        <a:pt x="279" y="289"/>
                      </a:lnTo>
                      <a:lnTo>
                        <a:pt x="271" y="295"/>
                      </a:lnTo>
                      <a:lnTo>
                        <a:pt x="262" y="302"/>
                      </a:lnTo>
                      <a:lnTo>
                        <a:pt x="250" y="306"/>
                      </a:lnTo>
                      <a:lnTo>
                        <a:pt x="244" y="298"/>
                      </a:lnTo>
                      <a:lnTo>
                        <a:pt x="246" y="289"/>
                      </a:lnTo>
                      <a:lnTo>
                        <a:pt x="250" y="281"/>
                      </a:lnTo>
                      <a:lnTo>
                        <a:pt x="252" y="271"/>
                      </a:lnTo>
                      <a:lnTo>
                        <a:pt x="256" y="267"/>
                      </a:lnTo>
                      <a:lnTo>
                        <a:pt x="263" y="265"/>
                      </a:lnTo>
                      <a:lnTo>
                        <a:pt x="273" y="264"/>
                      </a:lnTo>
                      <a:lnTo>
                        <a:pt x="277" y="256"/>
                      </a:lnTo>
                      <a:lnTo>
                        <a:pt x="279" y="252"/>
                      </a:lnTo>
                      <a:lnTo>
                        <a:pt x="267" y="258"/>
                      </a:lnTo>
                      <a:lnTo>
                        <a:pt x="258" y="260"/>
                      </a:lnTo>
                      <a:lnTo>
                        <a:pt x="238" y="273"/>
                      </a:lnTo>
                      <a:lnTo>
                        <a:pt x="230" y="281"/>
                      </a:lnTo>
                      <a:lnTo>
                        <a:pt x="230" y="289"/>
                      </a:lnTo>
                      <a:lnTo>
                        <a:pt x="224" y="295"/>
                      </a:lnTo>
                      <a:lnTo>
                        <a:pt x="215" y="296"/>
                      </a:lnTo>
                      <a:lnTo>
                        <a:pt x="211" y="304"/>
                      </a:lnTo>
                      <a:lnTo>
                        <a:pt x="217" y="312"/>
                      </a:lnTo>
                      <a:lnTo>
                        <a:pt x="219" y="316"/>
                      </a:lnTo>
                      <a:lnTo>
                        <a:pt x="213" y="322"/>
                      </a:lnTo>
                      <a:lnTo>
                        <a:pt x="203" y="330"/>
                      </a:lnTo>
                      <a:lnTo>
                        <a:pt x="191" y="337"/>
                      </a:lnTo>
                      <a:lnTo>
                        <a:pt x="172" y="349"/>
                      </a:lnTo>
                      <a:lnTo>
                        <a:pt x="150" y="361"/>
                      </a:lnTo>
                      <a:lnTo>
                        <a:pt x="144" y="366"/>
                      </a:lnTo>
                      <a:lnTo>
                        <a:pt x="142" y="372"/>
                      </a:lnTo>
                      <a:lnTo>
                        <a:pt x="131" y="378"/>
                      </a:lnTo>
                      <a:lnTo>
                        <a:pt x="127" y="382"/>
                      </a:lnTo>
                      <a:lnTo>
                        <a:pt x="113" y="382"/>
                      </a:lnTo>
                      <a:lnTo>
                        <a:pt x="109" y="386"/>
                      </a:lnTo>
                      <a:lnTo>
                        <a:pt x="101" y="390"/>
                      </a:lnTo>
                      <a:lnTo>
                        <a:pt x="96" y="386"/>
                      </a:lnTo>
                      <a:lnTo>
                        <a:pt x="92" y="388"/>
                      </a:lnTo>
                      <a:lnTo>
                        <a:pt x="88" y="395"/>
                      </a:lnTo>
                      <a:lnTo>
                        <a:pt x="82" y="399"/>
                      </a:lnTo>
                      <a:lnTo>
                        <a:pt x="74" y="397"/>
                      </a:lnTo>
                      <a:lnTo>
                        <a:pt x="76" y="390"/>
                      </a:lnTo>
                      <a:lnTo>
                        <a:pt x="82" y="382"/>
                      </a:lnTo>
                      <a:lnTo>
                        <a:pt x="88" y="378"/>
                      </a:lnTo>
                      <a:lnTo>
                        <a:pt x="97" y="376"/>
                      </a:lnTo>
                      <a:lnTo>
                        <a:pt x="107" y="376"/>
                      </a:lnTo>
                      <a:lnTo>
                        <a:pt x="111" y="370"/>
                      </a:lnTo>
                      <a:lnTo>
                        <a:pt x="121" y="366"/>
                      </a:lnTo>
                      <a:lnTo>
                        <a:pt x="137" y="355"/>
                      </a:lnTo>
                      <a:lnTo>
                        <a:pt x="146" y="345"/>
                      </a:lnTo>
                      <a:lnTo>
                        <a:pt x="152" y="343"/>
                      </a:lnTo>
                      <a:lnTo>
                        <a:pt x="156" y="331"/>
                      </a:lnTo>
                      <a:lnTo>
                        <a:pt x="156" y="322"/>
                      </a:lnTo>
                      <a:lnTo>
                        <a:pt x="164" y="318"/>
                      </a:lnTo>
                      <a:lnTo>
                        <a:pt x="166" y="310"/>
                      </a:lnTo>
                      <a:lnTo>
                        <a:pt x="156" y="312"/>
                      </a:lnTo>
                      <a:lnTo>
                        <a:pt x="144" y="318"/>
                      </a:lnTo>
                      <a:lnTo>
                        <a:pt x="139" y="312"/>
                      </a:lnTo>
                      <a:lnTo>
                        <a:pt x="135" y="318"/>
                      </a:lnTo>
                      <a:lnTo>
                        <a:pt x="131" y="320"/>
                      </a:lnTo>
                      <a:lnTo>
                        <a:pt x="123" y="312"/>
                      </a:lnTo>
                      <a:lnTo>
                        <a:pt x="107" y="310"/>
                      </a:lnTo>
                      <a:lnTo>
                        <a:pt x="97" y="318"/>
                      </a:lnTo>
                      <a:lnTo>
                        <a:pt x="88" y="320"/>
                      </a:lnTo>
                      <a:lnTo>
                        <a:pt x="86" y="295"/>
                      </a:lnTo>
                      <a:lnTo>
                        <a:pt x="84" y="287"/>
                      </a:lnTo>
                      <a:lnTo>
                        <a:pt x="84" y="277"/>
                      </a:lnTo>
                      <a:lnTo>
                        <a:pt x="78" y="277"/>
                      </a:lnTo>
                      <a:lnTo>
                        <a:pt x="76" y="287"/>
                      </a:lnTo>
                      <a:lnTo>
                        <a:pt x="72" y="291"/>
                      </a:lnTo>
                      <a:lnTo>
                        <a:pt x="55" y="291"/>
                      </a:lnTo>
                      <a:lnTo>
                        <a:pt x="47" y="283"/>
                      </a:lnTo>
                      <a:lnTo>
                        <a:pt x="39" y="271"/>
                      </a:lnTo>
                      <a:lnTo>
                        <a:pt x="41" y="265"/>
                      </a:lnTo>
                      <a:lnTo>
                        <a:pt x="47" y="265"/>
                      </a:lnTo>
                      <a:lnTo>
                        <a:pt x="39" y="260"/>
                      </a:lnTo>
                      <a:lnTo>
                        <a:pt x="39" y="252"/>
                      </a:lnTo>
                      <a:lnTo>
                        <a:pt x="35" y="260"/>
                      </a:lnTo>
                      <a:lnTo>
                        <a:pt x="23" y="250"/>
                      </a:lnTo>
                      <a:lnTo>
                        <a:pt x="29" y="238"/>
                      </a:lnTo>
                      <a:lnTo>
                        <a:pt x="33" y="234"/>
                      </a:lnTo>
                      <a:lnTo>
                        <a:pt x="45" y="227"/>
                      </a:lnTo>
                      <a:lnTo>
                        <a:pt x="45" y="219"/>
                      </a:lnTo>
                      <a:lnTo>
                        <a:pt x="49" y="213"/>
                      </a:lnTo>
                      <a:lnTo>
                        <a:pt x="57" y="213"/>
                      </a:lnTo>
                      <a:lnTo>
                        <a:pt x="70" y="215"/>
                      </a:lnTo>
                      <a:lnTo>
                        <a:pt x="78" y="207"/>
                      </a:lnTo>
                      <a:lnTo>
                        <a:pt x="86" y="203"/>
                      </a:lnTo>
                      <a:lnTo>
                        <a:pt x="107" y="202"/>
                      </a:lnTo>
                      <a:lnTo>
                        <a:pt x="105" y="188"/>
                      </a:lnTo>
                      <a:lnTo>
                        <a:pt x="99" y="178"/>
                      </a:lnTo>
                      <a:lnTo>
                        <a:pt x="105" y="172"/>
                      </a:lnTo>
                      <a:lnTo>
                        <a:pt x="101" y="168"/>
                      </a:lnTo>
                      <a:lnTo>
                        <a:pt x="92" y="168"/>
                      </a:lnTo>
                      <a:lnTo>
                        <a:pt x="84" y="174"/>
                      </a:lnTo>
                      <a:lnTo>
                        <a:pt x="74" y="180"/>
                      </a:lnTo>
                      <a:lnTo>
                        <a:pt x="21" y="178"/>
                      </a:lnTo>
                      <a:lnTo>
                        <a:pt x="14" y="170"/>
                      </a:lnTo>
                      <a:lnTo>
                        <a:pt x="20" y="163"/>
                      </a:lnTo>
                      <a:lnTo>
                        <a:pt x="20" y="159"/>
                      </a:lnTo>
                      <a:lnTo>
                        <a:pt x="4" y="159"/>
                      </a:lnTo>
                      <a:lnTo>
                        <a:pt x="0" y="151"/>
                      </a:lnTo>
                      <a:lnTo>
                        <a:pt x="10" y="145"/>
                      </a:lnTo>
                      <a:lnTo>
                        <a:pt x="21" y="136"/>
                      </a:lnTo>
                      <a:lnTo>
                        <a:pt x="35" y="132"/>
                      </a:lnTo>
                      <a:lnTo>
                        <a:pt x="51" y="126"/>
                      </a:lnTo>
                      <a:lnTo>
                        <a:pt x="58" y="128"/>
                      </a:lnTo>
                      <a:lnTo>
                        <a:pt x="60" y="136"/>
                      </a:lnTo>
                      <a:lnTo>
                        <a:pt x="70" y="141"/>
                      </a:lnTo>
                      <a:lnTo>
                        <a:pt x="86" y="139"/>
                      </a:lnTo>
                      <a:lnTo>
                        <a:pt x="97" y="137"/>
                      </a:lnTo>
                      <a:lnTo>
                        <a:pt x="111" y="132"/>
                      </a:lnTo>
                      <a:lnTo>
                        <a:pt x="115" y="126"/>
                      </a:lnTo>
                      <a:lnTo>
                        <a:pt x="105" y="124"/>
                      </a:lnTo>
                      <a:lnTo>
                        <a:pt x="99" y="128"/>
                      </a:lnTo>
                      <a:lnTo>
                        <a:pt x="86" y="126"/>
                      </a:lnTo>
                      <a:lnTo>
                        <a:pt x="86" y="118"/>
                      </a:lnTo>
                      <a:lnTo>
                        <a:pt x="90" y="114"/>
                      </a:lnTo>
                      <a:lnTo>
                        <a:pt x="82" y="112"/>
                      </a:lnTo>
                      <a:lnTo>
                        <a:pt x="64" y="116"/>
                      </a:lnTo>
                      <a:lnTo>
                        <a:pt x="58" y="105"/>
                      </a:lnTo>
                      <a:lnTo>
                        <a:pt x="49" y="97"/>
                      </a:lnTo>
                      <a:lnTo>
                        <a:pt x="43" y="91"/>
                      </a:lnTo>
                      <a:lnTo>
                        <a:pt x="37" y="87"/>
                      </a:lnTo>
                      <a:lnTo>
                        <a:pt x="25" y="87"/>
                      </a:lnTo>
                      <a:lnTo>
                        <a:pt x="20" y="79"/>
                      </a:lnTo>
                      <a:lnTo>
                        <a:pt x="21" y="66"/>
                      </a:lnTo>
                      <a:lnTo>
                        <a:pt x="57" y="62"/>
                      </a:lnTo>
                      <a:lnTo>
                        <a:pt x="68" y="52"/>
                      </a:lnTo>
                      <a:lnTo>
                        <a:pt x="72" y="40"/>
                      </a:lnTo>
                      <a:lnTo>
                        <a:pt x="86" y="27"/>
                      </a:lnTo>
                      <a:lnTo>
                        <a:pt x="101" y="27"/>
                      </a:lnTo>
                      <a:lnTo>
                        <a:pt x="117" y="19"/>
                      </a:lnTo>
                      <a:lnTo>
                        <a:pt x="125" y="19"/>
                      </a:lnTo>
                      <a:lnTo>
                        <a:pt x="129" y="11"/>
                      </a:lnTo>
                      <a:lnTo>
                        <a:pt x="154" y="9"/>
                      </a:lnTo>
                      <a:lnTo>
                        <a:pt x="172" y="0"/>
                      </a:lnTo>
                      <a:lnTo>
                        <a:pt x="185" y="2"/>
                      </a:lnTo>
                      <a:lnTo>
                        <a:pt x="182" y="8"/>
                      </a:lnTo>
                      <a:lnTo>
                        <a:pt x="185" y="13"/>
                      </a:lnTo>
                      <a:lnTo>
                        <a:pt x="199" y="8"/>
                      </a:lnTo>
                      <a:lnTo>
                        <a:pt x="207" y="11"/>
                      </a:lnTo>
                      <a:lnTo>
                        <a:pt x="238" y="15"/>
                      </a:lnTo>
                      <a:lnTo>
                        <a:pt x="238" y="21"/>
                      </a:lnTo>
                      <a:lnTo>
                        <a:pt x="262" y="23"/>
                      </a:lnTo>
                      <a:lnTo>
                        <a:pt x="289" y="23"/>
                      </a:lnTo>
                      <a:lnTo>
                        <a:pt x="310" y="29"/>
                      </a:lnTo>
                      <a:lnTo>
                        <a:pt x="336" y="35"/>
                      </a:lnTo>
                      <a:lnTo>
                        <a:pt x="355" y="39"/>
                      </a:lnTo>
                      <a:lnTo>
                        <a:pt x="384" y="35"/>
                      </a:lnTo>
                      <a:lnTo>
                        <a:pt x="390" y="39"/>
                      </a:lnTo>
                      <a:lnTo>
                        <a:pt x="410" y="46"/>
                      </a:lnTo>
                      <a:lnTo>
                        <a:pt x="410" y="279"/>
                      </a:lnTo>
                      <a:lnTo>
                        <a:pt x="420" y="283"/>
                      </a:lnTo>
                      <a:lnTo>
                        <a:pt x="428" y="279"/>
                      </a:lnTo>
                      <a:lnTo>
                        <a:pt x="435" y="277"/>
                      </a:lnTo>
                      <a:lnTo>
                        <a:pt x="443" y="287"/>
                      </a:lnTo>
                      <a:lnTo>
                        <a:pt x="459" y="298"/>
                      </a:lnTo>
                      <a:lnTo>
                        <a:pt x="467" y="306"/>
                      </a:lnTo>
                      <a:lnTo>
                        <a:pt x="476" y="304"/>
                      </a:lnTo>
                      <a:lnTo>
                        <a:pt x="478" y="298"/>
                      </a:lnTo>
                      <a:lnTo>
                        <a:pt x="486" y="295"/>
                      </a:lnTo>
                      <a:lnTo>
                        <a:pt x="496" y="291"/>
                      </a:lnTo>
                      <a:lnTo>
                        <a:pt x="508" y="302"/>
                      </a:lnTo>
                      <a:lnTo>
                        <a:pt x="517" y="312"/>
                      </a:lnTo>
                      <a:lnTo>
                        <a:pt x="533" y="328"/>
                      </a:lnTo>
                      <a:lnTo>
                        <a:pt x="543" y="347"/>
                      </a:lnTo>
                      <a:lnTo>
                        <a:pt x="553" y="359"/>
                      </a:lnTo>
                      <a:lnTo>
                        <a:pt x="564" y="366"/>
                      </a:lnTo>
                      <a:lnTo>
                        <a:pt x="578" y="374"/>
                      </a:lnTo>
                      <a:lnTo>
                        <a:pt x="580" y="382"/>
                      </a:lnTo>
                      <a:lnTo>
                        <a:pt x="576" y="397"/>
                      </a:lnTo>
                      <a:lnTo>
                        <a:pt x="562" y="401"/>
                      </a:lnTo>
                      <a:lnTo>
                        <a:pt x="566" y="392"/>
                      </a:lnTo>
                      <a:lnTo>
                        <a:pt x="568" y="382"/>
                      </a:lnTo>
                      <a:lnTo>
                        <a:pt x="562" y="380"/>
                      </a:lnTo>
                      <a:lnTo>
                        <a:pt x="556" y="374"/>
                      </a:lnTo>
                      <a:lnTo>
                        <a:pt x="554" y="372"/>
                      </a:lnTo>
                      <a:close/>
                    </a:path>
                  </a:pathLst>
                </a:custGeom>
                <a:grpFill/>
                <a:ln w="9525">
                  <a:solidFill>
                    <a:schemeClr val="accent2"/>
                  </a:solidFill>
                  <a:round/>
                  <a:headEnd/>
                  <a:tailEnd/>
                </a:ln>
              </p:spPr>
              <p:txBody>
                <a:bodyPr/>
                <a:lstStyle/>
                <a:p>
                  <a:pPr>
                    <a:defRPr/>
                  </a:pPr>
                  <a:endParaRPr lang="en-GB" dirty="0"/>
                </a:p>
              </p:txBody>
            </p:sp>
            <p:sp>
              <p:nvSpPr>
                <p:cNvPr id="1006" name="Freeform 121">
                  <a:extLst>
                    <a:ext uri="{FF2B5EF4-FFF2-40B4-BE49-F238E27FC236}">
                      <a16:creationId xmlns:a16="http://schemas.microsoft.com/office/drawing/2014/main" id="{23146D6F-C561-4299-8ECF-69BB2229B704}"/>
                    </a:ext>
                  </a:extLst>
                </p:cNvPr>
                <p:cNvSpPr>
                  <a:spLocks/>
                </p:cNvSpPr>
                <p:nvPr/>
              </p:nvSpPr>
              <p:spPr bwMode="auto">
                <a:xfrm>
                  <a:off x="65" y="1538"/>
                  <a:ext cx="580" cy="401"/>
                </a:xfrm>
                <a:custGeom>
                  <a:avLst/>
                  <a:gdLst>
                    <a:gd name="T0" fmla="*/ 527 w 580"/>
                    <a:gd name="T1" fmla="*/ 343 h 401"/>
                    <a:gd name="T2" fmla="*/ 498 w 580"/>
                    <a:gd name="T3" fmla="*/ 308 h 401"/>
                    <a:gd name="T4" fmla="*/ 488 w 580"/>
                    <a:gd name="T5" fmla="*/ 322 h 401"/>
                    <a:gd name="T6" fmla="*/ 453 w 580"/>
                    <a:gd name="T7" fmla="*/ 314 h 401"/>
                    <a:gd name="T8" fmla="*/ 404 w 580"/>
                    <a:gd name="T9" fmla="*/ 289 h 401"/>
                    <a:gd name="T10" fmla="*/ 353 w 580"/>
                    <a:gd name="T11" fmla="*/ 279 h 401"/>
                    <a:gd name="T12" fmla="*/ 310 w 580"/>
                    <a:gd name="T13" fmla="*/ 264 h 401"/>
                    <a:gd name="T14" fmla="*/ 307 w 580"/>
                    <a:gd name="T15" fmla="*/ 285 h 401"/>
                    <a:gd name="T16" fmla="*/ 271 w 580"/>
                    <a:gd name="T17" fmla="*/ 295 h 401"/>
                    <a:gd name="T18" fmla="*/ 246 w 580"/>
                    <a:gd name="T19" fmla="*/ 289 h 401"/>
                    <a:gd name="T20" fmla="*/ 263 w 580"/>
                    <a:gd name="T21" fmla="*/ 265 h 401"/>
                    <a:gd name="T22" fmla="*/ 267 w 580"/>
                    <a:gd name="T23" fmla="*/ 258 h 401"/>
                    <a:gd name="T24" fmla="*/ 230 w 580"/>
                    <a:gd name="T25" fmla="*/ 289 h 401"/>
                    <a:gd name="T26" fmla="*/ 217 w 580"/>
                    <a:gd name="T27" fmla="*/ 312 h 401"/>
                    <a:gd name="T28" fmla="*/ 191 w 580"/>
                    <a:gd name="T29" fmla="*/ 337 h 401"/>
                    <a:gd name="T30" fmla="*/ 142 w 580"/>
                    <a:gd name="T31" fmla="*/ 372 h 401"/>
                    <a:gd name="T32" fmla="*/ 109 w 580"/>
                    <a:gd name="T33" fmla="*/ 386 h 401"/>
                    <a:gd name="T34" fmla="*/ 88 w 580"/>
                    <a:gd name="T35" fmla="*/ 395 h 401"/>
                    <a:gd name="T36" fmla="*/ 82 w 580"/>
                    <a:gd name="T37" fmla="*/ 382 h 401"/>
                    <a:gd name="T38" fmla="*/ 111 w 580"/>
                    <a:gd name="T39" fmla="*/ 370 h 401"/>
                    <a:gd name="T40" fmla="*/ 152 w 580"/>
                    <a:gd name="T41" fmla="*/ 343 h 401"/>
                    <a:gd name="T42" fmla="*/ 166 w 580"/>
                    <a:gd name="T43" fmla="*/ 310 h 401"/>
                    <a:gd name="T44" fmla="*/ 135 w 580"/>
                    <a:gd name="T45" fmla="*/ 318 h 401"/>
                    <a:gd name="T46" fmla="*/ 97 w 580"/>
                    <a:gd name="T47" fmla="*/ 318 h 401"/>
                    <a:gd name="T48" fmla="*/ 84 w 580"/>
                    <a:gd name="T49" fmla="*/ 277 h 401"/>
                    <a:gd name="T50" fmla="*/ 55 w 580"/>
                    <a:gd name="T51" fmla="*/ 291 h 401"/>
                    <a:gd name="T52" fmla="*/ 47 w 580"/>
                    <a:gd name="T53" fmla="*/ 265 h 401"/>
                    <a:gd name="T54" fmla="*/ 23 w 580"/>
                    <a:gd name="T55" fmla="*/ 250 h 401"/>
                    <a:gd name="T56" fmla="*/ 45 w 580"/>
                    <a:gd name="T57" fmla="*/ 219 h 401"/>
                    <a:gd name="T58" fmla="*/ 78 w 580"/>
                    <a:gd name="T59" fmla="*/ 207 h 401"/>
                    <a:gd name="T60" fmla="*/ 99 w 580"/>
                    <a:gd name="T61" fmla="*/ 178 h 401"/>
                    <a:gd name="T62" fmla="*/ 84 w 580"/>
                    <a:gd name="T63" fmla="*/ 174 h 401"/>
                    <a:gd name="T64" fmla="*/ 20 w 580"/>
                    <a:gd name="T65" fmla="*/ 163 h 401"/>
                    <a:gd name="T66" fmla="*/ 10 w 580"/>
                    <a:gd name="T67" fmla="*/ 145 h 401"/>
                    <a:gd name="T68" fmla="*/ 58 w 580"/>
                    <a:gd name="T69" fmla="*/ 128 h 401"/>
                    <a:gd name="T70" fmla="*/ 97 w 580"/>
                    <a:gd name="T71" fmla="*/ 137 h 401"/>
                    <a:gd name="T72" fmla="*/ 99 w 580"/>
                    <a:gd name="T73" fmla="*/ 128 h 401"/>
                    <a:gd name="T74" fmla="*/ 82 w 580"/>
                    <a:gd name="T75" fmla="*/ 112 h 401"/>
                    <a:gd name="T76" fmla="*/ 43 w 580"/>
                    <a:gd name="T77" fmla="*/ 91 h 401"/>
                    <a:gd name="T78" fmla="*/ 21 w 580"/>
                    <a:gd name="T79" fmla="*/ 66 h 401"/>
                    <a:gd name="T80" fmla="*/ 86 w 580"/>
                    <a:gd name="T81" fmla="*/ 27 h 401"/>
                    <a:gd name="T82" fmla="*/ 129 w 580"/>
                    <a:gd name="T83" fmla="*/ 11 h 401"/>
                    <a:gd name="T84" fmla="*/ 182 w 580"/>
                    <a:gd name="T85" fmla="*/ 8 h 401"/>
                    <a:gd name="T86" fmla="*/ 238 w 580"/>
                    <a:gd name="T87" fmla="*/ 15 h 401"/>
                    <a:gd name="T88" fmla="*/ 310 w 580"/>
                    <a:gd name="T89" fmla="*/ 29 h 401"/>
                    <a:gd name="T90" fmla="*/ 390 w 580"/>
                    <a:gd name="T91" fmla="*/ 39 h 401"/>
                    <a:gd name="T92" fmla="*/ 428 w 580"/>
                    <a:gd name="T93" fmla="*/ 279 h 401"/>
                    <a:gd name="T94" fmla="*/ 467 w 580"/>
                    <a:gd name="T95" fmla="*/ 306 h 401"/>
                    <a:gd name="T96" fmla="*/ 496 w 580"/>
                    <a:gd name="T97" fmla="*/ 291 h 401"/>
                    <a:gd name="T98" fmla="*/ 543 w 580"/>
                    <a:gd name="T99" fmla="*/ 347 h 401"/>
                    <a:gd name="T100" fmla="*/ 580 w 580"/>
                    <a:gd name="T101" fmla="*/ 382 h 401"/>
                    <a:gd name="T102" fmla="*/ 568 w 580"/>
                    <a:gd name="T103" fmla="*/ 382 h 4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80" h="401">
                      <a:moveTo>
                        <a:pt x="554" y="372"/>
                      </a:moveTo>
                      <a:lnTo>
                        <a:pt x="539" y="359"/>
                      </a:lnTo>
                      <a:lnTo>
                        <a:pt x="529" y="351"/>
                      </a:lnTo>
                      <a:lnTo>
                        <a:pt x="527" y="343"/>
                      </a:lnTo>
                      <a:lnTo>
                        <a:pt x="517" y="331"/>
                      </a:lnTo>
                      <a:lnTo>
                        <a:pt x="509" y="326"/>
                      </a:lnTo>
                      <a:lnTo>
                        <a:pt x="506" y="320"/>
                      </a:lnTo>
                      <a:lnTo>
                        <a:pt x="498" y="308"/>
                      </a:lnTo>
                      <a:lnTo>
                        <a:pt x="494" y="312"/>
                      </a:lnTo>
                      <a:lnTo>
                        <a:pt x="498" y="324"/>
                      </a:lnTo>
                      <a:lnTo>
                        <a:pt x="494" y="328"/>
                      </a:lnTo>
                      <a:lnTo>
                        <a:pt x="488" y="322"/>
                      </a:lnTo>
                      <a:lnTo>
                        <a:pt x="484" y="318"/>
                      </a:lnTo>
                      <a:lnTo>
                        <a:pt x="480" y="326"/>
                      </a:lnTo>
                      <a:lnTo>
                        <a:pt x="469" y="322"/>
                      </a:lnTo>
                      <a:lnTo>
                        <a:pt x="453" y="314"/>
                      </a:lnTo>
                      <a:lnTo>
                        <a:pt x="430" y="300"/>
                      </a:lnTo>
                      <a:lnTo>
                        <a:pt x="428" y="293"/>
                      </a:lnTo>
                      <a:lnTo>
                        <a:pt x="416" y="295"/>
                      </a:lnTo>
                      <a:lnTo>
                        <a:pt x="404" y="289"/>
                      </a:lnTo>
                      <a:lnTo>
                        <a:pt x="390" y="287"/>
                      </a:lnTo>
                      <a:lnTo>
                        <a:pt x="369" y="287"/>
                      </a:lnTo>
                      <a:lnTo>
                        <a:pt x="359" y="287"/>
                      </a:lnTo>
                      <a:lnTo>
                        <a:pt x="353" y="279"/>
                      </a:lnTo>
                      <a:lnTo>
                        <a:pt x="340" y="277"/>
                      </a:lnTo>
                      <a:lnTo>
                        <a:pt x="336" y="271"/>
                      </a:lnTo>
                      <a:lnTo>
                        <a:pt x="324" y="265"/>
                      </a:lnTo>
                      <a:lnTo>
                        <a:pt x="310" y="264"/>
                      </a:lnTo>
                      <a:lnTo>
                        <a:pt x="299" y="264"/>
                      </a:lnTo>
                      <a:lnTo>
                        <a:pt x="299" y="271"/>
                      </a:lnTo>
                      <a:lnTo>
                        <a:pt x="303" y="277"/>
                      </a:lnTo>
                      <a:lnTo>
                        <a:pt x="307" y="285"/>
                      </a:lnTo>
                      <a:lnTo>
                        <a:pt x="303" y="287"/>
                      </a:lnTo>
                      <a:lnTo>
                        <a:pt x="287" y="287"/>
                      </a:lnTo>
                      <a:lnTo>
                        <a:pt x="279" y="289"/>
                      </a:lnTo>
                      <a:lnTo>
                        <a:pt x="271" y="295"/>
                      </a:lnTo>
                      <a:lnTo>
                        <a:pt x="262" y="302"/>
                      </a:lnTo>
                      <a:lnTo>
                        <a:pt x="250" y="306"/>
                      </a:lnTo>
                      <a:lnTo>
                        <a:pt x="244" y="298"/>
                      </a:lnTo>
                      <a:lnTo>
                        <a:pt x="246" y="289"/>
                      </a:lnTo>
                      <a:lnTo>
                        <a:pt x="250" y="281"/>
                      </a:lnTo>
                      <a:lnTo>
                        <a:pt x="252" y="271"/>
                      </a:lnTo>
                      <a:lnTo>
                        <a:pt x="256" y="267"/>
                      </a:lnTo>
                      <a:lnTo>
                        <a:pt x="263" y="265"/>
                      </a:lnTo>
                      <a:lnTo>
                        <a:pt x="273" y="264"/>
                      </a:lnTo>
                      <a:lnTo>
                        <a:pt x="277" y="256"/>
                      </a:lnTo>
                      <a:lnTo>
                        <a:pt x="279" y="252"/>
                      </a:lnTo>
                      <a:lnTo>
                        <a:pt x="267" y="258"/>
                      </a:lnTo>
                      <a:lnTo>
                        <a:pt x="258" y="260"/>
                      </a:lnTo>
                      <a:lnTo>
                        <a:pt x="238" y="273"/>
                      </a:lnTo>
                      <a:lnTo>
                        <a:pt x="230" y="281"/>
                      </a:lnTo>
                      <a:lnTo>
                        <a:pt x="230" y="289"/>
                      </a:lnTo>
                      <a:lnTo>
                        <a:pt x="224" y="295"/>
                      </a:lnTo>
                      <a:lnTo>
                        <a:pt x="215" y="296"/>
                      </a:lnTo>
                      <a:lnTo>
                        <a:pt x="211" y="304"/>
                      </a:lnTo>
                      <a:lnTo>
                        <a:pt x="217" y="312"/>
                      </a:lnTo>
                      <a:lnTo>
                        <a:pt x="219" y="316"/>
                      </a:lnTo>
                      <a:lnTo>
                        <a:pt x="213" y="322"/>
                      </a:lnTo>
                      <a:lnTo>
                        <a:pt x="203" y="330"/>
                      </a:lnTo>
                      <a:lnTo>
                        <a:pt x="191" y="337"/>
                      </a:lnTo>
                      <a:lnTo>
                        <a:pt x="172" y="349"/>
                      </a:lnTo>
                      <a:lnTo>
                        <a:pt x="150" y="361"/>
                      </a:lnTo>
                      <a:lnTo>
                        <a:pt x="144" y="366"/>
                      </a:lnTo>
                      <a:lnTo>
                        <a:pt x="142" y="372"/>
                      </a:lnTo>
                      <a:lnTo>
                        <a:pt x="131" y="378"/>
                      </a:lnTo>
                      <a:lnTo>
                        <a:pt x="127" y="382"/>
                      </a:lnTo>
                      <a:lnTo>
                        <a:pt x="113" y="382"/>
                      </a:lnTo>
                      <a:lnTo>
                        <a:pt x="109" y="386"/>
                      </a:lnTo>
                      <a:lnTo>
                        <a:pt x="101" y="390"/>
                      </a:lnTo>
                      <a:lnTo>
                        <a:pt x="96" y="386"/>
                      </a:lnTo>
                      <a:lnTo>
                        <a:pt x="92" y="388"/>
                      </a:lnTo>
                      <a:lnTo>
                        <a:pt x="88" y="395"/>
                      </a:lnTo>
                      <a:lnTo>
                        <a:pt x="82" y="399"/>
                      </a:lnTo>
                      <a:lnTo>
                        <a:pt x="74" y="397"/>
                      </a:lnTo>
                      <a:lnTo>
                        <a:pt x="76" y="390"/>
                      </a:lnTo>
                      <a:lnTo>
                        <a:pt x="82" y="382"/>
                      </a:lnTo>
                      <a:lnTo>
                        <a:pt x="88" y="378"/>
                      </a:lnTo>
                      <a:lnTo>
                        <a:pt x="97" y="376"/>
                      </a:lnTo>
                      <a:lnTo>
                        <a:pt x="107" y="376"/>
                      </a:lnTo>
                      <a:lnTo>
                        <a:pt x="111" y="370"/>
                      </a:lnTo>
                      <a:lnTo>
                        <a:pt x="121" y="366"/>
                      </a:lnTo>
                      <a:lnTo>
                        <a:pt x="137" y="355"/>
                      </a:lnTo>
                      <a:lnTo>
                        <a:pt x="146" y="345"/>
                      </a:lnTo>
                      <a:lnTo>
                        <a:pt x="152" y="343"/>
                      </a:lnTo>
                      <a:lnTo>
                        <a:pt x="156" y="331"/>
                      </a:lnTo>
                      <a:lnTo>
                        <a:pt x="156" y="322"/>
                      </a:lnTo>
                      <a:lnTo>
                        <a:pt x="164" y="318"/>
                      </a:lnTo>
                      <a:lnTo>
                        <a:pt x="166" y="310"/>
                      </a:lnTo>
                      <a:lnTo>
                        <a:pt x="156" y="312"/>
                      </a:lnTo>
                      <a:lnTo>
                        <a:pt x="144" y="318"/>
                      </a:lnTo>
                      <a:lnTo>
                        <a:pt x="139" y="312"/>
                      </a:lnTo>
                      <a:lnTo>
                        <a:pt x="135" y="318"/>
                      </a:lnTo>
                      <a:lnTo>
                        <a:pt x="131" y="320"/>
                      </a:lnTo>
                      <a:lnTo>
                        <a:pt x="123" y="312"/>
                      </a:lnTo>
                      <a:lnTo>
                        <a:pt x="107" y="310"/>
                      </a:lnTo>
                      <a:lnTo>
                        <a:pt x="97" y="318"/>
                      </a:lnTo>
                      <a:lnTo>
                        <a:pt x="88" y="320"/>
                      </a:lnTo>
                      <a:lnTo>
                        <a:pt x="86" y="295"/>
                      </a:lnTo>
                      <a:lnTo>
                        <a:pt x="84" y="287"/>
                      </a:lnTo>
                      <a:lnTo>
                        <a:pt x="84" y="277"/>
                      </a:lnTo>
                      <a:lnTo>
                        <a:pt x="78" y="277"/>
                      </a:lnTo>
                      <a:lnTo>
                        <a:pt x="76" y="287"/>
                      </a:lnTo>
                      <a:lnTo>
                        <a:pt x="72" y="291"/>
                      </a:lnTo>
                      <a:lnTo>
                        <a:pt x="55" y="291"/>
                      </a:lnTo>
                      <a:lnTo>
                        <a:pt x="47" y="283"/>
                      </a:lnTo>
                      <a:lnTo>
                        <a:pt x="39" y="271"/>
                      </a:lnTo>
                      <a:lnTo>
                        <a:pt x="41" y="265"/>
                      </a:lnTo>
                      <a:lnTo>
                        <a:pt x="47" y="265"/>
                      </a:lnTo>
                      <a:lnTo>
                        <a:pt x="39" y="260"/>
                      </a:lnTo>
                      <a:lnTo>
                        <a:pt x="39" y="252"/>
                      </a:lnTo>
                      <a:lnTo>
                        <a:pt x="35" y="260"/>
                      </a:lnTo>
                      <a:lnTo>
                        <a:pt x="23" y="250"/>
                      </a:lnTo>
                      <a:lnTo>
                        <a:pt x="29" y="238"/>
                      </a:lnTo>
                      <a:lnTo>
                        <a:pt x="33" y="234"/>
                      </a:lnTo>
                      <a:lnTo>
                        <a:pt x="45" y="227"/>
                      </a:lnTo>
                      <a:lnTo>
                        <a:pt x="45" y="219"/>
                      </a:lnTo>
                      <a:lnTo>
                        <a:pt x="49" y="213"/>
                      </a:lnTo>
                      <a:lnTo>
                        <a:pt x="57" y="213"/>
                      </a:lnTo>
                      <a:lnTo>
                        <a:pt x="70" y="215"/>
                      </a:lnTo>
                      <a:lnTo>
                        <a:pt x="78" y="207"/>
                      </a:lnTo>
                      <a:lnTo>
                        <a:pt x="86" y="203"/>
                      </a:lnTo>
                      <a:lnTo>
                        <a:pt x="107" y="202"/>
                      </a:lnTo>
                      <a:lnTo>
                        <a:pt x="105" y="188"/>
                      </a:lnTo>
                      <a:lnTo>
                        <a:pt x="99" y="178"/>
                      </a:lnTo>
                      <a:lnTo>
                        <a:pt x="105" y="172"/>
                      </a:lnTo>
                      <a:lnTo>
                        <a:pt x="101" y="168"/>
                      </a:lnTo>
                      <a:lnTo>
                        <a:pt x="92" y="168"/>
                      </a:lnTo>
                      <a:lnTo>
                        <a:pt x="84" y="174"/>
                      </a:lnTo>
                      <a:lnTo>
                        <a:pt x="74" y="180"/>
                      </a:lnTo>
                      <a:lnTo>
                        <a:pt x="21" y="178"/>
                      </a:lnTo>
                      <a:lnTo>
                        <a:pt x="14" y="170"/>
                      </a:lnTo>
                      <a:lnTo>
                        <a:pt x="20" y="163"/>
                      </a:lnTo>
                      <a:lnTo>
                        <a:pt x="20" y="159"/>
                      </a:lnTo>
                      <a:lnTo>
                        <a:pt x="4" y="159"/>
                      </a:lnTo>
                      <a:lnTo>
                        <a:pt x="0" y="151"/>
                      </a:lnTo>
                      <a:lnTo>
                        <a:pt x="10" y="145"/>
                      </a:lnTo>
                      <a:lnTo>
                        <a:pt x="21" y="136"/>
                      </a:lnTo>
                      <a:lnTo>
                        <a:pt x="35" y="132"/>
                      </a:lnTo>
                      <a:lnTo>
                        <a:pt x="51" y="126"/>
                      </a:lnTo>
                      <a:lnTo>
                        <a:pt x="58" y="128"/>
                      </a:lnTo>
                      <a:lnTo>
                        <a:pt x="60" y="136"/>
                      </a:lnTo>
                      <a:lnTo>
                        <a:pt x="70" y="141"/>
                      </a:lnTo>
                      <a:lnTo>
                        <a:pt x="86" y="139"/>
                      </a:lnTo>
                      <a:lnTo>
                        <a:pt x="97" y="137"/>
                      </a:lnTo>
                      <a:lnTo>
                        <a:pt x="111" y="132"/>
                      </a:lnTo>
                      <a:lnTo>
                        <a:pt x="115" y="126"/>
                      </a:lnTo>
                      <a:lnTo>
                        <a:pt x="105" y="124"/>
                      </a:lnTo>
                      <a:lnTo>
                        <a:pt x="99" y="128"/>
                      </a:lnTo>
                      <a:lnTo>
                        <a:pt x="86" y="126"/>
                      </a:lnTo>
                      <a:lnTo>
                        <a:pt x="86" y="118"/>
                      </a:lnTo>
                      <a:lnTo>
                        <a:pt x="90" y="114"/>
                      </a:lnTo>
                      <a:lnTo>
                        <a:pt x="82" y="112"/>
                      </a:lnTo>
                      <a:lnTo>
                        <a:pt x="64" y="116"/>
                      </a:lnTo>
                      <a:lnTo>
                        <a:pt x="58" y="105"/>
                      </a:lnTo>
                      <a:lnTo>
                        <a:pt x="49" y="97"/>
                      </a:lnTo>
                      <a:lnTo>
                        <a:pt x="43" y="91"/>
                      </a:lnTo>
                      <a:lnTo>
                        <a:pt x="37" y="87"/>
                      </a:lnTo>
                      <a:lnTo>
                        <a:pt x="25" y="87"/>
                      </a:lnTo>
                      <a:lnTo>
                        <a:pt x="20" y="79"/>
                      </a:lnTo>
                      <a:lnTo>
                        <a:pt x="21" y="66"/>
                      </a:lnTo>
                      <a:lnTo>
                        <a:pt x="57" y="62"/>
                      </a:lnTo>
                      <a:lnTo>
                        <a:pt x="68" y="52"/>
                      </a:lnTo>
                      <a:lnTo>
                        <a:pt x="72" y="40"/>
                      </a:lnTo>
                      <a:lnTo>
                        <a:pt x="86" y="27"/>
                      </a:lnTo>
                      <a:lnTo>
                        <a:pt x="101" y="27"/>
                      </a:lnTo>
                      <a:lnTo>
                        <a:pt x="117" y="19"/>
                      </a:lnTo>
                      <a:lnTo>
                        <a:pt x="125" y="19"/>
                      </a:lnTo>
                      <a:lnTo>
                        <a:pt x="129" y="11"/>
                      </a:lnTo>
                      <a:lnTo>
                        <a:pt x="154" y="9"/>
                      </a:lnTo>
                      <a:lnTo>
                        <a:pt x="172" y="0"/>
                      </a:lnTo>
                      <a:lnTo>
                        <a:pt x="185" y="2"/>
                      </a:lnTo>
                      <a:lnTo>
                        <a:pt x="182" y="8"/>
                      </a:lnTo>
                      <a:lnTo>
                        <a:pt x="185" y="13"/>
                      </a:lnTo>
                      <a:lnTo>
                        <a:pt x="199" y="8"/>
                      </a:lnTo>
                      <a:lnTo>
                        <a:pt x="207" y="11"/>
                      </a:lnTo>
                      <a:lnTo>
                        <a:pt x="238" y="15"/>
                      </a:lnTo>
                      <a:lnTo>
                        <a:pt x="238" y="21"/>
                      </a:lnTo>
                      <a:lnTo>
                        <a:pt x="262" y="23"/>
                      </a:lnTo>
                      <a:lnTo>
                        <a:pt x="289" y="23"/>
                      </a:lnTo>
                      <a:lnTo>
                        <a:pt x="310" y="29"/>
                      </a:lnTo>
                      <a:lnTo>
                        <a:pt x="336" y="35"/>
                      </a:lnTo>
                      <a:lnTo>
                        <a:pt x="355" y="39"/>
                      </a:lnTo>
                      <a:lnTo>
                        <a:pt x="384" y="35"/>
                      </a:lnTo>
                      <a:lnTo>
                        <a:pt x="390" y="39"/>
                      </a:lnTo>
                      <a:lnTo>
                        <a:pt x="410" y="46"/>
                      </a:lnTo>
                      <a:lnTo>
                        <a:pt x="410" y="279"/>
                      </a:lnTo>
                      <a:lnTo>
                        <a:pt x="420" y="283"/>
                      </a:lnTo>
                      <a:lnTo>
                        <a:pt x="428" y="279"/>
                      </a:lnTo>
                      <a:lnTo>
                        <a:pt x="435" y="277"/>
                      </a:lnTo>
                      <a:lnTo>
                        <a:pt x="443" y="287"/>
                      </a:lnTo>
                      <a:lnTo>
                        <a:pt x="459" y="298"/>
                      </a:lnTo>
                      <a:lnTo>
                        <a:pt x="467" y="306"/>
                      </a:lnTo>
                      <a:lnTo>
                        <a:pt x="476" y="304"/>
                      </a:lnTo>
                      <a:lnTo>
                        <a:pt x="478" y="298"/>
                      </a:lnTo>
                      <a:lnTo>
                        <a:pt x="486" y="295"/>
                      </a:lnTo>
                      <a:lnTo>
                        <a:pt x="496" y="291"/>
                      </a:lnTo>
                      <a:lnTo>
                        <a:pt x="508" y="302"/>
                      </a:lnTo>
                      <a:lnTo>
                        <a:pt x="517" y="312"/>
                      </a:lnTo>
                      <a:lnTo>
                        <a:pt x="533" y="328"/>
                      </a:lnTo>
                      <a:lnTo>
                        <a:pt x="543" y="347"/>
                      </a:lnTo>
                      <a:lnTo>
                        <a:pt x="553" y="359"/>
                      </a:lnTo>
                      <a:lnTo>
                        <a:pt x="564" y="366"/>
                      </a:lnTo>
                      <a:lnTo>
                        <a:pt x="578" y="374"/>
                      </a:lnTo>
                      <a:lnTo>
                        <a:pt x="580" y="382"/>
                      </a:lnTo>
                      <a:lnTo>
                        <a:pt x="576" y="397"/>
                      </a:lnTo>
                      <a:lnTo>
                        <a:pt x="562" y="401"/>
                      </a:lnTo>
                      <a:lnTo>
                        <a:pt x="566" y="392"/>
                      </a:lnTo>
                      <a:lnTo>
                        <a:pt x="568" y="382"/>
                      </a:lnTo>
                      <a:lnTo>
                        <a:pt x="562" y="380"/>
                      </a:lnTo>
                      <a:lnTo>
                        <a:pt x="556" y="374"/>
                      </a:lnTo>
                      <a:lnTo>
                        <a:pt x="554" y="372"/>
                      </a:lnTo>
                      <a:close/>
                    </a:path>
                  </a:pathLst>
                </a:custGeom>
                <a:grpFill/>
                <a:ln w="6350" cap="rnd">
                  <a:solidFill>
                    <a:schemeClr val="accent2"/>
                  </a:solidFill>
                  <a:prstDash val="solid"/>
                  <a:round/>
                  <a:headEnd/>
                  <a:tailEnd/>
                </a:ln>
              </p:spPr>
              <p:txBody>
                <a:bodyPr/>
                <a:lstStyle/>
                <a:p>
                  <a:pPr>
                    <a:defRPr/>
                  </a:pPr>
                  <a:endParaRPr lang="en-GB" dirty="0"/>
                </a:p>
              </p:txBody>
            </p:sp>
          </p:grpSp>
          <p:grpSp>
            <p:nvGrpSpPr>
              <p:cNvPr id="972" name="Group 122">
                <a:extLst>
                  <a:ext uri="{FF2B5EF4-FFF2-40B4-BE49-F238E27FC236}">
                    <a16:creationId xmlns:a16="http://schemas.microsoft.com/office/drawing/2014/main" id="{D17BF266-475F-4F34-8A25-D6EEDD537773}"/>
                  </a:ext>
                </a:extLst>
              </p:cNvPr>
              <p:cNvGrpSpPr>
                <a:grpSpLocks/>
              </p:cNvGrpSpPr>
              <p:nvPr/>
            </p:nvGrpSpPr>
            <p:grpSpPr bwMode="auto">
              <a:xfrm>
                <a:off x="266" y="1870"/>
                <a:ext cx="37" cy="25"/>
                <a:chOff x="266" y="1870"/>
                <a:chExt cx="37" cy="25"/>
              </a:xfrm>
              <a:grpFill/>
            </p:grpSpPr>
            <p:sp>
              <p:nvSpPr>
                <p:cNvPr id="1003" name="Freeform 123">
                  <a:extLst>
                    <a:ext uri="{FF2B5EF4-FFF2-40B4-BE49-F238E27FC236}">
                      <a16:creationId xmlns:a16="http://schemas.microsoft.com/office/drawing/2014/main" id="{1D77D6C7-A175-4B41-9BDA-7560273B51E8}"/>
                    </a:ext>
                  </a:extLst>
                </p:cNvPr>
                <p:cNvSpPr>
                  <a:spLocks/>
                </p:cNvSpPr>
                <p:nvPr/>
              </p:nvSpPr>
              <p:spPr bwMode="auto">
                <a:xfrm>
                  <a:off x="266" y="1870"/>
                  <a:ext cx="37" cy="25"/>
                </a:xfrm>
                <a:custGeom>
                  <a:avLst/>
                  <a:gdLst>
                    <a:gd name="T0" fmla="*/ 27 w 37"/>
                    <a:gd name="T1" fmla="*/ 2 h 25"/>
                    <a:gd name="T2" fmla="*/ 20 w 37"/>
                    <a:gd name="T3" fmla="*/ 4 h 25"/>
                    <a:gd name="T4" fmla="*/ 14 w 37"/>
                    <a:gd name="T5" fmla="*/ 5 h 25"/>
                    <a:gd name="T6" fmla="*/ 14 w 37"/>
                    <a:gd name="T7" fmla="*/ 13 h 25"/>
                    <a:gd name="T8" fmla="*/ 8 w 37"/>
                    <a:gd name="T9" fmla="*/ 12 h 25"/>
                    <a:gd name="T10" fmla="*/ 4 w 37"/>
                    <a:gd name="T11" fmla="*/ 7 h 25"/>
                    <a:gd name="T12" fmla="*/ 0 w 37"/>
                    <a:gd name="T13" fmla="*/ 12 h 25"/>
                    <a:gd name="T14" fmla="*/ 2 w 37"/>
                    <a:gd name="T15" fmla="*/ 19 h 25"/>
                    <a:gd name="T16" fmla="*/ 8 w 37"/>
                    <a:gd name="T17" fmla="*/ 25 h 25"/>
                    <a:gd name="T18" fmla="*/ 25 w 37"/>
                    <a:gd name="T19" fmla="*/ 23 h 25"/>
                    <a:gd name="T20" fmla="*/ 31 w 37"/>
                    <a:gd name="T21" fmla="*/ 15 h 25"/>
                    <a:gd name="T22" fmla="*/ 37 w 37"/>
                    <a:gd name="T23" fmla="*/ 10 h 25"/>
                    <a:gd name="T24" fmla="*/ 33 w 37"/>
                    <a:gd name="T25" fmla="*/ 0 h 25"/>
                    <a:gd name="T26" fmla="*/ 27 w 37"/>
                    <a:gd name="T27" fmla="*/ 2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25">
                      <a:moveTo>
                        <a:pt x="27" y="2"/>
                      </a:moveTo>
                      <a:lnTo>
                        <a:pt x="20" y="4"/>
                      </a:lnTo>
                      <a:lnTo>
                        <a:pt x="14" y="5"/>
                      </a:lnTo>
                      <a:lnTo>
                        <a:pt x="14" y="13"/>
                      </a:lnTo>
                      <a:lnTo>
                        <a:pt x="8" y="12"/>
                      </a:lnTo>
                      <a:lnTo>
                        <a:pt x="4" y="7"/>
                      </a:lnTo>
                      <a:lnTo>
                        <a:pt x="0" y="12"/>
                      </a:lnTo>
                      <a:lnTo>
                        <a:pt x="2" y="19"/>
                      </a:lnTo>
                      <a:lnTo>
                        <a:pt x="8" y="25"/>
                      </a:lnTo>
                      <a:lnTo>
                        <a:pt x="25" y="23"/>
                      </a:lnTo>
                      <a:lnTo>
                        <a:pt x="31" y="15"/>
                      </a:lnTo>
                      <a:lnTo>
                        <a:pt x="37" y="10"/>
                      </a:lnTo>
                      <a:lnTo>
                        <a:pt x="33" y="0"/>
                      </a:lnTo>
                      <a:lnTo>
                        <a:pt x="27" y="2"/>
                      </a:lnTo>
                      <a:close/>
                    </a:path>
                  </a:pathLst>
                </a:custGeom>
                <a:grpFill/>
                <a:ln w="9525">
                  <a:solidFill>
                    <a:schemeClr val="accent2"/>
                  </a:solidFill>
                  <a:round/>
                  <a:headEnd/>
                  <a:tailEnd/>
                </a:ln>
              </p:spPr>
              <p:txBody>
                <a:bodyPr/>
                <a:lstStyle/>
                <a:p>
                  <a:pPr>
                    <a:defRPr/>
                  </a:pPr>
                  <a:endParaRPr lang="en-GB" dirty="0"/>
                </a:p>
              </p:txBody>
            </p:sp>
            <p:sp>
              <p:nvSpPr>
                <p:cNvPr id="1004" name="Freeform 124">
                  <a:extLst>
                    <a:ext uri="{FF2B5EF4-FFF2-40B4-BE49-F238E27FC236}">
                      <a16:creationId xmlns:a16="http://schemas.microsoft.com/office/drawing/2014/main" id="{EFC895AA-D0C9-43B1-9982-0B6494A0242A}"/>
                    </a:ext>
                  </a:extLst>
                </p:cNvPr>
                <p:cNvSpPr>
                  <a:spLocks/>
                </p:cNvSpPr>
                <p:nvPr/>
              </p:nvSpPr>
              <p:spPr bwMode="auto">
                <a:xfrm>
                  <a:off x="266" y="1870"/>
                  <a:ext cx="37" cy="25"/>
                </a:xfrm>
                <a:custGeom>
                  <a:avLst/>
                  <a:gdLst>
                    <a:gd name="T0" fmla="*/ 27 w 37"/>
                    <a:gd name="T1" fmla="*/ 2 h 25"/>
                    <a:gd name="T2" fmla="*/ 20 w 37"/>
                    <a:gd name="T3" fmla="*/ 4 h 25"/>
                    <a:gd name="T4" fmla="*/ 14 w 37"/>
                    <a:gd name="T5" fmla="*/ 5 h 25"/>
                    <a:gd name="T6" fmla="*/ 14 w 37"/>
                    <a:gd name="T7" fmla="*/ 13 h 25"/>
                    <a:gd name="T8" fmla="*/ 8 w 37"/>
                    <a:gd name="T9" fmla="*/ 12 h 25"/>
                    <a:gd name="T10" fmla="*/ 4 w 37"/>
                    <a:gd name="T11" fmla="*/ 7 h 25"/>
                    <a:gd name="T12" fmla="*/ 0 w 37"/>
                    <a:gd name="T13" fmla="*/ 12 h 25"/>
                    <a:gd name="T14" fmla="*/ 2 w 37"/>
                    <a:gd name="T15" fmla="*/ 19 h 25"/>
                    <a:gd name="T16" fmla="*/ 8 w 37"/>
                    <a:gd name="T17" fmla="*/ 25 h 25"/>
                    <a:gd name="T18" fmla="*/ 25 w 37"/>
                    <a:gd name="T19" fmla="*/ 23 h 25"/>
                    <a:gd name="T20" fmla="*/ 31 w 37"/>
                    <a:gd name="T21" fmla="*/ 15 h 25"/>
                    <a:gd name="T22" fmla="*/ 37 w 37"/>
                    <a:gd name="T23" fmla="*/ 10 h 25"/>
                    <a:gd name="T24" fmla="*/ 33 w 37"/>
                    <a:gd name="T25" fmla="*/ 0 h 25"/>
                    <a:gd name="T26" fmla="*/ 27 w 37"/>
                    <a:gd name="T27" fmla="*/ 2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25">
                      <a:moveTo>
                        <a:pt x="27" y="2"/>
                      </a:moveTo>
                      <a:lnTo>
                        <a:pt x="20" y="4"/>
                      </a:lnTo>
                      <a:lnTo>
                        <a:pt x="14" y="5"/>
                      </a:lnTo>
                      <a:lnTo>
                        <a:pt x="14" y="13"/>
                      </a:lnTo>
                      <a:lnTo>
                        <a:pt x="8" y="12"/>
                      </a:lnTo>
                      <a:lnTo>
                        <a:pt x="4" y="7"/>
                      </a:lnTo>
                      <a:lnTo>
                        <a:pt x="0" y="12"/>
                      </a:lnTo>
                      <a:lnTo>
                        <a:pt x="2" y="19"/>
                      </a:lnTo>
                      <a:lnTo>
                        <a:pt x="8" y="25"/>
                      </a:lnTo>
                      <a:lnTo>
                        <a:pt x="25" y="23"/>
                      </a:lnTo>
                      <a:lnTo>
                        <a:pt x="31" y="15"/>
                      </a:lnTo>
                      <a:lnTo>
                        <a:pt x="37" y="10"/>
                      </a:lnTo>
                      <a:lnTo>
                        <a:pt x="33" y="0"/>
                      </a:lnTo>
                      <a:lnTo>
                        <a:pt x="27" y="2"/>
                      </a:lnTo>
                      <a:close/>
                    </a:path>
                  </a:pathLst>
                </a:custGeom>
                <a:grpFill/>
                <a:ln w="6350" cap="rnd">
                  <a:solidFill>
                    <a:schemeClr val="accent2"/>
                  </a:solidFill>
                  <a:prstDash val="solid"/>
                  <a:round/>
                  <a:headEnd/>
                  <a:tailEnd/>
                </a:ln>
              </p:spPr>
              <p:txBody>
                <a:bodyPr/>
                <a:lstStyle/>
                <a:p>
                  <a:pPr>
                    <a:defRPr/>
                  </a:pPr>
                  <a:endParaRPr lang="en-GB" dirty="0"/>
                </a:p>
              </p:txBody>
            </p:sp>
          </p:grpSp>
          <p:grpSp>
            <p:nvGrpSpPr>
              <p:cNvPr id="973" name="Group 125">
                <a:extLst>
                  <a:ext uri="{FF2B5EF4-FFF2-40B4-BE49-F238E27FC236}">
                    <a16:creationId xmlns:a16="http://schemas.microsoft.com/office/drawing/2014/main" id="{077A29A0-D9E5-4500-AF9F-2DF5A86EBF00}"/>
                  </a:ext>
                </a:extLst>
              </p:cNvPr>
              <p:cNvGrpSpPr>
                <a:grpSpLocks/>
              </p:cNvGrpSpPr>
              <p:nvPr/>
            </p:nvGrpSpPr>
            <p:grpSpPr bwMode="auto">
              <a:xfrm>
                <a:off x="71" y="1817"/>
                <a:ext cx="25" cy="16"/>
                <a:chOff x="71" y="1817"/>
                <a:chExt cx="25" cy="16"/>
              </a:xfrm>
              <a:grpFill/>
            </p:grpSpPr>
            <p:sp>
              <p:nvSpPr>
                <p:cNvPr id="1001" name="Freeform 126">
                  <a:extLst>
                    <a:ext uri="{FF2B5EF4-FFF2-40B4-BE49-F238E27FC236}">
                      <a16:creationId xmlns:a16="http://schemas.microsoft.com/office/drawing/2014/main" id="{89525662-D7C0-4F65-B951-7B970AAD5243}"/>
                    </a:ext>
                  </a:extLst>
                </p:cNvPr>
                <p:cNvSpPr>
                  <a:spLocks/>
                </p:cNvSpPr>
                <p:nvPr/>
              </p:nvSpPr>
              <p:spPr bwMode="auto">
                <a:xfrm>
                  <a:off x="71" y="1817"/>
                  <a:ext cx="25" cy="16"/>
                </a:xfrm>
                <a:custGeom>
                  <a:avLst/>
                  <a:gdLst>
                    <a:gd name="T0" fmla="*/ 21 w 25"/>
                    <a:gd name="T1" fmla="*/ 0 h 16"/>
                    <a:gd name="T2" fmla="*/ 25 w 25"/>
                    <a:gd name="T3" fmla="*/ 4 h 16"/>
                    <a:gd name="T4" fmla="*/ 25 w 25"/>
                    <a:gd name="T5" fmla="*/ 8 h 16"/>
                    <a:gd name="T6" fmla="*/ 21 w 25"/>
                    <a:gd name="T7" fmla="*/ 16 h 16"/>
                    <a:gd name="T8" fmla="*/ 14 w 25"/>
                    <a:gd name="T9" fmla="*/ 14 h 16"/>
                    <a:gd name="T10" fmla="*/ 10 w 25"/>
                    <a:gd name="T11" fmla="*/ 16 h 16"/>
                    <a:gd name="T12" fmla="*/ 4 w 25"/>
                    <a:gd name="T13" fmla="*/ 10 h 16"/>
                    <a:gd name="T14" fmla="*/ 0 w 25"/>
                    <a:gd name="T15" fmla="*/ 6 h 16"/>
                    <a:gd name="T16" fmla="*/ 2 w 25"/>
                    <a:gd name="T17" fmla="*/ 0 h 16"/>
                    <a:gd name="T18" fmla="*/ 8 w 25"/>
                    <a:gd name="T19" fmla="*/ 0 h 16"/>
                    <a:gd name="T20" fmla="*/ 21 w 25"/>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16">
                      <a:moveTo>
                        <a:pt x="21" y="0"/>
                      </a:moveTo>
                      <a:lnTo>
                        <a:pt x="25" y="4"/>
                      </a:lnTo>
                      <a:lnTo>
                        <a:pt x="25" y="8"/>
                      </a:lnTo>
                      <a:lnTo>
                        <a:pt x="21" y="16"/>
                      </a:lnTo>
                      <a:lnTo>
                        <a:pt x="14" y="14"/>
                      </a:lnTo>
                      <a:lnTo>
                        <a:pt x="10" y="16"/>
                      </a:lnTo>
                      <a:lnTo>
                        <a:pt x="4" y="10"/>
                      </a:lnTo>
                      <a:lnTo>
                        <a:pt x="0" y="6"/>
                      </a:lnTo>
                      <a:lnTo>
                        <a:pt x="2" y="0"/>
                      </a:lnTo>
                      <a:lnTo>
                        <a:pt x="8" y="0"/>
                      </a:lnTo>
                      <a:lnTo>
                        <a:pt x="21" y="0"/>
                      </a:lnTo>
                      <a:close/>
                    </a:path>
                  </a:pathLst>
                </a:custGeom>
                <a:grpFill/>
                <a:ln w="9525">
                  <a:solidFill>
                    <a:schemeClr val="accent2"/>
                  </a:solidFill>
                  <a:round/>
                  <a:headEnd/>
                  <a:tailEnd/>
                </a:ln>
              </p:spPr>
              <p:txBody>
                <a:bodyPr/>
                <a:lstStyle/>
                <a:p>
                  <a:pPr>
                    <a:defRPr/>
                  </a:pPr>
                  <a:endParaRPr lang="en-GB" dirty="0"/>
                </a:p>
              </p:txBody>
            </p:sp>
            <p:sp>
              <p:nvSpPr>
                <p:cNvPr id="1002" name="Freeform 127">
                  <a:extLst>
                    <a:ext uri="{FF2B5EF4-FFF2-40B4-BE49-F238E27FC236}">
                      <a16:creationId xmlns:a16="http://schemas.microsoft.com/office/drawing/2014/main" id="{42574DCC-03EE-4310-BA98-9751AB0947D2}"/>
                    </a:ext>
                  </a:extLst>
                </p:cNvPr>
                <p:cNvSpPr>
                  <a:spLocks/>
                </p:cNvSpPr>
                <p:nvPr/>
              </p:nvSpPr>
              <p:spPr bwMode="auto">
                <a:xfrm>
                  <a:off x="71" y="1817"/>
                  <a:ext cx="25" cy="16"/>
                </a:xfrm>
                <a:custGeom>
                  <a:avLst/>
                  <a:gdLst>
                    <a:gd name="T0" fmla="*/ 21 w 25"/>
                    <a:gd name="T1" fmla="*/ 0 h 16"/>
                    <a:gd name="T2" fmla="*/ 25 w 25"/>
                    <a:gd name="T3" fmla="*/ 4 h 16"/>
                    <a:gd name="T4" fmla="*/ 25 w 25"/>
                    <a:gd name="T5" fmla="*/ 8 h 16"/>
                    <a:gd name="T6" fmla="*/ 21 w 25"/>
                    <a:gd name="T7" fmla="*/ 16 h 16"/>
                    <a:gd name="T8" fmla="*/ 14 w 25"/>
                    <a:gd name="T9" fmla="*/ 14 h 16"/>
                    <a:gd name="T10" fmla="*/ 10 w 25"/>
                    <a:gd name="T11" fmla="*/ 16 h 16"/>
                    <a:gd name="T12" fmla="*/ 4 w 25"/>
                    <a:gd name="T13" fmla="*/ 10 h 16"/>
                    <a:gd name="T14" fmla="*/ 0 w 25"/>
                    <a:gd name="T15" fmla="*/ 6 h 16"/>
                    <a:gd name="T16" fmla="*/ 2 w 25"/>
                    <a:gd name="T17" fmla="*/ 0 h 16"/>
                    <a:gd name="T18" fmla="*/ 8 w 25"/>
                    <a:gd name="T19" fmla="*/ 0 h 16"/>
                    <a:gd name="T20" fmla="*/ 21 w 25"/>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16">
                      <a:moveTo>
                        <a:pt x="21" y="0"/>
                      </a:moveTo>
                      <a:lnTo>
                        <a:pt x="25" y="4"/>
                      </a:lnTo>
                      <a:lnTo>
                        <a:pt x="25" y="8"/>
                      </a:lnTo>
                      <a:lnTo>
                        <a:pt x="21" y="16"/>
                      </a:lnTo>
                      <a:lnTo>
                        <a:pt x="14" y="14"/>
                      </a:lnTo>
                      <a:lnTo>
                        <a:pt x="10" y="16"/>
                      </a:lnTo>
                      <a:lnTo>
                        <a:pt x="4" y="10"/>
                      </a:lnTo>
                      <a:lnTo>
                        <a:pt x="0" y="6"/>
                      </a:lnTo>
                      <a:lnTo>
                        <a:pt x="2" y="0"/>
                      </a:lnTo>
                      <a:lnTo>
                        <a:pt x="8" y="0"/>
                      </a:lnTo>
                      <a:lnTo>
                        <a:pt x="21" y="0"/>
                      </a:lnTo>
                      <a:close/>
                    </a:path>
                  </a:pathLst>
                </a:custGeom>
                <a:grpFill/>
                <a:ln w="6350" cap="rnd">
                  <a:solidFill>
                    <a:schemeClr val="accent2"/>
                  </a:solidFill>
                  <a:prstDash val="solid"/>
                  <a:round/>
                  <a:headEnd/>
                  <a:tailEnd/>
                </a:ln>
              </p:spPr>
              <p:txBody>
                <a:bodyPr/>
                <a:lstStyle/>
                <a:p>
                  <a:pPr>
                    <a:defRPr/>
                  </a:pPr>
                  <a:endParaRPr lang="en-GB" dirty="0"/>
                </a:p>
              </p:txBody>
            </p:sp>
          </p:grpSp>
          <p:grpSp>
            <p:nvGrpSpPr>
              <p:cNvPr id="974" name="Group 128">
                <a:extLst>
                  <a:ext uri="{FF2B5EF4-FFF2-40B4-BE49-F238E27FC236}">
                    <a16:creationId xmlns:a16="http://schemas.microsoft.com/office/drawing/2014/main" id="{303DF537-7E0D-4CF9-B6C4-1BBBAC7519D2}"/>
                  </a:ext>
                </a:extLst>
              </p:cNvPr>
              <p:cNvGrpSpPr>
                <a:grpSpLocks/>
              </p:cNvGrpSpPr>
              <p:nvPr/>
            </p:nvGrpSpPr>
            <p:grpSpPr bwMode="auto">
              <a:xfrm>
                <a:off x="549" y="1868"/>
                <a:ext cx="24" cy="39"/>
                <a:chOff x="549" y="1868"/>
                <a:chExt cx="24" cy="39"/>
              </a:xfrm>
              <a:grpFill/>
            </p:grpSpPr>
            <p:sp>
              <p:nvSpPr>
                <p:cNvPr id="999" name="Freeform 129">
                  <a:extLst>
                    <a:ext uri="{FF2B5EF4-FFF2-40B4-BE49-F238E27FC236}">
                      <a16:creationId xmlns:a16="http://schemas.microsoft.com/office/drawing/2014/main" id="{D2876A06-C63B-48DB-918E-A097F4FA6EF2}"/>
                    </a:ext>
                  </a:extLst>
                </p:cNvPr>
                <p:cNvSpPr>
                  <a:spLocks/>
                </p:cNvSpPr>
                <p:nvPr/>
              </p:nvSpPr>
              <p:spPr bwMode="auto">
                <a:xfrm>
                  <a:off x="549" y="1868"/>
                  <a:ext cx="24" cy="39"/>
                </a:xfrm>
                <a:custGeom>
                  <a:avLst/>
                  <a:gdLst>
                    <a:gd name="T0" fmla="*/ 0 w 24"/>
                    <a:gd name="T1" fmla="*/ 0 h 39"/>
                    <a:gd name="T2" fmla="*/ 10 w 24"/>
                    <a:gd name="T3" fmla="*/ 2 h 39"/>
                    <a:gd name="T4" fmla="*/ 16 w 24"/>
                    <a:gd name="T5" fmla="*/ 6 h 39"/>
                    <a:gd name="T6" fmla="*/ 18 w 24"/>
                    <a:gd name="T7" fmla="*/ 19 h 39"/>
                    <a:gd name="T8" fmla="*/ 24 w 24"/>
                    <a:gd name="T9" fmla="*/ 29 h 39"/>
                    <a:gd name="T10" fmla="*/ 24 w 24"/>
                    <a:gd name="T11" fmla="*/ 39 h 39"/>
                    <a:gd name="T12" fmla="*/ 16 w 24"/>
                    <a:gd name="T13" fmla="*/ 31 h 39"/>
                    <a:gd name="T14" fmla="*/ 8 w 24"/>
                    <a:gd name="T15" fmla="*/ 21 h 39"/>
                    <a:gd name="T16" fmla="*/ 4 w 24"/>
                    <a:gd name="T17" fmla="*/ 16 h 39"/>
                    <a:gd name="T18" fmla="*/ 0 w 24"/>
                    <a:gd name="T19" fmla="*/ 8 h 39"/>
                    <a:gd name="T20" fmla="*/ 0 w 24"/>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39">
                      <a:moveTo>
                        <a:pt x="0" y="0"/>
                      </a:moveTo>
                      <a:lnTo>
                        <a:pt x="10" y="2"/>
                      </a:lnTo>
                      <a:lnTo>
                        <a:pt x="16" y="6"/>
                      </a:lnTo>
                      <a:lnTo>
                        <a:pt x="18" y="19"/>
                      </a:lnTo>
                      <a:lnTo>
                        <a:pt x="24" y="29"/>
                      </a:lnTo>
                      <a:lnTo>
                        <a:pt x="24" y="39"/>
                      </a:lnTo>
                      <a:lnTo>
                        <a:pt x="16" y="31"/>
                      </a:lnTo>
                      <a:lnTo>
                        <a:pt x="8" y="21"/>
                      </a:lnTo>
                      <a:lnTo>
                        <a:pt x="4" y="16"/>
                      </a:lnTo>
                      <a:lnTo>
                        <a:pt x="0" y="8"/>
                      </a:lnTo>
                      <a:lnTo>
                        <a:pt x="0" y="0"/>
                      </a:lnTo>
                      <a:close/>
                    </a:path>
                  </a:pathLst>
                </a:custGeom>
                <a:grpFill/>
                <a:ln w="9525">
                  <a:solidFill>
                    <a:schemeClr val="accent2"/>
                  </a:solidFill>
                  <a:round/>
                  <a:headEnd/>
                  <a:tailEnd/>
                </a:ln>
              </p:spPr>
              <p:txBody>
                <a:bodyPr/>
                <a:lstStyle/>
                <a:p>
                  <a:pPr>
                    <a:defRPr/>
                  </a:pPr>
                  <a:endParaRPr lang="en-GB" dirty="0"/>
                </a:p>
              </p:txBody>
            </p:sp>
            <p:sp>
              <p:nvSpPr>
                <p:cNvPr id="1000" name="Freeform 130">
                  <a:extLst>
                    <a:ext uri="{FF2B5EF4-FFF2-40B4-BE49-F238E27FC236}">
                      <a16:creationId xmlns:a16="http://schemas.microsoft.com/office/drawing/2014/main" id="{A155A122-8007-419B-8094-BC4F2A5F1998}"/>
                    </a:ext>
                  </a:extLst>
                </p:cNvPr>
                <p:cNvSpPr>
                  <a:spLocks/>
                </p:cNvSpPr>
                <p:nvPr/>
              </p:nvSpPr>
              <p:spPr bwMode="auto">
                <a:xfrm>
                  <a:off x="549" y="1868"/>
                  <a:ext cx="24" cy="39"/>
                </a:xfrm>
                <a:custGeom>
                  <a:avLst/>
                  <a:gdLst>
                    <a:gd name="T0" fmla="*/ 0 w 24"/>
                    <a:gd name="T1" fmla="*/ 0 h 39"/>
                    <a:gd name="T2" fmla="*/ 10 w 24"/>
                    <a:gd name="T3" fmla="*/ 2 h 39"/>
                    <a:gd name="T4" fmla="*/ 16 w 24"/>
                    <a:gd name="T5" fmla="*/ 6 h 39"/>
                    <a:gd name="T6" fmla="*/ 18 w 24"/>
                    <a:gd name="T7" fmla="*/ 19 h 39"/>
                    <a:gd name="T8" fmla="*/ 24 w 24"/>
                    <a:gd name="T9" fmla="*/ 29 h 39"/>
                    <a:gd name="T10" fmla="*/ 24 w 24"/>
                    <a:gd name="T11" fmla="*/ 39 h 39"/>
                    <a:gd name="T12" fmla="*/ 16 w 24"/>
                    <a:gd name="T13" fmla="*/ 31 h 39"/>
                    <a:gd name="T14" fmla="*/ 8 w 24"/>
                    <a:gd name="T15" fmla="*/ 21 h 39"/>
                    <a:gd name="T16" fmla="*/ 4 w 24"/>
                    <a:gd name="T17" fmla="*/ 16 h 39"/>
                    <a:gd name="T18" fmla="*/ 0 w 24"/>
                    <a:gd name="T19" fmla="*/ 8 h 39"/>
                    <a:gd name="T20" fmla="*/ 0 w 24"/>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39">
                      <a:moveTo>
                        <a:pt x="0" y="0"/>
                      </a:moveTo>
                      <a:lnTo>
                        <a:pt x="10" y="2"/>
                      </a:lnTo>
                      <a:lnTo>
                        <a:pt x="16" y="6"/>
                      </a:lnTo>
                      <a:lnTo>
                        <a:pt x="18" y="19"/>
                      </a:lnTo>
                      <a:lnTo>
                        <a:pt x="24" y="29"/>
                      </a:lnTo>
                      <a:lnTo>
                        <a:pt x="24" y="39"/>
                      </a:lnTo>
                      <a:lnTo>
                        <a:pt x="16" y="31"/>
                      </a:lnTo>
                      <a:lnTo>
                        <a:pt x="8" y="21"/>
                      </a:lnTo>
                      <a:lnTo>
                        <a:pt x="4" y="16"/>
                      </a:lnTo>
                      <a:lnTo>
                        <a:pt x="0" y="8"/>
                      </a:lnTo>
                      <a:lnTo>
                        <a:pt x="0" y="0"/>
                      </a:lnTo>
                      <a:close/>
                    </a:path>
                  </a:pathLst>
                </a:custGeom>
                <a:grpFill/>
                <a:ln w="6350" cap="rnd">
                  <a:solidFill>
                    <a:schemeClr val="accent2"/>
                  </a:solidFill>
                  <a:prstDash val="solid"/>
                  <a:round/>
                  <a:headEnd/>
                  <a:tailEnd/>
                </a:ln>
              </p:spPr>
              <p:txBody>
                <a:bodyPr/>
                <a:lstStyle/>
                <a:p>
                  <a:pPr>
                    <a:defRPr/>
                  </a:pPr>
                  <a:endParaRPr lang="en-GB" dirty="0"/>
                </a:p>
              </p:txBody>
            </p:sp>
          </p:grpSp>
          <p:grpSp>
            <p:nvGrpSpPr>
              <p:cNvPr id="975" name="Group 131">
                <a:extLst>
                  <a:ext uri="{FF2B5EF4-FFF2-40B4-BE49-F238E27FC236}">
                    <a16:creationId xmlns:a16="http://schemas.microsoft.com/office/drawing/2014/main" id="{0A7E9E2F-3072-4FEB-95D4-47EB95ADBFC8}"/>
                  </a:ext>
                </a:extLst>
              </p:cNvPr>
              <p:cNvGrpSpPr>
                <a:grpSpLocks/>
              </p:cNvGrpSpPr>
              <p:nvPr/>
            </p:nvGrpSpPr>
            <p:grpSpPr bwMode="auto">
              <a:xfrm>
                <a:off x="592" y="1907"/>
                <a:ext cx="22" cy="36"/>
                <a:chOff x="592" y="1907"/>
                <a:chExt cx="22" cy="36"/>
              </a:xfrm>
              <a:grpFill/>
            </p:grpSpPr>
            <p:sp>
              <p:nvSpPr>
                <p:cNvPr id="997" name="Freeform 132">
                  <a:extLst>
                    <a:ext uri="{FF2B5EF4-FFF2-40B4-BE49-F238E27FC236}">
                      <a16:creationId xmlns:a16="http://schemas.microsoft.com/office/drawing/2014/main" id="{05F8A083-55F9-4A69-9541-B94BE0BADBE7}"/>
                    </a:ext>
                  </a:extLst>
                </p:cNvPr>
                <p:cNvSpPr>
                  <a:spLocks/>
                </p:cNvSpPr>
                <p:nvPr/>
              </p:nvSpPr>
              <p:spPr bwMode="auto">
                <a:xfrm>
                  <a:off x="592" y="1907"/>
                  <a:ext cx="22" cy="36"/>
                </a:xfrm>
                <a:custGeom>
                  <a:avLst/>
                  <a:gdLst>
                    <a:gd name="T0" fmla="*/ 0 w 22"/>
                    <a:gd name="T1" fmla="*/ 8 h 36"/>
                    <a:gd name="T2" fmla="*/ 0 w 22"/>
                    <a:gd name="T3" fmla="*/ 0 h 36"/>
                    <a:gd name="T4" fmla="*/ 8 w 22"/>
                    <a:gd name="T5" fmla="*/ 2 h 36"/>
                    <a:gd name="T6" fmla="*/ 14 w 22"/>
                    <a:gd name="T7" fmla="*/ 13 h 36"/>
                    <a:gd name="T8" fmla="*/ 22 w 22"/>
                    <a:gd name="T9" fmla="*/ 23 h 36"/>
                    <a:gd name="T10" fmla="*/ 22 w 22"/>
                    <a:gd name="T11" fmla="*/ 31 h 36"/>
                    <a:gd name="T12" fmla="*/ 18 w 22"/>
                    <a:gd name="T13" fmla="*/ 36 h 36"/>
                    <a:gd name="T14" fmla="*/ 12 w 22"/>
                    <a:gd name="T15" fmla="*/ 29 h 36"/>
                    <a:gd name="T16" fmla="*/ 6 w 22"/>
                    <a:gd name="T17" fmla="*/ 23 h 36"/>
                    <a:gd name="T18" fmla="*/ 4 w 22"/>
                    <a:gd name="T19" fmla="*/ 15 h 36"/>
                    <a:gd name="T20" fmla="*/ 0 w 22"/>
                    <a:gd name="T21" fmla="*/ 8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36">
                      <a:moveTo>
                        <a:pt x="0" y="8"/>
                      </a:moveTo>
                      <a:lnTo>
                        <a:pt x="0" y="0"/>
                      </a:lnTo>
                      <a:lnTo>
                        <a:pt x="8" y="2"/>
                      </a:lnTo>
                      <a:lnTo>
                        <a:pt x="14" y="13"/>
                      </a:lnTo>
                      <a:lnTo>
                        <a:pt x="22" y="23"/>
                      </a:lnTo>
                      <a:lnTo>
                        <a:pt x="22" y="31"/>
                      </a:lnTo>
                      <a:lnTo>
                        <a:pt x="18" y="36"/>
                      </a:lnTo>
                      <a:lnTo>
                        <a:pt x="12" y="29"/>
                      </a:lnTo>
                      <a:lnTo>
                        <a:pt x="6" y="23"/>
                      </a:lnTo>
                      <a:lnTo>
                        <a:pt x="4" y="15"/>
                      </a:lnTo>
                      <a:lnTo>
                        <a:pt x="0" y="8"/>
                      </a:lnTo>
                      <a:close/>
                    </a:path>
                  </a:pathLst>
                </a:custGeom>
                <a:grpFill/>
                <a:ln w="9525">
                  <a:solidFill>
                    <a:schemeClr val="accent2"/>
                  </a:solidFill>
                  <a:round/>
                  <a:headEnd/>
                  <a:tailEnd/>
                </a:ln>
              </p:spPr>
              <p:txBody>
                <a:bodyPr/>
                <a:lstStyle/>
                <a:p>
                  <a:pPr>
                    <a:defRPr/>
                  </a:pPr>
                  <a:endParaRPr lang="en-GB" dirty="0"/>
                </a:p>
              </p:txBody>
            </p:sp>
            <p:sp>
              <p:nvSpPr>
                <p:cNvPr id="998" name="Freeform 133">
                  <a:extLst>
                    <a:ext uri="{FF2B5EF4-FFF2-40B4-BE49-F238E27FC236}">
                      <a16:creationId xmlns:a16="http://schemas.microsoft.com/office/drawing/2014/main" id="{BA88B997-262B-4449-A7CE-78596E92AE94}"/>
                    </a:ext>
                  </a:extLst>
                </p:cNvPr>
                <p:cNvSpPr>
                  <a:spLocks/>
                </p:cNvSpPr>
                <p:nvPr/>
              </p:nvSpPr>
              <p:spPr bwMode="auto">
                <a:xfrm>
                  <a:off x="592" y="1907"/>
                  <a:ext cx="22" cy="36"/>
                </a:xfrm>
                <a:custGeom>
                  <a:avLst/>
                  <a:gdLst>
                    <a:gd name="T0" fmla="*/ 0 w 22"/>
                    <a:gd name="T1" fmla="*/ 8 h 36"/>
                    <a:gd name="T2" fmla="*/ 0 w 22"/>
                    <a:gd name="T3" fmla="*/ 0 h 36"/>
                    <a:gd name="T4" fmla="*/ 8 w 22"/>
                    <a:gd name="T5" fmla="*/ 2 h 36"/>
                    <a:gd name="T6" fmla="*/ 14 w 22"/>
                    <a:gd name="T7" fmla="*/ 13 h 36"/>
                    <a:gd name="T8" fmla="*/ 22 w 22"/>
                    <a:gd name="T9" fmla="*/ 23 h 36"/>
                    <a:gd name="T10" fmla="*/ 22 w 22"/>
                    <a:gd name="T11" fmla="*/ 31 h 36"/>
                    <a:gd name="T12" fmla="*/ 18 w 22"/>
                    <a:gd name="T13" fmla="*/ 36 h 36"/>
                    <a:gd name="T14" fmla="*/ 12 w 22"/>
                    <a:gd name="T15" fmla="*/ 29 h 36"/>
                    <a:gd name="T16" fmla="*/ 6 w 22"/>
                    <a:gd name="T17" fmla="*/ 23 h 36"/>
                    <a:gd name="T18" fmla="*/ 4 w 22"/>
                    <a:gd name="T19" fmla="*/ 15 h 36"/>
                    <a:gd name="T20" fmla="*/ 0 w 22"/>
                    <a:gd name="T21" fmla="*/ 8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36">
                      <a:moveTo>
                        <a:pt x="0" y="8"/>
                      </a:moveTo>
                      <a:lnTo>
                        <a:pt x="0" y="0"/>
                      </a:lnTo>
                      <a:lnTo>
                        <a:pt x="8" y="2"/>
                      </a:lnTo>
                      <a:lnTo>
                        <a:pt x="14" y="13"/>
                      </a:lnTo>
                      <a:lnTo>
                        <a:pt x="22" y="23"/>
                      </a:lnTo>
                      <a:lnTo>
                        <a:pt x="22" y="31"/>
                      </a:lnTo>
                      <a:lnTo>
                        <a:pt x="18" y="36"/>
                      </a:lnTo>
                      <a:lnTo>
                        <a:pt x="12" y="29"/>
                      </a:lnTo>
                      <a:lnTo>
                        <a:pt x="6" y="23"/>
                      </a:lnTo>
                      <a:lnTo>
                        <a:pt x="4" y="15"/>
                      </a:lnTo>
                      <a:lnTo>
                        <a:pt x="0" y="8"/>
                      </a:lnTo>
                      <a:close/>
                    </a:path>
                  </a:pathLst>
                </a:custGeom>
                <a:grpFill/>
                <a:ln w="6350" cap="rnd">
                  <a:solidFill>
                    <a:schemeClr val="accent2"/>
                  </a:solidFill>
                  <a:prstDash val="solid"/>
                  <a:round/>
                  <a:headEnd/>
                  <a:tailEnd/>
                </a:ln>
              </p:spPr>
              <p:txBody>
                <a:bodyPr/>
                <a:lstStyle/>
                <a:p>
                  <a:pPr>
                    <a:defRPr/>
                  </a:pPr>
                  <a:endParaRPr lang="en-GB" dirty="0"/>
                </a:p>
              </p:txBody>
            </p:sp>
          </p:grpSp>
          <p:grpSp>
            <p:nvGrpSpPr>
              <p:cNvPr id="976" name="Group 134">
                <a:extLst>
                  <a:ext uri="{FF2B5EF4-FFF2-40B4-BE49-F238E27FC236}">
                    <a16:creationId xmlns:a16="http://schemas.microsoft.com/office/drawing/2014/main" id="{D6615B2B-B9CA-4215-AD67-BEBC8F967DD8}"/>
                  </a:ext>
                </a:extLst>
              </p:cNvPr>
              <p:cNvGrpSpPr>
                <a:grpSpLocks/>
              </p:cNvGrpSpPr>
              <p:nvPr/>
            </p:nvGrpSpPr>
            <p:grpSpPr bwMode="auto">
              <a:xfrm>
                <a:off x="596" y="1955"/>
                <a:ext cx="25" cy="33"/>
                <a:chOff x="596" y="1955"/>
                <a:chExt cx="25" cy="33"/>
              </a:xfrm>
              <a:grpFill/>
            </p:grpSpPr>
            <p:sp>
              <p:nvSpPr>
                <p:cNvPr id="995" name="Freeform 135">
                  <a:extLst>
                    <a:ext uri="{FF2B5EF4-FFF2-40B4-BE49-F238E27FC236}">
                      <a16:creationId xmlns:a16="http://schemas.microsoft.com/office/drawing/2014/main" id="{C9F8EB0B-448B-43B7-9B9A-41901F6FE9DF}"/>
                    </a:ext>
                  </a:extLst>
                </p:cNvPr>
                <p:cNvSpPr>
                  <a:spLocks/>
                </p:cNvSpPr>
                <p:nvPr/>
              </p:nvSpPr>
              <p:spPr bwMode="auto">
                <a:xfrm>
                  <a:off x="596" y="1955"/>
                  <a:ext cx="25" cy="33"/>
                </a:xfrm>
                <a:custGeom>
                  <a:avLst/>
                  <a:gdLst>
                    <a:gd name="T0" fmla="*/ 0 w 25"/>
                    <a:gd name="T1" fmla="*/ 0 h 33"/>
                    <a:gd name="T2" fmla="*/ 10 w 25"/>
                    <a:gd name="T3" fmla="*/ 4 h 33"/>
                    <a:gd name="T4" fmla="*/ 18 w 25"/>
                    <a:gd name="T5" fmla="*/ 4 h 33"/>
                    <a:gd name="T6" fmla="*/ 20 w 25"/>
                    <a:gd name="T7" fmla="*/ 8 h 33"/>
                    <a:gd name="T8" fmla="*/ 18 w 25"/>
                    <a:gd name="T9" fmla="*/ 16 h 33"/>
                    <a:gd name="T10" fmla="*/ 22 w 25"/>
                    <a:gd name="T11" fmla="*/ 21 h 33"/>
                    <a:gd name="T12" fmla="*/ 25 w 25"/>
                    <a:gd name="T13" fmla="*/ 33 h 33"/>
                    <a:gd name="T14" fmla="*/ 18 w 25"/>
                    <a:gd name="T15" fmla="*/ 31 h 33"/>
                    <a:gd name="T16" fmla="*/ 8 w 25"/>
                    <a:gd name="T17" fmla="*/ 20 h 33"/>
                    <a:gd name="T18" fmla="*/ 2 w 25"/>
                    <a:gd name="T19" fmla="*/ 12 h 33"/>
                    <a:gd name="T20" fmla="*/ 0 w 25"/>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33">
                      <a:moveTo>
                        <a:pt x="0" y="0"/>
                      </a:moveTo>
                      <a:lnTo>
                        <a:pt x="10" y="4"/>
                      </a:lnTo>
                      <a:lnTo>
                        <a:pt x="18" y="4"/>
                      </a:lnTo>
                      <a:lnTo>
                        <a:pt x="20" y="8"/>
                      </a:lnTo>
                      <a:lnTo>
                        <a:pt x="18" y="16"/>
                      </a:lnTo>
                      <a:lnTo>
                        <a:pt x="22" y="21"/>
                      </a:lnTo>
                      <a:lnTo>
                        <a:pt x="25" y="33"/>
                      </a:lnTo>
                      <a:lnTo>
                        <a:pt x="18" y="31"/>
                      </a:lnTo>
                      <a:lnTo>
                        <a:pt x="8" y="20"/>
                      </a:lnTo>
                      <a:lnTo>
                        <a:pt x="2" y="12"/>
                      </a:lnTo>
                      <a:lnTo>
                        <a:pt x="0" y="0"/>
                      </a:lnTo>
                      <a:close/>
                    </a:path>
                  </a:pathLst>
                </a:custGeom>
                <a:grpFill/>
                <a:ln w="9525">
                  <a:solidFill>
                    <a:schemeClr val="accent2"/>
                  </a:solidFill>
                  <a:round/>
                  <a:headEnd/>
                  <a:tailEnd/>
                </a:ln>
              </p:spPr>
              <p:txBody>
                <a:bodyPr/>
                <a:lstStyle/>
                <a:p>
                  <a:pPr>
                    <a:defRPr/>
                  </a:pPr>
                  <a:endParaRPr lang="en-GB" dirty="0"/>
                </a:p>
              </p:txBody>
            </p:sp>
            <p:sp>
              <p:nvSpPr>
                <p:cNvPr id="996" name="Freeform 136">
                  <a:extLst>
                    <a:ext uri="{FF2B5EF4-FFF2-40B4-BE49-F238E27FC236}">
                      <a16:creationId xmlns:a16="http://schemas.microsoft.com/office/drawing/2014/main" id="{3392846B-CE4E-4E7E-9649-B7D288C2261A}"/>
                    </a:ext>
                  </a:extLst>
                </p:cNvPr>
                <p:cNvSpPr>
                  <a:spLocks/>
                </p:cNvSpPr>
                <p:nvPr/>
              </p:nvSpPr>
              <p:spPr bwMode="auto">
                <a:xfrm>
                  <a:off x="596" y="1955"/>
                  <a:ext cx="25" cy="33"/>
                </a:xfrm>
                <a:custGeom>
                  <a:avLst/>
                  <a:gdLst>
                    <a:gd name="T0" fmla="*/ 0 w 25"/>
                    <a:gd name="T1" fmla="*/ 0 h 33"/>
                    <a:gd name="T2" fmla="*/ 10 w 25"/>
                    <a:gd name="T3" fmla="*/ 4 h 33"/>
                    <a:gd name="T4" fmla="*/ 18 w 25"/>
                    <a:gd name="T5" fmla="*/ 4 h 33"/>
                    <a:gd name="T6" fmla="*/ 20 w 25"/>
                    <a:gd name="T7" fmla="*/ 8 h 33"/>
                    <a:gd name="T8" fmla="*/ 18 w 25"/>
                    <a:gd name="T9" fmla="*/ 16 h 33"/>
                    <a:gd name="T10" fmla="*/ 22 w 25"/>
                    <a:gd name="T11" fmla="*/ 21 h 33"/>
                    <a:gd name="T12" fmla="*/ 25 w 25"/>
                    <a:gd name="T13" fmla="*/ 33 h 33"/>
                    <a:gd name="T14" fmla="*/ 18 w 25"/>
                    <a:gd name="T15" fmla="*/ 31 h 33"/>
                    <a:gd name="T16" fmla="*/ 8 w 25"/>
                    <a:gd name="T17" fmla="*/ 20 h 33"/>
                    <a:gd name="T18" fmla="*/ 2 w 25"/>
                    <a:gd name="T19" fmla="*/ 12 h 33"/>
                    <a:gd name="T20" fmla="*/ 0 w 25"/>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33">
                      <a:moveTo>
                        <a:pt x="0" y="0"/>
                      </a:moveTo>
                      <a:lnTo>
                        <a:pt x="10" y="4"/>
                      </a:lnTo>
                      <a:lnTo>
                        <a:pt x="18" y="4"/>
                      </a:lnTo>
                      <a:lnTo>
                        <a:pt x="20" y="8"/>
                      </a:lnTo>
                      <a:lnTo>
                        <a:pt x="18" y="16"/>
                      </a:lnTo>
                      <a:lnTo>
                        <a:pt x="22" y="21"/>
                      </a:lnTo>
                      <a:lnTo>
                        <a:pt x="25" y="33"/>
                      </a:lnTo>
                      <a:lnTo>
                        <a:pt x="18" y="31"/>
                      </a:lnTo>
                      <a:lnTo>
                        <a:pt x="8" y="20"/>
                      </a:lnTo>
                      <a:lnTo>
                        <a:pt x="2" y="12"/>
                      </a:lnTo>
                      <a:lnTo>
                        <a:pt x="0" y="0"/>
                      </a:lnTo>
                      <a:close/>
                    </a:path>
                  </a:pathLst>
                </a:custGeom>
                <a:grpFill/>
                <a:ln w="6350" cap="rnd">
                  <a:solidFill>
                    <a:schemeClr val="accent2"/>
                  </a:solidFill>
                  <a:prstDash val="solid"/>
                  <a:round/>
                  <a:headEnd/>
                  <a:tailEnd/>
                </a:ln>
              </p:spPr>
              <p:txBody>
                <a:bodyPr/>
                <a:lstStyle/>
                <a:p>
                  <a:pPr>
                    <a:defRPr/>
                  </a:pPr>
                  <a:endParaRPr lang="en-GB" dirty="0"/>
                </a:p>
              </p:txBody>
            </p:sp>
          </p:grpSp>
          <p:grpSp>
            <p:nvGrpSpPr>
              <p:cNvPr id="977" name="Group 137">
                <a:extLst>
                  <a:ext uri="{FF2B5EF4-FFF2-40B4-BE49-F238E27FC236}">
                    <a16:creationId xmlns:a16="http://schemas.microsoft.com/office/drawing/2014/main" id="{88AF0D37-5F9F-4C01-ACD2-1A087E8B7181}"/>
                  </a:ext>
                </a:extLst>
              </p:cNvPr>
              <p:cNvGrpSpPr>
                <a:grpSpLocks/>
              </p:cNvGrpSpPr>
              <p:nvPr/>
            </p:nvGrpSpPr>
            <p:grpSpPr bwMode="auto">
              <a:xfrm>
                <a:off x="104" y="1932"/>
                <a:ext cx="31" cy="20"/>
                <a:chOff x="104" y="1932"/>
                <a:chExt cx="31" cy="20"/>
              </a:xfrm>
              <a:grpFill/>
            </p:grpSpPr>
            <p:sp>
              <p:nvSpPr>
                <p:cNvPr id="993" name="Freeform 138">
                  <a:extLst>
                    <a:ext uri="{FF2B5EF4-FFF2-40B4-BE49-F238E27FC236}">
                      <a16:creationId xmlns:a16="http://schemas.microsoft.com/office/drawing/2014/main" id="{325CCC59-6F7E-4432-A678-75FB46799300}"/>
                    </a:ext>
                  </a:extLst>
                </p:cNvPr>
                <p:cNvSpPr>
                  <a:spLocks/>
                </p:cNvSpPr>
                <p:nvPr/>
              </p:nvSpPr>
              <p:spPr bwMode="auto">
                <a:xfrm>
                  <a:off x="104" y="1932"/>
                  <a:ext cx="31" cy="20"/>
                </a:xfrm>
                <a:custGeom>
                  <a:avLst/>
                  <a:gdLst>
                    <a:gd name="T0" fmla="*/ 31 w 31"/>
                    <a:gd name="T1" fmla="*/ 4 h 20"/>
                    <a:gd name="T2" fmla="*/ 27 w 31"/>
                    <a:gd name="T3" fmla="*/ 10 h 20"/>
                    <a:gd name="T4" fmla="*/ 21 w 31"/>
                    <a:gd name="T5" fmla="*/ 12 h 20"/>
                    <a:gd name="T6" fmla="*/ 12 w 31"/>
                    <a:gd name="T7" fmla="*/ 14 h 20"/>
                    <a:gd name="T8" fmla="*/ 6 w 31"/>
                    <a:gd name="T9" fmla="*/ 20 h 20"/>
                    <a:gd name="T10" fmla="*/ 0 w 31"/>
                    <a:gd name="T11" fmla="*/ 18 h 20"/>
                    <a:gd name="T12" fmla="*/ 6 w 31"/>
                    <a:gd name="T13" fmla="*/ 8 h 20"/>
                    <a:gd name="T14" fmla="*/ 14 w 31"/>
                    <a:gd name="T15" fmla="*/ 4 h 20"/>
                    <a:gd name="T16" fmla="*/ 25 w 31"/>
                    <a:gd name="T17" fmla="*/ 0 h 20"/>
                    <a:gd name="T18" fmla="*/ 31 w 31"/>
                    <a:gd name="T19" fmla="*/ 4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0">
                      <a:moveTo>
                        <a:pt x="31" y="4"/>
                      </a:moveTo>
                      <a:lnTo>
                        <a:pt x="27" y="10"/>
                      </a:lnTo>
                      <a:lnTo>
                        <a:pt x="21" y="12"/>
                      </a:lnTo>
                      <a:lnTo>
                        <a:pt x="12" y="14"/>
                      </a:lnTo>
                      <a:lnTo>
                        <a:pt x="6" y="20"/>
                      </a:lnTo>
                      <a:lnTo>
                        <a:pt x="0" y="18"/>
                      </a:lnTo>
                      <a:lnTo>
                        <a:pt x="6" y="8"/>
                      </a:lnTo>
                      <a:lnTo>
                        <a:pt x="14" y="4"/>
                      </a:lnTo>
                      <a:lnTo>
                        <a:pt x="25" y="0"/>
                      </a:lnTo>
                      <a:lnTo>
                        <a:pt x="31" y="4"/>
                      </a:lnTo>
                      <a:close/>
                    </a:path>
                  </a:pathLst>
                </a:custGeom>
                <a:grpFill/>
                <a:ln w="9525">
                  <a:solidFill>
                    <a:schemeClr val="accent2"/>
                  </a:solidFill>
                  <a:round/>
                  <a:headEnd/>
                  <a:tailEnd/>
                </a:ln>
              </p:spPr>
              <p:txBody>
                <a:bodyPr/>
                <a:lstStyle/>
                <a:p>
                  <a:pPr>
                    <a:defRPr/>
                  </a:pPr>
                  <a:endParaRPr lang="en-GB" dirty="0"/>
                </a:p>
              </p:txBody>
            </p:sp>
            <p:sp>
              <p:nvSpPr>
                <p:cNvPr id="994" name="Freeform 139">
                  <a:extLst>
                    <a:ext uri="{FF2B5EF4-FFF2-40B4-BE49-F238E27FC236}">
                      <a16:creationId xmlns:a16="http://schemas.microsoft.com/office/drawing/2014/main" id="{0C3E41B5-7775-46DB-97D7-572EAD5F66C9}"/>
                    </a:ext>
                  </a:extLst>
                </p:cNvPr>
                <p:cNvSpPr>
                  <a:spLocks/>
                </p:cNvSpPr>
                <p:nvPr/>
              </p:nvSpPr>
              <p:spPr bwMode="auto">
                <a:xfrm>
                  <a:off x="104" y="1932"/>
                  <a:ext cx="31" cy="20"/>
                </a:xfrm>
                <a:custGeom>
                  <a:avLst/>
                  <a:gdLst>
                    <a:gd name="T0" fmla="*/ 31 w 31"/>
                    <a:gd name="T1" fmla="*/ 4 h 20"/>
                    <a:gd name="T2" fmla="*/ 27 w 31"/>
                    <a:gd name="T3" fmla="*/ 10 h 20"/>
                    <a:gd name="T4" fmla="*/ 21 w 31"/>
                    <a:gd name="T5" fmla="*/ 12 h 20"/>
                    <a:gd name="T6" fmla="*/ 12 w 31"/>
                    <a:gd name="T7" fmla="*/ 14 h 20"/>
                    <a:gd name="T8" fmla="*/ 6 w 31"/>
                    <a:gd name="T9" fmla="*/ 20 h 20"/>
                    <a:gd name="T10" fmla="*/ 0 w 31"/>
                    <a:gd name="T11" fmla="*/ 18 h 20"/>
                    <a:gd name="T12" fmla="*/ 6 w 31"/>
                    <a:gd name="T13" fmla="*/ 8 h 20"/>
                    <a:gd name="T14" fmla="*/ 14 w 31"/>
                    <a:gd name="T15" fmla="*/ 4 h 20"/>
                    <a:gd name="T16" fmla="*/ 25 w 31"/>
                    <a:gd name="T17" fmla="*/ 0 h 20"/>
                    <a:gd name="T18" fmla="*/ 31 w 31"/>
                    <a:gd name="T19" fmla="*/ 4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0">
                      <a:moveTo>
                        <a:pt x="31" y="4"/>
                      </a:moveTo>
                      <a:lnTo>
                        <a:pt x="27" y="10"/>
                      </a:lnTo>
                      <a:lnTo>
                        <a:pt x="21" y="12"/>
                      </a:lnTo>
                      <a:lnTo>
                        <a:pt x="12" y="14"/>
                      </a:lnTo>
                      <a:lnTo>
                        <a:pt x="6" y="20"/>
                      </a:lnTo>
                      <a:lnTo>
                        <a:pt x="0" y="18"/>
                      </a:lnTo>
                      <a:lnTo>
                        <a:pt x="6" y="8"/>
                      </a:lnTo>
                      <a:lnTo>
                        <a:pt x="14" y="4"/>
                      </a:lnTo>
                      <a:lnTo>
                        <a:pt x="25" y="0"/>
                      </a:lnTo>
                      <a:lnTo>
                        <a:pt x="31" y="4"/>
                      </a:lnTo>
                      <a:close/>
                    </a:path>
                  </a:pathLst>
                </a:custGeom>
                <a:grpFill/>
                <a:ln w="6350" cap="rnd">
                  <a:solidFill>
                    <a:schemeClr val="accent2"/>
                  </a:solidFill>
                  <a:prstDash val="solid"/>
                  <a:round/>
                  <a:headEnd/>
                  <a:tailEnd/>
                </a:ln>
              </p:spPr>
              <p:txBody>
                <a:bodyPr/>
                <a:lstStyle/>
                <a:p>
                  <a:pPr>
                    <a:defRPr/>
                  </a:pPr>
                  <a:endParaRPr lang="en-GB" dirty="0"/>
                </a:p>
              </p:txBody>
            </p:sp>
          </p:grpSp>
          <p:grpSp>
            <p:nvGrpSpPr>
              <p:cNvPr id="978" name="Group 140">
                <a:extLst>
                  <a:ext uri="{FF2B5EF4-FFF2-40B4-BE49-F238E27FC236}">
                    <a16:creationId xmlns:a16="http://schemas.microsoft.com/office/drawing/2014/main" id="{C775F28F-2EB7-4595-AAAC-9AE84167B89E}"/>
                  </a:ext>
                </a:extLst>
              </p:cNvPr>
              <p:cNvGrpSpPr>
                <a:grpSpLocks/>
              </p:cNvGrpSpPr>
              <p:nvPr/>
            </p:nvGrpSpPr>
            <p:grpSpPr bwMode="auto">
              <a:xfrm>
                <a:off x="569" y="1866"/>
                <a:ext cx="15" cy="29"/>
                <a:chOff x="569" y="1866"/>
                <a:chExt cx="15" cy="29"/>
              </a:xfrm>
              <a:grpFill/>
            </p:grpSpPr>
            <p:sp>
              <p:nvSpPr>
                <p:cNvPr id="991" name="Freeform 141">
                  <a:extLst>
                    <a:ext uri="{FF2B5EF4-FFF2-40B4-BE49-F238E27FC236}">
                      <a16:creationId xmlns:a16="http://schemas.microsoft.com/office/drawing/2014/main" id="{B5D9AFC0-2CF6-4E03-B223-2F51DD5DC6BC}"/>
                    </a:ext>
                  </a:extLst>
                </p:cNvPr>
                <p:cNvSpPr>
                  <a:spLocks/>
                </p:cNvSpPr>
                <p:nvPr/>
              </p:nvSpPr>
              <p:spPr bwMode="auto">
                <a:xfrm>
                  <a:off x="569" y="1866"/>
                  <a:ext cx="15" cy="29"/>
                </a:xfrm>
                <a:custGeom>
                  <a:avLst/>
                  <a:gdLst>
                    <a:gd name="T0" fmla="*/ 0 w 15"/>
                    <a:gd name="T1" fmla="*/ 0 h 29"/>
                    <a:gd name="T2" fmla="*/ 9 w 15"/>
                    <a:gd name="T3" fmla="*/ 4 h 29"/>
                    <a:gd name="T4" fmla="*/ 15 w 15"/>
                    <a:gd name="T5" fmla="*/ 16 h 29"/>
                    <a:gd name="T6" fmla="*/ 13 w 15"/>
                    <a:gd name="T7" fmla="*/ 23 h 29"/>
                    <a:gd name="T8" fmla="*/ 9 w 15"/>
                    <a:gd name="T9" fmla="*/ 29 h 29"/>
                    <a:gd name="T10" fmla="*/ 4 w 15"/>
                    <a:gd name="T11" fmla="*/ 22 h 29"/>
                    <a:gd name="T12" fmla="*/ 4 w 15"/>
                    <a:gd name="T13" fmla="*/ 16 h 29"/>
                    <a:gd name="T14" fmla="*/ 0 w 15"/>
                    <a:gd name="T15" fmla="*/ 8 h 29"/>
                    <a:gd name="T16" fmla="*/ 0 w 1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9">
                      <a:moveTo>
                        <a:pt x="0" y="0"/>
                      </a:moveTo>
                      <a:lnTo>
                        <a:pt x="9" y="4"/>
                      </a:lnTo>
                      <a:lnTo>
                        <a:pt x="15" y="16"/>
                      </a:lnTo>
                      <a:lnTo>
                        <a:pt x="13" y="23"/>
                      </a:lnTo>
                      <a:lnTo>
                        <a:pt x="9" y="29"/>
                      </a:lnTo>
                      <a:lnTo>
                        <a:pt x="4" y="22"/>
                      </a:lnTo>
                      <a:lnTo>
                        <a:pt x="4" y="16"/>
                      </a:lnTo>
                      <a:lnTo>
                        <a:pt x="0" y="8"/>
                      </a:lnTo>
                      <a:lnTo>
                        <a:pt x="0" y="0"/>
                      </a:lnTo>
                      <a:close/>
                    </a:path>
                  </a:pathLst>
                </a:custGeom>
                <a:grpFill/>
                <a:ln w="9525">
                  <a:solidFill>
                    <a:schemeClr val="accent2"/>
                  </a:solidFill>
                  <a:round/>
                  <a:headEnd/>
                  <a:tailEnd/>
                </a:ln>
              </p:spPr>
              <p:txBody>
                <a:bodyPr/>
                <a:lstStyle/>
                <a:p>
                  <a:pPr>
                    <a:defRPr/>
                  </a:pPr>
                  <a:endParaRPr lang="en-GB" dirty="0"/>
                </a:p>
              </p:txBody>
            </p:sp>
            <p:sp>
              <p:nvSpPr>
                <p:cNvPr id="992" name="Freeform 142">
                  <a:extLst>
                    <a:ext uri="{FF2B5EF4-FFF2-40B4-BE49-F238E27FC236}">
                      <a16:creationId xmlns:a16="http://schemas.microsoft.com/office/drawing/2014/main" id="{8F52E754-2A89-4A6B-9FB2-47CAFECA34A3}"/>
                    </a:ext>
                  </a:extLst>
                </p:cNvPr>
                <p:cNvSpPr>
                  <a:spLocks/>
                </p:cNvSpPr>
                <p:nvPr/>
              </p:nvSpPr>
              <p:spPr bwMode="auto">
                <a:xfrm>
                  <a:off x="569" y="1866"/>
                  <a:ext cx="15" cy="29"/>
                </a:xfrm>
                <a:custGeom>
                  <a:avLst/>
                  <a:gdLst>
                    <a:gd name="T0" fmla="*/ 0 w 15"/>
                    <a:gd name="T1" fmla="*/ 0 h 29"/>
                    <a:gd name="T2" fmla="*/ 9 w 15"/>
                    <a:gd name="T3" fmla="*/ 4 h 29"/>
                    <a:gd name="T4" fmla="*/ 15 w 15"/>
                    <a:gd name="T5" fmla="*/ 16 h 29"/>
                    <a:gd name="T6" fmla="*/ 13 w 15"/>
                    <a:gd name="T7" fmla="*/ 23 h 29"/>
                    <a:gd name="T8" fmla="*/ 9 w 15"/>
                    <a:gd name="T9" fmla="*/ 29 h 29"/>
                    <a:gd name="T10" fmla="*/ 4 w 15"/>
                    <a:gd name="T11" fmla="*/ 22 h 29"/>
                    <a:gd name="T12" fmla="*/ 4 w 15"/>
                    <a:gd name="T13" fmla="*/ 16 h 29"/>
                    <a:gd name="T14" fmla="*/ 0 w 15"/>
                    <a:gd name="T15" fmla="*/ 8 h 29"/>
                    <a:gd name="T16" fmla="*/ 0 w 1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9">
                      <a:moveTo>
                        <a:pt x="0" y="0"/>
                      </a:moveTo>
                      <a:lnTo>
                        <a:pt x="9" y="4"/>
                      </a:lnTo>
                      <a:lnTo>
                        <a:pt x="15" y="16"/>
                      </a:lnTo>
                      <a:lnTo>
                        <a:pt x="13" y="23"/>
                      </a:lnTo>
                      <a:lnTo>
                        <a:pt x="9" y="29"/>
                      </a:lnTo>
                      <a:lnTo>
                        <a:pt x="4" y="22"/>
                      </a:lnTo>
                      <a:lnTo>
                        <a:pt x="4" y="16"/>
                      </a:lnTo>
                      <a:lnTo>
                        <a:pt x="0" y="8"/>
                      </a:lnTo>
                      <a:lnTo>
                        <a:pt x="0" y="0"/>
                      </a:lnTo>
                      <a:close/>
                    </a:path>
                  </a:pathLst>
                </a:custGeom>
                <a:grpFill/>
                <a:ln w="6350" cap="rnd">
                  <a:solidFill>
                    <a:schemeClr val="accent2"/>
                  </a:solidFill>
                  <a:prstDash val="solid"/>
                  <a:round/>
                  <a:headEnd/>
                  <a:tailEnd/>
                </a:ln>
              </p:spPr>
              <p:txBody>
                <a:bodyPr/>
                <a:lstStyle/>
                <a:p>
                  <a:pPr>
                    <a:defRPr/>
                  </a:pPr>
                  <a:endParaRPr lang="en-GB" dirty="0"/>
                </a:p>
              </p:txBody>
            </p:sp>
          </p:grpSp>
          <p:grpSp>
            <p:nvGrpSpPr>
              <p:cNvPr id="979" name="Group 143">
                <a:extLst>
                  <a:ext uri="{FF2B5EF4-FFF2-40B4-BE49-F238E27FC236}">
                    <a16:creationId xmlns:a16="http://schemas.microsoft.com/office/drawing/2014/main" id="{E2DFD8CF-73D6-4DFC-B68C-E2AB04971A83}"/>
                  </a:ext>
                </a:extLst>
              </p:cNvPr>
              <p:cNvGrpSpPr>
                <a:grpSpLocks/>
              </p:cNvGrpSpPr>
              <p:nvPr/>
            </p:nvGrpSpPr>
            <p:grpSpPr bwMode="auto">
              <a:xfrm>
                <a:off x="616" y="1916"/>
                <a:ext cx="13" cy="20"/>
                <a:chOff x="616" y="1916"/>
                <a:chExt cx="13" cy="20"/>
              </a:xfrm>
              <a:grpFill/>
            </p:grpSpPr>
            <p:sp>
              <p:nvSpPr>
                <p:cNvPr id="989" name="Freeform 144">
                  <a:extLst>
                    <a:ext uri="{FF2B5EF4-FFF2-40B4-BE49-F238E27FC236}">
                      <a16:creationId xmlns:a16="http://schemas.microsoft.com/office/drawing/2014/main" id="{D63B69A2-38F4-4E83-8F41-293802135DBC}"/>
                    </a:ext>
                  </a:extLst>
                </p:cNvPr>
                <p:cNvSpPr>
                  <a:spLocks/>
                </p:cNvSpPr>
                <p:nvPr/>
              </p:nvSpPr>
              <p:spPr bwMode="auto">
                <a:xfrm>
                  <a:off x="616" y="1916"/>
                  <a:ext cx="13" cy="20"/>
                </a:xfrm>
                <a:custGeom>
                  <a:avLst/>
                  <a:gdLst>
                    <a:gd name="T0" fmla="*/ 0 w 13"/>
                    <a:gd name="T1" fmla="*/ 0 h 20"/>
                    <a:gd name="T2" fmla="*/ 5 w 13"/>
                    <a:gd name="T3" fmla="*/ 4 h 20"/>
                    <a:gd name="T4" fmla="*/ 13 w 13"/>
                    <a:gd name="T5" fmla="*/ 6 h 20"/>
                    <a:gd name="T6" fmla="*/ 11 w 13"/>
                    <a:gd name="T7" fmla="*/ 16 h 20"/>
                    <a:gd name="T8" fmla="*/ 5 w 13"/>
                    <a:gd name="T9" fmla="*/ 20 h 20"/>
                    <a:gd name="T10" fmla="*/ 0 w 13"/>
                    <a:gd name="T11" fmla="*/ 12 h 20"/>
                    <a:gd name="T12" fmla="*/ 0 w 13"/>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0" y="0"/>
                      </a:moveTo>
                      <a:lnTo>
                        <a:pt x="5" y="4"/>
                      </a:lnTo>
                      <a:lnTo>
                        <a:pt x="13" y="6"/>
                      </a:lnTo>
                      <a:lnTo>
                        <a:pt x="11" y="16"/>
                      </a:lnTo>
                      <a:lnTo>
                        <a:pt x="5" y="20"/>
                      </a:lnTo>
                      <a:lnTo>
                        <a:pt x="0" y="12"/>
                      </a:lnTo>
                      <a:lnTo>
                        <a:pt x="0" y="0"/>
                      </a:lnTo>
                      <a:close/>
                    </a:path>
                  </a:pathLst>
                </a:custGeom>
                <a:grpFill/>
                <a:ln w="9525">
                  <a:solidFill>
                    <a:schemeClr val="accent2"/>
                  </a:solidFill>
                  <a:round/>
                  <a:headEnd/>
                  <a:tailEnd/>
                </a:ln>
              </p:spPr>
              <p:txBody>
                <a:bodyPr/>
                <a:lstStyle/>
                <a:p>
                  <a:pPr>
                    <a:defRPr/>
                  </a:pPr>
                  <a:endParaRPr lang="en-GB" dirty="0"/>
                </a:p>
              </p:txBody>
            </p:sp>
            <p:sp>
              <p:nvSpPr>
                <p:cNvPr id="990" name="Freeform 145">
                  <a:extLst>
                    <a:ext uri="{FF2B5EF4-FFF2-40B4-BE49-F238E27FC236}">
                      <a16:creationId xmlns:a16="http://schemas.microsoft.com/office/drawing/2014/main" id="{49E4CC3F-E998-4AA7-8A77-93585B890713}"/>
                    </a:ext>
                  </a:extLst>
                </p:cNvPr>
                <p:cNvSpPr>
                  <a:spLocks/>
                </p:cNvSpPr>
                <p:nvPr/>
              </p:nvSpPr>
              <p:spPr bwMode="auto">
                <a:xfrm>
                  <a:off x="616" y="1916"/>
                  <a:ext cx="13" cy="20"/>
                </a:xfrm>
                <a:custGeom>
                  <a:avLst/>
                  <a:gdLst>
                    <a:gd name="T0" fmla="*/ 0 w 13"/>
                    <a:gd name="T1" fmla="*/ 0 h 20"/>
                    <a:gd name="T2" fmla="*/ 5 w 13"/>
                    <a:gd name="T3" fmla="*/ 4 h 20"/>
                    <a:gd name="T4" fmla="*/ 13 w 13"/>
                    <a:gd name="T5" fmla="*/ 6 h 20"/>
                    <a:gd name="T6" fmla="*/ 11 w 13"/>
                    <a:gd name="T7" fmla="*/ 16 h 20"/>
                    <a:gd name="T8" fmla="*/ 5 w 13"/>
                    <a:gd name="T9" fmla="*/ 20 h 20"/>
                    <a:gd name="T10" fmla="*/ 0 w 13"/>
                    <a:gd name="T11" fmla="*/ 12 h 20"/>
                    <a:gd name="T12" fmla="*/ 0 w 13"/>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0" y="0"/>
                      </a:moveTo>
                      <a:lnTo>
                        <a:pt x="5" y="4"/>
                      </a:lnTo>
                      <a:lnTo>
                        <a:pt x="13" y="6"/>
                      </a:lnTo>
                      <a:lnTo>
                        <a:pt x="11" y="16"/>
                      </a:lnTo>
                      <a:lnTo>
                        <a:pt x="5" y="20"/>
                      </a:lnTo>
                      <a:lnTo>
                        <a:pt x="0" y="12"/>
                      </a:lnTo>
                      <a:lnTo>
                        <a:pt x="0" y="0"/>
                      </a:lnTo>
                      <a:close/>
                    </a:path>
                  </a:pathLst>
                </a:custGeom>
                <a:grpFill/>
                <a:ln w="6350" cap="rnd">
                  <a:solidFill>
                    <a:schemeClr val="accent2"/>
                  </a:solidFill>
                  <a:prstDash val="solid"/>
                  <a:round/>
                  <a:headEnd/>
                  <a:tailEnd/>
                </a:ln>
              </p:spPr>
              <p:txBody>
                <a:bodyPr/>
                <a:lstStyle/>
                <a:p>
                  <a:pPr>
                    <a:defRPr/>
                  </a:pPr>
                  <a:endParaRPr lang="en-GB" dirty="0"/>
                </a:p>
              </p:txBody>
            </p:sp>
          </p:grpSp>
          <p:grpSp>
            <p:nvGrpSpPr>
              <p:cNvPr id="980" name="Group 146">
                <a:extLst>
                  <a:ext uri="{FF2B5EF4-FFF2-40B4-BE49-F238E27FC236}">
                    <a16:creationId xmlns:a16="http://schemas.microsoft.com/office/drawing/2014/main" id="{348D2667-42EA-46BD-8ED1-33B7D46E5B2A}"/>
                  </a:ext>
                </a:extLst>
              </p:cNvPr>
              <p:cNvGrpSpPr>
                <a:grpSpLocks/>
              </p:cNvGrpSpPr>
              <p:nvPr/>
            </p:nvGrpSpPr>
            <p:grpSpPr bwMode="auto">
              <a:xfrm>
                <a:off x="569" y="1866"/>
                <a:ext cx="15" cy="29"/>
                <a:chOff x="569" y="1866"/>
                <a:chExt cx="15" cy="29"/>
              </a:xfrm>
              <a:grpFill/>
            </p:grpSpPr>
            <p:sp>
              <p:nvSpPr>
                <p:cNvPr id="987" name="Freeform 147">
                  <a:extLst>
                    <a:ext uri="{FF2B5EF4-FFF2-40B4-BE49-F238E27FC236}">
                      <a16:creationId xmlns:a16="http://schemas.microsoft.com/office/drawing/2014/main" id="{789E4E68-B4FF-4486-BB8B-6E65F6112411}"/>
                    </a:ext>
                  </a:extLst>
                </p:cNvPr>
                <p:cNvSpPr>
                  <a:spLocks/>
                </p:cNvSpPr>
                <p:nvPr/>
              </p:nvSpPr>
              <p:spPr bwMode="auto">
                <a:xfrm>
                  <a:off x="569" y="1866"/>
                  <a:ext cx="15" cy="29"/>
                </a:xfrm>
                <a:custGeom>
                  <a:avLst/>
                  <a:gdLst>
                    <a:gd name="T0" fmla="*/ 0 w 15"/>
                    <a:gd name="T1" fmla="*/ 0 h 29"/>
                    <a:gd name="T2" fmla="*/ 9 w 15"/>
                    <a:gd name="T3" fmla="*/ 4 h 29"/>
                    <a:gd name="T4" fmla="*/ 15 w 15"/>
                    <a:gd name="T5" fmla="*/ 16 h 29"/>
                    <a:gd name="T6" fmla="*/ 13 w 15"/>
                    <a:gd name="T7" fmla="*/ 23 h 29"/>
                    <a:gd name="T8" fmla="*/ 9 w 15"/>
                    <a:gd name="T9" fmla="*/ 29 h 29"/>
                    <a:gd name="T10" fmla="*/ 4 w 15"/>
                    <a:gd name="T11" fmla="*/ 22 h 29"/>
                    <a:gd name="T12" fmla="*/ 4 w 15"/>
                    <a:gd name="T13" fmla="*/ 16 h 29"/>
                    <a:gd name="T14" fmla="*/ 0 w 15"/>
                    <a:gd name="T15" fmla="*/ 8 h 29"/>
                    <a:gd name="T16" fmla="*/ 0 w 1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9">
                      <a:moveTo>
                        <a:pt x="0" y="0"/>
                      </a:moveTo>
                      <a:lnTo>
                        <a:pt x="9" y="4"/>
                      </a:lnTo>
                      <a:lnTo>
                        <a:pt x="15" y="16"/>
                      </a:lnTo>
                      <a:lnTo>
                        <a:pt x="13" y="23"/>
                      </a:lnTo>
                      <a:lnTo>
                        <a:pt x="9" y="29"/>
                      </a:lnTo>
                      <a:lnTo>
                        <a:pt x="4" y="22"/>
                      </a:lnTo>
                      <a:lnTo>
                        <a:pt x="4" y="16"/>
                      </a:lnTo>
                      <a:lnTo>
                        <a:pt x="0" y="8"/>
                      </a:lnTo>
                      <a:lnTo>
                        <a:pt x="0" y="0"/>
                      </a:lnTo>
                      <a:close/>
                    </a:path>
                  </a:pathLst>
                </a:custGeom>
                <a:grpFill/>
                <a:ln w="9525">
                  <a:solidFill>
                    <a:schemeClr val="accent2"/>
                  </a:solidFill>
                  <a:round/>
                  <a:headEnd/>
                  <a:tailEnd/>
                </a:ln>
              </p:spPr>
              <p:txBody>
                <a:bodyPr/>
                <a:lstStyle/>
                <a:p>
                  <a:pPr>
                    <a:defRPr/>
                  </a:pPr>
                  <a:endParaRPr lang="en-GB" dirty="0"/>
                </a:p>
              </p:txBody>
            </p:sp>
            <p:sp>
              <p:nvSpPr>
                <p:cNvPr id="988" name="Freeform 148">
                  <a:extLst>
                    <a:ext uri="{FF2B5EF4-FFF2-40B4-BE49-F238E27FC236}">
                      <a16:creationId xmlns:a16="http://schemas.microsoft.com/office/drawing/2014/main" id="{244253EE-9E37-49CA-B5D7-4723DA49635E}"/>
                    </a:ext>
                  </a:extLst>
                </p:cNvPr>
                <p:cNvSpPr>
                  <a:spLocks/>
                </p:cNvSpPr>
                <p:nvPr/>
              </p:nvSpPr>
              <p:spPr bwMode="auto">
                <a:xfrm>
                  <a:off x="569" y="1866"/>
                  <a:ext cx="15" cy="29"/>
                </a:xfrm>
                <a:custGeom>
                  <a:avLst/>
                  <a:gdLst>
                    <a:gd name="T0" fmla="*/ 0 w 15"/>
                    <a:gd name="T1" fmla="*/ 0 h 29"/>
                    <a:gd name="T2" fmla="*/ 9 w 15"/>
                    <a:gd name="T3" fmla="*/ 4 h 29"/>
                    <a:gd name="T4" fmla="*/ 15 w 15"/>
                    <a:gd name="T5" fmla="*/ 16 h 29"/>
                    <a:gd name="T6" fmla="*/ 13 w 15"/>
                    <a:gd name="T7" fmla="*/ 23 h 29"/>
                    <a:gd name="T8" fmla="*/ 9 w 15"/>
                    <a:gd name="T9" fmla="*/ 29 h 29"/>
                    <a:gd name="T10" fmla="*/ 4 w 15"/>
                    <a:gd name="T11" fmla="*/ 22 h 29"/>
                    <a:gd name="T12" fmla="*/ 4 w 15"/>
                    <a:gd name="T13" fmla="*/ 16 h 29"/>
                    <a:gd name="T14" fmla="*/ 0 w 15"/>
                    <a:gd name="T15" fmla="*/ 8 h 29"/>
                    <a:gd name="T16" fmla="*/ 0 w 1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9">
                      <a:moveTo>
                        <a:pt x="0" y="0"/>
                      </a:moveTo>
                      <a:lnTo>
                        <a:pt x="9" y="4"/>
                      </a:lnTo>
                      <a:lnTo>
                        <a:pt x="15" y="16"/>
                      </a:lnTo>
                      <a:lnTo>
                        <a:pt x="13" y="23"/>
                      </a:lnTo>
                      <a:lnTo>
                        <a:pt x="9" y="29"/>
                      </a:lnTo>
                      <a:lnTo>
                        <a:pt x="4" y="22"/>
                      </a:lnTo>
                      <a:lnTo>
                        <a:pt x="4" y="16"/>
                      </a:lnTo>
                      <a:lnTo>
                        <a:pt x="0" y="8"/>
                      </a:lnTo>
                      <a:lnTo>
                        <a:pt x="0" y="0"/>
                      </a:lnTo>
                      <a:close/>
                    </a:path>
                  </a:pathLst>
                </a:custGeom>
                <a:grpFill/>
                <a:ln w="6350" cap="rnd">
                  <a:solidFill>
                    <a:schemeClr val="accent2"/>
                  </a:solidFill>
                  <a:prstDash val="solid"/>
                  <a:round/>
                  <a:headEnd/>
                  <a:tailEnd/>
                </a:ln>
              </p:spPr>
              <p:txBody>
                <a:bodyPr/>
                <a:lstStyle/>
                <a:p>
                  <a:pPr>
                    <a:defRPr/>
                  </a:pPr>
                  <a:endParaRPr lang="en-GB" dirty="0"/>
                </a:p>
              </p:txBody>
            </p:sp>
          </p:grpSp>
          <p:grpSp>
            <p:nvGrpSpPr>
              <p:cNvPr id="981" name="Group 149">
                <a:extLst>
                  <a:ext uri="{FF2B5EF4-FFF2-40B4-BE49-F238E27FC236}">
                    <a16:creationId xmlns:a16="http://schemas.microsoft.com/office/drawing/2014/main" id="{092C419F-0C3E-46DD-B068-B1EF8E644EC6}"/>
                  </a:ext>
                </a:extLst>
              </p:cNvPr>
              <p:cNvGrpSpPr>
                <a:grpSpLocks/>
              </p:cNvGrpSpPr>
              <p:nvPr/>
            </p:nvGrpSpPr>
            <p:grpSpPr bwMode="auto">
              <a:xfrm>
                <a:off x="616" y="1916"/>
                <a:ext cx="13" cy="20"/>
                <a:chOff x="616" y="1916"/>
                <a:chExt cx="13" cy="20"/>
              </a:xfrm>
              <a:grpFill/>
            </p:grpSpPr>
            <p:sp>
              <p:nvSpPr>
                <p:cNvPr id="985" name="Freeform 150">
                  <a:extLst>
                    <a:ext uri="{FF2B5EF4-FFF2-40B4-BE49-F238E27FC236}">
                      <a16:creationId xmlns:a16="http://schemas.microsoft.com/office/drawing/2014/main" id="{1E8C1B0A-BA02-4A29-A4AE-2EBF751C0866}"/>
                    </a:ext>
                  </a:extLst>
                </p:cNvPr>
                <p:cNvSpPr>
                  <a:spLocks/>
                </p:cNvSpPr>
                <p:nvPr/>
              </p:nvSpPr>
              <p:spPr bwMode="auto">
                <a:xfrm>
                  <a:off x="616" y="1916"/>
                  <a:ext cx="13" cy="20"/>
                </a:xfrm>
                <a:custGeom>
                  <a:avLst/>
                  <a:gdLst>
                    <a:gd name="T0" fmla="*/ 0 w 13"/>
                    <a:gd name="T1" fmla="*/ 0 h 20"/>
                    <a:gd name="T2" fmla="*/ 5 w 13"/>
                    <a:gd name="T3" fmla="*/ 4 h 20"/>
                    <a:gd name="T4" fmla="*/ 13 w 13"/>
                    <a:gd name="T5" fmla="*/ 6 h 20"/>
                    <a:gd name="T6" fmla="*/ 11 w 13"/>
                    <a:gd name="T7" fmla="*/ 16 h 20"/>
                    <a:gd name="T8" fmla="*/ 5 w 13"/>
                    <a:gd name="T9" fmla="*/ 20 h 20"/>
                    <a:gd name="T10" fmla="*/ 0 w 13"/>
                    <a:gd name="T11" fmla="*/ 12 h 20"/>
                    <a:gd name="T12" fmla="*/ 0 w 13"/>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0" y="0"/>
                      </a:moveTo>
                      <a:lnTo>
                        <a:pt x="5" y="4"/>
                      </a:lnTo>
                      <a:lnTo>
                        <a:pt x="13" y="6"/>
                      </a:lnTo>
                      <a:lnTo>
                        <a:pt x="11" y="16"/>
                      </a:lnTo>
                      <a:lnTo>
                        <a:pt x="5" y="20"/>
                      </a:lnTo>
                      <a:lnTo>
                        <a:pt x="0" y="12"/>
                      </a:lnTo>
                      <a:lnTo>
                        <a:pt x="0" y="0"/>
                      </a:lnTo>
                      <a:close/>
                    </a:path>
                  </a:pathLst>
                </a:custGeom>
                <a:grpFill/>
                <a:ln w="9525">
                  <a:solidFill>
                    <a:schemeClr val="accent2"/>
                  </a:solidFill>
                  <a:round/>
                  <a:headEnd/>
                  <a:tailEnd/>
                </a:ln>
              </p:spPr>
              <p:txBody>
                <a:bodyPr/>
                <a:lstStyle/>
                <a:p>
                  <a:pPr>
                    <a:defRPr/>
                  </a:pPr>
                  <a:endParaRPr lang="en-GB" dirty="0"/>
                </a:p>
              </p:txBody>
            </p:sp>
            <p:sp>
              <p:nvSpPr>
                <p:cNvPr id="986" name="Freeform 151">
                  <a:extLst>
                    <a:ext uri="{FF2B5EF4-FFF2-40B4-BE49-F238E27FC236}">
                      <a16:creationId xmlns:a16="http://schemas.microsoft.com/office/drawing/2014/main" id="{01712B47-B50E-44E9-B34F-191A48A55456}"/>
                    </a:ext>
                  </a:extLst>
                </p:cNvPr>
                <p:cNvSpPr>
                  <a:spLocks/>
                </p:cNvSpPr>
                <p:nvPr/>
              </p:nvSpPr>
              <p:spPr bwMode="auto">
                <a:xfrm>
                  <a:off x="616" y="1916"/>
                  <a:ext cx="13" cy="20"/>
                </a:xfrm>
                <a:custGeom>
                  <a:avLst/>
                  <a:gdLst>
                    <a:gd name="T0" fmla="*/ 0 w 13"/>
                    <a:gd name="T1" fmla="*/ 0 h 20"/>
                    <a:gd name="T2" fmla="*/ 5 w 13"/>
                    <a:gd name="T3" fmla="*/ 4 h 20"/>
                    <a:gd name="T4" fmla="*/ 13 w 13"/>
                    <a:gd name="T5" fmla="*/ 6 h 20"/>
                    <a:gd name="T6" fmla="*/ 11 w 13"/>
                    <a:gd name="T7" fmla="*/ 16 h 20"/>
                    <a:gd name="T8" fmla="*/ 5 w 13"/>
                    <a:gd name="T9" fmla="*/ 20 h 20"/>
                    <a:gd name="T10" fmla="*/ 0 w 13"/>
                    <a:gd name="T11" fmla="*/ 12 h 20"/>
                    <a:gd name="T12" fmla="*/ 0 w 13"/>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0" y="0"/>
                      </a:moveTo>
                      <a:lnTo>
                        <a:pt x="5" y="4"/>
                      </a:lnTo>
                      <a:lnTo>
                        <a:pt x="13" y="6"/>
                      </a:lnTo>
                      <a:lnTo>
                        <a:pt x="11" y="16"/>
                      </a:lnTo>
                      <a:lnTo>
                        <a:pt x="5" y="20"/>
                      </a:lnTo>
                      <a:lnTo>
                        <a:pt x="0" y="12"/>
                      </a:lnTo>
                      <a:lnTo>
                        <a:pt x="0" y="0"/>
                      </a:lnTo>
                      <a:close/>
                    </a:path>
                  </a:pathLst>
                </a:custGeom>
                <a:grpFill/>
                <a:ln w="6350" cap="rnd">
                  <a:solidFill>
                    <a:schemeClr val="accent2"/>
                  </a:solidFill>
                  <a:prstDash val="solid"/>
                  <a:round/>
                  <a:headEnd/>
                  <a:tailEnd/>
                </a:ln>
              </p:spPr>
              <p:txBody>
                <a:bodyPr/>
                <a:lstStyle/>
                <a:p>
                  <a:pPr>
                    <a:defRPr/>
                  </a:pPr>
                  <a:endParaRPr lang="en-GB" dirty="0"/>
                </a:p>
              </p:txBody>
            </p:sp>
          </p:grpSp>
          <p:grpSp>
            <p:nvGrpSpPr>
              <p:cNvPr id="982" name="Group 152">
                <a:extLst>
                  <a:ext uri="{FF2B5EF4-FFF2-40B4-BE49-F238E27FC236}">
                    <a16:creationId xmlns:a16="http://schemas.microsoft.com/office/drawing/2014/main" id="{67A8D54A-6AC6-4082-B3BA-BC9636911948}"/>
                  </a:ext>
                </a:extLst>
              </p:cNvPr>
              <p:cNvGrpSpPr>
                <a:grpSpLocks/>
              </p:cNvGrpSpPr>
              <p:nvPr/>
            </p:nvGrpSpPr>
            <p:grpSpPr bwMode="auto">
              <a:xfrm>
                <a:off x="584" y="1893"/>
                <a:ext cx="14" cy="14"/>
                <a:chOff x="584" y="1893"/>
                <a:chExt cx="14" cy="14"/>
              </a:xfrm>
              <a:grpFill/>
            </p:grpSpPr>
            <p:sp>
              <p:nvSpPr>
                <p:cNvPr id="983" name="Freeform 153">
                  <a:extLst>
                    <a:ext uri="{FF2B5EF4-FFF2-40B4-BE49-F238E27FC236}">
                      <a16:creationId xmlns:a16="http://schemas.microsoft.com/office/drawing/2014/main" id="{8FAC5582-7F12-439E-B5D1-FA974AAD4961}"/>
                    </a:ext>
                  </a:extLst>
                </p:cNvPr>
                <p:cNvSpPr>
                  <a:spLocks/>
                </p:cNvSpPr>
                <p:nvPr/>
              </p:nvSpPr>
              <p:spPr bwMode="auto">
                <a:xfrm>
                  <a:off x="584" y="1893"/>
                  <a:ext cx="14" cy="14"/>
                </a:xfrm>
                <a:custGeom>
                  <a:avLst/>
                  <a:gdLst>
                    <a:gd name="T0" fmla="*/ 4 w 14"/>
                    <a:gd name="T1" fmla="*/ 0 h 14"/>
                    <a:gd name="T2" fmla="*/ 8 w 14"/>
                    <a:gd name="T3" fmla="*/ 0 h 14"/>
                    <a:gd name="T4" fmla="*/ 14 w 14"/>
                    <a:gd name="T5" fmla="*/ 6 h 14"/>
                    <a:gd name="T6" fmla="*/ 8 w 14"/>
                    <a:gd name="T7" fmla="*/ 10 h 14"/>
                    <a:gd name="T8" fmla="*/ 2 w 14"/>
                    <a:gd name="T9" fmla="*/ 14 h 14"/>
                    <a:gd name="T10" fmla="*/ 0 w 14"/>
                    <a:gd name="T11" fmla="*/ 6 h 14"/>
                    <a:gd name="T12" fmla="*/ 4 w 1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4">
                      <a:moveTo>
                        <a:pt x="4" y="0"/>
                      </a:moveTo>
                      <a:lnTo>
                        <a:pt x="8" y="0"/>
                      </a:lnTo>
                      <a:lnTo>
                        <a:pt x="14" y="6"/>
                      </a:lnTo>
                      <a:lnTo>
                        <a:pt x="8" y="10"/>
                      </a:lnTo>
                      <a:lnTo>
                        <a:pt x="2" y="14"/>
                      </a:lnTo>
                      <a:lnTo>
                        <a:pt x="0" y="6"/>
                      </a:lnTo>
                      <a:lnTo>
                        <a:pt x="4" y="0"/>
                      </a:lnTo>
                      <a:close/>
                    </a:path>
                  </a:pathLst>
                </a:custGeom>
                <a:grpFill/>
                <a:ln w="9525">
                  <a:solidFill>
                    <a:schemeClr val="accent2"/>
                  </a:solidFill>
                  <a:round/>
                  <a:headEnd/>
                  <a:tailEnd/>
                </a:ln>
              </p:spPr>
              <p:txBody>
                <a:bodyPr/>
                <a:lstStyle/>
                <a:p>
                  <a:pPr>
                    <a:defRPr/>
                  </a:pPr>
                  <a:endParaRPr lang="en-GB" dirty="0"/>
                </a:p>
              </p:txBody>
            </p:sp>
            <p:sp>
              <p:nvSpPr>
                <p:cNvPr id="984" name="Freeform 154">
                  <a:extLst>
                    <a:ext uri="{FF2B5EF4-FFF2-40B4-BE49-F238E27FC236}">
                      <a16:creationId xmlns:a16="http://schemas.microsoft.com/office/drawing/2014/main" id="{806F76E1-261B-4FA4-884A-89711DDEFFF5}"/>
                    </a:ext>
                  </a:extLst>
                </p:cNvPr>
                <p:cNvSpPr>
                  <a:spLocks/>
                </p:cNvSpPr>
                <p:nvPr/>
              </p:nvSpPr>
              <p:spPr bwMode="auto">
                <a:xfrm>
                  <a:off x="584" y="1893"/>
                  <a:ext cx="14" cy="14"/>
                </a:xfrm>
                <a:custGeom>
                  <a:avLst/>
                  <a:gdLst>
                    <a:gd name="T0" fmla="*/ 4 w 14"/>
                    <a:gd name="T1" fmla="*/ 0 h 14"/>
                    <a:gd name="T2" fmla="*/ 8 w 14"/>
                    <a:gd name="T3" fmla="*/ 0 h 14"/>
                    <a:gd name="T4" fmla="*/ 14 w 14"/>
                    <a:gd name="T5" fmla="*/ 6 h 14"/>
                    <a:gd name="T6" fmla="*/ 8 w 14"/>
                    <a:gd name="T7" fmla="*/ 10 h 14"/>
                    <a:gd name="T8" fmla="*/ 2 w 14"/>
                    <a:gd name="T9" fmla="*/ 14 h 14"/>
                    <a:gd name="T10" fmla="*/ 0 w 14"/>
                    <a:gd name="T11" fmla="*/ 6 h 14"/>
                    <a:gd name="T12" fmla="*/ 4 w 1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4">
                      <a:moveTo>
                        <a:pt x="4" y="0"/>
                      </a:moveTo>
                      <a:lnTo>
                        <a:pt x="8" y="0"/>
                      </a:lnTo>
                      <a:lnTo>
                        <a:pt x="14" y="6"/>
                      </a:lnTo>
                      <a:lnTo>
                        <a:pt x="8" y="10"/>
                      </a:lnTo>
                      <a:lnTo>
                        <a:pt x="2" y="14"/>
                      </a:lnTo>
                      <a:lnTo>
                        <a:pt x="0" y="6"/>
                      </a:lnTo>
                      <a:lnTo>
                        <a:pt x="4" y="0"/>
                      </a:lnTo>
                      <a:close/>
                    </a:path>
                  </a:pathLst>
                </a:custGeom>
                <a:grpFill/>
                <a:ln w="6350" cap="rnd">
                  <a:solidFill>
                    <a:schemeClr val="accent2"/>
                  </a:solidFill>
                  <a:prstDash val="solid"/>
                  <a:round/>
                  <a:headEnd/>
                  <a:tailEnd/>
                </a:ln>
              </p:spPr>
              <p:txBody>
                <a:bodyPr/>
                <a:lstStyle/>
                <a:p>
                  <a:pPr>
                    <a:defRPr/>
                  </a:pPr>
                  <a:endParaRPr lang="en-GB" dirty="0"/>
                </a:p>
              </p:txBody>
            </p:sp>
          </p:grpSp>
        </p:grpSp>
        <p:grpSp>
          <p:nvGrpSpPr>
            <p:cNvPr id="949" name="USA">
              <a:extLst>
                <a:ext uri="{FF2B5EF4-FFF2-40B4-BE49-F238E27FC236}">
                  <a16:creationId xmlns:a16="http://schemas.microsoft.com/office/drawing/2014/main" id="{602211B6-4AF3-44F4-A116-A6374A349036}"/>
                </a:ext>
              </a:extLst>
            </p:cNvPr>
            <p:cNvGrpSpPr>
              <a:grpSpLocks/>
            </p:cNvGrpSpPr>
            <p:nvPr/>
          </p:nvGrpSpPr>
          <p:grpSpPr bwMode="auto">
            <a:xfrm>
              <a:off x="1141413" y="2889250"/>
              <a:ext cx="1411287" cy="692150"/>
              <a:chOff x="729" y="2052"/>
              <a:chExt cx="889" cy="436"/>
            </a:xfrm>
            <a:grpFill/>
          </p:grpSpPr>
          <p:sp>
            <p:nvSpPr>
              <p:cNvPr id="969" name="Freeform 156">
                <a:extLst>
                  <a:ext uri="{FF2B5EF4-FFF2-40B4-BE49-F238E27FC236}">
                    <a16:creationId xmlns:a16="http://schemas.microsoft.com/office/drawing/2014/main" id="{D2C70C68-9618-4BB4-84A1-342D819C6C56}"/>
                  </a:ext>
                </a:extLst>
              </p:cNvPr>
              <p:cNvSpPr>
                <a:spLocks/>
              </p:cNvSpPr>
              <p:nvPr/>
            </p:nvSpPr>
            <p:spPr bwMode="auto">
              <a:xfrm>
                <a:off x="729" y="2052"/>
                <a:ext cx="889" cy="436"/>
              </a:xfrm>
              <a:custGeom>
                <a:avLst/>
                <a:gdLst>
                  <a:gd name="T0" fmla="*/ 23 w 889"/>
                  <a:gd name="T1" fmla="*/ 29 h 436"/>
                  <a:gd name="T2" fmla="*/ 29 w 889"/>
                  <a:gd name="T3" fmla="*/ 20 h 436"/>
                  <a:gd name="T4" fmla="*/ 460 w 889"/>
                  <a:gd name="T5" fmla="*/ 8 h 436"/>
                  <a:gd name="T6" fmla="*/ 536 w 889"/>
                  <a:gd name="T7" fmla="*/ 27 h 436"/>
                  <a:gd name="T8" fmla="*/ 503 w 889"/>
                  <a:gd name="T9" fmla="*/ 51 h 436"/>
                  <a:gd name="T10" fmla="*/ 548 w 889"/>
                  <a:gd name="T11" fmla="*/ 47 h 436"/>
                  <a:gd name="T12" fmla="*/ 589 w 889"/>
                  <a:gd name="T13" fmla="*/ 55 h 436"/>
                  <a:gd name="T14" fmla="*/ 620 w 889"/>
                  <a:gd name="T15" fmla="*/ 66 h 436"/>
                  <a:gd name="T16" fmla="*/ 585 w 889"/>
                  <a:gd name="T17" fmla="*/ 66 h 436"/>
                  <a:gd name="T18" fmla="*/ 573 w 889"/>
                  <a:gd name="T19" fmla="*/ 91 h 436"/>
                  <a:gd name="T20" fmla="*/ 569 w 889"/>
                  <a:gd name="T21" fmla="*/ 150 h 436"/>
                  <a:gd name="T22" fmla="*/ 593 w 889"/>
                  <a:gd name="T23" fmla="*/ 109 h 436"/>
                  <a:gd name="T24" fmla="*/ 604 w 889"/>
                  <a:gd name="T25" fmla="*/ 82 h 436"/>
                  <a:gd name="T26" fmla="*/ 638 w 889"/>
                  <a:gd name="T27" fmla="*/ 88 h 436"/>
                  <a:gd name="T28" fmla="*/ 636 w 889"/>
                  <a:gd name="T29" fmla="*/ 109 h 436"/>
                  <a:gd name="T30" fmla="*/ 645 w 889"/>
                  <a:gd name="T31" fmla="*/ 130 h 436"/>
                  <a:gd name="T32" fmla="*/ 673 w 889"/>
                  <a:gd name="T33" fmla="*/ 144 h 436"/>
                  <a:gd name="T34" fmla="*/ 702 w 889"/>
                  <a:gd name="T35" fmla="*/ 121 h 436"/>
                  <a:gd name="T36" fmla="*/ 747 w 889"/>
                  <a:gd name="T37" fmla="*/ 97 h 436"/>
                  <a:gd name="T38" fmla="*/ 836 w 889"/>
                  <a:gd name="T39" fmla="*/ 72 h 436"/>
                  <a:gd name="T40" fmla="*/ 878 w 889"/>
                  <a:gd name="T41" fmla="*/ 43 h 436"/>
                  <a:gd name="T42" fmla="*/ 889 w 889"/>
                  <a:gd name="T43" fmla="*/ 88 h 436"/>
                  <a:gd name="T44" fmla="*/ 842 w 889"/>
                  <a:gd name="T45" fmla="*/ 107 h 436"/>
                  <a:gd name="T46" fmla="*/ 840 w 889"/>
                  <a:gd name="T47" fmla="*/ 144 h 436"/>
                  <a:gd name="T48" fmla="*/ 784 w 889"/>
                  <a:gd name="T49" fmla="*/ 161 h 436"/>
                  <a:gd name="T50" fmla="*/ 762 w 889"/>
                  <a:gd name="T51" fmla="*/ 193 h 436"/>
                  <a:gd name="T52" fmla="*/ 751 w 889"/>
                  <a:gd name="T53" fmla="*/ 214 h 436"/>
                  <a:gd name="T54" fmla="*/ 741 w 889"/>
                  <a:gd name="T55" fmla="*/ 208 h 436"/>
                  <a:gd name="T56" fmla="*/ 743 w 889"/>
                  <a:gd name="T57" fmla="*/ 228 h 436"/>
                  <a:gd name="T58" fmla="*/ 743 w 889"/>
                  <a:gd name="T59" fmla="*/ 263 h 436"/>
                  <a:gd name="T60" fmla="*/ 706 w 889"/>
                  <a:gd name="T61" fmla="*/ 290 h 436"/>
                  <a:gd name="T62" fmla="*/ 665 w 889"/>
                  <a:gd name="T63" fmla="*/ 340 h 436"/>
                  <a:gd name="T64" fmla="*/ 686 w 889"/>
                  <a:gd name="T65" fmla="*/ 412 h 436"/>
                  <a:gd name="T66" fmla="*/ 663 w 889"/>
                  <a:gd name="T67" fmla="*/ 416 h 436"/>
                  <a:gd name="T68" fmla="*/ 647 w 889"/>
                  <a:gd name="T69" fmla="*/ 371 h 436"/>
                  <a:gd name="T70" fmla="*/ 610 w 889"/>
                  <a:gd name="T71" fmla="*/ 362 h 436"/>
                  <a:gd name="T72" fmla="*/ 552 w 889"/>
                  <a:gd name="T73" fmla="*/ 344 h 436"/>
                  <a:gd name="T74" fmla="*/ 546 w 889"/>
                  <a:gd name="T75" fmla="*/ 364 h 436"/>
                  <a:gd name="T76" fmla="*/ 503 w 889"/>
                  <a:gd name="T77" fmla="*/ 358 h 436"/>
                  <a:gd name="T78" fmla="*/ 472 w 889"/>
                  <a:gd name="T79" fmla="*/ 362 h 436"/>
                  <a:gd name="T80" fmla="*/ 443 w 889"/>
                  <a:gd name="T81" fmla="*/ 377 h 436"/>
                  <a:gd name="T82" fmla="*/ 419 w 889"/>
                  <a:gd name="T83" fmla="*/ 408 h 436"/>
                  <a:gd name="T84" fmla="*/ 380 w 889"/>
                  <a:gd name="T85" fmla="*/ 389 h 436"/>
                  <a:gd name="T86" fmla="*/ 335 w 889"/>
                  <a:gd name="T87" fmla="*/ 358 h 436"/>
                  <a:gd name="T88" fmla="*/ 294 w 889"/>
                  <a:gd name="T89" fmla="*/ 337 h 436"/>
                  <a:gd name="T90" fmla="*/ 187 w 889"/>
                  <a:gd name="T91" fmla="*/ 325 h 436"/>
                  <a:gd name="T92" fmla="*/ 101 w 889"/>
                  <a:gd name="T93" fmla="*/ 290 h 436"/>
                  <a:gd name="T94" fmla="*/ 56 w 889"/>
                  <a:gd name="T95" fmla="*/ 265 h 436"/>
                  <a:gd name="T96" fmla="*/ 31 w 889"/>
                  <a:gd name="T97" fmla="*/ 222 h 436"/>
                  <a:gd name="T98" fmla="*/ 10 w 889"/>
                  <a:gd name="T99" fmla="*/ 181 h 436"/>
                  <a:gd name="T100" fmla="*/ 6 w 889"/>
                  <a:gd name="T101" fmla="*/ 109 h 436"/>
                  <a:gd name="T102" fmla="*/ 8 w 889"/>
                  <a:gd name="T103" fmla="*/ 41 h 4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9" h="436">
                    <a:moveTo>
                      <a:pt x="4" y="37"/>
                    </a:moveTo>
                    <a:lnTo>
                      <a:pt x="0" y="27"/>
                    </a:lnTo>
                    <a:lnTo>
                      <a:pt x="8" y="23"/>
                    </a:lnTo>
                    <a:lnTo>
                      <a:pt x="17" y="27"/>
                    </a:lnTo>
                    <a:lnTo>
                      <a:pt x="23" y="29"/>
                    </a:lnTo>
                    <a:lnTo>
                      <a:pt x="25" y="37"/>
                    </a:lnTo>
                    <a:lnTo>
                      <a:pt x="27" y="43"/>
                    </a:lnTo>
                    <a:lnTo>
                      <a:pt x="33" y="37"/>
                    </a:lnTo>
                    <a:lnTo>
                      <a:pt x="35" y="27"/>
                    </a:lnTo>
                    <a:lnTo>
                      <a:pt x="29" y="20"/>
                    </a:lnTo>
                    <a:lnTo>
                      <a:pt x="29" y="8"/>
                    </a:lnTo>
                    <a:lnTo>
                      <a:pt x="448" y="8"/>
                    </a:lnTo>
                    <a:lnTo>
                      <a:pt x="450" y="0"/>
                    </a:lnTo>
                    <a:lnTo>
                      <a:pt x="458" y="0"/>
                    </a:lnTo>
                    <a:lnTo>
                      <a:pt x="460" y="8"/>
                    </a:lnTo>
                    <a:lnTo>
                      <a:pt x="464" y="12"/>
                    </a:lnTo>
                    <a:lnTo>
                      <a:pt x="476" y="16"/>
                    </a:lnTo>
                    <a:lnTo>
                      <a:pt x="499" y="20"/>
                    </a:lnTo>
                    <a:lnTo>
                      <a:pt x="513" y="23"/>
                    </a:lnTo>
                    <a:lnTo>
                      <a:pt x="536" y="27"/>
                    </a:lnTo>
                    <a:lnTo>
                      <a:pt x="534" y="31"/>
                    </a:lnTo>
                    <a:lnTo>
                      <a:pt x="522" y="35"/>
                    </a:lnTo>
                    <a:lnTo>
                      <a:pt x="515" y="39"/>
                    </a:lnTo>
                    <a:lnTo>
                      <a:pt x="507" y="47"/>
                    </a:lnTo>
                    <a:lnTo>
                      <a:pt x="503" y="51"/>
                    </a:lnTo>
                    <a:lnTo>
                      <a:pt x="513" y="55"/>
                    </a:lnTo>
                    <a:lnTo>
                      <a:pt x="526" y="55"/>
                    </a:lnTo>
                    <a:lnTo>
                      <a:pt x="538" y="55"/>
                    </a:lnTo>
                    <a:lnTo>
                      <a:pt x="544" y="51"/>
                    </a:lnTo>
                    <a:lnTo>
                      <a:pt x="548" y="47"/>
                    </a:lnTo>
                    <a:lnTo>
                      <a:pt x="556" y="41"/>
                    </a:lnTo>
                    <a:lnTo>
                      <a:pt x="560" y="47"/>
                    </a:lnTo>
                    <a:lnTo>
                      <a:pt x="569" y="53"/>
                    </a:lnTo>
                    <a:lnTo>
                      <a:pt x="579" y="57"/>
                    </a:lnTo>
                    <a:lnTo>
                      <a:pt x="589" y="55"/>
                    </a:lnTo>
                    <a:lnTo>
                      <a:pt x="597" y="55"/>
                    </a:lnTo>
                    <a:lnTo>
                      <a:pt x="606" y="53"/>
                    </a:lnTo>
                    <a:lnTo>
                      <a:pt x="612" y="57"/>
                    </a:lnTo>
                    <a:lnTo>
                      <a:pt x="620" y="62"/>
                    </a:lnTo>
                    <a:lnTo>
                      <a:pt x="620" y="66"/>
                    </a:lnTo>
                    <a:lnTo>
                      <a:pt x="612" y="62"/>
                    </a:lnTo>
                    <a:lnTo>
                      <a:pt x="602" y="62"/>
                    </a:lnTo>
                    <a:lnTo>
                      <a:pt x="595" y="68"/>
                    </a:lnTo>
                    <a:lnTo>
                      <a:pt x="589" y="70"/>
                    </a:lnTo>
                    <a:lnTo>
                      <a:pt x="585" y="66"/>
                    </a:lnTo>
                    <a:lnTo>
                      <a:pt x="581" y="70"/>
                    </a:lnTo>
                    <a:lnTo>
                      <a:pt x="573" y="78"/>
                    </a:lnTo>
                    <a:lnTo>
                      <a:pt x="564" y="86"/>
                    </a:lnTo>
                    <a:lnTo>
                      <a:pt x="566" y="93"/>
                    </a:lnTo>
                    <a:lnTo>
                      <a:pt x="573" y="91"/>
                    </a:lnTo>
                    <a:lnTo>
                      <a:pt x="577" y="84"/>
                    </a:lnTo>
                    <a:lnTo>
                      <a:pt x="569" y="101"/>
                    </a:lnTo>
                    <a:lnTo>
                      <a:pt x="566" y="125"/>
                    </a:lnTo>
                    <a:lnTo>
                      <a:pt x="566" y="136"/>
                    </a:lnTo>
                    <a:lnTo>
                      <a:pt x="569" y="150"/>
                    </a:lnTo>
                    <a:lnTo>
                      <a:pt x="579" y="148"/>
                    </a:lnTo>
                    <a:lnTo>
                      <a:pt x="589" y="140"/>
                    </a:lnTo>
                    <a:lnTo>
                      <a:pt x="593" y="130"/>
                    </a:lnTo>
                    <a:lnTo>
                      <a:pt x="593" y="119"/>
                    </a:lnTo>
                    <a:lnTo>
                      <a:pt x="593" y="109"/>
                    </a:lnTo>
                    <a:lnTo>
                      <a:pt x="593" y="97"/>
                    </a:lnTo>
                    <a:lnTo>
                      <a:pt x="593" y="90"/>
                    </a:lnTo>
                    <a:lnTo>
                      <a:pt x="595" y="86"/>
                    </a:lnTo>
                    <a:lnTo>
                      <a:pt x="601" y="86"/>
                    </a:lnTo>
                    <a:lnTo>
                      <a:pt x="604" y="82"/>
                    </a:lnTo>
                    <a:lnTo>
                      <a:pt x="608" y="76"/>
                    </a:lnTo>
                    <a:lnTo>
                      <a:pt x="616" y="74"/>
                    </a:lnTo>
                    <a:lnTo>
                      <a:pt x="624" y="78"/>
                    </a:lnTo>
                    <a:lnTo>
                      <a:pt x="634" y="80"/>
                    </a:lnTo>
                    <a:lnTo>
                      <a:pt x="638" y="88"/>
                    </a:lnTo>
                    <a:lnTo>
                      <a:pt x="636" y="97"/>
                    </a:lnTo>
                    <a:lnTo>
                      <a:pt x="632" y="105"/>
                    </a:lnTo>
                    <a:lnTo>
                      <a:pt x="628" y="109"/>
                    </a:lnTo>
                    <a:lnTo>
                      <a:pt x="630" y="113"/>
                    </a:lnTo>
                    <a:lnTo>
                      <a:pt x="636" y="109"/>
                    </a:lnTo>
                    <a:lnTo>
                      <a:pt x="641" y="105"/>
                    </a:lnTo>
                    <a:lnTo>
                      <a:pt x="647" y="107"/>
                    </a:lnTo>
                    <a:lnTo>
                      <a:pt x="647" y="117"/>
                    </a:lnTo>
                    <a:lnTo>
                      <a:pt x="645" y="123"/>
                    </a:lnTo>
                    <a:lnTo>
                      <a:pt x="645" y="130"/>
                    </a:lnTo>
                    <a:lnTo>
                      <a:pt x="640" y="136"/>
                    </a:lnTo>
                    <a:lnTo>
                      <a:pt x="636" y="144"/>
                    </a:lnTo>
                    <a:lnTo>
                      <a:pt x="643" y="150"/>
                    </a:lnTo>
                    <a:lnTo>
                      <a:pt x="661" y="150"/>
                    </a:lnTo>
                    <a:lnTo>
                      <a:pt x="673" y="144"/>
                    </a:lnTo>
                    <a:lnTo>
                      <a:pt x="684" y="140"/>
                    </a:lnTo>
                    <a:lnTo>
                      <a:pt x="696" y="134"/>
                    </a:lnTo>
                    <a:lnTo>
                      <a:pt x="702" y="132"/>
                    </a:lnTo>
                    <a:lnTo>
                      <a:pt x="704" y="127"/>
                    </a:lnTo>
                    <a:lnTo>
                      <a:pt x="702" y="121"/>
                    </a:lnTo>
                    <a:lnTo>
                      <a:pt x="704" y="117"/>
                    </a:lnTo>
                    <a:lnTo>
                      <a:pt x="725" y="119"/>
                    </a:lnTo>
                    <a:lnTo>
                      <a:pt x="737" y="117"/>
                    </a:lnTo>
                    <a:lnTo>
                      <a:pt x="747" y="109"/>
                    </a:lnTo>
                    <a:lnTo>
                      <a:pt x="747" y="97"/>
                    </a:lnTo>
                    <a:lnTo>
                      <a:pt x="755" y="91"/>
                    </a:lnTo>
                    <a:lnTo>
                      <a:pt x="762" y="86"/>
                    </a:lnTo>
                    <a:lnTo>
                      <a:pt x="819" y="86"/>
                    </a:lnTo>
                    <a:lnTo>
                      <a:pt x="831" y="80"/>
                    </a:lnTo>
                    <a:lnTo>
                      <a:pt x="836" y="72"/>
                    </a:lnTo>
                    <a:lnTo>
                      <a:pt x="840" y="57"/>
                    </a:lnTo>
                    <a:lnTo>
                      <a:pt x="848" y="43"/>
                    </a:lnTo>
                    <a:lnTo>
                      <a:pt x="856" y="35"/>
                    </a:lnTo>
                    <a:lnTo>
                      <a:pt x="864" y="39"/>
                    </a:lnTo>
                    <a:lnTo>
                      <a:pt x="878" y="43"/>
                    </a:lnTo>
                    <a:lnTo>
                      <a:pt x="880" y="51"/>
                    </a:lnTo>
                    <a:lnTo>
                      <a:pt x="878" y="66"/>
                    </a:lnTo>
                    <a:lnTo>
                      <a:pt x="880" y="74"/>
                    </a:lnTo>
                    <a:lnTo>
                      <a:pt x="885" y="80"/>
                    </a:lnTo>
                    <a:lnTo>
                      <a:pt x="889" y="88"/>
                    </a:lnTo>
                    <a:lnTo>
                      <a:pt x="885" y="93"/>
                    </a:lnTo>
                    <a:lnTo>
                      <a:pt x="874" y="93"/>
                    </a:lnTo>
                    <a:lnTo>
                      <a:pt x="862" y="95"/>
                    </a:lnTo>
                    <a:lnTo>
                      <a:pt x="852" y="101"/>
                    </a:lnTo>
                    <a:lnTo>
                      <a:pt x="842" y="107"/>
                    </a:lnTo>
                    <a:lnTo>
                      <a:pt x="836" y="121"/>
                    </a:lnTo>
                    <a:lnTo>
                      <a:pt x="829" y="130"/>
                    </a:lnTo>
                    <a:lnTo>
                      <a:pt x="829" y="138"/>
                    </a:lnTo>
                    <a:lnTo>
                      <a:pt x="833" y="142"/>
                    </a:lnTo>
                    <a:lnTo>
                      <a:pt x="840" y="144"/>
                    </a:lnTo>
                    <a:lnTo>
                      <a:pt x="833" y="150"/>
                    </a:lnTo>
                    <a:lnTo>
                      <a:pt x="827" y="150"/>
                    </a:lnTo>
                    <a:lnTo>
                      <a:pt x="817" y="154"/>
                    </a:lnTo>
                    <a:lnTo>
                      <a:pt x="801" y="158"/>
                    </a:lnTo>
                    <a:lnTo>
                      <a:pt x="784" y="161"/>
                    </a:lnTo>
                    <a:lnTo>
                      <a:pt x="780" y="165"/>
                    </a:lnTo>
                    <a:lnTo>
                      <a:pt x="782" y="177"/>
                    </a:lnTo>
                    <a:lnTo>
                      <a:pt x="776" y="185"/>
                    </a:lnTo>
                    <a:lnTo>
                      <a:pt x="770" y="195"/>
                    </a:lnTo>
                    <a:lnTo>
                      <a:pt x="762" y="193"/>
                    </a:lnTo>
                    <a:lnTo>
                      <a:pt x="766" y="204"/>
                    </a:lnTo>
                    <a:lnTo>
                      <a:pt x="762" y="212"/>
                    </a:lnTo>
                    <a:lnTo>
                      <a:pt x="755" y="222"/>
                    </a:lnTo>
                    <a:lnTo>
                      <a:pt x="751" y="228"/>
                    </a:lnTo>
                    <a:lnTo>
                      <a:pt x="751" y="214"/>
                    </a:lnTo>
                    <a:lnTo>
                      <a:pt x="747" y="202"/>
                    </a:lnTo>
                    <a:lnTo>
                      <a:pt x="749" y="193"/>
                    </a:lnTo>
                    <a:lnTo>
                      <a:pt x="745" y="189"/>
                    </a:lnTo>
                    <a:lnTo>
                      <a:pt x="743" y="197"/>
                    </a:lnTo>
                    <a:lnTo>
                      <a:pt x="741" y="208"/>
                    </a:lnTo>
                    <a:lnTo>
                      <a:pt x="735" y="206"/>
                    </a:lnTo>
                    <a:lnTo>
                      <a:pt x="731" y="208"/>
                    </a:lnTo>
                    <a:lnTo>
                      <a:pt x="739" y="216"/>
                    </a:lnTo>
                    <a:lnTo>
                      <a:pt x="745" y="222"/>
                    </a:lnTo>
                    <a:lnTo>
                      <a:pt x="743" y="228"/>
                    </a:lnTo>
                    <a:lnTo>
                      <a:pt x="745" y="237"/>
                    </a:lnTo>
                    <a:lnTo>
                      <a:pt x="751" y="239"/>
                    </a:lnTo>
                    <a:lnTo>
                      <a:pt x="755" y="249"/>
                    </a:lnTo>
                    <a:lnTo>
                      <a:pt x="751" y="257"/>
                    </a:lnTo>
                    <a:lnTo>
                      <a:pt x="743" y="263"/>
                    </a:lnTo>
                    <a:lnTo>
                      <a:pt x="743" y="270"/>
                    </a:lnTo>
                    <a:lnTo>
                      <a:pt x="733" y="272"/>
                    </a:lnTo>
                    <a:lnTo>
                      <a:pt x="719" y="284"/>
                    </a:lnTo>
                    <a:lnTo>
                      <a:pt x="716" y="288"/>
                    </a:lnTo>
                    <a:lnTo>
                      <a:pt x="706" y="290"/>
                    </a:lnTo>
                    <a:lnTo>
                      <a:pt x="696" y="305"/>
                    </a:lnTo>
                    <a:lnTo>
                      <a:pt x="684" y="309"/>
                    </a:lnTo>
                    <a:lnTo>
                      <a:pt x="679" y="317"/>
                    </a:lnTo>
                    <a:lnTo>
                      <a:pt x="669" y="329"/>
                    </a:lnTo>
                    <a:lnTo>
                      <a:pt x="665" y="340"/>
                    </a:lnTo>
                    <a:lnTo>
                      <a:pt x="669" y="354"/>
                    </a:lnTo>
                    <a:lnTo>
                      <a:pt x="675" y="368"/>
                    </a:lnTo>
                    <a:lnTo>
                      <a:pt x="679" y="381"/>
                    </a:lnTo>
                    <a:lnTo>
                      <a:pt x="684" y="395"/>
                    </a:lnTo>
                    <a:lnTo>
                      <a:pt x="686" y="412"/>
                    </a:lnTo>
                    <a:lnTo>
                      <a:pt x="686" y="428"/>
                    </a:lnTo>
                    <a:lnTo>
                      <a:pt x="684" y="436"/>
                    </a:lnTo>
                    <a:lnTo>
                      <a:pt x="677" y="436"/>
                    </a:lnTo>
                    <a:lnTo>
                      <a:pt x="669" y="428"/>
                    </a:lnTo>
                    <a:lnTo>
                      <a:pt x="663" y="416"/>
                    </a:lnTo>
                    <a:lnTo>
                      <a:pt x="655" y="410"/>
                    </a:lnTo>
                    <a:lnTo>
                      <a:pt x="647" y="405"/>
                    </a:lnTo>
                    <a:lnTo>
                      <a:pt x="645" y="393"/>
                    </a:lnTo>
                    <a:lnTo>
                      <a:pt x="645" y="381"/>
                    </a:lnTo>
                    <a:lnTo>
                      <a:pt x="647" y="371"/>
                    </a:lnTo>
                    <a:lnTo>
                      <a:pt x="640" y="364"/>
                    </a:lnTo>
                    <a:lnTo>
                      <a:pt x="634" y="356"/>
                    </a:lnTo>
                    <a:lnTo>
                      <a:pt x="624" y="352"/>
                    </a:lnTo>
                    <a:lnTo>
                      <a:pt x="618" y="354"/>
                    </a:lnTo>
                    <a:lnTo>
                      <a:pt x="610" y="362"/>
                    </a:lnTo>
                    <a:lnTo>
                      <a:pt x="602" y="352"/>
                    </a:lnTo>
                    <a:lnTo>
                      <a:pt x="591" y="350"/>
                    </a:lnTo>
                    <a:lnTo>
                      <a:pt x="577" y="348"/>
                    </a:lnTo>
                    <a:lnTo>
                      <a:pt x="567" y="344"/>
                    </a:lnTo>
                    <a:lnTo>
                      <a:pt x="552" y="344"/>
                    </a:lnTo>
                    <a:lnTo>
                      <a:pt x="538" y="346"/>
                    </a:lnTo>
                    <a:lnTo>
                      <a:pt x="528" y="348"/>
                    </a:lnTo>
                    <a:lnTo>
                      <a:pt x="534" y="354"/>
                    </a:lnTo>
                    <a:lnTo>
                      <a:pt x="540" y="358"/>
                    </a:lnTo>
                    <a:lnTo>
                      <a:pt x="546" y="364"/>
                    </a:lnTo>
                    <a:lnTo>
                      <a:pt x="538" y="366"/>
                    </a:lnTo>
                    <a:lnTo>
                      <a:pt x="530" y="366"/>
                    </a:lnTo>
                    <a:lnTo>
                      <a:pt x="520" y="368"/>
                    </a:lnTo>
                    <a:lnTo>
                      <a:pt x="513" y="362"/>
                    </a:lnTo>
                    <a:lnTo>
                      <a:pt x="503" y="358"/>
                    </a:lnTo>
                    <a:lnTo>
                      <a:pt x="499" y="360"/>
                    </a:lnTo>
                    <a:lnTo>
                      <a:pt x="495" y="362"/>
                    </a:lnTo>
                    <a:lnTo>
                      <a:pt x="485" y="356"/>
                    </a:lnTo>
                    <a:lnTo>
                      <a:pt x="476" y="356"/>
                    </a:lnTo>
                    <a:lnTo>
                      <a:pt x="472" y="362"/>
                    </a:lnTo>
                    <a:lnTo>
                      <a:pt x="464" y="364"/>
                    </a:lnTo>
                    <a:lnTo>
                      <a:pt x="458" y="360"/>
                    </a:lnTo>
                    <a:lnTo>
                      <a:pt x="454" y="368"/>
                    </a:lnTo>
                    <a:lnTo>
                      <a:pt x="448" y="373"/>
                    </a:lnTo>
                    <a:lnTo>
                      <a:pt x="443" y="377"/>
                    </a:lnTo>
                    <a:lnTo>
                      <a:pt x="431" y="377"/>
                    </a:lnTo>
                    <a:lnTo>
                      <a:pt x="427" y="383"/>
                    </a:lnTo>
                    <a:lnTo>
                      <a:pt x="421" y="389"/>
                    </a:lnTo>
                    <a:lnTo>
                      <a:pt x="417" y="397"/>
                    </a:lnTo>
                    <a:lnTo>
                      <a:pt x="419" y="408"/>
                    </a:lnTo>
                    <a:lnTo>
                      <a:pt x="423" y="420"/>
                    </a:lnTo>
                    <a:lnTo>
                      <a:pt x="411" y="418"/>
                    </a:lnTo>
                    <a:lnTo>
                      <a:pt x="396" y="412"/>
                    </a:lnTo>
                    <a:lnTo>
                      <a:pt x="388" y="401"/>
                    </a:lnTo>
                    <a:lnTo>
                      <a:pt x="380" y="389"/>
                    </a:lnTo>
                    <a:lnTo>
                      <a:pt x="370" y="377"/>
                    </a:lnTo>
                    <a:lnTo>
                      <a:pt x="365" y="364"/>
                    </a:lnTo>
                    <a:lnTo>
                      <a:pt x="351" y="358"/>
                    </a:lnTo>
                    <a:lnTo>
                      <a:pt x="343" y="354"/>
                    </a:lnTo>
                    <a:lnTo>
                      <a:pt x="335" y="358"/>
                    </a:lnTo>
                    <a:lnTo>
                      <a:pt x="333" y="368"/>
                    </a:lnTo>
                    <a:lnTo>
                      <a:pt x="322" y="370"/>
                    </a:lnTo>
                    <a:lnTo>
                      <a:pt x="306" y="360"/>
                    </a:lnTo>
                    <a:lnTo>
                      <a:pt x="304" y="344"/>
                    </a:lnTo>
                    <a:lnTo>
                      <a:pt x="294" y="337"/>
                    </a:lnTo>
                    <a:lnTo>
                      <a:pt x="275" y="321"/>
                    </a:lnTo>
                    <a:lnTo>
                      <a:pt x="255" y="325"/>
                    </a:lnTo>
                    <a:lnTo>
                      <a:pt x="248" y="331"/>
                    </a:lnTo>
                    <a:lnTo>
                      <a:pt x="203" y="331"/>
                    </a:lnTo>
                    <a:lnTo>
                      <a:pt x="187" y="325"/>
                    </a:lnTo>
                    <a:lnTo>
                      <a:pt x="162" y="313"/>
                    </a:lnTo>
                    <a:lnTo>
                      <a:pt x="144" y="307"/>
                    </a:lnTo>
                    <a:lnTo>
                      <a:pt x="113" y="309"/>
                    </a:lnTo>
                    <a:lnTo>
                      <a:pt x="109" y="298"/>
                    </a:lnTo>
                    <a:lnTo>
                      <a:pt x="101" y="290"/>
                    </a:lnTo>
                    <a:lnTo>
                      <a:pt x="95" y="286"/>
                    </a:lnTo>
                    <a:lnTo>
                      <a:pt x="82" y="282"/>
                    </a:lnTo>
                    <a:lnTo>
                      <a:pt x="72" y="274"/>
                    </a:lnTo>
                    <a:lnTo>
                      <a:pt x="58" y="278"/>
                    </a:lnTo>
                    <a:lnTo>
                      <a:pt x="56" y="265"/>
                    </a:lnTo>
                    <a:lnTo>
                      <a:pt x="47" y="251"/>
                    </a:lnTo>
                    <a:lnTo>
                      <a:pt x="37" y="241"/>
                    </a:lnTo>
                    <a:lnTo>
                      <a:pt x="41" y="235"/>
                    </a:lnTo>
                    <a:lnTo>
                      <a:pt x="35" y="231"/>
                    </a:lnTo>
                    <a:lnTo>
                      <a:pt x="31" y="222"/>
                    </a:lnTo>
                    <a:lnTo>
                      <a:pt x="37" y="212"/>
                    </a:lnTo>
                    <a:lnTo>
                      <a:pt x="25" y="212"/>
                    </a:lnTo>
                    <a:lnTo>
                      <a:pt x="17" y="204"/>
                    </a:lnTo>
                    <a:lnTo>
                      <a:pt x="10" y="193"/>
                    </a:lnTo>
                    <a:lnTo>
                      <a:pt x="10" y="181"/>
                    </a:lnTo>
                    <a:lnTo>
                      <a:pt x="2" y="173"/>
                    </a:lnTo>
                    <a:lnTo>
                      <a:pt x="2" y="165"/>
                    </a:lnTo>
                    <a:lnTo>
                      <a:pt x="6" y="144"/>
                    </a:lnTo>
                    <a:lnTo>
                      <a:pt x="2" y="119"/>
                    </a:lnTo>
                    <a:lnTo>
                      <a:pt x="6" y="109"/>
                    </a:lnTo>
                    <a:lnTo>
                      <a:pt x="10" y="62"/>
                    </a:lnTo>
                    <a:lnTo>
                      <a:pt x="15" y="62"/>
                    </a:lnTo>
                    <a:lnTo>
                      <a:pt x="10" y="53"/>
                    </a:lnTo>
                    <a:lnTo>
                      <a:pt x="6" y="47"/>
                    </a:lnTo>
                    <a:lnTo>
                      <a:pt x="8" y="41"/>
                    </a:lnTo>
                    <a:lnTo>
                      <a:pt x="4" y="37"/>
                    </a:lnTo>
                    <a:close/>
                  </a:path>
                </a:pathLst>
              </a:custGeom>
              <a:grpFill/>
              <a:ln w="9525">
                <a:solidFill>
                  <a:schemeClr val="accent2"/>
                </a:solidFill>
                <a:round/>
                <a:headEnd/>
                <a:tailEnd/>
              </a:ln>
            </p:spPr>
            <p:txBody>
              <a:bodyPr/>
              <a:lstStyle/>
              <a:p>
                <a:pPr>
                  <a:defRPr/>
                </a:pPr>
                <a:endParaRPr lang="en-GB" dirty="0"/>
              </a:p>
            </p:txBody>
          </p:sp>
          <p:sp>
            <p:nvSpPr>
              <p:cNvPr id="970" name="Freeform 157">
                <a:extLst>
                  <a:ext uri="{FF2B5EF4-FFF2-40B4-BE49-F238E27FC236}">
                    <a16:creationId xmlns:a16="http://schemas.microsoft.com/office/drawing/2014/main" id="{AF14BFB2-5E82-4999-BEED-9F94DD00334C}"/>
                  </a:ext>
                </a:extLst>
              </p:cNvPr>
              <p:cNvSpPr>
                <a:spLocks/>
              </p:cNvSpPr>
              <p:nvPr/>
            </p:nvSpPr>
            <p:spPr bwMode="auto">
              <a:xfrm>
                <a:off x="729" y="2052"/>
                <a:ext cx="889" cy="436"/>
              </a:xfrm>
              <a:custGeom>
                <a:avLst/>
                <a:gdLst>
                  <a:gd name="T0" fmla="*/ 23 w 889"/>
                  <a:gd name="T1" fmla="*/ 29 h 436"/>
                  <a:gd name="T2" fmla="*/ 29 w 889"/>
                  <a:gd name="T3" fmla="*/ 20 h 436"/>
                  <a:gd name="T4" fmla="*/ 460 w 889"/>
                  <a:gd name="T5" fmla="*/ 8 h 436"/>
                  <a:gd name="T6" fmla="*/ 536 w 889"/>
                  <a:gd name="T7" fmla="*/ 27 h 436"/>
                  <a:gd name="T8" fmla="*/ 503 w 889"/>
                  <a:gd name="T9" fmla="*/ 51 h 436"/>
                  <a:gd name="T10" fmla="*/ 548 w 889"/>
                  <a:gd name="T11" fmla="*/ 47 h 436"/>
                  <a:gd name="T12" fmla="*/ 589 w 889"/>
                  <a:gd name="T13" fmla="*/ 55 h 436"/>
                  <a:gd name="T14" fmla="*/ 620 w 889"/>
                  <a:gd name="T15" fmla="*/ 66 h 436"/>
                  <a:gd name="T16" fmla="*/ 585 w 889"/>
                  <a:gd name="T17" fmla="*/ 66 h 436"/>
                  <a:gd name="T18" fmla="*/ 573 w 889"/>
                  <a:gd name="T19" fmla="*/ 91 h 436"/>
                  <a:gd name="T20" fmla="*/ 569 w 889"/>
                  <a:gd name="T21" fmla="*/ 150 h 436"/>
                  <a:gd name="T22" fmla="*/ 593 w 889"/>
                  <a:gd name="T23" fmla="*/ 109 h 436"/>
                  <a:gd name="T24" fmla="*/ 604 w 889"/>
                  <a:gd name="T25" fmla="*/ 82 h 436"/>
                  <a:gd name="T26" fmla="*/ 638 w 889"/>
                  <a:gd name="T27" fmla="*/ 88 h 436"/>
                  <a:gd name="T28" fmla="*/ 636 w 889"/>
                  <a:gd name="T29" fmla="*/ 109 h 436"/>
                  <a:gd name="T30" fmla="*/ 645 w 889"/>
                  <a:gd name="T31" fmla="*/ 130 h 436"/>
                  <a:gd name="T32" fmla="*/ 673 w 889"/>
                  <a:gd name="T33" fmla="*/ 144 h 436"/>
                  <a:gd name="T34" fmla="*/ 702 w 889"/>
                  <a:gd name="T35" fmla="*/ 121 h 436"/>
                  <a:gd name="T36" fmla="*/ 747 w 889"/>
                  <a:gd name="T37" fmla="*/ 97 h 436"/>
                  <a:gd name="T38" fmla="*/ 836 w 889"/>
                  <a:gd name="T39" fmla="*/ 72 h 436"/>
                  <a:gd name="T40" fmla="*/ 878 w 889"/>
                  <a:gd name="T41" fmla="*/ 43 h 436"/>
                  <a:gd name="T42" fmla="*/ 889 w 889"/>
                  <a:gd name="T43" fmla="*/ 88 h 436"/>
                  <a:gd name="T44" fmla="*/ 842 w 889"/>
                  <a:gd name="T45" fmla="*/ 107 h 436"/>
                  <a:gd name="T46" fmla="*/ 840 w 889"/>
                  <a:gd name="T47" fmla="*/ 144 h 436"/>
                  <a:gd name="T48" fmla="*/ 784 w 889"/>
                  <a:gd name="T49" fmla="*/ 161 h 436"/>
                  <a:gd name="T50" fmla="*/ 762 w 889"/>
                  <a:gd name="T51" fmla="*/ 193 h 436"/>
                  <a:gd name="T52" fmla="*/ 751 w 889"/>
                  <a:gd name="T53" fmla="*/ 214 h 436"/>
                  <a:gd name="T54" fmla="*/ 741 w 889"/>
                  <a:gd name="T55" fmla="*/ 208 h 436"/>
                  <a:gd name="T56" fmla="*/ 743 w 889"/>
                  <a:gd name="T57" fmla="*/ 228 h 436"/>
                  <a:gd name="T58" fmla="*/ 743 w 889"/>
                  <a:gd name="T59" fmla="*/ 263 h 436"/>
                  <a:gd name="T60" fmla="*/ 706 w 889"/>
                  <a:gd name="T61" fmla="*/ 290 h 436"/>
                  <a:gd name="T62" fmla="*/ 665 w 889"/>
                  <a:gd name="T63" fmla="*/ 340 h 436"/>
                  <a:gd name="T64" fmla="*/ 686 w 889"/>
                  <a:gd name="T65" fmla="*/ 412 h 436"/>
                  <a:gd name="T66" fmla="*/ 663 w 889"/>
                  <a:gd name="T67" fmla="*/ 416 h 436"/>
                  <a:gd name="T68" fmla="*/ 647 w 889"/>
                  <a:gd name="T69" fmla="*/ 371 h 436"/>
                  <a:gd name="T70" fmla="*/ 610 w 889"/>
                  <a:gd name="T71" fmla="*/ 362 h 436"/>
                  <a:gd name="T72" fmla="*/ 552 w 889"/>
                  <a:gd name="T73" fmla="*/ 344 h 436"/>
                  <a:gd name="T74" fmla="*/ 546 w 889"/>
                  <a:gd name="T75" fmla="*/ 364 h 436"/>
                  <a:gd name="T76" fmla="*/ 503 w 889"/>
                  <a:gd name="T77" fmla="*/ 358 h 436"/>
                  <a:gd name="T78" fmla="*/ 472 w 889"/>
                  <a:gd name="T79" fmla="*/ 362 h 436"/>
                  <a:gd name="T80" fmla="*/ 443 w 889"/>
                  <a:gd name="T81" fmla="*/ 377 h 436"/>
                  <a:gd name="T82" fmla="*/ 419 w 889"/>
                  <a:gd name="T83" fmla="*/ 408 h 436"/>
                  <a:gd name="T84" fmla="*/ 380 w 889"/>
                  <a:gd name="T85" fmla="*/ 389 h 436"/>
                  <a:gd name="T86" fmla="*/ 335 w 889"/>
                  <a:gd name="T87" fmla="*/ 358 h 436"/>
                  <a:gd name="T88" fmla="*/ 294 w 889"/>
                  <a:gd name="T89" fmla="*/ 337 h 436"/>
                  <a:gd name="T90" fmla="*/ 187 w 889"/>
                  <a:gd name="T91" fmla="*/ 325 h 436"/>
                  <a:gd name="T92" fmla="*/ 101 w 889"/>
                  <a:gd name="T93" fmla="*/ 290 h 436"/>
                  <a:gd name="T94" fmla="*/ 56 w 889"/>
                  <a:gd name="T95" fmla="*/ 265 h 436"/>
                  <a:gd name="T96" fmla="*/ 31 w 889"/>
                  <a:gd name="T97" fmla="*/ 222 h 436"/>
                  <a:gd name="T98" fmla="*/ 10 w 889"/>
                  <a:gd name="T99" fmla="*/ 181 h 436"/>
                  <a:gd name="T100" fmla="*/ 6 w 889"/>
                  <a:gd name="T101" fmla="*/ 109 h 436"/>
                  <a:gd name="T102" fmla="*/ 8 w 889"/>
                  <a:gd name="T103" fmla="*/ 41 h 4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9" h="436">
                    <a:moveTo>
                      <a:pt x="4" y="37"/>
                    </a:moveTo>
                    <a:lnTo>
                      <a:pt x="0" y="27"/>
                    </a:lnTo>
                    <a:lnTo>
                      <a:pt x="8" y="23"/>
                    </a:lnTo>
                    <a:lnTo>
                      <a:pt x="17" y="27"/>
                    </a:lnTo>
                    <a:lnTo>
                      <a:pt x="23" y="29"/>
                    </a:lnTo>
                    <a:lnTo>
                      <a:pt x="25" y="37"/>
                    </a:lnTo>
                    <a:lnTo>
                      <a:pt x="27" y="43"/>
                    </a:lnTo>
                    <a:lnTo>
                      <a:pt x="33" y="37"/>
                    </a:lnTo>
                    <a:lnTo>
                      <a:pt x="35" y="27"/>
                    </a:lnTo>
                    <a:lnTo>
                      <a:pt x="29" y="20"/>
                    </a:lnTo>
                    <a:lnTo>
                      <a:pt x="29" y="8"/>
                    </a:lnTo>
                    <a:lnTo>
                      <a:pt x="448" y="8"/>
                    </a:lnTo>
                    <a:lnTo>
                      <a:pt x="450" y="0"/>
                    </a:lnTo>
                    <a:lnTo>
                      <a:pt x="458" y="0"/>
                    </a:lnTo>
                    <a:lnTo>
                      <a:pt x="460" y="8"/>
                    </a:lnTo>
                    <a:lnTo>
                      <a:pt x="464" y="12"/>
                    </a:lnTo>
                    <a:lnTo>
                      <a:pt x="476" y="16"/>
                    </a:lnTo>
                    <a:lnTo>
                      <a:pt x="499" y="20"/>
                    </a:lnTo>
                    <a:lnTo>
                      <a:pt x="513" y="23"/>
                    </a:lnTo>
                    <a:lnTo>
                      <a:pt x="536" y="27"/>
                    </a:lnTo>
                    <a:lnTo>
                      <a:pt x="534" y="31"/>
                    </a:lnTo>
                    <a:lnTo>
                      <a:pt x="522" y="35"/>
                    </a:lnTo>
                    <a:lnTo>
                      <a:pt x="515" y="39"/>
                    </a:lnTo>
                    <a:lnTo>
                      <a:pt x="507" y="47"/>
                    </a:lnTo>
                    <a:lnTo>
                      <a:pt x="503" y="51"/>
                    </a:lnTo>
                    <a:lnTo>
                      <a:pt x="513" y="55"/>
                    </a:lnTo>
                    <a:lnTo>
                      <a:pt x="526" y="55"/>
                    </a:lnTo>
                    <a:lnTo>
                      <a:pt x="538" y="55"/>
                    </a:lnTo>
                    <a:lnTo>
                      <a:pt x="544" y="51"/>
                    </a:lnTo>
                    <a:lnTo>
                      <a:pt x="548" y="47"/>
                    </a:lnTo>
                    <a:lnTo>
                      <a:pt x="556" y="41"/>
                    </a:lnTo>
                    <a:lnTo>
                      <a:pt x="560" y="47"/>
                    </a:lnTo>
                    <a:lnTo>
                      <a:pt x="569" y="53"/>
                    </a:lnTo>
                    <a:lnTo>
                      <a:pt x="579" y="57"/>
                    </a:lnTo>
                    <a:lnTo>
                      <a:pt x="589" y="55"/>
                    </a:lnTo>
                    <a:lnTo>
                      <a:pt x="597" y="55"/>
                    </a:lnTo>
                    <a:lnTo>
                      <a:pt x="606" y="53"/>
                    </a:lnTo>
                    <a:lnTo>
                      <a:pt x="612" y="57"/>
                    </a:lnTo>
                    <a:lnTo>
                      <a:pt x="620" y="62"/>
                    </a:lnTo>
                    <a:lnTo>
                      <a:pt x="620" y="66"/>
                    </a:lnTo>
                    <a:lnTo>
                      <a:pt x="612" y="62"/>
                    </a:lnTo>
                    <a:lnTo>
                      <a:pt x="602" y="62"/>
                    </a:lnTo>
                    <a:lnTo>
                      <a:pt x="595" y="68"/>
                    </a:lnTo>
                    <a:lnTo>
                      <a:pt x="589" y="70"/>
                    </a:lnTo>
                    <a:lnTo>
                      <a:pt x="585" y="66"/>
                    </a:lnTo>
                    <a:lnTo>
                      <a:pt x="581" y="70"/>
                    </a:lnTo>
                    <a:lnTo>
                      <a:pt x="573" y="78"/>
                    </a:lnTo>
                    <a:lnTo>
                      <a:pt x="564" y="86"/>
                    </a:lnTo>
                    <a:lnTo>
                      <a:pt x="566" y="93"/>
                    </a:lnTo>
                    <a:lnTo>
                      <a:pt x="573" y="91"/>
                    </a:lnTo>
                    <a:lnTo>
                      <a:pt x="577" y="84"/>
                    </a:lnTo>
                    <a:lnTo>
                      <a:pt x="569" y="101"/>
                    </a:lnTo>
                    <a:lnTo>
                      <a:pt x="566" y="125"/>
                    </a:lnTo>
                    <a:lnTo>
                      <a:pt x="566" y="136"/>
                    </a:lnTo>
                    <a:lnTo>
                      <a:pt x="569" y="150"/>
                    </a:lnTo>
                    <a:lnTo>
                      <a:pt x="579" y="148"/>
                    </a:lnTo>
                    <a:lnTo>
                      <a:pt x="589" y="140"/>
                    </a:lnTo>
                    <a:lnTo>
                      <a:pt x="593" y="130"/>
                    </a:lnTo>
                    <a:lnTo>
                      <a:pt x="593" y="119"/>
                    </a:lnTo>
                    <a:lnTo>
                      <a:pt x="593" y="109"/>
                    </a:lnTo>
                    <a:lnTo>
                      <a:pt x="593" y="97"/>
                    </a:lnTo>
                    <a:lnTo>
                      <a:pt x="593" y="90"/>
                    </a:lnTo>
                    <a:lnTo>
                      <a:pt x="595" y="86"/>
                    </a:lnTo>
                    <a:lnTo>
                      <a:pt x="601" y="86"/>
                    </a:lnTo>
                    <a:lnTo>
                      <a:pt x="604" y="82"/>
                    </a:lnTo>
                    <a:lnTo>
                      <a:pt x="608" y="76"/>
                    </a:lnTo>
                    <a:lnTo>
                      <a:pt x="616" y="74"/>
                    </a:lnTo>
                    <a:lnTo>
                      <a:pt x="624" y="78"/>
                    </a:lnTo>
                    <a:lnTo>
                      <a:pt x="634" y="80"/>
                    </a:lnTo>
                    <a:lnTo>
                      <a:pt x="638" y="88"/>
                    </a:lnTo>
                    <a:lnTo>
                      <a:pt x="636" y="97"/>
                    </a:lnTo>
                    <a:lnTo>
                      <a:pt x="632" y="105"/>
                    </a:lnTo>
                    <a:lnTo>
                      <a:pt x="628" y="109"/>
                    </a:lnTo>
                    <a:lnTo>
                      <a:pt x="630" y="113"/>
                    </a:lnTo>
                    <a:lnTo>
                      <a:pt x="636" y="109"/>
                    </a:lnTo>
                    <a:lnTo>
                      <a:pt x="641" y="105"/>
                    </a:lnTo>
                    <a:lnTo>
                      <a:pt x="647" y="107"/>
                    </a:lnTo>
                    <a:lnTo>
                      <a:pt x="647" y="117"/>
                    </a:lnTo>
                    <a:lnTo>
                      <a:pt x="645" y="123"/>
                    </a:lnTo>
                    <a:lnTo>
                      <a:pt x="645" y="130"/>
                    </a:lnTo>
                    <a:lnTo>
                      <a:pt x="640" y="136"/>
                    </a:lnTo>
                    <a:lnTo>
                      <a:pt x="636" y="144"/>
                    </a:lnTo>
                    <a:lnTo>
                      <a:pt x="643" y="150"/>
                    </a:lnTo>
                    <a:lnTo>
                      <a:pt x="661" y="150"/>
                    </a:lnTo>
                    <a:lnTo>
                      <a:pt x="673" y="144"/>
                    </a:lnTo>
                    <a:lnTo>
                      <a:pt x="684" y="140"/>
                    </a:lnTo>
                    <a:lnTo>
                      <a:pt x="696" y="134"/>
                    </a:lnTo>
                    <a:lnTo>
                      <a:pt x="702" y="132"/>
                    </a:lnTo>
                    <a:lnTo>
                      <a:pt x="704" y="127"/>
                    </a:lnTo>
                    <a:lnTo>
                      <a:pt x="702" y="121"/>
                    </a:lnTo>
                    <a:lnTo>
                      <a:pt x="704" y="117"/>
                    </a:lnTo>
                    <a:lnTo>
                      <a:pt x="725" y="119"/>
                    </a:lnTo>
                    <a:lnTo>
                      <a:pt x="737" y="117"/>
                    </a:lnTo>
                    <a:lnTo>
                      <a:pt x="747" y="109"/>
                    </a:lnTo>
                    <a:lnTo>
                      <a:pt x="747" y="97"/>
                    </a:lnTo>
                    <a:lnTo>
                      <a:pt x="755" y="91"/>
                    </a:lnTo>
                    <a:lnTo>
                      <a:pt x="762" y="86"/>
                    </a:lnTo>
                    <a:lnTo>
                      <a:pt x="819" y="86"/>
                    </a:lnTo>
                    <a:lnTo>
                      <a:pt x="831" y="80"/>
                    </a:lnTo>
                    <a:lnTo>
                      <a:pt x="836" y="72"/>
                    </a:lnTo>
                    <a:lnTo>
                      <a:pt x="840" y="57"/>
                    </a:lnTo>
                    <a:lnTo>
                      <a:pt x="848" y="43"/>
                    </a:lnTo>
                    <a:lnTo>
                      <a:pt x="856" y="35"/>
                    </a:lnTo>
                    <a:lnTo>
                      <a:pt x="864" y="39"/>
                    </a:lnTo>
                    <a:lnTo>
                      <a:pt x="878" y="43"/>
                    </a:lnTo>
                    <a:lnTo>
                      <a:pt x="880" y="51"/>
                    </a:lnTo>
                    <a:lnTo>
                      <a:pt x="878" y="66"/>
                    </a:lnTo>
                    <a:lnTo>
                      <a:pt x="880" y="74"/>
                    </a:lnTo>
                    <a:lnTo>
                      <a:pt x="885" y="80"/>
                    </a:lnTo>
                    <a:lnTo>
                      <a:pt x="889" y="88"/>
                    </a:lnTo>
                    <a:lnTo>
                      <a:pt x="885" y="93"/>
                    </a:lnTo>
                    <a:lnTo>
                      <a:pt x="874" y="93"/>
                    </a:lnTo>
                    <a:lnTo>
                      <a:pt x="862" y="95"/>
                    </a:lnTo>
                    <a:lnTo>
                      <a:pt x="852" y="101"/>
                    </a:lnTo>
                    <a:lnTo>
                      <a:pt x="842" y="107"/>
                    </a:lnTo>
                    <a:lnTo>
                      <a:pt x="836" y="121"/>
                    </a:lnTo>
                    <a:lnTo>
                      <a:pt x="829" y="130"/>
                    </a:lnTo>
                    <a:lnTo>
                      <a:pt x="829" y="138"/>
                    </a:lnTo>
                    <a:lnTo>
                      <a:pt x="833" y="142"/>
                    </a:lnTo>
                    <a:lnTo>
                      <a:pt x="840" y="144"/>
                    </a:lnTo>
                    <a:lnTo>
                      <a:pt x="833" y="150"/>
                    </a:lnTo>
                    <a:lnTo>
                      <a:pt x="827" y="150"/>
                    </a:lnTo>
                    <a:lnTo>
                      <a:pt x="817" y="154"/>
                    </a:lnTo>
                    <a:lnTo>
                      <a:pt x="801" y="158"/>
                    </a:lnTo>
                    <a:lnTo>
                      <a:pt x="784" y="161"/>
                    </a:lnTo>
                    <a:lnTo>
                      <a:pt x="780" y="165"/>
                    </a:lnTo>
                    <a:lnTo>
                      <a:pt x="782" y="177"/>
                    </a:lnTo>
                    <a:lnTo>
                      <a:pt x="776" y="185"/>
                    </a:lnTo>
                    <a:lnTo>
                      <a:pt x="770" y="195"/>
                    </a:lnTo>
                    <a:lnTo>
                      <a:pt x="762" y="193"/>
                    </a:lnTo>
                    <a:lnTo>
                      <a:pt x="766" y="204"/>
                    </a:lnTo>
                    <a:lnTo>
                      <a:pt x="762" y="212"/>
                    </a:lnTo>
                    <a:lnTo>
                      <a:pt x="755" y="222"/>
                    </a:lnTo>
                    <a:lnTo>
                      <a:pt x="751" y="228"/>
                    </a:lnTo>
                    <a:lnTo>
                      <a:pt x="751" y="214"/>
                    </a:lnTo>
                    <a:lnTo>
                      <a:pt x="747" y="202"/>
                    </a:lnTo>
                    <a:lnTo>
                      <a:pt x="749" y="193"/>
                    </a:lnTo>
                    <a:lnTo>
                      <a:pt x="745" y="189"/>
                    </a:lnTo>
                    <a:lnTo>
                      <a:pt x="743" y="197"/>
                    </a:lnTo>
                    <a:lnTo>
                      <a:pt x="741" y="208"/>
                    </a:lnTo>
                    <a:lnTo>
                      <a:pt x="735" y="206"/>
                    </a:lnTo>
                    <a:lnTo>
                      <a:pt x="731" y="208"/>
                    </a:lnTo>
                    <a:lnTo>
                      <a:pt x="739" y="216"/>
                    </a:lnTo>
                    <a:lnTo>
                      <a:pt x="745" y="222"/>
                    </a:lnTo>
                    <a:lnTo>
                      <a:pt x="743" y="228"/>
                    </a:lnTo>
                    <a:lnTo>
                      <a:pt x="745" y="237"/>
                    </a:lnTo>
                    <a:lnTo>
                      <a:pt x="751" y="239"/>
                    </a:lnTo>
                    <a:lnTo>
                      <a:pt x="755" y="249"/>
                    </a:lnTo>
                    <a:lnTo>
                      <a:pt x="751" y="257"/>
                    </a:lnTo>
                    <a:lnTo>
                      <a:pt x="743" y="263"/>
                    </a:lnTo>
                    <a:lnTo>
                      <a:pt x="743" y="270"/>
                    </a:lnTo>
                    <a:lnTo>
                      <a:pt x="733" y="272"/>
                    </a:lnTo>
                    <a:lnTo>
                      <a:pt x="719" y="284"/>
                    </a:lnTo>
                    <a:lnTo>
                      <a:pt x="716" y="288"/>
                    </a:lnTo>
                    <a:lnTo>
                      <a:pt x="706" y="290"/>
                    </a:lnTo>
                    <a:lnTo>
                      <a:pt x="696" y="305"/>
                    </a:lnTo>
                    <a:lnTo>
                      <a:pt x="684" y="309"/>
                    </a:lnTo>
                    <a:lnTo>
                      <a:pt x="679" y="317"/>
                    </a:lnTo>
                    <a:lnTo>
                      <a:pt x="669" y="329"/>
                    </a:lnTo>
                    <a:lnTo>
                      <a:pt x="665" y="340"/>
                    </a:lnTo>
                    <a:lnTo>
                      <a:pt x="669" y="354"/>
                    </a:lnTo>
                    <a:lnTo>
                      <a:pt x="675" y="368"/>
                    </a:lnTo>
                    <a:lnTo>
                      <a:pt x="679" y="381"/>
                    </a:lnTo>
                    <a:lnTo>
                      <a:pt x="684" y="395"/>
                    </a:lnTo>
                    <a:lnTo>
                      <a:pt x="686" y="412"/>
                    </a:lnTo>
                    <a:lnTo>
                      <a:pt x="686" y="428"/>
                    </a:lnTo>
                    <a:lnTo>
                      <a:pt x="684" y="436"/>
                    </a:lnTo>
                    <a:lnTo>
                      <a:pt x="677" y="436"/>
                    </a:lnTo>
                    <a:lnTo>
                      <a:pt x="669" y="428"/>
                    </a:lnTo>
                    <a:lnTo>
                      <a:pt x="663" y="416"/>
                    </a:lnTo>
                    <a:lnTo>
                      <a:pt x="655" y="410"/>
                    </a:lnTo>
                    <a:lnTo>
                      <a:pt x="647" y="405"/>
                    </a:lnTo>
                    <a:lnTo>
                      <a:pt x="645" y="393"/>
                    </a:lnTo>
                    <a:lnTo>
                      <a:pt x="645" y="381"/>
                    </a:lnTo>
                    <a:lnTo>
                      <a:pt x="647" y="371"/>
                    </a:lnTo>
                    <a:lnTo>
                      <a:pt x="640" y="364"/>
                    </a:lnTo>
                    <a:lnTo>
                      <a:pt x="634" y="356"/>
                    </a:lnTo>
                    <a:lnTo>
                      <a:pt x="624" y="352"/>
                    </a:lnTo>
                    <a:lnTo>
                      <a:pt x="618" y="354"/>
                    </a:lnTo>
                    <a:lnTo>
                      <a:pt x="610" y="362"/>
                    </a:lnTo>
                    <a:lnTo>
                      <a:pt x="602" y="352"/>
                    </a:lnTo>
                    <a:lnTo>
                      <a:pt x="591" y="350"/>
                    </a:lnTo>
                    <a:lnTo>
                      <a:pt x="577" y="348"/>
                    </a:lnTo>
                    <a:lnTo>
                      <a:pt x="567" y="344"/>
                    </a:lnTo>
                    <a:lnTo>
                      <a:pt x="552" y="344"/>
                    </a:lnTo>
                    <a:lnTo>
                      <a:pt x="538" y="346"/>
                    </a:lnTo>
                    <a:lnTo>
                      <a:pt x="528" y="348"/>
                    </a:lnTo>
                    <a:lnTo>
                      <a:pt x="534" y="354"/>
                    </a:lnTo>
                    <a:lnTo>
                      <a:pt x="540" y="358"/>
                    </a:lnTo>
                    <a:lnTo>
                      <a:pt x="546" y="364"/>
                    </a:lnTo>
                    <a:lnTo>
                      <a:pt x="538" y="366"/>
                    </a:lnTo>
                    <a:lnTo>
                      <a:pt x="530" y="366"/>
                    </a:lnTo>
                    <a:lnTo>
                      <a:pt x="520" y="368"/>
                    </a:lnTo>
                    <a:lnTo>
                      <a:pt x="513" y="362"/>
                    </a:lnTo>
                    <a:lnTo>
                      <a:pt x="503" y="358"/>
                    </a:lnTo>
                    <a:lnTo>
                      <a:pt x="499" y="360"/>
                    </a:lnTo>
                    <a:lnTo>
                      <a:pt x="495" y="362"/>
                    </a:lnTo>
                    <a:lnTo>
                      <a:pt x="485" y="356"/>
                    </a:lnTo>
                    <a:lnTo>
                      <a:pt x="476" y="356"/>
                    </a:lnTo>
                    <a:lnTo>
                      <a:pt x="472" y="362"/>
                    </a:lnTo>
                    <a:lnTo>
                      <a:pt x="464" y="364"/>
                    </a:lnTo>
                    <a:lnTo>
                      <a:pt x="458" y="360"/>
                    </a:lnTo>
                    <a:lnTo>
                      <a:pt x="454" y="368"/>
                    </a:lnTo>
                    <a:lnTo>
                      <a:pt x="448" y="373"/>
                    </a:lnTo>
                    <a:lnTo>
                      <a:pt x="443" y="377"/>
                    </a:lnTo>
                    <a:lnTo>
                      <a:pt x="431" y="377"/>
                    </a:lnTo>
                    <a:lnTo>
                      <a:pt x="427" y="383"/>
                    </a:lnTo>
                    <a:lnTo>
                      <a:pt x="421" y="389"/>
                    </a:lnTo>
                    <a:lnTo>
                      <a:pt x="417" y="397"/>
                    </a:lnTo>
                    <a:lnTo>
                      <a:pt x="419" y="408"/>
                    </a:lnTo>
                    <a:lnTo>
                      <a:pt x="423" y="420"/>
                    </a:lnTo>
                    <a:lnTo>
                      <a:pt x="411" y="418"/>
                    </a:lnTo>
                    <a:lnTo>
                      <a:pt x="396" y="412"/>
                    </a:lnTo>
                    <a:lnTo>
                      <a:pt x="388" y="401"/>
                    </a:lnTo>
                    <a:lnTo>
                      <a:pt x="380" y="389"/>
                    </a:lnTo>
                    <a:lnTo>
                      <a:pt x="370" y="377"/>
                    </a:lnTo>
                    <a:lnTo>
                      <a:pt x="365" y="364"/>
                    </a:lnTo>
                    <a:lnTo>
                      <a:pt x="351" y="358"/>
                    </a:lnTo>
                    <a:lnTo>
                      <a:pt x="343" y="354"/>
                    </a:lnTo>
                    <a:lnTo>
                      <a:pt x="335" y="358"/>
                    </a:lnTo>
                    <a:lnTo>
                      <a:pt x="333" y="368"/>
                    </a:lnTo>
                    <a:lnTo>
                      <a:pt x="322" y="370"/>
                    </a:lnTo>
                    <a:lnTo>
                      <a:pt x="306" y="360"/>
                    </a:lnTo>
                    <a:lnTo>
                      <a:pt x="304" y="344"/>
                    </a:lnTo>
                    <a:lnTo>
                      <a:pt x="294" y="337"/>
                    </a:lnTo>
                    <a:lnTo>
                      <a:pt x="275" y="321"/>
                    </a:lnTo>
                    <a:lnTo>
                      <a:pt x="255" y="325"/>
                    </a:lnTo>
                    <a:lnTo>
                      <a:pt x="248" y="331"/>
                    </a:lnTo>
                    <a:lnTo>
                      <a:pt x="203" y="331"/>
                    </a:lnTo>
                    <a:lnTo>
                      <a:pt x="187" y="325"/>
                    </a:lnTo>
                    <a:lnTo>
                      <a:pt x="162" y="313"/>
                    </a:lnTo>
                    <a:lnTo>
                      <a:pt x="144" y="307"/>
                    </a:lnTo>
                    <a:lnTo>
                      <a:pt x="113" y="309"/>
                    </a:lnTo>
                    <a:lnTo>
                      <a:pt x="109" y="298"/>
                    </a:lnTo>
                    <a:lnTo>
                      <a:pt x="101" y="290"/>
                    </a:lnTo>
                    <a:lnTo>
                      <a:pt x="95" y="286"/>
                    </a:lnTo>
                    <a:lnTo>
                      <a:pt x="82" y="282"/>
                    </a:lnTo>
                    <a:lnTo>
                      <a:pt x="72" y="274"/>
                    </a:lnTo>
                    <a:lnTo>
                      <a:pt x="58" y="278"/>
                    </a:lnTo>
                    <a:lnTo>
                      <a:pt x="56" y="265"/>
                    </a:lnTo>
                    <a:lnTo>
                      <a:pt x="47" y="251"/>
                    </a:lnTo>
                    <a:lnTo>
                      <a:pt x="37" y="241"/>
                    </a:lnTo>
                    <a:lnTo>
                      <a:pt x="41" y="235"/>
                    </a:lnTo>
                    <a:lnTo>
                      <a:pt x="35" y="231"/>
                    </a:lnTo>
                    <a:lnTo>
                      <a:pt x="31" y="222"/>
                    </a:lnTo>
                    <a:lnTo>
                      <a:pt x="37" y="212"/>
                    </a:lnTo>
                    <a:lnTo>
                      <a:pt x="25" y="212"/>
                    </a:lnTo>
                    <a:lnTo>
                      <a:pt x="17" y="204"/>
                    </a:lnTo>
                    <a:lnTo>
                      <a:pt x="10" y="193"/>
                    </a:lnTo>
                    <a:lnTo>
                      <a:pt x="10" y="181"/>
                    </a:lnTo>
                    <a:lnTo>
                      <a:pt x="2" y="173"/>
                    </a:lnTo>
                    <a:lnTo>
                      <a:pt x="2" y="165"/>
                    </a:lnTo>
                    <a:lnTo>
                      <a:pt x="6" y="144"/>
                    </a:lnTo>
                    <a:lnTo>
                      <a:pt x="2" y="119"/>
                    </a:lnTo>
                    <a:lnTo>
                      <a:pt x="6" y="109"/>
                    </a:lnTo>
                    <a:lnTo>
                      <a:pt x="10" y="62"/>
                    </a:lnTo>
                    <a:lnTo>
                      <a:pt x="15" y="62"/>
                    </a:lnTo>
                    <a:lnTo>
                      <a:pt x="10" y="53"/>
                    </a:lnTo>
                    <a:lnTo>
                      <a:pt x="6" y="47"/>
                    </a:lnTo>
                    <a:lnTo>
                      <a:pt x="8" y="41"/>
                    </a:lnTo>
                    <a:lnTo>
                      <a:pt x="4" y="37"/>
                    </a:lnTo>
                    <a:close/>
                  </a:path>
                </a:pathLst>
              </a:custGeom>
              <a:grpFill/>
              <a:ln w="7938" cap="rnd">
                <a:solidFill>
                  <a:schemeClr val="accent2"/>
                </a:solidFill>
                <a:prstDash val="solid"/>
                <a:round/>
                <a:headEnd/>
                <a:tailEnd/>
              </a:ln>
            </p:spPr>
            <p:txBody>
              <a:bodyPr/>
              <a:lstStyle/>
              <a:p>
                <a:pPr>
                  <a:defRPr/>
                </a:pPr>
                <a:endParaRPr lang="en-GB" dirty="0"/>
              </a:p>
            </p:txBody>
          </p:sp>
        </p:grpSp>
        <p:grpSp>
          <p:nvGrpSpPr>
            <p:cNvPr id="950" name="USA">
              <a:extLst>
                <a:ext uri="{FF2B5EF4-FFF2-40B4-BE49-F238E27FC236}">
                  <a16:creationId xmlns:a16="http://schemas.microsoft.com/office/drawing/2014/main" id="{5A137075-2C2F-4B21-8307-B385DBD88377}"/>
                </a:ext>
              </a:extLst>
            </p:cNvPr>
            <p:cNvGrpSpPr>
              <a:grpSpLocks/>
            </p:cNvGrpSpPr>
            <p:nvPr/>
          </p:nvGrpSpPr>
          <p:grpSpPr bwMode="auto">
            <a:xfrm>
              <a:off x="282575" y="3654425"/>
              <a:ext cx="117475" cy="82550"/>
              <a:chOff x="188" y="2534"/>
              <a:chExt cx="74" cy="52"/>
            </a:xfrm>
            <a:grpFill/>
          </p:grpSpPr>
          <p:grpSp>
            <p:nvGrpSpPr>
              <p:cNvPr id="951" name="Group 159">
                <a:extLst>
                  <a:ext uri="{FF2B5EF4-FFF2-40B4-BE49-F238E27FC236}">
                    <a16:creationId xmlns:a16="http://schemas.microsoft.com/office/drawing/2014/main" id="{ECCD9420-4580-4C53-BE1C-AF106FB3317F}"/>
                  </a:ext>
                </a:extLst>
              </p:cNvPr>
              <p:cNvGrpSpPr>
                <a:grpSpLocks/>
              </p:cNvGrpSpPr>
              <p:nvPr/>
            </p:nvGrpSpPr>
            <p:grpSpPr bwMode="auto">
              <a:xfrm>
                <a:off x="231" y="2553"/>
                <a:ext cx="12" cy="10"/>
                <a:chOff x="231" y="2553"/>
                <a:chExt cx="12" cy="10"/>
              </a:xfrm>
              <a:grpFill/>
            </p:grpSpPr>
            <p:sp>
              <p:nvSpPr>
                <p:cNvPr id="967" name="Freeform 160">
                  <a:extLst>
                    <a:ext uri="{FF2B5EF4-FFF2-40B4-BE49-F238E27FC236}">
                      <a16:creationId xmlns:a16="http://schemas.microsoft.com/office/drawing/2014/main" id="{8FAB4335-CEF0-4CAF-A67B-1BAFD3B813AD}"/>
                    </a:ext>
                  </a:extLst>
                </p:cNvPr>
                <p:cNvSpPr>
                  <a:spLocks/>
                </p:cNvSpPr>
                <p:nvPr/>
              </p:nvSpPr>
              <p:spPr bwMode="auto">
                <a:xfrm>
                  <a:off x="231" y="2553"/>
                  <a:ext cx="12" cy="10"/>
                </a:xfrm>
                <a:custGeom>
                  <a:avLst/>
                  <a:gdLst>
                    <a:gd name="T0" fmla="*/ 12 w 12"/>
                    <a:gd name="T1" fmla="*/ 6 h 10"/>
                    <a:gd name="T2" fmla="*/ 10 w 12"/>
                    <a:gd name="T3" fmla="*/ 2 h 10"/>
                    <a:gd name="T4" fmla="*/ 4 w 12"/>
                    <a:gd name="T5" fmla="*/ 0 h 10"/>
                    <a:gd name="T6" fmla="*/ 0 w 12"/>
                    <a:gd name="T7" fmla="*/ 4 h 10"/>
                    <a:gd name="T8" fmla="*/ 4 w 12"/>
                    <a:gd name="T9" fmla="*/ 6 h 10"/>
                    <a:gd name="T10" fmla="*/ 10 w 12"/>
                    <a:gd name="T11" fmla="*/ 10 h 10"/>
                    <a:gd name="T12" fmla="*/ 12 w 12"/>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12" y="6"/>
                      </a:moveTo>
                      <a:lnTo>
                        <a:pt x="10" y="2"/>
                      </a:lnTo>
                      <a:lnTo>
                        <a:pt x="4" y="0"/>
                      </a:lnTo>
                      <a:lnTo>
                        <a:pt x="0" y="4"/>
                      </a:lnTo>
                      <a:lnTo>
                        <a:pt x="4" y="6"/>
                      </a:lnTo>
                      <a:lnTo>
                        <a:pt x="10" y="10"/>
                      </a:lnTo>
                      <a:lnTo>
                        <a:pt x="12" y="6"/>
                      </a:lnTo>
                      <a:close/>
                    </a:path>
                  </a:pathLst>
                </a:custGeom>
                <a:grpFill/>
                <a:ln w="9525">
                  <a:solidFill>
                    <a:schemeClr val="accent2"/>
                  </a:solidFill>
                  <a:round/>
                  <a:headEnd/>
                  <a:tailEnd/>
                </a:ln>
              </p:spPr>
              <p:txBody>
                <a:bodyPr/>
                <a:lstStyle/>
                <a:p>
                  <a:pPr>
                    <a:defRPr/>
                  </a:pPr>
                  <a:endParaRPr lang="en-GB" dirty="0"/>
                </a:p>
              </p:txBody>
            </p:sp>
            <p:sp>
              <p:nvSpPr>
                <p:cNvPr id="968" name="Freeform 161">
                  <a:extLst>
                    <a:ext uri="{FF2B5EF4-FFF2-40B4-BE49-F238E27FC236}">
                      <a16:creationId xmlns:a16="http://schemas.microsoft.com/office/drawing/2014/main" id="{BAE6479F-0F74-4114-9BE8-6D42BFE867CB}"/>
                    </a:ext>
                  </a:extLst>
                </p:cNvPr>
                <p:cNvSpPr>
                  <a:spLocks/>
                </p:cNvSpPr>
                <p:nvPr/>
              </p:nvSpPr>
              <p:spPr bwMode="auto">
                <a:xfrm>
                  <a:off x="231" y="2553"/>
                  <a:ext cx="12" cy="10"/>
                </a:xfrm>
                <a:custGeom>
                  <a:avLst/>
                  <a:gdLst>
                    <a:gd name="T0" fmla="*/ 12 w 12"/>
                    <a:gd name="T1" fmla="*/ 6 h 10"/>
                    <a:gd name="T2" fmla="*/ 10 w 12"/>
                    <a:gd name="T3" fmla="*/ 2 h 10"/>
                    <a:gd name="T4" fmla="*/ 4 w 12"/>
                    <a:gd name="T5" fmla="*/ 0 h 10"/>
                    <a:gd name="T6" fmla="*/ 0 w 12"/>
                    <a:gd name="T7" fmla="*/ 4 h 10"/>
                    <a:gd name="T8" fmla="*/ 4 w 12"/>
                    <a:gd name="T9" fmla="*/ 6 h 10"/>
                    <a:gd name="T10" fmla="*/ 10 w 12"/>
                    <a:gd name="T11" fmla="*/ 10 h 10"/>
                    <a:gd name="T12" fmla="*/ 12 w 12"/>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12" y="6"/>
                      </a:moveTo>
                      <a:lnTo>
                        <a:pt x="10" y="2"/>
                      </a:lnTo>
                      <a:lnTo>
                        <a:pt x="4" y="0"/>
                      </a:lnTo>
                      <a:lnTo>
                        <a:pt x="0" y="4"/>
                      </a:lnTo>
                      <a:lnTo>
                        <a:pt x="4" y="6"/>
                      </a:lnTo>
                      <a:lnTo>
                        <a:pt x="10" y="10"/>
                      </a:lnTo>
                      <a:lnTo>
                        <a:pt x="12" y="6"/>
                      </a:lnTo>
                      <a:close/>
                    </a:path>
                  </a:pathLst>
                </a:custGeom>
                <a:grpFill/>
                <a:ln w="6350" cap="rnd">
                  <a:solidFill>
                    <a:schemeClr val="accent2"/>
                  </a:solidFill>
                  <a:prstDash val="solid"/>
                  <a:round/>
                  <a:headEnd/>
                  <a:tailEnd/>
                </a:ln>
              </p:spPr>
              <p:txBody>
                <a:bodyPr/>
                <a:lstStyle/>
                <a:p>
                  <a:pPr>
                    <a:defRPr/>
                  </a:pPr>
                  <a:endParaRPr lang="en-GB" dirty="0"/>
                </a:p>
              </p:txBody>
            </p:sp>
          </p:grpSp>
          <p:grpSp>
            <p:nvGrpSpPr>
              <p:cNvPr id="952" name="Group 162">
                <a:extLst>
                  <a:ext uri="{FF2B5EF4-FFF2-40B4-BE49-F238E27FC236}">
                    <a16:creationId xmlns:a16="http://schemas.microsoft.com/office/drawing/2014/main" id="{2838A94B-28AD-423C-94E0-A63266B8AF1B}"/>
                  </a:ext>
                </a:extLst>
              </p:cNvPr>
              <p:cNvGrpSpPr>
                <a:grpSpLocks/>
              </p:cNvGrpSpPr>
              <p:nvPr/>
            </p:nvGrpSpPr>
            <p:grpSpPr bwMode="auto">
              <a:xfrm>
                <a:off x="247" y="2567"/>
                <a:ext cx="15" cy="19"/>
                <a:chOff x="247" y="2567"/>
                <a:chExt cx="15" cy="19"/>
              </a:xfrm>
              <a:grpFill/>
            </p:grpSpPr>
            <p:sp>
              <p:nvSpPr>
                <p:cNvPr id="965" name="Freeform 163">
                  <a:extLst>
                    <a:ext uri="{FF2B5EF4-FFF2-40B4-BE49-F238E27FC236}">
                      <a16:creationId xmlns:a16="http://schemas.microsoft.com/office/drawing/2014/main" id="{430FBCF9-12B6-4962-8A90-5DBB8EB4D6A8}"/>
                    </a:ext>
                  </a:extLst>
                </p:cNvPr>
                <p:cNvSpPr>
                  <a:spLocks/>
                </p:cNvSpPr>
                <p:nvPr/>
              </p:nvSpPr>
              <p:spPr bwMode="auto">
                <a:xfrm>
                  <a:off x="247" y="2567"/>
                  <a:ext cx="15" cy="19"/>
                </a:xfrm>
                <a:custGeom>
                  <a:avLst/>
                  <a:gdLst>
                    <a:gd name="T0" fmla="*/ 15 w 15"/>
                    <a:gd name="T1" fmla="*/ 14 h 19"/>
                    <a:gd name="T2" fmla="*/ 7 w 15"/>
                    <a:gd name="T3" fmla="*/ 16 h 19"/>
                    <a:gd name="T4" fmla="*/ 3 w 15"/>
                    <a:gd name="T5" fmla="*/ 19 h 19"/>
                    <a:gd name="T6" fmla="*/ 0 w 15"/>
                    <a:gd name="T7" fmla="*/ 12 h 19"/>
                    <a:gd name="T8" fmla="*/ 0 w 15"/>
                    <a:gd name="T9" fmla="*/ 6 h 19"/>
                    <a:gd name="T10" fmla="*/ 3 w 15"/>
                    <a:gd name="T11" fmla="*/ 0 h 19"/>
                    <a:gd name="T12" fmla="*/ 7 w 15"/>
                    <a:gd name="T13" fmla="*/ 2 h 19"/>
                    <a:gd name="T14" fmla="*/ 13 w 15"/>
                    <a:gd name="T15" fmla="*/ 6 h 19"/>
                    <a:gd name="T16" fmla="*/ 15 w 15"/>
                    <a:gd name="T17" fmla="*/ 1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9">
                      <a:moveTo>
                        <a:pt x="15" y="14"/>
                      </a:moveTo>
                      <a:lnTo>
                        <a:pt x="7" y="16"/>
                      </a:lnTo>
                      <a:lnTo>
                        <a:pt x="3" y="19"/>
                      </a:lnTo>
                      <a:lnTo>
                        <a:pt x="0" y="12"/>
                      </a:lnTo>
                      <a:lnTo>
                        <a:pt x="0" y="6"/>
                      </a:lnTo>
                      <a:lnTo>
                        <a:pt x="3" y="0"/>
                      </a:lnTo>
                      <a:lnTo>
                        <a:pt x="7" y="2"/>
                      </a:lnTo>
                      <a:lnTo>
                        <a:pt x="13" y="6"/>
                      </a:lnTo>
                      <a:lnTo>
                        <a:pt x="15" y="14"/>
                      </a:lnTo>
                      <a:close/>
                    </a:path>
                  </a:pathLst>
                </a:custGeom>
                <a:grpFill/>
                <a:ln w="9525">
                  <a:solidFill>
                    <a:schemeClr val="accent2"/>
                  </a:solidFill>
                  <a:round/>
                  <a:headEnd/>
                  <a:tailEnd/>
                </a:ln>
              </p:spPr>
              <p:txBody>
                <a:bodyPr/>
                <a:lstStyle/>
                <a:p>
                  <a:pPr>
                    <a:defRPr/>
                  </a:pPr>
                  <a:endParaRPr lang="en-GB" dirty="0"/>
                </a:p>
              </p:txBody>
            </p:sp>
            <p:sp>
              <p:nvSpPr>
                <p:cNvPr id="966" name="Freeform 164">
                  <a:extLst>
                    <a:ext uri="{FF2B5EF4-FFF2-40B4-BE49-F238E27FC236}">
                      <a16:creationId xmlns:a16="http://schemas.microsoft.com/office/drawing/2014/main" id="{E211EE84-DA92-4B86-8EDD-EC5776E84AB6}"/>
                    </a:ext>
                  </a:extLst>
                </p:cNvPr>
                <p:cNvSpPr>
                  <a:spLocks/>
                </p:cNvSpPr>
                <p:nvPr/>
              </p:nvSpPr>
              <p:spPr bwMode="auto">
                <a:xfrm>
                  <a:off x="247" y="2567"/>
                  <a:ext cx="15" cy="19"/>
                </a:xfrm>
                <a:custGeom>
                  <a:avLst/>
                  <a:gdLst>
                    <a:gd name="T0" fmla="*/ 15 w 15"/>
                    <a:gd name="T1" fmla="*/ 14 h 19"/>
                    <a:gd name="T2" fmla="*/ 7 w 15"/>
                    <a:gd name="T3" fmla="*/ 16 h 19"/>
                    <a:gd name="T4" fmla="*/ 3 w 15"/>
                    <a:gd name="T5" fmla="*/ 19 h 19"/>
                    <a:gd name="T6" fmla="*/ 0 w 15"/>
                    <a:gd name="T7" fmla="*/ 12 h 19"/>
                    <a:gd name="T8" fmla="*/ 0 w 15"/>
                    <a:gd name="T9" fmla="*/ 6 h 19"/>
                    <a:gd name="T10" fmla="*/ 3 w 15"/>
                    <a:gd name="T11" fmla="*/ 0 h 19"/>
                    <a:gd name="T12" fmla="*/ 7 w 15"/>
                    <a:gd name="T13" fmla="*/ 2 h 19"/>
                    <a:gd name="T14" fmla="*/ 13 w 15"/>
                    <a:gd name="T15" fmla="*/ 6 h 19"/>
                    <a:gd name="T16" fmla="*/ 15 w 15"/>
                    <a:gd name="T17" fmla="*/ 1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9">
                      <a:moveTo>
                        <a:pt x="15" y="14"/>
                      </a:moveTo>
                      <a:lnTo>
                        <a:pt x="7" y="16"/>
                      </a:lnTo>
                      <a:lnTo>
                        <a:pt x="3" y="19"/>
                      </a:lnTo>
                      <a:lnTo>
                        <a:pt x="0" y="12"/>
                      </a:lnTo>
                      <a:lnTo>
                        <a:pt x="0" y="6"/>
                      </a:lnTo>
                      <a:lnTo>
                        <a:pt x="3" y="0"/>
                      </a:lnTo>
                      <a:lnTo>
                        <a:pt x="7" y="2"/>
                      </a:lnTo>
                      <a:lnTo>
                        <a:pt x="13" y="6"/>
                      </a:lnTo>
                      <a:lnTo>
                        <a:pt x="15" y="14"/>
                      </a:lnTo>
                      <a:close/>
                    </a:path>
                  </a:pathLst>
                </a:custGeom>
                <a:grpFill/>
                <a:ln w="6350" cap="rnd">
                  <a:solidFill>
                    <a:schemeClr val="accent2"/>
                  </a:solidFill>
                  <a:prstDash val="solid"/>
                  <a:round/>
                  <a:headEnd/>
                  <a:tailEnd/>
                </a:ln>
              </p:spPr>
              <p:txBody>
                <a:bodyPr/>
                <a:lstStyle/>
                <a:p>
                  <a:pPr>
                    <a:defRPr/>
                  </a:pPr>
                  <a:endParaRPr lang="en-GB" dirty="0"/>
                </a:p>
              </p:txBody>
            </p:sp>
          </p:grpSp>
          <p:grpSp>
            <p:nvGrpSpPr>
              <p:cNvPr id="953" name="Group 165">
                <a:extLst>
                  <a:ext uri="{FF2B5EF4-FFF2-40B4-BE49-F238E27FC236}">
                    <a16:creationId xmlns:a16="http://schemas.microsoft.com/office/drawing/2014/main" id="{1F9F12A0-488B-449B-9412-2B87270647F9}"/>
                  </a:ext>
                </a:extLst>
              </p:cNvPr>
              <p:cNvGrpSpPr>
                <a:grpSpLocks/>
              </p:cNvGrpSpPr>
              <p:nvPr/>
            </p:nvGrpSpPr>
            <p:grpSpPr bwMode="auto">
              <a:xfrm>
                <a:off x="211" y="2542"/>
                <a:ext cx="6" cy="8"/>
                <a:chOff x="211" y="2542"/>
                <a:chExt cx="6" cy="8"/>
              </a:xfrm>
              <a:grpFill/>
            </p:grpSpPr>
            <p:sp>
              <p:nvSpPr>
                <p:cNvPr id="963" name="Freeform 166">
                  <a:extLst>
                    <a:ext uri="{FF2B5EF4-FFF2-40B4-BE49-F238E27FC236}">
                      <a16:creationId xmlns:a16="http://schemas.microsoft.com/office/drawing/2014/main" id="{73FC56FC-D9C8-4BDD-B882-17C2FAC4A98D}"/>
                    </a:ext>
                  </a:extLst>
                </p:cNvPr>
                <p:cNvSpPr>
                  <a:spLocks/>
                </p:cNvSpPr>
                <p:nvPr/>
              </p:nvSpPr>
              <p:spPr bwMode="auto">
                <a:xfrm>
                  <a:off x="211" y="2542"/>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grpFill/>
                <a:ln w="9525">
                  <a:solidFill>
                    <a:schemeClr val="accent2"/>
                  </a:solidFill>
                  <a:round/>
                  <a:headEnd/>
                  <a:tailEnd/>
                </a:ln>
              </p:spPr>
              <p:txBody>
                <a:bodyPr/>
                <a:lstStyle/>
                <a:p>
                  <a:pPr>
                    <a:defRPr/>
                  </a:pPr>
                  <a:endParaRPr lang="en-GB" dirty="0"/>
                </a:p>
              </p:txBody>
            </p:sp>
            <p:sp>
              <p:nvSpPr>
                <p:cNvPr id="964" name="Freeform 167">
                  <a:extLst>
                    <a:ext uri="{FF2B5EF4-FFF2-40B4-BE49-F238E27FC236}">
                      <a16:creationId xmlns:a16="http://schemas.microsoft.com/office/drawing/2014/main" id="{3BE10FCF-EFBD-43CE-92D6-2488C89834F2}"/>
                    </a:ext>
                  </a:extLst>
                </p:cNvPr>
                <p:cNvSpPr>
                  <a:spLocks/>
                </p:cNvSpPr>
                <p:nvPr/>
              </p:nvSpPr>
              <p:spPr bwMode="auto">
                <a:xfrm>
                  <a:off x="211" y="2542"/>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grpFill/>
                <a:ln w="6350" cap="rnd">
                  <a:solidFill>
                    <a:schemeClr val="accent2"/>
                  </a:solidFill>
                  <a:prstDash val="solid"/>
                  <a:round/>
                  <a:headEnd/>
                  <a:tailEnd/>
                </a:ln>
              </p:spPr>
              <p:txBody>
                <a:bodyPr/>
                <a:lstStyle/>
                <a:p>
                  <a:pPr>
                    <a:defRPr/>
                  </a:pPr>
                  <a:endParaRPr lang="en-GB" dirty="0"/>
                </a:p>
              </p:txBody>
            </p:sp>
          </p:grpSp>
          <p:grpSp>
            <p:nvGrpSpPr>
              <p:cNvPr id="954" name="Group 168">
                <a:extLst>
                  <a:ext uri="{FF2B5EF4-FFF2-40B4-BE49-F238E27FC236}">
                    <a16:creationId xmlns:a16="http://schemas.microsoft.com/office/drawing/2014/main" id="{0B055A23-1F4D-4A35-9E6C-F59D3DD206C1}"/>
                  </a:ext>
                </a:extLst>
              </p:cNvPr>
              <p:cNvGrpSpPr>
                <a:grpSpLocks/>
              </p:cNvGrpSpPr>
              <p:nvPr/>
            </p:nvGrpSpPr>
            <p:grpSpPr bwMode="auto">
              <a:xfrm>
                <a:off x="211" y="2542"/>
                <a:ext cx="6" cy="8"/>
                <a:chOff x="211" y="2542"/>
                <a:chExt cx="6" cy="8"/>
              </a:xfrm>
              <a:grpFill/>
            </p:grpSpPr>
            <p:sp>
              <p:nvSpPr>
                <p:cNvPr id="961" name="Freeform 169">
                  <a:extLst>
                    <a:ext uri="{FF2B5EF4-FFF2-40B4-BE49-F238E27FC236}">
                      <a16:creationId xmlns:a16="http://schemas.microsoft.com/office/drawing/2014/main" id="{0DB13890-A544-4085-A613-E44178E95169}"/>
                    </a:ext>
                  </a:extLst>
                </p:cNvPr>
                <p:cNvSpPr>
                  <a:spLocks/>
                </p:cNvSpPr>
                <p:nvPr/>
              </p:nvSpPr>
              <p:spPr bwMode="auto">
                <a:xfrm>
                  <a:off x="211" y="2542"/>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grpFill/>
                <a:ln w="9525">
                  <a:solidFill>
                    <a:schemeClr val="accent2"/>
                  </a:solidFill>
                  <a:round/>
                  <a:headEnd/>
                  <a:tailEnd/>
                </a:ln>
              </p:spPr>
              <p:txBody>
                <a:bodyPr/>
                <a:lstStyle/>
                <a:p>
                  <a:pPr>
                    <a:defRPr/>
                  </a:pPr>
                  <a:endParaRPr lang="en-GB" dirty="0"/>
                </a:p>
              </p:txBody>
            </p:sp>
            <p:sp>
              <p:nvSpPr>
                <p:cNvPr id="962" name="Freeform 170">
                  <a:extLst>
                    <a:ext uri="{FF2B5EF4-FFF2-40B4-BE49-F238E27FC236}">
                      <a16:creationId xmlns:a16="http://schemas.microsoft.com/office/drawing/2014/main" id="{28579B7C-1F6F-4B8B-BE9B-9FAC335823E4}"/>
                    </a:ext>
                  </a:extLst>
                </p:cNvPr>
                <p:cNvSpPr>
                  <a:spLocks/>
                </p:cNvSpPr>
                <p:nvPr/>
              </p:nvSpPr>
              <p:spPr bwMode="auto">
                <a:xfrm>
                  <a:off x="211" y="2542"/>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grpFill/>
                <a:ln w="6350" cap="rnd">
                  <a:solidFill>
                    <a:schemeClr val="accent2"/>
                  </a:solidFill>
                  <a:prstDash val="solid"/>
                  <a:round/>
                  <a:headEnd/>
                  <a:tailEnd/>
                </a:ln>
              </p:spPr>
              <p:txBody>
                <a:bodyPr/>
                <a:lstStyle/>
                <a:p>
                  <a:pPr>
                    <a:defRPr/>
                  </a:pPr>
                  <a:endParaRPr lang="en-GB" dirty="0"/>
                </a:p>
              </p:txBody>
            </p:sp>
          </p:grpSp>
          <p:grpSp>
            <p:nvGrpSpPr>
              <p:cNvPr id="955" name="Group 171">
                <a:extLst>
                  <a:ext uri="{FF2B5EF4-FFF2-40B4-BE49-F238E27FC236}">
                    <a16:creationId xmlns:a16="http://schemas.microsoft.com/office/drawing/2014/main" id="{227D26D4-458D-4B1F-9D04-880DD0848948}"/>
                  </a:ext>
                </a:extLst>
              </p:cNvPr>
              <p:cNvGrpSpPr>
                <a:grpSpLocks/>
              </p:cNvGrpSpPr>
              <p:nvPr/>
            </p:nvGrpSpPr>
            <p:grpSpPr bwMode="auto">
              <a:xfrm>
                <a:off x="188" y="2534"/>
                <a:ext cx="6" cy="4"/>
                <a:chOff x="188" y="2534"/>
                <a:chExt cx="6" cy="4"/>
              </a:xfrm>
              <a:grpFill/>
            </p:grpSpPr>
            <p:sp>
              <p:nvSpPr>
                <p:cNvPr id="959" name="Freeform 172">
                  <a:extLst>
                    <a:ext uri="{FF2B5EF4-FFF2-40B4-BE49-F238E27FC236}">
                      <a16:creationId xmlns:a16="http://schemas.microsoft.com/office/drawing/2014/main" id="{1A915A01-CC5C-45C3-AE1D-B96DF07C7AE9}"/>
                    </a:ext>
                  </a:extLst>
                </p:cNvPr>
                <p:cNvSpPr>
                  <a:spLocks/>
                </p:cNvSpPr>
                <p:nvPr/>
              </p:nvSpPr>
              <p:spPr bwMode="auto">
                <a:xfrm>
                  <a:off x="188" y="2534"/>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grpFill/>
                <a:ln w="9525">
                  <a:solidFill>
                    <a:schemeClr val="accent2"/>
                  </a:solidFill>
                  <a:round/>
                  <a:headEnd/>
                  <a:tailEnd/>
                </a:ln>
              </p:spPr>
              <p:txBody>
                <a:bodyPr/>
                <a:lstStyle/>
                <a:p>
                  <a:pPr>
                    <a:defRPr/>
                  </a:pPr>
                  <a:endParaRPr lang="en-GB" dirty="0"/>
                </a:p>
              </p:txBody>
            </p:sp>
            <p:sp>
              <p:nvSpPr>
                <p:cNvPr id="960" name="Freeform 173">
                  <a:extLst>
                    <a:ext uri="{FF2B5EF4-FFF2-40B4-BE49-F238E27FC236}">
                      <a16:creationId xmlns:a16="http://schemas.microsoft.com/office/drawing/2014/main" id="{929852E1-E006-4D82-A158-3AA5B792D0F2}"/>
                    </a:ext>
                  </a:extLst>
                </p:cNvPr>
                <p:cNvSpPr>
                  <a:spLocks/>
                </p:cNvSpPr>
                <p:nvPr/>
              </p:nvSpPr>
              <p:spPr bwMode="auto">
                <a:xfrm>
                  <a:off x="188" y="2534"/>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grpFill/>
                <a:ln w="6350" cap="rnd">
                  <a:solidFill>
                    <a:schemeClr val="accent2"/>
                  </a:solidFill>
                  <a:prstDash val="solid"/>
                  <a:round/>
                  <a:headEnd/>
                  <a:tailEnd/>
                </a:ln>
              </p:spPr>
              <p:txBody>
                <a:bodyPr/>
                <a:lstStyle/>
                <a:p>
                  <a:pPr>
                    <a:defRPr/>
                  </a:pPr>
                  <a:endParaRPr lang="en-GB" dirty="0"/>
                </a:p>
              </p:txBody>
            </p:sp>
          </p:grpSp>
          <p:grpSp>
            <p:nvGrpSpPr>
              <p:cNvPr id="956" name="Group 174">
                <a:extLst>
                  <a:ext uri="{FF2B5EF4-FFF2-40B4-BE49-F238E27FC236}">
                    <a16:creationId xmlns:a16="http://schemas.microsoft.com/office/drawing/2014/main" id="{6087D5B0-763C-4FDE-A3AB-506218BD7324}"/>
                  </a:ext>
                </a:extLst>
              </p:cNvPr>
              <p:cNvGrpSpPr>
                <a:grpSpLocks/>
              </p:cNvGrpSpPr>
              <p:nvPr/>
            </p:nvGrpSpPr>
            <p:grpSpPr bwMode="auto">
              <a:xfrm>
                <a:off x="188" y="2534"/>
                <a:ext cx="6" cy="4"/>
                <a:chOff x="188" y="2534"/>
                <a:chExt cx="6" cy="4"/>
              </a:xfrm>
              <a:grpFill/>
            </p:grpSpPr>
            <p:sp>
              <p:nvSpPr>
                <p:cNvPr id="957" name="Freeform 175">
                  <a:extLst>
                    <a:ext uri="{FF2B5EF4-FFF2-40B4-BE49-F238E27FC236}">
                      <a16:creationId xmlns:a16="http://schemas.microsoft.com/office/drawing/2014/main" id="{EDF7D1D8-0117-4330-A407-4AA0BB662470}"/>
                    </a:ext>
                  </a:extLst>
                </p:cNvPr>
                <p:cNvSpPr>
                  <a:spLocks/>
                </p:cNvSpPr>
                <p:nvPr/>
              </p:nvSpPr>
              <p:spPr bwMode="auto">
                <a:xfrm>
                  <a:off x="188" y="2534"/>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grpFill/>
                <a:ln w="9525">
                  <a:solidFill>
                    <a:schemeClr val="accent2"/>
                  </a:solidFill>
                  <a:round/>
                  <a:headEnd/>
                  <a:tailEnd/>
                </a:ln>
              </p:spPr>
              <p:txBody>
                <a:bodyPr/>
                <a:lstStyle/>
                <a:p>
                  <a:pPr>
                    <a:defRPr/>
                  </a:pPr>
                  <a:endParaRPr lang="en-GB" dirty="0"/>
                </a:p>
              </p:txBody>
            </p:sp>
            <p:sp>
              <p:nvSpPr>
                <p:cNvPr id="958" name="Freeform 176">
                  <a:extLst>
                    <a:ext uri="{FF2B5EF4-FFF2-40B4-BE49-F238E27FC236}">
                      <a16:creationId xmlns:a16="http://schemas.microsoft.com/office/drawing/2014/main" id="{0C732D84-DEF9-4040-BB84-24A4148BC5A4}"/>
                    </a:ext>
                  </a:extLst>
                </p:cNvPr>
                <p:cNvSpPr>
                  <a:spLocks/>
                </p:cNvSpPr>
                <p:nvPr/>
              </p:nvSpPr>
              <p:spPr bwMode="auto">
                <a:xfrm>
                  <a:off x="188" y="2534"/>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grpFill/>
                <a:ln w="6350" cap="rnd">
                  <a:solidFill>
                    <a:schemeClr val="accent2"/>
                  </a:solidFill>
                  <a:prstDash val="solid"/>
                  <a:round/>
                  <a:headEnd/>
                  <a:tailEnd/>
                </a:ln>
              </p:spPr>
              <p:txBody>
                <a:bodyPr/>
                <a:lstStyle/>
                <a:p>
                  <a:pPr>
                    <a:defRPr/>
                  </a:pPr>
                  <a:endParaRPr lang="en-GB" dirty="0"/>
                </a:p>
              </p:txBody>
            </p:sp>
          </p:grpSp>
        </p:grpSp>
      </p:grpSp>
      <p:grpSp>
        <p:nvGrpSpPr>
          <p:cNvPr id="1007" name="Guatemala">
            <a:extLst>
              <a:ext uri="{FF2B5EF4-FFF2-40B4-BE49-F238E27FC236}">
                <a16:creationId xmlns:a16="http://schemas.microsoft.com/office/drawing/2014/main" id="{E7E00814-9810-42F0-A91F-3866BF092698}"/>
              </a:ext>
            </a:extLst>
          </p:cNvPr>
          <p:cNvGrpSpPr>
            <a:grpSpLocks/>
          </p:cNvGrpSpPr>
          <p:nvPr/>
        </p:nvGrpSpPr>
        <p:grpSpPr bwMode="auto">
          <a:xfrm>
            <a:off x="4885401" y="4016985"/>
            <a:ext cx="77308" cy="91826"/>
            <a:chOff x="1230" y="2604"/>
            <a:chExt cx="56" cy="62"/>
          </a:xfrm>
          <a:solidFill>
            <a:schemeClr val="bg2"/>
          </a:solidFill>
        </p:grpSpPr>
        <p:sp>
          <p:nvSpPr>
            <p:cNvPr id="1008" name="Freeform 178">
              <a:extLst>
                <a:ext uri="{FF2B5EF4-FFF2-40B4-BE49-F238E27FC236}">
                  <a16:creationId xmlns:a16="http://schemas.microsoft.com/office/drawing/2014/main" id="{1C7DC9B5-C4FB-412D-BF7A-1DCB4C827A58}"/>
                </a:ext>
              </a:extLst>
            </p:cNvPr>
            <p:cNvSpPr>
              <a:spLocks/>
            </p:cNvSpPr>
            <p:nvPr/>
          </p:nvSpPr>
          <p:spPr bwMode="auto">
            <a:xfrm>
              <a:off x="1230" y="2604"/>
              <a:ext cx="56" cy="62"/>
            </a:xfrm>
            <a:custGeom>
              <a:avLst/>
              <a:gdLst>
                <a:gd name="T0" fmla="*/ 33 w 56"/>
                <a:gd name="T1" fmla="*/ 62 h 62"/>
                <a:gd name="T2" fmla="*/ 41 w 56"/>
                <a:gd name="T3" fmla="*/ 54 h 62"/>
                <a:gd name="T4" fmla="*/ 46 w 56"/>
                <a:gd name="T5" fmla="*/ 49 h 62"/>
                <a:gd name="T6" fmla="*/ 50 w 56"/>
                <a:gd name="T7" fmla="*/ 45 h 62"/>
                <a:gd name="T8" fmla="*/ 56 w 56"/>
                <a:gd name="T9" fmla="*/ 37 h 62"/>
                <a:gd name="T10" fmla="*/ 52 w 56"/>
                <a:gd name="T11" fmla="*/ 33 h 62"/>
                <a:gd name="T12" fmla="*/ 46 w 56"/>
                <a:gd name="T13" fmla="*/ 33 h 62"/>
                <a:gd name="T14" fmla="*/ 46 w 56"/>
                <a:gd name="T15" fmla="*/ 0 h 62"/>
                <a:gd name="T16" fmla="*/ 17 w 56"/>
                <a:gd name="T17" fmla="*/ 2 h 62"/>
                <a:gd name="T18" fmla="*/ 15 w 56"/>
                <a:gd name="T19" fmla="*/ 6 h 62"/>
                <a:gd name="T20" fmla="*/ 17 w 56"/>
                <a:gd name="T21" fmla="*/ 13 h 62"/>
                <a:gd name="T22" fmla="*/ 25 w 56"/>
                <a:gd name="T23" fmla="*/ 19 h 62"/>
                <a:gd name="T24" fmla="*/ 29 w 56"/>
                <a:gd name="T25" fmla="*/ 25 h 62"/>
                <a:gd name="T26" fmla="*/ 25 w 56"/>
                <a:gd name="T27" fmla="*/ 27 h 62"/>
                <a:gd name="T28" fmla="*/ 13 w 56"/>
                <a:gd name="T29" fmla="*/ 29 h 62"/>
                <a:gd name="T30" fmla="*/ 9 w 56"/>
                <a:gd name="T31" fmla="*/ 27 h 62"/>
                <a:gd name="T32" fmla="*/ 4 w 56"/>
                <a:gd name="T33" fmla="*/ 35 h 62"/>
                <a:gd name="T34" fmla="*/ 2 w 56"/>
                <a:gd name="T35" fmla="*/ 41 h 62"/>
                <a:gd name="T36" fmla="*/ 0 w 56"/>
                <a:gd name="T37" fmla="*/ 52 h 62"/>
                <a:gd name="T38" fmla="*/ 5 w 56"/>
                <a:gd name="T39" fmla="*/ 56 h 62"/>
                <a:gd name="T40" fmla="*/ 11 w 56"/>
                <a:gd name="T41" fmla="*/ 60 h 62"/>
                <a:gd name="T42" fmla="*/ 21 w 56"/>
                <a:gd name="T43" fmla="*/ 62 h 62"/>
                <a:gd name="T44" fmla="*/ 33 w 56"/>
                <a:gd name="T45" fmla="*/ 62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2">
                  <a:moveTo>
                    <a:pt x="33" y="62"/>
                  </a:moveTo>
                  <a:lnTo>
                    <a:pt x="41" y="54"/>
                  </a:lnTo>
                  <a:lnTo>
                    <a:pt x="46" y="49"/>
                  </a:lnTo>
                  <a:lnTo>
                    <a:pt x="50" y="45"/>
                  </a:lnTo>
                  <a:lnTo>
                    <a:pt x="56" y="37"/>
                  </a:lnTo>
                  <a:lnTo>
                    <a:pt x="52" y="33"/>
                  </a:lnTo>
                  <a:lnTo>
                    <a:pt x="46" y="33"/>
                  </a:lnTo>
                  <a:lnTo>
                    <a:pt x="46" y="0"/>
                  </a:lnTo>
                  <a:lnTo>
                    <a:pt x="17" y="2"/>
                  </a:lnTo>
                  <a:lnTo>
                    <a:pt x="15" y="6"/>
                  </a:lnTo>
                  <a:lnTo>
                    <a:pt x="17" y="13"/>
                  </a:lnTo>
                  <a:lnTo>
                    <a:pt x="25" y="19"/>
                  </a:lnTo>
                  <a:lnTo>
                    <a:pt x="29" y="25"/>
                  </a:lnTo>
                  <a:lnTo>
                    <a:pt x="25" y="27"/>
                  </a:lnTo>
                  <a:lnTo>
                    <a:pt x="13" y="29"/>
                  </a:lnTo>
                  <a:lnTo>
                    <a:pt x="9" y="27"/>
                  </a:lnTo>
                  <a:lnTo>
                    <a:pt x="4" y="35"/>
                  </a:lnTo>
                  <a:lnTo>
                    <a:pt x="2" y="41"/>
                  </a:lnTo>
                  <a:lnTo>
                    <a:pt x="0" y="52"/>
                  </a:lnTo>
                  <a:lnTo>
                    <a:pt x="5" y="56"/>
                  </a:lnTo>
                  <a:lnTo>
                    <a:pt x="11" y="60"/>
                  </a:lnTo>
                  <a:lnTo>
                    <a:pt x="21" y="62"/>
                  </a:lnTo>
                  <a:lnTo>
                    <a:pt x="33" y="62"/>
                  </a:lnTo>
                  <a:close/>
                </a:path>
              </a:pathLst>
            </a:custGeom>
            <a:grpFill/>
            <a:ln w="9525">
              <a:solidFill>
                <a:schemeClr val="bg2"/>
              </a:solidFill>
              <a:round/>
              <a:headEnd/>
              <a:tailEnd/>
            </a:ln>
          </p:spPr>
          <p:txBody>
            <a:bodyPr/>
            <a:lstStyle/>
            <a:p>
              <a:pPr>
                <a:defRPr/>
              </a:pPr>
              <a:endParaRPr lang="en-GB" dirty="0"/>
            </a:p>
          </p:txBody>
        </p:sp>
        <p:sp>
          <p:nvSpPr>
            <p:cNvPr id="1009" name="Freeform 179">
              <a:extLst>
                <a:ext uri="{FF2B5EF4-FFF2-40B4-BE49-F238E27FC236}">
                  <a16:creationId xmlns:a16="http://schemas.microsoft.com/office/drawing/2014/main" id="{C533AD95-1FFD-4AF0-A8A8-40002155283F}"/>
                </a:ext>
              </a:extLst>
            </p:cNvPr>
            <p:cNvSpPr>
              <a:spLocks/>
            </p:cNvSpPr>
            <p:nvPr/>
          </p:nvSpPr>
          <p:spPr bwMode="auto">
            <a:xfrm>
              <a:off x="1230" y="2604"/>
              <a:ext cx="56" cy="62"/>
            </a:xfrm>
            <a:custGeom>
              <a:avLst/>
              <a:gdLst>
                <a:gd name="T0" fmla="*/ 33 w 56"/>
                <a:gd name="T1" fmla="*/ 62 h 62"/>
                <a:gd name="T2" fmla="*/ 41 w 56"/>
                <a:gd name="T3" fmla="*/ 54 h 62"/>
                <a:gd name="T4" fmla="*/ 46 w 56"/>
                <a:gd name="T5" fmla="*/ 49 h 62"/>
                <a:gd name="T6" fmla="*/ 50 w 56"/>
                <a:gd name="T7" fmla="*/ 45 h 62"/>
                <a:gd name="T8" fmla="*/ 56 w 56"/>
                <a:gd name="T9" fmla="*/ 37 h 62"/>
                <a:gd name="T10" fmla="*/ 52 w 56"/>
                <a:gd name="T11" fmla="*/ 33 h 62"/>
                <a:gd name="T12" fmla="*/ 46 w 56"/>
                <a:gd name="T13" fmla="*/ 33 h 62"/>
                <a:gd name="T14" fmla="*/ 46 w 56"/>
                <a:gd name="T15" fmla="*/ 0 h 62"/>
                <a:gd name="T16" fmla="*/ 17 w 56"/>
                <a:gd name="T17" fmla="*/ 2 h 62"/>
                <a:gd name="T18" fmla="*/ 15 w 56"/>
                <a:gd name="T19" fmla="*/ 6 h 62"/>
                <a:gd name="T20" fmla="*/ 17 w 56"/>
                <a:gd name="T21" fmla="*/ 13 h 62"/>
                <a:gd name="T22" fmla="*/ 25 w 56"/>
                <a:gd name="T23" fmla="*/ 19 h 62"/>
                <a:gd name="T24" fmla="*/ 29 w 56"/>
                <a:gd name="T25" fmla="*/ 25 h 62"/>
                <a:gd name="T26" fmla="*/ 25 w 56"/>
                <a:gd name="T27" fmla="*/ 27 h 62"/>
                <a:gd name="T28" fmla="*/ 13 w 56"/>
                <a:gd name="T29" fmla="*/ 29 h 62"/>
                <a:gd name="T30" fmla="*/ 9 w 56"/>
                <a:gd name="T31" fmla="*/ 27 h 62"/>
                <a:gd name="T32" fmla="*/ 4 w 56"/>
                <a:gd name="T33" fmla="*/ 35 h 62"/>
                <a:gd name="T34" fmla="*/ 2 w 56"/>
                <a:gd name="T35" fmla="*/ 41 h 62"/>
                <a:gd name="T36" fmla="*/ 0 w 56"/>
                <a:gd name="T37" fmla="*/ 52 h 62"/>
                <a:gd name="T38" fmla="*/ 5 w 56"/>
                <a:gd name="T39" fmla="*/ 56 h 62"/>
                <a:gd name="T40" fmla="*/ 11 w 56"/>
                <a:gd name="T41" fmla="*/ 60 h 62"/>
                <a:gd name="T42" fmla="*/ 21 w 56"/>
                <a:gd name="T43" fmla="*/ 62 h 62"/>
                <a:gd name="T44" fmla="*/ 33 w 56"/>
                <a:gd name="T45" fmla="*/ 62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2">
                  <a:moveTo>
                    <a:pt x="33" y="62"/>
                  </a:moveTo>
                  <a:lnTo>
                    <a:pt x="41" y="54"/>
                  </a:lnTo>
                  <a:lnTo>
                    <a:pt x="46" y="49"/>
                  </a:lnTo>
                  <a:lnTo>
                    <a:pt x="50" y="45"/>
                  </a:lnTo>
                  <a:lnTo>
                    <a:pt x="56" y="37"/>
                  </a:lnTo>
                  <a:lnTo>
                    <a:pt x="52" y="33"/>
                  </a:lnTo>
                  <a:lnTo>
                    <a:pt x="46" y="33"/>
                  </a:lnTo>
                  <a:lnTo>
                    <a:pt x="46" y="0"/>
                  </a:lnTo>
                  <a:lnTo>
                    <a:pt x="17" y="2"/>
                  </a:lnTo>
                  <a:lnTo>
                    <a:pt x="15" y="6"/>
                  </a:lnTo>
                  <a:lnTo>
                    <a:pt x="17" y="13"/>
                  </a:lnTo>
                  <a:lnTo>
                    <a:pt x="25" y="19"/>
                  </a:lnTo>
                  <a:lnTo>
                    <a:pt x="29" y="25"/>
                  </a:lnTo>
                  <a:lnTo>
                    <a:pt x="25" y="27"/>
                  </a:lnTo>
                  <a:lnTo>
                    <a:pt x="13" y="29"/>
                  </a:lnTo>
                  <a:lnTo>
                    <a:pt x="9" y="27"/>
                  </a:lnTo>
                  <a:lnTo>
                    <a:pt x="4" y="35"/>
                  </a:lnTo>
                  <a:lnTo>
                    <a:pt x="2" y="41"/>
                  </a:lnTo>
                  <a:lnTo>
                    <a:pt x="0" y="52"/>
                  </a:lnTo>
                  <a:lnTo>
                    <a:pt x="5" y="56"/>
                  </a:lnTo>
                  <a:lnTo>
                    <a:pt x="11" y="60"/>
                  </a:lnTo>
                  <a:lnTo>
                    <a:pt x="21" y="62"/>
                  </a:lnTo>
                  <a:lnTo>
                    <a:pt x="33" y="6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10" name="Belize">
            <a:extLst>
              <a:ext uri="{FF2B5EF4-FFF2-40B4-BE49-F238E27FC236}">
                <a16:creationId xmlns:a16="http://schemas.microsoft.com/office/drawing/2014/main" id="{EA6C1598-6581-4C42-B982-76273906DDEC}"/>
              </a:ext>
            </a:extLst>
          </p:cNvPr>
          <p:cNvGrpSpPr>
            <a:grpSpLocks/>
          </p:cNvGrpSpPr>
          <p:nvPr/>
        </p:nvGrpSpPr>
        <p:grpSpPr bwMode="auto">
          <a:xfrm>
            <a:off x="4948904" y="4002176"/>
            <a:ext cx="16566" cy="63687"/>
            <a:chOff x="1276" y="2594"/>
            <a:chExt cx="12" cy="43"/>
          </a:xfrm>
          <a:solidFill>
            <a:schemeClr val="bg2"/>
          </a:solidFill>
        </p:grpSpPr>
        <p:sp>
          <p:nvSpPr>
            <p:cNvPr id="1011" name="Freeform 181">
              <a:extLst>
                <a:ext uri="{FF2B5EF4-FFF2-40B4-BE49-F238E27FC236}">
                  <a16:creationId xmlns:a16="http://schemas.microsoft.com/office/drawing/2014/main" id="{DF2FD967-70E8-4EE4-820C-5C3FB2827D06}"/>
                </a:ext>
              </a:extLst>
            </p:cNvPr>
            <p:cNvSpPr>
              <a:spLocks/>
            </p:cNvSpPr>
            <p:nvPr/>
          </p:nvSpPr>
          <p:spPr bwMode="auto">
            <a:xfrm>
              <a:off x="1276" y="2594"/>
              <a:ext cx="12" cy="43"/>
            </a:xfrm>
            <a:custGeom>
              <a:avLst/>
              <a:gdLst>
                <a:gd name="T0" fmla="*/ 10 w 12"/>
                <a:gd name="T1" fmla="*/ 0 h 43"/>
                <a:gd name="T2" fmla="*/ 12 w 12"/>
                <a:gd name="T3" fmla="*/ 6 h 43"/>
                <a:gd name="T4" fmla="*/ 10 w 12"/>
                <a:gd name="T5" fmla="*/ 12 h 43"/>
                <a:gd name="T6" fmla="*/ 10 w 12"/>
                <a:gd name="T7" fmla="*/ 25 h 43"/>
                <a:gd name="T8" fmla="*/ 10 w 12"/>
                <a:gd name="T9" fmla="*/ 33 h 43"/>
                <a:gd name="T10" fmla="*/ 6 w 12"/>
                <a:gd name="T11" fmla="*/ 37 h 43"/>
                <a:gd name="T12" fmla="*/ 0 w 12"/>
                <a:gd name="T13" fmla="*/ 43 h 43"/>
                <a:gd name="T14" fmla="*/ 0 w 12"/>
                <a:gd name="T15" fmla="*/ 10 h 43"/>
                <a:gd name="T16" fmla="*/ 6 w 12"/>
                <a:gd name="T17" fmla="*/ 4 h 43"/>
                <a:gd name="T18" fmla="*/ 10 w 12"/>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43">
                  <a:moveTo>
                    <a:pt x="10" y="0"/>
                  </a:moveTo>
                  <a:lnTo>
                    <a:pt x="12" y="6"/>
                  </a:lnTo>
                  <a:lnTo>
                    <a:pt x="10" y="12"/>
                  </a:lnTo>
                  <a:lnTo>
                    <a:pt x="10" y="25"/>
                  </a:lnTo>
                  <a:lnTo>
                    <a:pt x="10" y="33"/>
                  </a:lnTo>
                  <a:lnTo>
                    <a:pt x="6" y="37"/>
                  </a:lnTo>
                  <a:lnTo>
                    <a:pt x="0" y="43"/>
                  </a:lnTo>
                  <a:lnTo>
                    <a:pt x="0" y="10"/>
                  </a:lnTo>
                  <a:lnTo>
                    <a:pt x="6" y="4"/>
                  </a:lnTo>
                  <a:lnTo>
                    <a:pt x="10" y="0"/>
                  </a:lnTo>
                  <a:close/>
                </a:path>
              </a:pathLst>
            </a:custGeom>
            <a:grpFill/>
            <a:ln w="9525">
              <a:solidFill>
                <a:schemeClr val="bg2"/>
              </a:solidFill>
              <a:round/>
              <a:headEnd/>
              <a:tailEnd/>
            </a:ln>
          </p:spPr>
          <p:txBody>
            <a:bodyPr/>
            <a:lstStyle/>
            <a:p>
              <a:pPr>
                <a:defRPr/>
              </a:pPr>
              <a:endParaRPr lang="en-GB" dirty="0"/>
            </a:p>
          </p:txBody>
        </p:sp>
        <p:sp>
          <p:nvSpPr>
            <p:cNvPr id="1012" name="Freeform 182">
              <a:extLst>
                <a:ext uri="{FF2B5EF4-FFF2-40B4-BE49-F238E27FC236}">
                  <a16:creationId xmlns:a16="http://schemas.microsoft.com/office/drawing/2014/main" id="{C44DB517-54A5-4684-8AEF-09C9C212E33C}"/>
                </a:ext>
              </a:extLst>
            </p:cNvPr>
            <p:cNvSpPr>
              <a:spLocks/>
            </p:cNvSpPr>
            <p:nvPr/>
          </p:nvSpPr>
          <p:spPr bwMode="auto">
            <a:xfrm>
              <a:off x="1276" y="2594"/>
              <a:ext cx="12" cy="43"/>
            </a:xfrm>
            <a:custGeom>
              <a:avLst/>
              <a:gdLst>
                <a:gd name="T0" fmla="*/ 10 w 12"/>
                <a:gd name="T1" fmla="*/ 0 h 43"/>
                <a:gd name="T2" fmla="*/ 12 w 12"/>
                <a:gd name="T3" fmla="*/ 6 h 43"/>
                <a:gd name="T4" fmla="*/ 10 w 12"/>
                <a:gd name="T5" fmla="*/ 12 h 43"/>
                <a:gd name="T6" fmla="*/ 10 w 12"/>
                <a:gd name="T7" fmla="*/ 25 h 43"/>
                <a:gd name="T8" fmla="*/ 10 w 12"/>
                <a:gd name="T9" fmla="*/ 33 h 43"/>
                <a:gd name="T10" fmla="*/ 6 w 12"/>
                <a:gd name="T11" fmla="*/ 37 h 43"/>
                <a:gd name="T12" fmla="*/ 0 w 12"/>
                <a:gd name="T13" fmla="*/ 43 h 43"/>
                <a:gd name="T14" fmla="*/ 0 w 12"/>
                <a:gd name="T15" fmla="*/ 10 h 43"/>
                <a:gd name="T16" fmla="*/ 6 w 12"/>
                <a:gd name="T17" fmla="*/ 4 h 43"/>
                <a:gd name="T18" fmla="*/ 10 w 1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3">
                  <a:moveTo>
                    <a:pt x="10" y="0"/>
                  </a:moveTo>
                  <a:lnTo>
                    <a:pt x="12" y="6"/>
                  </a:lnTo>
                  <a:lnTo>
                    <a:pt x="10" y="12"/>
                  </a:lnTo>
                  <a:lnTo>
                    <a:pt x="10" y="25"/>
                  </a:lnTo>
                  <a:lnTo>
                    <a:pt x="10" y="33"/>
                  </a:lnTo>
                  <a:lnTo>
                    <a:pt x="6" y="37"/>
                  </a:lnTo>
                  <a:lnTo>
                    <a:pt x="0" y="43"/>
                  </a:lnTo>
                  <a:lnTo>
                    <a:pt x="0" y="10"/>
                  </a:lnTo>
                  <a:lnTo>
                    <a:pt x="6" y="4"/>
                  </a:lnTo>
                  <a:lnTo>
                    <a:pt x="1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13" name="El Salvador">
            <a:extLst>
              <a:ext uri="{FF2B5EF4-FFF2-40B4-BE49-F238E27FC236}">
                <a16:creationId xmlns:a16="http://schemas.microsoft.com/office/drawing/2014/main" id="{7C6AAD69-272F-427F-8253-1CC6B7C615E4}"/>
              </a:ext>
            </a:extLst>
          </p:cNvPr>
          <p:cNvGrpSpPr>
            <a:grpSpLocks/>
          </p:cNvGrpSpPr>
          <p:nvPr/>
        </p:nvGrpSpPr>
        <p:grpSpPr bwMode="auto">
          <a:xfrm>
            <a:off x="4930958" y="4094001"/>
            <a:ext cx="45556" cy="32584"/>
            <a:chOff x="1263" y="2656"/>
            <a:chExt cx="33" cy="22"/>
          </a:xfrm>
          <a:solidFill>
            <a:schemeClr val="bg2"/>
          </a:solidFill>
        </p:grpSpPr>
        <p:sp>
          <p:nvSpPr>
            <p:cNvPr id="1014" name="Freeform 184">
              <a:extLst>
                <a:ext uri="{FF2B5EF4-FFF2-40B4-BE49-F238E27FC236}">
                  <a16:creationId xmlns:a16="http://schemas.microsoft.com/office/drawing/2014/main" id="{804C2088-18F2-478D-93EF-D7059F2491FA}"/>
                </a:ext>
              </a:extLst>
            </p:cNvPr>
            <p:cNvSpPr>
              <a:spLocks/>
            </p:cNvSpPr>
            <p:nvPr/>
          </p:nvSpPr>
          <p:spPr bwMode="auto">
            <a:xfrm>
              <a:off x="1263" y="2656"/>
              <a:ext cx="33" cy="22"/>
            </a:xfrm>
            <a:custGeom>
              <a:avLst/>
              <a:gdLst>
                <a:gd name="T0" fmla="*/ 0 w 33"/>
                <a:gd name="T1" fmla="*/ 10 h 22"/>
                <a:gd name="T2" fmla="*/ 11 w 33"/>
                <a:gd name="T3" fmla="*/ 0 h 22"/>
                <a:gd name="T4" fmla="*/ 17 w 33"/>
                <a:gd name="T5" fmla="*/ 4 h 22"/>
                <a:gd name="T6" fmla="*/ 23 w 33"/>
                <a:gd name="T7" fmla="*/ 8 h 22"/>
                <a:gd name="T8" fmla="*/ 31 w 33"/>
                <a:gd name="T9" fmla="*/ 10 h 22"/>
                <a:gd name="T10" fmla="*/ 33 w 33"/>
                <a:gd name="T11" fmla="*/ 14 h 22"/>
                <a:gd name="T12" fmla="*/ 29 w 33"/>
                <a:gd name="T13" fmla="*/ 20 h 22"/>
                <a:gd name="T14" fmla="*/ 25 w 33"/>
                <a:gd name="T15" fmla="*/ 22 h 22"/>
                <a:gd name="T16" fmla="*/ 15 w 33"/>
                <a:gd name="T17" fmla="*/ 18 h 22"/>
                <a:gd name="T18" fmla="*/ 8 w 33"/>
                <a:gd name="T19" fmla="*/ 14 h 22"/>
                <a:gd name="T20" fmla="*/ 0 w 33"/>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2">
                  <a:moveTo>
                    <a:pt x="0" y="10"/>
                  </a:moveTo>
                  <a:lnTo>
                    <a:pt x="11" y="0"/>
                  </a:lnTo>
                  <a:lnTo>
                    <a:pt x="17" y="4"/>
                  </a:lnTo>
                  <a:lnTo>
                    <a:pt x="23" y="8"/>
                  </a:lnTo>
                  <a:lnTo>
                    <a:pt x="31" y="10"/>
                  </a:lnTo>
                  <a:lnTo>
                    <a:pt x="33" y="14"/>
                  </a:lnTo>
                  <a:lnTo>
                    <a:pt x="29" y="20"/>
                  </a:lnTo>
                  <a:lnTo>
                    <a:pt x="25" y="22"/>
                  </a:lnTo>
                  <a:lnTo>
                    <a:pt x="15" y="18"/>
                  </a:lnTo>
                  <a:lnTo>
                    <a:pt x="8" y="14"/>
                  </a:lnTo>
                  <a:lnTo>
                    <a:pt x="0" y="10"/>
                  </a:lnTo>
                  <a:close/>
                </a:path>
              </a:pathLst>
            </a:custGeom>
            <a:grpFill/>
            <a:ln w="9525">
              <a:solidFill>
                <a:schemeClr val="bg2"/>
              </a:solidFill>
              <a:round/>
              <a:headEnd/>
              <a:tailEnd/>
            </a:ln>
          </p:spPr>
          <p:txBody>
            <a:bodyPr/>
            <a:lstStyle/>
            <a:p>
              <a:pPr>
                <a:defRPr/>
              </a:pPr>
              <a:endParaRPr lang="en-GB" dirty="0"/>
            </a:p>
          </p:txBody>
        </p:sp>
        <p:sp>
          <p:nvSpPr>
            <p:cNvPr id="1015" name="Freeform 185">
              <a:extLst>
                <a:ext uri="{FF2B5EF4-FFF2-40B4-BE49-F238E27FC236}">
                  <a16:creationId xmlns:a16="http://schemas.microsoft.com/office/drawing/2014/main" id="{5EF8F5EF-3A62-48B8-AA0F-DD36F7DEEB2B}"/>
                </a:ext>
              </a:extLst>
            </p:cNvPr>
            <p:cNvSpPr>
              <a:spLocks/>
            </p:cNvSpPr>
            <p:nvPr/>
          </p:nvSpPr>
          <p:spPr bwMode="auto">
            <a:xfrm>
              <a:off x="1263" y="2656"/>
              <a:ext cx="33" cy="22"/>
            </a:xfrm>
            <a:custGeom>
              <a:avLst/>
              <a:gdLst>
                <a:gd name="T0" fmla="*/ 0 w 33"/>
                <a:gd name="T1" fmla="*/ 10 h 22"/>
                <a:gd name="T2" fmla="*/ 11 w 33"/>
                <a:gd name="T3" fmla="*/ 0 h 22"/>
                <a:gd name="T4" fmla="*/ 17 w 33"/>
                <a:gd name="T5" fmla="*/ 4 h 22"/>
                <a:gd name="T6" fmla="*/ 23 w 33"/>
                <a:gd name="T7" fmla="*/ 8 h 22"/>
                <a:gd name="T8" fmla="*/ 31 w 33"/>
                <a:gd name="T9" fmla="*/ 10 h 22"/>
                <a:gd name="T10" fmla="*/ 33 w 33"/>
                <a:gd name="T11" fmla="*/ 14 h 22"/>
                <a:gd name="T12" fmla="*/ 29 w 33"/>
                <a:gd name="T13" fmla="*/ 20 h 22"/>
                <a:gd name="T14" fmla="*/ 25 w 33"/>
                <a:gd name="T15" fmla="*/ 22 h 22"/>
                <a:gd name="T16" fmla="*/ 15 w 33"/>
                <a:gd name="T17" fmla="*/ 18 h 22"/>
                <a:gd name="T18" fmla="*/ 8 w 33"/>
                <a:gd name="T19" fmla="*/ 14 h 22"/>
                <a:gd name="T20" fmla="*/ 0 w 33"/>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2">
                  <a:moveTo>
                    <a:pt x="0" y="10"/>
                  </a:moveTo>
                  <a:lnTo>
                    <a:pt x="11" y="0"/>
                  </a:lnTo>
                  <a:lnTo>
                    <a:pt x="17" y="4"/>
                  </a:lnTo>
                  <a:lnTo>
                    <a:pt x="23" y="8"/>
                  </a:lnTo>
                  <a:lnTo>
                    <a:pt x="31" y="10"/>
                  </a:lnTo>
                  <a:lnTo>
                    <a:pt x="33" y="14"/>
                  </a:lnTo>
                  <a:lnTo>
                    <a:pt x="29" y="20"/>
                  </a:lnTo>
                  <a:lnTo>
                    <a:pt x="25" y="22"/>
                  </a:lnTo>
                  <a:lnTo>
                    <a:pt x="15" y="18"/>
                  </a:lnTo>
                  <a:lnTo>
                    <a:pt x="8" y="14"/>
                  </a:lnTo>
                  <a:lnTo>
                    <a:pt x="0" y="10"/>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016" name="Honduras">
            <a:extLst>
              <a:ext uri="{FF2B5EF4-FFF2-40B4-BE49-F238E27FC236}">
                <a16:creationId xmlns:a16="http://schemas.microsoft.com/office/drawing/2014/main" id="{69B8876B-BFBF-4867-8EB2-3C0763154B9D}"/>
              </a:ext>
            </a:extLst>
          </p:cNvPr>
          <p:cNvGrpSpPr>
            <a:grpSpLocks/>
          </p:cNvGrpSpPr>
          <p:nvPr/>
        </p:nvGrpSpPr>
        <p:grpSpPr bwMode="auto">
          <a:xfrm>
            <a:off x="4946144" y="4061419"/>
            <a:ext cx="129767" cy="71091"/>
            <a:chOff x="1274" y="2634"/>
            <a:chExt cx="94" cy="48"/>
          </a:xfrm>
          <a:solidFill>
            <a:schemeClr val="bg2"/>
          </a:solidFill>
        </p:grpSpPr>
        <p:sp>
          <p:nvSpPr>
            <p:cNvPr id="1017" name="Freeform 187">
              <a:extLst>
                <a:ext uri="{FF2B5EF4-FFF2-40B4-BE49-F238E27FC236}">
                  <a16:creationId xmlns:a16="http://schemas.microsoft.com/office/drawing/2014/main" id="{83CE7089-4F45-4342-A634-675CF7363455}"/>
                </a:ext>
              </a:extLst>
            </p:cNvPr>
            <p:cNvSpPr>
              <a:spLocks/>
            </p:cNvSpPr>
            <p:nvPr/>
          </p:nvSpPr>
          <p:spPr bwMode="auto">
            <a:xfrm>
              <a:off x="1274" y="2634"/>
              <a:ext cx="94" cy="48"/>
            </a:xfrm>
            <a:custGeom>
              <a:avLst/>
              <a:gdLst>
                <a:gd name="T0" fmla="*/ 12 w 94"/>
                <a:gd name="T1" fmla="*/ 6 h 48"/>
                <a:gd name="T2" fmla="*/ 26 w 94"/>
                <a:gd name="T3" fmla="*/ 3 h 48"/>
                <a:gd name="T4" fmla="*/ 34 w 94"/>
                <a:gd name="T5" fmla="*/ 3 h 48"/>
                <a:gd name="T6" fmla="*/ 42 w 94"/>
                <a:gd name="T7" fmla="*/ 5 h 48"/>
                <a:gd name="T8" fmla="*/ 51 w 94"/>
                <a:gd name="T9" fmla="*/ 3 h 48"/>
                <a:gd name="T10" fmla="*/ 63 w 94"/>
                <a:gd name="T11" fmla="*/ 0 h 48"/>
                <a:gd name="T12" fmla="*/ 73 w 94"/>
                <a:gd name="T13" fmla="*/ 0 h 48"/>
                <a:gd name="T14" fmla="*/ 79 w 94"/>
                <a:gd name="T15" fmla="*/ 0 h 48"/>
                <a:gd name="T16" fmla="*/ 83 w 94"/>
                <a:gd name="T17" fmla="*/ 5 h 48"/>
                <a:gd name="T18" fmla="*/ 94 w 94"/>
                <a:gd name="T19" fmla="*/ 12 h 48"/>
                <a:gd name="T20" fmla="*/ 92 w 94"/>
                <a:gd name="T21" fmla="*/ 16 h 48"/>
                <a:gd name="T22" fmla="*/ 86 w 94"/>
                <a:gd name="T23" fmla="*/ 18 h 48"/>
                <a:gd name="T24" fmla="*/ 79 w 94"/>
                <a:gd name="T25" fmla="*/ 18 h 48"/>
                <a:gd name="T26" fmla="*/ 69 w 94"/>
                <a:gd name="T27" fmla="*/ 18 h 48"/>
                <a:gd name="T28" fmla="*/ 63 w 94"/>
                <a:gd name="T29" fmla="*/ 22 h 48"/>
                <a:gd name="T30" fmla="*/ 55 w 94"/>
                <a:gd name="T31" fmla="*/ 30 h 48"/>
                <a:gd name="T32" fmla="*/ 47 w 94"/>
                <a:gd name="T33" fmla="*/ 32 h 48"/>
                <a:gd name="T34" fmla="*/ 42 w 94"/>
                <a:gd name="T35" fmla="*/ 34 h 48"/>
                <a:gd name="T36" fmla="*/ 40 w 94"/>
                <a:gd name="T37" fmla="*/ 42 h 48"/>
                <a:gd name="T38" fmla="*/ 36 w 94"/>
                <a:gd name="T39" fmla="*/ 46 h 48"/>
                <a:gd name="T40" fmla="*/ 30 w 94"/>
                <a:gd name="T41" fmla="*/ 48 h 48"/>
                <a:gd name="T42" fmla="*/ 30 w 94"/>
                <a:gd name="T43" fmla="*/ 42 h 48"/>
                <a:gd name="T44" fmla="*/ 28 w 94"/>
                <a:gd name="T45" fmla="*/ 36 h 48"/>
                <a:gd name="T46" fmla="*/ 22 w 94"/>
                <a:gd name="T47" fmla="*/ 36 h 48"/>
                <a:gd name="T48" fmla="*/ 20 w 94"/>
                <a:gd name="T49" fmla="*/ 32 h 48"/>
                <a:gd name="T50" fmla="*/ 6 w 94"/>
                <a:gd name="T51" fmla="*/ 26 h 48"/>
                <a:gd name="T52" fmla="*/ 0 w 94"/>
                <a:gd name="T53" fmla="*/ 22 h 48"/>
                <a:gd name="T54" fmla="*/ 12 w 94"/>
                <a:gd name="T55" fmla="*/ 6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4" h="48">
                  <a:moveTo>
                    <a:pt x="12" y="6"/>
                  </a:moveTo>
                  <a:lnTo>
                    <a:pt x="26" y="3"/>
                  </a:lnTo>
                  <a:lnTo>
                    <a:pt x="34" y="3"/>
                  </a:lnTo>
                  <a:lnTo>
                    <a:pt x="42" y="5"/>
                  </a:lnTo>
                  <a:lnTo>
                    <a:pt x="51" y="3"/>
                  </a:lnTo>
                  <a:lnTo>
                    <a:pt x="63" y="0"/>
                  </a:lnTo>
                  <a:lnTo>
                    <a:pt x="73" y="0"/>
                  </a:lnTo>
                  <a:lnTo>
                    <a:pt x="79" y="0"/>
                  </a:lnTo>
                  <a:lnTo>
                    <a:pt x="83" y="5"/>
                  </a:lnTo>
                  <a:lnTo>
                    <a:pt x="94" y="12"/>
                  </a:lnTo>
                  <a:lnTo>
                    <a:pt x="92" y="16"/>
                  </a:lnTo>
                  <a:lnTo>
                    <a:pt x="86" y="18"/>
                  </a:lnTo>
                  <a:lnTo>
                    <a:pt x="79" y="18"/>
                  </a:lnTo>
                  <a:lnTo>
                    <a:pt x="69" y="18"/>
                  </a:lnTo>
                  <a:lnTo>
                    <a:pt x="63" y="22"/>
                  </a:lnTo>
                  <a:lnTo>
                    <a:pt x="55" y="30"/>
                  </a:lnTo>
                  <a:lnTo>
                    <a:pt x="47"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grpFill/>
            <a:ln w="9525">
              <a:solidFill>
                <a:schemeClr val="bg2"/>
              </a:solidFill>
              <a:round/>
              <a:headEnd/>
              <a:tailEnd/>
            </a:ln>
          </p:spPr>
          <p:txBody>
            <a:bodyPr/>
            <a:lstStyle/>
            <a:p>
              <a:pPr>
                <a:defRPr/>
              </a:pPr>
              <a:endParaRPr lang="en-GB" dirty="0"/>
            </a:p>
          </p:txBody>
        </p:sp>
        <p:sp>
          <p:nvSpPr>
            <p:cNvPr id="1018" name="Freeform 188">
              <a:extLst>
                <a:ext uri="{FF2B5EF4-FFF2-40B4-BE49-F238E27FC236}">
                  <a16:creationId xmlns:a16="http://schemas.microsoft.com/office/drawing/2014/main" id="{B724B813-507F-4847-814C-147E88F13C39}"/>
                </a:ext>
              </a:extLst>
            </p:cNvPr>
            <p:cNvSpPr>
              <a:spLocks/>
            </p:cNvSpPr>
            <p:nvPr/>
          </p:nvSpPr>
          <p:spPr bwMode="auto">
            <a:xfrm>
              <a:off x="1274" y="2634"/>
              <a:ext cx="94" cy="48"/>
            </a:xfrm>
            <a:custGeom>
              <a:avLst/>
              <a:gdLst>
                <a:gd name="T0" fmla="*/ 12 w 94"/>
                <a:gd name="T1" fmla="*/ 6 h 48"/>
                <a:gd name="T2" fmla="*/ 26 w 94"/>
                <a:gd name="T3" fmla="*/ 3 h 48"/>
                <a:gd name="T4" fmla="*/ 34 w 94"/>
                <a:gd name="T5" fmla="*/ 3 h 48"/>
                <a:gd name="T6" fmla="*/ 42 w 94"/>
                <a:gd name="T7" fmla="*/ 5 h 48"/>
                <a:gd name="T8" fmla="*/ 51 w 94"/>
                <a:gd name="T9" fmla="*/ 3 h 48"/>
                <a:gd name="T10" fmla="*/ 63 w 94"/>
                <a:gd name="T11" fmla="*/ 0 h 48"/>
                <a:gd name="T12" fmla="*/ 73 w 94"/>
                <a:gd name="T13" fmla="*/ 0 h 48"/>
                <a:gd name="T14" fmla="*/ 79 w 94"/>
                <a:gd name="T15" fmla="*/ 0 h 48"/>
                <a:gd name="T16" fmla="*/ 83 w 94"/>
                <a:gd name="T17" fmla="*/ 5 h 48"/>
                <a:gd name="T18" fmla="*/ 94 w 94"/>
                <a:gd name="T19" fmla="*/ 12 h 48"/>
                <a:gd name="T20" fmla="*/ 92 w 94"/>
                <a:gd name="T21" fmla="*/ 16 h 48"/>
                <a:gd name="T22" fmla="*/ 86 w 94"/>
                <a:gd name="T23" fmla="*/ 18 h 48"/>
                <a:gd name="T24" fmla="*/ 79 w 94"/>
                <a:gd name="T25" fmla="*/ 18 h 48"/>
                <a:gd name="T26" fmla="*/ 69 w 94"/>
                <a:gd name="T27" fmla="*/ 18 h 48"/>
                <a:gd name="T28" fmla="*/ 63 w 94"/>
                <a:gd name="T29" fmla="*/ 22 h 48"/>
                <a:gd name="T30" fmla="*/ 55 w 94"/>
                <a:gd name="T31" fmla="*/ 30 h 48"/>
                <a:gd name="T32" fmla="*/ 47 w 94"/>
                <a:gd name="T33" fmla="*/ 32 h 48"/>
                <a:gd name="T34" fmla="*/ 42 w 94"/>
                <a:gd name="T35" fmla="*/ 34 h 48"/>
                <a:gd name="T36" fmla="*/ 40 w 94"/>
                <a:gd name="T37" fmla="*/ 42 h 48"/>
                <a:gd name="T38" fmla="*/ 36 w 94"/>
                <a:gd name="T39" fmla="*/ 46 h 48"/>
                <a:gd name="T40" fmla="*/ 30 w 94"/>
                <a:gd name="T41" fmla="*/ 48 h 48"/>
                <a:gd name="T42" fmla="*/ 30 w 94"/>
                <a:gd name="T43" fmla="*/ 42 h 48"/>
                <a:gd name="T44" fmla="*/ 28 w 94"/>
                <a:gd name="T45" fmla="*/ 36 h 48"/>
                <a:gd name="T46" fmla="*/ 22 w 94"/>
                <a:gd name="T47" fmla="*/ 36 h 48"/>
                <a:gd name="T48" fmla="*/ 20 w 94"/>
                <a:gd name="T49" fmla="*/ 32 h 48"/>
                <a:gd name="T50" fmla="*/ 6 w 94"/>
                <a:gd name="T51" fmla="*/ 26 h 48"/>
                <a:gd name="T52" fmla="*/ 0 w 94"/>
                <a:gd name="T53" fmla="*/ 22 h 48"/>
                <a:gd name="T54" fmla="*/ 12 w 94"/>
                <a:gd name="T55" fmla="*/ 6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4" h="48">
                  <a:moveTo>
                    <a:pt x="12" y="6"/>
                  </a:moveTo>
                  <a:lnTo>
                    <a:pt x="26" y="3"/>
                  </a:lnTo>
                  <a:lnTo>
                    <a:pt x="34" y="3"/>
                  </a:lnTo>
                  <a:lnTo>
                    <a:pt x="42" y="5"/>
                  </a:lnTo>
                  <a:lnTo>
                    <a:pt x="51" y="3"/>
                  </a:lnTo>
                  <a:lnTo>
                    <a:pt x="63" y="0"/>
                  </a:lnTo>
                  <a:lnTo>
                    <a:pt x="73" y="0"/>
                  </a:lnTo>
                  <a:lnTo>
                    <a:pt x="79" y="0"/>
                  </a:lnTo>
                  <a:lnTo>
                    <a:pt x="83" y="5"/>
                  </a:lnTo>
                  <a:lnTo>
                    <a:pt x="94" y="12"/>
                  </a:lnTo>
                  <a:lnTo>
                    <a:pt x="92" y="16"/>
                  </a:lnTo>
                  <a:lnTo>
                    <a:pt x="86" y="18"/>
                  </a:lnTo>
                  <a:lnTo>
                    <a:pt x="79" y="18"/>
                  </a:lnTo>
                  <a:lnTo>
                    <a:pt x="69" y="18"/>
                  </a:lnTo>
                  <a:lnTo>
                    <a:pt x="63" y="22"/>
                  </a:lnTo>
                  <a:lnTo>
                    <a:pt x="55" y="30"/>
                  </a:lnTo>
                  <a:lnTo>
                    <a:pt x="47"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019" name="Nicaragua">
            <a:extLst>
              <a:ext uri="{FF2B5EF4-FFF2-40B4-BE49-F238E27FC236}">
                <a16:creationId xmlns:a16="http://schemas.microsoft.com/office/drawing/2014/main" id="{C81D369C-D64A-4C49-89BF-757391282CE8}"/>
              </a:ext>
            </a:extLst>
          </p:cNvPr>
          <p:cNvGrpSpPr>
            <a:grpSpLocks/>
          </p:cNvGrpSpPr>
          <p:nvPr/>
        </p:nvGrpSpPr>
        <p:grpSpPr bwMode="auto">
          <a:xfrm>
            <a:off x="4987260" y="4085114"/>
            <a:ext cx="85591" cy="94789"/>
            <a:chOff x="1304" y="2650"/>
            <a:chExt cx="62" cy="64"/>
          </a:xfrm>
          <a:solidFill>
            <a:schemeClr val="accent2"/>
          </a:solidFill>
        </p:grpSpPr>
        <p:sp>
          <p:nvSpPr>
            <p:cNvPr id="1020" name="Freeform 190">
              <a:extLst>
                <a:ext uri="{FF2B5EF4-FFF2-40B4-BE49-F238E27FC236}">
                  <a16:creationId xmlns:a16="http://schemas.microsoft.com/office/drawing/2014/main" id="{FD9950E1-DAE2-47A8-A705-96CA0929FA9B}"/>
                </a:ext>
              </a:extLst>
            </p:cNvPr>
            <p:cNvSpPr>
              <a:spLocks/>
            </p:cNvSpPr>
            <p:nvPr/>
          </p:nvSpPr>
          <p:spPr bwMode="auto">
            <a:xfrm>
              <a:off x="1304" y="2650"/>
              <a:ext cx="62" cy="64"/>
            </a:xfrm>
            <a:custGeom>
              <a:avLst/>
              <a:gdLst>
                <a:gd name="T0" fmla="*/ 53 w 62"/>
                <a:gd name="T1" fmla="*/ 64 h 64"/>
                <a:gd name="T2" fmla="*/ 43 w 62"/>
                <a:gd name="T3" fmla="*/ 60 h 64"/>
                <a:gd name="T4" fmla="*/ 25 w 62"/>
                <a:gd name="T5" fmla="*/ 58 h 64"/>
                <a:gd name="T6" fmla="*/ 14 w 62"/>
                <a:gd name="T7" fmla="*/ 49 h 64"/>
                <a:gd name="T8" fmla="*/ 6 w 62"/>
                <a:gd name="T9" fmla="*/ 41 h 64"/>
                <a:gd name="T10" fmla="*/ 0 w 62"/>
                <a:gd name="T11" fmla="*/ 31 h 64"/>
                <a:gd name="T12" fmla="*/ 10 w 62"/>
                <a:gd name="T13" fmla="*/ 25 h 64"/>
                <a:gd name="T14" fmla="*/ 12 w 62"/>
                <a:gd name="T15" fmla="*/ 18 h 64"/>
                <a:gd name="T16" fmla="*/ 25 w 62"/>
                <a:gd name="T17" fmla="*/ 14 h 64"/>
                <a:gd name="T18" fmla="*/ 33 w 62"/>
                <a:gd name="T19" fmla="*/ 6 h 64"/>
                <a:gd name="T20" fmla="*/ 39 w 62"/>
                <a:gd name="T21" fmla="*/ 2 h 64"/>
                <a:gd name="T22" fmla="*/ 49 w 62"/>
                <a:gd name="T23" fmla="*/ 2 h 64"/>
                <a:gd name="T24" fmla="*/ 56 w 62"/>
                <a:gd name="T25" fmla="*/ 2 h 64"/>
                <a:gd name="T26" fmla="*/ 62 w 62"/>
                <a:gd name="T27" fmla="*/ 0 h 64"/>
                <a:gd name="T28" fmla="*/ 62 w 62"/>
                <a:gd name="T29" fmla="*/ 6 h 64"/>
                <a:gd name="T30" fmla="*/ 60 w 62"/>
                <a:gd name="T31" fmla="*/ 18 h 64"/>
                <a:gd name="T32" fmla="*/ 56 w 62"/>
                <a:gd name="T33" fmla="*/ 29 h 64"/>
                <a:gd name="T34" fmla="*/ 55 w 62"/>
                <a:gd name="T35" fmla="*/ 41 h 64"/>
                <a:gd name="T36" fmla="*/ 55 w 62"/>
                <a:gd name="T37" fmla="*/ 51 h 64"/>
                <a:gd name="T38" fmla="*/ 53 w 62"/>
                <a:gd name="T39" fmla="*/ 64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2" h="64">
                  <a:moveTo>
                    <a:pt x="53" y="64"/>
                  </a:moveTo>
                  <a:lnTo>
                    <a:pt x="43" y="60"/>
                  </a:lnTo>
                  <a:lnTo>
                    <a:pt x="25" y="58"/>
                  </a:lnTo>
                  <a:lnTo>
                    <a:pt x="14" y="49"/>
                  </a:lnTo>
                  <a:lnTo>
                    <a:pt x="6" y="41"/>
                  </a:lnTo>
                  <a:lnTo>
                    <a:pt x="0" y="31"/>
                  </a:lnTo>
                  <a:lnTo>
                    <a:pt x="10" y="25"/>
                  </a:lnTo>
                  <a:lnTo>
                    <a:pt x="12" y="18"/>
                  </a:lnTo>
                  <a:lnTo>
                    <a:pt x="25" y="14"/>
                  </a:lnTo>
                  <a:lnTo>
                    <a:pt x="33" y="6"/>
                  </a:lnTo>
                  <a:lnTo>
                    <a:pt x="39" y="2"/>
                  </a:lnTo>
                  <a:lnTo>
                    <a:pt x="49" y="2"/>
                  </a:lnTo>
                  <a:lnTo>
                    <a:pt x="56" y="2"/>
                  </a:lnTo>
                  <a:lnTo>
                    <a:pt x="62" y="0"/>
                  </a:lnTo>
                  <a:lnTo>
                    <a:pt x="62" y="6"/>
                  </a:lnTo>
                  <a:lnTo>
                    <a:pt x="60" y="18"/>
                  </a:lnTo>
                  <a:lnTo>
                    <a:pt x="56" y="29"/>
                  </a:lnTo>
                  <a:lnTo>
                    <a:pt x="55" y="41"/>
                  </a:lnTo>
                  <a:lnTo>
                    <a:pt x="55" y="51"/>
                  </a:lnTo>
                  <a:lnTo>
                    <a:pt x="53" y="64"/>
                  </a:lnTo>
                  <a:close/>
                </a:path>
              </a:pathLst>
            </a:custGeom>
            <a:grpFill/>
            <a:ln w="9525">
              <a:solidFill>
                <a:schemeClr val="accent2"/>
              </a:solidFill>
              <a:round/>
              <a:headEnd/>
              <a:tailEnd/>
            </a:ln>
          </p:spPr>
          <p:txBody>
            <a:bodyPr/>
            <a:lstStyle/>
            <a:p>
              <a:pPr>
                <a:defRPr/>
              </a:pPr>
              <a:endParaRPr lang="en-GB" dirty="0"/>
            </a:p>
          </p:txBody>
        </p:sp>
        <p:sp>
          <p:nvSpPr>
            <p:cNvPr id="1021" name="Freeform 191">
              <a:extLst>
                <a:ext uri="{FF2B5EF4-FFF2-40B4-BE49-F238E27FC236}">
                  <a16:creationId xmlns:a16="http://schemas.microsoft.com/office/drawing/2014/main" id="{E154733C-5C5D-4610-A0A4-971E0D35AE8B}"/>
                </a:ext>
              </a:extLst>
            </p:cNvPr>
            <p:cNvSpPr>
              <a:spLocks/>
            </p:cNvSpPr>
            <p:nvPr/>
          </p:nvSpPr>
          <p:spPr bwMode="auto">
            <a:xfrm>
              <a:off x="1304" y="2650"/>
              <a:ext cx="62" cy="64"/>
            </a:xfrm>
            <a:custGeom>
              <a:avLst/>
              <a:gdLst>
                <a:gd name="T0" fmla="*/ 53 w 62"/>
                <a:gd name="T1" fmla="*/ 64 h 64"/>
                <a:gd name="T2" fmla="*/ 43 w 62"/>
                <a:gd name="T3" fmla="*/ 60 h 64"/>
                <a:gd name="T4" fmla="*/ 25 w 62"/>
                <a:gd name="T5" fmla="*/ 58 h 64"/>
                <a:gd name="T6" fmla="*/ 14 w 62"/>
                <a:gd name="T7" fmla="*/ 49 h 64"/>
                <a:gd name="T8" fmla="*/ 6 w 62"/>
                <a:gd name="T9" fmla="*/ 41 h 64"/>
                <a:gd name="T10" fmla="*/ 0 w 62"/>
                <a:gd name="T11" fmla="*/ 31 h 64"/>
                <a:gd name="T12" fmla="*/ 10 w 62"/>
                <a:gd name="T13" fmla="*/ 25 h 64"/>
                <a:gd name="T14" fmla="*/ 12 w 62"/>
                <a:gd name="T15" fmla="*/ 18 h 64"/>
                <a:gd name="T16" fmla="*/ 25 w 62"/>
                <a:gd name="T17" fmla="*/ 14 h 64"/>
                <a:gd name="T18" fmla="*/ 33 w 62"/>
                <a:gd name="T19" fmla="*/ 6 h 64"/>
                <a:gd name="T20" fmla="*/ 39 w 62"/>
                <a:gd name="T21" fmla="*/ 2 h 64"/>
                <a:gd name="T22" fmla="*/ 49 w 62"/>
                <a:gd name="T23" fmla="*/ 2 h 64"/>
                <a:gd name="T24" fmla="*/ 56 w 62"/>
                <a:gd name="T25" fmla="*/ 2 h 64"/>
                <a:gd name="T26" fmla="*/ 62 w 62"/>
                <a:gd name="T27" fmla="*/ 0 h 64"/>
                <a:gd name="T28" fmla="*/ 62 w 62"/>
                <a:gd name="T29" fmla="*/ 6 h 64"/>
                <a:gd name="T30" fmla="*/ 60 w 62"/>
                <a:gd name="T31" fmla="*/ 18 h 64"/>
                <a:gd name="T32" fmla="*/ 56 w 62"/>
                <a:gd name="T33" fmla="*/ 29 h 64"/>
                <a:gd name="T34" fmla="*/ 55 w 62"/>
                <a:gd name="T35" fmla="*/ 41 h 64"/>
                <a:gd name="T36" fmla="*/ 55 w 62"/>
                <a:gd name="T37" fmla="*/ 51 h 64"/>
                <a:gd name="T38" fmla="*/ 53 w 62"/>
                <a:gd name="T39" fmla="*/ 64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2" h="64">
                  <a:moveTo>
                    <a:pt x="53" y="64"/>
                  </a:moveTo>
                  <a:lnTo>
                    <a:pt x="43" y="60"/>
                  </a:lnTo>
                  <a:lnTo>
                    <a:pt x="25" y="58"/>
                  </a:lnTo>
                  <a:lnTo>
                    <a:pt x="14" y="49"/>
                  </a:lnTo>
                  <a:lnTo>
                    <a:pt x="6" y="41"/>
                  </a:lnTo>
                  <a:lnTo>
                    <a:pt x="0" y="31"/>
                  </a:lnTo>
                  <a:lnTo>
                    <a:pt x="10" y="25"/>
                  </a:lnTo>
                  <a:lnTo>
                    <a:pt x="12" y="18"/>
                  </a:lnTo>
                  <a:lnTo>
                    <a:pt x="25" y="14"/>
                  </a:lnTo>
                  <a:lnTo>
                    <a:pt x="33" y="6"/>
                  </a:lnTo>
                  <a:lnTo>
                    <a:pt x="39" y="2"/>
                  </a:lnTo>
                  <a:lnTo>
                    <a:pt x="49" y="2"/>
                  </a:lnTo>
                  <a:lnTo>
                    <a:pt x="56" y="2"/>
                  </a:lnTo>
                  <a:lnTo>
                    <a:pt x="62" y="0"/>
                  </a:lnTo>
                  <a:lnTo>
                    <a:pt x="62" y="6"/>
                  </a:lnTo>
                  <a:lnTo>
                    <a:pt x="60" y="18"/>
                  </a:lnTo>
                  <a:lnTo>
                    <a:pt x="56" y="29"/>
                  </a:lnTo>
                  <a:lnTo>
                    <a:pt x="55" y="41"/>
                  </a:lnTo>
                  <a:lnTo>
                    <a:pt x="55" y="51"/>
                  </a:lnTo>
                  <a:lnTo>
                    <a:pt x="53" y="64"/>
                  </a:lnTo>
                  <a:close/>
                </a:path>
              </a:pathLst>
            </a:custGeom>
            <a:grpFill/>
            <a:ln w="7938" cap="rnd">
              <a:solidFill>
                <a:schemeClr val="accent2"/>
              </a:solidFill>
              <a:prstDash val="solid"/>
              <a:round/>
              <a:headEnd/>
              <a:tailEnd/>
            </a:ln>
          </p:spPr>
          <p:txBody>
            <a:bodyPr/>
            <a:lstStyle/>
            <a:p>
              <a:pPr>
                <a:defRPr/>
              </a:pPr>
              <a:endParaRPr lang="en-GB" dirty="0"/>
            </a:p>
          </p:txBody>
        </p:sp>
      </p:grpSp>
      <p:grpSp>
        <p:nvGrpSpPr>
          <p:cNvPr id="1022" name="Costa Rica">
            <a:extLst>
              <a:ext uri="{FF2B5EF4-FFF2-40B4-BE49-F238E27FC236}">
                <a16:creationId xmlns:a16="http://schemas.microsoft.com/office/drawing/2014/main" id="{F8AE8D93-D777-463D-9B22-C74A6EF930EA}"/>
              </a:ext>
            </a:extLst>
          </p:cNvPr>
          <p:cNvGrpSpPr>
            <a:grpSpLocks/>
          </p:cNvGrpSpPr>
          <p:nvPr/>
        </p:nvGrpSpPr>
        <p:grpSpPr bwMode="auto">
          <a:xfrm>
            <a:off x="5019310" y="4171018"/>
            <a:ext cx="67644" cy="65167"/>
            <a:chOff x="1327" y="2708"/>
            <a:chExt cx="49" cy="44"/>
          </a:xfrm>
          <a:solidFill>
            <a:schemeClr val="bg2"/>
          </a:solidFill>
        </p:grpSpPr>
        <p:sp>
          <p:nvSpPr>
            <p:cNvPr id="1023" name="Freeform 193">
              <a:extLst>
                <a:ext uri="{FF2B5EF4-FFF2-40B4-BE49-F238E27FC236}">
                  <a16:creationId xmlns:a16="http://schemas.microsoft.com/office/drawing/2014/main" id="{A08664DB-3B66-4E65-9EA8-08720ABB651C}"/>
                </a:ext>
              </a:extLst>
            </p:cNvPr>
            <p:cNvSpPr>
              <a:spLocks/>
            </p:cNvSpPr>
            <p:nvPr/>
          </p:nvSpPr>
          <p:spPr bwMode="auto">
            <a:xfrm>
              <a:off x="1327" y="2708"/>
              <a:ext cx="49" cy="44"/>
            </a:xfrm>
            <a:custGeom>
              <a:avLst/>
              <a:gdLst>
                <a:gd name="T0" fmla="*/ 18 w 49"/>
                <a:gd name="T1" fmla="*/ 20 h 44"/>
                <a:gd name="T2" fmla="*/ 12 w 49"/>
                <a:gd name="T3" fmla="*/ 16 h 44"/>
                <a:gd name="T4" fmla="*/ 10 w 49"/>
                <a:gd name="T5" fmla="*/ 22 h 44"/>
                <a:gd name="T6" fmla="*/ 8 w 49"/>
                <a:gd name="T7" fmla="*/ 24 h 44"/>
                <a:gd name="T8" fmla="*/ 2 w 49"/>
                <a:gd name="T9" fmla="*/ 20 h 44"/>
                <a:gd name="T10" fmla="*/ 0 w 49"/>
                <a:gd name="T11" fmla="*/ 16 h 44"/>
                <a:gd name="T12" fmla="*/ 0 w 49"/>
                <a:gd name="T13" fmla="*/ 10 h 44"/>
                <a:gd name="T14" fmla="*/ 2 w 49"/>
                <a:gd name="T15" fmla="*/ 6 h 44"/>
                <a:gd name="T16" fmla="*/ 2 w 49"/>
                <a:gd name="T17" fmla="*/ 0 h 44"/>
                <a:gd name="T18" fmla="*/ 18 w 49"/>
                <a:gd name="T19" fmla="*/ 2 h 44"/>
                <a:gd name="T20" fmla="*/ 30 w 49"/>
                <a:gd name="T21" fmla="*/ 6 h 44"/>
                <a:gd name="T22" fmla="*/ 33 w 49"/>
                <a:gd name="T23" fmla="*/ 10 h 44"/>
                <a:gd name="T24" fmla="*/ 41 w 49"/>
                <a:gd name="T25" fmla="*/ 18 h 44"/>
                <a:gd name="T26" fmla="*/ 47 w 49"/>
                <a:gd name="T27" fmla="*/ 24 h 44"/>
                <a:gd name="T28" fmla="*/ 49 w 49"/>
                <a:gd name="T29" fmla="*/ 28 h 44"/>
                <a:gd name="T30" fmla="*/ 45 w 49"/>
                <a:gd name="T31" fmla="*/ 30 h 44"/>
                <a:gd name="T32" fmla="*/ 43 w 49"/>
                <a:gd name="T33" fmla="*/ 36 h 44"/>
                <a:gd name="T34" fmla="*/ 41 w 49"/>
                <a:gd name="T35" fmla="*/ 42 h 44"/>
                <a:gd name="T36" fmla="*/ 37 w 49"/>
                <a:gd name="T37" fmla="*/ 44 h 44"/>
                <a:gd name="T38" fmla="*/ 33 w 49"/>
                <a:gd name="T39" fmla="*/ 32 h 44"/>
                <a:gd name="T40" fmla="*/ 28 w 49"/>
                <a:gd name="T41" fmla="*/ 26 h 44"/>
                <a:gd name="T42" fmla="*/ 24 w 49"/>
                <a:gd name="T43" fmla="*/ 24 h 44"/>
                <a:gd name="T44" fmla="*/ 18 w 49"/>
                <a:gd name="T45" fmla="*/ 2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9" h="44">
                  <a:moveTo>
                    <a:pt x="18" y="20"/>
                  </a:moveTo>
                  <a:lnTo>
                    <a:pt x="12" y="16"/>
                  </a:lnTo>
                  <a:lnTo>
                    <a:pt x="10" y="22"/>
                  </a:lnTo>
                  <a:lnTo>
                    <a:pt x="8" y="24"/>
                  </a:lnTo>
                  <a:lnTo>
                    <a:pt x="2" y="20"/>
                  </a:lnTo>
                  <a:lnTo>
                    <a:pt x="0" y="16"/>
                  </a:lnTo>
                  <a:lnTo>
                    <a:pt x="0" y="10"/>
                  </a:lnTo>
                  <a:lnTo>
                    <a:pt x="2" y="6"/>
                  </a:lnTo>
                  <a:lnTo>
                    <a:pt x="2" y="0"/>
                  </a:lnTo>
                  <a:lnTo>
                    <a:pt x="18" y="2"/>
                  </a:lnTo>
                  <a:lnTo>
                    <a:pt x="30" y="6"/>
                  </a:lnTo>
                  <a:lnTo>
                    <a:pt x="33" y="10"/>
                  </a:lnTo>
                  <a:lnTo>
                    <a:pt x="41" y="18"/>
                  </a:lnTo>
                  <a:lnTo>
                    <a:pt x="47" y="24"/>
                  </a:lnTo>
                  <a:lnTo>
                    <a:pt x="49" y="28"/>
                  </a:lnTo>
                  <a:lnTo>
                    <a:pt x="45" y="30"/>
                  </a:lnTo>
                  <a:lnTo>
                    <a:pt x="43" y="36"/>
                  </a:lnTo>
                  <a:lnTo>
                    <a:pt x="41" y="42"/>
                  </a:lnTo>
                  <a:lnTo>
                    <a:pt x="37" y="44"/>
                  </a:lnTo>
                  <a:lnTo>
                    <a:pt x="33" y="32"/>
                  </a:lnTo>
                  <a:lnTo>
                    <a:pt x="28" y="26"/>
                  </a:lnTo>
                  <a:lnTo>
                    <a:pt x="24" y="24"/>
                  </a:lnTo>
                  <a:lnTo>
                    <a:pt x="18" y="20"/>
                  </a:lnTo>
                  <a:close/>
                </a:path>
              </a:pathLst>
            </a:custGeom>
            <a:grpFill/>
            <a:ln w="9525">
              <a:solidFill>
                <a:schemeClr val="bg2"/>
              </a:solidFill>
              <a:round/>
              <a:headEnd/>
              <a:tailEnd/>
            </a:ln>
          </p:spPr>
          <p:txBody>
            <a:bodyPr/>
            <a:lstStyle/>
            <a:p>
              <a:pPr>
                <a:defRPr/>
              </a:pPr>
              <a:endParaRPr lang="en-GB" dirty="0"/>
            </a:p>
          </p:txBody>
        </p:sp>
        <p:sp>
          <p:nvSpPr>
            <p:cNvPr id="1024" name="Freeform 194">
              <a:extLst>
                <a:ext uri="{FF2B5EF4-FFF2-40B4-BE49-F238E27FC236}">
                  <a16:creationId xmlns:a16="http://schemas.microsoft.com/office/drawing/2014/main" id="{609455D3-BB9B-4E70-BDC1-1CAA5D435CFA}"/>
                </a:ext>
              </a:extLst>
            </p:cNvPr>
            <p:cNvSpPr>
              <a:spLocks/>
            </p:cNvSpPr>
            <p:nvPr/>
          </p:nvSpPr>
          <p:spPr bwMode="auto">
            <a:xfrm>
              <a:off x="1327" y="2708"/>
              <a:ext cx="49" cy="44"/>
            </a:xfrm>
            <a:custGeom>
              <a:avLst/>
              <a:gdLst>
                <a:gd name="T0" fmla="*/ 18 w 49"/>
                <a:gd name="T1" fmla="*/ 20 h 44"/>
                <a:gd name="T2" fmla="*/ 12 w 49"/>
                <a:gd name="T3" fmla="*/ 16 h 44"/>
                <a:gd name="T4" fmla="*/ 10 w 49"/>
                <a:gd name="T5" fmla="*/ 22 h 44"/>
                <a:gd name="T6" fmla="*/ 8 w 49"/>
                <a:gd name="T7" fmla="*/ 24 h 44"/>
                <a:gd name="T8" fmla="*/ 2 w 49"/>
                <a:gd name="T9" fmla="*/ 20 h 44"/>
                <a:gd name="T10" fmla="*/ 0 w 49"/>
                <a:gd name="T11" fmla="*/ 16 h 44"/>
                <a:gd name="T12" fmla="*/ 0 w 49"/>
                <a:gd name="T13" fmla="*/ 10 h 44"/>
                <a:gd name="T14" fmla="*/ 2 w 49"/>
                <a:gd name="T15" fmla="*/ 6 h 44"/>
                <a:gd name="T16" fmla="*/ 2 w 49"/>
                <a:gd name="T17" fmla="*/ 0 h 44"/>
                <a:gd name="T18" fmla="*/ 18 w 49"/>
                <a:gd name="T19" fmla="*/ 2 h 44"/>
                <a:gd name="T20" fmla="*/ 30 w 49"/>
                <a:gd name="T21" fmla="*/ 6 h 44"/>
                <a:gd name="T22" fmla="*/ 33 w 49"/>
                <a:gd name="T23" fmla="*/ 10 h 44"/>
                <a:gd name="T24" fmla="*/ 41 w 49"/>
                <a:gd name="T25" fmla="*/ 18 h 44"/>
                <a:gd name="T26" fmla="*/ 47 w 49"/>
                <a:gd name="T27" fmla="*/ 24 h 44"/>
                <a:gd name="T28" fmla="*/ 49 w 49"/>
                <a:gd name="T29" fmla="*/ 28 h 44"/>
                <a:gd name="T30" fmla="*/ 45 w 49"/>
                <a:gd name="T31" fmla="*/ 30 h 44"/>
                <a:gd name="T32" fmla="*/ 43 w 49"/>
                <a:gd name="T33" fmla="*/ 36 h 44"/>
                <a:gd name="T34" fmla="*/ 41 w 49"/>
                <a:gd name="T35" fmla="*/ 42 h 44"/>
                <a:gd name="T36" fmla="*/ 37 w 49"/>
                <a:gd name="T37" fmla="*/ 44 h 44"/>
                <a:gd name="T38" fmla="*/ 33 w 49"/>
                <a:gd name="T39" fmla="*/ 32 h 44"/>
                <a:gd name="T40" fmla="*/ 28 w 49"/>
                <a:gd name="T41" fmla="*/ 26 h 44"/>
                <a:gd name="T42" fmla="*/ 24 w 49"/>
                <a:gd name="T43" fmla="*/ 24 h 44"/>
                <a:gd name="T44" fmla="*/ 18 w 49"/>
                <a:gd name="T4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44">
                  <a:moveTo>
                    <a:pt x="18" y="20"/>
                  </a:moveTo>
                  <a:lnTo>
                    <a:pt x="12" y="16"/>
                  </a:lnTo>
                  <a:lnTo>
                    <a:pt x="10" y="22"/>
                  </a:lnTo>
                  <a:lnTo>
                    <a:pt x="8" y="24"/>
                  </a:lnTo>
                  <a:lnTo>
                    <a:pt x="2" y="20"/>
                  </a:lnTo>
                  <a:lnTo>
                    <a:pt x="0" y="16"/>
                  </a:lnTo>
                  <a:lnTo>
                    <a:pt x="0" y="10"/>
                  </a:lnTo>
                  <a:lnTo>
                    <a:pt x="2" y="6"/>
                  </a:lnTo>
                  <a:lnTo>
                    <a:pt x="2" y="0"/>
                  </a:lnTo>
                  <a:lnTo>
                    <a:pt x="18" y="2"/>
                  </a:lnTo>
                  <a:lnTo>
                    <a:pt x="30" y="6"/>
                  </a:lnTo>
                  <a:lnTo>
                    <a:pt x="33" y="10"/>
                  </a:lnTo>
                  <a:lnTo>
                    <a:pt x="41" y="18"/>
                  </a:lnTo>
                  <a:lnTo>
                    <a:pt x="47" y="24"/>
                  </a:lnTo>
                  <a:lnTo>
                    <a:pt x="49" y="28"/>
                  </a:lnTo>
                  <a:lnTo>
                    <a:pt x="45" y="30"/>
                  </a:lnTo>
                  <a:lnTo>
                    <a:pt x="43" y="36"/>
                  </a:lnTo>
                  <a:lnTo>
                    <a:pt x="41" y="42"/>
                  </a:lnTo>
                  <a:lnTo>
                    <a:pt x="37" y="44"/>
                  </a:lnTo>
                  <a:lnTo>
                    <a:pt x="33" y="32"/>
                  </a:lnTo>
                  <a:lnTo>
                    <a:pt x="28" y="26"/>
                  </a:lnTo>
                  <a:lnTo>
                    <a:pt x="24" y="24"/>
                  </a:lnTo>
                  <a:lnTo>
                    <a:pt x="18" y="20"/>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025" name="Panama">
            <a:extLst>
              <a:ext uri="{FF2B5EF4-FFF2-40B4-BE49-F238E27FC236}">
                <a16:creationId xmlns:a16="http://schemas.microsoft.com/office/drawing/2014/main" id="{6E671B3D-600B-4ABD-B0F9-598F21F5D55A}"/>
              </a:ext>
            </a:extLst>
          </p:cNvPr>
          <p:cNvGrpSpPr>
            <a:grpSpLocks/>
          </p:cNvGrpSpPr>
          <p:nvPr/>
        </p:nvGrpSpPr>
        <p:grpSpPr bwMode="auto">
          <a:xfrm>
            <a:off x="5070388" y="4209525"/>
            <a:ext cx="138050" cy="54800"/>
            <a:chOff x="1364" y="2734"/>
            <a:chExt cx="100" cy="37"/>
          </a:xfrm>
          <a:solidFill>
            <a:schemeClr val="bg2"/>
          </a:solidFill>
        </p:grpSpPr>
        <p:sp>
          <p:nvSpPr>
            <p:cNvPr id="1026" name="Freeform 196">
              <a:extLst>
                <a:ext uri="{FF2B5EF4-FFF2-40B4-BE49-F238E27FC236}">
                  <a16:creationId xmlns:a16="http://schemas.microsoft.com/office/drawing/2014/main" id="{A8449500-08F8-452B-86B7-D32364FA72AB}"/>
                </a:ext>
              </a:extLst>
            </p:cNvPr>
            <p:cNvSpPr>
              <a:spLocks/>
            </p:cNvSpPr>
            <p:nvPr/>
          </p:nvSpPr>
          <p:spPr bwMode="auto">
            <a:xfrm>
              <a:off x="1364" y="2734"/>
              <a:ext cx="100" cy="37"/>
            </a:xfrm>
            <a:custGeom>
              <a:avLst/>
              <a:gdLst>
                <a:gd name="T0" fmla="*/ 86 w 100"/>
                <a:gd name="T1" fmla="*/ 33 h 37"/>
                <a:gd name="T2" fmla="*/ 80 w 100"/>
                <a:gd name="T3" fmla="*/ 31 h 37"/>
                <a:gd name="T4" fmla="*/ 78 w 100"/>
                <a:gd name="T5" fmla="*/ 27 h 37"/>
                <a:gd name="T6" fmla="*/ 78 w 100"/>
                <a:gd name="T7" fmla="*/ 21 h 37"/>
                <a:gd name="T8" fmla="*/ 78 w 100"/>
                <a:gd name="T9" fmla="*/ 16 h 37"/>
                <a:gd name="T10" fmla="*/ 77 w 100"/>
                <a:gd name="T11" fmla="*/ 12 h 37"/>
                <a:gd name="T12" fmla="*/ 71 w 100"/>
                <a:gd name="T13" fmla="*/ 10 h 37"/>
                <a:gd name="T14" fmla="*/ 65 w 100"/>
                <a:gd name="T15" fmla="*/ 10 h 37"/>
                <a:gd name="T16" fmla="*/ 61 w 100"/>
                <a:gd name="T17" fmla="*/ 12 h 37"/>
                <a:gd name="T18" fmla="*/ 59 w 100"/>
                <a:gd name="T19" fmla="*/ 16 h 37"/>
                <a:gd name="T20" fmla="*/ 51 w 100"/>
                <a:gd name="T21" fmla="*/ 17 h 37"/>
                <a:gd name="T22" fmla="*/ 47 w 100"/>
                <a:gd name="T23" fmla="*/ 21 h 37"/>
                <a:gd name="T24" fmla="*/ 49 w 100"/>
                <a:gd name="T25" fmla="*/ 25 h 37"/>
                <a:gd name="T26" fmla="*/ 51 w 100"/>
                <a:gd name="T27" fmla="*/ 29 h 37"/>
                <a:gd name="T28" fmla="*/ 51 w 100"/>
                <a:gd name="T29" fmla="*/ 35 h 37"/>
                <a:gd name="T30" fmla="*/ 43 w 100"/>
                <a:gd name="T31" fmla="*/ 37 h 37"/>
                <a:gd name="T32" fmla="*/ 37 w 100"/>
                <a:gd name="T33" fmla="*/ 31 h 37"/>
                <a:gd name="T34" fmla="*/ 32 w 100"/>
                <a:gd name="T35" fmla="*/ 25 h 37"/>
                <a:gd name="T36" fmla="*/ 26 w 100"/>
                <a:gd name="T37" fmla="*/ 21 h 37"/>
                <a:gd name="T38" fmla="*/ 18 w 100"/>
                <a:gd name="T39" fmla="*/ 19 h 37"/>
                <a:gd name="T40" fmla="*/ 14 w 100"/>
                <a:gd name="T41" fmla="*/ 17 h 37"/>
                <a:gd name="T42" fmla="*/ 8 w 100"/>
                <a:gd name="T43" fmla="*/ 19 h 37"/>
                <a:gd name="T44" fmla="*/ 0 w 100"/>
                <a:gd name="T45" fmla="*/ 17 h 37"/>
                <a:gd name="T46" fmla="*/ 4 w 100"/>
                <a:gd name="T47" fmla="*/ 13 h 37"/>
                <a:gd name="T48" fmla="*/ 6 w 100"/>
                <a:gd name="T49" fmla="*/ 8 h 37"/>
                <a:gd name="T50" fmla="*/ 12 w 100"/>
                <a:gd name="T51" fmla="*/ 2 h 37"/>
                <a:gd name="T52" fmla="*/ 18 w 100"/>
                <a:gd name="T53" fmla="*/ 4 h 37"/>
                <a:gd name="T54" fmla="*/ 22 w 100"/>
                <a:gd name="T55" fmla="*/ 8 h 37"/>
                <a:gd name="T56" fmla="*/ 30 w 100"/>
                <a:gd name="T57" fmla="*/ 12 h 37"/>
                <a:gd name="T58" fmla="*/ 37 w 100"/>
                <a:gd name="T59" fmla="*/ 12 h 37"/>
                <a:gd name="T60" fmla="*/ 43 w 100"/>
                <a:gd name="T61" fmla="*/ 10 h 37"/>
                <a:gd name="T62" fmla="*/ 51 w 100"/>
                <a:gd name="T63" fmla="*/ 6 h 37"/>
                <a:gd name="T64" fmla="*/ 61 w 100"/>
                <a:gd name="T65" fmla="*/ 2 h 37"/>
                <a:gd name="T66" fmla="*/ 71 w 100"/>
                <a:gd name="T67" fmla="*/ 0 h 37"/>
                <a:gd name="T68" fmla="*/ 80 w 100"/>
                <a:gd name="T69" fmla="*/ 2 h 37"/>
                <a:gd name="T70" fmla="*/ 86 w 100"/>
                <a:gd name="T71" fmla="*/ 6 h 37"/>
                <a:gd name="T72" fmla="*/ 92 w 100"/>
                <a:gd name="T73" fmla="*/ 10 h 37"/>
                <a:gd name="T74" fmla="*/ 96 w 100"/>
                <a:gd name="T75" fmla="*/ 16 h 37"/>
                <a:gd name="T76" fmla="*/ 100 w 100"/>
                <a:gd name="T77" fmla="*/ 19 h 37"/>
                <a:gd name="T78" fmla="*/ 98 w 100"/>
                <a:gd name="T79" fmla="*/ 25 h 37"/>
                <a:gd name="T80" fmla="*/ 92 w 100"/>
                <a:gd name="T81" fmla="*/ 29 h 37"/>
                <a:gd name="T82" fmla="*/ 86 w 100"/>
                <a:gd name="T83" fmla="*/ 33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0" h="37">
                  <a:moveTo>
                    <a:pt x="86" y="33"/>
                  </a:moveTo>
                  <a:lnTo>
                    <a:pt x="80" y="31"/>
                  </a:lnTo>
                  <a:lnTo>
                    <a:pt x="78" y="27"/>
                  </a:lnTo>
                  <a:lnTo>
                    <a:pt x="78" y="21"/>
                  </a:lnTo>
                  <a:lnTo>
                    <a:pt x="78" y="16"/>
                  </a:lnTo>
                  <a:lnTo>
                    <a:pt x="77" y="12"/>
                  </a:lnTo>
                  <a:lnTo>
                    <a:pt x="71" y="10"/>
                  </a:lnTo>
                  <a:lnTo>
                    <a:pt x="65" y="10"/>
                  </a:lnTo>
                  <a:lnTo>
                    <a:pt x="61" y="12"/>
                  </a:lnTo>
                  <a:lnTo>
                    <a:pt x="59" y="16"/>
                  </a:lnTo>
                  <a:lnTo>
                    <a:pt x="51" y="17"/>
                  </a:lnTo>
                  <a:lnTo>
                    <a:pt x="47" y="21"/>
                  </a:lnTo>
                  <a:lnTo>
                    <a:pt x="49" y="25"/>
                  </a:lnTo>
                  <a:lnTo>
                    <a:pt x="51" y="29"/>
                  </a:lnTo>
                  <a:lnTo>
                    <a:pt x="51" y="35"/>
                  </a:lnTo>
                  <a:lnTo>
                    <a:pt x="43" y="37"/>
                  </a:lnTo>
                  <a:lnTo>
                    <a:pt x="37" y="31"/>
                  </a:lnTo>
                  <a:lnTo>
                    <a:pt x="32" y="25"/>
                  </a:lnTo>
                  <a:lnTo>
                    <a:pt x="26" y="21"/>
                  </a:lnTo>
                  <a:lnTo>
                    <a:pt x="18" y="19"/>
                  </a:lnTo>
                  <a:lnTo>
                    <a:pt x="14" y="17"/>
                  </a:lnTo>
                  <a:lnTo>
                    <a:pt x="8" y="19"/>
                  </a:lnTo>
                  <a:lnTo>
                    <a:pt x="0" y="17"/>
                  </a:lnTo>
                  <a:lnTo>
                    <a:pt x="4" y="13"/>
                  </a:lnTo>
                  <a:lnTo>
                    <a:pt x="6" y="8"/>
                  </a:lnTo>
                  <a:lnTo>
                    <a:pt x="12" y="2"/>
                  </a:lnTo>
                  <a:lnTo>
                    <a:pt x="18" y="4"/>
                  </a:lnTo>
                  <a:lnTo>
                    <a:pt x="22" y="8"/>
                  </a:lnTo>
                  <a:lnTo>
                    <a:pt x="30" y="12"/>
                  </a:lnTo>
                  <a:lnTo>
                    <a:pt x="37" y="12"/>
                  </a:lnTo>
                  <a:lnTo>
                    <a:pt x="43" y="10"/>
                  </a:lnTo>
                  <a:lnTo>
                    <a:pt x="51" y="6"/>
                  </a:lnTo>
                  <a:lnTo>
                    <a:pt x="61" y="2"/>
                  </a:lnTo>
                  <a:lnTo>
                    <a:pt x="71" y="0"/>
                  </a:lnTo>
                  <a:lnTo>
                    <a:pt x="80" y="2"/>
                  </a:lnTo>
                  <a:lnTo>
                    <a:pt x="86" y="6"/>
                  </a:lnTo>
                  <a:lnTo>
                    <a:pt x="92" y="10"/>
                  </a:lnTo>
                  <a:lnTo>
                    <a:pt x="96" y="16"/>
                  </a:lnTo>
                  <a:lnTo>
                    <a:pt x="100" y="19"/>
                  </a:lnTo>
                  <a:lnTo>
                    <a:pt x="98" y="25"/>
                  </a:lnTo>
                  <a:lnTo>
                    <a:pt x="92" y="29"/>
                  </a:lnTo>
                  <a:lnTo>
                    <a:pt x="86" y="33"/>
                  </a:lnTo>
                  <a:close/>
                </a:path>
              </a:pathLst>
            </a:custGeom>
            <a:grpFill/>
            <a:ln w="9525">
              <a:solidFill>
                <a:schemeClr val="bg2"/>
              </a:solidFill>
              <a:round/>
              <a:headEnd/>
              <a:tailEnd/>
            </a:ln>
          </p:spPr>
          <p:txBody>
            <a:bodyPr/>
            <a:lstStyle/>
            <a:p>
              <a:pPr>
                <a:defRPr/>
              </a:pPr>
              <a:endParaRPr lang="en-GB" dirty="0"/>
            </a:p>
          </p:txBody>
        </p:sp>
        <p:sp>
          <p:nvSpPr>
            <p:cNvPr id="1027" name="Freeform 197">
              <a:extLst>
                <a:ext uri="{FF2B5EF4-FFF2-40B4-BE49-F238E27FC236}">
                  <a16:creationId xmlns:a16="http://schemas.microsoft.com/office/drawing/2014/main" id="{E93787BB-A192-4A86-973A-D1EB8A173846}"/>
                </a:ext>
              </a:extLst>
            </p:cNvPr>
            <p:cNvSpPr>
              <a:spLocks/>
            </p:cNvSpPr>
            <p:nvPr/>
          </p:nvSpPr>
          <p:spPr bwMode="auto">
            <a:xfrm>
              <a:off x="1364" y="2734"/>
              <a:ext cx="100" cy="37"/>
            </a:xfrm>
            <a:custGeom>
              <a:avLst/>
              <a:gdLst>
                <a:gd name="T0" fmla="*/ 86 w 100"/>
                <a:gd name="T1" fmla="*/ 33 h 37"/>
                <a:gd name="T2" fmla="*/ 80 w 100"/>
                <a:gd name="T3" fmla="*/ 31 h 37"/>
                <a:gd name="T4" fmla="*/ 78 w 100"/>
                <a:gd name="T5" fmla="*/ 27 h 37"/>
                <a:gd name="T6" fmla="*/ 78 w 100"/>
                <a:gd name="T7" fmla="*/ 21 h 37"/>
                <a:gd name="T8" fmla="*/ 78 w 100"/>
                <a:gd name="T9" fmla="*/ 16 h 37"/>
                <a:gd name="T10" fmla="*/ 77 w 100"/>
                <a:gd name="T11" fmla="*/ 12 h 37"/>
                <a:gd name="T12" fmla="*/ 71 w 100"/>
                <a:gd name="T13" fmla="*/ 10 h 37"/>
                <a:gd name="T14" fmla="*/ 65 w 100"/>
                <a:gd name="T15" fmla="*/ 10 h 37"/>
                <a:gd name="T16" fmla="*/ 61 w 100"/>
                <a:gd name="T17" fmla="*/ 12 h 37"/>
                <a:gd name="T18" fmla="*/ 59 w 100"/>
                <a:gd name="T19" fmla="*/ 16 h 37"/>
                <a:gd name="T20" fmla="*/ 51 w 100"/>
                <a:gd name="T21" fmla="*/ 17 h 37"/>
                <a:gd name="T22" fmla="*/ 47 w 100"/>
                <a:gd name="T23" fmla="*/ 21 h 37"/>
                <a:gd name="T24" fmla="*/ 49 w 100"/>
                <a:gd name="T25" fmla="*/ 25 h 37"/>
                <a:gd name="T26" fmla="*/ 51 w 100"/>
                <a:gd name="T27" fmla="*/ 29 h 37"/>
                <a:gd name="T28" fmla="*/ 51 w 100"/>
                <a:gd name="T29" fmla="*/ 35 h 37"/>
                <a:gd name="T30" fmla="*/ 43 w 100"/>
                <a:gd name="T31" fmla="*/ 37 h 37"/>
                <a:gd name="T32" fmla="*/ 37 w 100"/>
                <a:gd name="T33" fmla="*/ 31 h 37"/>
                <a:gd name="T34" fmla="*/ 32 w 100"/>
                <a:gd name="T35" fmla="*/ 25 h 37"/>
                <a:gd name="T36" fmla="*/ 26 w 100"/>
                <a:gd name="T37" fmla="*/ 21 h 37"/>
                <a:gd name="T38" fmla="*/ 18 w 100"/>
                <a:gd name="T39" fmla="*/ 19 h 37"/>
                <a:gd name="T40" fmla="*/ 14 w 100"/>
                <a:gd name="T41" fmla="*/ 17 h 37"/>
                <a:gd name="T42" fmla="*/ 8 w 100"/>
                <a:gd name="T43" fmla="*/ 19 h 37"/>
                <a:gd name="T44" fmla="*/ 0 w 100"/>
                <a:gd name="T45" fmla="*/ 17 h 37"/>
                <a:gd name="T46" fmla="*/ 4 w 100"/>
                <a:gd name="T47" fmla="*/ 13 h 37"/>
                <a:gd name="T48" fmla="*/ 6 w 100"/>
                <a:gd name="T49" fmla="*/ 8 h 37"/>
                <a:gd name="T50" fmla="*/ 12 w 100"/>
                <a:gd name="T51" fmla="*/ 2 h 37"/>
                <a:gd name="T52" fmla="*/ 18 w 100"/>
                <a:gd name="T53" fmla="*/ 4 h 37"/>
                <a:gd name="T54" fmla="*/ 22 w 100"/>
                <a:gd name="T55" fmla="*/ 8 h 37"/>
                <a:gd name="T56" fmla="*/ 30 w 100"/>
                <a:gd name="T57" fmla="*/ 12 h 37"/>
                <a:gd name="T58" fmla="*/ 37 w 100"/>
                <a:gd name="T59" fmla="*/ 12 h 37"/>
                <a:gd name="T60" fmla="*/ 43 w 100"/>
                <a:gd name="T61" fmla="*/ 10 h 37"/>
                <a:gd name="T62" fmla="*/ 51 w 100"/>
                <a:gd name="T63" fmla="*/ 6 h 37"/>
                <a:gd name="T64" fmla="*/ 61 w 100"/>
                <a:gd name="T65" fmla="*/ 2 h 37"/>
                <a:gd name="T66" fmla="*/ 71 w 100"/>
                <a:gd name="T67" fmla="*/ 0 h 37"/>
                <a:gd name="T68" fmla="*/ 80 w 100"/>
                <a:gd name="T69" fmla="*/ 2 h 37"/>
                <a:gd name="T70" fmla="*/ 86 w 100"/>
                <a:gd name="T71" fmla="*/ 6 h 37"/>
                <a:gd name="T72" fmla="*/ 92 w 100"/>
                <a:gd name="T73" fmla="*/ 10 h 37"/>
                <a:gd name="T74" fmla="*/ 96 w 100"/>
                <a:gd name="T75" fmla="*/ 16 h 37"/>
                <a:gd name="T76" fmla="*/ 100 w 100"/>
                <a:gd name="T77" fmla="*/ 19 h 37"/>
                <a:gd name="T78" fmla="*/ 98 w 100"/>
                <a:gd name="T79" fmla="*/ 25 h 37"/>
                <a:gd name="T80" fmla="*/ 92 w 100"/>
                <a:gd name="T81" fmla="*/ 29 h 37"/>
                <a:gd name="T82" fmla="*/ 86 w 100"/>
                <a:gd name="T83"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 h="37">
                  <a:moveTo>
                    <a:pt x="86" y="33"/>
                  </a:moveTo>
                  <a:lnTo>
                    <a:pt x="80" y="31"/>
                  </a:lnTo>
                  <a:lnTo>
                    <a:pt x="78" y="27"/>
                  </a:lnTo>
                  <a:lnTo>
                    <a:pt x="78" y="21"/>
                  </a:lnTo>
                  <a:lnTo>
                    <a:pt x="78" y="16"/>
                  </a:lnTo>
                  <a:lnTo>
                    <a:pt x="77" y="12"/>
                  </a:lnTo>
                  <a:lnTo>
                    <a:pt x="71" y="10"/>
                  </a:lnTo>
                  <a:lnTo>
                    <a:pt x="65" y="10"/>
                  </a:lnTo>
                  <a:lnTo>
                    <a:pt x="61" y="12"/>
                  </a:lnTo>
                  <a:lnTo>
                    <a:pt x="59" y="16"/>
                  </a:lnTo>
                  <a:lnTo>
                    <a:pt x="51" y="17"/>
                  </a:lnTo>
                  <a:lnTo>
                    <a:pt x="47" y="21"/>
                  </a:lnTo>
                  <a:lnTo>
                    <a:pt x="49" y="25"/>
                  </a:lnTo>
                  <a:lnTo>
                    <a:pt x="51" y="29"/>
                  </a:lnTo>
                  <a:lnTo>
                    <a:pt x="51" y="35"/>
                  </a:lnTo>
                  <a:lnTo>
                    <a:pt x="43" y="37"/>
                  </a:lnTo>
                  <a:lnTo>
                    <a:pt x="37" y="31"/>
                  </a:lnTo>
                  <a:lnTo>
                    <a:pt x="32" y="25"/>
                  </a:lnTo>
                  <a:lnTo>
                    <a:pt x="26" y="21"/>
                  </a:lnTo>
                  <a:lnTo>
                    <a:pt x="18" y="19"/>
                  </a:lnTo>
                  <a:lnTo>
                    <a:pt x="14" y="17"/>
                  </a:lnTo>
                  <a:lnTo>
                    <a:pt x="8" y="19"/>
                  </a:lnTo>
                  <a:lnTo>
                    <a:pt x="0" y="17"/>
                  </a:lnTo>
                  <a:lnTo>
                    <a:pt x="4" y="13"/>
                  </a:lnTo>
                  <a:lnTo>
                    <a:pt x="6" y="8"/>
                  </a:lnTo>
                  <a:lnTo>
                    <a:pt x="12" y="2"/>
                  </a:lnTo>
                  <a:lnTo>
                    <a:pt x="18" y="4"/>
                  </a:lnTo>
                  <a:lnTo>
                    <a:pt x="22" y="8"/>
                  </a:lnTo>
                  <a:lnTo>
                    <a:pt x="30" y="12"/>
                  </a:lnTo>
                  <a:lnTo>
                    <a:pt x="37" y="12"/>
                  </a:lnTo>
                  <a:lnTo>
                    <a:pt x="43" y="10"/>
                  </a:lnTo>
                  <a:lnTo>
                    <a:pt x="51" y="6"/>
                  </a:lnTo>
                  <a:lnTo>
                    <a:pt x="61" y="2"/>
                  </a:lnTo>
                  <a:lnTo>
                    <a:pt x="71" y="0"/>
                  </a:lnTo>
                  <a:lnTo>
                    <a:pt x="80" y="2"/>
                  </a:lnTo>
                  <a:lnTo>
                    <a:pt x="86" y="6"/>
                  </a:lnTo>
                  <a:lnTo>
                    <a:pt x="92" y="10"/>
                  </a:lnTo>
                  <a:lnTo>
                    <a:pt x="96" y="16"/>
                  </a:lnTo>
                  <a:lnTo>
                    <a:pt x="100" y="19"/>
                  </a:lnTo>
                  <a:lnTo>
                    <a:pt x="98" y="25"/>
                  </a:lnTo>
                  <a:lnTo>
                    <a:pt x="92" y="29"/>
                  </a:lnTo>
                  <a:lnTo>
                    <a:pt x="86" y="3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28" name="Cuba">
            <a:extLst>
              <a:ext uri="{FF2B5EF4-FFF2-40B4-BE49-F238E27FC236}">
                <a16:creationId xmlns:a16="http://schemas.microsoft.com/office/drawing/2014/main" id="{B51B00E2-C1BA-4A43-9727-95EF52FDB089}"/>
              </a:ext>
            </a:extLst>
          </p:cNvPr>
          <p:cNvGrpSpPr>
            <a:grpSpLocks/>
          </p:cNvGrpSpPr>
          <p:nvPr/>
        </p:nvGrpSpPr>
        <p:grpSpPr bwMode="auto">
          <a:xfrm>
            <a:off x="5041399" y="3889614"/>
            <a:ext cx="223641" cy="81459"/>
            <a:chOff x="1343" y="2518"/>
            <a:chExt cx="162" cy="55"/>
          </a:xfrm>
          <a:solidFill>
            <a:schemeClr val="bg2"/>
          </a:solidFill>
        </p:grpSpPr>
        <p:sp>
          <p:nvSpPr>
            <p:cNvPr id="1029" name="Freeform 199">
              <a:extLst>
                <a:ext uri="{FF2B5EF4-FFF2-40B4-BE49-F238E27FC236}">
                  <a16:creationId xmlns:a16="http://schemas.microsoft.com/office/drawing/2014/main" id="{BA2CFD64-D6E6-4468-A66E-E56BE859E278}"/>
                </a:ext>
              </a:extLst>
            </p:cNvPr>
            <p:cNvSpPr>
              <a:spLocks/>
            </p:cNvSpPr>
            <p:nvPr/>
          </p:nvSpPr>
          <p:spPr bwMode="auto">
            <a:xfrm>
              <a:off x="1343" y="2518"/>
              <a:ext cx="162" cy="55"/>
            </a:xfrm>
            <a:custGeom>
              <a:avLst/>
              <a:gdLst>
                <a:gd name="T0" fmla="*/ 144 w 162"/>
                <a:gd name="T1" fmla="*/ 55 h 55"/>
                <a:gd name="T2" fmla="*/ 137 w 162"/>
                <a:gd name="T3" fmla="*/ 51 h 55"/>
                <a:gd name="T4" fmla="*/ 127 w 162"/>
                <a:gd name="T5" fmla="*/ 51 h 55"/>
                <a:gd name="T6" fmla="*/ 121 w 162"/>
                <a:gd name="T7" fmla="*/ 55 h 55"/>
                <a:gd name="T8" fmla="*/ 113 w 162"/>
                <a:gd name="T9" fmla="*/ 53 h 55"/>
                <a:gd name="T10" fmla="*/ 115 w 162"/>
                <a:gd name="T11" fmla="*/ 45 h 55"/>
                <a:gd name="T12" fmla="*/ 113 w 162"/>
                <a:gd name="T13" fmla="*/ 40 h 55"/>
                <a:gd name="T14" fmla="*/ 101 w 162"/>
                <a:gd name="T15" fmla="*/ 40 h 55"/>
                <a:gd name="T16" fmla="*/ 98 w 162"/>
                <a:gd name="T17" fmla="*/ 32 h 55"/>
                <a:gd name="T18" fmla="*/ 92 w 162"/>
                <a:gd name="T19" fmla="*/ 30 h 55"/>
                <a:gd name="T20" fmla="*/ 78 w 162"/>
                <a:gd name="T21" fmla="*/ 26 h 55"/>
                <a:gd name="T22" fmla="*/ 74 w 162"/>
                <a:gd name="T23" fmla="*/ 22 h 55"/>
                <a:gd name="T24" fmla="*/ 60 w 162"/>
                <a:gd name="T25" fmla="*/ 18 h 55"/>
                <a:gd name="T26" fmla="*/ 47 w 162"/>
                <a:gd name="T27" fmla="*/ 16 h 55"/>
                <a:gd name="T28" fmla="*/ 43 w 162"/>
                <a:gd name="T29" fmla="*/ 12 h 55"/>
                <a:gd name="T30" fmla="*/ 33 w 162"/>
                <a:gd name="T31" fmla="*/ 10 h 55"/>
                <a:gd name="T32" fmla="*/ 27 w 162"/>
                <a:gd name="T33" fmla="*/ 14 h 55"/>
                <a:gd name="T34" fmla="*/ 19 w 162"/>
                <a:gd name="T35" fmla="*/ 18 h 55"/>
                <a:gd name="T36" fmla="*/ 12 w 162"/>
                <a:gd name="T37" fmla="*/ 22 h 55"/>
                <a:gd name="T38" fmla="*/ 0 w 162"/>
                <a:gd name="T39" fmla="*/ 22 h 55"/>
                <a:gd name="T40" fmla="*/ 2 w 162"/>
                <a:gd name="T41" fmla="*/ 16 h 55"/>
                <a:gd name="T42" fmla="*/ 10 w 162"/>
                <a:gd name="T43" fmla="*/ 6 h 55"/>
                <a:gd name="T44" fmla="*/ 25 w 162"/>
                <a:gd name="T45" fmla="*/ 2 h 55"/>
                <a:gd name="T46" fmla="*/ 39 w 162"/>
                <a:gd name="T47" fmla="*/ 0 h 55"/>
                <a:gd name="T48" fmla="*/ 56 w 162"/>
                <a:gd name="T49" fmla="*/ 0 h 55"/>
                <a:gd name="T50" fmla="*/ 72 w 162"/>
                <a:gd name="T51" fmla="*/ 4 h 55"/>
                <a:gd name="T52" fmla="*/ 86 w 162"/>
                <a:gd name="T53" fmla="*/ 10 h 55"/>
                <a:gd name="T54" fmla="*/ 101 w 162"/>
                <a:gd name="T55" fmla="*/ 14 h 55"/>
                <a:gd name="T56" fmla="*/ 107 w 162"/>
                <a:gd name="T57" fmla="*/ 20 h 55"/>
                <a:gd name="T58" fmla="*/ 113 w 162"/>
                <a:gd name="T59" fmla="*/ 24 h 55"/>
                <a:gd name="T60" fmla="*/ 127 w 162"/>
                <a:gd name="T61" fmla="*/ 30 h 55"/>
                <a:gd name="T62" fmla="*/ 139 w 162"/>
                <a:gd name="T63" fmla="*/ 34 h 55"/>
                <a:gd name="T64" fmla="*/ 150 w 162"/>
                <a:gd name="T65" fmla="*/ 40 h 55"/>
                <a:gd name="T66" fmla="*/ 162 w 162"/>
                <a:gd name="T67" fmla="*/ 45 h 55"/>
                <a:gd name="T68" fmla="*/ 156 w 162"/>
                <a:gd name="T69" fmla="*/ 49 h 55"/>
                <a:gd name="T70" fmla="*/ 148 w 162"/>
                <a:gd name="T71" fmla="*/ 51 h 55"/>
                <a:gd name="T72" fmla="*/ 146 w 162"/>
                <a:gd name="T73" fmla="*/ 55 h 55"/>
                <a:gd name="T74" fmla="*/ 144 w 162"/>
                <a:gd name="T75" fmla="*/ 55 h 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2" h="55">
                  <a:moveTo>
                    <a:pt x="144" y="55"/>
                  </a:moveTo>
                  <a:lnTo>
                    <a:pt x="137" y="51"/>
                  </a:lnTo>
                  <a:lnTo>
                    <a:pt x="127" y="51"/>
                  </a:lnTo>
                  <a:lnTo>
                    <a:pt x="121" y="55"/>
                  </a:lnTo>
                  <a:lnTo>
                    <a:pt x="113" y="53"/>
                  </a:lnTo>
                  <a:lnTo>
                    <a:pt x="115" y="45"/>
                  </a:lnTo>
                  <a:lnTo>
                    <a:pt x="113" y="40"/>
                  </a:lnTo>
                  <a:lnTo>
                    <a:pt x="101" y="40"/>
                  </a:lnTo>
                  <a:lnTo>
                    <a:pt x="98" y="32"/>
                  </a:lnTo>
                  <a:lnTo>
                    <a:pt x="92" y="30"/>
                  </a:lnTo>
                  <a:lnTo>
                    <a:pt x="78" y="26"/>
                  </a:lnTo>
                  <a:lnTo>
                    <a:pt x="74" y="22"/>
                  </a:lnTo>
                  <a:lnTo>
                    <a:pt x="60" y="18"/>
                  </a:lnTo>
                  <a:lnTo>
                    <a:pt x="47" y="16"/>
                  </a:lnTo>
                  <a:lnTo>
                    <a:pt x="43" y="12"/>
                  </a:lnTo>
                  <a:lnTo>
                    <a:pt x="33" y="10"/>
                  </a:lnTo>
                  <a:lnTo>
                    <a:pt x="27" y="14"/>
                  </a:lnTo>
                  <a:lnTo>
                    <a:pt x="19" y="18"/>
                  </a:lnTo>
                  <a:lnTo>
                    <a:pt x="12" y="22"/>
                  </a:lnTo>
                  <a:lnTo>
                    <a:pt x="0" y="22"/>
                  </a:lnTo>
                  <a:lnTo>
                    <a:pt x="2" y="16"/>
                  </a:lnTo>
                  <a:lnTo>
                    <a:pt x="10" y="6"/>
                  </a:lnTo>
                  <a:lnTo>
                    <a:pt x="25" y="2"/>
                  </a:lnTo>
                  <a:lnTo>
                    <a:pt x="39" y="0"/>
                  </a:lnTo>
                  <a:lnTo>
                    <a:pt x="56" y="0"/>
                  </a:lnTo>
                  <a:lnTo>
                    <a:pt x="72" y="4"/>
                  </a:lnTo>
                  <a:lnTo>
                    <a:pt x="86" y="10"/>
                  </a:lnTo>
                  <a:lnTo>
                    <a:pt x="101" y="14"/>
                  </a:lnTo>
                  <a:lnTo>
                    <a:pt x="107" y="20"/>
                  </a:lnTo>
                  <a:lnTo>
                    <a:pt x="113" y="24"/>
                  </a:lnTo>
                  <a:lnTo>
                    <a:pt x="127" y="30"/>
                  </a:lnTo>
                  <a:lnTo>
                    <a:pt x="139" y="34"/>
                  </a:lnTo>
                  <a:lnTo>
                    <a:pt x="150" y="40"/>
                  </a:lnTo>
                  <a:lnTo>
                    <a:pt x="162" y="45"/>
                  </a:lnTo>
                  <a:lnTo>
                    <a:pt x="156" y="49"/>
                  </a:lnTo>
                  <a:lnTo>
                    <a:pt x="148" y="51"/>
                  </a:lnTo>
                  <a:lnTo>
                    <a:pt x="146" y="55"/>
                  </a:lnTo>
                  <a:lnTo>
                    <a:pt x="144" y="55"/>
                  </a:lnTo>
                  <a:close/>
                </a:path>
              </a:pathLst>
            </a:custGeom>
            <a:grpFill/>
            <a:ln w="9525">
              <a:solidFill>
                <a:schemeClr val="bg2"/>
              </a:solidFill>
              <a:round/>
              <a:headEnd/>
              <a:tailEnd/>
            </a:ln>
          </p:spPr>
          <p:txBody>
            <a:bodyPr/>
            <a:lstStyle/>
            <a:p>
              <a:pPr>
                <a:defRPr/>
              </a:pPr>
              <a:endParaRPr lang="en-GB" dirty="0"/>
            </a:p>
          </p:txBody>
        </p:sp>
        <p:sp>
          <p:nvSpPr>
            <p:cNvPr id="1030" name="Freeform 200">
              <a:extLst>
                <a:ext uri="{FF2B5EF4-FFF2-40B4-BE49-F238E27FC236}">
                  <a16:creationId xmlns:a16="http://schemas.microsoft.com/office/drawing/2014/main" id="{3EB9AB9E-36B6-44CC-935B-A5822B35DFDF}"/>
                </a:ext>
              </a:extLst>
            </p:cNvPr>
            <p:cNvSpPr>
              <a:spLocks/>
            </p:cNvSpPr>
            <p:nvPr/>
          </p:nvSpPr>
          <p:spPr bwMode="auto">
            <a:xfrm>
              <a:off x="1343" y="2518"/>
              <a:ext cx="162" cy="55"/>
            </a:xfrm>
            <a:custGeom>
              <a:avLst/>
              <a:gdLst>
                <a:gd name="T0" fmla="*/ 144 w 162"/>
                <a:gd name="T1" fmla="*/ 55 h 55"/>
                <a:gd name="T2" fmla="*/ 137 w 162"/>
                <a:gd name="T3" fmla="*/ 51 h 55"/>
                <a:gd name="T4" fmla="*/ 127 w 162"/>
                <a:gd name="T5" fmla="*/ 51 h 55"/>
                <a:gd name="T6" fmla="*/ 121 w 162"/>
                <a:gd name="T7" fmla="*/ 55 h 55"/>
                <a:gd name="T8" fmla="*/ 113 w 162"/>
                <a:gd name="T9" fmla="*/ 53 h 55"/>
                <a:gd name="T10" fmla="*/ 115 w 162"/>
                <a:gd name="T11" fmla="*/ 45 h 55"/>
                <a:gd name="T12" fmla="*/ 113 w 162"/>
                <a:gd name="T13" fmla="*/ 40 h 55"/>
                <a:gd name="T14" fmla="*/ 101 w 162"/>
                <a:gd name="T15" fmla="*/ 40 h 55"/>
                <a:gd name="T16" fmla="*/ 98 w 162"/>
                <a:gd name="T17" fmla="*/ 32 h 55"/>
                <a:gd name="T18" fmla="*/ 92 w 162"/>
                <a:gd name="T19" fmla="*/ 30 h 55"/>
                <a:gd name="T20" fmla="*/ 78 w 162"/>
                <a:gd name="T21" fmla="*/ 26 h 55"/>
                <a:gd name="T22" fmla="*/ 74 w 162"/>
                <a:gd name="T23" fmla="*/ 22 h 55"/>
                <a:gd name="T24" fmla="*/ 60 w 162"/>
                <a:gd name="T25" fmla="*/ 18 h 55"/>
                <a:gd name="T26" fmla="*/ 47 w 162"/>
                <a:gd name="T27" fmla="*/ 16 h 55"/>
                <a:gd name="T28" fmla="*/ 43 w 162"/>
                <a:gd name="T29" fmla="*/ 12 h 55"/>
                <a:gd name="T30" fmla="*/ 33 w 162"/>
                <a:gd name="T31" fmla="*/ 10 h 55"/>
                <a:gd name="T32" fmla="*/ 27 w 162"/>
                <a:gd name="T33" fmla="*/ 14 h 55"/>
                <a:gd name="T34" fmla="*/ 19 w 162"/>
                <a:gd name="T35" fmla="*/ 18 h 55"/>
                <a:gd name="T36" fmla="*/ 12 w 162"/>
                <a:gd name="T37" fmla="*/ 22 h 55"/>
                <a:gd name="T38" fmla="*/ 0 w 162"/>
                <a:gd name="T39" fmla="*/ 22 h 55"/>
                <a:gd name="T40" fmla="*/ 2 w 162"/>
                <a:gd name="T41" fmla="*/ 16 h 55"/>
                <a:gd name="T42" fmla="*/ 10 w 162"/>
                <a:gd name="T43" fmla="*/ 6 h 55"/>
                <a:gd name="T44" fmla="*/ 25 w 162"/>
                <a:gd name="T45" fmla="*/ 2 h 55"/>
                <a:gd name="T46" fmla="*/ 39 w 162"/>
                <a:gd name="T47" fmla="*/ 0 h 55"/>
                <a:gd name="T48" fmla="*/ 56 w 162"/>
                <a:gd name="T49" fmla="*/ 0 h 55"/>
                <a:gd name="T50" fmla="*/ 72 w 162"/>
                <a:gd name="T51" fmla="*/ 4 h 55"/>
                <a:gd name="T52" fmla="*/ 86 w 162"/>
                <a:gd name="T53" fmla="*/ 10 h 55"/>
                <a:gd name="T54" fmla="*/ 101 w 162"/>
                <a:gd name="T55" fmla="*/ 14 h 55"/>
                <a:gd name="T56" fmla="*/ 107 w 162"/>
                <a:gd name="T57" fmla="*/ 20 h 55"/>
                <a:gd name="T58" fmla="*/ 113 w 162"/>
                <a:gd name="T59" fmla="*/ 24 h 55"/>
                <a:gd name="T60" fmla="*/ 127 w 162"/>
                <a:gd name="T61" fmla="*/ 30 h 55"/>
                <a:gd name="T62" fmla="*/ 139 w 162"/>
                <a:gd name="T63" fmla="*/ 34 h 55"/>
                <a:gd name="T64" fmla="*/ 150 w 162"/>
                <a:gd name="T65" fmla="*/ 40 h 55"/>
                <a:gd name="T66" fmla="*/ 162 w 162"/>
                <a:gd name="T67" fmla="*/ 45 h 55"/>
                <a:gd name="T68" fmla="*/ 156 w 162"/>
                <a:gd name="T69" fmla="*/ 49 h 55"/>
                <a:gd name="T70" fmla="*/ 148 w 162"/>
                <a:gd name="T71" fmla="*/ 51 h 55"/>
                <a:gd name="T72" fmla="*/ 146 w 162"/>
                <a:gd name="T73" fmla="*/ 55 h 55"/>
                <a:gd name="T74" fmla="*/ 144 w 162"/>
                <a:gd name="T7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55">
                  <a:moveTo>
                    <a:pt x="144" y="55"/>
                  </a:moveTo>
                  <a:lnTo>
                    <a:pt x="137" y="51"/>
                  </a:lnTo>
                  <a:lnTo>
                    <a:pt x="127" y="51"/>
                  </a:lnTo>
                  <a:lnTo>
                    <a:pt x="121" y="55"/>
                  </a:lnTo>
                  <a:lnTo>
                    <a:pt x="113" y="53"/>
                  </a:lnTo>
                  <a:lnTo>
                    <a:pt x="115" y="45"/>
                  </a:lnTo>
                  <a:lnTo>
                    <a:pt x="113" y="40"/>
                  </a:lnTo>
                  <a:lnTo>
                    <a:pt x="101" y="40"/>
                  </a:lnTo>
                  <a:lnTo>
                    <a:pt x="98" y="32"/>
                  </a:lnTo>
                  <a:lnTo>
                    <a:pt x="92" y="30"/>
                  </a:lnTo>
                  <a:lnTo>
                    <a:pt x="78" y="26"/>
                  </a:lnTo>
                  <a:lnTo>
                    <a:pt x="74" y="22"/>
                  </a:lnTo>
                  <a:lnTo>
                    <a:pt x="60" y="18"/>
                  </a:lnTo>
                  <a:lnTo>
                    <a:pt x="47" y="16"/>
                  </a:lnTo>
                  <a:lnTo>
                    <a:pt x="43" y="12"/>
                  </a:lnTo>
                  <a:lnTo>
                    <a:pt x="33" y="10"/>
                  </a:lnTo>
                  <a:lnTo>
                    <a:pt x="27" y="14"/>
                  </a:lnTo>
                  <a:lnTo>
                    <a:pt x="19" y="18"/>
                  </a:lnTo>
                  <a:lnTo>
                    <a:pt x="12" y="22"/>
                  </a:lnTo>
                  <a:lnTo>
                    <a:pt x="0" y="22"/>
                  </a:lnTo>
                  <a:lnTo>
                    <a:pt x="2" y="16"/>
                  </a:lnTo>
                  <a:lnTo>
                    <a:pt x="10" y="6"/>
                  </a:lnTo>
                  <a:lnTo>
                    <a:pt x="25" y="2"/>
                  </a:lnTo>
                  <a:lnTo>
                    <a:pt x="39" y="0"/>
                  </a:lnTo>
                  <a:lnTo>
                    <a:pt x="56" y="0"/>
                  </a:lnTo>
                  <a:lnTo>
                    <a:pt x="72" y="4"/>
                  </a:lnTo>
                  <a:lnTo>
                    <a:pt x="86" y="10"/>
                  </a:lnTo>
                  <a:lnTo>
                    <a:pt x="101" y="14"/>
                  </a:lnTo>
                  <a:lnTo>
                    <a:pt x="107" y="20"/>
                  </a:lnTo>
                  <a:lnTo>
                    <a:pt x="113" y="24"/>
                  </a:lnTo>
                  <a:lnTo>
                    <a:pt x="127" y="30"/>
                  </a:lnTo>
                  <a:lnTo>
                    <a:pt x="139" y="34"/>
                  </a:lnTo>
                  <a:lnTo>
                    <a:pt x="150" y="40"/>
                  </a:lnTo>
                  <a:lnTo>
                    <a:pt x="162" y="45"/>
                  </a:lnTo>
                  <a:lnTo>
                    <a:pt x="156" y="49"/>
                  </a:lnTo>
                  <a:lnTo>
                    <a:pt x="148" y="51"/>
                  </a:lnTo>
                  <a:lnTo>
                    <a:pt x="146" y="55"/>
                  </a:lnTo>
                  <a:lnTo>
                    <a:pt x="144" y="5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31" name="Haiti">
            <a:extLst>
              <a:ext uri="{FF2B5EF4-FFF2-40B4-BE49-F238E27FC236}">
                <a16:creationId xmlns:a16="http://schemas.microsoft.com/office/drawing/2014/main" id="{F133B37B-FA9F-44BE-A051-D913EB0927CB}"/>
              </a:ext>
            </a:extLst>
          </p:cNvPr>
          <p:cNvGrpSpPr>
            <a:grpSpLocks/>
          </p:cNvGrpSpPr>
          <p:nvPr/>
        </p:nvGrpSpPr>
        <p:grpSpPr bwMode="auto">
          <a:xfrm>
            <a:off x="5265039" y="3965149"/>
            <a:ext cx="59361" cy="42951"/>
            <a:chOff x="1505" y="2569"/>
            <a:chExt cx="43" cy="29"/>
          </a:xfrm>
          <a:solidFill>
            <a:schemeClr val="bg2"/>
          </a:solidFill>
        </p:grpSpPr>
        <p:sp>
          <p:nvSpPr>
            <p:cNvPr id="1032" name="Freeform 202">
              <a:extLst>
                <a:ext uri="{FF2B5EF4-FFF2-40B4-BE49-F238E27FC236}">
                  <a16:creationId xmlns:a16="http://schemas.microsoft.com/office/drawing/2014/main" id="{124CE873-9264-4A7D-A2CD-2D412AE5C962}"/>
                </a:ext>
              </a:extLst>
            </p:cNvPr>
            <p:cNvSpPr>
              <a:spLocks/>
            </p:cNvSpPr>
            <p:nvPr/>
          </p:nvSpPr>
          <p:spPr bwMode="auto">
            <a:xfrm>
              <a:off x="1505" y="2569"/>
              <a:ext cx="43" cy="29"/>
            </a:xfrm>
            <a:custGeom>
              <a:avLst/>
              <a:gdLst>
                <a:gd name="T0" fmla="*/ 0 w 43"/>
                <a:gd name="T1" fmla="*/ 27 h 29"/>
                <a:gd name="T2" fmla="*/ 16 w 43"/>
                <a:gd name="T3" fmla="*/ 29 h 29"/>
                <a:gd name="T4" fmla="*/ 31 w 43"/>
                <a:gd name="T5" fmla="*/ 29 h 29"/>
                <a:gd name="T6" fmla="*/ 39 w 43"/>
                <a:gd name="T7" fmla="*/ 29 h 29"/>
                <a:gd name="T8" fmla="*/ 39 w 43"/>
                <a:gd name="T9" fmla="*/ 23 h 29"/>
                <a:gd name="T10" fmla="*/ 35 w 43"/>
                <a:gd name="T11" fmla="*/ 19 h 29"/>
                <a:gd name="T12" fmla="*/ 41 w 43"/>
                <a:gd name="T13" fmla="*/ 17 h 29"/>
                <a:gd name="T14" fmla="*/ 43 w 43"/>
                <a:gd name="T15" fmla="*/ 14 h 29"/>
                <a:gd name="T16" fmla="*/ 41 w 43"/>
                <a:gd name="T17" fmla="*/ 4 h 29"/>
                <a:gd name="T18" fmla="*/ 31 w 43"/>
                <a:gd name="T19" fmla="*/ 2 h 29"/>
                <a:gd name="T20" fmla="*/ 23 w 43"/>
                <a:gd name="T21" fmla="*/ 0 h 29"/>
                <a:gd name="T22" fmla="*/ 16 w 43"/>
                <a:gd name="T23" fmla="*/ 2 h 29"/>
                <a:gd name="T24" fmla="*/ 21 w 43"/>
                <a:gd name="T25" fmla="*/ 6 h 29"/>
                <a:gd name="T26" fmla="*/ 27 w 43"/>
                <a:gd name="T27" fmla="*/ 14 h 29"/>
                <a:gd name="T28" fmla="*/ 27 w 43"/>
                <a:gd name="T29" fmla="*/ 19 h 29"/>
                <a:gd name="T30" fmla="*/ 19 w 43"/>
                <a:gd name="T31" fmla="*/ 19 h 29"/>
                <a:gd name="T32" fmla="*/ 14 w 43"/>
                <a:gd name="T33" fmla="*/ 17 h 29"/>
                <a:gd name="T34" fmla="*/ 6 w 43"/>
                <a:gd name="T35" fmla="*/ 19 h 29"/>
                <a:gd name="T36" fmla="*/ 0 w 43"/>
                <a:gd name="T37" fmla="*/ 19 h 29"/>
                <a:gd name="T38" fmla="*/ 0 w 43"/>
                <a:gd name="T39" fmla="*/ 27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 h="29">
                  <a:moveTo>
                    <a:pt x="0" y="27"/>
                  </a:moveTo>
                  <a:lnTo>
                    <a:pt x="16" y="29"/>
                  </a:lnTo>
                  <a:lnTo>
                    <a:pt x="31" y="29"/>
                  </a:lnTo>
                  <a:lnTo>
                    <a:pt x="39" y="29"/>
                  </a:lnTo>
                  <a:lnTo>
                    <a:pt x="39" y="23"/>
                  </a:lnTo>
                  <a:lnTo>
                    <a:pt x="35" y="19"/>
                  </a:lnTo>
                  <a:lnTo>
                    <a:pt x="41" y="17"/>
                  </a:lnTo>
                  <a:lnTo>
                    <a:pt x="43" y="14"/>
                  </a:lnTo>
                  <a:lnTo>
                    <a:pt x="41" y="4"/>
                  </a:lnTo>
                  <a:lnTo>
                    <a:pt x="31" y="2"/>
                  </a:lnTo>
                  <a:lnTo>
                    <a:pt x="23" y="0"/>
                  </a:lnTo>
                  <a:lnTo>
                    <a:pt x="16" y="2"/>
                  </a:lnTo>
                  <a:lnTo>
                    <a:pt x="21" y="6"/>
                  </a:lnTo>
                  <a:lnTo>
                    <a:pt x="27" y="14"/>
                  </a:lnTo>
                  <a:lnTo>
                    <a:pt x="27" y="19"/>
                  </a:lnTo>
                  <a:lnTo>
                    <a:pt x="19" y="19"/>
                  </a:lnTo>
                  <a:lnTo>
                    <a:pt x="14" y="17"/>
                  </a:lnTo>
                  <a:lnTo>
                    <a:pt x="6" y="19"/>
                  </a:lnTo>
                  <a:lnTo>
                    <a:pt x="0" y="19"/>
                  </a:lnTo>
                  <a:lnTo>
                    <a:pt x="0" y="27"/>
                  </a:lnTo>
                  <a:close/>
                </a:path>
              </a:pathLst>
            </a:custGeom>
            <a:grpFill/>
            <a:ln w="9525">
              <a:solidFill>
                <a:schemeClr val="bg2"/>
              </a:solidFill>
              <a:round/>
              <a:headEnd/>
              <a:tailEnd/>
            </a:ln>
          </p:spPr>
          <p:txBody>
            <a:bodyPr/>
            <a:lstStyle/>
            <a:p>
              <a:pPr>
                <a:defRPr/>
              </a:pPr>
              <a:endParaRPr lang="en-GB" dirty="0"/>
            </a:p>
          </p:txBody>
        </p:sp>
        <p:sp>
          <p:nvSpPr>
            <p:cNvPr id="1033" name="Freeform 203">
              <a:extLst>
                <a:ext uri="{FF2B5EF4-FFF2-40B4-BE49-F238E27FC236}">
                  <a16:creationId xmlns:a16="http://schemas.microsoft.com/office/drawing/2014/main" id="{6738927C-1543-494A-838D-980BA1ACC046}"/>
                </a:ext>
              </a:extLst>
            </p:cNvPr>
            <p:cNvSpPr>
              <a:spLocks/>
            </p:cNvSpPr>
            <p:nvPr/>
          </p:nvSpPr>
          <p:spPr bwMode="auto">
            <a:xfrm>
              <a:off x="1505" y="2569"/>
              <a:ext cx="43" cy="29"/>
            </a:xfrm>
            <a:custGeom>
              <a:avLst/>
              <a:gdLst>
                <a:gd name="T0" fmla="*/ 0 w 43"/>
                <a:gd name="T1" fmla="*/ 27 h 29"/>
                <a:gd name="T2" fmla="*/ 16 w 43"/>
                <a:gd name="T3" fmla="*/ 29 h 29"/>
                <a:gd name="T4" fmla="*/ 31 w 43"/>
                <a:gd name="T5" fmla="*/ 29 h 29"/>
                <a:gd name="T6" fmla="*/ 39 w 43"/>
                <a:gd name="T7" fmla="*/ 29 h 29"/>
                <a:gd name="T8" fmla="*/ 39 w 43"/>
                <a:gd name="T9" fmla="*/ 23 h 29"/>
                <a:gd name="T10" fmla="*/ 35 w 43"/>
                <a:gd name="T11" fmla="*/ 19 h 29"/>
                <a:gd name="T12" fmla="*/ 41 w 43"/>
                <a:gd name="T13" fmla="*/ 17 h 29"/>
                <a:gd name="T14" fmla="*/ 43 w 43"/>
                <a:gd name="T15" fmla="*/ 14 h 29"/>
                <a:gd name="T16" fmla="*/ 41 w 43"/>
                <a:gd name="T17" fmla="*/ 4 h 29"/>
                <a:gd name="T18" fmla="*/ 31 w 43"/>
                <a:gd name="T19" fmla="*/ 2 h 29"/>
                <a:gd name="T20" fmla="*/ 23 w 43"/>
                <a:gd name="T21" fmla="*/ 0 h 29"/>
                <a:gd name="T22" fmla="*/ 16 w 43"/>
                <a:gd name="T23" fmla="*/ 2 h 29"/>
                <a:gd name="T24" fmla="*/ 21 w 43"/>
                <a:gd name="T25" fmla="*/ 6 h 29"/>
                <a:gd name="T26" fmla="*/ 27 w 43"/>
                <a:gd name="T27" fmla="*/ 14 h 29"/>
                <a:gd name="T28" fmla="*/ 27 w 43"/>
                <a:gd name="T29" fmla="*/ 19 h 29"/>
                <a:gd name="T30" fmla="*/ 19 w 43"/>
                <a:gd name="T31" fmla="*/ 19 h 29"/>
                <a:gd name="T32" fmla="*/ 14 w 43"/>
                <a:gd name="T33" fmla="*/ 17 h 29"/>
                <a:gd name="T34" fmla="*/ 6 w 43"/>
                <a:gd name="T35" fmla="*/ 19 h 29"/>
                <a:gd name="T36" fmla="*/ 0 w 43"/>
                <a:gd name="T37" fmla="*/ 19 h 29"/>
                <a:gd name="T38" fmla="*/ 0 w 43"/>
                <a:gd name="T3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29">
                  <a:moveTo>
                    <a:pt x="0" y="27"/>
                  </a:moveTo>
                  <a:lnTo>
                    <a:pt x="16" y="29"/>
                  </a:lnTo>
                  <a:lnTo>
                    <a:pt x="31" y="29"/>
                  </a:lnTo>
                  <a:lnTo>
                    <a:pt x="39" y="29"/>
                  </a:lnTo>
                  <a:lnTo>
                    <a:pt x="39" y="23"/>
                  </a:lnTo>
                  <a:lnTo>
                    <a:pt x="35" y="19"/>
                  </a:lnTo>
                  <a:lnTo>
                    <a:pt x="41" y="17"/>
                  </a:lnTo>
                  <a:lnTo>
                    <a:pt x="43" y="14"/>
                  </a:lnTo>
                  <a:lnTo>
                    <a:pt x="41" y="4"/>
                  </a:lnTo>
                  <a:lnTo>
                    <a:pt x="31" y="2"/>
                  </a:lnTo>
                  <a:lnTo>
                    <a:pt x="23" y="0"/>
                  </a:lnTo>
                  <a:lnTo>
                    <a:pt x="16" y="2"/>
                  </a:lnTo>
                  <a:lnTo>
                    <a:pt x="21" y="6"/>
                  </a:lnTo>
                  <a:lnTo>
                    <a:pt x="27" y="14"/>
                  </a:lnTo>
                  <a:lnTo>
                    <a:pt x="27" y="19"/>
                  </a:lnTo>
                  <a:lnTo>
                    <a:pt x="19" y="19"/>
                  </a:lnTo>
                  <a:lnTo>
                    <a:pt x="14" y="17"/>
                  </a:lnTo>
                  <a:lnTo>
                    <a:pt x="6" y="19"/>
                  </a:lnTo>
                  <a:lnTo>
                    <a:pt x="0" y="19"/>
                  </a:lnTo>
                  <a:lnTo>
                    <a:pt x="0" y="27"/>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034" name="Jamaica">
            <a:extLst>
              <a:ext uri="{FF2B5EF4-FFF2-40B4-BE49-F238E27FC236}">
                <a16:creationId xmlns:a16="http://schemas.microsoft.com/office/drawing/2014/main" id="{582C773A-85C1-4562-B522-215A9A9DEBF9}"/>
              </a:ext>
            </a:extLst>
          </p:cNvPr>
          <p:cNvGrpSpPr>
            <a:grpSpLocks/>
          </p:cNvGrpSpPr>
          <p:nvPr/>
        </p:nvGrpSpPr>
        <p:grpSpPr bwMode="auto">
          <a:xfrm>
            <a:off x="5180828" y="3997732"/>
            <a:ext cx="44176" cy="25178"/>
            <a:chOff x="1444" y="2591"/>
            <a:chExt cx="32" cy="17"/>
          </a:xfrm>
          <a:solidFill>
            <a:schemeClr val="bg2"/>
          </a:solidFill>
        </p:grpSpPr>
        <p:sp>
          <p:nvSpPr>
            <p:cNvPr id="1035" name="Freeform 205">
              <a:extLst>
                <a:ext uri="{FF2B5EF4-FFF2-40B4-BE49-F238E27FC236}">
                  <a16:creationId xmlns:a16="http://schemas.microsoft.com/office/drawing/2014/main" id="{100DB30E-A335-4920-BE85-0C8198F2160D}"/>
                </a:ext>
              </a:extLst>
            </p:cNvPr>
            <p:cNvSpPr>
              <a:spLocks/>
            </p:cNvSpPr>
            <p:nvPr/>
          </p:nvSpPr>
          <p:spPr bwMode="auto">
            <a:xfrm>
              <a:off x="1444" y="2591"/>
              <a:ext cx="32" cy="17"/>
            </a:xfrm>
            <a:custGeom>
              <a:avLst/>
              <a:gdLst>
                <a:gd name="T0" fmla="*/ 0 w 32"/>
                <a:gd name="T1" fmla="*/ 5 h 17"/>
                <a:gd name="T2" fmla="*/ 6 w 32"/>
                <a:gd name="T3" fmla="*/ 0 h 17"/>
                <a:gd name="T4" fmla="*/ 14 w 32"/>
                <a:gd name="T5" fmla="*/ 0 h 17"/>
                <a:gd name="T6" fmla="*/ 20 w 32"/>
                <a:gd name="T7" fmla="*/ 1 h 17"/>
                <a:gd name="T8" fmla="*/ 28 w 32"/>
                <a:gd name="T9" fmla="*/ 5 h 17"/>
                <a:gd name="T10" fmla="*/ 32 w 32"/>
                <a:gd name="T11" fmla="*/ 9 h 17"/>
                <a:gd name="T12" fmla="*/ 24 w 32"/>
                <a:gd name="T13" fmla="*/ 13 h 17"/>
                <a:gd name="T14" fmla="*/ 18 w 32"/>
                <a:gd name="T15" fmla="*/ 13 h 17"/>
                <a:gd name="T16" fmla="*/ 14 w 32"/>
                <a:gd name="T17" fmla="*/ 17 h 17"/>
                <a:gd name="T18" fmla="*/ 10 w 32"/>
                <a:gd name="T19" fmla="*/ 11 h 17"/>
                <a:gd name="T20" fmla="*/ 6 w 32"/>
                <a:gd name="T21" fmla="*/ 7 h 17"/>
                <a:gd name="T22" fmla="*/ 0 w 32"/>
                <a:gd name="T23" fmla="*/ 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17">
                  <a:moveTo>
                    <a:pt x="0" y="5"/>
                  </a:moveTo>
                  <a:lnTo>
                    <a:pt x="6" y="0"/>
                  </a:lnTo>
                  <a:lnTo>
                    <a:pt x="14" y="0"/>
                  </a:lnTo>
                  <a:lnTo>
                    <a:pt x="20" y="1"/>
                  </a:lnTo>
                  <a:lnTo>
                    <a:pt x="28" y="5"/>
                  </a:lnTo>
                  <a:lnTo>
                    <a:pt x="32" y="9"/>
                  </a:lnTo>
                  <a:lnTo>
                    <a:pt x="24" y="13"/>
                  </a:lnTo>
                  <a:lnTo>
                    <a:pt x="18" y="13"/>
                  </a:lnTo>
                  <a:lnTo>
                    <a:pt x="14" y="17"/>
                  </a:lnTo>
                  <a:lnTo>
                    <a:pt x="10" y="11"/>
                  </a:lnTo>
                  <a:lnTo>
                    <a:pt x="6" y="7"/>
                  </a:lnTo>
                  <a:lnTo>
                    <a:pt x="0" y="5"/>
                  </a:lnTo>
                  <a:close/>
                </a:path>
              </a:pathLst>
            </a:custGeom>
            <a:grpFill/>
            <a:ln w="9525">
              <a:solidFill>
                <a:schemeClr val="bg2"/>
              </a:solidFill>
              <a:round/>
              <a:headEnd/>
              <a:tailEnd/>
            </a:ln>
          </p:spPr>
          <p:txBody>
            <a:bodyPr/>
            <a:lstStyle/>
            <a:p>
              <a:pPr>
                <a:defRPr/>
              </a:pPr>
              <a:endParaRPr lang="en-GB" dirty="0"/>
            </a:p>
          </p:txBody>
        </p:sp>
        <p:sp>
          <p:nvSpPr>
            <p:cNvPr id="1036" name="Freeform 206">
              <a:extLst>
                <a:ext uri="{FF2B5EF4-FFF2-40B4-BE49-F238E27FC236}">
                  <a16:creationId xmlns:a16="http://schemas.microsoft.com/office/drawing/2014/main" id="{EC8BB6F4-A415-4B46-B338-47C1875C000C}"/>
                </a:ext>
              </a:extLst>
            </p:cNvPr>
            <p:cNvSpPr>
              <a:spLocks/>
            </p:cNvSpPr>
            <p:nvPr/>
          </p:nvSpPr>
          <p:spPr bwMode="auto">
            <a:xfrm>
              <a:off x="1444" y="2591"/>
              <a:ext cx="32" cy="17"/>
            </a:xfrm>
            <a:custGeom>
              <a:avLst/>
              <a:gdLst>
                <a:gd name="T0" fmla="*/ 0 w 32"/>
                <a:gd name="T1" fmla="*/ 5 h 17"/>
                <a:gd name="T2" fmla="*/ 6 w 32"/>
                <a:gd name="T3" fmla="*/ 0 h 17"/>
                <a:gd name="T4" fmla="*/ 14 w 32"/>
                <a:gd name="T5" fmla="*/ 0 h 17"/>
                <a:gd name="T6" fmla="*/ 20 w 32"/>
                <a:gd name="T7" fmla="*/ 1 h 17"/>
                <a:gd name="T8" fmla="*/ 28 w 32"/>
                <a:gd name="T9" fmla="*/ 5 h 17"/>
                <a:gd name="T10" fmla="*/ 32 w 32"/>
                <a:gd name="T11" fmla="*/ 9 h 17"/>
                <a:gd name="T12" fmla="*/ 24 w 32"/>
                <a:gd name="T13" fmla="*/ 13 h 17"/>
                <a:gd name="T14" fmla="*/ 18 w 32"/>
                <a:gd name="T15" fmla="*/ 13 h 17"/>
                <a:gd name="T16" fmla="*/ 14 w 32"/>
                <a:gd name="T17" fmla="*/ 17 h 17"/>
                <a:gd name="T18" fmla="*/ 10 w 32"/>
                <a:gd name="T19" fmla="*/ 11 h 17"/>
                <a:gd name="T20" fmla="*/ 6 w 32"/>
                <a:gd name="T21" fmla="*/ 7 h 17"/>
                <a:gd name="T22" fmla="*/ 0 w 32"/>
                <a:gd name="T23" fmla="*/ 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17">
                  <a:moveTo>
                    <a:pt x="0" y="5"/>
                  </a:moveTo>
                  <a:lnTo>
                    <a:pt x="6" y="0"/>
                  </a:lnTo>
                  <a:lnTo>
                    <a:pt x="14" y="0"/>
                  </a:lnTo>
                  <a:lnTo>
                    <a:pt x="20" y="1"/>
                  </a:lnTo>
                  <a:lnTo>
                    <a:pt x="28" y="5"/>
                  </a:lnTo>
                  <a:lnTo>
                    <a:pt x="32" y="9"/>
                  </a:lnTo>
                  <a:lnTo>
                    <a:pt x="24" y="13"/>
                  </a:lnTo>
                  <a:lnTo>
                    <a:pt x="18" y="13"/>
                  </a:lnTo>
                  <a:lnTo>
                    <a:pt x="14" y="17"/>
                  </a:lnTo>
                  <a:lnTo>
                    <a:pt x="10" y="11"/>
                  </a:lnTo>
                  <a:lnTo>
                    <a:pt x="6" y="7"/>
                  </a:lnTo>
                  <a:lnTo>
                    <a:pt x="0" y="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37" name="Dominikansk Republik">
            <a:extLst>
              <a:ext uri="{FF2B5EF4-FFF2-40B4-BE49-F238E27FC236}">
                <a16:creationId xmlns:a16="http://schemas.microsoft.com/office/drawing/2014/main" id="{812BB851-1F29-4C96-85C9-4AE8BFC2B1BB}"/>
              </a:ext>
            </a:extLst>
          </p:cNvPr>
          <p:cNvGrpSpPr>
            <a:grpSpLocks/>
          </p:cNvGrpSpPr>
          <p:nvPr/>
        </p:nvGrpSpPr>
        <p:grpSpPr bwMode="auto">
          <a:xfrm>
            <a:off x="5313356" y="3971074"/>
            <a:ext cx="78689" cy="51837"/>
            <a:chOff x="1540" y="2573"/>
            <a:chExt cx="57" cy="35"/>
          </a:xfrm>
          <a:solidFill>
            <a:schemeClr val="bg2"/>
          </a:solidFill>
        </p:grpSpPr>
        <p:sp>
          <p:nvSpPr>
            <p:cNvPr id="1038" name="Freeform 208">
              <a:extLst>
                <a:ext uri="{FF2B5EF4-FFF2-40B4-BE49-F238E27FC236}">
                  <a16:creationId xmlns:a16="http://schemas.microsoft.com/office/drawing/2014/main" id="{98C8C593-E2D3-407C-AA54-A26F8A2F5542}"/>
                </a:ext>
              </a:extLst>
            </p:cNvPr>
            <p:cNvSpPr>
              <a:spLocks/>
            </p:cNvSpPr>
            <p:nvPr/>
          </p:nvSpPr>
          <p:spPr bwMode="auto">
            <a:xfrm>
              <a:off x="1540" y="2573"/>
              <a:ext cx="57" cy="35"/>
            </a:xfrm>
            <a:custGeom>
              <a:avLst/>
              <a:gdLst>
                <a:gd name="T0" fmla="*/ 6 w 57"/>
                <a:gd name="T1" fmla="*/ 0 h 35"/>
                <a:gd name="T2" fmla="*/ 16 w 57"/>
                <a:gd name="T3" fmla="*/ 2 h 35"/>
                <a:gd name="T4" fmla="*/ 23 w 57"/>
                <a:gd name="T5" fmla="*/ 2 h 35"/>
                <a:gd name="T6" fmla="*/ 33 w 57"/>
                <a:gd name="T7" fmla="*/ 4 h 35"/>
                <a:gd name="T8" fmla="*/ 39 w 57"/>
                <a:gd name="T9" fmla="*/ 6 h 35"/>
                <a:gd name="T10" fmla="*/ 45 w 57"/>
                <a:gd name="T11" fmla="*/ 10 h 35"/>
                <a:gd name="T12" fmla="*/ 55 w 57"/>
                <a:gd name="T13" fmla="*/ 16 h 35"/>
                <a:gd name="T14" fmla="*/ 57 w 57"/>
                <a:gd name="T15" fmla="*/ 19 h 35"/>
                <a:gd name="T16" fmla="*/ 53 w 57"/>
                <a:gd name="T17" fmla="*/ 23 h 35"/>
                <a:gd name="T18" fmla="*/ 43 w 57"/>
                <a:gd name="T19" fmla="*/ 22 h 35"/>
                <a:gd name="T20" fmla="*/ 37 w 57"/>
                <a:gd name="T21" fmla="*/ 22 h 35"/>
                <a:gd name="T22" fmla="*/ 29 w 57"/>
                <a:gd name="T23" fmla="*/ 23 h 35"/>
                <a:gd name="T24" fmla="*/ 23 w 57"/>
                <a:gd name="T25" fmla="*/ 23 h 35"/>
                <a:gd name="T26" fmla="*/ 20 w 57"/>
                <a:gd name="T27" fmla="*/ 19 h 35"/>
                <a:gd name="T28" fmla="*/ 14 w 57"/>
                <a:gd name="T29" fmla="*/ 22 h 35"/>
                <a:gd name="T30" fmla="*/ 12 w 57"/>
                <a:gd name="T31" fmla="*/ 27 h 35"/>
                <a:gd name="T32" fmla="*/ 12 w 57"/>
                <a:gd name="T33" fmla="*/ 33 h 35"/>
                <a:gd name="T34" fmla="*/ 8 w 57"/>
                <a:gd name="T35" fmla="*/ 35 h 35"/>
                <a:gd name="T36" fmla="*/ 4 w 57"/>
                <a:gd name="T37" fmla="*/ 29 h 35"/>
                <a:gd name="T38" fmla="*/ 4 w 57"/>
                <a:gd name="T39" fmla="*/ 25 h 35"/>
                <a:gd name="T40" fmla="*/ 4 w 57"/>
                <a:gd name="T41" fmla="*/ 19 h 35"/>
                <a:gd name="T42" fmla="*/ 0 w 57"/>
                <a:gd name="T43" fmla="*/ 16 h 35"/>
                <a:gd name="T44" fmla="*/ 6 w 57"/>
                <a:gd name="T45" fmla="*/ 14 h 35"/>
                <a:gd name="T46" fmla="*/ 8 w 57"/>
                <a:gd name="T47" fmla="*/ 10 h 35"/>
                <a:gd name="T48" fmla="*/ 6 w 57"/>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35">
                  <a:moveTo>
                    <a:pt x="6" y="0"/>
                  </a:moveTo>
                  <a:lnTo>
                    <a:pt x="16" y="2"/>
                  </a:lnTo>
                  <a:lnTo>
                    <a:pt x="23" y="2"/>
                  </a:lnTo>
                  <a:lnTo>
                    <a:pt x="33" y="4"/>
                  </a:lnTo>
                  <a:lnTo>
                    <a:pt x="39" y="6"/>
                  </a:lnTo>
                  <a:lnTo>
                    <a:pt x="45" y="10"/>
                  </a:lnTo>
                  <a:lnTo>
                    <a:pt x="55" y="16"/>
                  </a:lnTo>
                  <a:lnTo>
                    <a:pt x="57" y="19"/>
                  </a:lnTo>
                  <a:lnTo>
                    <a:pt x="53" y="23"/>
                  </a:lnTo>
                  <a:lnTo>
                    <a:pt x="43" y="22"/>
                  </a:lnTo>
                  <a:lnTo>
                    <a:pt x="37" y="22"/>
                  </a:lnTo>
                  <a:lnTo>
                    <a:pt x="29" y="23"/>
                  </a:lnTo>
                  <a:lnTo>
                    <a:pt x="23" y="23"/>
                  </a:lnTo>
                  <a:lnTo>
                    <a:pt x="20" y="19"/>
                  </a:lnTo>
                  <a:lnTo>
                    <a:pt x="14" y="22"/>
                  </a:lnTo>
                  <a:lnTo>
                    <a:pt x="12" y="27"/>
                  </a:lnTo>
                  <a:lnTo>
                    <a:pt x="12" y="33"/>
                  </a:lnTo>
                  <a:lnTo>
                    <a:pt x="8" y="35"/>
                  </a:lnTo>
                  <a:lnTo>
                    <a:pt x="4" y="29"/>
                  </a:lnTo>
                  <a:lnTo>
                    <a:pt x="4" y="25"/>
                  </a:lnTo>
                  <a:lnTo>
                    <a:pt x="4" y="19"/>
                  </a:lnTo>
                  <a:lnTo>
                    <a:pt x="0" y="16"/>
                  </a:lnTo>
                  <a:lnTo>
                    <a:pt x="6" y="14"/>
                  </a:lnTo>
                  <a:lnTo>
                    <a:pt x="8" y="10"/>
                  </a:lnTo>
                  <a:lnTo>
                    <a:pt x="6" y="0"/>
                  </a:lnTo>
                  <a:close/>
                </a:path>
              </a:pathLst>
            </a:custGeom>
            <a:grpFill/>
            <a:ln w="9525">
              <a:solidFill>
                <a:schemeClr val="bg2"/>
              </a:solidFill>
              <a:round/>
              <a:headEnd/>
              <a:tailEnd/>
            </a:ln>
          </p:spPr>
          <p:txBody>
            <a:bodyPr/>
            <a:lstStyle/>
            <a:p>
              <a:pPr>
                <a:defRPr/>
              </a:pPr>
              <a:endParaRPr lang="en-GB" dirty="0"/>
            </a:p>
          </p:txBody>
        </p:sp>
        <p:sp>
          <p:nvSpPr>
            <p:cNvPr id="1039" name="Freeform 209">
              <a:extLst>
                <a:ext uri="{FF2B5EF4-FFF2-40B4-BE49-F238E27FC236}">
                  <a16:creationId xmlns:a16="http://schemas.microsoft.com/office/drawing/2014/main" id="{AA79C3B4-DEED-43F1-A1A5-6450E5F7360F}"/>
                </a:ext>
              </a:extLst>
            </p:cNvPr>
            <p:cNvSpPr>
              <a:spLocks/>
            </p:cNvSpPr>
            <p:nvPr/>
          </p:nvSpPr>
          <p:spPr bwMode="auto">
            <a:xfrm>
              <a:off x="1540" y="2573"/>
              <a:ext cx="57" cy="35"/>
            </a:xfrm>
            <a:custGeom>
              <a:avLst/>
              <a:gdLst>
                <a:gd name="T0" fmla="*/ 6 w 57"/>
                <a:gd name="T1" fmla="*/ 0 h 35"/>
                <a:gd name="T2" fmla="*/ 16 w 57"/>
                <a:gd name="T3" fmla="*/ 2 h 35"/>
                <a:gd name="T4" fmla="*/ 23 w 57"/>
                <a:gd name="T5" fmla="*/ 2 h 35"/>
                <a:gd name="T6" fmla="*/ 33 w 57"/>
                <a:gd name="T7" fmla="*/ 4 h 35"/>
                <a:gd name="T8" fmla="*/ 39 w 57"/>
                <a:gd name="T9" fmla="*/ 6 h 35"/>
                <a:gd name="T10" fmla="*/ 45 w 57"/>
                <a:gd name="T11" fmla="*/ 10 h 35"/>
                <a:gd name="T12" fmla="*/ 55 w 57"/>
                <a:gd name="T13" fmla="*/ 16 h 35"/>
                <a:gd name="T14" fmla="*/ 57 w 57"/>
                <a:gd name="T15" fmla="*/ 19 h 35"/>
                <a:gd name="T16" fmla="*/ 53 w 57"/>
                <a:gd name="T17" fmla="*/ 23 h 35"/>
                <a:gd name="T18" fmla="*/ 43 w 57"/>
                <a:gd name="T19" fmla="*/ 22 h 35"/>
                <a:gd name="T20" fmla="*/ 37 w 57"/>
                <a:gd name="T21" fmla="*/ 22 h 35"/>
                <a:gd name="T22" fmla="*/ 29 w 57"/>
                <a:gd name="T23" fmla="*/ 23 h 35"/>
                <a:gd name="T24" fmla="*/ 23 w 57"/>
                <a:gd name="T25" fmla="*/ 23 h 35"/>
                <a:gd name="T26" fmla="*/ 20 w 57"/>
                <a:gd name="T27" fmla="*/ 19 h 35"/>
                <a:gd name="T28" fmla="*/ 14 w 57"/>
                <a:gd name="T29" fmla="*/ 22 h 35"/>
                <a:gd name="T30" fmla="*/ 12 w 57"/>
                <a:gd name="T31" fmla="*/ 27 h 35"/>
                <a:gd name="T32" fmla="*/ 12 w 57"/>
                <a:gd name="T33" fmla="*/ 33 h 35"/>
                <a:gd name="T34" fmla="*/ 8 w 57"/>
                <a:gd name="T35" fmla="*/ 35 h 35"/>
                <a:gd name="T36" fmla="*/ 4 w 57"/>
                <a:gd name="T37" fmla="*/ 29 h 35"/>
                <a:gd name="T38" fmla="*/ 4 w 57"/>
                <a:gd name="T39" fmla="*/ 25 h 35"/>
                <a:gd name="T40" fmla="*/ 4 w 57"/>
                <a:gd name="T41" fmla="*/ 19 h 35"/>
                <a:gd name="T42" fmla="*/ 0 w 57"/>
                <a:gd name="T43" fmla="*/ 16 h 35"/>
                <a:gd name="T44" fmla="*/ 6 w 57"/>
                <a:gd name="T45" fmla="*/ 14 h 35"/>
                <a:gd name="T46" fmla="*/ 8 w 57"/>
                <a:gd name="T47" fmla="*/ 10 h 35"/>
                <a:gd name="T48" fmla="*/ 6 w 57"/>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35">
                  <a:moveTo>
                    <a:pt x="6" y="0"/>
                  </a:moveTo>
                  <a:lnTo>
                    <a:pt x="16" y="2"/>
                  </a:lnTo>
                  <a:lnTo>
                    <a:pt x="23" y="2"/>
                  </a:lnTo>
                  <a:lnTo>
                    <a:pt x="33" y="4"/>
                  </a:lnTo>
                  <a:lnTo>
                    <a:pt x="39" y="6"/>
                  </a:lnTo>
                  <a:lnTo>
                    <a:pt x="45" y="10"/>
                  </a:lnTo>
                  <a:lnTo>
                    <a:pt x="55" y="16"/>
                  </a:lnTo>
                  <a:lnTo>
                    <a:pt x="57" y="19"/>
                  </a:lnTo>
                  <a:lnTo>
                    <a:pt x="53" y="23"/>
                  </a:lnTo>
                  <a:lnTo>
                    <a:pt x="43" y="22"/>
                  </a:lnTo>
                  <a:lnTo>
                    <a:pt x="37" y="22"/>
                  </a:lnTo>
                  <a:lnTo>
                    <a:pt x="29" y="23"/>
                  </a:lnTo>
                  <a:lnTo>
                    <a:pt x="23" y="23"/>
                  </a:lnTo>
                  <a:lnTo>
                    <a:pt x="20" y="19"/>
                  </a:lnTo>
                  <a:lnTo>
                    <a:pt x="14" y="22"/>
                  </a:lnTo>
                  <a:lnTo>
                    <a:pt x="12" y="27"/>
                  </a:lnTo>
                  <a:lnTo>
                    <a:pt x="12" y="33"/>
                  </a:lnTo>
                  <a:lnTo>
                    <a:pt x="8" y="35"/>
                  </a:lnTo>
                  <a:lnTo>
                    <a:pt x="4" y="29"/>
                  </a:lnTo>
                  <a:lnTo>
                    <a:pt x="4" y="25"/>
                  </a:lnTo>
                  <a:lnTo>
                    <a:pt x="4" y="19"/>
                  </a:lnTo>
                  <a:lnTo>
                    <a:pt x="0" y="16"/>
                  </a:lnTo>
                  <a:lnTo>
                    <a:pt x="6" y="14"/>
                  </a:lnTo>
                  <a:lnTo>
                    <a:pt x="8" y="10"/>
                  </a:lnTo>
                  <a:lnTo>
                    <a:pt x="6"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40" name="Puerto Rico">
            <a:extLst>
              <a:ext uri="{FF2B5EF4-FFF2-40B4-BE49-F238E27FC236}">
                <a16:creationId xmlns:a16="http://schemas.microsoft.com/office/drawing/2014/main" id="{763D7BE7-1A37-4D4E-B5D5-D2C0DD5AF5A6}"/>
              </a:ext>
            </a:extLst>
          </p:cNvPr>
          <p:cNvGrpSpPr>
            <a:grpSpLocks/>
          </p:cNvGrpSpPr>
          <p:nvPr/>
        </p:nvGrpSpPr>
        <p:grpSpPr bwMode="auto">
          <a:xfrm>
            <a:off x="5415513" y="3999214"/>
            <a:ext cx="35893" cy="14811"/>
            <a:chOff x="1614" y="2592"/>
            <a:chExt cx="26" cy="10"/>
          </a:xfrm>
          <a:solidFill>
            <a:schemeClr val="bg2"/>
          </a:solidFill>
        </p:grpSpPr>
        <p:sp>
          <p:nvSpPr>
            <p:cNvPr id="1041" name="Freeform 211">
              <a:extLst>
                <a:ext uri="{FF2B5EF4-FFF2-40B4-BE49-F238E27FC236}">
                  <a16:creationId xmlns:a16="http://schemas.microsoft.com/office/drawing/2014/main" id="{D1F3E636-292D-4A72-BEC0-8426A37254F7}"/>
                </a:ext>
              </a:extLst>
            </p:cNvPr>
            <p:cNvSpPr>
              <a:spLocks/>
            </p:cNvSpPr>
            <p:nvPr/>
          </p:nvSpPr>
          <p:spPr bwMode="auto">
            <a:xfrm>
              <a:off x="1614" y="2592"/>
              <a:ext cx="26" cy="10"/>
            </a:xfrm>
            <a:custGeom>
              <a:avLst/>
              <a:gdLst>
                <a:gd name="T0" fmla="*/ 18 w 26"/>
                <a:gd name="T1" fmla="*/ 0 h 10"/>
                <a:gd name="T2" fmla="*/ 8 w 26"/>
                <a:gd name="T3" fmla="*/ 0 h 10"/>
                <a:gd name="T4" fmla="*/ 0 w 26"/>
                <a:gd name="T5" fmla="*/ 4 h 10"/>
                <a:gd name="T6" fmla="*/ 4 w 26"/>
                <a:gd name="T7" fmla="*/ 10 h 10"/>
                <a:gd name="T8" fmla="*/ 12 w 26"/>
                <a:gd name="T9" fmla="*/ 10 h 10"/>
                <a:gd name="T10" fmla="*/ 22 w 26"/>
                <a:gd name="T11" fmla="*/ 10 h 10"/>
                <a:gd name="T12" fmla="*/ 26 w 26"/>
                <a:gd name="T13" fmla="*/ 8 h 10"/>
                <a:gd name="T14" fmla="*/ 26 w 26"/>
                <a:gd name="T15" fmla="*/ 4 h 10"/>
                <a:gd name="T16" fmla="*/ 22 w 26"/>
                <a:gd name="T17" fmla="*/ 0 h 10"/>
                <a:gd name="T18" fmla="*/ 18 w 2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grpFill/>
            <a:ln w="9525">
              <a:solidFill>
                <a:schemeClr val="bg2"/>
              </a:solidFill>
              <a:round/>
              <a:headEnd/>
              <a:tailEnd/>
            </a:ln>
          </p:spPr>
          <p:txBody>
            <a:bodyPr/>
            <a:lstStyle/>
            <a:p>
              <a:pPr>
                <a:defRPr/>
              </a:pPr>
              <a:endParaRPr lang="en-GB" dirty="0"/>
            </a:p>
          </p:txBody>
        </p:sp>
        <p:sp>
          <p:nvSpPr>
            <p:cNvPr id="1042" name="Freeform 212">
              <a:extLst>
                <a:ext uri="{FF2B5EF4-FFF2-40B4-BE49-F238E27FC236}">
                  <a16:creationId xmlns:a16="http://schemas.microsoft.com/office/drawing/2014/main" id="{9B1B5DF8-A256-4F60-9421-6B6CC0992A3C}"/>
                </a:ext>
              </a:extLst>
            </p:cNvPr>
            <p:cNvSpPr>
              <a:spLocks/>
            </p:cNvSpPr>
            <p:nvPr/>
          </p:nvSpPr>
          <p:spPr bwMode="auto">
            <a:xfrm>
              <a:off x="1614" y="2592"/>
              <a:ext cx="26" cy="10"/>
            </a:xfrm>
            <a:custGeom>
              <a:avLst/>
              <a:gdLst>
                <a:gd name="T0" fmla="*/ 18 w 26"/>
                <a:gd name="T1" fmla="*/ 0 h 10"/>
                <a:gd name="T2" fmla="*/ 8 w 26"/>
                <a:gd name="T3" fmla="*/ 0 h 10"/>
                <a:gd name="T4" fmla="*/ 0 w 26"/>
                <a:gd name="T5" fmla="*/ 4 h 10"/>
                <a:gd name="T6" fmla="*/ 4 w 26"/>
                <a:gd name="T7" fmla="*/ 10 h 10"/>
                <a:gd name="T8" fmla="*/ 12 w 26"/>
                <a:gd name="T9" fmla="*/ 10 h 10"/>
                <a:gd name="T10" fmla="*/ 22 w 26"/>
                <a:gd name="T11" fmla="*/ 10 h 10"/>
                <a:gd name="T12" fmla="*/ 26 w 26"/>
                <a:gd name="T13" fmla="*/ 8 h 10"/>
                <a:gd name="T14" fmla="*/ 26 w 26"/>
                <a:gd name="T15" fmla="*/ 4 h 10"/>
                <a:gd name="T16" fmla="*/ 22 w 26"/>
                <a:gd name="T17" fmla="*/ 0 h 10"/>
                <a:gd name="T18" fmla="*/ 18 w 2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43" name="Bermudaøerne">
            <a:extLst>
              <a:ext uri="{FF2B5EF4-FFF2-40B4-BE49-F238E27FC236}">
                <a16:creationId xmlns:a16="http://schemas.microsoft.com/office/drawing/2014/main" id="{3038F906-F88E-4CA2-969C-C0FA65826739}"/>
              </a:ext>
            </a:extLst>
          </p:cNvPr>
          <p:cNvGrpSpPr>
            <a:grpSpLocks/>
          </p:cNvGrpSpPr>
          <p:nvPr/>
        </p:nvGrpSpPr>
        <p:grpSpPr>
          <a:xfrm>
            <a:off x="5178068" y="3657086"/>
            <a:ext cx="302329" cy="207350"/>
            <a:chOff x="2273300" y="3379788"/>
            <a:chExt cx="347663" cy="222250"/>
          </a:xfrm>
          <a:solidFill>
            <a:schemeClr val="bg2"/>
          </a:solidFill>
        </p:grpSpPr>
        <p:grpSp>
          <p:nvGrpSpPr>
            <p:cNvPr id="1044" name="Bahamasøerne">
              <a:extLst>
                <a:ext uri="{FF2B5EF4-FFF2-40B4-BE49-F238E27FC236}">
                  <a16:creationId xmlns:a16="http://schemas.microsoft.com/office/drawing/2014/main" id="{57F06088-2A69-4A74-ABF8-1A3CE3BD1CD6}"/>
                </a:ext>
              </a:extLst>
            </p:cNvPr>
            <p:cNvGrpSpPr>
              <a:grpSpLocks/>
            </p:cNvGrpSpPr>
            <p:nvPr/>
          </p:nvGrpSpPr>
          <p:grpSpPr bwMode="auto">
            <a:xfrm>
              <a:off x="2273300" y="3576638"/>
              <a:ext cx="19050" cy="25400"/>
              <a:chOff x="1442" y="2485"/>
              <a:chExt cx="12" cy="16"/>
            </a:xfrm>
            <a:grpFill/>
          </p:grpSpPr>
          <p:sp>
            <p:nvSpPr>
              <p:cNvPr id="1048" name="Freeform 214">
                <a:extLst>
                  <a:ext uri="{FF2B5EF4-FFF2-40B4-BE49-F238E27FC236}">
                    <a16:creationId xmlns:a16="http://schemas.microsoft.com/office/drawing/2014/main" id="{B4978046-5FED-4FBF-BE4D-CA360BBEFC65}"/>
                  </a:ext>
                </a:extLst>
              </p:cNvPr>
              <p:cNvSpPr>
                <a:spLocks/>
              </p:cNvSpPr>
              <p:nvPr/>
            </p:nvSpPr>
            <p:spPr bwMode="auto">
              <a:xfrm>
                <a:off x="1442" y="2485"/>
                <a:ext cx="12" cy="16"/>
              </a:xfrm>
              <a:custGeom>
                <a:avLst/>
                <a:gdLst>
                  <a:gd name="T0" fmla="*/ 8 w 12"/>
                  <a:gd name="T1" fmla="*/ 4 h 16"/>
                  <a:gd name="T2" fmla="*/ 2 w 12"/>
                  <a:gd name="T3" fmla="*/ 0 h 16"/>
                  <a:gd name="T4" fmla="*/ 0 w 12"/>
                  <a:gd name="T5" fmla="*/ 8 h 16"/>
                  <a:gd name="T6" fmla="*/ 6 w 12"/>
                  <a:gd name="T7" fmla="*/ 12 h 16"/>
                  <a:gd name="T8" fmla="*/ 10 w 12"/>
                  <a:gd name="T9" fmla="*/ 16 h 16"/>
                  <a:gd name="T10" fmla="*/ 12 w 12"/>
                  <a:gd name="T11" fmla="*/ 10 h 16"/>
                  <a:gd name="T12" fmla="*/ 8 w 12"/>
                  <a:gd name="T13" fmla="*/ 4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6">
                    <a:moveTo>
                      <a:pt x="8" y="4"/>
                    </a:moveTo>
                    <a:lnTo>
                      <a:pt x="2" y="0"/>
                    </a:lnTo>
                    <a:lnTo>
                      <a:pt x="0" y="8"/>
                    </a:lnTo>
                    <a:lnTo>
                      <a:pt x="6" y="12"/>
                    </a:lnTo>
                    <a:lnTo>
                      <a:pt x="10" y="16"/>
                    </a:lnTo>
                    <a:lnTo>
                      <a:pt x="12" y="10"/>
                    </a:lnTo>
                    <a:lnTo>
                      <a:pt x="8" y="4"/>
                    </a:lnTo>
                    <a:close/>
                  </a:path>
                </a:pathLst>
              </a:custGeom>
              <a:grpFill/>
              <a:ln w="9525">
                <a:solidFill>
                  <a:schemeClr val="bg2"/>
                </a:solidFill>
                <a:round/>
                <a:headEnd/>
                <a:tailEnd/>
              </a:ln>
            </p:spPr>
            <p:txBody>
              <a:bodyPr/>
              <a:lstStyle/>
              <a:p>
                <a:pPr>
                  <a:defRPr/>
                </a:pPr>
                <a:endParaRPr lang="en-GB" dirty="0"/>
              </a:p>
            </p:txBody>
          </p:sp>
          <p:sp>
            <p:nvSpPr>
              <p:cNvPr id="1049" name="Freeform 215">
                <a:extLst>
                  <a:ext uri="{FF2B5EF4-FFF2-40B4-BE49-F238E27FC236}">
                    <a16:creationId xmlns:a16="http://schemas.microsoft.com/office/drawing/2014/main" id="{6947039C-9DA6-4179-A44C-C2C5834166BB}"/>
                  </a:ext>
                </a:extLst>
              </p:cNvPr>
              <p:cNvSpPr>
                <a:spLocks/>
              </p:cNvSpPr>
              <p:nvPr/>
            </p:nvSpPr>
            <p:spPr bwMode="auto">
              <a:xfrm>
                <a:off x="1442" y="2485"/>
                <a:ext cx="12" cy="16"/>
              </a:xfrm>
              <a:custGeom>
                <a:avLst/>
                <a:gdLst>
                  <a:gd name="T0" fmla="*/ 8 w 12"/>
                  <a:gd name="T1" fmla="*/ 4 h 16"/>
                  <a:gd name="T2" fmla="*/ 2 w 12"/>
                  <a:gd name="T3" fmla="*/ 0 h 16"/>
                  <a:gd name="T4" fmla="*/ 0 w 12"/>
                  <a:gd name="T5" fmla="*/ 8 h 16"/>
                  <a:gd name="T6" fmla="*/ 6 w 12"/>
                  <a:gd name="T7" fmla="*/ 12 h 16"/>
                  <a:gd name="T8" fmla="*/ 10 w 12"/>
                  <a:gd name="T9" fmla="*/ 16 h 16"/>
                  <a:gd name="T10" fmla="*/ 12 w 12"/>
                  <a:gd name="T11" fmla="*/ 10 h 16"/>
                  <a:gd name="T12" fmla="*/ 8 w 12"/>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8" y="4"/>
                    </a:moveTo>
                    <a:lnTo>
                      <a:pt x="2" y="0"/>
                    </a:lnTo>
                    <a:lnTo>
                      <a:pt x="0" y="8"/>
                    </a:lnTo>
                    <a:lnTo>
                      <a:pt x="6" y="12"/>
                    </a:lnTo>
                    <a:lnTo>
                      <a:pt x="10" y="16"/>
                    </a:lnTo>
                    <a:lnTo>
                      <a:pt x="12" y="10"/>
                    </a:lnTo>
                    <a:lnTo>
                      <a:pt x="8" y="4"/>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45" name="Bermudaøerne">
              <a:extLst>
                <a:ext uri="{FF2B5EF4-FFF2-40B4-BE49-F238E27FC236}">
                  <a16:creationId xmlns:a16="http://schemas.microsoft.com/office/drawing/2014/main" id="{9DFC7329-358F-4593-B698-2260F198DA50}"/>
                </a:ext>
              </a:extLst>
            </p:cNvPr>
            <p:cNvGrpSpPr>
              <a:grpSpLocks/>
            </p:cNvGrpSpPr>
            <p:nvPr/>
          </p:nvGrpSpPr>
          <p:grpSpPr bwMode="auto">
            <a:xfrm>
              <a:off x="2601913" y="3379788"/>
              <a:ext cx="19050" cy="12700"/>
              <a:chOff x="1649" y="2361"/>
              <a:chExt cx="12" cy="8"/>
            </a:xfrm>
            <a:grpFill/>
          </p:grpSpPr>
          <p:sp>
            <p:nvSpPr>
              <p:cNvPr id="1046" name="Freeform 217">
                <a:extLst>
                  <a:ext uri="{FF2B5EF4-FFF2-40B4-BE49-F238E27FC236}">
                    <a16:creationId xmlns:a16="http://schemas.microsoft.com/office/drawing/2014/main" id="{CF179EFF-B18F-439A-BABC-2B76F112BE2F}"/>
                  </a:ext>
                </a:extLst>
              </p:cNvPr>
              <p:cNvSpPr>
                <a:spLocks/>
              </p:cNvSpPr>
              <p:nvPr/>
            </p:nvSpPr>
            <p:spPr bwMode="auto">
              <a:xfrm>
                <a:off x="1649" y="2361"/>
                <a:ext cx="12" cy="8"/>
              </a:xfrm>
              <a:custGeom>
                <a:avLst/>
                <a:gdLst>
                  <a:gd name="T0" fmla="*/ 6 w 12"/>
                  <a:gd name="T1" fmla="*/ 0 h 8"/>
                  <a:gd name="T2" fmla="*/ 2 w 12"/>
                  <a:gd name="T3" fmla="*/ 2 h 8"/>
                  <a:gd name="T4" fmla="*/ 0 w 12"/>
                  <a:gd name="T5" fmla="*/ 8 h 8"/>
                  <a:gd name="T6" fmla="*/ 8 w 12"/>
                  <a:gd name="T7" fmla="*/ 8 h 8"/>
                  <a:gd name="T8" fmla="*/ 12 w 12"/>
                  <a:gd name="T9" fmla="*/ 8 h 8"/>
                  <a:gd name="T10" fmla="*/ 6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grpFill/>
              <a:ln w="9525">
                <a:solidFill>
                  <a:schemeClr val="bg2"/>
                </a:solidFill>
                <a:round/>
                <a:headEnd/>
                <a:tailEnd/>
              </a:ln>
            </p:spPr>
            <p:txBody>
              <a:bodyPr/>
              <a:lstStyle/>
              <a:p>
                <a:pPr>
                  <a:defRPr/>
                </a:pPr>
                <a:endParaRPr lang="en-GB" dirty="0"/>
              </a:p>
            </p:txBody>
          </p:sp>
          <p:sp>
            <p:nvSpPr>
              <p:cNvPr id="1047" name="Freeform 218">
                <a:extLst>
                  <a:ext uri="{FF2B5EF4-FFF2-40B4-BE49-F238E27FC236}">
                    <a16:creationId xmlns:a16="http://schemas.microsoft.com/office/drawing/2014/main" id="{D8421C09-FD78-477C-84E8-3C007EBFC022}"/>
                  </a:ext>
                </a:extLst>
              </p:cNvPr>
              <p:cNvSpPr>
                <a:spLocks/>
              </p:cNvSpPr>
              <p:nvPr/>
            </p:nvSpPr>
            <p:spPr bwMode="auto">
              <a:xfrm>
                <a:off x="1649" y="2361"/>
                <a:ext cx="12" cy="8"/>
              </a:xfrm>
              <a:custGeom>
                <a:avLst/>
                <a:gdLst>
                  <a:gd name="T0" fmla="*/ 6 w 12"/>
                  <a:gd name="T1" fmla="*/ 0 h 8"/>
                  <a:gd name="T2" fmla="*/ 2 w 12"/>
                  <a:gd name="T3" fmla="*/ 2 h 8"/>
                  <a:gd name="T4" fmla="*/ 0 w 12"/>
                  <a:gd name="T5" fmla="*/ 8 h 8"/>
                  <a:gd name="T6" fmla="*/ 8 w 12"/>
                  <a:gd name="T7" fmla="*/ 8 h 8"/>
                  <a:gd name="T8" fmla="*/ 12 w 12"/>
                  <a:gd name="T9" fmla="*/ 8 h 8"/>
                  <a:gd name="T10" fmla="*/ 6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6" y="0"/>
                    </a:moveTo>
                    <a:lnTo>
                      <a:pt x="2" y="2"/>
                    </a:lnTo>
                    <a:lnTo>
                      <a:pt x="0" y="8"/>
                    </a:lnTo>
                    <a:lnTo>
                      <a:pt x="8" y="8"/>
                    </a:lnTo>
                    <a:lnTo>
                      <a:pt x="12" y="8"/>
                    </a:lnTo>
                    <a:lnTo>
                      <a:pt x="6" y="0"/>
                    </a:lnTo>
                    <a:close/>
                  </a:path>
                </a:pathLst>
              </a:custGeom>
              <a:grpFill/>
              <a:ln w="7938" cap="rnd">
                <a:solidFill>
                  <a:schemeClr val="bg2"/>
                </a:solidFill>
                <a:prstDash val="solid"/>
                <a:round/>
                <a:headEnd/>
                <a:tailEnd/>
              </a:ln>
            </p:spPr>
            <p:txBody>
              <a:bodyPr/>
              <a:lstStyle/>
              <a:p>
                <a:pPr>
                  <a:defRPr/>
                </a:pPr>
                <a:endParaRPr lang="en-GB" dirty="0">
                  <a:ln>
                    <a:solidFill>
                      <a:schemeClr val="bg1">
                        <a:lumMod val="75000"/>
                      </a:schemeClr>
                    </a:solidFill>
                  </a:ln>
                </a:endParaRPr>
              </a:p>
            </p:txBody>
          </p:sp>
        </p:grpSp>
      </p:grpSp>
      <p:grpSp>
        <p:nvGrpSpPr>
          <p:cNvPr id="1050" name="Colombia">
            <a:extLst>
              <a:ext uri="{FF2B5EF4-FFF2-40B4-BE49-F238E27FC236}">
                <a16:creationId xmlns:a16="http://schemas.microsoft.com/office/drawing/2014/main" id="{DD002C54-0664-4F1F-B739-3D09B3251D7A}"/>
              </a:ext>
            </a:extLst>
          </p:cNvPr>
          <p:cNvGrpSpPr>
            <a:grpSpLocks/>
          </p:cNvGrpSpPr>
          <p:nvPr/>
        </p:nvGrpSpPr>
        <p:grpSpPr bwMode="auto">
          <a:xfrm>
            <a:off x="5171165" y="4142877"/>
            <a:ext cx="249870" cy="382116"/>
            <a:chOff x="1437" y="2689"/>
            <a:chExt cx="181" cy="258"/>
          </a:xfrm>
          <a:solidFill>
            <a:schemeClr val="bg2"/>
          </a:solidFill>
        </p:grpSpPr>
        <p:sp>
          <p:nvSpPr>
            <p:cNvPr id="1051" name="Freeform 220">
              <a:extLst>
                <a:ext uri="{FF2B5EF4-FFF2-40B4-BE49-F238E27FC236}">
                  <a16:creationId xmlns:a16="http://schemas.microsoft.com/office/drawing/2014/main" id="{41F86095-6882-40AC-AC10-8E68D2D11DAD}"/>
                </a:ext>
              </a:extLst>
            </p:cNvPr>
            <p:cNvSpPr>
              <a:spLocks/>
            </p:cNvSpPr>
            <p:nvPr/>
          </p:nvSpPr>
          <p:spPr bwMode="auto">
            <a:xfrm>
              <a:off x="1437" y="2689"/>
              <a:ext cx="181" cy="258"/>
            </a:xfrm>
            <a:custGeom>
              <a:avLst/>
              <a:gdLst>
                <a:gd name="T0" fmla="*/ 29 w 181"/>
                <a:gd name="T1" fmla="*/ 70 h 258"/>
                <a:gd name="T2" fmla="*/ 33 w 181"/>
                <a:gd name="T3" fmla="*/ 57 h 258"/>
                <a:gd name="T4" fmla="*/ 48 w 181"/>
                <a:gd name="T5" fmla="*/ 41 h 258"/>
                <a:gd name="T6" fmla="*/ 52 w 181"/>
                <a:gd name="T7" fmla="*/ 27 h 258"/>
                <a:gd name="T8" fmla="*/ 72 w 181"/>
                <a:gd name="T9" fmla="*/ 20 h 258"/>
                <a:gd name="T10" fmla="*/ 86 w 181"/>
                <a:gd name="T11" fmla="*/ 16 h 258"/>
                <a:gd name="T12" fmla="*/ 101 w 181"/>
                <a:gd name="T13" fmla="*/ 6 h 258"/>
                <a:gd name="T14" fmla="*/ 113 w 181"/>
                <a:gd name="T15" fmla="*/ 0 h 258"/>
                <a:gd name="T16" fmla="*/ 115 w 181"/>
                <a:gd name="T17" fmla="*/ 10 h 258"/>
                <a:gd name="T18" fmla="*/ 103 w 181"/>
                <a:gd name="T19" fmla="*/ 18 h 258"/>
                <a:gd name="T20" fmla="*/ 89 w 181"/>
                <a:gd name="T21" fmla="*/ 33 h 258"/>
                <a:gd name="T22" fmla="*/ 89 w 181"/>
                <a:gd name="T23" fmla="*/ 53 h 258"/>
                <a:gd name="T24" fmla="*/ 97 w 181"/>
                <a:gd name="T25" fmla="*/ 62 h 258"/>
                <a:gd name="T26" fmla="*/ 99 w 181"/>
                <a:gd name="T27" fmla="*/ 80 h 258"/>
                <a:gd name="T28" fmla="*/ 132 w 181"/>
                <a:gd name="T29" fmla="*/ 82 h 258"/>
                <a:gd name="T30" fmla="*/ 172 w 181"/>
                <a:gd name="T31" fmla="*/ 93 h 258"/>
                <a:gd name="T32" fmla="*/ 172 w 181"/>
                <a:gd name="T33" fmla="*/ 107 h 258"/>
                <a:gd name="T34" fmla="*/ 172 w 181"/>
                <a:gd name="T35" fmla="*/ 124 h 258"/>
                <a:gd name="T36" fmla="*/ 173 w 181"/>
                <a:gd name="T37" fmla="*/ 132 h 258"/>
                <a:gd name="T38" fmla="*/ 175 w 181"/>
                <a:gd name="T39" fmla="*/ 146 h 258"/>
                <a:gd name="T40" fmla="*/ 179 w 181"/>
                <a:gd name="T41" fmla="*/ 158 h 258"/>
                <a:gd name="T42" fmla="*/ 173 w 181"/>
                <a:gd name="T43" fmla="*/ 163 h 258"/>
                <a:gd name="T44" fmla="*/ 164 w 181"/>
                <a:gd name="T45" fmla="*/ 165 h 258"/>
                <a:gd name="T46" fmla="*/ 136 w 181"/>
                <a:gd name="T47" fmla="*/ 167 h 258"/>
                <a:gd name="T48" fmla="*/ 134 w 181"/>
                <a:gd name="T49" fmla="*/ 171 h 258"/>
                <a:gd name="T50" fmla="*/ 142 w 181"/>
                <a:gd name="T51" fmla="*/ 175 h 258"/>
                <a:gd name="T52" fmla="*/ 148 w 181"/>
                <a:gd name="T53" fmla="*/ 183 h 258"/>
                <a:gd name="T54" fmla="*/ 138 w 181"/>
                <a:gd name="T55" fmla="*/ 181 h 258"/>
                <a:gd name="T56" fmla="*/ 136 w 181"/>
                <a:gd name="T57" fmla="*/ 194 h 258"/>
                <a:gd name="T58" fmla="*/ 144 w 181"/>
                <a:gd name="T59" fmla="*/ 214 h 258"/>
                <a:gd name="T60" fmla="*/ 140 w 181"/>
                <a:gd name="T61" fmla="*/ 245 h 258"/>
                <a:gd name="T62" fmla="*/ 128 w 181"/>
                <a:gd name="T63" fmla="*/ 254 h 258"/>
                <a:gd name="T64" fmla="*/ 132 w 181"/>
                <a:gd name="T65" fmla="*/ 239 h 258"/>
                <a:gd name="T66" fmla="*/ 128 w 181"/>
                <a:gd name="T67" fmla="*/ 227 h 258"/>
                <a:gd name="T68" fmla="*/ 84 w 181"/>
                <a:gd name="T69" fmla="*/ 218 h 258"/>
                <a:gd name="T70" fmla="*/ 62 w 181"/>
                <a:gd name="T71" fmla="*/ 194 h 258"/>
                <a:gd name="T72" fmla="*/ 37 w 181"/>
                <a:gd name="T73" fmla="*/ 187 h 258"/>
                <a:gd name="T74" fmla="*/ 15 w 181"/>
                <a:gd name="T75" fmla="*/ 181 h 258"/>
                <a:gd name="T76" fmla="*/ 4 w 181"/>
                <a:gd name="T77" fmla="*/ 163 h 258"/>
                <a:gd name="T78" fmla="*/ 11 w 181"/>
                <a:gd name="T79" fmla="*/ 154 h 258"/>
                <a:gd name="T80" fmla="*/ 23 w 181"/>
                <a:gd name="T81" fmla="*/ 134 h 258"/>
                <a:gd name="T82" fmla="*/ 23 w 181"/>
                <a:gd name="T83" fmla="*/ 107 h 258"/>
                <a:gd name="T84" fmla="*/ 19 w 181"/>
                <a:gd name="T85" fmla="*/ 88 h 258"/>
                <a:gd name="T86" fmla="*/ 25 w 181"/>
                <a:gd name="T87" fmla="*/ 70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1" h="258">
                  <a:moveTo>
                    <a:pt x="27" y="64"/>
                  </a:moveTo>
                  <a:lnTo>
                    <a:pt x="29" y="70"/>
                  </a:lnTo>
                  <a:lnTo>
                    <a:pt x="33" y="66"/>
                  </a:lnTo>
                  <a:lnTo>
                    <a:pt x="33" y="57"/>
                  </a:lnTo>
                  <a:lnTo>
                    <a:pt x="43" y="49"/>
                  </a:lnTo>
                  <a:lnTo>
                    <a:pt x="48" y="41"/>
                  </a:lnTo>
                  <a:lnTo>
                    <a:pt x="50" y="35"/>
                  </a:lnTo>
                  <a:lnTo>
                    <a:pt x="52" y="27"/>
                  </a:lnTo>
                  <a:lnTo>
                    <a:pt x="66" y="20"/>
                  </a:lnTo>
                  <a:lnTo>
                    <a:pt x="72" y="20"/>
                  </a:lnTo>
                  <a:lnTo>
                    <a:pt x="76" y="16"/>
                  </a:lnTo>
                  <a:lnTo>
                    <a:pt x="86" y="16"/>
                  </a:lnTo>
                  <a:lnTo>
                    <a:pt x="93" y="12"/>
                  </a:lnTo>
                  <a:lnTo>
                    <a:pt x="101" y="6"/>
                  </a:lnTo>
                  <a:lnTo>
                    <a:pt x="107" y="0"/>
                  </a:lnTo>
                  <a:lnTo>
                    <a:pt x="113" y="0"/>
                  </a:lnTo>
                  <a:lnTo>
                    <a:pt x="117" y="2"/>
                  </a:lnTo>
                  <a:lnTo>
                    <a:pt x="115" y="10"/>
                  </a:lnTo>
                  <a:lnTo>
                    <a:pt x="109" y="14"/>
                  </a:lnTo>
                  <a:lnTo>
                    <a:pt x="103" y="18"/>
                  </a:lnTo>
                  <a:lnTo>
                    <a:pt x="93" y="26"/>
                  </a:lnTo>
                  <a:lnTo>
                    <a:pt x="89" y="33"/>
                  </a:lnTo>
                  <a:lnTo>
                    <a:pt x="87" y="47"/>
                  </a:lnTo>
                  <a:lnTo>
                    <a:pt x="89" y="53"/>
                  </a:lnTo>
                  <a:lnTo>
                    <a:pt x="93" y="58"/>
                  </a:lnTo>
                  <a:lnTo>
                    <a:pt x="97" y="62"/>
                  </a:lnTo>
                  <a:lnTo>
                    <a:pt x="99" y="66"/>
                  </a:lnTo>
                  <a:lnTo>
                    <a:pt x="99" y="80"/>
                  </a:lnTo>
                  <a:lnTo>
                    <a:pt x="105" y="84"/>
                  </a:lnTo>
                  <a:lnTo>
                    <a:pt x="132" y="82"/>
                  </a:lnTo>
                  <a:lnTo>
                    <a:pt x="144" y="95"/>
                  </a:lnTo>
                  <a:lnTo>
                    <a:pt x="172" y="93"/>
                  </a:lnTo>
                  <a:lnTo>
                    <a:pt x="177" y="99"/>
                  </a:lnTo>
                  <a:lnTo>
                    <a:pt x="172" y="107"/>
                  </a:lnTo>
                  <a:lnTo>
                    <a:pt x="172" y="117"/>
                  </a:lnTo>
                  <a:lnTo>
                    <a:pt x="172" y="124"/>
                  </a:lnTo>
                  <a:lnTo>
                    <a:pt x="172" y="132"/>
                  </a:lnTo>
                  <a:lnTo>
                    <a:pt x="173" y="132"/>
                  </a:lnTo>
                  <a:lnTo>
                    <a:pt x="175" y="134"/>
                  </a:lnTo>
                  <a:lnTo>
                    <a:pt x="175" y="146"/>
                  </a:lnTo>
                  <a:lnTo>
                    <a:pt x="175" y="155"/>
                  </a:lnTo>
                  <a:lnTo>
                    <a:pt x="179" y="158"/>
                  </a:lnTo>
                  <a:lnTo>
                    <a:pt x="181" y="167"/>
                  </a:lnTo>
                  <a:lnTo>
                    <a:pt x="173" y="163"/>
                  </a:lnTo>
                  <a:lnTo>
                    <a:pt x="170" y="163"/>
                  </a:lnTo>
                  <a:lnTo>
                    <a:pt x="164" y="165"/>
                  </a:lnTo>
                  <a:lnTo>
                    <a:pt x="146" y="165"/>
                  </a:lnTo>
                  <a:lnTo>
                    <a:pt x="136" y="167"/>
                  </a:lnTo>
                  <a:lnTo>
                    <a:pt x="136" y="169"/>
                  </a:lnTo>
                  <a:lnTo>
                    <a:pt x="134" y="171"/>
                  </a:lnTo>
                  <a:lnTo>
                    <a:pt x="136" y="173"/>
                  </a:lnTo>
                  <a:lnTo>
                    <a:pt x="142" y="175"/>
                  </a:lnTo>
                  <a:lnTo>
                    <a:pt x="148" y="177"/>
                  </a:lnTo>
                  <a:lnTo>
                    <a:pt x="148" y="183"/>
                  </a:lnTo>
                  <a:lnTo>
                    <a:pt x="142" y="181"/>
                  </a:lnTo>
                  <a:lnTo>
                    <a:pt x="138" y="181"/>
                  </a:lnTo>
                  <a:lnTo>
                    <a:pt x="136" y="183"/>
                  </a:lnTo>
                  <a:lnTo>
                    <a:pt x="136" y="194"/>
                  </a:lnTo>
                  <a:lnTo>
                    <a:pt x="142" y="202"/>
                  </a:lnTo>
                  <a:lnTo>
                    <a:pt x="144" y="214"/>
                  </a:lnTo>
                  <a:lnTo>
                    <a:pt x="142" y="227"/>
                  </a:lnTo>
                  <a:lnTo>
                    <a:pt x="140" y="245"/>
                  </a:lnTo>
                  <a:lnTo>
                    <a:pt x="134" y="258"/>
                  </a:lnTo>
                  <a:lnTo>
                    <a:pt x="128" y="254"/>
                  </a:lnTo>
                  <a:lnTo>
                    <a:pt x="128" y="245"/>
                  </a:lnTo>
                  <a:lnTo>
                    <a:pt x="132" y="239"/>
                  </a:lnTo>
                  <a:lnTo>
                    <a:pt x="130" y="233"/>
                  </a:lnTo>
                  <a:lnTo>
                    <a:pt x="128" y="227"/>
                  </a:lnTo>
                  <a:lnTo>
                    <a:pt x="87" y="225"/>
                  </a:lnTo>
                  <a:lnTo>
                    <a:pt x="84" y="218"/>
                  </a:lnTo>
                  <a:lnTo>
                    <a:pt x="72" y="206"/>
                  </a:lnTo>
                  <a:lnTo>
                    <a:pt x="62" y="194"/>
                  </a:lnTo>
                  <a:lnTo>
                    <a:pt x="48" y="190"/>
                  </a:lnTo>
                  <a:lnTo>
                    <a:pt x="37" y="187"/>
                  </a:lnTo>
                  <a:lnTo>
                    <a:pt x="25" y="187"/>
                  </a:lnTo>
                  <a:lnTo>
                    <a:pt x="15" y="181"/>
                  </a:lnTo>
                  <a:lnTo>
                    <a:pt x="0" y="171"/>
                  </a:lnTo>
                  <a:lnTo>
                    <a:pt x="4" y="163"/>
                  </a:lnTo>
                  <a:lnTo>
                    <a:pt x="4" y="154"/>
                  </a:lnTo>
                  <a:lnTo>
                    <a:pt x="11" y="154"/>
                  </a:lnTo>
                  <a:lnTo>
                    <a:pt x="19" y="148"/>
                  </a:lnTo>
                  <a:lnTo>
                    <a:pt x="23" y="134"/>
                  </a:lnTo>
                  <a:lnTo>
                    <a:pt x="23" y="121"/>
                  </a:lnTo>
                  <a:lnTo>
                    <a:pt x="23" y="107"/>
                  </a:lnTo>
                  <a:lnTo>
                    <a:pt x="21" y="93"/>
                  </a:lnTo>
                  <a:lnTo>
                    <a:pt x="19" y="88"/>
                  </a:lnTo>
                  <a:lnTo>
                    <a:pt x="13" y="78"/>
                  </a:lnTo>
                  <a:lnTo>
                    <a:pt x="25" y="70"/>
                  </a:lnTo>
                  <a:lnTo>
                    <a:pt x="27" y="64"/>
                  </a:lnTo>
                  <a:close/>
                </a:path>
              </a:pathLst>
            </a:custGeom>
            <a:grpFill/>
            <a:ln w="9525">
              <a:solidFill>
                <a:schemeClr val="bg2"/>
              </a:solidFill>
              <a:round/>
              <a:headEnd/>
              <a:tailEnd/>
            </a:ln>
          </p:spPr>
          <p:txBody>
            <a:bodyPr/>
            <a:lstStyle/>
            <a:p>
              <a:pPr>
                <a:defRPr/>
              </a:pPr>
              <a:endParaRPr lang="en-GB" dirty="0"/>
            </a:p>
          </p:txBody>
        </p:sp>
        <p:sp>
          <p:nvSpPr>
            <p:cNvPr id="1052" name="Freeform 221">
              <a:extLst>
                <a:ext uri="{FF2B5EF4-FFF2-40B4-BE49-F238E27FC236}">
                  <a16:creationId xmlns:a16="http://schemas.microsoft.com/office/drawing/2014/main" id="{3B0A346D-94E7-4AB4-BFA3-2B79B4D0F34E}"/>
                </a:ext>
              </a:extLst>
            </p:cNvPr>
            <p:cNvSpPr>
              <a:spLocks/>
            </p:cNvSpPr>
            <p:nvPr/>
          </p:nvSpPr>
          <p:spPr bwMode="auto">
            <a:xfrm>
              <a:off x="1437" y="2689"/>
              <a:ext cx="181" cy="258"/>
            </a:xfrm>
            <a:custGeom>
              <a:avLst/>
              <a:gdLst>
                <a:gd name="T0" fmla="*/ 29 w 181"/>
                <a:gd name="T1" fmla="*/ 70 h 258"/>
                <a:gd name="T2" fmla="*/ 33 w 181"/>
                <a:gd name="T3" fmla="*/ 57 h 258"/>
                <a:gd name="T4" fmla="*/ 48 w 181"/>
                <a:gd name="T5" fmla="*/ 41 h 258"/>
                <a:gd name="T6" fmla="*/ 52 w 181"/>
                <a:gd name="T7" fmla="*/ 27 h 258"/>
                <a:gd name="T8" fmla="*/ 72 w 181"/>
                <a:gd name="T9" fmla="*/ 20 h 258"/>
                <a:gd name="T10" fmla="*/ 86 w 181"/>
                <a:gd name="T11" fmla="*/ 16 h 258"/>
                <a:gd name="T12" fmla="*/ 101 w 181"/>
                <a:gd name="T13" fmla="*/ 6 h 258"/>
                <a:gd name="T14" fmla="*/ 113 w 181"/>
                <a:gd name="T15" fmla="*/ 0 h 258"/>
                <a:gd name="T16" fmla="*/ 115 w 181"/>
                <a:gd name="T17" fmla="*/ 10 h 258"/>
                <a:gd name="T18" fmla="*/ 103 w 181"/>
                <a:gd name="T19" fmla="*/ 18 h 258"/>
                <a:gd name="T20" fmla="*/ 89 w 181"/>
                <a:gd name="T21" fmla="*/ 33 h 258"/>
                <a:gd name="T22" fmla="*/ 89 w 181"/>
                <a:gd name="T23" fmla="*/ 53 h 258"/>
                <a:gd name="T24" fmla="*/ 97 w 181"/>
                <a:gd name="T25" fmla="*/ 62 h 258"/>
                <a:gd name="T26" fmla="*/ 99 w 181"/>
                <a:gd name="T27" fmla="*/ 80 h 258"/>
                <a:gd name="T28" fmla="*/ 132 w 181"/>
                <a:gd name="T29" fmla="*/ 82 h 258"/>
                <a:gd name="T30" fmla="*/ 172 w 181"/>
                <a:gd name="T31" fmla="*/ 93 h 258"/>
                <a:gd name="T32" fmla="*/ 172 w 181"/>
                <a:gd name="T33" fmla="*/ 107 h 258"/>
                <a:gd name="T34" fmla="*/ 172 w 181"/>
                <a:gd name="T35" fmla="*/ 124 h 258"/>
                <a:gd name="T36" fmla="*/ 173 w 181"/>
                <a:gd name="T37" fmla="*/ 132 h 258"/>
                <a:gd name="T38" fmla="*/ 175 w 181"/>
                <a:gd name="T39" fmla="*/ 146 h 258"/>
                <a:gd name="T40" fmla="*/ 179 w 181"/>
                <a:gd name="T41" fmla="*/ 158 h 258"/>
                <a:gd name="T42" fmla="*/ 173 w 181"/>
                <a:gd name="T43" fmla="*/ 163 h 258"/>
                <a:gd name="T44" fmla="*/ 164 w 181"/>
                <a:gd name="T45" fmla="*/ 165 h 258"/>
                <a:gd name="T46" fmla="*/ 136 w 181"/>
                <a:gd name="T47" fmla="*/ 167 h 258"/>
                <a:gd name="T48" fmla="*/ 134 w 181"/>
                <a:gd name="T49" fmla="*/ 171 h 258"/>
                <a:gd name="T50" fmla="*/ 142 w 181"/>
                <a:gd name="T51" fmla="*/ 175 h 258"/>
                <a:gd name="T52" fmla="*/ 148 w 181"/>
                <a:gd name="T53" fmla="*/ 183 h 258"/>
                <a:gd name="T54" fmla="*/ 138 w 181"/>
                <a:gd name="T55" fmla="*/ 181 h 258"/>
                <a:gd name="T56" fmla="*/ 136 w 181"/>
                <a:gd name="T57" fmla="*/ 194 h 258"/>
                <a:gd name="T58" fmla="*/ 144 w 181"/>
                <a:gd name="T59" fmla="*/ 214 h 258"/>
                <a:gd name="T60" fmla="*/ 140 w 181"/>
                <a:gd name="T61" fmla="*/ 245 h 258"/>
                <a:gd name="T62" fmla="*/ 128 w 181"/>
                <a:gd name="T63" fmla="*/ 254 h 258"/>
                <a:gd name="T64" fmla="*/ 132 w 181"/>
                <a:gd name="T65" fmla="*/ 239 h 258"/>
                <a:gd name="T66" fmla="*/ 128 w 181"/>
                <a:gd name="T67" fmla="*/ 227 h 258"/>
                <a:gd name="T68" fmla="*/ 84 w 181"/>
                <a:gd name="T69" fmla="*/ 218 h 258"/>
                <a:gd name="T70" fmla="*/ 62 w 181"/>
                <a:gd name="T71" fmla="*/ 194 h 258"/>
                <a:gd name="T72" fmla="*/ 37 w 181"/>
                <a:gd name="T73" fmla="*/ 187 h 258"/>
                <a:gd name="T74" fmla="*/ 15 w 181"/>
                <a:gd name="T75" fmla="*/ 181 h 258"/>
                <a:gd name="T76" fmla="*/ 4 w 181"/>
                <a:gd name="T77" fmla="*/ 163 h 258"/>
                <a:gd name="T78" fmla="*/ 11 w 181"/>
                <a:gd name="T79" fmla="*/ 154 h 258"/>
                <a:gd name="T80" fmla="*/ 23 w 181"/>
                <a:gd name="T81" fmla="*/ 134 h 258"/>
                <a:gd name="T82" fmla="*/ 23 w 181"/>
                <a:gd name="T83" fmla="*/ 107 h 258"/>
                <a:gd name="T84" fmla="*/ 19 w 181"/>
                <a:gd name="T85" fmla="*/ 88 h 258"/>
                <a:gd name="T86" fmla="*/ 25 w 181"/>
                <a:gd name="T87" fmla="*/ 70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1" h="258">
                  <a:moveTo>
                    <a:pt x="27" y="64"/>
                  </a:moveTo>
                  <a:lnTo>
                    <a:pt x="29" y="70"/>
                  </a:lnTo>
                  <a:lnTo>
                    <a:pt x="33" y="66"/>
                  </a:lnTo>
                  <a:lnTo>
                    <a:pt x="33" y="57"/>
                  </a:lnTo>
                  <a:lnTo>
                    <a:pt x="43" y="49"/>
                  </a:lnTo>
                  <a:lnTo>
                    <a:pt x="48" y="41"/>
                  </a:lnTo>
                  <a:lnTo>
                    <a:pt x="50" y="35"/>
                  </a:lnTo>
                  <a:lnTo>
                    <a:pt x="52" y="27"/>
                  </a:lnTo>
                  <a:lnTo>
                    <a:pt x="66" y="20"/>
                  </a:lnTo>
                  <a:lnTo>
                    <a:pt x="72" y="20"/>
                  </a:lnTo>
                  <a:lnTo>
                    <a:pt x="76" y="16"/>
                  </a:lnTo>
                  <a:lnTo>
                    <a:pt x="86" y="16"/>
                  </a:lnTo>
                  <a:lnTo>
                    <a:pt x="93" y="12"/>
                  </a:lnTo>
                  <a:lnTo>
                    <a:pt x="101" y="6"/>
                  </a:lnTo>
                  <a:lnTo>
                    <a:pt x="107" y="0"/>
                  </a:lnTo>
                  <a:lnTo>
                    <a:pt x="113" y="0"/>
                  </a:lnTo>
                  <a:lnTo>
                    <a:pt x="117" y="2"/>
                  </a:lnTo>
                  <a:lnTo>
                    <a:pt x="115" y="10"/>
                  </a:lnTo>
                  <a:lnTo>
                    <a:pt x="109" y="14"/>
                  </a:lnTo>
                  <a:lnTo>
                    <a:pt x="103" y="18"/>
                  </a:lnTo>
                  <a:lnTo>
                    <a:pt x="93" y="26"/>
                  </a:lnTo>
                  <a:lnTo>
                    <a:pt x="89" y="33"/>
                  </a:lnTo>
                  <a:lnTo>
                    <a:pt x="87" y="47"/>
                  </a:lnTo>
                  <a:lnTo>
                    <a:pt x="89" y="53"/>
                  </a:lnTo>
                  <a:lnTo>
                    <a:pt x="93" y="58"/>
                  </a:lnTo>
                  <a:lnTo>
                    <a:pt x="97" y="62"/>
                  </a:lnTo>
                  <a:lnTo>
                    <a:pt x="99" y="66"/>
                  </a:lnTo>
                  <a:lnTo>
                    <a:pt x="99" y="80"/>
                  </a:lnTo>
                  <a:lnTo>
                    <a:pt x="105" y="84"/>
                  </a:lnTo>
                  <a:lnTo>
                    <a:pt x="132" y="82"/>
                  </a:lnTo>
                  <a:lnTo>
                    <a:pt x="144" y="95"/>
                  </a:lnTo>
                  <a:lnTo>
                    <a:pt x="172" y="93"/>
                  </a:lnTo>
                  <a:lnTo>
                    <a:pt x="177" y="99"/>
                  </a:lnTo>
                  <a:lnTo>
                    <a:pt x="172" y="107"/>
                  </a:lnTo>
                  <a:lnTo>
                    <a:pt x="172" y="117"/>
                  </a:lnTo>
                  <a:lnTo>
                    <a:pt x="172" y="124"/>
                  </a:lnTo>
                  <a:lnTo>
                    <a:pt x="172" y="132"/>
                  </a:lnTo>
                  <a:lnTo>
                    <a:pt x="173" y="132"/>
                  </a:lnTo>
                  <a:lnTo>
                    <a:pt x="175" y="134"/>
                  </a:lnTo>
                  <a:lnTo>
                    <a:pt x="175" y="146"/>
                  </a:lnTo>
                  <a:lnTo>
                    <a:pt x="175" y="155"/>
                  </a:lnTo>
                  <a:lnTo>
                    <a:pt x="179" y="158"/>
                  </a:lnTo>
                  <a:lnTo>
                    <a:pt x="181" y="167"/>
                  </a:lnTo>
                  <a:lnTo>
                    <a:pt x="173" y="163"/>
                  </a:lnTo>
                  <a:lnTo>
                    <a:pt x="170" y="163"/>
                  </a:lnTo>
                  <a:lnTo>
                    <a:pt x="164" y="165"/>
                  </a:lnTo>
                  <a:lnTo>
                    <a:pt x="146" y="165"/>
                  </a:lnTo>
                  <a:lnTo>
                    <a:pt x="136" y="167"/>
                  </a:lnTo>
                  <a:lnTo>
                    <a:pt x="136" y="169"/>
                  </a:lnTo>
                  <a:lnTo>
                    <a:pt x="134" y="171"/>
                  </a:lnTo>
                  <a:lnTo>
                    <a:pt x="136" y="173"/>
                  </a:lnTo>
                  <a:lnTo>
                    <a:pt x="142" y="175"/>
                  </a:lnTo>
                  <a:lnTo>
                    <a:pt x="148" y="177"/>
                  </a:lnTo>
                  <a:lnTo>
                    <a:pt x="148" y="183"/>
                  </a:lnTo>
                  <a:lnTo>
                    <a:pt x="142" y="181"/>
                  </a:lnTo>
                  <a:lnTo>
                    <a:pt x="138" y="181"/>
                  </a:lnTo>
                  <a:lnTo>
                    <a:pt x="136" y="183"/>
                  </a:lnTo>
                  <a:lnTo>
                    <a:pt x="136" y="194"/>
                  </a:lnTo>
                  <a:lnTo>
                    <a:pt x="142" y="202"/>
                  </a:lnTo>
                  <a:lnTo>
                    <a:pt x="144" y="214"/>
                  </a:lnTo>
                  <a:lnTo>
                    <a:pt x="142" y="227"/>
                  </a:lnTo>
                  <a:lnTo>
                    <a:pt x="140" y="245"/>
                  </a:lnTo>
                  <a:lnTo>
                    <a:pt x="134" y="258"/>
                  </a:lnTo>
                  <a:lnTo>
                    <a:pt x="128" y="254"/>
                  </a:lnTo>
                  <a:lnTo>
                    <a:pt x="128" y="245"/>
                  </a:lnTo>
                  <a:lnTo>
                    <a:pt x="132" y="239"/>
                  </a:lnTo>
                  <a:lnTo>
                    <a:pt x="130" y="233"/>
                  </a:lnTo>
                  <a:lnTo>
                    <a:pt x="128" y="227"/>
                  </a:lnTo>
                  <a:lnTo>
                    <a:pt x="87" y="225"/>
                  </a:lnTo>
                  <a:lnTo>
                    <a:pt x="84" y="218"/>
                  </a:lnTo>
                  <a:lnTo>
                    <a:pt x="72" y="206"/>
                  </a:lnTo>
                  <a:lnTo>
                    <a:pt x="62" y="194"/>
                  </a:lnTo>
                  <a:lnTo>
                    <a:pt x="48" y="190"/>
                  </a:lnTo>
                  <a:lnTo>
                    <a:pt x="37" y="187"/>
                  </a:lnTo>
                  <a:lnTo>
                    <a:pt x="25" y="187"/>
                  </a:lnTo>
                  <a:lnTo>
                    <a:pt x="15" y="181"/>
                  </a:lnTo>
                  <a:lnTo>
                    <a:pt x="0" y="171"/>
                  </a:lnTo>
                  <a:lnTo>
                    <a:pt x="4" y="163"/>
                  </a:lnTo>
                  <a:lnTo>
                    <a:pt x="4" y="154"/>
                  </a:lnTo>
                  <a:lnTo>
                    <a:pt x="11" y="154"/>
                  </a:lnTo>
                  <a:lnTo>
                    <a:pt x="19" y="148"/>
                  </a:lnTo>
                  <a:lnTo>
                    <a:pt x="23" y="134"/>
                  </a:lnTo>
                  <a:lnTo>
                    <a:pt x="23" y="121"/>
                  </a:lnTo>
                  <a:lnTo>
                    <a:pt x="23" y="107"/>
                  </a:lnTo>
                  <a:lnTo>
                    <a:pt x="21" y="93"/>
                  </a:lnTo>
                  <a:lnTo>
                    <a:pt x="19" y="88"/>
                  </a:lnTo>
                  <a:lnTo>
                    <a:pt x="13" y="78"/>
                  </a:lnTo>
                  <a:lnTo>
                    <a:pt x="25" y="70"/>
                  </a:lnTo>
                  <a:lnTo>
                    <a:pt x="27" y="64"/>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53" name="Ecuador">
            <a:extLst>
              <a:ext uri="{FF2B5EF4-FFF2-40B4-BE49-F238E27FC236}">
                <a16:creationId xmlns:a16="http://schemas.microsoft.com/office/drawing/2014/main" id="{D5260EC6-1BD6-4061-850A-52E7F5F1666D}"/>
              </a:ext>
            </a:extLst>
          </p:cNvPr>
          <p:cNvGrpSpPr>
            <a:grpSpLocks/>
          </p:cNvGrpSpPr>
          <p:nvPr/>
        </p:nvGrpSpPr>
        <p:grpSpPr bwMode="auto">
          <a:xfrm>
            <a:off x="5126990" y="4396140"/>
            <a:ext cx="118723" cy="143664"/>
            <a:chOff x="1405" y="2860"/>
            <a:chExt cx="86" cy="97"/>
          </a:xfrm>
          <a:solidFill>
            <a:schemeClr val="bg2"/>
          </a:solidFill>
        </p:grpSpPr>
        <p:sp>
          <p:nvSpPr>
            <p:cNvPr id="1054" name="Freeform 223">
              <a:extLst>
                <a:ext uri="{FF2B5EF4-FFF2-40B4-BE49-F238E27FC236}">
                  <a16:creationId xmlns:a16="http://schemas.microsoft.com/office/drawing/2014/main" id="{E1612132-78DE-42EA-8CAC-7BB36DC04434}"/>
                </a:ext>
              </a:extLst>
            </p:cNvPr>
            <p:cNvSpPr>
              <a:spLocks/>
            </p:cNvSpPr>
            <p:nvPr/>
          </p:nvSpPr>
          <p:spPr bwMode="auto">
            <a:xfrm>
              <a:off x="1405" y="2860"/>
              <a:ext cx="86" cy="97"/>
            </a:xfrm>
            <a:custGeom>
              <a:avLst/>
              <a:gdLst>
                <a:gd name="T0" fmla="*/ 26 w 86"/>
                <a:gd name="T1" fmla="*/ 97 h 97"/>
                <a:gd name="T2" fmla="*/ 20 w 86"/>
                <a:gd name="T3" fmla="*/ 91 h 97"/>
                <a:gd name="T4" fmla="*/ 8 w 86"/>
                <a:gd name="T5" fmla="*/ 86 h 97"/>
                <a:gd name="T6" fmla="*/ 8 w 86"/>
                <a:gd name="T7" fmla="*/ 74 h 97"/>
                <a:gd name="T8" fmla="*/ 14 w 86"/>
                <a:gd name="T9" fmla="*/ 70 h 97"/>
                <a:gd name="T10" fmla="*/ 18 w 86"/>
                <a:gd name="T11" fmla="*/ 62 h 97"/>
                <a:gd name="T12" fmla="*/ 18 w 86"/>
                <a:gd name="T13" fmla="*/ 56 h 97"/>
                <a:gd name="T14" fmla="*/ 14 w 86"/>
                <a:gd name="T15" fmla="*/ 56 h 97"/>
                <a:gd name="T16" fmla="*/ 10 w 86"/>
                <a:gd name="T17" fmla="*/ 60 h 97"/>
                <a:gd name="T18" fmla="*/ 6 w 86"/>
                <a:gd name="T19" fmla="*/ 60 h 97"/>
                <a:gd name="T20" fmla="*/ 0 w 86"/>
                <a:gd name="T21" fmla="*/ 56 h 97"/>
                <a:gd name="T22" fmla="*/ 0 w 86"/>
                <a:gd name="T23" fmla="*/ 47 h 97"/>
                <a:gd name="T24" fmla="*/ 2 w 86"/>
                <a:gd name="T25" fmla="*/ 37 h 97"/>
                <a:gd name="T26" fmla="*/ 6 w 86"/>
                <a:gd name="T27" fmla="*/ 25 h 97"/>
                <a:gd name="T28" fmla="*/ 10 w 86"/>
                <a:gd name="T29" fmla="*/ 18 h 97"/>
                <a:gd name="T30" fmla="*/ 14 w 86"/>
                <a:gd name="T31" fmla="*/ 12 h 97"/>
                <a:gd name="T32" fmla="*/ 22 w 86"/>
                <a:gd name="T33" fmla="*/ 6 h 97"/>
                <a:gd name="T34" fmla="*/ 32 w 86"/>
                <a:gd name="T35" fmla="*/ 0 h 97"/>
                <a:gd name="T36" fmla="*/ 57 w 86"/>
                <a:gd name="T37" fmla="*/ 16 h 97"/>
                <a:gd name="T38" fmla="*/ 69 w 86"/>
                <a:gd name="T39" fmla="*/ 16 h 97"/>
                <a:gd name="T40" fmla="*/ 86 w 86"/>
                <a:gd name="T41" fmla="*/ 22 h 97"/>
                <a:gd name="T42" fmla="*/ 84 w 86"/>
                <a:gd name="T43" fmla="*/ 29 h 97"/>
                <a:gd name="T44" fmla="*/ 84 w 86"/>
                <a:gd name="T45" fmla="*/ 39 h 97"/>
                <a:gd name="T46" fmla="*/ 80 w 86"/>
                <a:gd name="T47" fmla="*/ 47 h 97"/>
                <a:gd name="T48" fmla="*/ 75 w 86"/>
                <a:gd name="T49" fmla="*/ 55 h 97"/>
                <a:gd name="T50" fmla="*/ 67 w 86"/>
                <a:gd name="T51" fmla="*/ 60 h 97"/>
                <a:gd name="T52" fmla="*/ 51 w 86"/>
                <a:gd name="T53" fmla="*/ 66 h 97"/>
                <a:gd name="T54" fmla="*/ 45 w 86"/>
                <a:gd name="T55" fmla="*/ 72 h 97"/>
                <a:gd name="T56" fmla="*/ 39 w 86"/>
                <a:gd name="T57" fmla="*/ 80 h 97"/>
                <a:gd name="T58" fmla="*/ 36 w 86"/>
                <a:gd name="T59" fmla="*/ 90 h 97"/>
                <a:gd name="T60" fmla="*/ 26 w 86"/>
                <a:gd name="T61" fmla="*/ 97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6" h="97">
                  <a:moveTo>
                    <a:pt x="26" y="97"/>
                  </a:moveTo>
                  <a:lnTo>
                    <a:pt x="20" y="91"/>
                  </a:lnTo>
                  <a:lnTo>
                    <a:pt x="8" y="86"/>
                  </a:lnTo>
                  <a:lnTo>
                    <a:pt x="8" y="74"/>
                  </a:lnTo>
                  <a:lnTo>
                    <a:pt x="14" y="70"/>
                  </a:lnTo>
                  <a:lnTo>
                    <a:pt x="18" y="62"/>
                  </a:lnTo>
                  <a:lnTo>
                    <a:pt x="18" y="56"/>
                  </a:lnTo>
                  <a:lnTo>
                    <a:pt x="14" y="56"/>
                  </a:lnTo>
                  <a:lnTo>
                    <a:pt x="10" y="60"/>
                  </a:lnTo>
                  <a:lnTo>
                    <a:pt x="6" y="60"/>
                  </a:lnTo>
                  <a:lnTo>
                    <a:pt x="0" y="56"/>
                  </a:lnTo>
                  <a:lnTo>
                    <a:pt x="0" y="47"/>
                  </a:lnTo>
                  <a:lnTo>
                    <a:pt x="2" y="37"/>
                  </a:lnTo>
                  <a:lnTo>
                    <a:pt x="6" y="25"/>
                  </a:lnTo>
                  <a:lnTo>
                    <a:pt x="10" y="18"/>
                  </a:lnTo>
                  <a:lnTo>
                    <a:pt x="14" y="12"/>
                  </a:lnTo>
                  <a:lnTo>
                    <a:pt x="22" y="6"/>
                  </a:lnTo>
                  <a:lnTo>
                    <a:pt x="32" y="0"/>
                  </a:lnTo>
                  <a:lnTo>
                    <a:pt x="57" y="16"/>
                  </a:lnTo>
                  <a:lnTo>
                    <a:pt x="69" y="16"/>
                  </a:lnTo>
                  <a:lnTo>
                    <a:pt x="86" y="22"/>
                  </a:lnTo>
                  <a:lnTo>
                    <a:pt x="84" y="29"/>
                  </a:lnTo>
                  <a:lnTo>
                    <a:pt x="84" y="39"/>
                  </a:lnTo>
                  <a:lnTo>
                    <a:pt x="80" y="47"/>
                  </a:lnTo>
                  <a:lnTo>
                    <a:pt x="75" y="55"/>
                  </a:lnTo>
                  <a:lnTo>
                    <a:pt x="67" y="60"/>
                  </a:lnTo>
                  <a:lnTo>
                    <a:pt x="51" y="66"/>
                  </a:lnTo>
                  <a:lnTo>
                    <a:pt x="45" y="72"/>
                  </a:lnTo>
                  <a:lnTo>
                    <a:pt x="39" y="80"/>
                  </a:lnTo>
                  <a:lnTo>
                    <a:pt x="36" y="90"/>
                  </a:lnTo>
                  <a:lnTo>
                    <a:pt x="26" y="97"/>
                  </a:lnTo>
                  <a:close/>
                </a:path>
              </a:pathLst>
            </a:custGeom>
            <a:grpFill/>
            <a:ln w="9525">
              <a:solidFill>
                <a:schemeClr val="bg2"/>
              </a:solidFill>
              <a:round/>
              <a:headEnd/>
              <a:tailEnd/>
            </a:ln>
          </p:spPr>
          <p:txBody>
            <a:bodyPr/>
            <a:lstStyle/>
            <a:p>
              <a:pPr>
                <a:defRPr/>
              </a:pPr>
              <a:endParaRPr lang="en-GB" dirty="0"/>
            </a:p>
          </p:txBody>
        </p:sp>
        <p:sp>
          <p:nvSpPr>
            <p:cNvPr id="1055" name="Freeform 224">
              <a:extLst>
                <a:ext uri="{FF2B5EF4-FFF2-40B4-BE49-F238E27FC236}">
                  <a16:creationId xmlns:a16="http://schemas.microsoft.com/office/drawing/2014/main" id="{5CC634EB-72CC-4F35-9BB0-D2CF29F14EE5}"/>
                </a:ext>
              </a:extLst>
            </p:cNvPr>
            <p:cNvSpPr>
              <a:spLocks/>
            </p:cNvSpPr>
            <p:nvPr/>
          </p:nvSpPr>
          <p:spPr bwMode="auto">
            <a:xfrm>
              <a:off x="1405" y="2860"/>
              <a:ext cx="86" cy="97"/>
            </a:xfrm>
            <a:custGeom>
              <a:avLst/>
              <a:gdLst>
                <a:gd name="T0" fmla="*/ 26 w 86"/>
                <a:gd name="T1" fmla="*/ 97 h 97"/>
                <a:gd name="T2" fmla="*/ 20 w 86"/>
                <a:gd name="T3" fmla="*/ 91 h 97"/>
                <a:gd name="T4" fmla="*/ 8 w 86"/>
                <a:gd name="T5" fmla="*/ 86 h 97"/>
                <a:gd name="T6" fmla="*/ 8 w 86"/>
                <a:gd name="T7" fmla="*/ 74 h 97"/>
                <a:gd name="T8" fmla="*/ 14 w 86"/>
                <a:gd name="T9" fmla="*/ 70 h 97"/>
                <a:gd name="T10" fmla="*/ 18 w 86"/>
                <a:gd name="T11" fmla="*/ 62 h 97"/>
                <a:gd name="T12" fmla="*/ 18 w 86"/>
                <a:gd name="T13" fmla="*/ 56 h 97"/>
                <a:gd name="T14" fmla="*/ 14 w 86"/>
                <a:gd name="T15" fmla="*/ 56 h 97"/>
                <a:gd name="T16" fmla="*/ 10 w 86"/>
                <a:gd name="T17" fmla="*/ 60 h 97"/>
                <a:gd name="T18" fmla="*/ 6 w 86"/>
                <a:gd name="T19" fmla="*/ 60 h 97"/>
                <a:gd name="T20" fmla="*/ 0 w 86"/>
                <a:gd name="T21" fmla="*/ 56 h 97"/>
                <a:gd name="T22" fmla="*/ 0 w 86"/>
                <a:gd name="T23" fmla="*/ 47 h 97"/>
                <a:gd name="T24" fmla="*/ 2 w 86"/>
                <a:gd name="T25" fmla="*/ 37 h 97"/>
                <a:gd name="T26" fmla="*/ 6 w 86"/>
                <a:gd name="T27" fmla="*/ 25 h 97"/>
                <a:gd name="T28" fmla="*/ 10 w 86"/>
                <a:gd name="T29" fmla="*/ 18 h 97"/>
                <a:gd name="T30" fmla="*/ 14 w 86"/>
                <a:gd name="T31" fmla="*/ 12 h 97"/>
                <a:gd name="T32" fmla="*/ 22 w 86"/>
                <a:gd name="T33" fmla="*/ 6 h 97"/>
                <a:gd name="T34" fmla="*/ 32 w 86"/>
                <a:gd name="T35" fmla="*/ 0 h 97"/>
                <a:gd name="T36" fmla="*/ 57 w 86"/>
                <a:gd name="T37" fmla="*/ 16 h 97"/>
                <a:gd name="T38" fmla="*/ 69 w 86"/>
                <a:gd name="T39" fmla="*/ 16 h 97"/>
                <a:gd name="T40" fmla="*/ 86 w 86"/>
                <a:gd name="T41" fmla="*/ 22 h 97"/>
                <a:gd name="T42" fmla="*/ 84 w 86"/>
                <a:gd name="T43" fmla="*/ 29 h 97"/>
                <a:gd name="T44" fmla="*/ 84 w 86"/>
                <a:gd name="T45" fmla="*/ 39 h 97"/>
                <a:gd name="T46" fmla="*/ 80 w 86"/>
                <a:gd name="T47" fmla="*/ 47 h 97"/>
                <a:gd name="T48" fmla="*/ 75 w 86"/>
                <a:gd name="T49" fmla="*/ 55 h 97"/>
                <a:gd name="T50" fmla="*/ 67 w 86"/>
                <a:gd name="T51" fmla="*/ 60 h 97"/>
                <a:gd name="T52" fmla="*/ 51 w 86"/>
                <a:gd name="T53" fmla="*/ 66 h 97"/>
                <a:gd name="T54" fmla="*/ 45 w 86"/>
                <a:gd name="T55" fmla="*/ 72 h 97"/>
                <a:gd name="T56" fmla="*/ 39 w 86"/>
                <a:gd name="T57" fmla="*/ 80 h 97"/>
                <a:gd name="T58" fmla="*/ 36 w 86"/>
                <a:gd name="T59" fmla="*/ 90 h 97"/>
                <a:gd name="T60" fmla="*/ 26 w 86"/>
                <a:gd name="T6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 h="97">
                  <a:moveTo>
                    <a:pt x="26" y="97"/>
                  </a:moveTo>
                  <a:lnTo>
                    <a:pt x="20" y="91"/>
                  </a:lnTo>
                  <a:lnTo>
                    <a:pt x="8" y="86"/>
                  </a:lnTo>
                  <a:lnTo>
                    <a:pt x="8" y="74"/>
                  </a:lnTo>
                  <a:lnTo>
                    <a:pt x="14" y="70"/>
                  </a:lnTo>
                  <a:lnTo>
                    <a:pt x="18" y="62"/>
                  </a:lnTo>
                  <a:lnTo>
                    <a:pt x="18" y="56"/>
                  </a:lnTo>
                  <a:lnTo>
                    <a:pt x="14" y="56"/>
                  </a:lnTo>
                  <a:lnTo>
                    <a:pt x="10" y="60"/>
                  </a:lnTo>
                  <a:lnTo>
                    <a:pt x="6" y="60"/>
                  </a:lnTo>
                  <a:lnTo>
                    <a:pt x="0" y="56"/>
                  </a:lnTo>
                  <a:lnTo>
                    <a:pt x="0" y="47"/>
                  </a:lnTo>
                  <a:lnTo>
                    <a:pt x="2" y="37"/>
                  </a:lnTo>
                  <a:lnTo>
                    <a:pt x="6" y="25"/>
                  </a:lnTo>
                  <a:lnTo>
                    <a:pt x="10" y="18"/>
                  </a:lnTo>
                  <a:lnTo>
                    <a:pt x="14" y="12"/>
                  </a:lnTo>
                  <a:lnTo>
                    <a:pt x="22" y="6"/>
                  </a:lnTo>
                  <a:lnTo>
                    <a:pt x="32" y="0"/>
                  </a:lnTo>
                  <a:lnTo>
                    <a:pt x="57" y="16"/>
                  </a:lnTo>
                  <a:lnTo>
                    <a:pt x="69" y="16"/>
                  </a:lnTo>
                  <a:lnTo>
                    <a:pt x="86" y="22"/>
                  </a:lnTo>
                  <a:lnTo>
                    <a:pt x="84" y="29"/>
                  </a:lnTo>
                  <a:lnTo>
                    <a:pt x="84" y="39"/>
                  </a:lnTo>
                  <a:lnTo>
                    <a:pt x="80" y="47"/>
                  </a:lnTo>
                  <a:lnTo>
                    <a:pt x="75" y="55"/>
                  </a:lnTo>
                  <a:lnTo>
                    <a:pt x="67" y="60"/>
                  </a:lnTo>
                  <a:lnTo>
                    <a:pt x="51" y="66"/>
                  </a:lnTo>
                  <a:lnTo>
                    <a:pt x="45" y="72"/>
                  </a:lnTo>
                  <a:lnTo>
                    <a:pt x="39" y="80"/>
                  </a:lnTo>
                  <a:lnTo>
                    <a:pt x="36" y="90"/>
                  </a:lnTo>
                  <a:lnTo>
                    <a:pt x="26" y="97"/>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56" name="Trinidad og Tobago">
            <a:extLst>
              <a:ext uri="{FF2B5EF4-FFF2-40B4-BE49-F238E27FC236}">
                <a16:creationId xmlns:a16="http://schemas.microsoft.com/office/drawing/2014/main" id="{F7F97631-561E-4DE9-A368-DBF7F346DFE3}"/>
              </a:ext>
            </a:extLst>
          </p:cNvPr>
          <p:cNvGrpSpPr>
            <a:grpSpLocks/>
          </p:cNvGrpSpPr>
          <p:nvPr/>
        </p:nvGrpSpPr>
        <p:grpSpPr bwMode="auto">
          <a:xfrm>
            <a:off x="5528713" y="4178423"/>
            <a:ext cx="27610" cy="22216"/>
            <a:chOff x="1696" y="2713"/>
            <a:chExt cx="20" cy="15"/>
          </a:xfrm>
          <a:solidFill>
            <a:schemeClr val="bg2"/>
          </a:solidFill>
        </p:grpSpPr>
        <p:sp>
          <p:nvSpPr>
            <p:cNvPr id="1057" name="Freeform 226">
              <a:extLst>
                <a:ext uri="{FF2B5EF4-FFF2-40B4-BE49-F238E27FC236}">
                  <a16:creationId xmlns:a16="http://schemas.microsoft.com/office/drawing/2014/main" id="{DCA9844F-479D-46EF-BDB4-109F215C6EC9}"/>
                </a:ext>
              </a:extLst>
            </p:cNvPr>
            <p:cNvSpPr>
              <a:spLocks/>
            </p:cNvSpPr>
            <p:nvPr/>
          </p:nvSpPr>
          <p:spPr bwMode="auto">
            <a:xfrm>
              <a:off x="1696" y="2713"/>
              <a:ext cx="20" cy="15"/>
            </a:xfrm>
            <a:custGeom>
              <a:avLst/>
              <a:gdLst>
                <a:gd name="T0" fmla="*/ 12 w 20"/>
                <a:gd name="T1" fmla="*/ 0 h 15"/>
                <a:gd name="T2" fmla="*/ 20 w 20"/>
                <a:gd name="T3" fmla="*/ 0 h 15"/>
                <a:gd name="T4" fmla="*/ 18 w 20"/>
                <a:gd name="T5" fmla="*/ 9 h 15"/>
                <a:gd name="T6" fmla="*/ 14 w 20"/>
                <a:gd name="T7" fmla="*/ 15 h 15"/>
                <a:gd name="T8" fmla="*/ 0 w 20"/>
                <a:gd name="T9" fmla="*/ 13 h 15"/>
                <a:gd name="T10" fmla="*/ 6 w 20"/>
                <a:gd name="T11" fmla="*/ 5 h 15"/>
                <a:gd name="T12" fmla="*/ 10 w 20"/>
                <a:gd name="T13" fmla="*/ 5 h 15"/>
                <a:gd name="T14" fmla="*/ 12 w 20"/>
                <a:gd name="T15" fmla="*/ 0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5">
                  <a:moveTo>
                    <a:pt x="12" y="0"/>
                  </a:moveTo>
                  <a:lnTo>
                    <a:pt x="20" y="0"/>
                  </a:lnTo>
                  <a:lnTo>
                    <a:pt x="18" y="9"/>
                  </a:lnTo>
                  <a:lnTo>
                    <a:pt x="14" y="15"/>
                  </a:lnTo>
                  <a:lnTo>
                    <a:pt x="0" y="13"/>
                  </a:lnTo>
                  <a:lnTo>
                    <a:pt x="6" y="5"/>
                  </a:lnTo>
                  <a:lnTo>
                    <a:pt x="10" y="5"/>
                  </a:lnTo>
                  <a:lnTo>
                    <a:pt x="12" y="0"/>
                  </a:lnTo>
                  <a:close/>
                </a:path>
              </a:pathLst>
            </a:custGeom>
            <a:grpFill/>
            <a:ln w="9525">
              <a:solidFill>
                <a:schemeClr val="bg2"/>
              </a:solidFill>
              <a:round/>
              <a:headEnd/>
              <a:tailEnd/>
            </a:ln>
          </p:spPr>
          <p:txBody>
            <a:bodyPr/>
            <a:lstStyle/>
            <a:p>
              <a:pPr>
                <a:defRPr/>
              </a:pPr>
              <a:endParaRPr lang="en-GB" dirty="0"/>
            </a:p>
          </p:txBody>
        </p:sp>
        <p:sp>
          <p:nvSpPr>
            <p:cNvPr id="1058" name="Freeform 227">
              <a:extLst>
                <a:ext uri="{FF2B5EF4-FFF2-40B4-BE49-F238E27FC236}">
                  <a16:creationId xmlns:a16="http://schemas.microsoft.com/office/drawing/2014/main" id="{BA28106B-B1E8-4B59-9439-E4695E10D92A}"/>
                </a:ext>
              </a:extLst>
            </p:cNvPr>
            <p:cNvSpPr>
              <a:spLocks/>
            </p:cNvSpPr>
            <p:nvPr/>
          </p:nvSpPr>
          <p:spPr bwMode="auto">
            <a:xfrm>
              <a:off x="1696" y="2713"/>
              <a:ext cx="20" cy="15"/>
            </a:xfrm>
            <a:custGeom>
              <a:avLst/>
              <a:gdLst>
                <a:gd name="T0" fmla="*/ 12 w 20"/>
                <a:gd name="T1" fmla="*/ 0 h 15"/>
                <a:gd name="T2" fmla="*/ 20 w 20"/>
                <a:gd name="T3" fmla="*/ 0 h 15"/>
                <a:gd name="T4" fmla="*/ 18 w 20"/>
                <a:gd name="T5" fmla="*/ 9 h 15"/>
                <a:gd name="T6" fmla="*/ 14 w 20"/>
                <a:gd name="T7" fmla="*/ 15 h 15"/>
                <a:gd name="T8" fmla="*/ 0 w 20"/>
                <a:gd name="T9" fmla="*/ 13 h 15"/>
                <a:gd name="T10" fmla="*/ 6 w 20"/>
                <a:gd name="T11" fmla="*/ 5 h 15"/>
                <a:gd name="T12" fmla="*/ 10 w 20"/>
                <a:gd name="T13" fmla="*/ 5 h 15"/>
                <a:gd name="T14" fmla="*/ 12 w 20"/>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12" y="0"/>
                  </a:moveTo>
                  <a:lnTo>
                    <a:pt x="20" y="0"/>
                  </a:lnTo>
                  <a:lnTo>
                    <a:pt x="18" y="9"/>
                  </a:lnTo>
                  <a:lnTo>
                    <a:pt x="14" y="15"/>
                  </a:lnTo>
                  <a:lnTo>
                    <a:pt x="0" y="13"/>
                  </a:lnTo>
                  <a:lnTo>
                    <a:pt x="6" y="5"/>
                  </a:lnTo>
                  <a:lnTo>
                    <a:pt x="10" y="5"/>
                  </a:lnTo>
                  <a:lnTo>
                    <a:pt x="12" y="0"/>
                  </a:lnTo>
                  <a:close/>
                </a:path>
              </a:pathLst>
            </a:custGeom>
            <a:grpFill/>
            <a:ln w="7938" cap="rnd">
              <a:solidFill>
                <a:schemeClr val="bg2"/>
              </a:solidFill>
              <a:prstDash val="solid"/>
              <a:round/>
              <a:headEnd/>
              <a:tailEnd/>
            </a:ln>
          </p:spPr>
          <p:txBody>
            <a:bodyPr/>
            <a:lstStyle/>
            <a:p>
              <a:pPr>
                <a:defRPr/>
              </a:pPr>
              <a:endParaRPr lang="en-GB" dirty="0">
                <a:ln>
                  <a:solidFill>
                    <a:schemeClr val="bg1">
                      <a:lumMod val="75000"/>
                    </a:schemeClr>
                  </a:solidFill>
                </a:ln>
              </a:endParaRPr>
            </a:p>
          </p:txBody>
        </p:sp>
      </p:grpSp>
      <p:grpSp>
        <p:nvGrpSpPr>
          <p:cNvPr id="1059" name="Venezuela">
            <a:extLst>
              <a:ext uri="{FF2B5EF4-FFF2-40B4-BE49-F238E27FC236}">
                <a16:creationId xmlns:a16="http://schemas.microsoft.com/office/drawing/2014/main" id="{F7258DF0-CD6D-455A-A12D-1C228A389A52}"/>
              </a:ext>
            </a:extLst>
          </p:cNvPr>
          <p:cNvGrpSpPr>
            <a:grpSpLocks/>
          </p:cNvGrpSpPr>
          <p:nvPr/>
        </p:nvGrpSpPr>
        <p:grpSpPr bwMode="auto">
          <a:xfrm>
            <a:off x="5291267" y="4145840"/>
            <a:ext cx="284382" cy="265111"/>
            <a:chOff x="1524" y="2691"/>
            <a:chExt cx="206" cy="179"/>
          </a:xfrm>
          <a:solidFill>
            <a:schemeClr val="bg2"/>
          </a:solidFill>
        </p:grpSpPr>
        <p:sp>
          <p:nvSpPr>
            <p:cNvPr id="1060" name="Freeform 229">
              <a:extLst>
                <a:ext uri="{FF2B5EF4-FFF2-40B4-BE49-F238E27FC236}">
                  <a16:creationId xmlns:a16="http://schemas.microsoft.com/office/drawing/2014/main" id="{F2216E66-C11A-4E78-893B-93C95E1AAA68}"/>
                </a:ext>
              </a:extLst>
            </p:cNvPr>
            <p:cNvSpPr>
              <a:spLocks/>
            </p:cNvSpPr>
            <p:nvPr/>
          </p:nvSpPr>
          <p:spPr bwMode="auto">
            <a:xfrm>
              <a:off x="1524" y="2691"/>
              <a:ext cx="206" cy="179"/>
            </a:xfrm>
            <a:custGeom>
              <a:avLst/>
              <a:gdLst>
                <a:gd name="T0" fmla="*/ 45 w 206"/>
                <a:gd name="T1" fmla="*/ 8 h 179"/>
                <a:gd name="T2" fmla="*/ 49 w 206"/>
                <a:gd name="T3" fmla="*/ 0 h 179"/>
                <a:gd name="T4" fmla="*/ 51 w 206"/>
                <a:gd name="T5" fmla="*/ 12 h 179"/>
                <a:gd name="T6" fmla="*/ 69 w 206"/>
                <a:gd name="T7" fmla="*/ 16 h 179"/>
                <a:gd name="T8" fmla="*/ 79 w 206"/>
                <a:gd name="T9" fmla="*/ 23 h 179"/>
                <a:gd name="T10" fmla="*/ 106 w 206"/>
                <a:gd name="T11" fmla="*/ 27 h 179"/>
                <a:gd name="T12" fmla="*/ 135 w 206"/>
                <a:gd name="T13" fmla="*/ 31 h 179"/>
                <a:gd name="T14" fmla="*/ 153 w 206"/>
                <a:gd name="T15" fmla="*/ 25 h 179"/>
                <a:gd name="T16" fmla="*/ 170 w 206"/>
                <a:gd name="T17" fmla="*/ 27 h 179"/>
                <a:gd name="T18" fmla="*/ 159 w 206"/>
                <a:gd name="T19" fmla="*/ 31 h 179"/>
                <a:gd name="T20" fmla="*/ 172 w 206"/>
                <a:gd name="T21" fmla="*/ 39 h 179"/>
                <a:gd name="T22" fmla="*/ 188 w 206"/>
                <a:gd name="T23" fmla="*/ 45 h 179"/>
                <a:gd name="T24" fmla="*/ 184 w 206"/>
                <a:gd name="T25" fmla="*/ 54 h 179"/>
                <a:gd name="T26" fmla="*/ 192 w 206"/>
                <a:gd name="T27" fmla="*/ 58 h 179"/>
                <a:gd name="T28" fmla="*/ 206 w 206"/>
                <a:gd name="T29" fmla="*/ 60 h 179"/>
                <a:gd name="T30" fmla="*/ 196 w 206"/>
                <a:gd name="T31" fmla="*/ 74 h 179"/>
                <a:gd name="T32" fmla="*/ 188 w 206"/>
                <a:gd name="T33" fmla="*/ 88 h 179"/>
                <a:gd name="T34" fmla="*/ 186 w 206"/>
                <a:gd name="T35" fmla="*/ 101 h 179"/>
                <a:gd name="T36" fmla="*/ 192 w 206"/>
                <a:gd name="T37" fmla="*/ 113 h 179"/>
                <a:gd name="T38" fmla="*/ 176 w 206"/>
                <a:gd name="T39" fmla="*/ 127 h 179"/>
                <a:gd name="T40" fmla="*/ 161 w 206"/>
                <a:gd name="T41" fmla="*/ 132 h 179"/>
                <a:gd name="T42" fmla="*/ 145 w 206"/>
                <a:gd name="T43" fmla="*/ 131 h 179"/>
                <a:gd name="T44" fmla="*/ 131 w 206"/>
                <a:gd name="T45" fmla="*/ 129 h 179"/>
                <a:gd name="T46" fmla="*/ 139 w 206"/>
                <a:gd name="T47" fmla="*/ 144 h 179"/>
                <a:gd name="T48" fmla="*/ 151 w 206"/>
                <a:gd name="T49" fmla="*/ 152 h 179"/>
                <a:gd name="T50" fmla="*/ 149 w 206"/>
                <a:gd name="T51" fmla="*/ 162 h 179"/>
                <a:gd name="T52" fmla="*/ 137 w 206"/>
                <a:gd name="T53" fmla="*/ 164 h 179"/>
                <a:gd name="T54" fmla="*/ 114 w 206"/>
                <a:gd name="T55" fmla="*/ 179 h 179"/>
                <a:gd name="T56" fmla="*/ 96 w 206"/>
                <a:gd name="T57" fmla="*/ 170 h 179"/>
                <a:gd name="T58" fmla="*/ 92 w 206"/>
                <a:gd name="T59" fmla="*/ 156 h 179"/>
                <a:gd name="T60" fmla="*/ 88 w 206"/>
                <a:gd name="T61" fmla="*/ 132 h 179"/>
                <a:gd name="T62" fmla="*/ 85 w 206"/>
                <a:gd name="T63" fmla="*/ 105 h 179"/>
                <a:gd name="T64" fmla="*/ 85 w 206"/>
                <a:gd name="T65" fmla="*/ 92 h 179"/>
                <a:gd name="T66" fmla="*/ 45 w 206"/>
                <a:gd name="T67" fmla="*/ 80 h 179"/>
                <a:gd name="T68" fmla="*/ 12 w 206"/>
                <a:gd name="T69" fmla="*/ 78 h 179"/>
                <a:gd name="T70" fmla="*/ 0 w 206"/>
                <a:gd name="T71" fmla="*/ 45 h 179"/>
                <a:gd name="T72" fmla="*/ 8 w 206"/>
                <a:gd name="T73" fmla="*/ 21 h 179"/>
                <a:gd name="T74" fmla="*/ 22 w 206"/>
                <a:gd name="T75" fmla="*/ 16 h 179"/>
                <a:gd name="T76" fmla="*/ 22 w 206"/>
                <a:gd name="T77" fmla="*/ 29 h 179"/>
                <a:gd name="T78" fmla="*/ 18 w 206"/>
                <a:gd name="T79" fmla="*/ 45 h 179"/>
                <a:gd name="T80" fmla="*/ 30 w 206"/>
                <a:gd name="T81" fmla="*/ 47 h 179"/>
                <a:gd name="T82" fmla="*/ 30 w 206"/>
                <a:gd name="T83" fmla="*/ 31 h 179"/>
                <a:gd name="T84" fmla="*/ 32 w 206"/>
                <a:gd name="T85" fmla="*/ 19 h 179"/>
                <a:gd name="T86" fmla="*/ 43 w 206"/>
                <a:gd name="T87" fmla="*/ 14 h 1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6" h="179">
                  <a:moveTo>
                    <a:pt x="43" y="14"/>
                  </a:moveTo>
                  <a:lnTo>
                    <a:pt x="45" y="8"/>
                  </a:lnTo>
                  <a:lnTo>
                    <a:pt x="45" y="2"/>
                  </a:lnTo>
                  <a:lnTo>
                    <a:pt x="49" y="0"/>
                  </a:lnTo>
                  <a:lnTo>
                    <a:pt x="51" y="4"/>
                  </a:lnTo>
                  <a:lnTo>
                    <a:pt x="51" y="12"/>
                  </a:lnTo>
                  <a:lnTo>
                    <a:pt x="59" y="14"/>
                  </a:lnTo>
                  <a:lnTo>
                    <a:pt x="69" y="16"/>
                  </a:lnTo>
                  <a:lnTo>
                    <a:pt x="75" y="21"/>
                  </a:lnTo>
                  <a:lnTo>
                    <a:pt x="79" y="23"/>
                  </a:lnTo>
                  <a:lnTo>
                    <a:pt x="96" y="27"/>
                  </a:lnTo>
                  <a:lnTo>
                    <a:pt x="106" y="27"/>
                  </a:lnTo>
                  <a:lnTo>
                    <a:pt x="124" y="35"/>
                  </a:lnTo>
                  <a:lnTo>
                    <a:pt x="135" y="31"/>
                  </a:lnTo>
                  <a:lnTo>
                    <a:pt x="143" y="27"/>
                  </a:lnTo>
                  <a:lnTo>
                    <a:pt x="153" y="25"/>
                  </a:lnTo>
                  <a:lnTo>
                    <a:pt x="161" y="27"/>
                  </a:lnTo>
                  <a:lnTo>
                    <a:pt x="170" y="27"/>
                  </a:lnTo>
                  <a:lnTo>
                    <a:pt x="166" y="29"/>
                  </a:lnTo>
                  <a:lnTo>
                    <a:pt x="159" y="31"/>
                  </a:lnTo>
                  <a:lnTo>
                    <a:pt x="161" y="39"/>
                  </a:lnTo>
                  <a:lnTo>
                    <a:pt x="172" y="39"/>
                  </a:lnTo>
                  <a:lnTo>
                    <a:pt x="184" y="41"/>
                  </a:lnTo>
                  <a:lnTo>
                    <a:pt x="188" y="45"/>
                  </a:lnTo>
                  <a:lnTo>
                    <a:pt x="188" y="51"/>
                  </a:lnTo>
                  <a:lnTo>
                    <a:pt x="184" y="54"/>
                  </a:lnTo>
                  <a:lnTo>
                    <a:pt x="184" y="60"/>
                  </a:lnTo>
                  <a:lnTo>
                    <a:pt x="192" y="58"/>
                  </a:lnTo>
                  <a:lnTo>
                    <a:pt x="198" y="56"/>
                  </a:lnTo>
                  <a:lnTo>
                    <a:pt x="206" y="60"/>
                  </a:lnTo>
                  <a:lnTo>
                    <a:pt x="200" y="68"/>
                  </a:lnTo>
                  <a:lnTo>
                    <a:pt x="196" y="74"/>
                  </a:lnTo>
                  <a:lnTo>
                    <a:pt x="198" y="82"/>
                  </a:lnTo>
                  <a:lnTo>
                    <a:pt x="188" y="88"/>
                  </a:lnTo>
                  <a:lnTo>
                    <a:pt x="184" y="93"/>
                  </a:lnTo>
                  <a:lnTo>
                    <a:pt x="186" y="101"/>
                  </a:lnTo>
                  <a:lnTo>
                    <a:pt x="190" y="107"/>
                  </a:lnTo>
                  <a:lnTo>
                    <a:pt x="192" y="113"/>
                  </a:lnTo>
                  <a:lnTo>
                    <a:pt x="188" y="123"/>
                  </a:lnTo>
                  <a:lnTo>
                    <a:pt x="176" y="127"/>
                  </a:lnTo>
                  <a:lnTo>
                    <a:pt x="166" y="129"/>
                  </a:lnTo>
                  <a:lnTo>
                    <a:pt x="161" y="132"/>
                  </a:lnTo>
                  <a:lnTo>
                    <a:pt x="155" y="132"/>
                  </a:lnTo>
                  <a:lnTo>
                    <a:pt x="145" y="131"/>
                  </a:lnTo>
                  <a:lnTo>
                    <a:pt x="137" y="127"/>
                  </a:lnTo>
                  <a:lnTo>
                    <a:pt x="131" y="129"/>
                  </a:lnTo>
                  <a:lnTo>
                    <a:pt x="137" y="134"/>
                  </a:lnTo>
                  <a:lnTo>
                    <a:pt x="139" y="144"/>
                  </a:lnTo>
                  <a:lnTo>
                    <a:pt x="145" y="152"/>
                  </a:lnTo>
                  <a:lnTo>
                    <a:pt x="151" y="152"/>
                  </a:lnTo>
                  <a:lnTo>
                    <a:pt x="151" y="156"/>
                  </a:lnTo>
                  <a:lnTo>
                    <a:pt x="149" y="162"/>
                  </a:lnTo>
                  <a:lnTo>
                    <a:pt x="143" y="162"/>
                  </a:lnTo>
                  <a:lnTo>
                    <a:pt x="137" y="164"/>
                  </a:lnTo>
                  <a:lnTo>
                    <a:pt x="127" y="175"/>
                  </a:lnTo>
                  <a:lnTo>
                    <a:pt x="114" y="179"/>
                  </a:lnTo>
                  <a:lnTo>
                    <a:pt x="104" y="177"/>
                  </a:lnTo>
                  <a:lnTo>
                    <a:pt x="96" y="170"/>
                  </a:lnTo>
                  <a:lnTo>
                    <a:pt x="94" y="166"/>
                  </a:lnTo>
                  <a:lnTo>
                    <a:pt x="92" y="156"/>
                  </a:lnTo>
                  <a:lnTo>
                    <a:pt x="88" y="154"/>
                  </a:lnTo>
                  <a:lnTo>
                    <a:pt x="88" y="132"/>
                  </a:lnTo>
                  <a:lnTo>
                    <a:pt x="85" y="131"/>
                  </a:lnTo>
                  <a:lnTo>
                    <a:pt x="85" y="105"/>
                  </a:lnTo>
                  <a:lnTo>
                    <a:pt x="90" y="97"/>
                  </a:lnTo>
                  <a:lnTo>
                    <a:pt x="85" y="92"/>
                  </a:lnTo>
                  <a:lnTo>
                    <a:pt x="57" y="93"/>
                  </a:lnTo>
                  <a:lnTo>
                    <a:pt x="45" y="80"/>
                  </a:lnTo>
                  <a:lnTo>
                    <a:pt x="18" y="82"/>
                  </a:lnTo>
                  <a:lnTo>
                    <a:pt x="12" y="78"/>
                  </a:lnTo>
                  <a:lnTo>
                    <a:pt x="12" y="64"/>
                  </a:lnTo>
                  <a:lnTo>
                    <a:pt x="0" y="45"/>
                  </a:lnTo>
                  <a:lnTo>
                    <a:pt x="2" y="31"/>
                  </a:lnTo>
                  <a:lnTo>
                    <a:pt x="8" y="21"/>
                  </a:lnTo>
                  <a:lnTo>
                    <a:pt x="18" y="14"/>
                  </a:lnTo>
                  <a:lnTo>
                    <a:pt x="22" y="16"/>
                  </a:lnTo>
                  <a:lnTo>
                    <a:pt x="22" y="19"/>
                  </a:lnTo>
                  <a:lnTo>
                    <a:pt x="22" y="29"/>
                  </a:lnTo>
                  <a:lnTo>
                    <a:pt x="16" y="33"/>
                  </a:lnTo>
                  <a:lnTo>
                    <a:pt x="18" y="45"/>
                  </a:lnTo>
                  <a:lnTo>
                    <a:pt x="22" y="51"/>
                  </a:lnTo>
                  <a:lnTo>
                    <a:pt x="30" y="47"/>
                  </a:lnTo>
                  <a:lnTo>
                    <a:pt x="34" y="39"/>
                  </a:lnTo>
                  <a:lnTo>
                    <a:pt x="30" y="31"/>
                  </a:lnTo>
                  <a:lnTo>
                    <a:pt x="28" y="25"/>
                  </a:lnTo>
                  <a:lnTo>
                    <a:pt x="32" y="19"/>
                  </a:lnTo>
                  <a:lnTo>
                    <a:pt x="38" y="18"/>
                  </a:lnTo>
                  <a:lnTo>
                    <a:pt x="43" y="14"/>
                  </a:lnTo>
                  <a:close/>
                </a:path>
              </a:pathLst>
            </a:custGeom>
            <a:grpFill/>
            <a:ln w="9525">
              <a:solidFill>
                <a:schemeClr val="bg2"/>
              </a:solidFill>
              <a:round/>
              <a:headEnd/>
              <a:tailEnd/>
            </a:ln>
          </p:spPr>
          <p:txBody>
            <a:bodyPr/>
            <a:lstStyle/>
            <a:p>
              <a:pPr>
                <a:defRPr/>
              </a:pPr>
              <a:endParaRPr lang="en-GB" dirty="0"/>
            </a:p>
          </p:txBody>
        </p:sp>
        <p:sp>
          <p:nvSpPr>
            <p:cNvPr id="1061" name="Freeform 230">
              <a:extLst>
                <a:ext uri="{FF2B5EF4-FFF2-40B4-BE49-F238E27FC236}">
                  <a16:creationId xmlns:a16="http://schemas.microsoft.com/office/drawing/2014/main" id="{E174526E-36D2-4A81-8171-F3DC1DDBB5E7}"/>
                </a:ext>
              </a:extLst>
            </p:cNvPr>
            <p:cNvSpPr>
              <a:spLocks/>
            </p:cNvSpPr>
            <p:nvPr/>
          </p:nvSpPr>
          <p:spPr bwMode="auto">
            <a:xfrm>
              <a:off x="1524" y="2691"/>
              <a:ext cx="206" cy="179"/>
            </a:xfrm>
            <a:custGeom>
              <a:avLst/>
              <a:gdLst>
                <a:gd name="T0" fmla="*/ 45 w 206"/>
                <a:gd name="T1" fmla="*/ 8 h 179"/>
                <a:gd name="T2" fmla="*/ 49 w 206"/>
                <a:gd name="T3" fmla="*/ 0 h 179"/>
                <a:gd name="T4" fmla="*/ 51 w 206"/>
                <a:gd name="T5" fmla="*/ 12 h 179"/>
                <a:gd name="T6" fmla="*/ 69 w 206"/>
                <a:gd name="T7" fmla="*/ 16 h 179"/>
                <a:gd name="T8" fmla="*/ 79 w 206"/>
                <a:gd name="T9" fmla="*/ 23 h 179"/>
                <a:gd name="T10" fmla="*/ 106 w 206"/>
                <a:gd name="T11" fmla="*/ 27 h 179"/>
                <a:gd name="T12" fmla="*/ 135 w 206"/>
                <a:gd name="T13" fmla="*/ 31 h 179"/>
                <a:gd name="T14" fmla="*/ 153 w 206"/>
                <a:gd name="T15" fmla="*/ 25 h 179"/>
                <a:gd name="T16" fmla="*/ 170 w 206"/>
                <a:gd name="T17" fmla="*/ 27 h 179"/>
                <a:gd name="T18" fmla="*/ 159 w 206"/>
                <a:gd name="T19" fmla="*/ 31 h 179"/>
                <a:gd name="T20" fmla="*/ 172 w 206"/>
                <a:gd name="T21" fmla="*/ 39 h 179"/>
                <a:gd name="T22" fmla="*/ 188 w 206"/>
                <a:gd name="T23" fmla="*/ 45 h 179"/>
                <a:gd name="T24" fmla="*/ 184 w 206"/>
                <a:gd name="T25" fmla="*/ 54 h 179"/>
                <a:gd name="T26" fmla="*/ 192 w 206"/>
                <a:gd name="T27" fmla="*/ 58 h 179"/>
                <a:gd name="T28" fmla="*/ 206 w 206"/>
                <a:gd name="T29" fmla="*/ 60 h 179"/>
                <a:gd name="T30" fmla="*/ 196 w 206"/>
                <a:gd name="T31" fmla="*/ 74 h 179"/>
                <a:gd name="T32" fmla="*/ 188 w 206"/>
                <a:gd name="T33" fmla="*/ 88 h 179"/>
                <a:gd name="T34" fmla="*/ 186 w 206"/>
                <a:gd name="T35" fmla="*/ 101 h 179"/>
                <a:gd name="T36" fmla="*/ 192 w 206"/>
                <a:gd name="T37" fmla="*/ 113 h 179"/>
                <a:gd name="T38" fmla="*/ 176 w 206"/>
                <a:gd name="T39" fmla="*/ 127 h 179"/>
                <a:gd name="T40" fmla="*/ 161 w 206"/>
                <a:gd name="T41" fmla="*/ 132 h 179"/>
                <a:gd name="T42" fmla="*/ 145 w 206"/>
                <a:gd name="T43" fmla="*/ 131 h 179"/>
                <a:gd name="T44" fmla="*/ 131 w 206"/>
                <a:gd name="T45" fmla="*/ 129 h 179"/>
                <a:gd name="T46" fmla="*/ 139 w 206"/>
                <a:gd name="T47" fmla="*/ 144 h 179"/>
                <a:gd name="T48" fmla="*/ 151 w 206"/>
                <a:gd name="T49" fmla="*/ 152 h 179"/>
                <a:gd name="T50" fmla="*/ 149 w 206"/>
                <a:gd name="T51" fmla="*/ 162 h 179"/>
                <a:gd name="T52" fmla="*/ 137 w 206"/>
                <a:gd name="T53" fmla="*/ 164 h 179"/>
                <a:gd name="T54" fmla="*/ 114 w 206"/>
                <a:gd name="T55" fmla="*/ 179 h 179"/>
                <a:gd name="T56" fmla="*/ 96 w 206"/>
                <a:gd name="T57" fmla="*/ 170 h 179"/>
                <a:gd name="T58" fmla="*/ 92 w 206"/>
                <a:gd name="T59" fmla="*/ 156 h 179"/>
                <a:gd name="T60" fmla="*/ 88 w 206"/>
                <a:gd name="T61" fmla="*/ 132 h 179"/>
                <a:gd name="T62" fmla="*/ 85 w 206"/>
                <a:gd name="T63" fmla="*/ 105 h 179"/>
                <a:gd name="T64" fmla="*/ 85 w 206"/>
                <a:gd name="T65" fmla="*/ 92 h 179"/>
                <a:gd name="T66" fmla="*/ 45 w 206"/>
                <a:gd name="T67" fmla="*/ 80 h 179"/>
                <a:gd name="T68" fmla="*/ 12 w 206"/>
                <a:gd name="T69" fmla="*/ 78 h 179"/>
                <a:gd name="T70" fmla="*/ 0 w 206"/>
                <a:gd name="T71" fmla="*/ 45 h 179"/>
                <a:gd name="T72" fmla="*/ 8 w 206"/>
                <a:gd name="T73" fmla="*/ 21 h 179"/>
                <a:gd name="T74" fmla="*/ 22 w 206"/>
                <a:gd name="T75" fmla="*/ 16 h 179"/>
                <a:gd name="T76" fmla="*/ 22 w 206"/>
                <a:gd name="T77" fmla="*/ 29 h 179"/>
                <a:gd name="T78" fmla="*/ 18 w 206"/>
                <a:gd name="T79" fmla="*/ 45 h 179"/>
                <a:gd name="T80" fmla="*/ 30 w 206"/>
                <a:gd name="T81" fmla="*/ 47 h 179"/>
                <a:gd name="T82" fmla="*/ 30 w 206"/>
                <a:gd name="T83" fmla="*/ 31 h 179"/>
                <a:gd name="T84" fmla="*/ 32 w 206"/>
                <a:gd name="T85" fmla="*/ 19 h 179"/>
                <a:gd name="T86" fmla="*/ 43 w 206"/>
                <a:gd name="T87" fmla="*/ 14 h 1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6" h="179">
                  <a:moveTo>
                    <a:pt x="43" y="14"/>
                  </a:moveTo>
                  <a:lnTo>
                    <a:pt x="45" y="8"/>
                  </a:lnTo>
                  <a:lnTo>
                    <a:pt x="45" y="2"/>
                  </a:lnTo>
                  <a:lnTo>
                    <a:pt x="49" y="0"/>
                  </a:lnTo>
                  <a:lnTo>
                    <a:pt x="51" y="4"/>
                  </a:lnTo>
                  <a:lnTo>
                    <a:pt x="51" y="12"/>
                  </a:lnTo>
                  <a:lnTo>
                    <a:pt x="59" y="14"/>
                  </a:lnTo>
                  <a:lnTo>
                    <a:pt x="69" y="16"/>
                  </a:lnTo>
                  <a:lnTo>
                    <a:pt x="75" y="21"/>
                  </a:lnTo>
                  <a:lnTo>
                    <a:pt x="79" y="23"/>
                  </a:lnTo>
                  <a:lnTo>
                    <a:pt x="96" y="27"/>
                  </a:lnTo>
                  <a:lnTo>
                    <a:pt x="106" y="27"/>
                  </a:lnTo>
                  <a:lnTo>
                    <a:pt x="124" y="35"/>
                  </a:lnTo>
                  <a:lnTo>
                    <a:pt x="135" y="31"/>
                  </a:lnTo>
                  <a:lnTo>
                    <a:pt x="143" y="27"/>
                  </a:lnTo>
                  <a:lnTo>
                    <a:pt x="153" y="25"/>
                  </a:lnTo>
                  <a:lnTo>
                    <a:pt x="161" y="27"/>
                  </a:lnTo>
                  <a:lnTo>
                    <a:pt x="170" y="27"/>
                  </a:lnTo>
                  <a:lnTo>
                    <a:pt x="166" y="29"/>
                  </a:lnTo>
                  <a:lnTo>
                    <a:pt x="159" y="31"/>
                  </a:lnTo>
                  <a:lnTo>
                    <a:pt x="161" y="39"/>
                  </a:lnTo>
                  <a:lnTo>
                    <a:pt x="172" y="39"/>
                  </a:lnTo>
                  <a:lnTo>
                    <a:pt x="184" y="41"/>
                  </a:lnTo>
                  <a:lnTo>
                    <a:pt x="188" y="45"/>
                  </a:lnTo>
                  <a:lnTo>
                    <a:pt x="188" y="51"/>
                  </a:lnTo>
                  <a:lnTo>
                    <a:pt x="184" y="54"/>
                  </a:lnTo>
                  <a:lnTo>
                    <a:pt x="184" y="60"/>
                  </a:lnTo>
                  <a:lnTo>
                    <a:pt x="192" y="58"/>
                  </a:lnTo>
                  <a:lnTo>
                    <a:pt x="198" y="56"/>
                  </a:lnTo>
                  <a:lnTo>
                    <a:pt x="206" y="60"/>
                  </a:lnTo>
                  <a:lnTo>
                    <a:pt x="200" y="68"/>
                  </a:lnTo>
                  <a:lnTo>
                    <a:pt x="196" y="74"/>
                  </a:lnTo>
                  <a:lnTo>
                    <a:pt x="198" y="82"/>
                  </a:lnTo>
                  <a:lnTo>
                    <a:pt x="188" y="88"/>
                  </a:lnTo>
                  <a:lnTo>
                    <a:pt x="184" y="93"/>
                  </a:lnTo>
                  <a:lnTo>
                    <a:pt x="186" y="101"/>
                  </a:lnTo>
                  <a:lnTo>
                    <a:pt x="190" y="107"/>
                  </a:lnTo>
                  <a:lnTo>
                    <a:pt x="192" y="113"/>
                  </a:lnTo>
                  <a:lnTo>
                    <a:pt x="188" y="123"/>
                  </a:lnTo>
                  <a:lnTo>
                    <a:pt x="176" y="127"/>
                  </a:lnTo>
                  <a:lnTo>
                    <a:pt x="166" y="129"/>
                  </a:lnTo>
                  <a:lnTo>
                    <a:pt x="161" y="132"/>
                  </a:lnTo>
                  <a:lnTo>
                    <a:pt x="155" y="132"/>
                  </a:lnTo>
                  <a:lnTo>
                    <a:pt x="145" y="131"/>
                  </a:lnTo>
                  <a:lnTo>
                    <a:pt x="137" y="127"/>
                  </a:lnTo>
                  <a:lnTo>
                    <a:pt x="131" y="129"/>
                  </a:lnTo>
                  <a:lnTo>
                    <a:pt x="137" y="134"/>
                  </a:lnTo>
                  <a:lnTo>
                    <a:pt x="139" y="144"/>
                  </a:lnTo>
                  <a:lnTo>
                    <a:pt x="145" y="152"/>
                  </a:lnTo>
                  <a:lnTo>
                    <a:pt x="151" y="152"/>
                  </a:lnTo>
                  <a:lnTo>
                    <a:pt x="151" y="156"/>
                  </a:lnTo>
                  <a:lnTo>
                    <a:pt x="149" y="162"/>
                  </a:lnTo>
                  <a:lnTo>
                    <a:pt x="143" y="162"/>
                  </a:lnTo>
                  <a:lnTo>
                    <a:pt x="137" y="164"/>
                  </a:lnTo>
                  <a:lnTo>
                    <a:pt x="127" y="175"/>
                  </a:lnTo>
                  <a:lnTo>
                    <a:pt x="114" y="179"/>
                  </a:lnTo>
                  <a:lnTo>
                    <a:pt x="104" y="177"/>
                  </a:lnTo>
                  <a:lnTo>
                    <a:pt x="96" y="170"/>
                  </a:lnTo>
                  <a:lnTo>
                    <a:pt x="94" y="166"/>
                  </a:lnTo>
                  <a:lnTo>
                    <a:pt x="92" y="156"/>
                  </a:lnTo>
                  <a:lnTo>
                    <a:pt x="88" y="154"/>
                  </a:lnTo>
                  <a:lnTo>
                    <a:pt x="88" y="132"/>
                  </a:lnTo>
                  <a:lnTo>
                    <a:pt x="85" y="131"/>
                  </a:lnTo>
                  <a:lnTo>
                    <a:pt x="85" y="105"/>
                  </a:lnTo>
                  <a:lnTo>
                    <a:pt x="90" y="97"/>
                  </a:lnTo>
                  <a:lnTo>
                    <a:pt x="85" y="92"/>
                  </a:lnTo>
                  <a:lnTo>
                    <a:pt x="57" y="93"/>
                  </a:lnTo>
                  <a:lnTo>
                    <a:pt x="45" y="80"/>
                  </a:lnTo>
                  <a:lnTo>
                    <a:pt x="18" y="82"/>
                  </a:lnTo>
                  <a:lnTo>
                    <a:pt x="12" y="78"/>
                  </a:lnTo>
                  <a:lnTo>
                    <a:pt x="12" y="64"/>
                  </a:lnTo>
                  <a:lnTo>
                    <a:pt x="0" y="45"/>
                  </a:lnTo>
                  <a:lnTo>
                    <a:pt x="2" y="31"/>
                  </a:lnTo>
                  <a:lnTo>
                    <a:pt x="8" y="21"/>
                  </a:lnTo>
                  <a:lnTo>
                    <a:pt x="18" y="14"/>
                  </a:lnTo>
                  <a:lnTo>
                    <a:pt x="22" y="16"/>
                  </a:lnTo>
                  <a:lnTo>
                    <a:pt x="22" y="19"/>
                  </a:lnTo>
                  <a:lnTo>
                    <a:pt x="22" y="29"/>
                  </a:lnTo>
                  <a:lnTo>
                    <a:pt x="16" y="33"/>
                  </a:lnTo>
                  <a:lnTo>
                    <a:pt x="18" y="45"/>
                  </a:lnTo>
                  <a:lnTo>
                    <a:pt x="22" y="51"/>
                  </a:lnTo>
                  <a:lnTo>
                    <a:pt x="30" y="47"/>
                  </a:lnTo>
                  <a:lnTo>
                    <a:pt x="34" y="39"/>
                  </a:lnTo>
                  <a:lnTo>
                    <a:pt x="30" y="31"/>
                  </a:lnTo>
                  <a:lnTo>
                    <a:pt x="28" y="25"/>
                  </a:lnTo>
                  <a:lnTo>
                    <a:pt x="32" y="19"/>
                  </a:lnTo>
                  <a:lnTo>
                    <a:pt x="38" y="18"/>
                  </a:lnTo>
                  <a:lnTo>
                    <a:pt x="43" y="14"/>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62" name="Guyana">
            <a:extLst>
              <a:ext uri="{FF2B5EF4-FFF2-40B4-BE49-F238E27FC236}">
                <a16:creationId xmlns:a16="http://schemas.microsoft.com/office/drawing/2014/main" id="{08193EBD-489C-4C29-A9FE-AE7897D446A3}"/>
              </a:ext>
            </a:extLst>
          </p:cNvPr>
          <p:cNvGrpSpPr>
            <a:grpSpLocks/>
          </p:cNvGrpSpPr>
          <p:nvPr/>
        </p:nvGrpSpPr>
        <p:grpSpPr bwMode="auto">
          <a:xfrm>
            <a:off x="5545279" y="4236184"/>
            <a:ext cx="93874" cy="162918"/>
            <a:chOff x="1708" y="2752"/>
            <a:chExt cx="68" cy="110"/>
          </a:xfrm>
          <a:solidFill>
            <a:schemeClr val="bg2"/>
          </a:solidFill>
        </p:grpSpPr>
        <p:sp>
          <p:nvSpPr>
            <p:cNvPr id="1063" name="Freeform 232">
              <a:extLst>
                <a:ext uri="{FF2B5EF4-FFF2-40B4-BE49-F238E27FC236}">
                  <a16:creationId xmlns:a16="http://schemas.microsoft.com/office/drawing/2014/main" id="{3536BC15-5B98-4AC9-AE6E-A3A329A1047B}"/>
                </a:ext>
              </a:extLst>
            </p:cNvPr>
            <p:cNvSpPr>
              <a:spLocks/>
            </p:cNvSpPr>
            <p:nvPr/>
          </p:nvSpPr>
          <p:spPr bwMode="auto">
            <a:xfrm>
              <a:off x="1708" y="2752"/>
              <a:ext cx="68" cy="110"/>
            </a:xfrm>
            <a:custGeom>
              <a:avLst/>
              <a:gdLst>
                <a:gd name="T0" fmla="*/ 41 w 68"/>
                <a:gd name="T1" fmla="*/ 29 h 110"/>
                <a:gd name="T2" fmla="*/ 49 w 68"/>
                <a:gd name="T3" fmla="*/ 23 h 110"/>
                <a:gd name="T4" fmla="*/ 57 w 68"/>
                <a:gd name="T5" fmla="*/ 29 h 110"/>
                <a:gd name="T6" fmla="*/ 65 w 68"/>
                <a:gd name="T7" fmla="*/ 38 h 110"/>
                <a:gd name="T8" fmla="*/ 63 w 68"/>
                <a:gd name="T9" fmla="*/ 46 h 110"/>
                <a:gd name="T10" fmla="*/ 59 w 68"/>
                <a:gd name="T11" fmla="*/ 52 h 110"/>
                <a:gd name="T12" fmla="*/ 53 w 68"/>
                <a:gd name="T13" fmla="*/ 60 h 110"/>
                <a:gd name="T14" fmla="*/ 51 w 68"/>
                <a:gd name="T15" fmla="*/ 69 h 110"/>
                <a:gd name="T16" fmla="*/ 55 w 68"/>
                <a:gd name="T17" fmla="*/ 73 h 110"/>
                <a:gd name="T18" fmla="*/ 59 w 68"/>
                <a:gd name="T19" fmla="*/ 79 h 110"/>
                <a:gd name="T20" fmla="*/ 63 w 68"/>
                <a:gd name="T21" fmla="*/ 83 h 110"/>
                <a:gd name="T22" fmla="*/ 65 w 68"/>
                <a:gd name="T23" fmla="*/ 87 h 110"/>
                <a:gd name="T24" fmla="*/ 68 w 68"/>
                <a:gd name="T25" fmla="*/ 96 h 110"/>
                <a:gd name="T26" fmla="*/ 65 w 68"/>
                <a:gd name="T27" fmla="*/ 100 h 110"/>
                <a:gd name="T28" fmla="*/ 57 w 68"/>
                <a:gd name="T29" fmla="*/ 104 h 110"/>
                <a:gd name="T30" fmla="*/ 51 w 68"/>
                <a:gd name="T31" fmla="*/ 108 h 110"/>
                <a:gd name="T32" fmla="*/ 41 w 68"/>
                <a:gd name="T33" fmla="*/ 110 h 110"/>
                <a:gd name="T34" fmla="*/ 33 w 68"/>
                <a:gd name="T35" fmla="*/ 110 h 110"/>
                <a:gd name="T36" fmla="*/ 25 w 68"/>
                <a:gd name="T37" fmla="*/ 102 h 110"/>
                <a:gd name="T38" fmla="*/ 20 w 68"/>
                <a:gd name="T39" fmla="*/ 94 h 110"/>
                <a:gd name="T40" fmla="*/ 20 w 68"/>
                <a:gd name="T41" fmla="*/ 87 h 110"/>
                <a:gd name="T42" fmla="*/ 20 w 68"/>
                <a:gd name="T43" fmla="*/ 75 h 110"/>
                <a:gd name="T44" fmla="*/ 25 w 68"/>
                <a:gd name="T45" fmla="*/ 69 h 110"/>
                <a:gd name="T46" fmla="*/ 22 w 68"/>
                <a:gd name="T47" fmla="*/ 60 h 110"/>
                <a:gd name="T48" fmla="*/ 18 w 68"/>
                <a:gd name="T49" fmla="*/ 48 h 110"/>
                <a:gd name="T50" fmla="*/ 6 w 68"/>
                <a:gd name="T51" fmla="*/ 48 h 110"/>
                <a:gd name="T52" fmla="*/ 2 w 68"/>
                <a:gd name="T53" fmla="*/ 40 h 110"/>
                <a:gd name="T54" fmla="*/ 0 w 68"/>
                <a:gd name="T55" fmla="*/ 32 h 110"/>
                <a:gd name="T56" fmla="*/ 4 w 68"/>
                <a:gd name="T57" fmla="*/ 27 h 110"/>
                <a:gd name="T58" fmla="*/ 14 w 68"/>
                <a:gd name="T59" fmla="*/ 21 h 110"/>
                <a:gd name="T60" fmla="*/ 12 w 68"/>
                <a:gd name="T61" fmla="*/ 13 h 110"/>
                <a:gd name="T62" fmla="*/ 16 w 68"/>
                <a:gd name="T63" fmla="*/ 7 h 110"/>
                <a:gd name="T64" fmla="*/ 22 w 68"/>
                <a:gd name="T65" fmla="*/ 0 h 110"/>
                <a:gd name="T66" fmla="*/ 27 w 68"/>
                <a:gd name="T67" fmla="*/ 1 h 110"/>
                <a:gd name="T68" fmla="*/ 33 w 68"/>
                <a:gd name="T69" fmla="*/ 5 h 110"/>
                <a:gd name="T70" fmla="*/ 41 w 68"/>
                <a:gd name="T71" fmla="*/ 11 h 110"/>
                <a:gd name="T72" fmla="*/ 43 w 68"/>
                <a:gd name="T73" fmla="*/ 15 h 110"/>
                <a:gd name="T74" fmla="*/ 43 w 68"/>
                <a:gd name="T75" fmla="*/ 21 h 110"/>
                <a:gd name="T76" fmla="*/ 41 w 68"/>
                <a:gd name="T77" fmla="*/ 29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8" h="110">
                  <a:moveTo>
                    <a:pt x="41" y="29"/>
                  </a:moveTo>
                  <a:lnTo>
                    <a:pt x="49" y="23"/>
                  </a:lnTo>
                  <a:lnTo>
                    <a:pt x="57" y="29"/>
                  </a:lnTo>
                  <a:lnTo>
                    <a:pt x="65" y="38"/>
                  </a:lnTo>
                  <a:lnTo>
                    <a:pt x="63" y="46"/>
                  </a:lnTo>
                  <a:lnTo>
                    <a:pt x="59" y="52"/>
                  </a:lnTo>
                  <a:lnTo>
                    <a:pt x="53" y="60"/>
                  </a:lnTo>
                  <a:lnTo>
                    <a:pt x="51" y="69"/>
                  </a:lnTo>
                  <a:lnTo>
                    <a:pt x="55" y="73"/>
                  </a:lnTo>
                  <a:lnTo>
                    <a:pt x="59" y="79"/>
                  </a:lnTo>
                  <a:lnTo>
                    <a:pt x="63" y="83"/>
                  </a:lnTo>
                  <a:lnTo>
                    <a:pt x="65" y="87"/>
                  </a:lnTo>
                  <a:lnTo>
                    <a:pt x="68" y="96"/>
                  </a:lnTo>
                  <a:lnTo>
                    <a:pt x="65" y="100"/>
                  </a:lnTo>
                  <a:lnTo>
                    <a:pt x="57" y="104"/>
                  </a:lnTo>
                  <a:lnTo>
                    <a:pt x="51" y="108"/>
                  </a:lnTo>
                  <a:lnTo>
                    <a:pt x="41" y="110"/>
                  </a:lnTo>
                  <a:lnTo>
                    <a:pt x="33" y="110"/>
                  </a:lnTo>
                  <a:lnTo>
                    <a:pt x="25" y="102"/>
                  </a:lnTo>
                  <a:lnTo>
                    <a:pt x="20" y="94"/>
                  </a:lnTo>
                  <a:lnTo>
                    <a:pt x="20" y="87"/>
                  </a:lnTo>
                  <a:lnTo>
                    <a:pt x="20" y="75"/>
                  </a:lnTo>
                  <a:lnTo>
                    <a:pt x="25" y="69"/>
                  </a:lnTo>
                  <a:lnTo>
                    <a:pt x="22" y="60"/>
                  </a:lnTo>
                  <a:lnTo>
                    <a:pt x="18" y="48"/>
                  </a:lnTo>
                  <a:lnTo>
                    <a:pt x="6" y="48"/>
                  </a:lnTo>
                  <a:lnTo>
                    <a:pt x="2" y="40"/>
                  </a:lnTo>
                  <a:lnTo>
                    <a:pt x="0" y="32"/>
                  </a:lnTo>
                  <a:lnTo>
                    <a:pt x="4" y="27"/>
                  </a:lnTo>
                  <a:lnTo>
                    <a:pt x="14" y="21"/>
                  </a:lnTo>
                  <a:lnTo>
                    <a:pt x="12" y="13"/>
                  </a:lnTo>
                  <a:lnTo>
                    <a:pt x="16" y="7"/>
                  </a:lnTo>
                  <a:lnTo>
                    <a:pt x="22" y="0"/>
                  </a:lnTo>
                  <a:lnTo>
                    <a:pt x="27" y="1"/>
                  </a:lnTo>
                  <a:lnTo>
                    <a:pt x="33" y="5"/>
                  </a:lnTo>
                  <a:lnTo>
                    <a:pt x="41" y="11"/>
                  </a:lnTo>
                  <a:lnTo>
                    <a:pt x="43" y="15"/>
                  </a:lnTo>
                  <a:lnTo>
                    <a:pt x="43" y="21"/>
                  </a:lnTo>
                  <a:lnTo>
                    <a:pt x="41" y="29"/>
                  </a:lnTo>
                  <a:close/>
                </a:path>
              </a:pathLst>
            </a:custGeom>
            <a:grpFill/>
            <a:ln w="9525">
              <a:solidFill>
                <a:schemeClr val="bg2"/>
              </a:solidFill>
              <a:round/>
              <a:headEnd/>
              <a:tailEnd/>
            </a:ln>
          </p:spPr>
          <p:txBody>
            <a:bodyPr/>
            <a:lstStyle/>
            <a:p>
              <a:pPr>
                <a:defRPr/>
              </a:pPr>
              <a:endParaRPr lang="en-GB" dirty="0"/>
            </a:p>
          </p:txBody>
        </p:sp>
        <p:sp>
          <p:nvSpPr>
            <p:cNvPr id="1064" name="Freeform 233">
              <a:extLst>
                <a:ext uri="{FF2B5EF4-FFF2-40B4-BE49-F238E27FC236}">
                  <a16:creationId xmlns:a16="http://schemas.microsoft.com/office/drawing/2014/main" id="{67FC493F-567D-4101-8D0E-C6FDE992C0F6}"/>
                </a:ext>
              </a:extLst>
            </p:cNvPr>
            <p:cNvSpPr>
              <a:spLocks/>
            </p:cNvSpPr>
            <p:nvPr/>
          </p:nvSpPr>
          <p:spPr bwMode="auto">
            <a:xfrm>
              <a:off x="1708" y="2752"/>
              <a:ext cx="68" cy="110"/>
            </a:xfrm>
            <a:custGeom>
              <a:avLst/>
              <a:gdLst>
                <a:gd name="T0" fmla="*/ 41 w 68"/>
                <a:gd name="T1" fmla="*/ 29 h 110"/>
                <a:gd name="T2" fmla="*/ 49 w 68"/>
                <a:gd name="T3" fmla="*/ 23 h 110"/>
                <a:gd name="T4" fmla="*/ 57 w 68"/>
                <a:gd name="T5" fmla="*/ 29 h 110"/>
                <a:gd name="T6" fmla="*/ 65 w 68"/>
                <a:gd name="T7" fmla="*/ 38 h 110"/>
                <a:gd name="T8" fmla="*/ 63 w 68"/>
                <a:gd name="T9" fmla="*/ 46 h 110"/>
                <a:gd name="T10" fmla="*/ 59 w 68"/>
                <a:gd name="T11" fmla="*/ 52 h 110"/>
                <a:gd name="T12" fmla="*/ 53 w 68"/>
                <a:gd name="T13" fmla="*/ 60 h 110"/>
                <a:gd name="T14" fmla="*/ 51 w 68"/>
                <a:gd name="T15" fmla="*/ 69 h 110"/>
                <a:gd name="T16" fmla="*/ 55 w 68"/>
                <a:gd name="T17" fmla="*/ 73 h 110"/>
                <a:gd name="T18" fmla="*/ 59 w 68"/>
                <a:gd name="T19" fmla="*/ 79 h 110"/>
                <a:gd name="T20" fmla="*/ 63 w 68"/>
                <a:gd name="T21" fmla="*/ 83 h 110"/>
                <a:gd name="T22" fmla="*/ 65 w 68"/>
                <a:gd name="T23" fmla="*/ 87 h 110"/>
                <a:gd name="T24" fmla="*/ 68 w 68"/>
                <a:gd name="T25" fmla="*/ 96 h 110"/>
                <a:gd name="T26" fmla="*/ 65 w 68"/>
                <a:gd name="T27" fmla="*/ 100 h 110"/>
                <a:gd name="T28" fmla="*/ 57 w 68"/>
                <a:gd name="T29" fmla="*/ 104 h 110"/>
                <a:gd name="T30" fmla="*/ 51 w 68"/>
                <a:gd name="T31" fmla="*/ 108 h 110"/>
                <a:gd name="T32" fmla="*/ 41 w 68"/>
                <a:gd name="T33" fmla="*/ 110 h 110"/>
                <a:gd name="T34" fmla="*/ 33 w 68"/>
                <a:gd name="T35" fmla="*/ 110 h 110"/>
                <a:gd name="T36" fmla="*/ 25 w 68"/>
                <a:gd name="T37" fmla="*/ 102 h 110"/>
                <a:gd name="T38" fmla="*/ 20 w 68"/>
                <a:gd name="T39" fmla="*/ 94 h 110"/>
                <a:gd name="T40" fmla="*/ 20 w 68"/>
                <a:gd name="T41" fmla="*/ 87 h 110"/>
                <a:gd name="T42" fmla="*/ 20 w 68"/>
                <a:gd name="T43" fmla="*/ 75 h 110"/>
                <a:gd name="T44" fmla="*/ 25 w 68"/>
                <a:gd name="T45" fmla="*/ 69 h 110"/>
                <a:gd name="T46" fmla="*/ 22 w 68"/>
                <a:gd name="T47" fmla="*/ 60 h 110"/>
                <a:gd name="T48" fmla="*/ 18 w 68"/>
                <a:gd name="T49" fmla="*/ 48 h 110"/>
                <a:gd name="T50" fmla="*/ 6 w 68"/>
                <a:gd name="T51" fmla="*/ 48 h 110"/>
                <a:gd name="T52" fmla="*/ 2 w 68"/>
                <a:gd name="T53" fmla="*/ 40 h 110"/>
                <a:gd name="T54" fmla="*/ 0 w 68"/>
                <a:gd name="T55" fmla="*/ 32 h 110"/>
                <a:gd name="T56" fmla="*/ 4 w 68"/>
                <a:gd name="T57" fmla="*/ 27 h 110"/>
                <a:gd name="T58" fmla="*/ 14 w 68"/>
                <a:gd name="T59" fmla="*/ 21 h 110"/>
                <a:gd name="T60" fmla="*/ 12 w 68"/>
                <a:gd name="T61" fmla="*/ 13 h 110"/>
                <a:gd name="T62" fmla="*/ 16 w 68"/>
                <a:gd name="T63" fmla="*/ 7 h 110"/>
                <a:gd name="T64" fmla="*/ 22 w 68"/>
                <a:gd name="T65" fmla="*/ 0 h 110"/>
                <a:gd name="T66" fmla="*/ 27 w 68"/>
                <a:gd name="T67" fmla="*/ 1 h 110"/>
                <a:gd name="T68" fmla="*/ 33 w 68"/>
                <a:gd name="T69" fmla="*/ 5 h 110"/>
                <a:gd name="T70" fmla="*/ 41 w 68"/>
                <a:gd name="T71" fmla="*/ 11 h 110"/>
                <a:gd name="T72" fmla="*/ 43 w 68"/>
                <a:gd name="T73" fmla="*/ 15 h 110"/>
                <a:gd name="T74" fmla="*/ 43 w 68"/>
                <a:gd name="T75" fmla="*/ 21 h 110"/>
                <a:gd name="T76" fmla="*/ 41 w 68"/>
                <a:gd name="T77" fmla="*/ 2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110">
                  <a:moveTo>
                    <a:pt x="41" y="29"/>
                  </a:moveTo>
                  <a:lnTo>
                    <a:pt x="49" y="23"/>
                  </a:lnTo>
                  <a:lnTo>
                    <a:pt x="57" y="29"/>
                  </a:lnTo>
                  <a:lnTo>
                    <a:pt x="65" y="38"/>
                  </a:lnTo>
                  <a:lnTo>
                    <a:pt x="63" y="46"/>
                  </a:lnTo>
                  <a:lnTo>
                    <a:pt x="59" y="52"/>
                  </a:lnTo>
                  <a:lnTo>
                    <a:pt x="53" y="60"/>
                  </a:lnTo>
                  <a:lnTo>
                    <a:pt x="51" y="69"/>
                  </a:lnTo>
                  <a:lnTo>
                    <a:pt x="55" y="73"/>
                  </a:lnTo>
                  <a:lnTo>
                    <a:pt x="59" y="79"/>
                  </a:lnTo>
                  <a:lnTo>
                    <a:pt x="63" y="83"/>
                  </a:lnTo>
                  <a:lnTo>
                    <a:pt x="65" y="87"/>
                  </a:lnTo>
                  <a:lnTo>
                    <a:pt x="68" y="96"/>
                  </a:lnTo>
                  <a:lnTo>
                    <a:pt x="65" y="100"/>
                  </a:lnTo>
                  <a:lnTo>
                    <a:pt x="57" y="104"/>
                  </a:lnTo>
                  <a:lnTo>
                    <a:pt x="51" y="108"/>
                  </a:lnTo>
                  <a:lnTo>
                    <a:pt x="41" y="110"/>
                  </a:lnTo>
                  <a:lnTo>
                    <a:pt x="33" y="110"/>
                  </a:lnTo>
                  <a:lnTo>
                    <a:pt x="25" y="102"/>
                  </a:lnTo>
                  <a:lnTo>
                    <a:pt x="20" y="94"/>
                  </a:lnTo>
                  <a:lnTo>
                    <a:pt x="20" y="87"/>
                  </a:lnTo>
                  <a:lnTo>
                    <a:pt x="20" y="75"/>
                  </a:lnTo>
                  <a:lnTo>
                    <a:pt x="25" y="69"/>
                  </a:lnTo>
                  <a:lnTo>
                    <a:pt x="22" y="60"/>
                  </a:lnTo>
                  <a:lnTo>
                    <a:pt x="18" y="48"/>
                  </a:lnTo>
                  <a:lnTo>
                    <a:pt x="6" y="48"/>
                  </a:lnTo>
                  <a:lnTo>
                    <a:pt x="2" y="40"/>
                  </a:lnTo>
                  <a:lnTo>
                    <a:pt x="0" y="32"/>
                  </a:lnTo>
                  <a:lnTo>
                    <a:pt x="4" y="27"/>
                  </a:lnTo>
                  <a:lnTo>
                    <a:pt x="14" y="21"/>
                  </a:lnTo>
                  <a:lnTo>
                    <a:pt x="12" y="13"/>
                  </a:lnTo>
                  <a:lnTo>
                    <a:pt x="16" y="7"/>
                  </a:lnTo>
                  <a:lnTo>
                    <a:pt x="22" y="0"/>
                  </a:lnTo>
                  <a:lnTo>
                    <a:pt x="27" y="1"/>
                  </a:lnTo>
                  <a:lnTo>
                    <a:pt x="33" y="5"/>
                  </a:lnTo>
                  <a:lnTo>
                    <a:pt x="41" y="11"/>
                  </a:lnTo>
                  <a:lnTo>
                    <a:pt x="43" y="15"/>
                  </a:lnTo>
                  <a:lnTo>
                    <a:pt x="43" y="21"/>
                  </a:lnTo>
                  <a:lnTo>
                    <a:pt x="41" y="29"/>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65" name="Fransk Guyana">
            <a:extLst>
              <a:ext uri="{FF2B5EF4-FFF2-40B4-BE49-F238E27FC236}">
                <a16:creationId xmlns:a16="http://schemas.microsoft.com/office/drawing/2014/main" id="{EB76CE75-3FC6-4A2E-8136-58FA9BD5D194}"/>
              </a:ext>
            </a:extLst>
          </p:cNvPr>
          <p:cNvGrpSpPr>
            <a:grpSpLocks/>
          </p:cNvGrpSpPr>
          <p:nvPr/>
        </p:nvGrpSpPr>
        <p:grpSpPr bwMode="auto">
          <a:xfrm>
            <a:off x="5687472" y="4295427"/>
            <a:ext cx="64883" cy="85902"/>
            <a:chOff x="1811" y="2792"/>
            <a:chExt cx="47" cy="58"/>
          </a:xfrm>
          <a:solidFill>
            <a:schemeClr val="bg2"/>
          </a:solidFill>
        </p:grpSpPr>
        <p:sp>
          <p:nvSpPr>
            <p:cNvPr id="1066" name="Freeform 235">
              <a:extLst>
                <a:ext uri="{FF2B5EF4-FFF2-40B4-BE49-F238E27FC236}">
                  <a16:creationId xmlns:a16="http://schemas.microsoft.com/office/drawing/2014/main" id="{2E9FDAB2-BE56-408D-9012-4D41201D6DD7}"/>
                </a:ext>
              </a:extLst>
            </p:cNvPr>
            <p:cNvSpPr>
              <a:spLocks/>
            </p:cNvSpPr>
            <p:nvPr/>
          </p:nvSpPr>
          <p:spPr bwMode="auto">
            <a:xfrm>
              <a:off x="1811" y="2792"/>
              <a:ext cx="47" cy="58"/>
            </a:xfrm>
            <a:custGeom>
              <a:avLst/>
              <a:gdLst>
                <a:gd name="T0" fmla="*/ 6 w 47"/>
                <a:gd name="T1" fmla="*/ 0 h 58"/>
                <a:gd name="T2" fmla="*/ 16 w 47"/>
                <a:gd name="T3" fmla="*/ 2 h 58"/>
                <a:gd name="T4" fmla="*/ 28 w 47"/>
                <a:gd name="T5" fmla="*/ 6 h 58"/>
                <a:gd name="T6" fmla="*/ 38 w 47"/>
                <a:gd name="T7" fmla="*/ 12 h 58"/>
                <a:gd name="T8" fmla="*/ 43 w 47"/>
                <a:gd name="T9" fmla="*/ 20 h 58"/>
                <a:gd name="T10" fmla="*/ 47 w 47"/>
                <a:gd name="T11" fmla="*/ 25 h 58"/>
                <a:gd name="T12" fmla="*/ 42 w 47"/>
                <a:gd name="T13" fmla="*/ 33 h 58"/>
                <a:gd name="T14" fmla="*/ 36 w 47"/>
                <a:gd name="T15" fmla="*/ 45 h 58"/>
                <a:gd name="T16" fmla="*/ 30 w 47"/>
                <a:gd name="T17" fmla="*/ 58 h 58"/>
                <a:gd name="T18" fmla="*/ 24 w 47"/>
                <a:gd name="T19" fmla="*/ 54 h 58"/>
                <a:gd name="T20" fmla="*/ 14 w 47"/>
                <a:gd name="T21" fmla="*/ 52 h 58"/>
                <a:gd name="T22" fmla="*/ 8 w 47"/>
                <a:gd name="T23" fmla="*/ 56 h 58"/>
                <a:gd name="T24" fmla="*/ 2 w 47"/>
                <a:gd name="T25" fmla="*/ 56 h 58"/>
                <a:gd name="T26" fmla="*/ 2 w 47"/>
                <a:gd name="T27" fmla="*/ 49 h 58"/>
                <a:gd name="T28" fmla="*/ 6 w 47"/>
                <a:gd name="T29" fmla="*/ 35 h 58"/>
                <a:gd name="T30" fmla="*/ 10 w 47"/>
                <a:gd name="T31" fmla="*/ 27 h 58"/>
                <a:gd name="T32" fmla="*/ 4 w 47"/>
                <a:gd name="T33" fmla="*/ 23 h 58"/>
                <a:gd name="T34" fmla="*/ 0 w 47"/>
                <a:gd name="T35" fmla="*/ 18 h 58"/>
                <a:gd name="T36" fmla="*/ 0 w 47"/>
                <a:gd name="T37" fmla="*/ 12 h 58"/>
                <a:gd name="T38" fmla="*/ 2 w 47"/>
                <a:gd name="T39" fmla="*/ 6 h 58"/>
                <a:gd name="T40" fmla="*/ 6 w 47"/>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 h="58">
                  <a:moveTo>
                    <a:pt x="6" y="0"/>
                  </a:moveTo>
                  <a:lnTo>
                    <a:pt x="16" y="2"/>
                  </a:lnTo>
                  <a:lnTo>
                    <a:pt x="28" y="6"/>
                  </a:lnTo>
                  <a:lnTo>
                    <a:pt x="38" y="12"/>
                  </a:lnTo>
                  <a:lnTo>
                    <a:pt x="43" y="20"/>
                  </a:lnTo>
                  <a:lnTo>
                    <a:pt x="47" y="25"/>
                  </a:lnTo>
                  <a:lnTo>
                    <a:pt x="42" y="33"/>
                  </a:lnTo>
                  <a:lnTo>
                    <a:pt x="36" y="45"/>
                  </a:lnTo>
                  <a:lnTo>
                    <a:pt x="30" y="58"/>
                  </a:lnTo>
                  <a:lnTo>
                    <a:pt x="24" y="54"/>
                  </a:lnTo>
                  <a:lnTo>
                    <a:pt x="14" y="52"/>
                  </a:lnTo>
                  <a:lnTo>
                    <a:pt x="8" y="56"/>
                  </a:lnTo>
                  <a:lnTo>
                    <a:pt x="2" y="56"/>
                  </a:lnTo>
                  <a:lnTo>
                    <a:pt x="2" y="49"/>
                  </a:lnTo>
                  <a:lnTo>
                    <a:pt x="6" y="35"/>
                  </a:lnTo>
                  <a:lnTo>
                    <a:pt x="10" y="27"/>
                  </a:lnTo>
                  <a:lnTo>
                    <a:pt x="4" y="23"/>
                  </a:lnTo>
                  <a:lnTo>
                    <a:pt x="0" y="18"/>
                  </a:lnTo>
                  <a:lnTo>
                    <a:pt x="0" y="12"/>
                  </a:lnTo>
                  <a:lnTo>
                    <a:pt x="2" y="6"/>
                  </a:lnTo>
                  <a:lnTo>
                    <a:pt x="6" y="0"/>
                  </a:lnTo>
                  <a:close/>
                </a:path>
              </a:pathLst>
            </a:custGeom>
            <a:grpFill/>
            <a:ln w="9525">
              <a:solidFill>
                <a:schemeClr val="bg2"/>
              </a:solidFill>
              <a:round/>
              <a:headEnd/>
              <a:tailEnd/>
            </a:ln>
          </p:spPr>
          <p:txBody>
            <a:bodyPr/>
            <a:lstStyle/>
            <a:p>
              <a:pPr>
                <a:defRPr/>
              </a:pPr>
              <a:endParaRPr lang="en-GB" dirty="0"/>
            </a:p>
          </p:txBody>
        </p:sp>
        <p:sp>
          <p:nvSpPr>
            <p:cNvPr id="1067" name="Freeform 236">
              <a:extLst>
                <a:ext uri="{FF2B5EF4-FFF2-40B4-BE49-F238E27FC236}">
                  <a16:creationId xmlns:a16="http://schemas.microsoft.com/office/drawing/2014/main" id="{379C197C-FB99-402F-B737-6F7CB85FE134}"/>
                </a:ext>
              </a:extLst>
            </p:cNvPr>
            <p:cNvSpPr>
              <a:spLocks/>
            </p:cNvSpPr>
            <p:nvPr/>
          </p:nvSpPr>
          <p:spPr bwMode="auto">
            <a:xfrm>
              <a:off x="1811" y="2792"/>
              <a:ext cx="47" cy="58"/>
            </a:xfrm>
            <a:custGeom>
              <a:avLst/>
              <a:gdLst>
                <a:gd name="T0" fmla="*/ 6 w 47"/>
                <a:gd name="T1" fmla="*/ 0 h 58"/>
                <a:gd name="T2" fmla="*/ 16 w 47"/>
                <a:gd name="T3" fmla="*/ 2 h 58"/>
                <a:gd name="T4" fmla="*/ 28 w 47"/>
                <a:gd name="T5" fmla="*/ 6 h 58"/>
                <a:gd name="T6" fmla="*/ 38 w 47"/>
                <a:gd name="T7" fmla="*/ 12 h 58"/>
                <a:gd name="T8" fmla="*/ 43 w 47"/>
                <a:gd name="T9" fmla="*/ 20 h 58"/>
                <a:gd name="T10" fmla="*/ 47 w 47"/>
                <a:gd name="T11" fmla="*/ 25 h 58"/>
                <a:gd name="T12" fmla="*/ 42 w 47"/>
                <a:gd name="T13" fmla="*/ 33 h 58"/>
                <a:gd name="T14" fmla="*/ 36 w 47"/>
                <a:gd name="T15" fmla="*/ 45 h 58"/>
                <a:gd name="T16" fmla="*/ 30 w 47"/>
                <a:gd name="T17" fmla="*/ 58 h 58"/>
                <a:gd name="T18" fmla="*/ 24 w 47"/>
                <a:gd name="T19" fmla="*/ 54 h 58"/>
                <a:gd name="T20" fmla="*/ 14 w 47"/>
                <a:gd name="T21" fmla="*/ 52 h 58"/>
                <a:gd name="T22" fmla="*/ 8 w 47"/>
                <a:gd name="T23" fmla="*/ 56 h 58"/>
                <a:gd name="T24" fmla="*/ 2 w 47"/>
                <a:gd name="T25" fmla="*/ 56 h 58"/>
                <a:gd name="T26" fmla="*/ 2 w 47"/>
                <a:gd name="T27" fmla="*/ 49 h 58"/>
                <a:gd name="T28" fmla="*/ 6 w 47"/>
                <a:gd name="T29" fmla="*/ 35 h 58"/>
                <a:gd name="T30" fmla="*/ 10 w 47"/>
                <a:gd name="T31" fmla="*/ 27 h 58"/>
                <a:gd name="T32" fmla="*/ 4 w 47"/>
                <a:gd name="T33" fmla="*/ 23 h 58"/>
                <a:gd name="T34" fmla="*/ 0 w 47"/>
                <a:gd name="T35" fmla="*/ 18 h 58"/>
                <a:gd name="T36" fmla="*/ 0 w 47"/>
                <a:gd name="T37" fmla="*/ 12 h 58"/>
                <a:gd name="T38" fmla="*/ 2 w 47"/>
                <a:gd name="T39" fmla="*/ 6 h 58"/>
                <a:gd name="T40" fmla="*/ 6 w 47"/>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6" y="0"/>
                  </a:moveTo>
                  <a:lnTo>
                    <a:pt x="16" y="2"/>
                  </a:lnTo>
                  <a:lnTo>
                    <a:pt x="28" y="6"/>
                  </a:lnTo>
                  <a:lnTo>
                    <a:pt x="38" y="12"/>
                  </a:lnTo>
                  <a:lnTo>
                    <a:pt x="43" y="20"/>
                  </a:lnTo>
                  <a:lnTo>
                    <a:pt x="47" y="25"/>
                  </a:lnTo>
                  <a:lnTo>
                    <a:pt x="42" y="33"/>
                  </a:lnTo>
                  <a:lnTo>
                    <a:pt x="36" y="45"/>
                  </a:lnTo>
                  <a:lnTo>
                    <a:pt x="30" y="58"/>
                  </a:lnTo>
                  <a:lnTo>
                    <a:pt x="24" y="54"/>
                  </a:lnTo>
                  <a:lnTo>
                    <a:pt x="14" y="52"/>
                  </a:lnTo>
                  <a:lnTo>
                    <a:pt x="8" y="56"/>
                  </a:lnTo>
                  <a:lnTo>
                    <a:pt x="2" y="56"/>
                  </a:lnTo>
                  <a:lnTo>
                    <a:pt x="2" y="49"/>
                  </a:lnTo>
                  <a:lnTo>
                    <a:pt x="6" y="35"/>
                  </a:lnTo>
                  <a:lnTo>
                    <a:pt x="10" y="27"/>
                  </a:lnTo>
                  <a:lnTo>
                    <a:pt x="4" y="23"/>
                  </a:lnTo>
                  <a:lnTo>
                    <a:pt x="0" y="18"/>
                  </a:lnTo>
                  <a:lnTo>
                    <a:pt x="0" y="12"/>
                  </a:lnTo>
                  <a:lnTo>
                    <a:pt x="2" y="6"/>
                  </a:lnTo>
                  <a:lnTo>
                    <a:pt x="6"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68" name="Suriname">
            <a:extLst>
              <a:ext uri="{FF2B5EF4-FFF2-40B4-BE49-F238E27FC236}">
                <a16:creationId xmlns:a16="http://schemas.microsoft.com/office/drawing/2014/main" id="{41BB62CE-000F-4A5C-91C6-3790EBA0BB85}"/>
              </a:ext>
            </a:extLst>
          </p:cNvPr>
          <p:cNvGrpSpPr>
            <a:grpSpLocks/>
          </p:cNvGrpSpPr>
          <p:nvPr/>
        </p:nvGrpSpPr>
        <p:grpSpPr bwMode="auto">
          <a:xfrm>
            <a:off x="5615686" y="4293946"/>
            <a:ext cx="85591" cy="91826"/>
            <a:chOff x="1759" y="2791"/>
            <a:chExt cx="62" cy="62"/>
          </a:xfrm>
          <a:solidFill>
            <a:schemeClr val="bg2"/>
          </a:solidFill>
        </p:grpSpPr>
        <p:sp>
          <p:nvSpPr>
            <p:cNvPr id="1069" name="Freeform 238">
              <a:extLst>
                <a:ext uri="{FF2B5EF4-FFF2-40B4-BE49-F238E27FC236}">
                  <a16:creationId xmlns:a16="http://schemas.microsoft.com/office/drawing/2014/main" id="{239B7469-9E59-4CB7-A3FE-52AD0FEC7066}"/>
                </a:ext>
              </a:extLst>
            </p:cNvPr>
            <p:cNvSpPr>
              <a:spLocks/>
            </p:cNvSpPr>
            <p:nvPr/>
          </p:nvSpPr>
          <p:spPr bwMode="auto">
            <a:xfrm>
              <a:off x="1759" y="2791"/>
              <a:ext cx="62" cy="62"/>
            </a:xfrm>
            <a:custGeom>
              <a:avLst/>
              <a:gdLst>
                <a:gd name="T0" fmla="*/ 14 w 62"/>
                <a:gd name="T1" fmla="*/ 0 h 62"/>
                <a:gd name="T2" fmla="*/ 21 w 62"/>
                <a:gd name="T3" fmla="*/ 0 h 62"/>
                <a:gd name="T4" fmla="*/ 31 w 62"/>
                <a:gd name="T5" fmla="*/ 2 h 62"/>
                <a:gd name="T6" fmla="*/ 35 w 62"/>
                <a:gd name="T7" fmla="*/ 2 h 62"/>
                <a:gd name="T8" fmla="*/ 41 w 62"/>
                <a:gd name="T9" fmla="*/ 2 h 62"/>
                <a:gd name="T10" fmla="*/ 47 w 62"/>
                <a:gd name="T11" fmla="*/ 2 h 62"/>
                <a:gd name="T12" fmla="*/ 52 w 62"/>
                <a:gd name="T13" fmla="*/ 2 h 62"/>
                <a:gd name="T14" fmla="*/ 58 w 62"/>
                <a:gd name="T15" fmla="*/ 2 h 62"/>
                <a:gd name="T16" fmla="*/ 52 w 62"/>
                <a:gd name="T17" fmla="*/ 13 h 62"/>
                <a:gd name="T18" fmla="*/ 52 w 62"/>
                <a:gd name="T19" fmla="*/ 19 h 62"/>
                <a:gd name="T20" fmla="*/ 56 w 62"/>
                <a:gd name="T21" fmla="*/ 25 h 62"/>
                <a:gd name="T22" fmla="*/ 62 w 62"/>
                <a:gd name="T23" fmla="*/ 29 h 62"/>
                <a:gd name="T24" fmla="*/ 54 w 62"/>
                <a:gd name="T25" fmla="*/ 50 h 62"/>
                <a:gd name="T26" fmla="*/ 54 w 62"/>
                <a:gd name="T27" fmla="*/ 58 h 62"/>
                <a:gd name="T28" fmla="*/ 49 w 62"/>
                <a:gd name="T29" fmla="*/ 56 h 62"/>
                <a:gd name="T30" fmla="*/ 41 w 62"/>
                <a:gd name="T31" fmla="*/ 54 h 62"/>
                <a:gd name="T32" fmla="*/ 35 w 62"/>
                <a:gd name="T33" fmla="*/ 52 h 62"/>
                <a:gd name="T34" fmla="*/ 31 w 62"/>
                <a:gd name="T35" fmla="*/ 52 h 62"/>
                <a:gd name="T36" fmla="*/ 31 w 62"/>
                <a:gd name="T37" fmla="*/ 58 h 62"/>
                <a:gd name="T38" fmla="*/ 29 w 62"/>
                <a:gd name="T39" fmla="*/ 62 h 62"/>
                <a:gd name="T40" fmla="*/ 27 w 62"/>
                <a:gd name="T41" fmla="*/ 62 h 62"/>
                <a:gd name="T42" fmla="*/ 21 w 62"/>
                <a:gd name="T43" fmla="*/ 62 h 62"/>
                <a:gd name="T44" fmla="*/ 17 w 62"/>
                <a:gd name="T45" fmla="*/ 58 h 62"/>
                <a:gd name="T46" fmla="*/ 12 w 62"/>
                <a:gd name="T47" fmla="*/ 44 h 62"/>
                <a:gd name="T48" fmla="*/ 0 w 62"/>
                <a:gd name="T49" fmla="*/ 31 h 62"/>
                <a:gd name="T50" fmla="*/ 2 w 62"/>
                <a:gd name="T51" fmla="*/ 21 h 62"/>
                <a:gd name="T52" fmla="*/ 8 w 62"/>
                <a:gd name="T53" fmla="*/ 13 h 62"/>
                <a:gd name="T54" fmla="*/ 12 w 62"/>
                <a:gd name="T55" fmla="*/ 7 h 62"/>
                <a:gd name="T56" fmla="*/ 14 w 62"/>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 h="62">
                  <a:moveTo>
                    <a:pt x="14" y="0"/>
                  </a:moveTo>
                  <a:lnTo>
                    <a:pt x="21" y="0"/>
                  </a:lnTo>
                  <a:lnTo>
                    <a:pt x="31" y="2"/>
                  </a:lnTo>
                  <a:lnTo>
                    <a:pt x="35" y="2"/>
                  </a:lnTo>
                  <a:lnTo>
                    <a:pt x="41" y="2"/>
                  </a:lnTo>
                  <a:lnTo>
                    <a:pt x="47" y="2"/>
                  </a:lnTo>
                  <a:lnTo>
                    <a:pt x="52" y="2"/>
                  </a:lnTo>
                  <a:lnTo>
                    <a:pt x="58" y="2"/>
                  </a:lnTo>
                  <a:lnTo>
                    <a:pt x="52" y="13"/>
                  </a:lnTo>
                  <a:lnTo>
                    <a:pt x="52" y="19"/>
                  </a:lnTo>
                  <a:lnTo>
                    <a:pt x="56" y="25"/>
                  </a:lnTo>
                  <a:lnTo>
                    <a:pt x="62" y="29"/>
                  </a:lnTo>
                  <a:lnTo>
                    <a:pt x="54" y="50"/>
                  </a:lnTo>
                  <a:lnTo>
                    <a:pt x="54" y="58"/>
                  </a:lnTo>
                  <a:lnTo>
                    <a:pt x="49" y="56"/>
                  </a:lnTo>
                  <a:lnTo>
                    <a:pt x="41" y="54"/>
                  </a:lnTo>
                  <a:lnTo>
                    <a:pt x="35" y="52"/>
                  </a:lnTo>
                  <a:lnTo>
                    <a:pt x="31" y="52"/>
                  </a:lnTo>
                  <a:lnTo>
                    <a:pt x="31" y="58"/>
                  </a:lnTo>
                  <a:lnTo>
                    <a:pt x="29" y="62"/>
                  </a:lnTo>
                  <a:lnTo>
                    <a:pt x="27" y="62"/>
                  </a:lnTo>
                  <a:lnTo>
                    <a:pt x="21" y="62"/>
                  </a:lnTo>
                  <a:lnTo>
                    <a:pt x="17" y="58"/>
                  </a:lnTo>
                  <a:lnTo>
                    <a:pt x="12" y="44"/>
                  </a:lnTo>
                  <a:lnTo>
                    <a:pt x="0" y="31"/>
                  </a:lnTo>
                  <a:lnTo>
                    <a:pt x="2" y="21"/>
                  </a:lnTo>
                  <a:lnTo>
                    <a:pt x="8" y="13"/>
                  </a:lnTo>
                  <a:lnTo>
                    <a:pt x="12" y="7"/>
                  </a:lnTo>
                  <a:lnTo>
                    <a:pt x="14" y="0"/>
                  </a:lnTo>
                  <a:close/>
                </a:path>
              </a:pathLst>
            </a:custGeom>
            <a:grpFill/>
            <a:ln w="9525">
              <a:solidFill>
                <a:schemeClr val="bg2"/>
              </a:solidFill>
              <a:round/>
              <a:headEnd/>
              <a:tailEnd/>
            </a:ln>
          </p:spPr>
          <p:txBody>
            <a:bodyPr/>
            <a:lstStyle/>
            <a:p>
              <a:pPr>
                <a:defRPr/>
              </a:pPr>
              <a:endParaRPr lang="en-GB" dirty="0"/>
            </a:p>
          </p:txBody>
        </p:sp>
        <p:sp>
          <p:nvSpPr>
            <p:cNvPr id="1070" name="Freeform 239">
              <a:extLst>
                <a:ext uri="{FF2B5EF4-FFF2-40B4-BE49-F238E27FC236}">
                  <a16:creationId xmlns:a16="http://schemas.microsoft.com/office/drawing/2014/main" id="{7AD3861C-C2F4-45BC-9353-CDC51F89ABA1}"/>
                </a:ext>
              </a:extLst>
            </p:cNvPr>
            <p:cNvSpPr>
              <a:spLocks/>
            </p:cNvSpPr>
            <p:nvPr/>
          </p:nvSpPr>
          <p:spPr bwMode="auto">
            <a:xfrm>
              <a:off x="1759" y="2791"/>
              <a:ext cx="62" cy="62"/>
            </a:xfrm>
            <a:custGeom>
              <a:avLst/>
              <a:gdLst>
                <a:gd name="T0" fmla="*/ 14 w 62"/>
                <a:gd name="T1" fmla="*/ 0 h 62"/>
                <a:gd name="T2" fmla="*/ 21 w 62"/>
                <a:gd name="T3" fmla="*/ 0 h 62"/>
                <a:gd name="T4" fmla="*/ 31 w 62"/>
                <a:gd name="T5" fmla="*/ 2 h 62"/>
                <a:gd name="T6" fmla="*/ 35 w 62"/>
                <a:gd name="T7" fmla="*/ 2 h 62"/>
                <a:gd name="T8" fmla="*/ 41 w 62"/>
                <a:gd name="T9" fmla="*/ 2 h 62"/>
                <a:gd name="T10" fmla="*/ 47 w 62"/>
                <a:gd name="T11" fmla="*/ 2 h 62"/>
                <a:gd name="T12" fmla="*/ 52 w 62"/>
                <a:gd name="T13" fmla="*/ 2 h 62"/>
                <a:gd name="T14" fmla="*/ 58 w 62"/>
                <a:gd name="T15" fmla="*/ 2 h 62"/>
                <a:gd name="T16" fmla="*/ 52 w 62"/>
                <a:gd name="T17" fmla="*/ 13 h 62"/>
                <a:gd name="T18" fmla="*/ 52 w 62"/>
                <a:gd name="T19" fmla="*/ 19 h 62"/>
                <a:gd name="T20" fmla="*/ 56 w 62"/>
                <a:gd name="T21" fmla="*/ 25 h 62"/>
                <a:gd name="T22" fmla="*/ 62 w 62"/>
                <a:gd name="T23" fmla="*/ 29 h 62"/>
                <a:gd name="T24" fmla="*/ 54 w 62"/>
                <a:gd name="T25" fmla="*/ 50 h 62"/>
                <a:gd name="T26" fmla="*/ 54 w 62"/>
                <a:gd name="T27" fmla="*/ 58 h 62"/>
                <a:gd name="T28" fmla="*/ 49 w 62"/>
                <a:gd name="T29" fmla="*/ 56 h 62"/>
                <a:gd name="T30" fmla="*/ 41 w 62"/>
                <a:gd name="T31" fmla="*/ 54 h 62"/>
                <a:gd name="T32" fmla="*/ 35 w 62"/>
                <a:gd name="T33" fmla="*/ 52 h 62"/>
                <a:gd name="T34" fmla="*/ 31 w 62"/>
                <a:gd name="T35" fmla="*/ 52 h 62"/>
                <a:gd name="T36" fmla="*/ 31 w 62"/>
                <a:gd name="T37" fmla="*/ 58 h 62"/>
                <a:gd name="T38" fmla="*/ 29 w 62"/>
                <a:gd name="T39" fmla="*/ 62 h 62"/>
                <a:gd name="T40" fmla="*/ 27 w 62"/>
                <a:gd name="T41" fmla="*/ 62 h 62"/>
                <a:gd name="T42" fmla="*/ 21 w 62"/>
                <a:gd name="T43" fmla="*/ 62 h 62"/>
                <a:gd name="T44" fmla="*/ 17 w 62"/>
                <a:gd name="T45" fmla="*/ 58 h 62"/>
                <a:gd name="T46" fmla="*/ 12 w 62"/>
                <a:gd name="T47" fmla="*/ 44 h 62"/>
                <a:gd name="T48" fmla="*/ 0 w 62"/>
                <a:gd name="T49" fmla="*/ 31 h 62"/>
                <a:gd name="T50" fmla="*/ 2 w 62"/>
                <a:gd name="T51" fmla="*/ 21 h 62"/>
                <a:gd name="T52" fmla="*/ 8 w 62"/>
                <a:gd name="T53" fmla="*/ 13 h 62"/>
                <a:gd name="T54" fmla="*/ 12 w 62"/>
                <a:gd name="T55" fmla="*/ 7 h 62"/>
                <a:gd name="T56" fmla="*/ 14 w 62"/>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14" y="0"/>
                  </a:moveTo>
                  <a:lnTo>
                    <a:pt x="21" y="0"/>
                  </a:lnTo>
                  <a:lnTo>
                    <a:pt x="31" y="2"/>
                  </a:lnTo>
                  <a:lnTo>
                    <a:pt x="35" y="2"/>
                  </a:lnTo>
                  <a:lnTo>
                    <a:pt x="41" y="2"/>
                  </a:lnTo>
                  <a:lnTo>
                    <a:pt x="47" y="2"/>
                  </a:lnTo>
                  <a:lnTo>
                    <a:pt x="52" y="2"/>
                  </a:lnTo>
                  <a:lnTo>
                    <a:pt x="58" y="2"/>
                  </a:lnTo>
                  <a:lnTo>
                    <a:pt x="52" y="13"/>
                  </a:lnTo>
                  <a:lnTo>
                    <a:pt x="52" y="19"/>
                  </a:lnTo>
                  <a:lnTo>
                    <a:pt x="56" y="25"/>
                  </a:lnTo>
                  <a:lnTo>
                    <a:pt x="62" y="29"/>
                  </a:lnTo>
                  <a:lnTo>
                    <a:pt x="54" y="50"/>
                  </a:lnTo>
                  <a:lnTo>
                    <a:pt x="54" y="58"/>
                  </a:lnTo>
                  <a:lnTo>
                    <a:pt x="49" y="56"/>
                  </a:lnTo>
                  <a:lnTo>
                    <a:pt x="41" y="54"/>
                  </a:lnTo>
                  <a:lnTo>
                    <a:pt x="35" y="52"/>
                  </a:lnTo>
                  <a:lnTo>
                    <a:pt x="31" y="52"/>
                  </a:lnTo>
                  <a:lnTo>
                    <a:pt x="31" y="58"/>
                  </a:lnTo>
                  <a:lnTo>
                    <a:pt x="29" y="62"/>
                  </a:lnTo>
                  <a:lnTo>
                    <a:pt x="27" y="62"/>
                  </a:lnTo>
                  <a:lnTo>
                    <a:pt x="21" y="62"/>
                  </a:lnTo>
                  <a:lnTo>
                    <a:pt x="17" y="58"/>
                  </a:lnTo>
                  <a:lnTo>
                    <a:pt x="12" y="44"/>
                  </a:lnTo>
                  <a:lnTo>
                    <a:pt x="0" y="31"/>
                  </a:lnTo>
                  <a:lnTo>
                    <a:pt x="2" y="21"/>
                  </a:lnTo>
                  <a:lnTo>
                    <a:pt x="8" y="13"/>
                  </a:lnTo>
                  <a:lnTo>
                    <a:pt x="12" y="7"/>
                  </a:lnTo>
                  <a:lnTo>
                    <a:pt x="14"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71" name="Peru">
            <a:extLst>
              <a:ext uri="{FF2B5EF4-FFF2-40B4-BE49-F238E27FC236}">
                <a16:creationId xmlns:a16="http://schemas.microsoft.com/office/drawing/2014/main" id="{BB3C6F5F-8095-48EB-AA67-163106AEFB06}"/>
              </a:ext>
            </a:extLst>
          </p:cNvPr>
          <p:cNvGrpSpPr>
            <a:grpSpLocks/>
          </p:cNvGrpSpPr>
          <p:nvPr/>
        </p:nvGrpSpPr>
        <p:grpSpPr bwMode="auto">
          <a:xfrm>
            <a:off x="5117325" y="4428723"/>
            <a:ext cx="266436" cy="420624"/>
            <a:chOff x="1398" y="2882"/>
            <a:chExt cx="193" cy="284"/>
          </a:xfrm>
          <a:solidFill>
            <a:schemeClr val="bg2"/>
          </a:solidFill>
        </p:grpSpPr>
        <p:sp>
          <p:nvSpPr>
            <p:cNvPr id="1072" name="Freeform 241">
              <a:extLst>
                <a:ext uri="{FF2B5EF4-FFF2-40B4-BE49-F238E27FC236}">
                  <a16:creationId xmlns:a16="http://schemas.microsoft.com/office/drawing/2014/main" id="{6AC8C3D5-7ED0-4C92-8BE3-0039D53EBB67}"/>
                </a:ext>
              </a:extLst>
            </p:cNvPr>
            <p:cNvSpPr>
              <a:spLocks/>
            </p:cNvSpPr>
            <p:nvPr/>
          </p:nvSpPr>
          <p:spPr bwMode="auto">
            <a:xfrm>
              <a:off x="1398" y="2882"/>
              <a:ext cx="193" cy="284"/>
            </a:xfrm>
            <a:custGeom>
              <a:avLst/>
              <a:gdLst>
                <a:gd name="T0" fmla="*/ 5 w 193"/>
                <a:gd name="T1" fmla="*/ 58 h 284"/>
                <a:gd name="T2" fmla="*/ 15 w 193"/>
                <a:gd name="T3" fmla="*/ 52 h 284"/>
                <a:gd name="T4" fmla="*/ 23 w 193"/>
                <a:gd name="T5" fmla="*/ 66 h 284"/>
                <a:gd name="T6" fmla="*/ 43 w 193"/>
                <a:gd name="T7" fmla="*/ 68 h 284"/>
                <a:gd name="T8" fmla="*/ 52 w 193"/>
                <a:gd name="T9" fmla="*/ 50 h 284"/>
                <a:gd name="T10" fmla="*/ 70 w 193"/>
                <a:gd name="T11" fmla="*/ 39 h 284"/>
                <a:gd name="T12" fmla="*/ 82 w 193"/>
                <a:gd name="T13" fmla="*/ 33 h 284"/>
                <a:gd name="T14" fmla="*/ 91 w 193"/>
                <a:gd name="T15" fmla="*/ 17 h 284"/>
                <a:gd name="T16" fmla="*/ 101 w 193"/>
                <a:gd name="T17" fmla="*/ 2 h 284"/>
                <a:gd name="T18" fmla="*/ 111 w 193"/>
                <a:gd name="T19" fmla="*/ 13 h 284"/>
                <a:gd name="T20" fmla="*/ 123 w 193"/>
                <a:gd name="T21" fmla="*/ 25 h 284"/>
                <a:gd name="T22" fmla="*/ 167 w 193"/>
                <a:gd name="T23" fmla="*/ 35 h 284"/>
                <a:gd name="T24" fmla="*/ 171 w 193"/>
                <a:gd name="T25" fmla="*/ 46 h 284"/>
                <a:gd name="T26" fmla="*/ 167 w 193"/>
                <a:gd name="T27" fmla="*/ 62 h 284"/>
                <a:gd name="T28" fmla="*/ 167 w 193"/>
                <a:gd name="T29" fmla="*/ 66 h 284"/>
                <a:gd name="T30" fmla="*/ 138 w 193"/>
                <a:gd name="T31" fmla="*/ 74 h 284"/>
                <a:gd name="T32" fmla="*/ 126 w 193"/>
                <a:gd name="T33" fmla="*/ 95 h 284"/>
                <a:gd name="T34" fmla="*/ 113 w 193"/>
                <a:gd name="T35" fmla="*/ 113 h 284"/>
                <a:gd name="T36" fmla="*/ 121 w 193"/>
                <a:gd name="T37" fmla="*/ 134 h 284"/>
                <a:gd name="T38" fmla="*/ 140 w 193"/>
                <a:gd name="T39" fmla="*/ 153 h 284"/>
                <a:gd name="T40" fmla="*/ 158 w 193"/>
                <a:gd name="T41" fmla="*/ 151 h 284"/>
                <a:gd name="T42" fmla="*/ 167 w 193"/>
                <a:gd name="T43" fmla="*/ 150 h 284"/>
                <a:gd name="T44" fmla="*/ 165 w 193"/>
                <a:gd name="T45" fmla="*/ 167 h 284"/>
                <a:gd name="T46" fmla="*/ 183 w 193"/>
                <a:gd name="T47" fmla="*/ 169 h 284"/>
                <a:gd name="T48" fmla="*/ 193 w 193"/>
                <a:gd name="T49" fmla="*/ 202 h 284"/>
                <a:gd name="T50" fmla="*/ 191 w 193"/>
                <a:gd name="T51" fmla="*/ 221 h 284"/>
                <a:gd name="T52" fmla="*/ 185 w 193"/>
                <a:gd name="T53" fmla="*/ 233 h 284"/>
                <a:gd name="T54" fmla="*/ 187 w 193"/>
                <a:gd name="T55" fmla="*/ 249 h 284"/>
                <a:gd name="T56" fmla="*/ 189 w 193"/>
                <a:gd name="T57" fmla="*/ 260 h 284"/>
                <a:gd name="T58" fmla="*/ 179 w 193"/>
                <a:gd name="T59" fmla="*/ 274 h 284"/>
                <a:gd name="T60" fmla="*/ 169 w 193"/>
                <a:gd name="T61" fmla="*/ 284 h 284"/>
                <a:gd name="T62" fmla="*/ 136 w 193"/>
                <a:gd name="T63" fmla="*/ 260 h 284"/>
                <a:gd name="T64" fmla="*/ 97 w 193"/>
                <a:gd name="T65" fmla="*/ 241 h 284"/>
                <a:gd name="T66" fmla="*/ 74 w 193"/>
                <a:gd name="T67" fmla="*/ 215 h 284"/>
                <a:gd name="T68" fmla="*/ 70 w 193"/>
                <a:gd name="T69" fmla="*/ 192 h 284"/>
                <a:gd name="T70" fmla="*/ 54 w 193"/>
                <a:gd name="T71" fmla="*/ 167 h 284"/>
                <a:gd name="T72" fmla="*/ 35 w 193"/>
                <a:gd name="T73" fmla="*/ 128 h 284"/>
                <a:gd name="T74" fmla="*/ 15 w 193"/>
                <a:gd name="T75" fmla="*/ 99 h 284"/>
                <a:gd name="T76" fmla="*/ 5 w 193"/>
                <a:gd name="T77" fmla="*/ 81 h 284"/>
                <a:gd name="T78" fmla="*/ 1 w 193"/>
                <a:gd name="T79" fmla="*/ 6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 h="284">
                  <a:moveTo>
                    <a:pt x="1" y="66"/>
                  </a:moveTo>
                  <a:lnTo>
                    <a:pt x="5" y="58"/>
                  </a:lnTo>
                  <a:lnTo>
                    <a:pt x="9" y="52"/>
                  </a:lnTo>
                  <a:lnTo>
                    <a:pt x="15" y="52"/>
                  </a:lnTo>
                  <a:lnTo>
                    <a:pt x="15" y="64"/>
                  </a:lnTo>
                  <a:lnTo>
                    <a:pt x="23" y="66"/>
                  </a:lnTo>
                  <a:lnTo>
                    <a:pt x="33" y="76"/>
                  </a:lnTo>
                  <a:lnTo>
                    <a:pt x="43" y="68"/>
                  </a:lnTo>
                  <a:lnTo>
                    <a:pt x="46" y="58"/>
                  </a:lnTo>
                  <a:lnTo>
                    <a:pt x="52" y="50"/>
                  </a:lnTo>
                  <a:lnTo>
                    <a:pt x="58" y="44"/>
                  </a:lnTo>
                  <a:lnTo>
                    <a:pt x="70" y="39"/>
                  </a:lnTo>
                  <a:lnTo>
                    <a:pt x="78" y="35"/>
                  </a:lnTo>
                  <a:lnTo>
                    <a:pt x="82" y="33"/>
                  </a:lnTo>
                  <a:lnTo>
                    <a:pt x="87" y="25"/>
                  </a:lnTo>
                  <a:lnTo>
                    <a:pt x="91" y="17"/>
                  </a:lnTo>
                  <a:lnTo>
                    <a:pt x="93" y="0"/>
                  </a:lnTo>
                  <a:lnTo>
                    <a:pt x="101" y="2"/>
                  </a:lnTo>
                  <a:lnTo>
                    <a:pt x="107" y="10"/>
                  </a:lnTo>
                  <a:lnTo>
                    <a:pt x="111" y="13"/>
                  </a:lnTo>
                  <a:lnTo>
                    <a:pt x="117" y="19"/>
                  </a:lnTo>
                  <a:lnTo>
                    <a:pt x="123" y="25"/>
                  </a:lnTo>
                  <a:lnTo>
                    <a:pt x="126" y="33"/>
                  </a:lnTo>
                  <a:lnTo>
                    <a:pt x="167" y="35"/>
                  </a:lnTo>
                  <a:lnTo>
                    <a:pt x="169" y="41"/>
                  </a:lnTo>
                  <a:lnTo>
                    <a:pt x="171" y="46"/>
                  </a:lnTo>
                  <a:lnTo>
                    <a:pt x="167" y="52"/>
                  </a:lnTo>
                  <a:lnTo>
                    <a:pt x="167" y="62"/>
                  </a:lnTo>
                  <a:lnTo>
                    <a:pt x="173" y="66"/>
                  </a:lnTo>
                  <a:lnTo>
                    <a:pt x="167" y="66"/>
                  </a:lnTo>
                  <a:lnTo>
                    <a:pt x="152" y="68"/>
                  </a:lnTo>
                  <a:lnTo>
                    <a:pt x="138" y="74"/>
                  </a:lnTo>
                  <a:lnTo>
                    <a:pt x="128" y="85"/>
                  </a:lnTo>
                  <a:lnTo>
                    <a:pt x="126" y="95"/>
                  </a:lnTo>
                  <a:lnTo>
                    <a:pt x="121" y="101"/>
                  </a:lnTo>
                  <a:lnTo>
                    <a:pt x="113" y="113"/>
                  </a:lnTo>
                  <a:lnTo>
                    <a:pt x="117" y="122"/>
                  </a:lnTo>
                  <a:lnTo>
                    <a:pt x="121" y="134"/>
                  </a:lnTo>
                  <a:lnTo>
                    <a:pt x="130" y="144"/>
                  </a:lnTo>
                  <a:lnTo>
                    <a:pt x="140" y="153"/>
                  </a:lnTo>
                  <a:lnTo>
                    <a:pt x="148" y="155"/>
                  </a:lnTo>
                  <a:lnTo>
                    <a:pt x="158" y="151"/>
                  </a:lnTo>
                  <a:lnTo>
                    <a:pt x="165" y="144"/>
                  </a:lnTo>
                  <a:lnTo>
                    <a:pt x="167" y="150"/>
                  </a:lnTo>
                  <a:lnTo>
                    <a:pt x="164" y="161"/>
                  </a:lnTo>
                  <a:lnTo>
                    <a:pt x="165" y="167"/>
                  </a:lnTo>
                  <a:lnTo>
                    <a:pt x="171" y="167"/>
                  </a:lnTo>
                  <a:lnTo>
                    <a:pt x="183" y="169"/>
                  </a:lnTo>
                  <a:lnTo>
                    <a:pt x="193" y="194"/>
                  </a:lnTo>
                  <a:lnTo>
                    <a:pt x="193" y="202"/>
                  </a:lnTo>
                  <a:lnTo>
                    <a:pt x="191" y="215"/>
                  </a:lnTo>
                  <a:lnTo>
                    <a:pt x="191" y="221"/>
                  </a:lnTo>
                  <a:lnTo>
                    <a:pt x="189" y="223"/>
                  </a:lnTo>
                  <a:lnTo>
                    <a:pt x="185" y="233"/>
                  </a:lnTo>
                  <a:lnTo>
                    <a:pt x="183" y="243"/>
                  </a:lnTo>
                  <a:lnTo>
                    <a:pt x="187" y="249"/>
                  </a:lnTo>
                  <a:lnTo>
                    <a:pt x="193" y="254"/>
                  </a:lnTo>
                  <a:lnTo>
                    <a:pt x="189" y="260"/>
                  </a:lnTo>
                  <a:lnTo>
                    <a:pt x="181" y="268"/>
                  </a:lnTo>
                  <a:lnTo>
                    <a:pt x="179" y="274"/>
                  </a:lnTo>
                  <a:lnTo>
                    <a:pt x="175" y="282"/>
                  </a:lnTo>
                  <a:lnTo>
                    <a:pt x="169" y="284"/>
                  </a:lnTo>
                  <a:lnTo>
                    <a:pt x="154" y="270"/>
                  </a:lnTo>
                  <a:lnTo>
                    <a:pt x="136" y="260"/>
                  </a:lnTo>
                  <a:lnTo>
                    <a:pt x="115" y="251"/>
                  </a:lnTo>
                  <a:lnTo>
                    <a:pt x="97" y="241"/>
                  </a:lnTo>
                  <a:lnTo>
                    <a:pt x="87" y="229"/>
                  </a:lnTo>
                  <a:lnTo>
                    <a:pt x="74" y="215"/>
                  </a:lnTo>
                  <a:lnTo>
                    <a:pt x="80" y="208"/>
                  </a:lnTo>
                  <a:lnTo>
                    <a:pt x="70" y="192"/>
                  </a:lnTo>
                  <a:lnTo>
                    <a:pt x="62" y="181"/>
                  </a:lnTo>
                  <a:lnTo>
                    <a:pt x="54" y="167"/>
                  </a:lnTo>
                  <a:lnTo>
                    <a:pt x="46" y="148"/>
                  </a:lnTo>
                  <a:lnTo>
                    <a:pt x="35" y="128"/>
                  </a:lnTo>
                  <a:lnTo>
                    <a:pt x="25" y="109"/>
                  </a:lnTo>
                  <a:lnTo>
                    <a:pt x="15" y="99"/>
                  </a:lnTo>
                  <a:lnTo>
                    <a:pt x="3" y="93"/>
                  </a:lnTo>
                  <a:lnTo>
                    <a:pt x="5" y="81"/>
                  </a:lnTo>
                  <a:lnTo>
                    <a:pt x="0" y="76"/>
                  </a:lnTo>
                  <a:lnTo>
                    <a:pt x="1" y="66"/>
                  </a:lnTo>
                  <a:close/>
                </a:path>
              </a:pathLst>
            </a:custGeom>
            <a:grpFill/>
            <a:ln w="9525">
              <a:solidFill>
                <a:schemeClr val="bg2"/>
              </a:solidFill>
              <a:round/>
              <a:headEnd/>
              <a:tailEnd/>
            </a:ln>
          </p:spPr>
          <p:txBody>
            <a:bodyPr/>
            <a:lstStyle/>
            <a:p>
              <a:pPr>
                <a:defRPr/>
              </a:pPr>
              <a:endParaRPr lang="en-GB" dirty="0"/>
            </a:p>
          </p:txBody>
        </p:sp>
        <p:sp>
          <p:nvSpPr>
            <p:cNvPr id="1073" name="Freeform 242">
              <a:extLst>
                <a:ext uri="{FF2B5EF4-FFF2-40B4-BE49-F238E27FC236}">
                  <a16:creationId xmlns:a16="http://schemas.microsoft.com/office/drawing/2014/main" id="{DD22E12D-D067-4EF8-A57C-D80E6209F0DC}"/>
                </a:ext>
              </a:extLst>
            </p:cNvPr>
            <p:cNvSpPr>
              <a:spLocks/>
            </p:cNvSpPr>
            <p:nvPr/>
          </p:nvSpPr>
          <p:spPr bwMode="auto">
            <a:xfrm>
              <a:off x="1398" y="2882"/>
              <a:ext cx="193" cy="284"/>
            </a:xfrm>
            <a:custGeom>
              <a:avLst/>
              <a:gdLst>
                <a:gd name="T0" fmla="*/ 5 w 193"/>
                <a:gd name="T1" fmla="*/ 58 h 284"/>
                <a:gd name="T2" fmla="*/ 15 w 193"/>
                <a:gd name="T3" fmla="*/ 52 h 284"/>
                <a:gd name="T4" fmla="*/ 23 w 193"/>
                <a:gd name="T5" fmla="*/ 66 h 284"/>
                <a:gd name="T6" fmla="*/ 43 w 193"/>
                <a:gd name="T7" fmla="*/ 68 h 284"/>
                <a:gd name="T8" fmla="*/ 52 w 193"/>
                <a:gd name="T9" fmla="*/ 50 h 284"/>
                <a:gd name="T10" fmla="*/ 70 w 193"/>
                <a:gd name="T11" fmla="*/ 39 h 284"/>
                <a:gd name="T12" fmla="*/ 82 w 193"/>
                <a:gd name="T13" fmla="*/ 33 h 284"/>
                <a:gd name="T14" fmla="*/ 91 w 193"/>
                <a:gd name="T15" fmla="*/ 17 h 284"/>
                <a:gd name="T16" fmla="*/ 101 w 193"/>
                <a:gd name="T17" fmla="*/ 2 h 284"/>
                <a:gd name="T18" fmla="*/ 111 w 193"/>
                <a:gd name="T19" fmla="*/ 13 h 284"/>
                <a:gd name="T20" fmla="*/ 123 w 193"/>
                <a:gd name="T21" fmla="*/ 25 h 284"/>
                <a:gd name="T22" fmla="*/ 167 w 193"/>
                <a:gd name="T23" fmla="*/ 35 h 284"/>
                <a:gd name="T24" fmla="*/ 171 w 193"/>
                <a:gd name="T25" fmla="*/ 46 h 284"/>
                <a:gd name="T26" fmla="*/ 167 w 193"/>
                <a:gd name="T27" fmla="*/ 62 h 284"/>
                <a:gd name="T28" fmla="*/ 167 w 193"/>
                <a:gd name="T29" fmla="*/ 66 h 284"/>
                <a:gd name="T30" fmla="*/ 138 w 193"/>
                <a:gd name="T31" fmla="*/ 74 h 284"/>
                <a:gd name="T32" fmla="*/ 126 w 193"/>
                <a:gd name="T33" fmla="*/ 95 h 284"/>
                <a:gd name="T34" fmla="*/ 113 w 193"/>
                <a:gd name="T35" fmla="*/ 113 h 284"/>
                <a:gd name="T36" fmla="*/ 121 w 193"/>
                <a:gd name="T37" fmla="*/ 134 h 284"/>
                <a:gd name="T38" fmla="*/ 140 w 193"/>
                <a:gd name="T39" fmla="*/ 153 h 284"/>
                <a:gd name="T40" fmla="*/ 158 w 193"/>
                <a:gd name="T41" fmla="*/ 151 h 284"/>
                <a:gd name="T42" fmla="*/ 167 w 193"/>
                <a:gd name="T43" fmla="*/ 150 h 284"/>
                <a:gd name="T44" fmla="*/ 165 w 193"/>
                <a:gd name="T45" fmla="*/ 167 h 284"/>
                <a:gd name="T46" fmla="*/ 183 w 193"/>
                <a:gd name="T47" fmla="*/ 169 h 284"/>
                <a:gd name="T48" fmla="*/ 193 w 193"/>
                <a:gd name="T49" fmla="*/ 202 h 284"/>
                <a:gd name="T50" fmla="*/ 191 w 193"/>
                <a:gd name="T51" fmla="*/ 221 h 284"/>
                <a:gd name="T52" fmla="*/ 185 w 193"/>
                <a:gd name="T53" fmla="*/ 233 h 284"/>
                <a:gd name="T54" fmla="*/ 187 w 193"/>
                <a:gd name="T55" fmla="*/ 249 h 284"/>
                <a:gd name="T56" fmla="*/ 189 w 193"/>
                <a:gd name="T57" fmla="*/ 260 h 284"/>
                <a:gd name="T58" fmla="*/ 179 w 193"/>
                <a:gd name="T59" fmla="*/ 274 h 284"/>
                <a:gd name="T60" fmla="*/ 169 w 193"/>
                <a:gd name="T61" fmla="*/ 284 h 284"/>
                <a:gd name="T62" fmla="*/ 136 w 193"/>
                <a:gd name="T63" fmla="*/ 260 h 284"/>
                <a:gd name="T64" fmla="*/ 97 w 193"/>
                <a:gd name="T65" fmla="*/ 241 h 284"/>
                <a:gd name="T66" fmla="*/ 74 w 193"/>
                <a:gd name="T67" fmla="*/ 215 h 284"/>
                <a:gd name="T68" fmla="*/ 70 w 193"/>
                <a:gd name="T69" fmla="*/ 192 h 284"/>
                <a:gd name="T70" fmla="*/ 54 w 193"/>
                <a:gd name="T71" fmla="*/ 167 h 284"/>
                <a:gd name="T72" fmla="*/ 35 w 193"/>
                <a:gd name="T73" fmla="*/ 128 h 284"/>
                <a:gd name="T74" fmla="*/ 15 w 193"/>
                <a:gd name="T75" fmla="*/ 99 h 284"/>
                <a:gd name="T76" fmla="*/ 5 w 193"/>
                <a:gd name="T77" fmla="*/ 81 h 284"/>
                <a:gd name="T78" fmla="*/ 1 w 193"/>
                <a:gd name="T79" fmla="*/ 6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 h="284">
                  <a:moveTo>
                    <a:pt x="1" y="66"/>
                  </a:moveTo>
                  <a:lnTo>
                    <a:pt x="5" y="58"/>
                  </a:lnTo>
                  <a:lnTo>
                    <a:pt x="9" y="52"/>
                  </a:lnTo>
                  <a:lnTo>
                    <a:pt x="15" y="52"/>
                  </a:lnTo>
                  <a:lnTo>
                    <a:pt x="15" y="64"/>
                  </a:lnTo>
                  <a:lnTo>
                    <a:pt x="23" y="66"/>
                  </a:lnTo>
                  <a:lnTo>
                    <a:pt x="33" y="76"/>
                  </a:lnTo>
                  <a:lnTo>
                    <a:pt x="43" y="68"/>
                  </a:lnTo>
                  <a:lnTo>
                    <a:pt x="46" y="58"/>
                  </a:lnTo>
                  <a:lnTo>
                    <a:pt x="52" y="50"/>
                  </a:lnTo>
                  <a:lnTo>
                    <a:pt x="58" y="44"/>
                  </a:lnTo>
                  <a:lnTo>
                    <a:pt x="70" y="39"/>
                  </a:lnTo>
                  <a:lnTo>
                    <a:pt x="78" y="35"/>
                  </a:lnTo>
                  <a:lnTo>
                    <a:pt x="82" y="33"/>
                  </a:lnTo>
                  <a:lnTo>
                    <a:pt x="87" y="25"/>
                  </a:lnTo>
                  <a:lnTo>
                    <a:pt x="91" y="17"/>
                  </a:lnTo>
                  <a:lnTo>
                    <a:pt x="93" y="0"/>
                  </a:lnTo>
                  <a:lnTo>
                    <a:pt x="101" y="2"/>
                  </a:lnTo>
                  <a:lnTo>
                    <a:pt x="107" y="10"/>
                  </a:lnTo>
                  <a:lnTo>
                    <a:pt x="111" y="13"/>
                  </a:lnTo>
                  <a:lnTo>
                    <a:pt x="117" y="19"/>
                  </a:lnTo>
                  <a:lnTo>
                    <a:pt x="123" y="25"/>
                  </a:lnTo>
                  <a:lnTo>
                    <a:pt x="126" y="33"/>
                  </a:lnTo>
                  <a:lnTo>
                    <a:pt x="167" y="35"/>
                  </a:lnTo>
                  <a:lnTo>
                    <a:pt x="169" y="41"/>
                  </a:lnTo>
                  <a:lnTo>
                    <a:pt x="171" y="46"/>
                  </a:lnTo>
                  <a:lnTo>
                    <a:pt x="167" y="52"/>
                  </a:lnTo>
                  <a:lnTo>
                    <a:pt x="167" y="62"/>
                  </a:lnTo>
                  <a:lnTo>
                    <a:pt x="173" y="66"/>
                  </a:lnTo>
                  <a:lnTo>
                    <a:pt x="167" y="66"/>
                  </a:lnTo>
                  <a:lnTo>
                    <a:pt x="152" y="68"/>
                  </a:lnTo>
                  <a:lnTo>
                    <a:pt x="138" y="74"/>
                  </a:lnTo>
                  <a:lnTo>
                    <a:pt x="128" y="85"/>
                  </a:lnTo>
                  <a:lnTo>
                    <a:pt x="126" y="95"/>
                  </a:lnTo>
                  <a:lnTo>
                    <a:pt x="121" y="101"/>
                  </a:lnTo>
                  <a:lnTo>
                    <a:pt x="113" y="113"/>
                  </a:lnTo>
                  <a:lnTo>
                    <a:pt x="117" y="122"/>
                  </a:lnTo>
                  <a:lnTo>
                    <a:pt x="121" y="134"/>
                  </a:lnTo>
                  <a:lnTo>
                    <a:pt x="130" y="144"/>
                  </a:lnTo>
                  <a:lnTo>
                    <a:pt x="140" y="153"/>
                  </a:lnTo>
                  <a:lnTo>
                    <a:pt x="148" y="155"/>
                  </a:lnTo>
                  <a:lnTo>
                    <a:pt x="158" y="151"/>
                  </a:lnTo>
                  <a:lnTo>
                    <a:pt x="165" y="144"/>
                  </a:lnTo>
                  <a:lnTo>
                    <a:pt x="167" y="150"/>
                  </a:lnTo>
                  <a:lnTo>
                    <a:pt x="164" y="161"/>
                  </a:lnTo>
                  <a:lnTo>
                    <a:pt x="165" y="167"/>
                  </a:lnTo>
                  <a:lnTo>
                    <a:pt x="171" y="167"/>
                  </a:lnTo>
                  <a:lnTo>
                    <a:pt x="183" y="169"/>
                  </a:lnTo>
                  <a:lnTo>
                    <a:pt x="193" y="194"/>
                  </a:lnTo>
                  <a:lnTo>
                    <a:pt x="193" y="202"/>
                  </a:lnTo>
                  <a:lnTo>
                    <a:pt x="191" y="215"/>
                  </a:lnTo>
                  <a:lnTo>
                    <a:pt x="191" y="221"/>
                  </a:lnTo>
                  <a:lnTo>
                    <a:pt x="189" y="223"/>
                  </a:lnTo>
                  <a:lnTo>
                    <a:pt x="185" y="233"/>
                  </a:lnTo>
                  <a:lnTo>
                    <a:pt x="183" y="243"/>
                  </a:lnTo>
                  <a:lnTo>
                    <a:pt x="187" y="249"/>
                  </a:lnTo>
                  <a:lnTo>
                    <a:pt x="193" y="254"/>
                  </a:lnTo>
                  <a:lnTo>
                    <a:pt x="189" y="260"/>
                  </a:lnTo>
                  <a:lnTo>
                    <a:pt x="181" y="268"/>
                  </a:lnTo>
                  <a:lnTo>
                    <a:pt x="179" y="274"/>
                  </a:lnTo>
                  <a:lnTo>
                    <a:pt x="175" y="282"/>
                  </a:lnTo>
                  <a:lnTo>
                    <a:pt x="169" y="284"/>
                  </a:lnTo>
                  <a:lnTo>
                    <a:pt x="154" y="270"/>
                  </a:lnTo>
                  <a:lnTo>
                    <a:pt x="136" y="260"/>
                  </a:lnTo>
                  <a:lnTo>
                    <a:pt x="115" y="251"/>
                  </a:lnTo>
                  <a:lnTo>
                    <a:pt x="97" y="241"/>
                  </a:lnTo>
                  <a:lnTo>
                    <a:pt x="87" y="229"/>
                  </a:lnTo>
                  <a:lnTo>
                    <a:pt x="74" y="215"/>
                  </a:lnTo>
                  <a:lnTo>
                    <a:pt x="80" y="208"/>
                  </a:lnTo>
                  <a:lnTo>
                    <a:pt x="70" y="192"/>
                  </a:lnTo>
                  <a:lnTo>
                    <a:pt x="62" y="181"/>
                  </a:lnTo>
                  <a:lnTo>
                    <a:pt x="54" y="167"/>
                  </a:lnTo>
                  <a:lnTo>
                    <a:pt x="46" y="148"/>
                  </a:lnTo>
                  <a:lnTo>
                    <a:pt x="35" y="128"/>
                  </a:lnTo>
                  <a:lnTo>
                    <a:pt x="25" y="109"/>
                  </a:lnTo>
                  <a:lnTo>
                    <a:pt x="15" y="99"/>
                  </a:lnTo>
                  <a:lnTo>
                    <a:pt x="3" y="93"/>
                  </a:lnTo>
                  <a:lnTo>
                    <a:pt x="5" y="81"/>
                  </a:lnTo>
                  <a:lnTo>
                    <a:pt x="0" y="76"/>
                  </a:lnTo>
                  <a:lnTo>
                    <a:pt x="1" y="6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74" name="Bolivia">
            <a:extLst>
              <a:ext uri="{FF2B5EF4-FFF2-40B4-BE49-F238E27FC236}">
                <a16:creationId xmlns:a16="http://schemas.microsoft.com/office/drawing/2014/main" id="{257F944A-3E27-4DF3-B372-BE8E5315D594}"/>
              </a:ext>
            </a:extLst>
          </p:cNvPr>
          <p:cNvGrpSpPr>
            <a:grpSpLocks/>
          </p:cNvGrpSpPr>
          <p:nvPr/>
        </p:nvGrpSpPr>
        <p:grpSpPr bwMode="auto">
          <a:xfrm>
            <a:off x="5369956" y="4652366"/>
            <a:ext cx="254012" cy="308063"/>
            <a:chOff x="1581" y="3033"/>
            <a:chExt cx="184" cy="208"/>
          </a:xfrm>
          <a:solidFill>
            <a:schemeClr val="bg2"/>
          </a:solidFill>
        </p:grpSpPr>
        <p:sp>
          <p:nvSpPr>
            <p:cNvPr id="1075" name="Freeform 244">
              <a:extLst>
                <a:ext uri="{FF2B5EF4-FFF2-40B4-BE49-F238E27FC236}">
                  <a16:creationId xmlns:a16="http://schemas.microsoft.com/office/drawing/2014/main" id="{47B83E18-8701-4E53-87DD-21A13A82AC64}"/>
                </a:ext>
              </a:extLst>
            </p:cNvPr>
            <p:cNvSpPr>
              <a:spLocks/>
            </p:cNvSpPr>
            <p:nvPr/>
          </p:nvSpPr>
          <p:spPr bwMode="auto">
            <a:xfrm>
              <a:off x="1581" y="3033"/>
              <a:ext cx="184" cy="208"/>
            </a:xfrm>
            <a:custGeom>
              <a:avLst/>
              <a:gdLst>
                <a:gd name="T0" fmla="*/ 53 w 184"/>
                <a:gd name="T1" fmla="*/ 0 h 208"/>
                <a:gd name="T2" fmla="*/ 67 w 184"/>
                <a:gd name="T3" fmla="*/ 27 h 208"/>
                <a:gd name="T4" fmla="*/ 98 w 184"/>
                <a:gd name="T5" fmla="*/ 43 h 208"/>
                <a:gd name="T6" fmla="*/ 119 w 184"/>
                <a:gd name="T7" fmla="*/ 54 h 208"/>
                <a:gd name="T8" fmla="*/ 143 w 184"/>
                <a:gd name="T9" fmla="*/ 72 h 208"/>
                <a:gd name="T10" fmla="*/ 143 w 184"/>
                <a:gd name="T11" fmla="*/ 87 h 208"/>
                <a:gd name="T12" fmla="*/ 156 w 184"/>
                <a:gd name="T13" fmla="*/ 99 h 208"/>
                <a:gd name="T14" fmla="*/ 170 w 184"/>
                <a:gd name="T15" fmla="*/ 107 h 208"/>
                <a:gd name="T16" fmla="*/ 182 w 184"/>
                <a:gd name="T17" fmla="*/ 122 h 208"/>
                <a:gd name="T18" fmla="*/ 184 w 184"/>
                <a:gd name="T19" fmla="*/ 138 h 208"/>
                <a:gd name="T20" fmla="*/ 180 w 184"/>
                <a:gd name="T21" fmla="*/ 157 h 208"/>
                <a:gd name="T22" fmla="*/ 170 w 184"/>
                <a:gd name="T23" fmla="*/ 156 h 208"/>
                <a:gd name="T24" fmla="*/ 149 w 184"/>
                <a:gd name="T25" fmla="*/ 148 h 208"/>
                <a:gd name="T26" fmla="*/ 123 w 184"/>
                <a:gd name="T27" fmla="*/ 154 h 208"/>
                <a:gd name="T28" fmla="*/ 111 w 184"/>
                <a:gd name="T29" fmla="*/ 169 h 208"/>
                <a:gd name="T30" fmla="*/ 109 w 184"/>
                <a:gd name="T31" fmla="*/ 189 h 208"/>
                <a:gd name="T32" fmla="*/ 88 w 184"/>
                <a:gd name="T33" fmla="*/ 193 h 208"/>
                <a:gd name="T34" fmla="*/ 72 w 184"/>
                <a:gd name="T35" fmla="*/ 194 h 208"/>
                <a:gd name="T36" fmla="*/ 51 w 184"/>
                <a:gd name="T37" fmla="*/ 190 h 208"/>
                <a:gd name="T38" fmla="*/ 39 w 184"/>
                <a:gd name="T39" fmla="*/ 204 h 208"/>
                <a:gd name="T40" fmla="*/ 31 w 184"/>
                <a:gd name="T41" fmla="*/ 208 h 208"/>
                <a:gd name="T42" fmla="*/ 28 w 184"/>
                <a:gd name="T43" fmla="*/ 208 h 208"/>
                <a:gd name="T44" fmla="*/ 22 w 184"/>
                <a:gd name="T45" fmla="*/ 181 h 208"/>
                <a:gd name="T46" fmla="*/ 14 w 184"/>
                <a:gd name="T47" fmla="*/ 152 h 208"/>
                <a:gd name="T48" fmla="*/ 2 w 184"/>
                <a:gd name="T49" fmla="*/ 122 h 208"/>
                <a:gd name="T50" fmla="*/ 6 w 184"/>
                <a:gd name="T51" fmla="*/ 109 h 208"/>
                <a:gd name="T52" fmla="*/ 4 w 184"/>
                <a:gd name="T53" fmla="*/ 97 h 208"/>
                <a:gd name="T54" fmla="*/ 2 w 184"/>
                <a:gd name="T55" fmla="*/ 82 h 208"/>
                <a:gd name="T56" fmla="*/ 8 w 184"/>
                <a:gd name="T57" fmla="*/ 70 h 208"/>
                <a:gd name="T58" fmla="*/ 10 w 184"/>
                <a:gd name="T59" fmla="*/ 43 h 208"/>
                <a:gd name="T60" fmla="*/ 10 w 184"/>
                <a:gd name="T61" fmla="*/ 17 h 208"/>
                <a:gd name="T62" fmla="*/ 33 w 184"/>
                <a:gd name="T63"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208">
                  <a:moveTo>
                    <a:pt x="41" y="4"/>
                  </a:moveTo>
                  <a:lnTo>
                    <a:pt x="53" y="0"/>
                  </a:lnTo>
                  <a:lnTo>
                    <a:pt x="65" y="0"/>
                  </a:lnTo>
                  <a:lnTo>
                    <a:pt x="67" y="27"/>
                  </a:lnTo>
                  <a:lnTo>
                    <a:pt x="78" y="39"/>
                  </a:lnTo>
                  <a:lnTo>
                    <a:pt x="98" y="43"/>
                  </a:lnTo>
                  <a:lnTo>
                    <a:pt x="102" y="48"/>
                  </a:lnTo>
                  <a:lnTo>
                    <a:pt x="119" y="54"/>
                  </a:lnTo>
                  <a:lnTo>
                    <a:pt x="139" y="60"/>
                  </a:lnTo>
                  <a:lnTo>
                    <a:pt x="143" y="72"/>
                  </a:lnTo>
                  <a:lnTo>
                    <a:pt x="145" y="80"/>
                  </a:lnTo>
                  <a:lnTo>
                    <a:pt x="143" y="87"/>
                  </a:lnTo>
                  <a:lnTo>
                    <a:pt x="145" y="99"/>
                  </a:lnTo>
                  <a:lnTo>
                    <a:pt x="156" y="99"/>
                  </a:lnTo>
                  <a:lnTo>
                    <a:pt x="172" y="99"/>
                  </a:lnTo>
                  <a:lnTo>
                    <a:pt x="170" y="107"/>
                  </a:lnTo>
                  <a:lnTo>
                    <a:pt x="172" y="118"/>
                  </a:lnTo>
                  <a:lnTo>
                    <a:pt x="182" y="122"/>
                  </a:lnTo>
                  <a:lnTo>
                    <a:pt x="184" y="132"/>
                  </a:lnTo>
                  <a:lnTo>
                    <a:pt x="184" y="138"/>
                  </a:lnTo>
                  <a:lnTo>
                    <a:pt x="176" y="152"/>
                  </a:lnTo>
                  <a:lnTo>
                    <a:pt x="180" y="157"/>
                  </a:lnTo>
                  <a:lnTo>
                    <a:pt x="176" y="161"/>
                  </a:lnTo>
                  <a:lnTo>
                    <a:pt x="170" y="156"/>
                  </a:lnTo>
                  <a:lnTo>
                    <a:pt x="160" y="150"/>
                  </a:lnTo>
                  <a:lnTo>
                    <a:pt x="149" y="148"/>
                  </a:lnTo>
                  <a:lnTo>
                    <a:pt x="133" y="150"/>
                  </a:lnTo>
                  <a:lnTo>
                    <a:pt x="123" y="154"/>
                  </a:lnTo>
                  <a:lnTo>
                    <a:pt x="117" y="156"/>
                  </a:lnTo>
                  <a:lnTo>
                    <a:pt x="111" y="169"/>
                  </a:lnTo>
                  <a:lnTo>
                    <a:pt x="111" y="179"/>
                  </a:lnTo>
                  <a:lnTo>
                    <a:pt x="109" y="189"/>
                  </a:lnTo>
                  <a:lnTo>
                    <a:pt x="105" y="193"/>
                  </a:lnTo>
                  <a:lnTo>
                    <a:pt x="88" y="193"/>
                  </a:lnTo>
                  <a:lnTo>
                    <a:pt x="82" y="206"/>
                  </a:lnTo>
                  <a:lnTo>
                    <a:pt x="72" y="194"/>
                  </a:lnTo>
                  <a:lnTo>
                    <a:pt x="59" y="196"/>
                  </a:lnTo>
                  <a:lnTo>
                    <a:pt x="51" y="190"/>
                  </a:lnTo>
                  <a:lnTo>
                    <a:pt x="43" y="196"/>
                  </a:lnTo>
                  <a:lnTo>
                    <a:pt x="39" y="204"/>
                  </a:lnTo>
                  <a:lnTo>
                    <a:pt x="37" y="208"/>
                  </a:lnTo>
                  <a:lnTo>
                    <a:pt x="31" y="208"/>
                  </a:lnTo>
                  <a:lnTo>
                    <a:pt x="29" y="208"/>
                  </a:lnTo>
                  <a:lnTo>
                    <a:pt x="28" y="208"/>
                  </a:lnTo>
                  <a:lnTo>
                    <a:pt x="26" y="194"/>
                  </a:lnTo>
                  <a:lnTo>
                    <a:pt x="22" y="181"/>
                  </a:lnTo>
                  <a:lnTo>
                    <a:pt x="14" y="169"/>
                  </a:lnTo>
                  <a:lnTo>
                    <a:pt x="14" y="152"/>
                  </a:lnTo>
                  <a:lnTo>
                    <a:pt x="8" y="140"/>
                  </a:lnTo>
                  <a:lnTo>
                    <a:pt x="2" y="122"/>
                  </a:lnTo>
                  <a:lnTo>
                    <a:pt x="0" y="115"/>
                  </a:lnTo>
                  <a:lnTo>
                    <a:pt x="6" y="109"/>
                  </a:lnTo>
                  <a:lnTo>
                    <a:pt x="10" y="103"/>
                  </a:lnTo>
                  <a:lnTo>
                    <a:pt x="4" y="97"/>
                  </a:lnTo>
                  <a:lnTo>
                    <a:pt x="0" y="91"/>
                  </a:lnTo>
                  <a:lnTo>
                    <a:pt x="2" y="82"/>
                  </a:lnTo>
                  <a:lnTo>
                    <a:pt x="6" y="72"/>
                  </a:lnTo>
                  <a:lnTo>
                    <a:pt x="8" y="70"/>
                  </a:lnTo>
                  <a:lnTo>
                    <a:pt x="8" y="64"/>
                  </a:lnTo>
                  <a:lnTo>
                    <a:pt x="10" y="43"/>
                  </a:lnTo>
                  <a:lnTo>
                    <a:pt x="0" y="17"/>
                  </a:lnTo>
                  <a:lnTo>
                    <a:pt x="10" y="17"/>
                  </a:lnTo>
                  <a:lnTo>
                    <a:pt x="20" y="15"/>
                  </a:lnTo>
                  <a:lnTo>
                    <a:pt x="33" y="9"/>
                  </a:lnTo>
                  <a:lnTo>
                    <a:pt x="41" y="4"/>
                  </a:lnTo>
                  <a:close/>
                </a:path>
              </a:pathLst>
            </a:custGeom>
            <a:grpFill/>
            <a:ln w="9525">
              <a:solidFill>
                <a:schemeClr val="bg2"/>
              </a:solidFill>
              <a:round/>
              <a:headEnd/>
              <a:tailEnd/>
            </a:ln>
          </p:spPr>
          <p:txBody>
            <a:bodyPr/>
            <a:lstStyle/>
            <a:p>
              <a:pPr>
                <a:defRPr/>
              </a:pPr>
              <a:endParaRPr lang="en-GB" dirty="0"/>
            </a:p>
          </p:txBody>
        </p:sp>
        <p:sp>
          <p:nvSpPr>
            <p:cNvPr id="1076" name="Freeform 245">
              <a:extLst>
                <a:ext uri="{FF2B5EF4-FFF2-40B4-BE49-F238E27FC236}">
                  <a16:creationId xmlns:a16="http://schemas.microsoft.com/office/drawing/2014/main" id="{7BF1B7C0-3FE6-439F-9429-4A1240437E5A}"/>
                </a:ext>
              </a:extLst>
            </p:cNvPr>
            <p:cNvSpPr>
              <a:spLocks/>
            </p:cNvSpPr>
            <p:nvPr/>
          </p:nvSpPr>
          <p:spPr bwMode="auto">
            <a:xfrm>
              <a:off x="1581" y="3033"/>
              <a:ext cx="184" cy="208"/>
            </a:xfrm>
            <a:custGeom>
              <a:avLst/>
              <a:gdLst>
                <a:gd name="T0" fmla="*/ 53 w 184"/>
                <a:gd name="T1" fmla="*/ 0 h 208"/>
                <a:gd name="T2" fmla="*/ 67 w 184"/>
                <a:gd name="T3" fmla="*/ 27 h 208"/>
                <a:gd name="T4" fmla="*/ 98 w 184"/>
                <a:gd name="T5" fmla="*/ 43 h 208"/>
                <a:gd name="T6" fmla="*/ 119 w 184"/>
                <a:gd name="T7" fmla="*/ 54 h 208"/>
                <a:gd name="T8" fmla="*/ 143 w 184"/>
                <a:gd name="T9" fmla="*/ 72 h 208"/>
                <a:gd name="T10" fmla="*/ 143 w 184"/>
                <a:gd name="T11" fmla="*/ 87 h 208"/>
                <a:gd name="T12" fmla="*/ 156 w 184"/>
                <a:gd name="T13" fmla="*/ 99 h 208"/>
                <a:gd name="T14" fmla="*/ 170 w 184"/>
                <a:gd name="T15" fmla="*/ 107 h 208"/>
                <a:gd name="T16" fmla="*/ 182 w 184"/>
                <a:gd name="T17" fmla="*/ 122 h 208"/>
                <a:gd name="T18" fmla="*/ 184 w 184"/>
                <a:gd name="T19" fmla="*/ 138 h 208"/>
                <a:gd name="T20" fmla="*/ 180 w 184"/>
                <a:gd name="T21" fmla="*/ 157 h 208"/>
                <a:gd name="T22" fmla="*/ 170 w 184"/>
                <a:gd name="T23" fmla="*/ 156 h 208"/>
                <a:gd name="T24" fmla="*/ 149 w 184"/>
                <a:gd name="T25" fmla="*/ 148 h 208"/>
                <a:gd name="T26" fmla="*/ 123 w 184"/>
                <a:gd name="T27" fmla="*/ 154 h 208"/>
                <a:gd name="T28" fmla="*/ 111 w 184"/>
                <a:gd name="T29" fmla="*/ 169 h 208"/>
                <a:gd name="T30" fmla="*/ 109 w 184"/>
                <a:gd name="T31" fmla="*/ 189 h 208"/>
                <a:gd name="T32" fmla="*/ 88 w 184"/>
                <a:gd name="T33" fmla="*/ 193 h 208"/>
                <a:gd name="T34" fmla="*/ 72 w 184"/>
                <a:gd name="T35" fmla="*/ 194 h 208"/>
                <a:gd name="T36" fmla="*/ 51 w 184"/>
                <a:gd name="T37" fmla="*/ 190 h 208"/>
                <a:gd name="T38" fmla="*/ 39 w 184"/>
                <a:gd name="T39" fmla="*/ 204 h 208"/>
                <a:gd name="T40" fmla="*/ 31 w 184"/>
                <a:gd name="T41" fmla="*/ 208 h 208"/>
                <a:gd name="T42" fmla="*/ 28 w 184"/>
                <a:gd name="T43" fmla="*/ 208 h 208"/>
                <a:gd name="T44" fmla="*/ 22 w 184"/>
                <a:gd name="T45" fmla="*/ 181 h 208"/>
                <a:gd name="T46" fmla="*/ 14 w 184"/>
                <a:gd name="T47" fmla="*/ 152 h 208"/>
                <a:gd name="T48" fmla="*/ 2 w 184"/>
                <a:gd name="T49" fmla="*/ 122 h 208"/>
                <a:gd name="T50" fmla="*/ 6 w 184"/>
                <a:gd name="T51" fmla="*/ 109 h 208"/>
                <a:gd name="T52" fmla="*/ 4 w 184"/>
                <a:gd name="T53" fmla="*/ 97 h 208"/>
                <a:gd name="T54" fmla="*/ 2 w 184"/>
                <a:gd name="T55" fmla="*/ 82 h 208"/>
                <a:gd name="T56" fmla="*/ 8 w 184"/>
                <a:gd name="T57" fmla="*/ 70 h 208"/>
                <a:gd name="T58" fmla="*/ 10 w 184"/>
                <a:gd name="T59" fmla="*/ 43 h 208"/>
                <a:gd name="T60" fmla="*/ 10 w 184"/>
                <a:gd name="T61" fmla="*/ 17 h 208"/>
                <a:gd name="T62" fmla="*/ 33 w 184"/>
                <a:gd name="T63" fmla="*/ 9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4" h="208">
                  <a:moveTo>
                    <a:pt x="41" y="4"/>
                  </a:moveTo>
                  <a:lnTo>
                    <a:pt x="53" y="0"/>
                  </a:lnTo>
                  <a:lnTo>
                    <a:pt x="65" y="0"/>
                  </a:lnTo>
                  <a:lnTo>
                    <a:pt x="67" y="27"/>
                  </a:lnTo>
                  <a:lnTo>
                    <a:pt x="78" y="39"/>
                  </a:lnTo>
                  <a:lnTo>
                    <a:pt x="98" y="43"/>
                  </a:lnTo>
                  <a:lnTo>
                    <a:pt x="102" y="48"/>
                  </a:lnTo>
                  <a:lnTo>
                    <a:pt x="119" y="54"/>
                  </a:lnTo>
                  <a:lnTo>
                    <a:pt x="139" y="60"/>
                  </a:lnTo>
                  <a:lnTo>
                    <a:pt x="143" y="72"/>
                  </a:lnTo>
                  <a:lnTo>
                    <a:pt x="145" y="80"/>
                  </a:lnTo>
                  <a:lnTo>
                    <a:pt x="143" y="87"/>
                  </a:lnTo>
                  <a:lnTo>
                    <a:pt x="145" y="99"/>
                  </a:lnTo>
                  <a:lnTo>
                    <a:pt x="156" y="99"/>
                  </a:lnTo>
                  <a:lnTo>
                    <a:pt x="172" y="99"/>
                  </a:lnTo>
                  <a:lnTo>
                    <a:pt x="170" y="107"/>
                  </a:lnTo>
                  <a:lnTo>
                    <a:pt x="172" y="118"/>
                  </a:lnTo>
                  <a:lnTo>
                    <a:pt x="182" y="122"/>
                  </a:lnTo>
                  <a:lnTo>
                    <a:pt x="184" y="132"/>
                  </a:lnTo>
                  <a:lnTo>
                    <a:pt x="184" y="138"/>
                  </a:lnTo>
                  <a:lnTo>
                    <a:pt x="176" y="152"/>
                  </a:lnTo>
                  <a:lnTo>
                    <a:pt x="180" y="157"/>
                  </a:lnTo>
                  <a:lnTo>
                    <a:pt x="176" y="161"/>
                  </a:lnTo>
                  <a:lnTo>
                    <a:pt x="170" y="156"/>
                  </a:lnTo>
                  <a:lnTo>
                    <a:pt x="160" y="150"/>
                  </a:lnTo>
                  <a:lnTo>
                    <a:pt x="149" y="148"/>
                  </a:lnTo>
                  <a:lnTo>
                    <a:pt x="133" y="150"/>
                  </a:lnTo>
                  <a:lnTo>
                    <a:pt x="123" y="154"/>
                  </a:lnTo>
                  <a:lnTo>
                    <a:pt x="117" y="156"/>
                  </a:lnTo>
                  <a:lnTo>
                    <a:pt x="111" y="169"/>
                  </a:lnTo>
                  <a:lnTo>
                    <a:pt x="111" y="179"/>
                  </a:lnTo>
                  <a:lnTo>
                    <a:pt x="109" y="189"/>
                  </a:lnTo>
                  <a:lnTo>
                    <a:pt x="105" y="193"/>
                  </a:lnTo>
                  <a:lnTo>
                    <a:pt x="88" y="193"/>
                  </a:lnTo>
                  <a:lnTo>
                    <a:pt x="82" y="206"/>
                  </a:lnTo>
                  <a:lnTo>
                    <a:pt x="72" y="194"/>
                  </a:lnTo>
                  <a:lnTo>
                    <a:pt x="59" y="196"/>
                  </a:lnTo>
                  <a:lnTo>
                    <a:pt x="51" y="190"/>
                  </a:lnTo>
                  <a:lnTo>
                    <a:pt x="43" y="196"/>
                  </a:lnTo>
                  <a:lnTo>
                    <a:pt x="39" y="204"/>
                  </a:lnTo>
                  <a:lnTo>
                    <a:pt x="37" y="208"/>
                  </a:lnTo>
                  <a:lnTo>
                    <a:pt x="31" y="208"/>
                  </a:lnTo>
                  <a:lnTo>
                    <a:pt x="29" y="208"/>
                  </a:lnTo>
                  <a:lnTo>
                    <a:pt x="28" y="208"/>
                  </a:lnTo>
                  <a:lnTo>
                    <a:pt x="26" y="194"/>
                  </a:lnTo>
                  <a:lnTo>
                    <a:pt x="22" y="181"/>
                  </a:lnTo>
                  <a:lnTo>
                    <a:pt x="14" y="169"/>
                  </a:lnTo>
                  <a:lnTo>
                    <a:pt x="14" y="152"/>
                  </a:lnTo>
                  <a:lnTo>
                    <a:pt x="8" y="140"/>
                  </a:lnTo>
                  <a:lnTo>
                    <a:pt x="2" y="122"/>
                  </a:lnTo>
                  <a:lnTo>
                    <a:pt x="0" y="115"/>
                  </a:lnTo>
                  <a:lnTo>
                    <a:pt x="6" y="109"/>
                  </a:lnTo>
                  <a:lnTo>
                    <a:pt x="10" y="103"/>
                  </a:lnTo>
                  <a:lnTo>
                    <a:pt x="4" y="97"/>
                  </a:lnTo>
                  <a:lnTo>
                    <a:pt x="0" y="91"/>
                  </a:lnTo>
                  <a:lnTo>
                    <a:pt x="2" y="82"/>
                  </a:lnTo>
                  <a:lnTo>
                    <a:pt x="6" y="72"/>
                  </a:lnTo>
                  <a:lnTo>
                    <a:pt x="8" y="70"/>
                  </a:lnTo>
                  <a:lnTo>
                    <a:pt x="8" y="64"/>
                  </a:lnTo>
                  <a:lnTo>
                    <a:pt x="10" y="43"/>
                  </a:lnTo>
                  <a:lnTo>
                    <a:pt x="0" y="17"/>
                  </a:lnTo>
                  <a:lnTo>
                    <a:pt x="10" y="17"/>
                  </a:lnTo>
                  <a:lnTo>
                    <a:pt x="20" y="15"/>
                  </a:lnTo>
                  <a:lnTo>
                    <a:pt x="33" y="9"/>
                  </a:lnTo>
                  <a:lnTo>
                    <a:pt x="41" y="4"/>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77" name="Paraguay">
            <a:extLst>
              <a:ext uri="{FF2B5EF4-FFF2-40B4-BE49-F238E27FC236}">
                <a16:creationId xmlns:a16="http://schemas.microsoft.com/office/drawing/2014/main" id="{14B42A49-FBB2-42B0-95FA-B67D03A30D19}"/>
              </a:ext>
            </a:extLst>
          </p:cNvPr>
          <p:cNvGrpSpPr>
            <a:grpSpLocks/>
          </p:cNvGrpSpPr>
          <p:nvPr/>
        </p:nvGrpSpPr>
        <p:grpSpPr bwMode="auto">
          <a:xfrm>
            <a:off x="5514908" y="4870083"/>
            <a:ext cx="180846" cy="202907"/>
            <a:chOff x="1686" y="3180"/>
            <a:chExt cx="131" cy="137"/>
          </a:xfrm>
          <a:solidFill>
            <a:schemeClr val="bg2"/>
          </a:solidFill>
        </p:grpSpPr>
        <p:sp>
          <p:nvSpPr>
            <p:cNvPr id="1078" name="Freeform 247">
              <a:extLst>
                <a:ext uri="{FF2B5EF4-FFF2-40B4-BE49-F238E27FC236}">
                  <a16:creationId xmlns:a16="http://schemas.microsoft.com/office/drawing/2014/main" id="{45F2685B-1ECD-4A46-82AD-D775000B53DF}"/>
                </a:ext>
              </a:extLst>
            </p:cNvPr>
            <p:cNvSpPr>
              <a:spLocks/>
            </p:cNvSpPr>
            <p:nvPr/>
          </p:nvSpPr>
          <p:spPr bwMode="auto">
            <a:xfrm>
              <a:off x="1686" y="3180"/>
              <a:ext cx="131" cy="137"/>
            </a:xfrm>
            <a:custGeom>
              <a:avLst/>
              <a:gdLst>
                <a:gd name="T0" fmla="*/ 106 w 131"/>
                <a:gd name="T1" fmla="*/ 133 h 137"/>
                <a:gd name="T2" fmla="*/ 92 w 131"/>
                <a:gd name="T3" fmla="*/ 137 h 137"/>
                <a:gd name="T4" fmla="*/ 71 w 131"/>
                <a:gd name="T5" fmla="*/ 137 h 137"/>
                <a:gd name="T6" fmla="*/ 65 w 131"/>
                <a:gd name="T7" fmla="*/ 129 h 137"/>
                <a:gd name="T8" fmla="*/ 71 w 131"/>
                <a:gd name="T9" fmla="*/ 115 h 137"/>
                <a:gd name="T10" fmla="*/ 79 w 131"/>
                <a:gd name="T11" fmla="*/ 104 h 137"/>
                <a:gd name="T12" fmla="*/ 73 w 131"/>
                <a:gd name="T13" fmla="*/ 96 h 137"/>
                <a:gd name="T14" fmla="*/ 53 w 131"/>
                <a:gd name="T15" fmla="*/ 88 h 137"/>
                <a:gd name="T16" fmla="*/ 38 w 131"/>
                <a:gd name="T17" fmla="*/ 76 h 137"/>
                <a:gd name="T18" fmla="*/ 30 w 131"/>
                <a:gd name="T19" fmla="*/ 76 h 137"/>
                <a:gd name="T20" fmla="*/ 20 w 131"/>
                <a:gd name="T21" fmla="*/ 70 h 137"/>
                <a:gd name="T22" fmla="*/ 8 w 131"/>
                <a:gd name="T23" fmla="*/ 59 h 137"/>
                <a:gd name="T24" fmla="*/ 2 w 131"/>
                <a:gd name="T25" fmla="*/ 51 h 137"/>
                <a:gd name="T26" fmla="*/ 0 w 131"/>
                <a:gd name="T27" fmla="*/ 45 h 137"/>
                <a:gd name="T28" fmla="*/ 4 w 131"/>
                <a:gd name="T29" fmla="*/ 41 h 137"/>
                <a:gd name="T30" fmla="*/ 6 w 131"/>
                <a:gd name="T31" fmla="*/ 32 h 137"/>
                <a:gd name="T32" fmla="*/ 6 w 131"/>
                <a:gd name="T33" fmla="*/ 22 h 137"/>
                <a:gd name="T34" fmla="*/ 12 w 131"/>
                <a:gd name="T35" fmla="*/ 8 h 137"/>
                <a:gd name="T36" fmla="*/ 28 w 131"/>
                <a:gd name="T37" fmla="*/ 2 h 137"/>
                <a:gd name="T38" fmla="*/ 44 w 131"/>
                <a:gd name="T39" fmla="*/ 0 h 137"/>
                <a:gd name="T40" fmla="*/ 55 w 131"/>
                <a:gd name="T41" fmla="*/ 2 h 137"/>
                <a:gd name="T42" fmla="*/ 65 w 131"/>
                <a:gd name="T43" fmla="*/ 8 h 137"/>
                <a:gd name="T44" fmla="*/ 71 w 131"/>
                <a:gd name="T45" fmla="*/ 14 h 137"/>
                <a:gd name="T46" fmla="*/ 75 w 131"/>
                <a:gd name="T47" fmla="*/ 22 h 137"/>
                <a:gd name="T48" fmla="*/ 75 w 131"/>
                <a:gd name="T49" fmla="*/ 34 h 137"/>
                <a:gd name="T50" fmla="*/ 75 w 131"/>
                <a:gd name="T51" fmla="*/ 49 h 137"/>
                <a:gd name="T52" fmla="*/ 85 w 131"/>
                <a:gd name="T53" fmla="*/ 49 h 137"/>
                <a:gd name="T54" fmla="*/ 92 w 131"/>
                <a:gd name="T55" fmla="*/ 47 h 137"/>
                <a:gd name="T56" fmla="*/ 102 w 131"/>
                <a:gd name="T57" fmla="*/ 49 h 137"/>
                <a:gd name="T58" fmla="*/ 108 w 131"/>
                <a:gd name="T59" fmla="*/ 53 h 137"/>
                <a:gd name="T60" fmla="*/ 106 w 131"/>
                <a:gd name="T61" fmla="*/ 63 h 137"/>
                <a:gd name="T62" fmla="*/ 110 w 131"/>
                <a:gd name="T63" fmla="*/ 72 h 137"/>
                <a:gd name="T64" fmla="*/ 118 w 131"/>
                <a:gd name="T65" fmla="*/ 80 h 137"/>
                <a:gd name="T66" fmla="*/ 125 w 131"/>
                <a:gd name="T67" fmla="*/ 78 h 137"/>
                <a:gd name="T68" fmla="*/ 131 w 131"/>
                <a:gd name="T69" fmla="*/ 80 h 137"/>
                <a:gd name="T70" fmla="*/ 129 w 131"/>
                <a:gd name="T71" fmla="*/ 88 h 137"/>
                <a:gd name="T72" fmla="*/ 125 w 131"/>
                <a:gd name="T73" fmla="*/ 98 h 137"/>
                <a:gd name="T74" fmla="*/ 125 w 131"/>
                <a:gd name="T75" fmla="*/ 111 h 137"/>
                <a:gd name="T76" fmla="*/ 124 w 131"/>
                <a:gd name="T77" fmla="*/ 117 h 137"/>
                <a:gd name="T78" fmla="*/ 120 w 131"/>
                <a:gd name="T79" fmla="*/ 125 h 137"/>
                <a:gd name="T80" fmla="*/ 110 w 131"/>
                <a:gd name="T81" fmla="*/ 131 h 137"/>
                <a:gd name="T82" fmla="*/ 106 w 131"/>
                <a:gd name="T83" fmla="*/ 1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 h="137">
                  <a:moveTo>
                    <a:pt x="106" y="133"/>
                  </a:moveTo>
                  <a:lnTo>
                    <a:pt x="92" y="137"/>
                  </a:lnTo>
                  <a:lnTo>
                    <a:pt x="71" y="137"/>
                  </a:lnTo>
                  <a:lnTo>
                    <a:pt x="65" y="129"/>
                  </a:lnTo>
                  <a:lnTo>
                    <a:pt x="71" y="115"/>
                  </a:lnTo>
                  <a:lnTo>
                    <a:pt x="79" y="104"/>
                  </a:lnTo>
                  <a:lnTo>
                    <a:pt x="73" y="96"/>
                  </a:lnTo>
                  <a:lnTo>
                    <a:pt x="53" y="88"/>
                  </a:lnTo>
                  <a:lnTo>
                    <a:pt x="38" y="76"/>
                  </a:lnTo>
                  <a:lnTo>
                    <a:pt x="30" y="76"/>
                  </a:lnTo>
                  <a:lnTo>
                    <a:pt x="20" y="70"/>
                  </a:lnTo>
                  <a:lnTo>
                    <a:pt x="8" y="59"/>
                  </a:lnTo>
                  <a:lnTo>
                    <a:pt x="2" y="51"/>
                  </a:lnTo>
                  <a:lnTo>
                    <a:pt x="0" y="45"/>
                  </a:lnTo>
                  <a:lnTo>
                    <a:pt x="4" y="41"/>
                  </a:lnTo>
                  <a:lnTo>
                    <a:pt x="6" y="32"/>
                  </a:lnTo>
                  <a:lnTo>
                    <a:pt x="6" y="22"/>
                  </a:lnTo>
                  <a:lnTo>
                    <a:pt x="12" y="8"/>
                  </a:lnTo>
                  <a:lnTo>
                    <a:pt x="28" y="2"/>
                  </a:lnTo>
                  <a:lnTo>
                    <a:pt x="44" y="0"/>
                  </a:lnTo>
                  <a:lnTo>
                    <a:pt x="55" y="2"/>
                  </a:lnTo>
                  <a:lnTo>
                    <a:pt x="65" y="8"/>
                  </a:lnTo>
                  <a:lnTo>
                    <a:pt x="71" y="14"/>
                  </a:lnTo>
                  <a:lnTo>
                    <a:pt x="75" y="22"/>
                  </a:lnTo>
                  <a:lnTo>
                    <a:pt x="75" y="34"/>
                  </a:lnTo>
                  <a:lnTo>
                    <a:pt x="75" y="49"/>
                  </a:lnTo>
                  <a:lnTo>
                    <a:pt x="85" y="49"/>
                  </a:lnTo>
                  <a:lnTo>
                    <a:pt x="92" y="47"/>
                  </a:lnTo>
                  <a:lnTo>
                    <a:pt x="102" y="49"/>
                  </a:lnTo>
                  <a:lnTo>
                    <a:pt x="108" y="53"/>
                  </a:lnTo>
                  <a:lnTo>
                    <a:pt x="106" y="63"/>
                  </a:lnTo>
                  <a:lnTo>
                    <a:pt x="110" y="72"/>
                  </a:lnTo>
                  <a:lnTo>
                    <a:pt x="118" y="80"/>
                  </a:lnTo>
                  <a:lnTo>
                    <a:pt x="125" y="78"/>
                  </a:lnTo>
                  <a:lnTo>
                    <a:pt x="131" y="80"/>
                  </a:lnTo>
                  <a:lnTo>
                    <a:pt x="129" y="88"/>
                  </a:lnTo>
                  <a:lnTo>
                    <a:pt x="125" y="98"/>
                  </a:lnTo>
                  <a:lnTo>
                    <a:pt x="125" y="111"/>
                  </a:lnTo>
                  <a:lnTo>
                    <a:pt x="124" y="117"/>
                  </a:lnTo>
                  <a:lnTo>
                    <a:pt x="120" y="125"/>
                  </a:lnTo>
                  <a:lnTo>
                    <a:pt x="110" y="131"/>
                  </a:lnTo>
                  <a:lnTo>
                    <a:pt x="106" y="133"/>
                  </a:lnTo>
                  <a:close/>
                </a:path>
              </a:pathLst>
            </a:custGeom>
            <a:grpFill/>
            <a:ln w="9525">
              <a:solidFill>
                <a:schemeClr val="bg2"/>
              </a:solidFill>
              <a:round/>
              <a:headEnd/>
              <a:tailEnd/>
            </a:ln>
          </p:spPr>
          <p:txBody>
            <a:bodyPr/>
            <a:lstStyle/>
            <a:p>
              <a:pPr>
                <a:defRPr/>
              </a:pPr>
              <a:endParaRPr lang="en-GB" dirty="0"/>
            </a:p>
          </p:txBody>
        </p:sp>
        <p:sp>
          <p:nvSpPr>
            <p:cNvPr id="1079" name="Freeform 248">
              <a:extLst>
                <a:ext uri="{FF2B5EF4-FFF2-40B4-BE49-F238E27FC236}">
                  <a16:creationId xmlns:a16="http://schemas.microsoft.com/office/drawing/2014/main" id="{5E5F4F33-276C-4993-9596-54A75589E7EC}"/>
                </a:ext>
              </a:extLst>
            </p:cNvPr>
            <p:cNvSpPr>
              <a:spLocks/>
            </p:cNvSpPr>
            <p:nvPr/>
          </p:nvSpPr>
          <p:spPr bwMode="auto">
            <a:xfrm>
              <a:off x="1686" y="3180"/>
              <a:ext cx="131" cy="137"/>
            </a:xfrm>
            <a:custGeom>
              <a:avLst/>
              <a:gdLst>
                <a:gd name="T0" fmla="*/ 106 w 131"/>
                <a:gd name="T1" fmla="*/ 133 h 137"/>
                <a:gd name="T2" fmla="*/ 92 w 131"/>
                <a:gd name="T3" fmla="*/ 137 h 137"/>
                <a:gd name="T4" fmla="*/ 71 w 131"/>
                <a:gd name="T5" fmla="*/ 137 h 137"/>
                <a:gd name="T6" fmla="*/ 65 w 131"/>
                <a:gd name="T7" fmla="*/ 129 h 137"/>
                <a:gd name="T8" fmla="*/ 71 w 131"/>
                <a:gd name="T9" fmla="*/ 115 h 137"/>
                <a:gd name="T10" fmla="*/ 79 w 131"/>
                <a:gd name="T11" fmla="*/ 104 h 137"/>
                <a:gd name="T12" fmla="*/ 73 w 131"/>
                <a:gd name="T13" fmla="*/ 96 h 137"/>
                <a:gd name="T14" fmla="*/ 53 w 131"/>
                <a:gd name="T15" fmla="*/ 88 h 137"/>
                <a:gd name="T16" fmla="*/ 38 w 131"/>
                <a:gd name="T17" fmla="*/ 76 h 137"/>
                <a:gd name="T18" fmla="*/ 30 w 131"/>
                <a:gd name="T19" fmla="*/ 76 h 137"/>
                <a:gd name="T20" fmla="*/ 20 w 131"/>
                <a:gd name="T21" fmla="*/ 70 h 137"/>
                <a:gd name="T22" fmla="*/ 8 w 131"/>
                <a:gd name="T23" fmla="*/ 59 h 137"/>
                <a:gd name="T24" fmla="*/ 2 w 131"/>
                <a:gd name="T25" fmla="*/ 51 h 137"/>
                <a:gd name="T26" fmla="*/ 0 w 131"/>
                <a:gd name="T27" fmla="*/ 45 h 137"/>
                <a:gd name="T28" fmla="*/ 4 w 131"/>
                <a:gd name="T29" fmla="*/ 41 h 137"/>
                <a:gd name="T30" fmla="*/ 6 w 131"/>
                <a:gd name="T31" fmla="*/ 32 h 137"/>
                <a:gd name="T32" fmla="*/ 6 w 131"/>
                <a:gd name="T33" fmla="*/ 22 h 137"/>
                <a:gd name="T34" fmla="*/ 12 w 131"/>
                <a:gd name="T35" fmla="*/ 8 h 137"/>
                <a:gd name="T36" fmla="*/ 28 w 131"/>
                <a:gd name="T37" fmla="*/ 2 h 137"/>
                <a:gd name="T38" fmla="*/ 44 w 131"/>
                <a:gd name="T39" fmla="*/ 0 h 137"/>
                <a:gd name="T40" fmla="*/ 55 w 131"/>
                <a:gd name="T41" fmla="*/ 2 h 137"/>
                <a:gd name="T42" fmla="*/ 65 w 131"/>
                <a:gd name="T43" fmla="*/ 8 h 137"/>
                <a:gd name="T44" fmla="*/ 71 w 131"/>
                <a:gd name="T45" fmla="*/ 14 h 137"/>
                <a:gd name="T46" fmla="*/ 75 w 131"/>
                <a:gd name="T47" fmla="*/ 22 h 137"/>
                <a:gd name="T48" fmla="*/ 75 w 131"/>
                <a:gd name="T49" fmla="*/ 34 h 137"/>
                <a:gd name="T50" fmla="*/ 75 w 131"/>
                <a:gd name="T51" fmla="*/ 49 h 137"/>
                <a:gd name="T52" fmla="*/ 85 w 131"/>
                <a:gd name="T53" fmla="*/ 49 h 137"/>
                <a:gd name="T54" fmla="*/ 92 w 131"/>
                <a:gd name="T55" fmla="*/ 47 h 137"/>
                <a:gd name="T56" fmla="*/ 102 w 131"/>
                <a:gd name="T57" fmla="*/ 49 h 137"/>
                <a:gd name="T58" fmla="*/ 108 w 131"/>
                <a:gd name="T59" fmla="*/ 53 h 137"/>
                <a:gd name="T60" fmla="*/ 106 w 131"/>
                <a:gd name="T61" fmla="*/ 63 h 137"/>
                <a:gd name="T62" fmla="*/ 110 w 131"/>
                <a:gd name="T63" fmla="*/ 72 h 137"/>
                <a:gd name="T64" fmla="*/ 118 w 131"/>
                <a:gd name="T65" fmla="*/ 80 h 137"/>
                <a:gd name="T66" fmla="*/ 125 w 131"/>
                <a:gd name="T67" fmla="*/ 78 h 137"/>
                <a:gd name="T68" fmla="*/ 131 w 131"/>
                <a:gd name="T69" fmla="*/ 80 h 137"/>
                <a:gd name="T70" fmla="*/ 129 w 131"/>
                <a:gd name="T71" fmla="*/ 88 h 137"/>
                <a:gd name="T72" fmla="*/ 125 w 131"/>
                <a:gd name="T73" fmla="*/ 98 h 137"/>
                <a:gd name="T74" fmla="*/ 125 w 131"/>
                <a:gd name="T75" fmla="*/ 111 h 137"/>
                <a:gd name="T76" fmla="*/ 124 w 131"/>
                <a:gd name="T77" fmla="*/ 117 h 137"/>
                <a:gd name="T78" fmla="*/ 120 w 131"/>
                <a:gd name="T79" fmla="*/ 125 h 137"/>
                <a:gd name="T80" fmla="*/ 110 w 131"/>
                <a:gd name="T81" fmla="*/ 131 h 137"/>
                <a:gd name="T82" fmla="*/ 106 w 131"/>
                <a:gd name="T83" fmla="*/ 133 h 1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1" h="137">
                  <a:moveTo>
                    <a:pt x="106" y="133"/>
                  </a:moveTo>
                  <a:lnTo>
                    <a:pt x="92" y="137"/>
                  </a:lnTo>
                  <a:lnTo>
                    <a:pt x="71" y="137"/>
                  </a:lnTo>
                  <a:lnTo>
                    <a:pt x="65" y="129"/>
                  </a:lnTo>
                  <a:lnTo>
                    <a:pt x="71" y="115"/>
                  </a:lnTo>
                  <a:lnTo>
                    <a:pt x="79" y="104"/>
                  </a:lnTo>
                  <a:lnTo>
                    <a:pt x="73" y="96"/>
                  </a:lnTo>
                  <a:lnTo>
                    <a:pt x="53" y="88"/>
                  </a:lnTo>
                  <a:lnTo>
                    <a:pt x="38" y="76"/>
                  </a:lnTo>
                  <a:lnTo>
                    <a:pt x="30" y="76"/>
                  </a:lnTo>
                  <a:lnTo>
                    <a:pt x="20" y="70"/>
                  </a:lnTo>
                  <a:lnTo>
                    <a:pt x="8" y="59"/>
                  </a:lnTo>
                  <a:lnTo>
                    <a:pt x="2" y="51"/>
                  </a:lnTo>
                  <a:lnTo>
                    <a:pt x="0" y="45"/>
                  </a:lnTo>
                  <a:lnTo>
                    <a:pt x="4" y="41"/>
                  </a:lnTo>
                  <a:lnTo>
                    <a:pt x="6" y="32"/>
                  </a:lnTo>
                  <a:lnTo>
                    <a:pt x="6" y="22"/>
                  </a:lnTo>
                  <a:lnTo>
                    <a:pt x="12" y="8"/>
                  </a:lnTo>
                  <a:lnTo>
                    <a:pt x="28" y="2"/>
                  </a:lnTo>
                  <a:lnTo>
                    <a:pt x="44" y="0"/>
                  </a:lnTo>
                  <a:lnTo>
                    <a:pt x="55" y="2"/>
                  </a:lnTo>
                  <a:lnTo>
                    <a:pt x="65" y="8"/>
                  </a:lnTo>
                  <a:lnTo>
                    <a:pt x="71" y="14"/>
                  </a:lnTo>
                  <a:lnTo>
                    <a:pt x="75" y="22"/>
                  </a:lnTo>
                  <a:lnTo>
                    <a:pt x="75" y="34"/>
                  </a:lnTo>
                  <a:lnTo>
                    <a:pt x="75" y="49"/>
                  </a:lnTo>
                  <a:lnTo>
                    <a:pt x="85" y="49"/>
                  </a:lnTo>
                  <a:lnTo>
                    <a:pt x="92" y="47"/>
                  </a:lnTo>
                  <a:lnTo>
                    <a:pt x="102" y="49"/>
                  </a:lnTo>
                  <a:lnTo>
                    <a:pt x="108" y="53"/>
                  </a:lnTo>
                  <a:lnTo>
                    <a:pt x="106" y="63"/>
                  </a:lnTo>
                  <a:lnTo>
                    <a:pt x="110" y="72"/>
                  </a:lnTo>
                  <a:lnTo>
                    <a:pt x="118" y="80"/>
                  </a:lnTo>
                  <a:lnTo>
                    <a:pt x="125" y="78"/>
                  </a:lnTo>
                  <a:lnTo>
                    <a:pt x="131" y="80"/>
                  </a:lnTo>
                  <a:lnTo>
                    <a:pt x="129" y="88"/>
                  </a:lnTo>
                  <a:lnTo>
                    <a:pt x="125" y="98"/>
                  </a:lnTo>
                  <a:lnTo>
                    <a:pt x="125" y="111"/>
                  </a:lnTo>
                  <a:lnTo>
                    <a:pt x="124" y="117"/>
                  </a:lnTo>
                  <a:lnTo>
                    <a:pt x="120" y="125"/>
                  </a:lnTo>
                  <a:lnTo>
                    <a:pt x="110" y="131"/>
                  </a:lnTo>
                  <a:lnTo>
                    <a:pt x="106" y="13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080" name="Uruguay">
            <a:extLst>
              <a:ext uri="{FF2B5EF4-FFF2-40B4-BE49-F238E27FC236}">
                <a16:creationId xmlns:a16="http://schemas.microsoft.com/office/drawing/2014/main" id="{F46DA5B4-A6A9-40D7-BEB1-21A608B6096E}"/>
              </a:ext>
            </a:extLst>
          </p:cNvPr>
          <p:cNvGrpSpPr>
            <a:grpSpLocks/>
          </p:cNvGrpSpPr>
          <p:nvPr/>
        </p:nvGrpSpPr>
        <p:grpSpPr bwMode="auto">
          <a:xfrm>
            <a:off x="5607403" y="5130751"/>
            <a:ext cx="113201" cy="128854"/>
            <a:chOff x="1753" y="3356"/>
            <a:chExt cx="82" cy="87"/>
          </a:xfrm>
          <a:solidFill>
            <a:schemeClr val="accent2"/>
          </a:solidFill>
        </p:grpSpPr>
        <p:sp>
          <p:nvSpPr>
            <p:cNvPr id="1081" name="Freeform 250">
              <a:extLst>
                <a:ext uri="{FF2B5EF4-FFF2-40B4-BE49-F238E27FC236}">
                  <a16:creationId xmlns:a16="http://schemas.microsoft.com/office/drawing/2014/main" id="{99E1B4A1-E928-4613-A4B8-933A5684ABCB}"/>
                </a:ext>
              </a:extLst>
            </p:cNvPr>
            <p:cNvSpPr>
              <a:spLocks/>
            </p:cNvSpPr>
            <p:nvPr/>
          </p:nvSpPr>
          <p:spPr bwMode="auto">
            <a:xfrm>
              <a:off x="1753" y="3356"/>
              <a:ext cx="82" cy="87"/>
            </a:xfrm>
            <a:custGeom>
              <a:avLst/>
              <a:gdLst>
                <a:gd name="T0" fmla="*/ 20 w 82"/>
                <a:gd name="T1" fmla="*/ 0 h 87"/>
                <a:gd name="T2" fmla="*/ 29 w 82"/>
                <a:gd name="T3" fmla="*/ 7 h 87"/>
                <a:gd name="T4" fmla="*/ 37 w 82"/>
                <a:gd name="T5" fmla="*/ 17 h 87"/>
                <a:gd name="T6" fmla="*/ 45 w 82"/>
                <a:gd name="T7" fmla="*/ 19 h 87"/>
                <a:gd name="T8" fmla="*/ 58 w 82"/>
                <a:gd name="T9" fmla="*/ 27 h 87"/>
                <a:gd name="T10" fmla="*/ 70 w 82"/>
                <a:gd name="T11" fmla="*/ 36 h 87"/>
                <a:gd name="T12" fmla="*/ 76 w 82"/>
                <a:gd name="T13" fmla="*/ 42 h 87"/>
                <a:gd name="T14" fmla="*/ 80 w 82"/>
                <a:gd name="T15" fmla="*/ 48 h 87"/>
                <a:gd name="T16" fmla="*/ 78 w 82"/>
                <a:gd name="T17" fmla="*/ 54 h 87"/>
                <a:gd name="T18" fmla="*/ 78 w 82"/>
                <a:gd name="T19" fmla="*/ 60 h 87"/>
                <a:gd name="T20" fmla="*/ 82 w 82"/>
                <a:gd name="T21" fmla="*/ 63 h 87"/>
                <a:gd name="T22" fmla="*/ 78 w 82"/>
                <a:gd name="T23" fmla="*/ 67 h 87"/>
                <a:gd name="T24" fmla="*/ 70 w 82"/>
                <a:gd name="T25" fmla="*/ 77 h 87"/>
                <a:gd name="T26" fmla="*/ 64 w 82"/>
                <a:gd name="T27" fmla="*/ 83 h 87"/>
                <a:gd name="T28" fmla="*/ 60 w 82"/>
                <a:gd name="T29" fmla="*/ 85 h 87"/>
                <a:gd name="T30" fmla="*/ 58 w 82"/>
                <a:gd name="T31" fmla="*/ 87 h 87"/>
                <a:gd name="T32" fmla="*/ 41 w 82"/>
                <a:gd name="T33" fmla="*/ 85 h 87"/>
                <a:gd name="T34" fmla="*/ 27 w 82"/>
                <a:gd name="T35" fmla="*/ 83 h 87"/>
                <a:gd name="T36" fmla="*/ 18 w 82"/>
                <a:gd name="T37" fmla="*/ 79 h 87"/>
                <a:gd name="T38" fmla="*/ 6 w 82"/>
                <a:gd name="T39" fmla="*/ 77 h 87"/>
                <a:gd name="T40" fmla="*/ 0 w 82"/>
                <a:gd name="T41" fmla="*/ 73 h 87"/>
                <a:gd name="T42" fmla="*/ 0 w 82"/>
                <a:gd name="T43" fmla="*/ 58 h 87"/>
                <a:gd name="T44" fmla="*/ 4 w 82"/>
                <a:gd name="T45" fmla="*/ 38 h 87"/>
                <a:gd name="T46" fmla="*/ 6 w 82"/>
                <a:gd name="T47" fmla="*/ 23 h 87"/>
                <a:gd name="T48" fmla="*/ 10 w 82"/>
                <a:gd name="T49" fmla="*/ 7 h 87"/>
                <a:gd name="T50" fmla="*/ 12 w 82"/>
                <a:gd name="T51" fmla="*/ 2 h 87"/>
                <a:gd name="T52" fmla="*/ 20 w 82"/>
                <a:gd name="T5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7">
                  <a:moveTo>
                    <a:pt x="20" y="0"/>
                  </a:moveTo>
                  <a:lnTo>
                    <a:pt x="29" y="7"/>
                  </a:lnTo>
                  <a:lnTo>
                    <a:pt x="37" y="17"/>
                  </a:lnTo>
                  <a:lnTo>
                    <a:pt x="45" y="19"/>
                  </a:lnTo>
                  <a:lnTo>
                    <a:pt x="58" y="27"/>
                  </a:lnTo>
                  <a:lnTo>
                    <a:pt x="70" y="36"/>
                  </a:lnTo>
                  <a:lnTo>
                    <a:pt x="76" y="42"/>
                  </a:lnTo>
                  <a:lnTo>
                    <a:pt x="80" y="48"/>
                  </a:lnTo>
                  <a:lnTo>
                    <a:pt x="78" y="54"/>
                  </a:lnTo>
                  <a:lnTo>
                    <a:pt x="78" y="60"/>
                  </a:lnTo>
                  <a:lnTo>
                    <a:pt x="82" y="63"/>
                  </a:lnTo>
                  <a:lnTo>
                    <a:pt x="78" y="67"/>
                  </a:lnTo>
                  <a:lnTo>
                    <a:pt x="70" y="77"/>
                  </a:lnTo>
                  <a:lnTo>
                    <a:pt x="64" y="83"/>
                  </a:lnTo>
                  <a:lnTo>
                    <a:pt x="60" y="85"/>
                  </a:lnTo>
                  <a:lnTo>
                    <a:pt x="58" y="87"/>
                  </a:lnTo>
                  <a:lnTo>
                    <a:pt x="41" y="85"/>
                  </a:lnTo>
                  <a:lnTo>
                    <a:pt x="27" y="83"/>
                  </a:lnTo>
                  <a:lnTo>
                    <a:pt x="18" y="79"/>
                  </a:lnTo>
                  <a:lnTo>
                    <a:pt x="6" y="77"/>
                  </a:lnTo>
                  <a:lnTo>
                    <a:pt x="0" y="73"/>
                  </a:lnTo>
                  <a:lnTo>
                    <a:pt x="0" y="58"/>
                  </a:lnTo>
                  <a:lnTo>
                    <a:pt x="4" y="38"/>
                  </a:lnTo>
                  <a:lnTo>
                    <a:pt x="6" y="23"/>
                  </a:lnTo>
                  <a:lnTo>
                    <a:pt x="10" y="7"/>
                  </a:lnTo>
                  <a:lnTo>
                    <a:pt x="12" y="2"/>
                  </a:lnTo>
                  <a:lnTo>
                    <a:pt x="20" y="0"/>
                  </a:lnTo>
                  <a:close/>
                </a:path>
              </a:pathLst>
            </a:custGeom>
            <a:grpFill/>
            <a:ln w="9525">
              <a:solidFill>
                <a:schemeClr val="accent2"/>
              </a:solidFill>
              <a:round/>
              <a:headEnd/>
              <a:tailEnd/>
            </a:ln>
          </p:spPr>
          <p:txBody>
            <a:bodyPr/>
            <a:lstStyle/>
            <a:p>
              <a:pPr>
                <a:defRPr/>
              </a:pPr>
              <a:endParaRPr lang="en-GB" dirty="0"/>
            </a:p>
          </p:txBody>
        </p:sp>
        <p:sp>
          <p:nvSpPr>
            <p:cNvPr id="1082" name="Freeform 251">
              <a:extLst>
                <a:ext uri="{FF2B5EF4-FFF2-40B4-BE49-F238E27FC236}">
                  <a16:creationId xmlns:a16="http://schemas.microsoft.com/office/drawing/2014/main" id="{8B5E0671-8E50-4251-9832-03583B767B3D}"/>
                </a:ext>
              </a:extLst>
            </p:cNvPr>
            <p:cNvSpPr>
              <a:spLocks/>
            </p:cNvSpPr>
            <p:nvPr/>
          </p:nvSpPr>
          <p:spPr bwMode="auto">
            <a:xfrm>
              <a:off x="1753" y="3356"/>
              <a:ext cx="82" cy="87"/>
            </a:xfrm>
            <a:custGeom>
              <a:avLst/>
              <a:gdLst>
                <a:gd name="T0" fmla="*/ 20 w 82"/>
                <a:gd name="T1" fmla="*/ 0 h 87"/>
                <a:gd name="T2" fmla="*/ 29 w 82"/>
                <a:gd name="T3" fmla="*/ 7 h 87"/>
                <a:gd name="T4" fmla="*/ 37 w 82"/>
                <a:gd name="T5" fmla="*/ 17 h 87"/>
                <a:gd name="T6" fmla="*/ 45 w 82"/>
                <a:gd name="T7" fmla="*/ 19 h 87"/>
                <a:gd name="T8" fmla="*/ 58 w 82"/>
                <a:gd name="T9" fmla="*/ 27 h 87"/>
                <a:gd name="T10" fmla="*/ 70 w 82"/>
                <a:gd name="T11" fmla="*/ 36 h 87"/>
                <a:gd name="T12" fmla="*/ 76 w 82"/>
                <a:gd name="T13" fmla="*/ 42 h 87"/>
                <a:gd name="T14" fmla="*/ 80 w 82"/>
                <a:gd name="T15" fmla="*/ 48 h 87"/>
                <a:gd name="T16" fmla="*/ 78 w 82"/>
                <a:gd name="T17" fmla="*/ 54 h 87"/>
                <a:gd name="T18" fmla="*/ 78 w 82"/>
                <a:gd name="T19" fmla="*/ 60 h 87"/>
                <a:gd name="T20" fmla="*/ 82 w 82"/>
                <a:gd name="T21" fmla="*/ 63 h 87"/>
                <a:gd name="T22" fmla="*/ 78 w 82"/>
                <a:gd name="T23" fmla="*/ 67 h 87"/>
                <a:gd name="T24" fmla="*/ 70 w 82"/>
                <a:gd name="T25" fmla="*/ 77 h 87"/>
                <a:gd name="T26" fmla="*/ 64 w 82"/>
                <a:gd name="T27" fmla="*/ 83 h 87"/>
                <a:gd name="T28" fmla="*/ 60 w 82"/>
                <a:gd name="T29" fmla="*/ 85 h 87"/>
                <a:gd name="T30" fmla="*/ 58 w 82"/>
                <a:gd name="T31" fmla="*/ 87 h 87"/>
                <a:gd name="T32" fmla="*/ 41 w 82"/>
                <a:gd name="T33" fmla="*/ 85 h 87"/>
                <a:gd name="T34" fmla="*/ 27 w 82"/>
                <a:gd name="T35" fmla="*/ 83 h 87"/>
                <a:gd name="T36" fmla="*/ 18 w 82"/>
                <a:gd name="T37" fmla="*/ 79 h 87"/>
                <a:gd name="T38" fmla="*/ 6 w 82"/>
                <a:gd name="T39" fmla="*/ 77 h 87"/>
                <a:gd name="T40" fmla="*/ 0 w 82"/>
                <a:gd name="T41" fmla="*/ 73 h 87"/>
                <a:gd name="T42" fmla="*/ 0 w 82"/>
                <a:gd name="T43" fmla="*/ 58 h 87"/>
                <a:gd name="T44" fmla="*/ 4 w 82"/>
                <a:gd name="T45" fmla="*/ 38 h 87"/>
                <a:gd name="T46" fmla="*/ 6 w 82"/>
                <a:gd name="T47" fmla="*/ 23 h 87"/>
                <a:gd name="T48" fmla="*/ 10 w 82"/>
                <a:gd name="T49" fmla="*/ 7 h 87"/>
                <a:gd name="T50" fmla="*/ 12 w 82"/>
                <a:gd name="T51" fmla="*/ 2 h 87"/>
                <a:gd name="T52" fmla="*/ 20 w 82"/>
                <a:gd name="T53" fmla="*/ 0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2" h="87">
                  <a:moveTo>
                    <a:pt x="20" y="0"/>
                  </a:moveTo>
                  <a:lnTo>
                    <a:pt x="29" y="7"/>
                  </a:lnTo>
                  <a:lnTo>
                    <a:pt x="37" y="17"/>
                  </a:lnTo>
                  <a:lnTo>
                    <a:pt x="45" y="19"/>
                  </a:lnTo>
                  <a:lnTo>
                    <a:pt x="58" y="27"/>
                  </a:lnTo>
                  <a:lnTo>
                    <a:pt x="70" y="36"/>
                  </a:lnTo>
                  <a:lnTo>
                    <a:pt x="76" y="42"/>
                  </a:lnTo>
                  <a:lnTo>
                    <a:pt x="80" y="48"/>
                  </a:lnTo>
                  <a:lnTo>
                    <a:pt x="78" y="54"/>
                  </a:lnTo>
                  <a:lnTo>
                    <a:pt x="78" y="60"/>
                  </a:lnTo>
                  <a:lnTo>
                    <a:pt x="82" y="63"/>
                  </a:lnTo>
                  <a:lnTo>
                    <a:pt x="78" y="67"/>
                  </a:lnTo>
                  <a:lnTo>
                    <a:pt x="70" y="77"/>
                  </a:lnTo>
                  <a:lnTo>
                    <a:pt x="64" y="83"/>
                  </a:lnTo>
                  <a:lnTo>
                    <a:pt x="60" y="85"/>
                  </a:lnTo>
                  <a:lnTo>
                    <a:pt x="58" y="87"/>
                  </a:lnTo>
                  <a:lnTo>
                    <a:pt x="41" y="85"/>
                  </a:lnTo>
                  <a:lnTo>
                    <a:pt x="27" y="83"/>
                  </a:lnTo>
                  <a:lnTo>
                    <a:pt x="18" y="79"/>
                  </a:lnTo>
                  <a:lnTo>
                    <a:pt x="6" y="77"/>
                  </a:lnTo>
                  <a:lnTo>
                    <a:pt x="0" y="73"/>
                  </a:lnTo>
                  <a:lnTo>
                    <a:pt x="0" y="58"/>
                  </a:lnTo>
                  <a:lnTo>
                    <a:pt x="4" y="38"/>
                  </a:lnTo>
                  <a:lnTo>
                    <a:pt x="6" y="23"/>
                  </a:lnTo>
                  <a:lnTo>
                    <a:pt x="10" y="7"/>
                  </a:lnTo>
                  <a:lnTo>
                    <a:pt x="12" y="2"/>
                  </a:lnTo>
                  <a:lnTo>
                    <a:pt x="20" y="0"/>
                  </a:lnTo>
                  <a:close/>
                </a:path>
              </a:pathLst>
            </a:custGeom>
            <a:grpFill/>
            <a:ln w="7938" cap="rnd">
              <a:solidFill>
                <a:schemeClr val="accent2"/>
              </a:solidFill>
              <a:prstDash val="solid"/>
              <a:round/>
              <a:headEnd/>
              <a:tailEnd/>
            </a:ln>
          </p:spPr>
          <p:txBody>
            <a:bodyPr/>
            <a:lstStyle/>
            <a:p>
              <a:pPr>
                <a:defRPr/>
              </a:pPr>
              <a:endParaRPr lang="en-GB" dirty="0"/>
            </a:p>
          </p:txBody>
        </p:sp>
      </p:grpSp>
      <p:grpSp>
        <p:nvGrpSpPr>
          <p:cNvPr id="1083" name="Argentina">
            <a:extLst>
              <a:ext uri="{FF2B5EF4-FFF2-40B4-BE49-F238E27FC236}">
                <a16:creationId xmlns:a16="http://schemas.microsoft.com/office/drawing/2014/main" id="{8E59B4FF-95A0-46CB-A581-0BD9B32BDB62}"/>
              </a:ext>
            </a:extLst>
          </p:cNvPr>
          <p:cNvGrpSpPr>
            <a:grpSpLocks/>
          </p:cNvGrpSpPr>
          <p:nvPr/>
        </p:nvGrpSpPr>
        <p:grpSpPr>
          <a:xfrm>
            <a:off x="5284366" y="4935251"/>
            <a:ext cx="425193" cy="894567"/>
            <a:chOff x="2395538" y="4749800"/>
            <a:chExt cx="488950" cy="958850"/>
          </a:xfrm>
          <a:solidFill>
            <a:schemeClr val="accent1"/>
          </a:solidFill>
        </p:grpSpPr>
        <p:grpSp>
          <p:nvGrpSpPr>
            <p:cNvPr id="1084" name="Argentina">
              <a:extLst>
                <a:ext uri="{FF2B5EF4-FFF2-40B4-BE49-F238E27FC236}">
                  <a16:creationId xmlns:a16="http://schemas.microsoft.com/office/drawing/2014/main" id="{750667AF-5CF8-4DB8-8C23-E65656049213}"/>
                </a:ext>
              </a:extLst>
            </p:cNvPr>
            <p:cNvGrpSpPr>
              <a:grpSpLocks/>
            </p:cNvGrpSpPr>
            <p:nvPr/>
          </p:nvGrpSpPr>
          <p:grpSpPr bwMode="auto">
            <a:xfrm>
              <a:off x="2395538" y="4749800"/>
              <a:ext cx="488950" cy="866775"/>
              <a:chOff x="1519" y="3224"/>
              <a:chExt cx="308" cy="546"/>
            </a:xfrm>
            <a:grpFill/>
          </p:grpSpPr>
          <p:sp>
            <p:nvSpPr>
              <p:cNvPr id="1088" name="Freeform 253">
                <a:extLst>
                  <a:ext uri="{FF2B5EF4-FFF2-40B4-BE49-F238E27FC236}">
                    <a16:creationId xmlns:a16="http://schemas.microsoft.com/office/drawing/2014/main" id="{D63B8DCD-6212-47DE-8CF7-7A6A2A37A76E}"/>
                  </a:ext>
                </a:extLst>
              </p:cNvPr>
              <p:cNvSpPr>
                <a:spLocks/>
              </p:cNvSpPr>
              <p:nvPr/>
            </p:nvSpPr>
            <p:spPr bwMode="auto">
              <a:xfrm>
                <a:off x="1519" y="3224"/>
                <a:ext cx="308" cy="546"/>
              </a:xfrm>
              <a:custGeom>
                <a:avLst/>
                <a:gdLst>
                  <a:gd name="T0" fmla="*/ 105 w 308"/>
                  <a:gd name="T1" fmla="*/ 5 h 546"/>
                  <a:gd name="T2" fmla="*/ 134 w 308"/>
                  <a:gd name="T3" fmla="*/ 4 h 546"/>
                  <a:gd name="T4" fmla="*/ 167 w 308"/>
                  <a:gd name="T5" fmla="*/ 2 h 546"/>
                  <a:gd name="T6" fmla="*/ 185 w 308"/>
                  <a:gd name="T7" fmla="*/ 25 h 546"/>
                  <a:gd name="T8" fmla="*/ 205 w 308"/>
                  <a:gd name="T9" fmla="*/ 33 h 546"/>
                  <a:gd name="T10" fmla="*/ 230 w 308"/>
                  <a:gd name="T11" fmla="*/ 48 h 546"/>
                  <a:gd name="T12" fmla="*/ 240 w 308"/>
                  <a:gd name="T13" fmla="*/ 70 h 546"/>
                  <a:gd name="T14" fmla="*/ 259 w 308"/>
                  <a:gd name="T15" fmla="*/ 93 h 546"/>
                  <a:gd name="T16" fmla="*/ 287 w 308"/>
                  <a:gd name="T17" fmla="*/ 81 h 546"/>
                  <a:gd name="T18" fmla="*/ 302 w 308"/>
                  <a:gd name="T19" fmla="*/ 60 h 546"/>
                  <a:gd name="T20" fmla="*/ 304 w 308"/>
                  <a:gd name="T21" fmla="*/ 85 h 546"/>
                  <a:gd name="T22" fmla="*/ 285 w 308"/>
                  <a:gd name="T23" fmla="*/ 101 h 546"/>
                  <a:gd name="T24" fmla="*/ 261 w 308"/>
                  <a:gd name="T25" fmla="*/ 124 h 546"/>
                  <a:gd name="T26" fmla="*/ 246 w 308"/>
                  <a:gd name="T27" fmla="*/ 134 h 546"/>
                  <a:gd name="T28" fmla="*/ 234 w 308"/>
                  <a:gd name="T29" fmla="*/ 186 h 546"/>
                  <a:gd name="T30" fmla="*/ 228 w 308"/>
                  <a:gd name="T31" fmla="*/ 215 h 546"/>
                  <a:gd name="T32" fmla="*/ 252 w 308"/>
                  <a:gd name="T33" fmla="*/ 229 h 546"/>
                  <a:gd name="T34" fmla="*/ 259 w 308"/>
                  <a:gd name="T35" fmla="*/ 246 h 546"/>
                  <a:gd name="T36" fmla="*/ 234 w 308"/>
                  <a:gd name="T37" fmla="*/ 285 h 546"/>
                  <a:gd name="T38" fmla="*/ 185 w 308"/>
                  <a:gd name="T39" fmla="*/ 291 h 546"/>
                  <a:gd name="T40" fmla="*/ 175 w 308"/>
                  <a:gd name="T41" fmla="*/ 305 h 546"/>
                  <a:gd name="T42" fmla="*/ 158 w 308"/>
                  <a:gd name="T43" fmla="*/ 332 h 546"/>
                  <a:gd name="T44" fmla="*/ 132 w 308"/>
                  <a:gd name="T45" fmla="*/ 322 h 546"/>
                  <a:gd name="T46" fmla="*/ 132 w 308"/>
                  <a:gd name="T47" fmla="*/ 351 h 546"/>
                  <a:gd name="T48" fmla="*/ 146 w 308"/>
                  <a:gd name="T49" fmla="*/ 351 h 546"/>
                  <a:gd name="T50" fmla="*/ 154 w 308"/>
                  <a:gd name="T51" fmla="*/ 359 h 546"/>
                  <a:gd name="T52" fmla="*/ 142 w 308"/>
                  <a:gd name="T53" fmla="*/ 357 h 546"/>
                  <a:gd name="T54" fmla="*/ 136 w 308"/>
                  <a:gd name="T55" fmla="*/ 365 h 546"/>
                  <a:gd name="T56" fmla="*/ 129 w 308"/>
                  <a:gd name="T57" fmla="*/ 384 h 546"/>
                  <a:gd name="T58" fmla="*/ 115 w 308"/>
                  <a:gd name="T59" fmla="*/ 402 h 546"/>
                  <a:gd name="T60" fmla="*/ 93 w 308"/>
                  <a:gd name="T61" fmla="*/ 431 h 546"/>
                  <a:gd name="T62" fmla="*/ 109 w 308"/>
                  <a:gd name="T63" fmla="*/ 443 h 546"/>
                  <a:gd name="T64" fmla="*/ 115 w 308"/>
                  <a:gd name="T65" fmla="*/ 460 h 546"/>
                  <a:gd name="T66" fmla="*/ 88 w 308"/>
                  <a:gd name="T67" fmla="*/ 495 h 546"/>
                  <a:gd name="T68" fmla="*/ 68 w 308"/>
                  <a:gd name="T69" fmla="*/ 509 h 546"/>
                  <a:gd name="T70" fmla="*/ 70 w 308"/>
                  <a:gd name="T71" fmla="*/ 536 h 546"/>
                  <a:gd name="T72" fmla="*/ 58 w 308"/>
                  <a:gd name="T73" fmla="*/ 542 h 546"/>
                  <a:gd name="T74" fmla="*/ 17 w 308"/>
                  <a:gd name="T75" fmla="*/ 528 h 546"/>
                  <a:gd name="T76" fmla="*/ 2 w 308"/>
                  <a:gd name="T77" fmla="*/ 505 h 546"/>
                  <a:gd name="T78" fmla="*/ 9 w 308"/>
                  <a:gd name="T79" fmla="*/ 478 h 546"/>
                  <a:gd name="T80" fmla="*/ 27 w 308"/>
                  <a:gd name="T81" fmla="*/ 437 h 546"/>
                  <a:gd name="T82" fmla="*/ 25 w 308"/>
                  <a:gd name="T83" fmla="*/ 388 h 546"/>
                  <a:gd name="T84" fmla="*/ 23 w 308"/>
                  <a:gd name="T85" fmla="*/ 349 h 546"/>
                  <a:gd name="T86" fmla="*/ 35 w 308"/>
                  <a:gd name="T87" fmla="*/ 293 h 546"/>
                  <a:gd name="T88" fmla="*/ 39 w 308"/>
                  <a:gd name="T89" fmla="*/ 270 h 546"/>
                  <a:gd name="T90" fmla="*/ 46 w 308"/>
                  <a:gd name="T91" fmla="*/ 237 h 546"/>
                  <a:gd name="T92" fmla="*/ 54 w 308"/>
                  <a:gd name="T93" fmla="*/ 190 h 546"/>
                  <a:gd name="T94" fmla="*/ 46 w 308"/>
                  <a:gd name="T95" fmla="*/ 151 h 546"/>
                  <a:gd name="T96" fmla="*/ 62 w 308"/>
                  <a:gd name="T97" fmla="*/ 103 h 546"/>
                  <a:gd name="T98" fmla="*/ 74 w 308"/>
                  <a:gd name="T99" fmla="*/ 50 h 546"/>
                  <a:gd name="T100" fmla="*/ 97 w 308"/>
                  <a:gd name="T101" fmla="*/ 29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8" h="546">
                    <a:moveTo>
                      <a:pt x="99" y="17"/>
                    </a:moveTo>
                    <a:lnTo>
                      <a:pt x="101" y="9"/>
                    </a:lnTo>
                    <a:lnTo>
                      <a:pt x="105" y="5"/>
                    </a:lnTo>
                    <a:lnTo>
                      <a:pt x="113" y="0"/>
                    </a:lnTo>
                    <a:lnTo>
                      <a:pt x="121" y="5"/>
                    </a:lnTo>
                    <a:lnTo>
                      <a:pt x="134" y="4"/>
                    </a:lnTo>
                    <a:lnTo>
                      <a:pt x="144" y="15"/>
                    </a:lnTo>
                    <a:lnTo>
                      <a:pt x="150" y="2"/>
                    </a:lnTo>
                    <a:lnTo>
                      <a:pt x="167" y="2"/>
                    </a:lnTo>
                    <a:lnTo>
                      <a:pt x="169" y="7"/>
                    </a:lnTo>
                    <a:lnTo>
                      <a:pt x="175" y="15"/>
                    </a:lnTo>
                    <a:lnTo>
                      <a:pt x="185" y="25"/>
                    </a:lnTo>
                    <a:lnTo>
                      <a:pt x="187" y="27"/>
                    </a:lnTo>
                    <a:lnTo>
                      <a:pt x="197" y="33"/>
                    </a:lnTo>
                    <a:lnTo>
                      <a:pt x="205" y="33"/>
                    </a:lnTo>
                    <a:lnTo>
                      <a:pt x="214" y="38"/>
                    </a:lnTo>
                    <a:lnTo>
                      <a:pt x="220" y="44"/>
                    </a:lnTo>
                    <a:lnTo>
                      <a:pt x="230" y="48"/>
                    </a:lnTo>
                    <a:lnTo>
                      <a:pt x="240" y="52"/>
                    </a:lnTo>
                    <a:lnTo>
                      <a:pt x="246" y="60"/>
                    </a:lnTo>
                    <a:lnTo>
                      <a:pt x="240" y="70"/>
                    </a:lnTo>
                    <a:lnTo>
                      <a:pt x="232" y="85"/>
                    </a:lnTo>
                    <a:lnTo>
                      <a:pt x="238" y="93"/>
                    </a:lnTo>
                    <a:lnTo>
                      <a:pt x="259" y="93"/>
                    </a:lnTo>
                    <a:lnTo>
                      <a:pt x="273" y="89"/>
                    </a:lnTo>
                    <a:lnTo>
                      <a:pt x="281" y="83"/>
                    </a:lnTo>
                    <a:lnTo>
                      <a:pt x="287" y="81"/>
                    </a:lnTo>
                    <a:lnTo>
                      <a:pt x="292" y="68"/>
                    </a:lnTo>
                    <a:lnTo>
                      <a:pt x="292" y="58"/>
                    </a:lnTo>
                    <a:lnTo>
                      <a:pt x="302" y="60"/>
                    </a:lnTo>
                    <a:lnTo>
                      <a:pt x="306" y="64"/>
                    </a:lnTo>
                    <a:lnTo>
                      <a:pt x="308" y="74"/>
                    </a:lnTo>
                    <a:lnTo>
                      <a:pt x="304" y="85"/>
                    </a:lnTo>
                    <a:lnTo>
                      <a:pt x="300" y="91"/>
                    </a:lnTo>
                    <a:lnTo>
                      <a:pt x="292" y="95"/>
                    </a:lnTo>
                    <a:lnTo>
                      <a:pt x="285" y="101"/>
                    </a:lnTo>
                    <a:lnTo>
                      <a:pt x="275" y="108"/>
                    </a:lnTo>
                    <a:lnTo>
                      <a:pt x="267" y="114"/>
                    </a:lnTo>
                    <a:lnTo>
                      <a:pt x="261" y="124"/>
                    </a:lnTo>
                    <a:lnTo>
                      <a:pt x="255" y="128"/>
                    </a:lnTo>
                    <a:lnTo>
                      <a:pt x="254" y="132"/>
                    </a:lnTo>
                    <a:lnTo>
                      <a:pt x="246" y="134"/>
                    </a:lnTo>
                    <a:lnTo>
                      <a:pt x="240" y="155"/>
                    </a:lnTo>
                    <a:lnTo>
                      <a:pt x="238" y="169"/>
                    </a:lnTo>
                    <a:lnTo>
                      <a:pt x="234" y="186"/>
                    </a:lnTo>
                    <a:lnTo>
                      <a:pt x="234" y="206"/>
                    </a:lnTo>
                    <a:lnTo>
                      <a:pt x="230" y="209"/>
                    </a:lnTo>
                    <a:lnTo>
                      <a:pt x="228" y="215"/>
                    </a:lnTo>
                    <a:lnTo>
                      <a:pt x="238" y="217"/>
                    </a:lnTo>
                    <a:lnTo>
                      <a:pt x="248" y="221"/>
                    </a:lnTo>
                    <a:lnTo>
                      <a:pt x="252" y="229"/>
                    </a:lnTo>
                    <a:lnTo>
                      <a:pt x="250" y="237"/>
                    </a:lnTo>
                    <a:lnTo>
                      <a:pt x="252" y="241"/>
                    </a:lnTo>
                    <a:lnTo>
                      <a:pt x="259" y="246"/>
                    </a:lnTo>
                    <a:lnTo>
                      <a:pt x="259" y="260"/>
                    </a:lnTo>
                    <a:lnTo>
                      <a:pt x="248" y="276"/>
                    </a:lnTo>
                    <a:lnTo>
                      <a:pt x="234" y="285"/>
                    </a:lnTo>
                    <a:lnTo>
                      <a:pt x="214" y="287"/>
                    </a:lnTo>
                    <a:lnTo>
                      <a:pt x="201" y="289"/>
                    </a:lnTo>
                    <a:lnTo>
                      <a:pt x="185" y="291"/>
                    </a:lnTo>
                    <a:lnTo>
                      <a:pt x="175" y="289"/>
                    </a:lnTo>
                    <a:lnTo>
                      <a:pt x="173" y="295"/>
                    </a:lnTo>
                    <a:lnTo>
                      <a:pt x="175" y="305"/>
                    </a:lnTo>
                    <a:lnTo>
                      <a:pt x="173" y="320"/>
                    </a:lnTo>
                    <a:lnTo>
                      <a:pt x="166" y="328"/>
                    </a:lnTo>
                    <a:lnTo>
                      <a:pt x="158" y="332"/>
                    </a:lnTo>
                    <a:lnTo>
                      <a:pt x="144" y="326"/>
                    </a:lnTo>
                    <a:lnTo>
                      <a:pt x="138" y="324"/>
                    </a:lnTo>
                    <a:lnTo>
                      <a:pt x="132" y="322"/>
                    </a:lnTo>
                    <a:lnTo>
                      <a:pt x="130" y="328"/>
                    </a:lnTo>
                    <a:lnTo>
                      <a:pt x="132" y="344"/>
                    </a:lnTo>
                    <a:lnTo>
                      <a:pt x="132" y="351"/>
                    </a:lnTo>
                    <a:lnTo>
                      <a:pt x="138" y="353"/>
                    </a:lnTo>
                    <a:lnTo>
                      <a:pt x="146" y="353"/>
                    </a:lnTo>
                    <a:lnTo>
                      <a:pt x="146" y="351"/>
                    </a:lnTo>
                    <a:lnTo>
                      <a:pt x="150" y="349"/>
                    </a:lnTo>
                    <a:lnTo>
                      <a:pt x="154" y="353"/>
                    </a:lnTo>
                    <a:lnTo>
                      <a:pt x="154" y="359"/>
                    </a:lnTo>
                    <a:lnTo>
                      <a:pt x="148" y="363"/>
                    </a:lnTo>
                    <a:lnTo>
                      <a:pt x="144" y="361"/>
                    </a:lnTo>
                    <a:lnTo>
                      <a:pt x="142" y="357"/>
                    </a:lnTo>
                    <a:lnTo>
                      <a:pt x="138" y="357"/>
                    </a:lnTo>
                    <a:lnTo>
                      <a:pt x="134" y="359"/>
                    </a:lnTo>
                    <a:lnTo>
                      <a:pt x="136" y="365"/>
                    </a:lnTo>
                    <a:lnTo>
                      <a:pt x="132" y="371"/>
                    </a:lnTo>
                    <a:lnTo>
                      <a:pt x="127" y="373"/>
                    </a:lnTo>
                    <a:lnTo>
                      <a:pt x="129" y="384"/>
                    </a:lnTo>
                    <a:lnTo>
                      <a:pt x="123" y="396"/>
                    </a:lnTo>
                    <a:lnTo>
                      <a:pt x="121" y="398"/>
                    </a:lnTo>
                    <a:lnTo>
                      <a:pt x="115" y="402"/>
                    </a:lnTo>
                    <a:lnTo>
                      <a:pt x="103" y="408"/>
                    </a:lnTo>
                    <a:lnTo>
                      <a:pt x="91" y="419"/>
                    </a:lnTo>
                    <a:lnTo>
                      <a:pt x="93" y="431"/>
                    </a:lnTo>
                    <a:lnTo>
                      <a:pt x="103" y="441"/>
                    </a:lnTo>
                    <a:lnTo>
                      <a:pt x="103" y="443"/>
                    </a:lnTo>
                    <a:lnTo>
                      <a:pt x="109" y="443"/>
                    </a:lnTo>
                    <a:lnTo>
                      <a:pt x="119" y="445"/>
                    </a:lnTo>
                    <a:lnTo>
                      <a:pt x="119" y="452"/>
                    </a:lnTo>
                    <a:lnTo>
                      <a:pt x="115" y="460"/>
                    </a:lnTo>
                    <a:lnTo>
                      <a:pt x="101" y="472"/>
                    </a:lnTo>
                    <a:lnTo>
                      <a:pt x="91" y="481"/>
                    </a:lnTo>
                    <a:lnTo>
                      <a:pt x="88" y="495"/>
                    </a:lnTo>
                    <a:lnTo>
                      <a:pt x="86" y="501"/>
                    </a:lnTo>
                    <a:lnTo>
                      <a:pt x="74" y="503"/>
                    </a:lnTo>
                    <a:lnTo>
                      <a:pt x="68" y="509"/>
                    </a:lnTo>
                    <a:lnTo>
                      <a:pt x="64" y="522"/>
                    </a:lnTo>
                    <a:lnTo>
                      <a:pt x="66" y="530"/>
                    </a:lnTo>
                    <a:lnTo>
                      <a:pt x="70" y="536"/>
                    </a:lnTo>
                    <a:lnTo>
                      <a:pt x="76" y="544"/>
                    </a:lnTo>
                    <a:lnTo>
                      <a:pt x="74" y="546"/>
                    </a:lnTo>
                    <a:lnTo>
                      <a:pt x="58" y="542"/>
                    </a:lnTo>
                    <a:lnTo>
                      <a:pt x="33" y="542"/>
                    </a:lnTo>
                    <a:lnTo>
                      <a:pt x="23" y="540"/>
                    </a:lnTo>
                    <a:lnTo>
                      <a:pt x="17" y="528"/>
                    </a:lnTo>
                    <a:lnTo>
                      <a:pt x="17" y="513"/>
                    </a:lnTo>
                    <a:lnTo>
                      <a:pt x="5" y="511"/>
                    </a:lnTo>
                    <a:lnTo>
                      <a:pt x="2" y="505"/>
                    </a:lnTo>
                    <a:lnTo>
                      <a:pt x="0" y="495"/>
                    </a:lnTo>
                    <a:lnTo>
                      <a:pt x="2" y="485"/>
                    </a:lnTo>
                    <a:lnTo>
                      <a:pt x="9" y="478"/>
                    </a:lnTo>
                    <a:lnTo>
                      <a:pt x="17" y="466"/>
                    </a:lnTo>
                    <a:lnTo>
                      <a:pt x="19" y="448"/>
                    </a:lnTo>
                    <a:lnTo>
                      <a:pt x="27" y="437"/>
                    </a:lnTo>
                    <a:lnTo>
                      <a:pt x="27" y="412"/>
                    </a:lnTo>
                    <a:lnTo>
                      <a:pt x="29" y="400"/>
                    </a:lnTo>
                    <a:lnTo>
                      <a:pt x="25" y="388"/>
                    </a:lnTo>
                    <a:lnTo>
                      <a:pt x="25" y="369"/>
                    </a:lnTo>
                    <a:lnTo>
                      <a:pt x="21" y="365"/>
                    </a:lnTo>
                    <a:lnTo>
                      <a:pt x="23" y="349"/>
                    </a:lnTo>
                    <a:lnTo>
                      <a:pt x="25" y="338"/>
                    </a:lnTo>
                    <a:lnTo>
                      <a:pt x="27" y="308"/>
                    </a:lnTo>
                    <a:lnTo>
                      <a:pt x="35" y="293"/>
                    </a:lnTo>
                    <a:lnTo>
                      <a:pt x="37" y="287"/>
                    </a:lnTo>
                    <a:lnTo>
                      <a:pt x="39" y="283"/>
                    </a:lnTo>
                    <a:lnTo>
                      <a:pt x="39" y="270"/>
                    </a:lnTo>
                    <a:lnTo>
                      <a:pt x="37" y="246"/>
                    </a:lnTo>
                    <a:lnTo>
                      <a:pt x="43" y="241"/>
                    </a:lnTo>
                    <a:lnTo>
                      <a:pt x="46" y="237"/>
                    </a:lnTo>
                    <a:lnTo>
                      <a:pt x="48" y="217"/>
                    </a:lnTo>
                    <a:lnTo>
                      <a:pt x="52" y="209"/>
                    </a:lnTo>
                    <a:lnTo>
                      <a:pt x="54" y="190"/>
                    </a:lnTo>
                    <a:lnTo>
                      <a:pt x="50" y="175"/>
                    </a:lnTo>
                    <a:lnTo>
                      <a:pt x="46" y="167"/>
                    </a:lnTo>
                    <a:lnTo>
                      <a:pt x="46" y="151"/>
                    </a:lnTo>
                    <a:lnTo>
                      <a:pt x="50" y="143"/>
                    </a:lnTo>
                    <a:lnTo>
                      <a:pt x="54" y="116"/>
                    </a:lnTo>
                    <a:lnTo>
                      <a:pt x="62" y="103"/>
                    </a:lnTo>
                    <a:lnTo>
                      <a:pt x="72" y="89"/>
                    </a:lnTo>
                    <a:lnTo>
                      <a:pt x="78" y="79"/>
                    </a:lnTo>
                    <a:lnTo>
                      <a:pt x="74" y="50"/>
                    </a:lnTo>
                    <a:lnTo>
                      <a:pt x="80" y="44"/>
                    </a:lnTo>
                    <a:lnTo>
                      <a:pt x="88" y="40"/>
                    </a:lnTo>
                    <a:lnTo>
                      <a:pt x="97" y="29"/>
                    </a:lnTo>
                    <a:lnTo>
                      <a:pt x="99" y="17"/>
                    </a:lnTo>
                    <a:close/>
                  </a:path>
                </a:pathLst>
              </a:custGeom>
              <a:grpFill/>
              <a:ln w="9525">
                <a:solidFill>
                  <a:schemeClr val="accent1"/>
                </a:solidFill>
                <a:round/>
                <a:headEnd/>
                <a:tailEnd/>
              </a:ln>
            </p:spPr>
            <p:txBody>
              <a:bodyPr/>
              <a:lstStyle/>
              <a:p>
                <a:pPr>
                  <a:defRPr/>
                </a:pPr>
                <a:endParaRPr lang="en-GB" dirty="0"/>
              </a:p>
            </p:txBody>
          </p:sp>
          <p:sp>
            <p:nvSpPr>
              <p:cNvPr id="1089" name="Freeform 254">
                <a:extLst>
                  <a:ext uri="{FF2B5EF4-FFF2-40B4-BE49-F238E27FC236}">
                    <a16:creationId xmlns:a16="http://schemas.microsoft.com/office/drawing/2014/main" id="{AAB48B4F-09DD-4BF0-83BF-D424991F9FAE}"/>
                  </a:ext>
                </a:extLst>
              </p:cNvPr>
              <p:cNvSpPr>
                <a:spLocks/>
              </p:cNvSpPr>
              <p:nvPr/>
            </p:nvSpPr>
            <p:spPr bwMode="auto">
              <a:xfrm>
                <a:off x="1519" y="3224"/>
                <a:ext cx="308" cy="546"/>
              </a:xfrm>
              <a:custGeom>
                <a:avLst/>
                <a:gdLst>
                  <a:gd name="T0" fmla="*/ 105 w 308"/>
                  <a:gd name="T1" fmla="*/ 5 h 546"/>
                  <a:gd name="T2" fmla="*/ 134 w 308"/>
                  <a:gd name="T3" fmla="*/ 4 h 546"/>
                  <a:gd name="T4" fmla="*/ 167 w 308"/>
                  <a:gd name="T5" fmla="*/ 2 h 546"/>
                  <a:gd name="T6" fmla="*/ 185 w 308"/>
                  <a:gd name="T7" fmla="*/ 25 h 546"/>
                  <a:gd name="T8" fmla="*/ 205 w 308"/>
                  <a:gd name="T9" fmla="*/ 33 h 546"/>
                  <a:gd name="T10" fmla="*/ 230 w 308"/>
                  <a:gd name="T11" fmla="*/ 48 h 546"/>
                  <a:gd name="T12" fmla="*/ 240 w 308"/>
                  <a:gd name="T13" fmla="*/ 70 h 546"/>
                  <a:gd name="T14" fmla="*/ 259 w 308"/>
                  <a:gd name="T15" fmla="*/ 93 h 546"/>
                  <a:gd name="T16" fmla="*/ 287 w 308"/>
                  <a:gd name="T17" fmla="*/ 81 h 546"/>
                  <a:gd name="T18" fmla="*/ 302 w 308"/>
                  <a:gd name="T19" fmla="*/ 60 h 546"/>
                  <a:gd name="T20" fmla="*/ 304 w 308"/>
                  <a:gd name="T21" fmla="*/ 85 h 546"/>
                  <a:gd name="T22" fmla="*/ 285 w 308"/>
                  <a:gd name="T23" fmla="*/ 101 h 546"/>
                  <a:gd name="T24" fmla="*/ 261 w 308"/>
                  <a:gd name="T25" fmla="*/ 124 h 546"/>
                  <a:gd name="T26" fmla="*/ 246 w 308"/>
                  <a:gd name="T27" fmla="*/ 134 h 546"/>
                  <a:gd name="T28" fmla="*/ 234 w 308"/>
                  <a:gd name="T29" fmla="*/ 186 h 546"/>
                  <a:gd name="T30" fmla="*/ 228 w 308"/>
                  <a:gd name="T31" fmla="*/ 215 h 546"/>
                  <a:gd name="T32" fmla="*/ 252 w 308"/>
                  <a:gd name="T33" fmla="*/ 229 h 546"/>
                  <a:gd name="T34" fmla="*/ 259 w 308"/>
                  <a:gd name="T35" fmla="*/ 246 h 546"/>
                  <a:gd name="T36" fmla="*/ 234 w 308"/>
                  <a:gd name="T37" fmla="*/ 285 h 546"/>
                  <a:gd name="T38" fmla="*/ 185 w 308"/>
                  <a:gd name="T39" fmla="*/ 291 h 546"/>
                  <a:gd name="T40" fmla="*/ 175 w 308"/>
                  <a:gd name="T41" fmla="*/ 305 h 546"/>
                  <a:gd name="T42" fmla="*/ 158 w 308"/>
                  <a:gd name="T43" fmla="*/ 332 h 546"/>
                  <a:gd name="T44" fmla="*/ 132 w 308"/>
                  <a:gd name="T45" fmla="*/ 322 h 546"/>
                  <a:gd name="T46" fmla="*/ 132 w 308"/>
                  <a:gd name="T47" fmla="*/ 351 h 546"/>
                  <a:gd name="T48" fmla="*/ 146 w 308"/>
                  <a:gd name="T49" fmla="*/ 351 h 546"/>
                  <a:gd name="T50" fmla="*/ 154 w 308"/>
                  <a:gd name="T51" fmla="*/ 359 h 546"/>
                  <a:gd name="T52" fmla="*/ 142 w 308"/>
                  <a:gd name="T53" fmla="*/ 357 h 546"/>
                  <a:gd name="T54" fmla="*/ 136 w 308"/>
                  <a:gd name="T55" fmla="*/ 365 h 546"/>
                  <a:gd name="T56" fmla="*/ 129 w 308"/>
                  <a:gd name="T57" fmla="*/ 384 h 546"/>
                  <a:gd name="T58" fmla="*/ 115 w 308"/>
                  <a:gd name="T59" fmla="*/ 402 h 546"/>
                  <a:gd name="T60" fmla="*/ 93 w 308"/>
                  <a:gd name="T61" fmla="*/ 431 h 546"/>
                  <a:gd name="T62" fmla="*/ 109 w 308"/>
                  <a:gd name="T63" fmla="*/ 443 h 546"/>
                  <a:gd name="T64" fmla="*/ 115 w 308"/>
                  <a:gd name="T65" fmla="*/ 460 h 546"/>
                  <a:gd name="T66" fmla="*/ 88 w 308"/>
                  <a:gd name="T67" fmla="*/ 495 h 546"/>
                  <a:gd name="T68" fmla="*/ 68 w 308"/>
                  <a:gd name="T69" fmla="*/ 509 h 546"/>
                  <a:gd name="T70" fmla="*/ 70 w 308"/>
                  <a:gd name="T71" fmla="*/ 536 h 546"/>
                  <a:gd name="T72" fmla="*/ 58 w 308"/>
                  <a:gd name="T73" fmla="*/ 542 h 546"/>
                  <a:gd name="T74" fmla="*/ 17 w 308"/>
                  <a:gd name="T75" fmla="*/ 528 h 546"/>
                  <a:gd name="T76" fmla="*/ 2 w 308"/>
                  <a:gd name="T77" fmla="*/ 505 h 546"/>
                  <a:gd name="T78" fmla="*/ 9 w 308"/>
                  <a:gd name="T79" fmla="*/ 478 h 546"/>
                  <a:gd name="T80" fmla="*/ 27 w 308"/>
                  <a:gd name="T81" fmla="*/ 437 h 546"/>
                  <a:gd name="T82" fmla="*/ 25 w 308"/>
                  <a:gd name="T83" fmla="*/ 388 h 546"/>
                  <a:gd name="T84" fmla="*/ 23 w 308"/>
                  <a:gd name="T85" fmla="*/ 349 h 546"/>
                  <a:gd name="T86" fmla="*/ 35 w 308"/>
                  <a:gd name="T87" fmla="*/ 293 h 546"/>
                  <a:gd name="T88" fmla="*/ 39 w 308"/>
                  <a:gd name="T89" fmla="*/ 270 h 546"/>
                  <a:gd name="T90" fmla="*/ 46 w 308"/>
                  <a:gd name="T91" fmla="*/ 237 h 546"/>
                  <a:gd name="T92" fmla="*/ 54 w 308"/>
                  <a:gd name="T93" fmla="*/ 190 h 546"/>
                  <a:gd name="T94" fmla="*/ 46 w 308"/>
                  <a:gd name="T95" fmla="*/ 151 h 546"/>
                  <a:gd name="T96" fmla="*/ 62 w 308"/>
                  <a:gd name="T97" fmla="*/ 103 h 546"/>
                  <a:gd name="T98" fmla="*/ 74 w 308"/>
                  <a:gd name="T99" fmla="*/ 50 h 546"/>
                  <a:gd name="T100" fmla="*/ 97 w 308"/>
                  <a:gd name="T101" fmla="*/ 2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546">
                    <a:moveTo>
                      <a:pt x="99" y="17"/>
                    </a:moveTo>
                    <a:lnTo>
                      <a:pt x="101" y="9"/>
                    </a:lnTo>
                    <a:lnTo>
                      <a:pt x="105" y="5"/>
                    </a:lnTo>
                    <a:lnTo>
                      <a:pt x="113" y="0"/>
                    </a:lnTo>
                    <a:lnTo>
                      <a:pt x="121" y="5"/>
                    </a:lnTo>
                    <a:lnTo>
                      <a:pt x="134" y="4"/>
                    </a:lnTo>
                    <a:lnTo>
                      <a:pt x="144" y="15"/>
                    </a:lnTo>
                    <a:lnTo>
                      <a:pt x="150" y="2"/>
                    </a:lnTo>
                    <a:lnTo>
                      <a:pt x="167" y="2"/>
                    </a:lnTo>
                    <a:lnTo>
                      <a:pt x="169" y="7"/>
                    </a:lnTo>
                    <a:lnTo>
                      <a:pt x="175" y="15"/>
                    </a:lnTo>
                    <a:lnTo>
                      <a:pt x="185" y="25"/>
                    </a:lnTo>
                    <a:lnTo>
                      <a:pt x="187" y="27"/>
                    </a:lnTo>
                    <a:lnTo>
                      <a:pt x="197" y="33"/>
                    </a:lnTo>
                    <a:lnTo>
                      <a:pt x="205" y="33"/>
                    </a:lnTo>
                    <a:lnTo>
                      <a:pt x="214" y="38"/>
                    </a:lnTo>
                    <a:lnTo>
                      <a:pt x="220" y="44"/>
                    </a:lnTo>
                    <a:lnTo>
                      <a:pt x="230" y="48"/>
                    </a:lnTo>
                    <a:lnTo>
                      <a:pt x="240" y="52"/>
                    </a:lnTo>
                    <a:lnTo>
                      <a:pt x="246" y="60"/>
                    </a:lnTo>
                    <a:lnTo>
                      <a:pt x="240" y="70"/>
                    </a:lnTo>
                    <a:lnTo>
                      <a:pt x="232" y="85"/>
                    </a:lnTo>
                    <a:lnTo>
                      <a:pt x="238" y="93"/>
                    </a:lnTo>
                    <a:lnTo>
                      <a:pt x="259" y="93"/>
                    </a:lnTo>
                    <a:lnTo>
                      <a:pt x="273" y="89"/>
                    </a:lnTo>
                    <a:lnTo>
                      <a:pt x="281" y="83"/>
                    </a:lnTo>
                    <a:lnTo>
                      <a:pt x="287" y="81"/>
                    </a:lnTo>
                    <a:lnTo>
                      <a:pt x="292" y="68"/>
                    </a:lnTo>
                    <a:lnTo>
                      <a:pt x="292" y="58"/>
                    </a:lnTo>
                    <a:lnTo>
                      <a:pt x="302" y="60"/>
                    </a:lnTo>
                    <a:lnTo>
                      <a:pt x="306" y="64"/>
                    </a:lnTo>
                    <a:lnTo>
                      <a:pt x="308" y="74"/>
                    </a:lnTo>
                    <a:lnTo>
                      <a:pt x="304" y="85"/>
                    </a:lnTo>
                    <a:lnTo>
                      <a:pt x="300" y="91"/>
                    </a:lnTo>
                    <a:lnTo>
                      <a:pt x="292" y="95"/>
                    </a:lnTo>
                    <a:lnTo>
                      <a:pt x="285" y="101"/>
                    </a:lnTo>
                    <a:lnTo>
                      <a:pt x="275" y="108"/>
                    </a:lnTo>
                    <a:lnTo>
                      <a:pt x="267" y="114"/>
                    </a:lnTo>
                    <a:lnTo>
                      <a:pt x="261" y="124"/>
                    </a:lnTo>
                    <a:lnTo>
                      <a:pt x="255" y="128"/>
                    </a:lnTo>
                    <a:lnTo>
                      <a:pt x="254" y="132"/>
                    </a:lnTo>
                    <a:lnTo>
                      <a:pt x="246" y="134"/>
                    </a:lnTo>
                    <a:lnTo>
                      <a:pt x="240" y="155"/>
                    </a:lnTo>
                    <a:lnTo>
                      <a:pt x="238" y="169"/>
                    </a:lnTo>
                    <a:lnTo>
                      <a:pt x="234" y="186"/>
                    </a:lnTo>
                    <a:lnTo>
                      <a:pt x="234" y="206"/>
                    </a:lnTo>
                    <a:lnTo>
                      <a:pt x="230" y="209"/>
                    </a:lnTo>
                    <a:lnTo>
                      <a:pt x="228" y="215"/>
                    </a:lnTo>
                    <a:lnTo>
                      <a:pt x="238" y="217"/>
                    </a:lnTo>
                    <a:lnTo>
                      <a:pt x="248" y="221"/>
                    </a:lnTo>
                    <a:lnTo>
                      <a:pt x="252" y="229"/>
                    </a:lnTo>
                    <a:lnTo>
                      <a:pt x="250" y="237"/>
                    </a:lnTo>
                    <a:lnTo>
                      <a:pt x="252" y="241"/>
                    </a:lnTo>
                    <a:lnTo>
                      <a:pt x="259" y="246"/>
                    </a:lnTo>
                    <a:lnTo>
                      <a:pt x="259" y="260"/>
                    </a:lnTo>
                    <a:lnTo>
                      <a:pt x="248" y="276"/>
                    </a:lnTo>
                    <a:lnTo>
                      <a:pt x="234" y="285"/>
                    </a:lnTo>
                    <a:lnTo>
                      <a:pt x="214" y="287"/>
                    </a:lnTo>
                    <a:lnTo>
                      <a:pt x="201" y="289"/>
                    </a:lnTo>
                    <a:lnTo>
                      <a:pt x="185" y="291"/>
                    </a:lnTo>
                    <a:lnTo>
                      <a:pt x="175" y="289"/>
                    </a:lnTo>
                    <a:lnTo>
                      <a:pt x="173" y="295"/>
                    </a:lnTo>
                    <a:lnTo>
                      <a:pt x="175" y="305"/>
                    </a:lnTo>
                    <a:lnTo>
                      <a:pt x="173" y="320"/>
                    </a:lnTo>
                    <a:lnTo>
                      <a:pt x="166" y="328"/>
                    </a:lnTo>
                    <a:lnTo>
                      <a:pt x="158" y="332"/>
                    </a:lnTo>
                    <a:lnTo>
                      <a:pt x="144" y="326"/>
                    </a:lnTo>
                    <a:lnTo>
                      <a:pt x="138" y="324"/>
                    </a:lnTo>
                    <a:lnTo>
                      <a:pt x="132" y="322"/>
                    </a:lnTo>
                    <a:lnTo>
                      <a:pt x="130" y="328"/>
                    </a:lnTo>
                    <a:lnTo>
                      <a:pt x="132" y="344"/>
                    </a:lnTo>
                    <a:lnTo>
                      <a:pt x="132" y="351"/>
                    </a:lnTo>
                    <a:lnTo>
                      <a:pt x="138" y="353"/>
                    </a:lnTo>
                    <a:lnTo>
                      <a:pt x="146" y="353"/>
                    </a:lnTo>
                    <a:lnTo>
                      <a:pt x="146" y="351"/>
                    </a:lnTo>
                    <a:lnTo>
                      <a:pt x="150" y="349"/>
                    </a:lnTo>
                    <a:lnTo>
                      <a:pt x="154" y="353"/>
                    </a:lnTo>
                    <a:lnTo>
                      <a:pt x="154" y="359"/>
                    </a:lnTo>
                    <a:lnTo>
                      <a:pt x="148" y="363"/>
                    </a:lnTo>
                    <a:lnTo>
                      <a:pt x="144" y="361"/>
                    </a:lnTo>
                    <a:lnTo>
                      <a:pt x="142" y="357"/>
                    </a:lnTo>
                    <a:lnTo>
                      <a:pt x="138" y="357"/>
                    </a:lnTo>
                    <a:lnTo>
                      <a:pt x="134" y="359"/>
                    </a:lnTo>
                    <a:lnTo>
                      <a:pt x="136" y="365"/>
                    </a:lnTo>
                    <a:lnTo>
                      <a:pt x="132" y="371"/>
                    </a:lnTo>
                    <a:lnTo>
                      <a:pt x="127" y="373"/>
                    </a:lnTo>
                    <a:lnTo>
                      <a:pt x="129" y="384"/>
                    </a:lnTo>
                    <a:lnTo>
                      <a:pt x="123" y="396"/>
                    </a:lnTo>
                    <a:lnTo>
                      <a:pt x="121" y="398"/>
                    </a:lnTo>
                    <a:lnTo>
                      <a:pt x="115" y="402"/>
                    </a:lnTo>
                    <a:lnTo>
                      <a:pt x="103" y="408"/>
                    </a:lnTo>
                    <a:lnTo>
                      <a:pt x="91" y="419"/>
                    </a:lnTo>
                    <a:lnTo>
                      <a:pt x="93" y="431"/>
                    </a:lnTo>
                    <a:lnTo>
                      <a:pt x="103" y="441"/>
                    </a:lnTo>
                    <a:lnTo>
                      <a:pt x="103" y="443"/>
                    </a:lnTo>
                    <a:lnTo>
                      <a:pt x="109" y="443"/>
                    </a:lnTo>
                    <a:lnTo>
                      <a:pt x="119" y="445"/>
                    </a:lnTo>
                    <a:lnTo>
                      <a:pt x="119" y="452"/>
                    </a:lnTo>
                    <a:lnTo>
                      <a:pt x="115" y="460"/>
                    </a:lnTo>
                    <a:lnTo>
                      <a:pt x="101" y="472"/>
                    </a:lnTo>
                    <a:lnTo>
                      <a:pt x="91" y="481"/>
                    </a:lnTo>
                    <a:lnTo>
                      <a:pt x="88" y="495"/>
                    </a:lnTo>
                    <a:lnTo>
                      <a:pt x="86" y="501"/>
                    </a:lnTo>
                    <a:lnTo>
                      <a:pt x="74" y="503"/>
                    </a:lnTo>
                    <a:lnTo>
                      <a:pt x="68" y="509"/>
                    </a:lnTo>
                    <a:lnTo>
                      <a:pt x="64" y="522"/>
                    </a:lnTo>
                    <a:lnTo>
                      <a:pt x="66" y="530"/>
                    </a:lnTo>
                    <a:lnTo>
                      <a:pt x="70" y="536"/>
                    </a:lnTo>
                    <a:lnTo>
                      <a:pt x="76" y="544"/>
                    </a:lnTo>
                    <a:lnTo>
                      <a:pt x="74" y="546"/>
                    </a:lnTo>
                    <a:lnTo>
                      <a:pt x="58" y="542"/>
                    </a:lnTo>
                    <a:lnTo>
                      <a:pt x="33" y="542"/>
                    </a:lnTo>
                    <a:lnTo>
                      <a:pt x="23" y="540"/>
                    </a:lnTo>
                    <a:lnTo>
                      <a:pt x="17" y="528"/>
                    </a:lnTo>
                    <a:lnTo>
                      <a:pt x="17" y="513"/>
                    </a:lnTo>
                    <a:lnTo>
                      <a:pt x="5" y="511"/>
                    </a:lnTo>
                    <a:lnTo>
                      <a:pt x="2" y="505"/>
                    </a:lnTo>
                    <a:lnTo>
                      <a:pt x="0" y="495"/>
                    </a:lnTo>
                    <a:lnTo>
                      <a:pt x="2" y="485"/>
                    </a:lnTo>
                    <a:lnTo>
                      <a:pt x="9" y="478"/>
                    </a:lnTo>
                    <a:lnTo>
                      <a:pt x="17" y="466"/>
                    </a:lnTo>
                    <a:lnTo>
                      <a:pt x="19" y="448"/>
                    </a:lnTo>
                    <a:lnTo>
                      <a:pt x="27" y="437"/>
                    </a:lnTo>
                    <a:lnTo>
                      <a:pt x="27" y="412"/>
                    </a:lnTo>
                    <a:lnTo>
                      <a:pt x="29" y="400"/>
                    </a:lnTo>
                    <a:lnTo>
                      <a:pt x="25" y="388"/>
                    </a:lnTo>
                    <a:lnTo>
                      <a:pt x="25" y="369"/>
                    </a:lnTo>
                    <a:lnTo>
                      <a:pt x="21" y="365"/>
                    </a:lnTo>
                    <a:lnTo>
                      <a:pt x="23" y="349"/>
                    </a:lnTo>
                    <a:lnTo>
                      <a:pt x="25" y="338"/>
                    </a:lnTo>
                    <a:lnTo>
                      <a:pt x="27" y="308"/>
                    </a:lnTo>
                    <a:lnTo>
                      <a:pt x="35" y="293"/>
                    </a:lnTo>
                    <a:lnTo>
                      <a:pt x="37" y="287"/>
                    </a:lnTo>
                    <a:lnTo>
                      <a:pt x="39" y="283"/>
                    </a:lnTo>
                    <a:lnTo>
                      <a:pt x="39" y="270"/>
                    </a:lnTo>
                    <a:lnTo>
                      <a:pt x="37" y="246"/>
                    </a:lnTo>
                    <a:lnTo>
                      <a:pt x="43" y="241"/>
                    </a:lnTo>
                    <a:lnTo>
                      <a:pt x="46" y="237"/>
                    </a:lnTo>
                    <a:lnTo>
                      <a:pt x="48" y="217"/>
                    </a:lnTo>
                    <a:lnTo>
                      <a:pt x="52" y="209"/>
                    </a:lnTo>
                    <a:lnTo>
                      <a:pt x="54" y="190"/>
                    </a:lnTo>
                    <a:lnTo>
                      <a:pt x="50" y="175"/>
                    </a:lnTo>
                    <a:lnTo>
                      <a:pt x="46" y="167"/>
                    </a:lnTo>
                    <a:lnTo>
                      <a:pt x="46" y="151"/>
                    </a:lnTo>
                    <a:lnTo>
                      <a:pt x="50" y="143"/>
                    </a:lnTo>
                    <a:lnTo>
                      <a:pt x="54" y="116"/>
                    </a:lnTo>
                    <a:lnTo>
                      <a:pt x="62" y="103"/>
                    </a:lnTo>
                    <a:lnTo>
                      <a:pt x="72" y="89"/>
                    </a:lnTo>
                    <a:lnTo>
                      <a:pt x="78" y="79"/>
                    </a:lnTo>
                    <a:lnTo>
                      <a:pt x="74" y="50"/>
                    </a:lnTo>
                    <a:lnTo>
                      <a:pt x="80" y="44"/>
                    </a:lnTo>
                    <a:lnTo>
                      <a:pt x="88" y="40"/>
                    </a:lnTo>
                    <a:lnTo>
                      <a:pt x="97" y="29"/>
                    </a:lnTo>
                    <a:lnTo>
                      <a:pt x="99" y="17"/>
                    </a:lnTo>
                    <a:close/>
                  </a:path>
                </a:pathLst>
              </a:custGeom>
              <a:grpFill/>
              <a:ln w="7938" cap="rnd">
                <a:solidFill>
                  <a:schemeClr val="accent1"/>
                </a:solidFill>
                <a:prstDash val="solid"/>
                <a:round/>
                <a:headEnd/>
                <a:tailEnd/>
              </a:ln>
            </p:spPr>
            <p:txBody>
              <a:bodyPr/>
              <a:lstStyle/>
              <a:p>
                <a:pPr>
                  <a:defRPr/>
                </a:pPr>
                <a:endParaRPr lang="en-GB" dirty="0"/>
              </a:p>
            </p:txBody>
          </p:sp>
        </p:grpSp>
        <p:grpSp>
          <p:nvGrpSpPr>
            <p:cNvPr id="1085" name="Argentina">
              <a:extLst>
                <a:ext uri="{FF2B5EF4-FFF2-40B4-BE49-F238E27FC236}">
                  <a16:creationId xmlns:a16="http://schemas.microsoft.com/office/drawing/2014/main" id="{B8B7FA65-E0C2-4853-8BF0-3007C3729FDC}"/>
                </a:ext>
              </a:extLst>
            </p:cNvPr>
            <p:cNvGrpSpPr>
              <a:grpSpLocks/>
            </p:cNvGrpSpPr>
            <p:nvPr/>
          </p:nvGrpSpPr>
          <p:grpSpPr bwMode="auto">
            <a:xfrm>
              <a:off x="2516188" y="5637213"/>
              <a:ext cx="85725" cy="71437"/>
              <a:chOff x="1595" y="3783"/>
              <a:chExt cx="54" cy="45"/>
            </a:xfrm>
            <a:grpFill/>
          </p:grpSpPr>
          <p:sp>
            <p:nvSpPr>
              <p:cNvPr id="1086" name="Freeform 259">
                <a:extLst>
                  <a:ext uri="{FF2B5EF4-FFF2-40B4-BE49-F238E27FC236}">
                    <a16:creationId xmlns:a16="http://schemas.microsoft.com/office/drawing/2014/main" id="{EBC76907-54A5-4BFC-9A0D-B89D7E29EAC7}"/>
                  </a:ext>
                </a:extLst>
              </p:cNvPr>
              <p:cNvSpPr>
                <a:spLocks/>
              </p:cNvSpPr>
              <p:nvPr/>
            </p:nvSpPr>
            <p:spPr bwMode="auto">
              <a:xfrm>
                <a:off x="1595" y="3783"/>
                <a:ext cx="54" cy="45"/>
              </a:xfrm>
              <a:custGeom>
                <a:avLst/>
                <a:gdLst>
                  <a:gd name="T0" fmla="*/ 0 w 54"/>
                  <a:gd name="T1" fmla="*/ 0 h 45"/>
                  <a:gd name="T2" fmla="*/ 0 w 54"/>
                  <a:gd name="T3" fmla="*/ 41 h 45"/>
                  <a:gd name="T4" fmla="*/ 12 w 54"/>
                  <a:gd name="T5" fmla="*/ 41 h 45"/>
                  <a:gd name="T6" fmla="*/ 21 w 54"/>
                  <a:gd name="T7" fmla="*/ 41 h 45"/>
                  <a:gd name="T8" fmla="*/ 35 w 54"/>
                  <a:gd name="T9" fmla="*/ 45 h 45"/>
                  <a:gd name="T10" fmla="*/ 49 w 54"/>
                  <a:gd name="T11" fmla="*/ 43 h 45"/>
                  <a:gd name="T12" fmla="*/ 54 w 54"/>
                  <a:gd name="T13" fmla="*/ 41 h 45"/>
                  <a:gd name="T14" fmla="*/ 47 w 54"/>
                  <a:gd name="T15" fmla="*/ 39 h 45"/>
                  <a:gd name="T16" fmla="*/ 31 w 54"/>
                  <a:gd name="T17" fmla="*/ 35 h 45"/>
                  <a:gd name="T18" fmla="*/ 19 w 54"/>
                  <a:gd name="T19" fmla="*/ 27 h 45"/>
                  <a:gd name="T20" fmla="*/ 8 w 54"/>
                  <a:gd name="T21" fmla="*/ 15 h 45"/>
                  <a:gd name="T22" fmla="*/ 6 w 54"/>
                  <a:gd name="T23" fmla="*/ 8 h 45"/>
                  <a:gd name="T24" fmla="*/ 4 w 54"/>
                  <a:gd name="T25" fmla="*/ 2 h 45"/>
                  <a:gd name="T26" fmla="*/ 0 w 54"/>
                  <a:gd name="T27" fmla="*/ 0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45">
                    <a:moveTo>
                      <a:pt x="0" y="0"/>
                    </a:moveTo>
                    <a:lnTo>
                      <a:pt x="0" y="41"/>
                    </a:lnTo>
                    <a:lnTo>
                      <a:pt x="12" y="41"/>
                    </a:lnTo>
                    <a:lnTo>
                      <a:pt x="21" y="41"/>
                    </a:lnTo>
                    <a:lnTo>
                      <a:pt x="35" y="45"/>
                    </a:lnTo>
                    <a:lnTo>
                      <a:pt x="49" y="43"/>
                    </a:lnTo>
                    <a:lnTo>
                      <a:pt x="54" y="41"/>
                    </a:lnTo>
                    <a:lnTo>
                      <a:pt x="47" y="39"/>
                    </a:lnTo>
                    <a:lnTo>
                      <a:pt x="31" y="35"/>
                    </a:lnTo>
                    <a:lnTo>
                      <a:pt x="19" y="27"/>
                    </a:lnTo>
                    <a:lnTo>
                      <a:pt x="8" y="15"/>
                    </a:lnTo>
                    <a:lnTo>
                      <a:pt x="6" y="8"/>
                    </a:lnTo>
                    <a:lnTo>
                      <a:pt x="4" y="2"/>
                    </a:lnTo>
                    <a:lnTo>
                      <a:pt x="0" y="0"/>
                    </a:lnTo>
                    <a:close/>
                  </a:path>
                </a:pathLst>
              </a:custGeom>
              <a:grpFill/>
              <a:ln w="9525">
                <a:solidFill>
                  <a:schemeClr val="accent1"/>
                </a:solidFill>
                <a:round/>
                <a:headEnd/>
                <a:tailEnd/>
              </a:ln>
            </p:spPr>
            <p:txBody>
              <a:bodyPr/>
              <a:lstStyle/>
              <a:p>
                <a:pPr>
                  <a:defRPr/>
                </a:pPr>
                <a:endParaRPr lang="en-GB" dirty="0"/>
              </a:p>
            </p:txBody>
          </p:sp>
          <p:sp>
            <p:nvSpPr>
              <p:cNvPr id="1087" name="Freeform 260">
                <a:extLst>
                  <a:ext uri="{FF2B5EF4-FFF2-40B4-BE49-F238E27FC236}">
                    <a16:creationId xmlns:a16="http://schemas.microsoft.com/office/drawing/2014/main" id="{47B99FE3-72BA-4DA1-B534-20C6F33E6D7F}"/>
                  </a:ext>
                </a:extLst>
              </p:cNvPr>
              <p:cNvSpPr>
                <a:spLocks/>
              </p:cNvSpPr>
              <p:nvPr/>
            </p:nvSpPr>
            <p:spPr bwMode="auto">
              <a:xfrm>
                <a:off x="1595" y="3783"/>
                <a:ext cx="54" cy="45"/>
              </a:xfrm>
              <a:custGeom>
                <a:avLst/>
                <a:gdLst>
                  <a:gd name="T0" fmla="*/ 0 w 54"/>
                  <a:gd name="T1" fmla="*/ 0 h 45"/>
                  <a:gd name="T2" fmla="*/ 0 w 54"/>
                  <a:gd name="T3" fmla="*/ 41 h 45"/>
                  <a:gd name="T4" fmla="*/ 12 w 54"/>
                  <a:gd name="T5" fmla="*/ 41 h 45"/>
                  <a:gd name="T6" fmla="*/ 21 w 54"/>
                  <a:gd name="T7" fmla="*/ 41 h 45"/>
                  <a:gd name="T8" fmla="*/ 35 w 54"/>
                  <a:gd name="T9" fmla="*/ 45 h 45"/>
                  <a:gd name="T10" fmla="*/ 49 w 54"/>
                  <a:gd name="T11" fmla="*/ 43 h 45"/>
                  <a:gd name="T12" fmla="*/ 54 w 54"/>
                  <a:gd name="T13" fmla="*/ 41 h 45"/>
                  <a:gd name="T14" fmla="*/ 47 w 54"/>
                  <a:gd name="T15" fmla="*/ 39 h 45"/>
                  <a:gd name="T16" fmla="*/ 31 w 54"/>
                  <a:gd name="T17" fmla="*/ 35 h 45"/>
                  <a:gd name="T18" fmla="*/ 19 w 54"/>
                  <a:gd name="T19" fmla="*/ 27 h 45"/>
                  <a:gd name="T20" fmla="*/ 8 w 54"/>
                  <a:gd name="T21" fmla="*/ 15 h 45"/>
                  <a:gd name="T22" fmla="*/ 6 w 54"/>
                  <a:gd name="T23" fmla="*/ 8 h 45"/>
                  <a:gd name="T24" fmla="*/ 4 w 54"/>
                  <a:gd name="T25" fmla="*/ 2 h 45"/>
                  <a:gd name="T26" fmla="*/ 0 w 54"/>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5">
                    <a:moveTo>
                      <a:pt x="0" y="0"/>
                    </a:moveTo>
                    <a:lnTo>
                      <a:pt x="0" y="41"/>
                    </a:lnTo>
                    <a:lnTo>
                      <a:pt x="12" y="41"/>
                    </a:lnTo>
                    <a:lnTo>
                      <a:pt x="21" y="41"/>
                    </a:lnTo>
                    <a:lnTo>
                      <a:pt x="35" y="45"/>
                    </a:lnTo>
                    <a:lnTo>
                      <a:pt x="49" y="43"/>
                    </a:lnTo>
                    <a:lnTo>
                      <a:pt x="54" y="41"/>
                    </a:lnTo>
                    <a:lnTo>
                      <a:pt x="47" y="39"/>
                    </a:lnTo>
                    <a:lnTo>
                      <a:pt x="31" y="35"/>
                    </a:lnTo>
                    <a:lnTo>
                      <a:pt x="19" y="27"/>
                    </a:lnTo>
                    <a:lnTo>
                      <a:pt x="8" y="15"/>
                    </a:lnTo>
                    <a:lnTo>
                      <a:pt x="6" y="8"/>
                    </a:lnTo>
                    <a:lnTo>
                      <a:pt x="4" y="2"/>
                    </a:lnTo>
                    <a:lnTo>
                      <a:pt x="0" y="0"/>
                    </a:lnTo>
                    <a:close/>
                  </a:path>
                </a:pathLst>
              </a:custGeom>
              <a:grpFill/>
              <a:ln w="8001" cap="rnd">
                <a:solidFill>
                  <a:schemeClr val="accent1"/>
                </a:solidFill>
                <a:prstDash val="solid"/>
                <a:round/>
                <a:headEnd/>
                <a:tailEnd/>
              </a:ln>
            </p:spPr>
            <p:txBody>
              <a:bodyPr/>
              <a:lstStyle/>
              <a:p>
                <a:pPr>
                  <a:defRPr/>
                </a:pPr>
                <a:endParaRPr lang="en-GB" dirty="0"/>
              </a:p>
            </p:txBody>
          </p:sp>
        </p:grpSp>
      </p:grpSp>
      <p:grpSp>
        <p:nvGrpSpPr>
          <p:cNvPr id="1090" name="Chile">
            <a:extLst>
              <a:ext uri="{FF2B5EF4-FFF2-40B4-BE49-F238E27FC236}">
                <a16:creationId xmlns:a16="http://schemas.microsoft.com/office/drawing/2014/main" id="{EA8A59B3-07ED-458B-8A3A-34A0AFEA0CAE}"/>
              </a:ext>
            </a:extLst>
          </p:cNvPr>
          <p:cNvGrpSpPr>
            <a:grpSpLocks/>
          </p:cNvGrpSpPr>
          <p:nvPr/>
        </p:nvGrpSpPr>
        <p:grpSpPr>
          <a:xfrm>
            <a:off x="5232510" y="4841942"/>
            <a:ext cx="186367" cy="1023421"/>
            <a:chOff x="2341563" y="4629150"/>
            <a:chExt cx="214312" cy="1096963"/>
          </a:xfrm>
          <a:solidFill>
            <a:schemeClr val="accent1"/>
          </a:solidFill>
        </p:grpSpPr>
        <p:grpSp>
          <p:nvGrpSpPr>
            <p:cNvPr id="1091" name="Chile">
              <a:extLst>
                <a:ext uri="{FF2B5EF4-FFF2-40B4-BE49-F238E27FC236}">
                  <a16:creationId xmlns:a16="http://schemas.microsoft.com/office/drawing/2014/main" id="{F9CC2232-AF2A-42BC-B032-1AA1B3A83831}"/>
                </a:ext>
              </a:extLst>
            </p:cNvPr>
            <p:cNvGrpSpPr>
              <a:grpSpLocks/>
            </p:cNvGrpSpPr>
            <p:nvPr/>
          </p:nvGrpSpPr>
          <p:grpSpPr bwMode="auto">
            <a:xfrm>
              <a:off x="2341563" y="4629150"/>
              <a:ext cx="211137" cy="1035050"/>
              <a:chOff x="1485" y="3148"/>
              <a:chExt cx="133" cy="652"/>
            </a:xfrm>
            <a:grpFill/>
          </p:grpSpPr>
          <p:sp>
            <p:nvSpPr>
              <p:cNvPr id="1095" name="Freeform 256">
                <a:extLst>
                  <a:ext uri="{FF2B5EF4-FFF2-40B4-BE49-F238E27FC236}">
                    <a16:creationId xmlns:a16="http://schemas.microsoft.com/office/drawing/2014/main" id="{4FC1A912-C66B-4A1A-A5A6-EBD79FE5D9EA}"/>
                  </a:ext>
                </a:extLst>
              </p:cNvPr>
              <p:cNvSpPr>
                <a:spLocks/>
              </p:cNvSpPr>
              <p:nvPr/>
            </p:nvSpPr>
            <p:spPr bwMode="auto">
              <a:xfrm>
                <a:off x="1485" y="3148"/>
                <a:ext cx="133" cy="652"/>
              </a:xfrm>
              <a:custGeom>
                <a:avLst/>
                <a:gdLst>
                  <a:gd name="T0" fmla="*/ 94 w 133"/>
                  <a:gd name="T1" fmla="*/ 2 h 652"/>
                  <a:gd name="T2" fmla="*/ 110 w 133"/>
                  <a:gd name="T3" fmla="*/ 37 h 652"/>
                  <a:gd name="T4" fmla="*/ 122 w 133"/>
                  <a:gd name="T5" fmla="*/ 80 h 652"/>
                  <a:gd name="T6" fmla="*/ 131 w 133"/>
                  <a:gd name="T7" fmla="*/ 105 h 652"/>
                  <a:gd name="T8" fmla="*/ 108 w 133"/>
                  <a:gd name="T9" fmla="*/ 126 h 652"/>
                  <a:gd name="T10" fmla="*/ 88 w 133"/>
                  <a:gd name="T11" fmla="*/ 192 h 652"/>
                  <a:gd name="T12" fmla="*/ 80 w 133"/>
                  <a:gd name="T13" fmla="*/ 243 h 652"/>
                  <a:gd name="T14" fmla="*/ 82 w 133"/>
                  <a:gd name="T15" fmla="*/ 293 h 652"/>
                  <a:gd name="T16" fmla="*/ 73 w 133"/>
                  <a:gd name="T17" fmla="*/ 344 h 652"/>
                  <a:gd name="T18" fmla="*/ 59 w 133"/>
                  <a:gd name="T19" fmla="*/ 414 h 652"/>
                  <a:gd name="T20" fmla="*/ 59 w 133"/>
                  <a:gd name="T21" fmla="*/ 445 h 652"/>
                  <a:gd name="T22" fmla="*/ 61 w 133"/>
                  <a:gd name="T23" fmla="*/ 487 h 652"/>
                  <a:gd name="T24" fmla="*/ 51 w 133"/>
                  <a:gd name="T25" fmla="*/ 542 h 652"/>
                  <a:gd name="T26" fmla="*/ 34 w 133"/>
                  <a:gd name="T27" fmla="*/ 571 h 652"/>
                  <a:gd name="T28" fmla="*/ 51 w 133"/>
                  <a:gd name="T29" fmla="*/ 588 h 652"/>
                  <a:gd name="T30" fmla="*/ 67 w 133"/>
                  <a:gd name="T31" fmla="*/ 617 h 652"/>
                  <a:gd name="T32" fmla="*/ 86 w 133"/>
                  <a:gd name="T33" fmla="*/ 629 h 652"/>
                  <a:gd name="T34" fmla="*/ 73 w 133"/>
                  <a:gd name="T35" fmla="*/ 646 h 652"/>
                  <a:gd name="T36" fmla="*/ 57 w 133"/>
                  <a:gd name="T37" fmla="*/ 648 h 652"/>
                  <a:gd name="T38" fmla="*/ 69 w 133"/>
                  <a:gd name="T39" fmla="*/ 633 h 652"/>
                  <a:gd name="T40" fmla="*/ 51 w 133"/>
                  <a:gd name="T41" fmla="*/ 643 h 652"/>
                  <a:gd name="T42" fmla="*/ 45 w 133"/>
                  <a:gd name="T43" fmla="*/ 629 h 652"/>
                  <a:gd name="T44" fmla="*/ 38 w 133"/>
                  <a:gd name="T45" fmla="*/ 627 h 652"/>
                  <a:gd name="T46" fmla="*/ 41 w 133"/>
                  <a:gd name="T47" fmla="*/ 613 h 652"/>
                  <a:gd name="T48" fmla="*/ 26 w 133"/>
                  <a:gd name="T49" fmla="*/ 612 h 652"/>
                  <a:gd name="T50" fmla="*/ 20 w 133"/>
                  <a:gd name="T51" fmla="*/ 588 h 652"/>
                  <a:gd name="T52" fmla="*/ 16 w 133"/>
                  <a:gd name="T53" fmla="*/ 573 h 652"/>
                  <a:gd name="T54" fmla="*/ 8 w 133"/>
                  <a:gd name="T55" fmla="*/ 542 h 652"/>
                  <a:gd name="T56" fmla="*/ 18 w 133"/>
                  <a:gd name="T57" fmla="*/ 551 h 652"/>
                  <a:gd name="T58" fmla="*/ 28 w 133"/>
                  <a:gd name="T59" fmla="*/ 540 h 652"/>
                  <a:gd name="T60" fmla="*/ 28 w 133"/>
                  <a:gd name="T61" fmla="*/ 532 h 652"/>
                  <a:gd name="T62" fmla="*/ 18 w 133"/>
                  <a:gd name="T63" fmla="*/ 520 h 652"/>
                  <a:gd name="T64" fmla="*/ 16 w 133"/>
                  <a:gd name="T65" fmla="*/ 515 h 652"/>
                  <a:gd name="T66" fmla="*/ 10 w 133"/>
                  <a:gd name="T67" fmla="*/ 499 h 652"/>
                  <a:gd name="T68" fmla="*/ 24 w 133"/>
                  <a:gd name="T69" fmla="*/ 491 h 652"/>
                  <a:gd name="T70" fmla="*/ 41 w 133"/>
                  <a:gd name="T71" fmla="*/ 479 h 652"/>
                  <a:gd name="T72" fmla="*/ 43 w 133"/>
                  <a:gd name="T73" fmla="*/ 448 h 652"/>
                  <a:gd name="T74" fmla="*/ 45 w 133"/>
                  <a:gd name="T75" fmla="*/ 427 h 652"/>
                  <a:gd name="T76" fmla="*/ 36 w 133"/>
                  <a:gd name="T77" fmla="*/ 416 h 652"/>
                  <a:gd name="T78" fmla="*/ 32 w 133"/>
                  <a:gd name="T79" fmla="*/ 443 h 652"/>
                  <a:gd name="T80" fmla="*/ 22 w 133"/>
                  <a:gd name="T81" fmla="*/ 437 h 652"/>
                  <a:gd name="T82" fmla="*/ 28 w 133"/>
                  <a:gd name="T83" fmla="*/ 414 h 652"/>
                  <a:gd name="T84" fmla="*/ 32 w 133"/>
                  <a:gd name="T85" fmla="*/ 382 h 652"/>
                  <a:gd name="T86" fmla="*/ 34 w 133"/>
                  <a:gd name="T87" fmla="*/ 355 h 652"/>
                  <a:gd name="T88" fmla="*/ 38 w 133"/>
                  <a:gd name="T89" fmla="*/ 336 h 652"/>
                  <a:gd name="T90" fmla="*/ 51 w 133"/>
                  <a:gd name="T91" fmla="*/ 299 h 652"/>
                  <a:gd name="T92" fmla="*/ 63 w 133"/>
                  <a:gd name="T93" fmla="*/ 262 h 652"/>
                  <a:gd name="T94" fmla="*/ 69 w 133"/>
                  <a:gd name="T95" fmla="*/ 208 h 652"/>
                  <a:gd name="T96" fmla="*/ 69 w 133"/>
                  <a:gd name="T97" fmla="*/ 188 h 652"/>
                  <a:gd name="T98" fmla="*/ 80 w 133"/>
                  <a:gd name="T99" fmla="*/ 95 h 652"/>
                  <a:gd name="T100" fmla="*/ 82 w 133"/>
                  <a:gd name="T101" fmla="*/ 18 h 6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3" h="652">
                    <a:moveTo>
                      <a:pt x="82" y="18"/>
                    </a:moveTo>
                    <a:lnTo>
                      <a:pt x="88" y="16"/>
                    </a:lnTo>
                    <a:lnTo>
                      <a:pt x="94" y="2"/>
                    </a:lnTo>
                    <a:lnTo>
                      <a:pt x="96" y="0"/>
                    </a:lnTo>
                    <a:lnTo>
                      <a:pt x="100" y="12"/>
                    </a:lnTo>
                    <a:lnTo>
                      <a:pt x="110" y="37"/>
                    </a:lnTo>
                    <a:lnTo>
                      <a:pt x="110" y="54"/>
                    </a:lnTo>
                    <a:lnTo>
                      <a:pt x="118" y="66"/>
                    </a:lnTo>
                    <a:lnTo>
                      <a:pt x="122" y="80"/>
                    </a:lnTo>
                    <a:lnTo>
                      <a:pt x="124" y="93"/>
                    </a:lnTo>
                    <a:lnTo>
                      <a:pt x="133" y="93"/>
                    </a:lnTo>
                    <a:lnTo>
                      <a:pt x="131" y="105"/>
                    </a:lnTo>
                    <a:lnTo>
                      <a:pt x="122" y="117"/>
                    </a:lnTo>
                    <a:lnTo>
                      <a:pt x="114" y="121"/>
                    </a:lnTo>
                    <a:lnTo>
                      <a:pt x="108" y="126"/>
                    </a:lnTo>
                    <a:lnTo>
                      <a:pt x="112" y="155"/>
                    </a:lnTo>
                    <a:lnTo>
                      <a:pt x="94" y="181"/>
                    </a:lnTo>
                    <a:lnTo>
                      <a:pt x="88" y="192"/>
                    </a:lnTo>
                    <a:lnTo>
                      <a:pt x="84" y="216"/>
                    </a:lnTo>
                    <a:lnTo>
                      <a:pt x="80" y="227"/>
                    </a:lnTo>
                    <a:lnTo>
                      <a:pt x="80" y="243"/>
                    </a:lnTo>
                    <a:lnTo>
                      <a:pt x="88" y="266"/>
                    </a:lnTo>
                    <a:lnTo>
                      <a:pt x="86" y="283"/>
                    </a:lnTo>
                    <a:lnTo>
                      <a:pt x="82" y="293"/>
                    </a:lnTo>
                    <a:lnTo>
                      <a:pt x="80" y="313"/>
                    </a:lnTo>
                    <a:lnTo>
                      <a:pt x="71" y="322"/>
                    </a:lnTo>
                    <a:lnTo>
                      <a:pt x="73" y="344"/>
                    </a:lnTo>
                    <a:lnTo>
                      <a:pt x="73" y="359"/>
                    </a:lnTo>
                    <a:lnTo>
                      <a:pt x="61" y="384"/>
                    </a:lnTo>
                    <a:lnTo>
                      <a:pt x="59" y="414"/>
                    </a:lnTo>
                    <a:lnTo>
                      <a:pt x="57" y="425"/>
                    </a:lnTo>
                    <a:lnTo>
                      <a:pt x="55" y="441"/>
                    </a:lnTo>
                    <a:lnTo>
                      <a:pt x="59" y="445"/>
                    </a:lnTo>
                    <a:lnTo>
                      <a:pt x="59" y="464"/>
                    </a:lnTo>
                    <a:lnTo>
                      <a:pt x="63" y="476"/>
                    </a:lnTo>
                    <a:lnTo>
                      <a:pt x="61" y="487"/>
                    </a:lnTo>
                    <a:lnTo>
                      <a:pt x="61" y="513"/>
                    </a:lnTo>
                    <a:lnTo>
                      <a:pt x="53" y="524"/>
                    </a:lnTo>
                    <a:lnTo>
                      <a:pt x="51" y="542"/>
                    </a:lnTo>
                    <a:lnTo>
                      <a:pt x="43" y="553"/>
                    </a:lnTo>
                    <a:lnTo>
                      <a:pt x="36" y="561"/>
                    </a:lnTo>
                    <a:lnTo>
                      <a:pt x="34" y="571"/>
                    </a:lnTo>
                    <a:lnTo>
                      <a:pt x="36" y="578"/>
                    </a:lnTo>
                    <a:lnTo>
                      <a:pt x="39" y="586"/>
                    </a:lnTo>
                    <a:lnTo>
                      <a:pt x="51" y="588"/>
                    </a:lnTo>
                    <a:lnTo>
                      <a:pt x="51" y="604"/>
                    </a:lnTo>
                    <a:lnTo>
                      <a:pt x="57" y="615"/>
                    </a:lnTo>
                    <a:lnTo>
                      <a:pt x="67" y="617"/>
                    </a:lnTo>
                    <a:lnTo>
                      <a:pt x="92" y="617"/>
                    </a:lnTo>
                    <a:lnTo>
                      <a:pt x="94" y="625"/>
                    </a:lnTo>
                    <a:lnTo>
                      <a:pt x="86" y="629"/>
                    </a:lnTo>
                    <a:lnTo>
                      <a:pt x="78" y="631"/>
                    </a:lnTo>
                    <a:lnTo>
                      <a:pt x="73" y="637"/>
                    </a:lnTo>
                    <a:lnTo>
                      <a:pt x="73" y="646"/>
                    </a:lnTo>
                    <a:lnTo>
                      <a:pt x="71" y="652"/>
                    </a:lnTo>
                    <a:lnTo>
                      <a:pt x="63" y="652"/>
                    </a:lnTo>
                    <a:lnTo>
                      <a:pt x="57" y="648"/>
                    </a:lnTo>
                    <a:lnTo>
                      <a:pt x="59" y="645"/>
                    </a:lnTo>
                    <a:lnTo>
                      <a:pt x="65" y="641"/>
                    </a:lnTo>
                    <a:lnTo>
                      <a:pt x="69" y="633"/>
                    </a:lnTo>
                    <a:lnTo>
                      <a:pt x="63" y="629"/>
                    </a:lnTo>
                    <a:lnTo>
                      <a:pt x="55" y="635"/>
                    </a:lnTo>
                    <a:lnTo>
                      <a:pt x="51" y="643"/>
                    </a:lnTo>
                    <a:lnTo>
                      <a:pt x="43" y="641"/>
                    </a:lnTo>
                    <a:lnTo>
                      <a:pt x="38" y="635"/>
                    </a:lnTo>
                    <a:lnTo>
                      <a:pt x="45" y="629"/>
                    </a:lnTo>
                    <a:lnTo>
                      <a:pt x="47" y="625"/>
                    </a:lnTo>
                    <a:lnTo>
                      <a:pt x="45" y="621"/>
                    </a:lnTo>
                    <a:lnTo>
                      <a:pt x="38" y="627"/>
                    </a:lnTo>
                    <a:lnTo>
                      <a:pt x="28" y="627"/>
                    </a:lnTo>
                    <a:lnTo>
                      <a:pt x="30" y="619"/>
                    </a:lnTo>
                    <a:lnTo>
                      <a:pt x="41" y="613"/>
                    </a:lnTo>
                    <a:lnTo>
                      <a:pt x="41" y="610"/>
                    </a:lnTo>
                    <a:lnTo>
                      <a:pt x="34" y="612"/>
                    </a:lnTo>
                    <a:lnTo>
                      <a:pt x="26" y="612"/>
                    </a:lnTo>
                    <a:lnTo>
                      <a:pt x="28" y="604"/>
                    </a:lnTo>
                    <a:lnTo>
                      <a:pt x="22" y="600"/>
                    </a:lnTo>
                    <a:lnTo>
                      <a:pt x="20" y="588"/>
                    </a:lnTo>
                    <a:lnTo>
                      <a:pt x="20" y="584"/>
                    </a:lnTo>
                    <a:lnTo>
                      <a:pt x="20" y="577"/>
                    </a:lnTo>
                    <a:lnTo>
                      <a:pt x="16" y="573"/>
                    </a:lnTo>
                    <a:lnTo>
                      <a:pt x="10" y="565"/>
                    </a:lnTo>
                    <a:lnTo>
                      <a:pt x="6" y="557"/>
                    </a:lnTo>
                    <a:lnTo>
                      <a:pt x="8" y="542"/>
                    </a:lnTo>
                    <a:lnTo>
                      <a:pt x="14" y="542"/>
                    </a:lnTo>
                    <a:lnTo>
                      <a:pt x="16" y="544"/>
                    </a:lnTo>
                    <a:lnTo>
                      <a:pt x="18" y="551"/>
                    </a:lnTo>
                    <a:lnTo>
                      <a:pt x="24" y="549"/>
                    </a:lnTo>
                    <a:lnTo>
                      <a:pt x="24" y="540"/>
                    </a:lnTo>
                    <a:lnTo>
                      <a:pt x="28" y="540"/>
                    </a:lnTo>
                    <a:lnTo>
                      <a:pt x="32" y="538"/>
                    </a:lnTo>
                    <a:lnTo>
                      <a:pt x="32" y="530"/>
                    </a:lnTo>
                    <a:lnTo>
                      <a:pt x="28" y="532"/>
                    </a:lnTo>
                    <a:lnTo>
                      <a:pt x="20" y="534"/>
                    </a:lnTo>
                    <a:lnTo>
                      <a:pt x="18" y="528"/>
                    </a:lnTo>
                    <a:lnTo>
                      <a:pt x="18" y="520"/>
                    </a:lnTo>
                    <a:lnTo>
                      <a:pt x="24" y="518"/>
                    </a:lnTo>
                    <a:lnTo>
                      <a:pt x="24" y="515"/>
                    </a:lnTo>
                    <a:lnTo>
                      <a:pt x="16" y="515"/>
                    </a:lnTo>
                    <a:lnTo>
                      <a:pt x="0" y="515"/>
                    </a:lnTo>
                    <a:lnTo>
                      <a:pt x="6" y="507"/>
                    </a:lnTo>
                    <a:lnTo>
                      <a:pt x="10" y="499"/>
                    </a:lnTo>
                    <a:lnTo>
                      <a:pt x="16" y="491"/>
                    </a:lnTo>
                    <a:lnTo>
                      <a:pt x="22" y="487"/>
                    </a:lnTo>
                    <a:lnTo>
                      <a:pt x="24" y="491"/>
                    </a:lnTo>
                    <a:lnTo>
                      <a:pt x="28" y="503"/>
                    </a:lnTo>
                    <a:lnTo>
                      <a:pt x="36" y="493"/>
                    </a:lnTo>
                    <a:lnTo>
                      <a:pt x="41" y="479"/>
                    </a:lnTo>
                    <a:lnTo>
                      <a:pt x="39" y="470"/>
                    </a:lnTo>
                    <a:lnTo>
                      <a:pt x="38" y="458"/>
                    </a:lnTo>
                    <a:lnTo>
                      <a:pt x="43" y="448"/>
                    </a:lnTo>
                    <a:lnTo>
                      <a:pt x="41" y="439"/>
                    </a:lnTo>
                    <a:lnTo>
                      <a:pt x="43" y="433"/>
                    </a:lnTo>
                    <a:lnTo>
                      <a:pt x="45" y="427"/>
                    </a:lnTo>
                    <a:lnTo>
                      <a:pt x="45" y="416"/>
                    </a:lnTo>
                    <a:lnTo>
                      <a:pt x="39" y="414"/>
                    </a:lnTo>
                    <a:lnTo>
                      <a:pt x="36" y="416"/>
                    </a:lnTo>
                    <a:lnTo>
                      <a:pt x="34" y="425"/>
                    </a:lnTo>
                    <a:lnTo>
                      <a:pt x="32" y="431"/>
                    </a:lnTo>
                    <a:lnTo>
                      <a:pt x="32" y="443"/>
                    </a:lnTo>
                    <a:lnTo>
                      <a:pt x="28" y="448"/>
                    </a:lnTo>
                    <a:lnTo>
                      <a:pt x="22" y="445"/>
                    </a:lnTo>
                    <a:lnTo>
                      <a:pt x="22" y="437"/>
                    </a:lnTo>
                    <a:lnTo>
                      <a:pt x="22" y="425"/>
                    </a:lnTo>
                    <a:lnTo>
                      <a:pt x="26" y="417"/>
                    </a:lnTo>
                    <a:lnTo>
                      <a:pt x="28" y="414"/>
                    </a:lnTo>
                    <a:lnTo>
                      <a:pt x="28" y="404"/>
                    </a:lnTo>
                    <a:lnTo>
                      <a:pt x="30" y="390"/>
                    </a:lnTo>
                    <a:lnTo>
                      <a:pt x="32" y="382"/>
                    </a:lnTo>
                    <a:lnTo>
                      <a:pt x="39" y="375"/>
                    </a:lnTo>
                    <a:lnTo>
                      <a:pt x="36" y="365"/>
                    </a:lnTo>
                    <a:lnTo>
                      <a:pt x="34" y="355"/>
                    </a:lnTo>
                    <a:lnTo>
                      <a:pt x="34" y="348"/>
                    </a:lnTo>
                    <a:lnTo>
                      <a:pt x="32" y="336"/>
                    </a:lnTo>
                    <a:lnTo>
                      <a:pt x="38" y="336"/>
                    </a:lnTo>
                    <a:lnTo>
                      <a:pt x="41" y="322"/>
                    </a:lnTo>
                    <a:lnTo>
                      <a:pt x="47" y="311"/>
                    </a:lnTo>
                    <a:lnTo>
                      <a:pt x="51" y="299"/>
                    </a:lnTo>
                    <a:lnTo>
                      <a:pt x="57" y="283"/>
                    </a:lnTo>
                    <a:lnTo>
                      <a:pt x="59" y="270"/>
                    </a:lnTo>
                    <a:lnTo>
                      <a:pt x="63" y="262"/>
                    </a:lnTo>
                    <a:lnTo>
                      <a:pt x="61" y="225"/>
                    </a:lnTo>
                    <a:lnTo>
                      <a:pt x="61" y="214"/>
                    </a:lnTo>
                    <a:lnTo>
                      <a:pt x="69" y="208"/>
                    </a:lnTo>
                    <a:lnTo>
                      <a:pt x="69" y="200"/>
                    </a:lnTo>
                    <a:lnTo>
                      <a:pt x="65" y="194"/>
                    </a:lnTo>
                    <a:lnTo>
                      <a:pt x="69" y="188"/>
                    </a:lnTo>
                    <a:lnTo>
                      <a:pt x="73" y="169"/>
                    </a:lnTo>
                    <a:lnTo>
                      <a:pt x="78" y="140"/>
                    </a:lnTo>
                    <a:lnTo>
                      <a:pt x="80" y="95"/>
                    </a:lnTo>
                    <a:lnTo>
                      <a:pt x="86" y="51"/>
                    </a:lnTo>
                    <a:lnTo>
                      <a:pt x="84" y="27"/>
                    </a:lnTo>
                    <a:lnTo>
                      <a:pt x="82" y="18"/>
                    </a:lnTo>
                    <a:close/>
                  </a:path>
                </a:pathLst>
              </a:custGeom>
              <a:grpFill/>
              <a:ln w="9525">
                <a:solidFill>
                  <a:schemeClr val="accent1"/>
                </a:solidFill>
                <a:round/>
                <a:headEnd/>
                <a:tailEnd/>
              </a:ln>
            </p:spPr>
            <p:txBody>
              <a:bodyPr/>
              <a:lstStyle/>
              <a:p>
                <a:pPr>
                  <a:defRPr/>
                </a:pPr>
                <a:endParaRPr lang="en-GB" dirty="0"/>
              </a:p>
            </p:txBody>
          </p:sp>
          <p:sp>
            <p:nvSpPr>
              <p:cNvPr id="1096" name="Freeform 257">
                <a:extLst>
                  <a:ext uri="{FF2B5EF4-FFF2-40B4-BE49-F238E27FC236}">
                    <a16:creationId xmlns:a16="http://schemas.microsoft.com/office/drawing/2014/main" id="{57BFCB04-38A3-4C92-9C87-BD52B6781513}"/>
                  </a:ext>
                </a:extLst>
              </p:cNvPr>
              <p:cNvSpPr>
                <a:spLocks/>
              </p:cNvSpPr>
              <p:nvPr/>
            </p:nvSpPr>
            <p:spPr bwMode="auto">
              <a:xfrm>
                <a:off x="1485" y="3148"/>
                <a:ext cx="133" cy="652"/>
              </a:xfrm>
              <a:custGeom>
                <a:avLst/>
                <a:gdLst>
                  <a:gd name="T0" fmla="*/ 94 w 133"/>
                  <a:gd name="T1" fmla="*/ 2 h 652"/>
                  <a:gd name="T2" fmla="*/ 110 w 133"/>
                  <a:gd name="T3" fmla="*/ 37 h 652"/>
                  <a:gd name="T4" fmla="*/ 122 w 133"/>
                  <a:gd name="T5" fmla="*/ 80 h 652"/>
                  <a:gd name="T6" fmla="*/ 131 w 133"/>
                  <a:gd name="T7" fmla="*/ 105 h 652"/>
                  <a:gd name="T8" fmla="*/ 108 w 133"/>
                  <a:gd name="T9" fmla="*/ 126 h 652"/>
                  <a:gd name="T10" fmla="*/ 88 w 133"/>
                  <a:gd name="T11" fmla="*/ 192 h 652"/>
                  <a:gd name="T12" fmla="*/ 80 w 133"/>
                  <a:gd name="T13" fmla="*/ 243 h 652"/>
                  <a:gd name="T14" fmla="*/ 82 w 133"/>
                  <a:gd name="T15" fmla="*/ 293 h 652"/>
                  <a:gd name="T16" fmla="*/ 73 w 133"/>
                  <a:gd name="T17" fmla="*/ 344 h 652"/>
                  <a:gd name="T18" fmla="*/ 59 w 133"/>
                  <a:gd name="T19" fmla="*/ 414 h 652"/>
                  <a:gd name="T20" fmla="*/ 59 w 133"/>
                  <a:gd name="T21" fmla="*/ 445 h 652"/>
                  <a:gd name="T22" fmla="*/ 61 w 133"/>
                  <a:gd name="T23" fmla="*/ 487 h 652"/>
                  <a:gd name="T24" fmla="*/ 51 w 133"/>
                  <a:gd name="T25" fmla="*/ 542 h 652"/>
                  <a:gd name="T26" fmla="*/ 34 w 133"/>
                  <a:gd name="T27" fmla="*/ 571 h 652"/>
                  <a:gd name="T28" fmla="*/ 51 w 133"/>
                  <a:gd name="T29" fmla="*/ 588 h 652"/>
                  <a:gd name="T30" fmla="*/ 67 w 133"/>
                  <a:gd name="T31" fmla="*/ 617 h 652"/>
                  <a:gd name="T32" fmla="*/ 86 w 133"/>
                  <a:gd name="T33" fmla="*/ 629 h 652"/>
                  <a:gd name="T34" fmla="*/ 73 w 133"/>
                  <a:gd name="T35" fmla="*/ 646 h 652"/>
                  <a:gd name="T36" fmla="*/ 57 w 133"/>
                  <a:gd name="T37" fmla="*/ 648 h 652"/>
                  <a:gd name="T38" fmla="*/ 69 w 133"/>
                  <a:gd name="T39" fmla="*/ 633 h 652"/>
                  <a:gd name="T40" fmla="*/ 51 w 133"/>
                  <a:gd name="T41" fmla="*/ 643 h 652"/>
                  <a:gd name="T42" fmla="*/ 45 w 133"/>
                  <a:gd name="T43" fmla="*/ 629 h 652"/>
                  <a:gd name="T44" fmla="*/ 38 w 133"/>
                  <a:gd name="T45" fmla="*/ 627 h 652"/>
                  <a:gd name="T46" fmla="*/ 41 w 133"/>
                  <a:gd name="T47" fmla="*/ 613 h 652"/>
                  <a:gd name="T48" fmla="*/ 26 w 133"/>
                  <a:gd name="T49" fmla="*/ 612 h 652"/>
                  <a:gd name="T50" fmla="*/ 20 w 133"/>
                  <a:gd name="T51" fmla="*/ 588 h 652"/>
                  <a:gd name="T52" fmla="*/ 16 w 133"/>
                  <a:gd name="T53" fmla="*/ 573 h 652"/>
                  <a:gd name="T54" fmla="*/ 8 w 133"/>
                  <a:gd name="T55" fmla="*/ 542 h 652"/>
                  <a:gd name="T56" fmla="*/ 18 w 133"/>
                  <a:gd name="T57" fmla="*/ 551 h 652"/>
                  <a:gd name="T58" fmla="*/ 28 w 133"/>
                  <a:gd name="T59" fmla="*/ 540 h 652"/>
                  <a:gd name="T60" fmla="*/ 28 w 133"/>
                  <a:gd name="T61" fmla="*/ 532 h 652"/>
                  <a:gd name="T62" fmla="*/ 18 w 133"/>
                  <a:gd name="T63" fmla="*/ 520 h 652"/>
                  <a:gd name="T64" fmla="*/ 16 w 133"/>
                  <a:gd name="T65" fmla="*/ 515 h 652"/>
                  <a:gd name="T66" fmla="*/ 10 w 133"/>
                  <a:gd name="T67" fmla="*/ 499 h 652"/>
                  <a:gd name="T68" fmla="*/ 24 w 133"/>
                  <a:gd name="T69" fmla="*/ 491 h 652"/>
                  <a:gd name="T70" fmla="*/ 41 w 133"/>
                  <a:gd name="T71" fmla="*/ 479 h 652"/>
                  <a:gd name="T72" fmla="*/ 43 w 133"/>
                  <a:gd name="T73" fmla="*/ 448 h 652"/>
                  <a:gd name="T74" fmla="*/ 45 w 133"/>
                  <a:gd name="T75" fmla="*/ 427 h 652"/>
                  <a:gd name="T76" fmla="*/ 36 w 133"/>
                  <a:gd name="T77" fmla="*/ 416 h 652"/>
                  <a:gd name="T78" fmla="*/ 32 w 133"/>
                  <a:gd name="T79" fmla="*/ 443 h 652"/>
                  <a:gd name="T80" fmla="*/ 22 w 133"/>
                  <a:gd name="T81" fmla="*/ 437 h 652"/>
                  <a:gd name="T82" fmla="*/ 28 w 133"/>
                  <a:gd name="T83" fmla="*/ 414 h 652"/>
                  <a:gd name="T84" fmla="*/ 32 w 133"/>
                  <a:gd name="T85" fmla="*/ 382 h 652"/>
                  <a:gd name="T86" fmla="*/ 34 w 133"/>
                  <a:gd name="T87" fmla="*/ 355 h 652"/>
                  <a:gd name="T88" fmla="*/ 38 w 133"/>
                  <a:gd name="T89" fmla="*/ 336 h 652"/>
                  <a:gd name="T90" fmla="*/ 51 w 133"/>
                  <a:gd name="T91" fmla="*/ 299 h 652"/>
                  <a:gd name="T92" fmla="*/ 63 w 133"/>
                  <a:gd name="T93" fmla="*/ 262 h 652"/>
                  <a:gd name="T94" fmla="*/ 69 w 133"/>
                  <a:gd name="T95" fmla="*/ 208 h 652"/>
                  <a:gd name="T96" fmla="*/ 69 w 133"/>
                  <a:gd name="T97" fmla="*/ 188 h 652"/>
                  <a:gd name="T98" fmla="*/ 80 w 133"/>
                  <a:gd name="T99" fmla="*/ 95 h 652"/>
                  <a:gd name="T100" fmla="*/ 82 w 133"/>
                  <a:gd name="T101" fmla="*/ 18 h 6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3" h="652">
                    <a:moveTo>
                      <a:pt x="82" y="18"/>
                    </a:moveTo>
                    <a:lnTo>
                      <a:pt x="88" y="16"/>
                    </a:lnTo>
                    <a:lnTo>
                      <a:pt x="94" y="2"/>
                    </a:lnTo>
                    <a:lnTo>
                      <a:pt x="96" y="0"/>
                    </a:lnTo>
                    <a:lnTo>
                      <a:pt x="100" y="12"/>
                    </a:lnTo>
                    <a:lnTo>
                      <a:pt x="110" y="37"/>
                    </a:lnTo>
                    <a:lnTo>
                      <a:pt x="110" y="54"/>
                    </a:lnTo>
                    <a:lnTo>
                      <a:pt x="118" y="66"/>
                    </a:lnTo>
                    <a:lnTo>
                      <a:pt x="122" y="80"/>
                    </a:lnTo>
                    <a:lnTo>
                      <a:pt x="124" y="93"/>
                    </a:lnTo>
                    <a:lnTo>
                      <a:pt x="133" y="93"/>
                    </a:lnTo>
                    <a:lnTo>
                      <a:pt x="131" y="105"/>
                    </a:lnTo>
                    <a:lnTo>
                      <a:pt x="122" y="117"/>
                    </a:lnTo>
                    <a:lnTo>
                      <a:pt x="114" y="121"/>
                    </a:lnTo>
                    <a:lnTo>
                      <a:pt x="108" y="126"/>
                    </a:lnTo>
                    <a:lnTo>
                      <a:pt x="112" y="155"/>
                    </a:lnTo>
                    <a:lnTo>
                      <a:pt x="94" y="181"/>
                    </a:lnTo>
                    <a:lnTo>
                      <a:pt x="88" y="192"/>
                    </a:lnTo>
                    <a:lnTo>
                      <a:pt x="84" y="216"/>
                    </a:lnTo>
                    <a:lnTo>
                      <a:pt x="80" y="227"/>
                    </a:lnTo>
                    <a:lnTo>
                      <a:pt x="80" y="243"/>
                    </a:lnTo>
                    <a:lnTo>
                      <a:pt x="88" y="266"/>
                    </a:lnTo>
                    <a:lnTo>
                      <a:pt x="86" y="283"/>
                    </a:lnTo>
                    <a:lnTo>
                      <a:pt x="82" y="293"/>
                    </a:lnTo>
                    <a:lnTo>
                      <a:pt x="80" y="313"/>
                    </a:lnTo>
                    <a:lnTo>
                      <a:pt x="71" y="322"/>
                    </a:lnTo>
                    <a:lnTo>
                      <a:pt x="73" y="344"/>
                    </a:lnTo>
                    <a:lnTo>
                      <a:pt x="73" y="359"/>
                    </a:lnTo>
                    <a:lnTo>
                      <a:pt x="61" y="384"/>
                    </a:lnTo>
                    <a:lnTo>
                      <a:pt x="59" y="414"/>
                    </a:lnTo>
                    <a:lnTo>
                      <a:pt x="57" y="425"/>
                    </a:lnTo>
                    <a:lnTo>
                      <a:pt x="55" y="441"/>
                    </a:lnTo>
                    <a:lnTo>
                      <a:pt x="59" y="445"/>
                    </a:lnTo>
                    <a:lnTo>
                      <a:pt x="59" y="464"/>
                    </a:lnTo>
                    <a:lnTo>
                      <a:pt x="63" y="476"/>
                    </a:lnTo>
                    <a:lnTo>
                      <a:pt x="61" y="487"/>
                    </a:lnTo>
                    <a:lnTo>
                      <a:pt x="61" y="513"/>
                    </a:lnTo>
                    <a:lnTo>
                      <a:pt x="53" y="524"/>
                    </a:lnTo>
                    <a:lnTo>
                      <a:pt x="51" y="542"/>
                    </a:lnTo>
                    <a:lnTo>
                      <a:pt x="43" y="553"/>
                    </a:lnTo>
                    <a:lnTo>
                      <a:pt x="36" y="561"/>
                    </a:lnTo>
                    <a:lnTo>
                      <a:pt x="34" y="571"/>
                    </a:lnTo>
                    <a:lnTo>
                      <a:pt x="36" y="578"/>
                    </a:lnTo>
                    <a:lnTo>
                      <a:pt x="39" y="586"/>
                    </a:lnTo>
                    <a:lnTo>
                      <a:pt x="51" y="588"/>
                    </a:lnTo>
                    <a:lnTo>
                      <a:pt x="51" y="604"/>
                    </a:lnTo>
                    <a:lnTo>
                      <a:pt x="57" y="615"/>
                    </a:lnTo>
                    <a:lnTo>
                      <a:pt x="67" y="617"/>
                    </a:lnTo>
                    <a:lnTo>
                      <a:pt x="92" y="617"/>
                    </a:lnTo>
                    <a:lnTo>
                      <a:pt x="94" y="625"/>
                    </a:lnTo>
                    <a:lnTo>
                      <a:pt x="86" y="629"/>
                    </a:lnTo>
                    <a:lnTo>
                      <a:pt x="78" y="631"/>
                    </a:lnTo>
                    <a:lnTo>
                      <a:pt x="73" y="637"/>
                    </a:lnTo>
                    <a:lnTo>
                      <a:pt x="73" y="646"/>
                    </a:lnTo>
                    <a:lnTo>
                      <a:pt x="71" y="652"/>
                    </a:lnTo>
                    <a:lnTo>
                      <a:pt x="63" y="652"/>
                    </a:lnTo>
                    <a:lnTo>
                      <a:pt x="57" y="648"/>
                    </a:lnTo>
                    <a:lnTo>
                      <a:pt x="59" y="645"/>
                    </a:lnTo>
                    <a:lnTo>
                      <a:pt x="65" y="641"/>
                    </a:lnTo>
                    <a:lnTo>
                      <a:pt x="69" y="633"/>
                    </a:lnTo>
                    <a:lnTo>
                      <a:pt x="63" y="629"/>
                    </a:lnTo>
                    <a:lnTo>
                      <a:pt x="55" y="635"/>
                    </a:lnTo>
                    <a:lnTo>
                      <a:pt x="51" y="643"/>
                    </a:lnTo>
                    <a:lnTo>
                      <a:pt x="43" y="641"/>
                    </a:lnTo>
                    <a:lnTo>
                      <a:pt x="38" y="635"/>
                    </a:lnTo>
                    <a:lnTo>
                      <a:pt x="45" y="629"/>
                    </a:lnTo>
                    <a:lnTo>
                      <a:pt x="47" y="625"/>
                    </a:lnTo>
                    <a:lnTo>
                      <a:pt x="45" y="621"/>
                    </a:lnTo>
                    <a:lnTo>
                      <a:pt x="38" y="627"/>
                    </a:lnTo>
                    <a:lnTo>
                      <a:pt x="28" y="627"/>
                    </a:lnTo>
                    <a:lnTo>
                      <a:pt x="30" y="619"/>
                    </a:lnTo>
                    <a:lnTo>
                      <a:pt x="41" y="613"/>
                    </a:lnTo>
                    <a:lnTo>
                      <a:pt x="41" y="610"/>
                    </a:lnTo>
                    <a:lnTo>
                      <a:pt x="34" y="612"/>
                    </a:lnTo>
                    <a:lnTo>
                      <a:pt x="26" y="612"/>
                    </a:lnTo>
                    <a:lnTo>
                      <a:pt x="28" y="604"/>
                    </a:lnTo>
                    <a:lnTo>
                      <a:pt x="22" y="600"/>
                    </a:lnTo>
                    <a:lnTo>
                      <a:pt x="20" y="588"/>
                    </a:lnTo>
                    <a:lnTo>
                      <a:pt x="20" y="584"/>
                    </a:lnTo>
                    <a:lnTo>
                      <a:pt x="20" y="577"/>
                    </a:lnTo>
                    <a:lnTo>
                      <a:pt x="16" y="573"/>
                    </a:lnTo>
                    <a:lnTo>
                      <a:pt x="10" y="565"/>
                    </a:lnTo>
                    <a:lnTo>
                      <a:pt x="6" y="557"/>
                    </a:lnTo>
                    <a:lnTo>
                      <a:pt x="8" y="542"/>
                    </a:lnTo>
                    <a:lnTo>
                      <a:pt x="14" y="542"/>
                    </a:lnTo>
                    <a:lnTo>
                      <a:pt x="16" y="544"/>
                    </a:lnTo>
                    <a:lnTo>
                      <a:pt x="18" y="551"/>
                    </a:lnTo>
                    <a:lnTo>
                      <a:pt x="24" y="549"/>
                    </a:lnTo>
                    <a:lnTo>
                      <a:pt x="24" y="540"/>
                    </a:lnTo>
                    <a:lnTo>
                      <a:pt x="28" y="540"/>
                    </a:lnTo>
                    <a:lnTo>
                      <a:pt x="32" y="538"/>
                    </a:lnTo>
                    <a:lnTo>
                      <a:pt x="32" y="530"/>
                    </a:lnTo>
                    <a:lnTo>
                      <a:pt x="28" y="532"/>
                    </a:lnTo>
                    <a:lnTo>
                      <a:pt x="20" y="534"/>
                    </a:lnTo>
                    <a:lnTo>
                      <a:pt x="18" y="528"/>
                    </a:lnTo>
                    <a:lnTo>
                      <a:pt x="18" y="520"/>
                    </a:lnTo>
                    <a:lnTo>
                      <a:pt x="24" y="518"/>
                    </a:lnTo>
                    <a:lnTo>
                      <a:pt x="24" y="515"/>
                    </a:lnTo>
                    <a:lnTo>
                      <a:pt x="16" y="515"/>
                    </a:lnTo>
                    <a:lnTo>
                      <a:pt x="0" y="515"/>
                    </a:lnTo>
                    <a:lnTo>
                      <a:pt x="6" y="507"/>
                    </a:lnTo>
                    <a:lnTo>
                      <a:pt x="10" y="499"/>
                    </a:lnTo>
                    <a:lnTo>
                      <a:pt x="16" y="491"/>
                    </a:lnTo>
                    <a:lnTo>
                      <a:pt x="22" y="487"/>
                    </a:lnTo>
                    <a:lnTo>
                      <a:pt x="24" y="491"/>
                    </a:lnTo>
                    <a:lnTo>
                      <a:pt x="28" y="503"/>
                    </a:lnTo>
                    <a:lnTo>
                      <a:pt x="36" y="493"/>
                    </a:lnTo>
                    <a:lnTo>
                      <a:pt x="41" y="479"/>
                    </a:lnTo>
                    <a:lnTo>
                      <a:pt x="39" y="470"/>
                    </a:lnTo>
                    <a:lnTo>
                      <a:pt x="38" y="458"/>
                    </a:lnTo>
                    <a:lnTo>
                      <a:pt x="43" y="448"/>
                    </a:lnTo>
                    <a:lnTo>
                      <a:pt x="41" y="439"/>
                    </a:lnTo>
                    <a:lnTo>
                      <a:pt x="43" y="433"/>
                    </a:lnTo>
                    <a:lnTo>
                      <a:pt x="45" y="427"/>
                    </a:lnTo>
                    <a:lnTo>
                      <a:pt x="45" y="416"/>
                    </a:lnTo>
                    <a:lnTo>
                      <a:pt x="39" y="414"/>
                    </a:lnTo>
                    <a:lnTo>
                      <a:pt x="36" y="416"/>
                    </a:lnTo>
                    <a:lnTo>
                      <a:pt x="34" y="425"/>
                    </a:lnTo>
                    <a:lnTo>
                      <a:pt x="32" y="431"/>
                    </a:lnTo>
                    <a:lnTo>
                      <a:pt x="32" y="443"/>
                    </a:lnTo>
                    <a:lnTo>
                      <a:pt x="28" y="448"/>
                    </a:lnTo>
                    <a:lnTo>
                      <a:pt x="22" y="445"/>
                    </a:lnTo>
                    <a:lnTo>
                      <a:pt x="22" y="437"/>
                    </a:lnTo>
                    <a:lnTo>
                      <a:pt x="22" y="425"/>
                    </a:lnTo>
                    <a:lnTo>
                      <a:pt x="26" y="417"/>
                    </a:lnTo>
                    <a:lnTo>
                      <a:pt x="28" y="414"/>
                    </a:lnTo>
                    <a:lnTo>
                      <a:pt x="28" y="404"/>
                    </a:lnTo>
                    <a:lnTo>
                      <a:pt x="30" y="390"/>
                    </a:lnTo>
                    <a:lnTo>
                      <a:pt x="32" y="382"/>
                    </a:lnTo>
                    <a:lnTo>
                      <a:pt x="39" y="375"/>
                    </a:lnTo>
                    <a:lnTo>
                      <a:pt x="36" y="365"/>
                    </a:lnTo>
                    <a:lnTo>
                      <a:pt x="34" y="355"/>
                    </a:lnTo>
                    <a:lnTo>
                      <a:pt x="34" y="348"/>
                    </a:lnTo>
                    <a:lnTo>
                      <a:pt x="32" y="336"/>
                    </a:lnTo>
                    <a:lnTo>
                      <a:pt x="38" y="336"/>
                    </a:lnTo>
                    <a:lnTo>
                      <a:pt x="41" y="322"/>
                    </a:lnTo>
                    <a:lnTo>
                      <a:pt x="47" y="311"/>
                    </a:lnTo>
                    <a:lnTo>
                      <a:pt x="51" y="299"/>
                    </a:lnTo>
                    <a:lnTo>
                      <a:pt x="57" y="283"/>
                    </a:lnTo>
                    <a:lnTo>
                      <a:pt x="59" y="270"/>
                    </a:lnTo>
                    <a:lnTo>
                      <a:pt x="63" y="262"/>
                    </a:lnTo>
                    <a:lnTo>
                      <a:pt x="61" y="225"/>
                    </a:lnTo>
                    <a:lnTo>
                      <a:pt x="61" y="214"/>
                    </a:lnTo>
                    <a:lnTo>
                      <a:pt x="69" y="208"/>
                    </a:lnTo>
                    <a:lnTo>
                      <a:pt x="69" y="200"/>
                    </a:lnTo>
                    <a:lnTo>
                      <a:pt x="65" y="194"/>
                    </a:lnTo>
                    <a:lnTo>
                      <a:pt x="69" y="188"/>
                    </a:lnTo>
                    <a:lnTo>
                      <a:pt x="73" y="169"/>
                    </a:lnTo>
                    <a:lnTo>
                      <a:pt x="78" y="140"/>
                    </a:lnTo>
                    <a:lnTo>
                      <a:pt x="80" y="95"/>
                    </a:lnTo>
                    <a:lnTo>
                      <a:pt x="86" y="51"/>
                    </a:lnTo>
                    <a:lnTo>
                      <a:pt x="84" y="27"/>
                    </a:lnTo>
                    <a:lnTo>
                      <a:pt x="82" y="18"/>
                    </a:lnTo>
                    <a:close/>
                  </a:path>
                </a:pathLst>
              </a:custGeom>
              <a:grpFill/>
              <a:ln w="7938" cap="rnd">
                <a:solidFill>
                  <a:schemeClr val="accent1"/>
                </a:solidFill>
                <a:prstDash val="solid"/>
                <a:round/>
                <a:headEnd/>
                <a:tailEnd/>
              </a:ln>
            </p:spPr>
            <p:txBody>
              <a:bodyPr/>
              <a:lstStyle/>
              <a:p>
                <a:pPr>
                  <a:defRPr/>
                </a:pPr>
                <a:endParaRPr lang="en-GB" dirty="0"/>
              </a:p>
            </p:txBody>
          </p:sp>
        </p:grpSp>
        <p:grpSp>
          <p:nvGrpSpPr>
            <p:cNvPr id="1092" name="Chile">
              <a:extLst>
                <a:ext uri="{FF2B5EF4-FFF2-40B4-BE49-F238E27FC236}">
                  <a16:creationId xmlns:a16="http://schemas.microsoft.com/office/drawing/2014/main" id="{8E499EFB-5C75-46A3-B6C1-8E9E413A9DB8}"/>
                </a:ext>
              </a:extLst>
            </p:cNvPr>
            <p:cNvGrpSpPr>
              <a:grpSpLocks/>
            </p:cNvGrpSpPr>
            <p:nvPr/>
          </p:nvGrpSpPr>
          <p:grpSpPr bwMode="auto">
            <a:xfrm>
              <a:off x="2451100" y="5627688"/>
              <a:ext cx="104775" cy="98425"/>
              <a:chOff x="1554" y="3777"/>
              <a:chExt cx="66" cy="62"/>
            </a:xfrm>
            <a:grpFill/>
          </p:grpSpPr>
          <p:sp>
            <p:nvSpPr>
              <p:cNvPr id="1093" name="Freeform 262">
                <a:extLst>
                  <a:ext uri="{FF2B5EF4-FFF2-40B4-BE49-F238E27FC236}">
                    <a16:creationId xmlns:a16="http://schemas.microsoft.com/office/drawing/2014/main" id="{28140BF6-86E9-4364-9764-72D93B38812C}"/>
                  </a:ext>
                </a:extLst>
              </p:cNvPr>
              <p:cNvSpPr>
                <a:spLocks/>
              </p:cNvSpPr>
              <p:nvPr/>
            </p:nvSpPr>
            <p:spPr bwMode="auto">
              <a:xfrm>
                <a:off x="1554" y="3777"/>
                <a:ext cx="66" cy="62"/>
              </a:xfrm>
              <a:custGeom>
                <a:avLst/>
                <a:gdLst>
                  <a:gd name="T0" fmla="*/ 2 w 66"/>
                  <a:gd name="T1" fmla="*/ 45 h 62"/>
                  <a:gd name="T2" fmla="*/ 0 w 66"/>
                  <a:gd name="T3" fmla="*/ 39 h 62"/>
                  <a:gd name="T4" fmla="*/ 6 w 66"/>
                  <a:gd name="T5" fmla="*/ 37 h 62"/>
                  <a:gd name="T6" fmla="*/ 9 w 66"/>
                  <a:gd name="T7" fmla="*/ 37 h 62"/>
                  <a:gd name="T8" fmla="*/ 19 w 66"/>
                  <a:gd name="T9" fmla="*/ 37 h 62"/>
                  <a:gd name="T10" fmla="*/ 25 w 66"/>
                  <a:gd name="T11" fmla="*/ 39 h 62"/>
                  <a:gd name="T12" fmla="*/ 29 w 66"/>
                  <a:gd name="T13" fmla="*/ 37 h 62"/>
                  <a:gd name="T14" fmla="*/ 21 w 66"/>
                  <a:gd name="T15" fmla="*/ 31 h 62"/>
                  <a:gd name="T16" fmla="*/ 15 w 66"/>
                  <a:gd name="T17" fmla="*/ 27 h 62"/>
                  <a:gd name="T18" fmla="*/ 17 w 66"/>
                  <a:gd name="T19" fmla="*/ 21 h 62"/>
                  <a:gd name="T20" fmla="*/ 21 w 66"/>
                  <a:gd name="T21" fmla="*/ 21 h 62"/>
                  <a:gd name="T22" fmla="*/ 27 w 66"/>
                  <a:gd name="T23" fmla="*/ 19 h 62"/>
                  <a:gd name="T24" fmla="*/ 25 w 66"/>
                  <a:gd name="T25" fmla="*/ 14 h 62"/>
                  <a:gd name="T26" fmla="*/ 19 w 66"/>
                  <a:gd name="T27" fmla="*/ 16 h 62"/>
                  <a:gd name="T28" fmla="*/ 13 w 66"/>
                  <a:gd name="T29" fmla="*/ 18 h 62"/>
                  <a:gd name="T30" fmla="*/ 11 w 66"/>
                  <a:gd name="T31" fmla="*/ 12 h 62"/>
                  <a:gd name="T32" fmla="*/ 13 w 66"/>
                  <a:gd name="T33" fmla="*/ 8 h 62"/>
                  <a:gd name="T34" fmla="*/ 19 w 66"/>
                  <a:gd name="T35" fmla="*/ 6 h 62"/>
                  <a:gd name="T36" fmla="*/ 23 w 66"/>
                  <a:gd name="T37" fmla="*/ 2 h 62"/>
                  <a:gd name="T38" fmla="*/ 31 w 66"/>
                  <a:gd name="T39" fmla="*/ 0 h 62"/>
                  <a:gd name="T40" fmla="*/ 37 w 66"/>
                  <a:gd name="T41" fmla="*/ 0 h 62"/>
                  <a:gd name="T42" fmla="*/ 41 w 66"/>
                  <a:gd name="T43" fmla="*/ 6 h 62"/>
                  <a:gd name="T44" fmla="*/ 41 w 66"/>
                  <a:gd name="T45" fmla="*/ 47 h 62"/>
                  <a:gd name="T46" fmla="*/ 62 w 66"/>
                  <a:gd name="T47" fmla="*/ 47 h 62"/>
                  <a:gd name="T48" fmla="*/ 66 w 66"/>
                  <a:gd name="T49" fmla="*/ 51 h 62"/>
                  <a:gd name="T50" fmla="*/ 66 w 66"/>
                  <a:gd name="T51" fmla="*/ 55 h 62"/>
                  <a:gd name="T52" fmla="*/ 58 w 66"/>
                  <a:gd name="T53" fmla="*/ 56 h 62"/>
                  <a:gd name="T54" fmla="*/ 51 w 66"/>
                  <a:gd name="T55" fmla="*/ 56 h 62"/>
                  <a:gd name="T56" fmla="*/ 43 w 66"/>
                  <a:gd name="T57" fmla="*/ 58 h 62"/>
                  <a:gd name="T58" fmla="*/ 41 w 66"/>
                  <a:gd name="T59" fmla="*/ 62 h 62"/>
                  <a:gd name="T60" fmla="*/ 33 w 66"/>
                  <a:gd name="T61" fmla="*/ 60 h 62"/>
                  <a:gd name="T62" fmla="*/ 23 w 66"/>
                  <a:gd name="T63" fmla="*/ 58 h 62"/>
                  <a:gd name="T64" fmla="*/ 19 w 66"/>
                  <a:gd name="T65" fmla="*/ 55 h 62"/>
                  <a:gd name="T66" fmla="*/ 19 w 66"/>
                  <a:gd name="T67" fmla="*/ 49 h 62"/>
                  <a:gd name="T68" fmla="*/ 15 w 66"/>
                  <a:gd name="T69" fmla="*/ 49 h 62"/>
                  <a:gd name="T70" fmla="*/ 11 w 66"/>
                  <a:gd name="T71" fmla="*/ 49 h 62"/>
                  <a:gd name="T72" fmla="*/ 11 w 66"/>
                  <a:gd name="T73" fmla="*/ 55 h 62"/>
                  <a:gd name="T74" fmla="*/ 2 w 66"/>
                  <a:gd name="T75" fmla="*/ 51 h 62"/>
                  <a:gd name="T76" fmla="*/ 2 w 66"/>
                  <a:gd name="T77" fmla="*/ 45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6" h="62">
                    <a:moveTo>
                      <a:pt x="2" y="45"/>
                    </a:moveTo>
                    <a:lnTo>
                      <a:pt x="0" y="39"/>
                    </a:lnTo>
                    <a:lnTo>
                      <a:pt x="6" y="37"/>
                    </a:lnTo>
                    <a:lnTo>
                      <a:pt x="9" y="37"/>
                    </a:lnTo>
                    <a:lnTo>
                      <a:pt x="19" y="37"/>
                    </a:lnTo>
                    <a:lnTo>
                      <a:pt x="25" y="39"/>
                    </a:lnTo>
                    <a:lnTo>
                      <a:pt x="29" y="37"/>
                    </a:lnTo>
                    <a:lnTo>
                      <a:pt x="21" y="31"/>
                    </a:lnTo>
                    <a:lnTo>
                      <a:pt x="15" y="27"/>
                    </a:lnTo>
                    <a:lnTo>
                      <a:pt x="17" y="21"/>
                    </a:lnTo>
                    <a:lnTo>
                      <a:pt x="21" y="21"/>
                    </a:lnTo>
                    <a:lnTo>
                      <a:pt x="27" y="19"/>
                    </a:lnTo>
                    <a:lnTo>
                      <a:pt x="25" y="14"/>
                    </a:lnTo>
                    <a:lnTo>
                      <a:pt x="19" y="16"/>
                    </a:lnTo>
                    <a:lnTo>
                      <a:pt x="13" y="18"/>
                    </a:lnTo>
                    <a:lnTo>
                      <a:pt x="11" y="12"/>
                    </a:lnTo>
                    <a:lnTo>
                      <a:pt x="13" y="8"/>
                    </a:lnTo>
                    <a:lnTo>
                      <a:pt x="19" y="6"/>
                    </a:lnTo>
                    <a:lnTo>
                      <a:pt x="23" y="2"/>
                    </a:lnTo>
                    <a:lnTo>
                      <a:pt x="31" y="0"/>
                    </a:lnTo>
                    <a:lnTo>
                      <a:pt x="37" y="0"/>
                    </a:lnTo>
                    <a:lnTo>
                      <a:pt x="41" y="6"/>
                    </a:lnTo>
                    <a:lnTo>
                      <a:pt x="41" y="47"/>
                    </a:lnTo>
                    <a:lnTo>
                      <a:pt x="62" y="47"/>
                    </a:lnTo>
                    <a:lnTo>
                      <a:pt x="66" y="51"/>
                    </a:lnTo>
                    <a:lnTo>
                      <a:pt x="66" y="55"/>
                    </a:lnTo>
                    <a:lnTo>
                      <a:pt x="58" y="56"/>
                    </a:lnTo>
                    <a:lnTo>
                      <a:pt x="51" y="56"/>
                    </a:lnTo>
                    <a:lnTo>
                      <a:pt x="43" y="58"/>
                    </a:lnTo>
                    <a:lnTo>
                      <a:pt x="41" y="62"/>
                    </a:lnTo>
                    <a:lnTo>
                      <a:pt x="33" y="60"/>
                    </a:lnTo>
                    <a:lnTo>
                      <a:pt x="23" y="58"/>
                    </a:lnTo>
                    <a:lnTo>
                      <a:pt x="19" y="55"/>
                    </a:lnTo>
                    <a:lnTo>
                      <a:pt x="19" y="49"/>
                    </a:lnTo>
                    <a:lnTo>
                      <a:pt x="15" y="49"/>
                    </a:lnTo>
                    <a:lnTo>
                      <a:pt x="11" y="49"/>
                    </a:lnTo>
                    <a:lnTo>
                      <a:pt x="11" y="55"/>
                    </a:lnTo>
                    <a:lnTo>
                      <a:pt x="2" y="51"/>
                    </a:lnTo>
                    <a:lnTo>
                      <a:pt x="2" y="45"/>
                    </a:lnTo>
                    <a:close/>
                  </a:path>
                </a:pathLst>
              </a:custGeom>
              <a:grpFill/>
              <a:ln w="9525">
                <a:solidFill>
                  <a:schemeClr val="accent1"/>
                </a:solidFill>
                <a:round/>
                <a:headEnd/>
                <a:tailEnd/>
              </a:ln>
            </p:spPr>
            <p:txBody>
              <a:bodyPr/>
              <a:lstStyle/>
              <a:p>
                <a:pPr>
                  <a:defRPr/>
                </a:pPr>
                <a:endParaRPr lang="en-GB" dirty="0"/>
              </a:p>
            </p:txBody>
          </p:sp>
          <p:sp>
            <p:nvSpPr>
              <p:cNvPr id="1094" name="Freeform 263">
                <a:extLst>
                  <a:ext uri="{FF2B5EF4-FFF2-40B4-BE49-F238E27FC236}">
                    <a16:creationId xmlns:a16="http://schemas.microsoft.com/office/drawing/2014/main" id="{1C9E47ED-C8FB-424B-9D86-1C31CF6CC707}"/>
                  </a:ext>
                </a:extLst>
              </p:cNvPr>
              <p:cNvSpPr>
                <a:spLocks/>
              </p:cNvSpPr>
              <p:nvPr/>
            </p:nvSpPr>
            <p:spPr bwMode="auto">
              <a:xfrm>
                <a:off x="1554" y="3777"/>
                <a:ext cx="66" cy="62"/>
              </a:xfrm>
              <a:custGeom>
                <a:avLst/>
                <a:gdLst>
                  <a:gd name="T0" fmla="*/ 2 w 66"/>
                  <a:gd name="T1" fmla="*/ 45 h 62"/>
                  <a:gd name="T2" fmla="*/ 0 w 66"/>
                  <a:gd name="T3" fmla="*/ 39 h 62"/>
                  <a:gd name="T4" fmla="*/ 6 w 66"/>
                  <a:gd name="T5" fmla="*/ 37 h 62"/>
                  <a:gd name="T6" fmla="*/ 9 w 66"/>
                  <a:gd name="T7" fmla="*/ 37 h 62"/>
                  <a:gd name="T8" fmla="*/ 19 w 66"/>
                  <a:gd name="T9" fmla="*/ 37 h 62"/>
                  <a:gd name="T10" fmla="*/ 25 w 66"/>
                  <a:gd name="T11" fmla="*/ 39 h 62"/>
                  <a:gd name="T12" fmla="*/ 29 w 66"/>
                  <a:gd name="T13" fmla="*/ 37 h 62"/>
                  <a:gd name="T14" fmla="*/ 21 w 66"/>
                  <a:gd name="T15" fmla="*/ 31 h 62"/>
                  <a:gd name="T16" fmla="*/ 15 w 66"/>
                  <a:gd name="T17" fmla="*/ 27 h 62"/>
                  <a:gd name="T18" fmla="*/ 17 w 66"/>
                  <a:gd name="T19" fmla="*/ 21 h 62"/>
                  <a:gd name="T20" fmla="*/ 21 w 66"/>
                  <a:gd name="T21" fmla="*/ 21 h 62"/>
                  <a:gd name="T22" fmla="*/ 27 w 66"/>
                  <a:gd name="T23" fmla="*/ 19 h 62"/>
                  <a:gd name="T24" fmla="*/ 25 w 66"/>
                  <a:gd name="T25" fmla="*/ 14 h 62"/>
                  <a:gd name="T26" fmla="*/ 19 w 66"/>
                  <a:gd name="T27" fmla="*/ 16 h 62"/>
                  <a:gd name="T28" fmla="*/ 13 w 66"/>
                  <a:gd name="T29" fmla="*/ 18 h 62"/>
                  <a:gd name="T30" fmla="*/ 11 w 66"/>
                  <a:gd name="T31" fmla="*/ 12 h 62"/>
                  <a:gd name="T32" fmla="*/ 13 w 66"/>
                  <a:gd name="T33" fmla="*/ 8 h 62"/>
                  <a:gd name="T34" fmla="*/ 19 w 66"/>
                  <a:gd name="T35" fmla="*/ 6 h 62"/>
                  <a:gd name="T36" fmla="*/ 23 w 66"/>
                  <a:gd name="T37" fmla="*/ 2 h 62"/>
                  <a:gd name="T38" fmla="*/ 31 w 66"/>
                  <a:gd name="T39" fmla="*/ 0 h 62"/>
                  <a:gd name="T40" fmla="*/ 37 w 66"/>
                  <a:gd name="T41" fmla="*/ 0 h 62"/>
                  <a:gd name="T42" fmla="*/ 41 w 66"/>
                  <a:gd name="T43" fmla="*/ 6 h 62"/>
                  <a:gd name="T44" fmla="*/ 41 w 66"/>
                  <a:gd name="T45" fmla="*/ 47 h 62"/>
                  <a:gd name="T46" fmla="*/ 62 w 66"/>
                  <a:gd name="T47" fmla="*/ 47 h 62"/>
                  <a:gd name="T48" fmla="*/ 66 w 66"/>
                  <a:gd name="T49" fmla="*/ 51 h 62"/>
                  <a:gd name="T50" fmla="*/ 66 w 66"/>
                  <a:gd name="T51" fmla="*/ 55 h 62"/>
                  <a:gd name="T52" fmla="*/ 58 w 66"/>
                  <a:gd name="T53" fmla="*/ 56 h 62"/>
                  <a:gd name="T54" fmla="*/ 51 w 66"/>
                  <a:gd name="T55" fmla="*/ 56 h 62"/>
                  <a:gd name="T56" fmla="*/ 43 w 66"/>
                  <a:gd name="T57" fmla="*/ 58 h 62"/>
                  <a:gd name="T58" fmla="*/ 41 w 66"/>
                  <a:gd name="T59" fmla="*/ 62 h 62"/>
                  <a:gd name="T60" fmla="*/ 33 w 66"/>
                  <a:gd name="T61" fmla="*/ 60 h 62"/>
                  <a:gd name="T62" fmla="*/ 23 w 66"/>
                  <a:gd name="T63" fmla="*/ 58 h 62"/>
                  <a:gd name="T64" fmla="*/ 19 w 66"/>
                  <a:gd name="T65" fmla="*/ 55 h 62"/>
                  <a:gd name="T66" fmla="*/ 19 w 66"/>
                  <a:gd name="T67" fmla="*/ 49 h 62"/>
                  <a:gd name="T68" fmla="*/ 15 w 66"/>
                  <a:gd name="T69" fmla="*/ 49 h 62"/>
                  <a:gd name="T70" fmla="*/ 11 w 66"/>
                  <a:gd name="T71" fmla="*/ 49 h 62"/>
                  <a:gd name="T72" fmla="*/ 11 w 66"/>
                  <a:gd name="T73" fmla="*/ 55 h 62"/>
                  <a:gd name="T74" fmla="*/ 2 w 66"/>
                  <a:gd name="T75" fmla="*/ 51 h 62"/>
                  <a:gd name="T76" fmla="*/ 2 w 66"/>
                  <a:gd name="T77" fmla="*/ 45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6" h="62">
                    <a:moveTo>
                      <a:pt x="2" y="45"/>
                    </a:moveTo>
                    <a:lnTo>
                      <a:pt x="0" y="39"/>
                    </a:lnTo>
                    <a:lnTo>
                      <a:pt x="6" y="37"/>
                    </a:lnTo>
                    <a:lnTo>
                      <a:pt x="9" y="37"/>
                    </a:lnTo>
                    <a:lnTo>
                      <a:pt x="19" y="37"/>
                    </a:lnTo>
                    <a:lnTo>
                      <a:pt x="25" y="39"/>
                    </a:lnTo>
                    <a:lnTo>
                      <a:pt x="29" y="37"/>
                    </a:lnTo>
                    <a:lnTo>
                      <a:pt x="21" y="31"/>
                    </a:lnTo>
                    <a:lnTo>
                      <a:pt x="15" y="27"/>
                    </a:lnTo>
                    <a:lnTo>
                      <a:pt x="17" y="21"/>
                    </a:lnTo>
                    <a:lnTo>
                      <a:pt x="21" y="21"/>
                    </a:lnTo>
                    <a:lnTo>
                      <a:pt x="27" y="19"/>
                    </a:lnTo>
                    <a:lnTo>
                      <a:pt x="25" y="14"/>
                    </a:lnTo>
                    <a:lnTo>
                      <a:pt x="19" y="16"/>
                    </a:lnTo>
                    <a:lnTo>
                      <a:pt x="13" y="18"/>
                    </a:lnTo>
                    <a:lnTo>
                      <a:pt x="11" y="12"/>
                    </a:lnTo>
                    <a:lnTo>
                      <a:pt x="13" y="8"/>
                    </a:lnTo>
                    <a:lnTo>
                      <a:pt x="19" y="6"/>
                    </a:lnTo>
                    <a:lnTo>
                      <a:pt x="23" y="2"/>
                    </a:lnTo>
                    <a:lnTo>
                      <a:pt x="31" y="0"/>
                    </a:lnTo>
                    <a:lnTo>
                      <a:pt x="37" y="0"/>
                    </a:lnTo>
                    <a:lnTo>
                      <a:pt x="41" y="6"/>
                    </a:lnTo>
                    <a:lnTo>
                      <a:pt x="41" y="47"/>
                    </a:lnTo>
                    <a:lnTo>
                      <a:pt x="62" y="47"/>
                    </a:lnTo>
                    <a:lnTo>
                      <a:pt x="66" y="51"/>
                    </a:lnTo>
                    <a:lnTo>
                      <a:pt x="66" y="55"/>
                    </a:lnTo>
                    <a:lnTo>
                      <a:pt x="58" y="56"/>
                    </a:lnTo>
                    <a:lnTo>
                      <a:pt x="51" y="56"/>
                    </a:lnTo>
                    <a:lnTo>
                      <a:pt x="43" y="58"/>
                    </a:lnTo>
                    <a:lnTo>
                      <a:pt x="41" y="62"/>
                    </a:lnTo>
                    <a:lnTo>
                      <a:pt x="33" y="60"/>
                    </a:lnTo>
                    <a:lnTo>
                      <a:pt x="23" y="58"/>
                    </a:lnTo>
                    <a:lnTo>
                      <a:pt x="19" y="55"/>
                    </a:lnTo>
                    <a:lnTo>
                      <a:pt x="19" y="49"/>
                    </a:lnTo>
                    <a:lnTo>
                      <a:pt x="15" y="49"/>
                    </a:lnTo>
                    <a:lnTo>
                      <a:pt x="11" y="49"/>
                    </a:lnTo>
                    <a:lnTo>
                      <a:pt x="11" y="55"/>
                    </a:lnTo>
                    <a:lnTo>
                      <a:pt x="2" y="51"/>
                    </a:lnTo>
                    <a:lnTo>
                      <a:pt x="2" y="45"/>
                    </a:lnTo>
                    <a:close/>
                  </a:path>
                </a:pathLst>
              </a:custGeom>
              <a:grpFill/>
              <a:ln w="8001" cap="rnd">
                <a:solidFill>
                  <a:schemeClr val="accent1"/>
                </a:solidFill>
                <a:prstDash val="solid"/>
                <a:round/>
                <a:headEnd/>
                <a:tailEnd/>
              </a:ln>
            </p:spPr>
            <p:txBody>
              <a:bodyPr/>
              <a:lstStyle/>
              <a:p>
                <a:pPr>
                  <a:defRPr/>
                </a:pPr>
                <a:endParaRPr lang="en-GB" dirty="0"/>
              </a:p>
            </p:txBody>
          </p:sp>
        </p:grpSp>
      </p:grpSp>
      <p:grpSp>
        <p:nvGrpSpPr>
          <p:cNvPr id="1097" name="Falklandsøerne">
            <a:extLst>
              <a:ext uri="{FF2B5EF4-FFF2-40B4-BE49-F238E27FC236}">
                <a16:creationId xmlns:a16="http://schemas.microsoft.com/office/drawing/2014/main" id="{E19E98BB-B9E8-401A-8E64-4D8316933C35}"/>
              </a:ext>
            </a:extLst>
          </p:cNvPr>
          <p:cNvGrpSpPr>
            <a:grpSpLocks/>
          </p:cNvGrpSpPr>
          <p:nvPr/>
        </p:nvGrpSpPr>
        <p:grpSpPr>
          <a:xfrm>
            <a:off x="5559084" y="5714294"/>
            <a:ext cx="59362" cy="31103"/>
            <a:chOff x="2711450" y="5584825"/>
            <a:chExt cx="68263" cy="33338"/>
          </a:xfrm>
          <a:solidFill>
            <a:schemeClr val="bg2"/>
          </a:solidFill>
        </p:grpSpPr>
        <p:grpSp>
          <p:nvGrpSpPr>
            <p:cNvPr id="1098" name="Falklandsøerne">
              <a:extLst>
                <a:ext uri="{FF2B5EF4-FFF2-40B4-BE49-F238E27FC236}">
                  <a16:creationId xmlns:a16="http://schemas.microsoft.com/office/drawing/2014/main" id="{44D41564-F6B4-437A-8A62-05658A570DAC}"/>
                </a:ext>
              </a:extLst>
            </p:cNvPr>
            <p:cNvGrpSpPr>
              <a:grpSpLocks/>
            </p:cNvGrpSpPr>
            <p:nvPr/>
          </p:nvGrpSpPr>
          <p:grpSpPr bwMode="auto">
            <a:xfrm>
              <a:off x="2711450" y="5584825"/>
              <a:ext cx="26988" cy="26988"/>
              <a:chOff x="1718" y="3750"/>
              <a:chExt cx="17" cy="17"/>
            </a:xfrm>
            <a:grpFill/>
          </p:grpSpPr>
          <p:sp>
            <p:nvSpPr>
              <p:cNvPr id="1102" name="Freeform 265">
                <a:extLst>
                  <a:ext uri="{FF2B5EF4-FFF2-40B4-BE49-F238E27FC236}">
                    <a16:creationId xmlns:a16="http://schemas.microsoft.com/office/drawing/2014/main" id="{791F1F2F-3EF2-4111-9BFF-3AE5E5E5A06D}"/>
                  </a:ext>
                </a:extLst>
              </p:cNvPr>
              <p:cNvSpPr>
                <a:spLocks/>
              </p:cNvSpPr>
              <p:nvPr/>
            </p:nvSpPr>
            <p:spPr bwMode="auto">
              <a:xfrm>
                <a:off x="1718" y="3750"/>
                <a:ext cx="17" cy="17"/>
              </a:xfrm>
              <a:custGeom>
                <a:avLst/>
                <a:gdLst>
                  <a:gd name="T0" fmla="*/ 6 w 17"/>
                  <a:gd name="T1" fmla="*/ 3 h 17"/>
                  <a:gd name="T2" fmla="*/ 12 w 17"/>
                  <a:gd name="T3" fmla="*/ 0 h 17"/>
                  <a:gd name="T4" fmla="*/ 17 w 17"/>
                  <a:gd name="T5" fmla="*/ 2 h 17"/>
                  <a:gd name="T6" fmla="*/ 17 w 17"/>
                  <a:gd name="T7" fmla="*/ 5 h 17"/>
                  <a:gd name="T8" fmla="*/ 14 w 17"/>
                  <a:gd name="T9" fmla="*/ 9 h 17"/>
                  <a:gd name="T10" fmla="*/ 8 w 17"/>
                  <a:gd name="T11" fmla="*/ 15 h 17"/>
                  <a:gd name="T12" fmla="*/ 4 w 17"/>
                  <a:gd name="T13" fmla="*/ 17 h 17"/>
                  <a:gd name="T14" fmla="*/ 0 w 17"/>
                  <a:gd name="T15" fmla="*/ 15 h 17"/>
                  <a:gd name="T16" fmla="*/ 0 w 17"/>
                  <a:gd name="T17" fmla="*/ 11 h 17"/>
                  <a:gd name="T18" fmla="*/ 4 w 17"/>
                  <a:gd name="T19" fmla="*/ 7 h 17"/>
                  <a:gd name="T20" fmla="*/ 6 w 17"/>
                  <a:gd name="T21" fmla="*/ 3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7">
                    <a:moveTo>
                      <a:pt x="6" y="3"/>
                    </a:moveTo>
                    <a:lnTo>
                      <a:pt x="12" y="0"/>
                    </a:lnTo>
                    <a:lnTo>
                      <a:pt x="17" y="2"/>
                    </a:lnTo>
                    <a:lnTo>
                      <a:pt x="17" y="5"/>
                    </a:lnTo>
                    <a:lnTo>
                      <a:pt x="14" y="9"/>
                    </a:lnTo>
                    <a:lnTo>
                      <a:pt x="8" y="15"/>
                    </a:lnTo>
                    <a:lnTo>
                      <a:pt x="4" y="17"/>
                    </a:lnTo>
                    <a:lnTo>
                      <a:pt x="0" y="15"/>
                    </a:lnTo>
                    <a:lnTo>
                      <a:pt x="0" y="11"/>
                    </a:lnTo>
                    <a:lnTo>
                      <a:pt x="4" y="7"/>
                    </a:lnTo>
                    <a:lnTo>
                      <a:pt x="6" y="3"/>
                    </a:lnTo>
                    <a:close/>
                  </a:path>
                </a:pathLst>
              </a:custGeom>
              <a:grpFill/>
              <a:ln w="9525">
                <a:solidFill>
                  <a:schemeClr val="bg2"/>
                </a:solidFill>
                <a:round/>
                <a:headEnd/>
                <a:tailEnd/>
              </a:ln>
            </p:spPr>
            <p:txBody>
              <a:bodyPr/>
              <a:lstStyle/>
              <a:p>
                <a:pPr>
                  <a:defRPr/>
                </a:pPr>
                <a:endParaRPr lang="en-GB" dirty="0"/>
              </a:p>
            </p:txBody>
          </p:sp>
          <p:sp>
            <p:nvSpPr>
              <p:cNvPr id="1103" name="Freeform 266">
                <a:extLst>
                  <a:ext uri="{FF2B5EF4-FFF2-40B4-BE49-F238E27FC236}">
                    <a16:creationId xmlns:a16="http://schemas.microsoft.com/office/drawing/2014/main" id="{E03C012D-1307-4A45-B778-3F33FA5EF409}"/>
                  </a:ext>
                </a:extLst>
              </p:cNvPr>
              <p:cNvSpPr>
                <a:spLocks/>
              </p:cNvSpPr>
              <p:nvPr/>
            </p:nvSpPr>
            <p:spPr bwMode="auto">
              <a:xfrm>
                <a:off x="1718" y="3750"/>
                <a:ext cx="17" cy="17"/>
              </a:xfrm>
              <a:custGeom>
                <a:avLst/>
                <a:gdLst>
                  <a:gd name="T0" fmla="*/ 6 w 17"/>
                  <a:gd name="T1" fmla="*/ 3 h 17"/>
                  <a:gd name="T2" fmla="*/ 12 w 17"/>
                  <a:gd name="T3" fmla="*/ 0 h 17"/>
                  <a:gd name="T4" fmla="*/ 17 w 17"/>
                  <a:gd name="T5" fmla="*/ 2 h 17"/>
                  <a:gd name="T6" fmla="*/ 17 w 17"/>
                  <a:gd name="T7" fmla="*/ 5 h 17"/>
                  <a:gd name="T8" fmla="*/ 14 w 17"/>
                  <a:gd name="T9" fmla="*/ 9 h 17"/>
                  <a:gd name="T10" fmla="*/ 8 w 17"/>
                  <a:gd name="T11" fmla="*/ 15 h 17"/>
                  <a:gd name="T12" fmla="*/ 4 w 17"/>
                  <a:gd name="T13" fmla="*/ 17 h 17"/>
                  <a:gd name="T14" fmla="*/ 0 w 17"/>
                  <a:gd name="T15" fmla="*/ 15 h 17"/>
                  <a:gd name="T16" fmla="*/ 0 w 17"/>
                  <a:gd name="T17" fmla="*/ 11 h 17"/>
                  <a:gd name="T18" fmla="*/ 4 w 17"/>
                  <a:gd name="T19" fmla="*/ 7 h 17"/>
                  <a:gd name="T20" fmla="*/ 6 w 17"/>
                  <a:gd name="T2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6" y="3"/>
                    </a:moveTo>
                    <a:lnTo>
                      <a:pt x="12" y="0"/>
                    </a:lnTo>
                    <a:lnTo>
                      <a:pt x="17" y="2"/>
                    </a:lnTo>
                    <a:lnTo>
                      <a:pt x="17" y="5"/>
                    </a:lnTo>
                    <a:lnTo>
                      <a:pt x="14" y="9"/>
                    </a:lnTo>
                    <a:lnTo>
                      <a:pt x="8" y="15"/>
                    </a:lnTo>
                    <a:lnTo>
                      <a:pt x="4" y="17"/>
                    </a:lnTo>
                    <a:lnTo>
                      <a:pt x="0" y="15"/>
                    </a:lnTo>
                    <a:lnTo>
                      <a:pt x="0" y="11"/>
                    </a:lnTo>
                    <a:lnTo>
                      <a:pt x="4" y="7"/>
                    </a:lnTo>
                    <a:lnTo>
                      <a:pt x="6" y="3"/>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099" name="Falklandsøerne">
              <a:extLst>
                <a:ext uri="{FF2B5EF4-FFF2-40B4-BE49-F238E27FC236}">
                  <a16:creationId xmlns:a16="http://schemas.microsoft.com/office/drawing/2014/main" id="{E38675E6-23D5-4798-852E-444AC954EBD9}"/>
                </a:ext>
              </a:extLst>
            </p:cNvPr>
            <p:cNvGrpSpPr>
              <a:grpSpLocks/>
            </p:cNvGrpSpPr>
            <p:nvPr/>
          </p:nvGrpSpPr>
          <p:grpSpPr bwMode="auto">
            <a:xfrm>
              <a:off x="2735263" y="5588000"/>
              <a:ext cx="44450" cy="30163"/>
              <a:chOff x="1733" y="3752"/>
              <a:chExt cx="28" cy="19"/>
            </a:xfrm>
            <a:grpFill/>
          </p:grpSpPr>
          <p:sp>
            <p:nvSpPr>
              <p:cNvPr id="1100" name="Freeform 268">
                <a:extLst>
                  <a:ext uri="{FF2B5EF4-FFF2-40B4-BE49-F238E27FC236}">
                    <a16:creationId xmlns:a16="http://schemas.microsoft.com/office/drawing/2014/main" id="{9FD10D07-65AE-43C2-8044-F9D57C3FB91C}"/>
                  </a:ext>
                </a:extLst>
              </p:cNvPr>
              <p:cNvSpPr>
                <a:spLocks/>
              </p:cNvSpPr>
              <p:nvPr/>
            </p:nvSpPr>
            <p:spPr bwMode="auto">
              <a:xfrm>
                <a:off x="1733" y="3752"/>
                <a:ext cx="28" cy="19"/>
              </a:xfrm>
              <a:custGeom>
                <a:avLst/>
                <a:gdLst>
                  <a:gd name="T0" fmla="*/ 6 w 28"/>
                  <a:gd name="T1" fmla="*/ 8 h 19"/>
                  <a:gd name="T2" fmla="*/ 10 w 28"/>
                  <a:gd name="T3" fmla="*/ 0 h 19"/>
                  <a:gd name="T4" fmla="*/ 16 w 28"/>
                  <a:gd name="T5" fmla="*/ 0 h 19"/>
                  <a:gd name="T6" fmla="*/ 22 w 28"/>
                  <a:gd name="T7" fmla="*/ 0 h 19"/>
                  <a:gd name="T8" fmla="*/ 28 w 28"/>
                  <a:gd name="T9" fmla="*/ 2 h 19"/>
                  <a:gd name="T10" fmla="*/ 28 w 28"/>
                  <a:gd name="T11" fmla="*/ 6 h 19"/>
                  <a:gd name="T12" fmla="*/ 22 w 28"/>
                  <a:gd name="T13" fmla="*/ 8 h 19"/>
                  <a:gd name="T14" fmla="*/ 18 w 28"/>
                  <a:gd name="T15" fmla="*/ 10 h 19"/>
                  <a:gd name="T16" fmla="*/ 16 w 28"/>
                  <a:gd name="T17" fmla="*/ 10 h 19"/>
                  <a:gd name="T18" fmla="*/ 12 w 28"/>
                  <a:gd name="T19" fmla="*/ 13 h 19"/>
                  <a:gd name="T20" fmla="*/ 8 w 28"/>
                  <a:gd name="T21" fmla="*/ 15 h 19"/>
                  <a:gd name="T22" fmla="*/ 6 w 28"/>
                  <a:gd name="T23" fmla="*/ 19 h 19"/>
                  <a:gd name="T24" fmla="*/ 0 w 28"/>
                  <a:gd name="T25" fmla="*/ 17 h 19"/>
                  <a:gd name="T26" fmla="*/ 0 w 28"/>
                  <a:gd name="T27" fmla="*/ 12 h 19"/>
                  <a:gd name="T28" fmla="*/ 2 w 28"/>
                  <a:gd name="T29" fmla="*/ 10 h 19"/>
                  <a:gd name="T30" fmla="*/ 6 w 28"/>
                  <a:gd name="T31" fmla="*/ 8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19">
                    <a:moveTo>
                      <a:pt x="6" y="8"/>
                    </a:moveTo>
                    <a:lnTo>
                      <a:pt x="10" y="0"/>
                    </a:lnTo>
                    <a:lnTo>
                      <a:pt x="16" y="0"/>
                    </a:lnTo>
                    <a:lnTo>
                      <a:pt x="22" y="0"/>
                    </a:lnTo>
                    <a:lnTo>
                      <a:pt x="28" y="2"/>
                    </a:lnTo>
                    <a:lnTo>
                      <a:pt x="28" y="6"/>
                    </a:lnTo>
                    <a:lnTo>
                      <a:pt x="22" y="8"/>
                    </a:lnTo>
                    <a:lnTo>
                      <a:pt x="18" y="10"/>
                    </a:lnTo>
                    <a:lnTo>
                      <a:pt x="16" y="10"/>
                    </a:lnTo>
                    <a:lnTo>
                      <a:pt x="12" y="13"/>
                    </a:lnTo>
                    <a:lnTo>
                      <a:pt x="8" y="15"/>
                    </a:lnTo>
                    <a:lnTo>
                      <a:pt x="6" y="19"/>
                    </a:lnTo>
                    <a:lnTo>
                      <a:pt x="0" y="17"/>
                    </a:lnTo>
                    <a:lnTo>
                      <a:pt x="0" y="12"/>
                    </a:lnTo>
                    <a:lnTo>
                      <a:pt x="2" y="10"/>
                    </a:lnTo>
                    <a:lnTo>
                      <a:pt x="6" y="8"/>
                    </a:lnTo>
                    <a:close/>
                  </a:path>
                </a:pathLst>
              </a:custGeom>
              <a:grpFill/>
              <a:ln w="9525">
                <a:solidFill>
                  <a:schemeClr val="bg2"/>
                </a:solidFill>
                <a:round/>
                <a:headEnd/>
                <a:tailEnd/>
              </a:ln>
            </p:spPr>
            <p:txBody>
              <a:bodyPr/>
              <a:lstStyle/>
              <a:p>
                <a:pPr>
                  <a:defRPr/>
                </a:pPr>
                <a:endParaRPr lang="en-GB" dirty="0"/>
              </a:p>
            </p:txBody>
          </p:sp>
          <p:sp>
            <p:nvSpPr>
              <p:cNvPr id="1101" name="Freeform 269">
                <a:extLst>
                  <a:ext uri="{FF2B5EF4-FFF2-40B4-BE49-F238E27FC236}">
                    <a16:creationId xmlns:a16="http://schemas.microsoft.com/office/drawing/2014/main" id="{28B98172-4007-4369-9511-0701C2CF1B22}"/>
                  </a:ext>
                </a:extLst>
              </p:cNvPr>
              <p:cNvSpPr>
                <a:spLocks/>
              </p:cNvSpPr>
              <p:nvPr/>
            </p:nvSpPr>
            <p:spPr bwMode="auto">
              <a:xfrm>
                <a:off x="1733" y="3752"/>
                <a:ext cx="28" cy="19"/>
              </a:xfrm>
              <a:custGeom>
                <a:avLst/>
                <a:gdLst>
                  <a:gd name="T0" fmla="*/ 6 w 28"/>
                  <a:gd name="T1" fmla="*/ 8 h 19"/>
                  <a:gd name="T2" fmla="*/ 10 w 28"/>
                  <a:gd name="T3" fmla="*/ 0 h 19"/>
                  <a:gd name="T4" fmla="*/ 16 w 28"/>
                  <a:gd name="T5" fmla="*/ 0 h 19"/>
                  <a:gd name="T6" fmla="*/ 22 w 28"/>
                  <a:gd name="T7" fmla="*/ 0 h 19"/>
                  <a:gd name="T8" fmla="*/ 28 w 28"/>
                  <a:gd name="T9" fmla="*/ 2 h 19"/>
                  <a:gd name="T10" fmla="*/ 28 w 28"/>
                  <a:gd name="T11" fmla="*/ 6 h 19"/>
                  <a:gd name="T12" fmla="*/ 22 w 28"/>
                  <a:gd name="T13" fmla="*/ 8 h 19"/>
                  <a:gd name="T14" fmla="*/ 18 w 28"/>
                  <a:gd name="T15" fmla="*/ 10 h 19"/>
                  <a:gd name="T16" fmla="*/ 16 w 28"/>
                  <a:gd name="T17" fmla="*/ 10 h 19"/>
                  <a:gd name="T18" fmla="*/ 12 w 28"/>
                  <a:gd name="T19" fmla="*/ 13 h 19"/>
                  <a:gd name="T20" fmla="*/ 8 w 28"/>
                  <a:gd name="T21" fmla="*/ 15 h 19"/>
                  <a:gd name="T22" fmla="*/ 6 w 28"/>
                  <a:gd name="T23" fmla="*/ 19 h 19"/>
                  <a:gd name="T24" fmla="*/ 0 w 28"/>
                  <a:gd name="T25" fmla="*/ 17 h 19"/>
                  <a:gd name="T26" fmla="*/ 0 w 28"/>
                  <a:gd name="T27" fmla="*/ 12 h 19"/>
                  <a:gd name="T28" fmla="*/ 2 w 28"/>
                  <a:gd name="T29" fmla="*/ 10 h 19"/>
                  <a:gd name="T30" fmla="*/ 6 w 28"/>
                  <a:gd name="T3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9">
                    <a:moveTo>
                      <a:pt x="6" y="8"/>
                    </a:moveTo>
                    <a:lnTo>
                      <a:pt x="10" y="0"/>
                    </a:lnTo>
                    <a:lnTo>
                      <a:pt x="16" y="0"/>
                    </a:lnTo>
                    <a:lnTo>
                      <a:pt x="22" y="0"/>
                    </a:lnTo>
                    <a:lnTo>
                      <a:pt x="28" y="2"/>
                    </a:lnTo>
                    <a:lnTo>
                      <a:pt x="28" y="6"/>
                    </a:lnTo>
                    <a:lnTo>
                      <a:pt x="22" y="8"/>
                    </a:lnTo>
                    <a:lnTo>
                      <a:pt x="18" y="10"/>
                    </a:lnTo>
                    <a:lnTo>
                      <a:pt x="16" y="10"/>
                    </a:lnTo>
                    <a:lnTo>
                      <a:pt x="12" y="13"/>
                    </a:lnTo>
                    <a:lnTo>
                      <a:pt x="8" y="15"/>
                    </a:lnTo>
                    <a:lnTo>
                      <a:pt x="6" y="19"/>
                    </a:lnTo>
                    <a:lnTo>
                      <a:pt x="0" y="17"/>
                    </a:lnTo>
                    <a:lnTo>
                      <a:pt x="0" y="12"/>
                    </a:lnTo>
                    <a:lnTo>
                      <a:pt x="2" y="10"/>
                    </a:lnTo>
                    <a:lnTo>
                      <a:pt x="6" y="8"/>
                    </a:lnTo>
                    <a:close/>
                  </a:path>
                </a:pathLst>
              </a:custGeom>
              <a:grpFill/>
              <a:ln w="8001" cap="rnd">
                <a:solidFill>
                  <a:schemeClr val="bg2"/>
                </a:solidFill>
                <a:prstDash val="solid"/>
                <a:round/>
                <a:headEnd/>
                <a:tailEnd/>
              </a:ln>
            </p:spPr>
            <p:txBody>
              <a:bodyPr/>
              <a:lstStyle/>
              <a:p>
                <a:pPr>
                  <a:defRPr/>
                </a:pPr>
                <a:endParaRPr lang="en-GB" dirty="0"/>
              </a:p>
            </p:txBody>
          </p:sp>
        </p:grpSp>
      </p:grpSp>
      <p:grpSp>
        <p:nvGrpSpPr>
          <p:cNvPr id="1104" name="Brasilien">
            <a:extLst>
              <a:ext uri="{FF2B5EF4-FFF2-40B4-BE49-F238E27FC236}">
                <a16:creationId xmlns:a16="http://schemas.microsoft.com/office/drawing/2014/main" id="{616777CB-B7E7-42D8-ABA5-1DE4B81F8654}"/>
              </a:ext>
            </a:extLst>
          </p:cNvPr>
          <p:cNvGrpSpPr>
            <a:grpSpLocks/>
          </p:cNvGrpSpPr>
          <p:nvPr/>
        </p:nvGrpSpPr>
        <p:grpSpPr bwMode="auto">
          <a:xfrm>
            <a:off x="5273322" y="4307275"/>
            <a:ext cx="835201" cy="916784"/>
            <a:chOff x="1511" y="2800"/>
            <a:chExt cx="605" cy="619"/>
          </a:xfrm>
          <a:solidFill>
            <a:schemeClr val="accent2"/>
          </a:solidFill>
        </p:grpSpPr>
        <p:sp>
          <p:nvSpPr>
            <p:cNvPr id="1105" name="Freeform 271">
              <a:extLst>
                <a:ext uri="{FF2B5EF4-FFF2-40B4-BE49-F238E27FC236}">
                  <a16:creationId xmlns:a16="http://schemas.microsoft.com/office/drawing/2014/main" id="{6BC6D723-51BD-453D-AEDE-DD515FF9BC21}"/>
                </a:ext>
              </a:extLst>
            </p:cNvPr>
            <p:cNvSpPr>
              <a:spLocks/>
            </p:cNvSpPr>
            <p:nvPr/>
          </p:nvSpPr>
          <p:spPr bwMode="auto">
            <a:xfrm>
              <a:off x="1511" y="2800"/>
              <a:ext cx="605" cy="619"/>
            </a:xfrm>
            <a:custGeom>
              <a:avLst/>
              <a:gdLst>
                <a:gd name="T0" fmla="*/ 357 w 605"/>
                <a:gd name="T1" fmla="*/ 35 h 619"/>
                <a:gd name="T2" fmla="*/ 369 w 605"/>
                <a:gd name="T3" fmla="*/ 68 h 619"/>
                <a:gd name="T4" fmla="*/ 353 w 605"/>
                <a:gd name="T5" fmla="*/ 97 h 619"/>
                <a:gd name="T6" fmla="*/ 379 w 605"/>
                <a:gd name="T7" fmla="*/ 76 h 619"/>
                <a:gd name="T8" fmla="*/ 392 w 605"/>
                <a:gd name="T9" fmla="*/ 95 h 619"/>
                <a:gd name="T10" fmla="*/ 394 w 605"/>
                <a:gd name="T11" fmla="*/ 105 h 619"/>
                <a:gd name="T12" fmla="*/ 410 w 605"/>
                <a:gd name="T13" fmla="*/ 89 h 619"/>
                <a:gd name="T14" fmla="*/ 461 w 605"/>
                <a:gd name="T15" fmla="*/ 110 h 619"/>
                <a:gd name="T16" fmla="*/ 464 w 605"/>
                <a:gd name="T17" fmla="*/ 122 h 619"/>
                <a:gd name="T18" fmla="*/ 504 w 605"/>
                <a:gd name="T19" fmla="*/ 126 h 619"/>
                <a:gd name="T20" fmla="*/ 558 w 605"/>
                <a:gd name="T21" fmla="*/ 147 h 619"/>
                <a:gd name="T22" fmla="*/ 599 w 605"/>
                <a:gd name="T23" fmla="*/ 169 h 619"/>
                <a:gd name="T24" fmla="*/ 586 w 605"/>
                <a:gd name="T25" fmla="*/ 239 h 619"/>
                <a:gd name="T26" fmla="*/ 556 w 605"/>
                <a:gd name="T27" fmla="*/ 277 h 619"/>
                <a:gd name="T28" fmla="*/ 543 w 605"/>
                <a:gd name="T29" fmla="*/ 312 h 619"/>
                <a:gd name="T30" fmla="*/ 531 w 605"/>
                <a:gd name="T31" fmla="*/ 380 h 619"/>
                <a:gd name="T32" fmla="*/ 500 w 605"/>
                <a:gd name="T33" fmla="*/ 433 h 619"/>
                <a:gd name="T34" fmla="*/ 443 w 605"/>
                <a:gd name="T35" fmla="*/ 454 h 619"/>
                <a:gd name="T36" fmla="*/ 398 w 605"/>
                <a:gd name="T37" fmla="*/ 479 h 619"/>
                <a:gd name="T38" fmla="*/ 388 w 605"/>
                <a:gd name="T39" fmla="*/ 534 h 619"/>
                <a:gd name="T40" fmla="*/ 365 w 605"/>
                <a:gd name="T41" fmla="*/ 571 h 619"/>
                <a:gd name="T42" fmla="*/ 343 w 605"/>
                <a:gd name="T43" fmla="*/ 588 h 619"/>
                <a:gd name="T44" fmla="*/ 361 w 605"/>
                <a:gd name="T45" fmla="*/ 567 h 619"/>
                <a:gd name="T46" fmla="*/ 343 w 605"/>
                <a:gd name="T47" fmla="*/ 579 h 619"/>
                <a:gd name="T48" fmla="*/ 334 w 605"/>
                <a:gd name="T49" fmla="*/ 604 h 619"/>
                <a:gd name="T50" fmla="*/ 322 w 605"/>
                <a:gd name="T51" fmla="*/ 604 h 619"/>
                <a:gd name="T52" fmla="*/ 279 w 605"/>
                <a:gd name="T53" fmla="*/ 573 h 619"/>
                <a:gd name="T54" fmla="*/ 293 w 605"/>
                <a:gd name="T55" fmla="*/ 524 h 619"/>
                <a:gd name="T56" fmla="*/ 314 w 605"/>
                <a:gd name="T57" fmla="*/ 487 h 619"/>
                <a:gd name="T58" fmla="*/ 306 w 605"/>
                <a:gd name="T59" fmla="*/ 460 h 619"/>
                <a:gd name="T60" fmla="*/ 283 w 605"/>
                <a:gd name="T61" fmla="*/ 433 h 619"/>
                <a:gd name="T62" fmla="*/ 250 w 605"/>
                <a:gd name="T63" fmla="*/ 402 h 619"/>
                <a:gd name="T64" fmla="*/ 254 w 605"/>
                <a:gd name="T65" fmla="*/ 365 h 619"/>
                <a:gd name="T66" fmla="*/ 215 w 605"/>
                <a:gd name="T67" fmla="*/ 332 h 619"/>
                <a:gd name="T68" fmla="*/ 209 w 605"/>
                <a:gd name="T69" fmla="*/ 293 h 619"/>
                <a:gd name="T70" fmla="*/ 158 w 605"/>
                <a:gd name="T71" fmla="*/ 274 h 619"/>
                <a:gd name="T72" fmla="*/ 113 w 605"/>
                <a:gd name="T73" fmla="*/ 237 h 619"/>
                <a:gd name="T74" fmla="*/ 58 w 605"/>
                <a:gd name="T75" fmla="*/ 248 h 619"/>
                <a:gd name="T76" fmla="*/ 47 w 605"/>
                <a:gd name="T77" fmla="*/ 231 h 619"/>
                <a:gd name="T78" fmla="*/ 8 w 605"/>
                <a:gd name="T79" fmla="*/ 215 h 619"/>
                <a:gd name="T80" fmla="*/ 25 w 605"/>
                <a:gd name="T81" fmla="*/ 155 h 619"/>
                <a:gd name="T82" fmla="*/ 68 w 605"/>
                <a:gd name="T83" fmla="*/ 116 h 619"/>
                <a:gd name="T84" fmla="*/ 64 w 605"/>
                <a:gd name="T85" fmla="*/ 70 h 619"/>
                <a:gd name="T86" fmla="*/ 90 w 605"/>
                <a:gd name="T87" fmla="*/ 54 h 619"/>
                <a:gd name="T88" fmla="*/ 127 w 605"/>
                <a:gd name="T89" fmla="*/ 70 h 619"/>
                <a:gd name="T90" fmla="*/ 164 w 605"/>
                <a:gd name="T91" fmla="*/ 42 h 619"/>
                <a:gd name="T92" fmla="*/ 150 w 605"/>
                <a:gd name="T93" fmla="*/ 17 h 619"/>
                <a:gd name="T94" fmla="*/ 189 w 605"/>
                <a:gd name="T95" fmla="*/ 17 h 619"/>
                <a:gd name="T96" fmla="*/ 222 w 605"/>
                <a:gd name="T97" fmla="*/ 21 h 619"/>
                <a:gd name="T98" fmla="*/ 238 w 605"/>
                <a:gd name="T99" fmla="*/ 62 h 619"/>
                <a:gd name="T100" fmla="*/ 269 w 605"/>
                <a:gd name="T101" fmla="*/ 52 h 619"/>
                <a:gd name="T102" fmla="*/ 283 w 605"/>
                <a:gd name="T103" fmla="*/ 42 h 619"/>
                <a:gd name="T104" fmla="*/ 324 w 605"/>
                <a:gd name="T105" fmla="*/ 46 h 6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5" h="619">
                  <a:moveTo>
                    <a:pt x="347" y="17"/>
                  </a:moveTo>
                  <a:lnTo>
                    <a:pt x="353" y="19"/>
                  </a:lnTo>
                  <a:lnTo>
                    <a:pt x="357" y="23"/>
                  </a:lnTo>
                  <a:lnTo>
                    <a:pt x="355" y="27"/>
                  </a:lnTo>
                  <a:lnTo>
                    <a:pt x="357" y="35"/>
                  </a:lnTo>
                  <a:lnTo>
                    <a:pt x="359" y="42"/>
                  </a:lnTo>
                  <a:lnTo>
                    <a:pt x="367" y="52"/>
                  </a:lnTo>
                  <a:lnTo>
                    <a:pt x="373" y="58"/>
                  </a:lnTo>
                  <a:lnTo>
                    <a:pt x="373" y="66"/>
                  </a:lnTo>
                  <a:lnTo>
                    <a:pt x="369" y="68"/>
                  </a:lnTo>
                  <a:lnTo>
                    <a:pt x="361" y="73"/>
                  </a:lnTo>
                  <a:lnTo>
                    <a:pt x="353" y="81"/>
                  </a:lnTo>
                  <a:lnTo>
                    <a:pt x="351" y="85"/>
                  </a:lnTo>
                  <a:lnTo>
                    <a:pt x="351" y="93"/>
                  </a:lnTo>
                  <a:lnTo>
                    <a:pt x="353" y="97"/>
                  </a:lnTo>
                  <a:lnTo>
                    <a:pt x="359" y="95"/>
                  </a:lnTo>
                  <a:lnTo>
                    <a:pt x="363" y="89"/>
                  </a:lnTo>
                  <a:lnTo>
                    <a:pt x="363" y="79"/>
                  </a:lnTo>
                  <a:lnTo>
                    <a:pt x="371" y="76"/>
                  </a:lnTo>
                  <a:lnTo>
                    <a:pt x="379" y="76"/>
                  </a:lnTo>
                  <a:lnTo>
                    <a:pt x="383" y="79"/>
                  </a:lnTo>
                  <a:lnTo>
                    <a:pt x="390" y="81"/>
                  </a:lnTo>
                  <a:lnTo>
                    <a:pt x="394" y="85"/>
                  </a:lnTo>
                  <a:lnTo>
                    <a:pt x="394" y="89"/>
                  </a:lnTo>
                  <a:lnTo>
                    <a:pt x="392" y="95"/>
                  </a:lnTo>
                  <a:lnTo>
                    <a:pt x="388" y="99"/>
                  </a:lnTo>
                  <a:lnTo>
                    <a:pt x="383" y="105"/>
                  </a:lnTo>
                  <a:lnTo>
                    <a:pt x="383" y="112"/>
                  </a:lnTo>
                  <a:lnTo>
                    <a:pt x="387" y="112"/>
                  </a:lnTo>
                  <a:lnTo>
                    <a:pt x="394" y="105"/>
                  </a:lnTo>
                  <a:lnTo>
                    <a:pt x="396" y="105"/>
                  </a:lnTo>
                  <a:lnTo>
                    <a:pt x="398" y="101"/>
                  </a:lnTo>
                  <a:lnTo>
                    <a:pt x="400" y="95"/>
                  </a:lnTo>
                  <a:lnTo>
                    <a:pt x="404" y="91"/>
                  </a:lnTo>
                  <a:lnTo>
                    <a:pt x="410" y="89"/>
                  </a:lnTo>
                  <a:lnTo>
                    <a:pt x="416" y="91"/>
                  </a:lnTo>
                  <a:lnTo>
                    <a:pt x="429" y="95"/>
                  </a:lnTo>
                  <a:lnTo>
                    <a:pt x="437" y="101"/>
                  </a:lnTo>
                  <a:lnTo>
                    <a:pt x="451" y="107"/>
                  </a:lnTo>
                  <a:lnTo>
                    <a:pt x="461" y="110"/>
                  </a:lnTo>
                  <a:lnTo>
                    <a:pt x="461" y="116"/>
                  </a:lnTo>
                  <a:lnTo>
                    <a:pt x="457" y="122"/>
                  </a:lnTo>
                  <a:lnTo>
                    <a:pt x="455" y="130"/>
                  </a:lnTo>
                  <a:lnTo>
                    <a:pt x="457" y="130"/>
                  </a:lnTo>
                  <a:lnTo>
                    <a:pt x="464" y="122"/>
                  </a:lnTo>
                  <a:lnTo>
                    <a:pt x="470" y="120"/>
                  </a:lnTo>
                  <a:lnTo>
                    <a:pt x="476" y="118"/>
                  </a:lnTo>
                  <a:lnTo>
                    <a:pt x="484" y="120"/>
                  </a:lnTo>
                  <a:lnTo>
                    <a:pt x="494" y="124"/>
                  </a:lnTo>
                  <a:lnTo>
                    <a:pt x="504" y="126"/>
                  </a:lnTo>
                  <a:lnTo>
                    <a:pt x="515" y="126"/>
                  </a:lnTo>
                  <a:lnTo>
                    <a:pt x="525" y="128"/>
                  </a:lnTo>
                  <a:lnTo>
                    <a:pt x="535" y="130"/>
                  </a:lnTo>
                  <a:lnTo>
                    <a:pt x="547" y="138"/>
                  </a:lnTo>
                  <a:lnTo>
                    <a:pt x="558" y="147"/>
                  </a:lnTo>
                  <a:lnTo>
                    <a:pt x="568" y="155"/>
                  </a:lnTo>
                  <a:lnTo>
                    <a:pt x="578" y="161"/>
                  </a:lnTo>
                  <a:lnTo>
                    <a:pt x="587" y="159"/>
                  </a:lnTo>
                  <a:lnTo>
                    <a:pt x="595" y="159"/>
                  </a:lnTo>
                  <a:lnTo>
                    <a:pt x="599" y="169"/>
                  </a:lnTo>
                  <a:lnTo>
                    <a:pt x="605" y="184"/>
                  </a:lnTo>
                  <a:lnTo>
                    <a:pt x="605" y="200"/>
                  </a:lnTo>
                  <a:lnTo>
                    <a:pt x="603" y="217"/>
                  </a:lnTo>
                  <a:lnTo>
                    <a:pt x="593" y="229"/>
                  </a:lnTo>
                  <a:lnTo>
                    <a:pt x="586" y="239"/>
                  </a:lnTo>
                  <a:lnTo>
                    <a:pt x="566" y="256"/>
                  </a:lnTo>
                  <a:lnTo>
                    <a:pt x="566" y="264"/>
                  </a:lnTo>
                  <a:lnTo>
                    <a:pt x="564" y="270"/>
                  </a:lnTo>
                  <a:lnTo>
                    <a:pt x="560" y="274"/>
                  </a:lnTo>
                  <a:lnTo>
                    <a:pt x="556" y="277"/>
                  </a:lnTo>
                  <a:lnTo>
                    <a:pt x="549" y="281"/>
                  </a:lnTo>
                  <a:lnTo>
                    <a:pt x="543" y="285"/>
                  </a:lnTo>
                  <a:lnTo>
                    <a:pt x="541" y="293"/>
                  </a:lnTo>
                  <a:lnTo>
                    <a:pt x="541" y="301"/>
                  </a:lnTo>
                  <a:lnTo>
                    <a:pt x="543" y="312"/>
                  </a:lnTo>
                  <a:lnTo>
                    <a:pt x="543" y="328"/>
                  </a:lnTo>
                  <a:lnTo>
                    <a:pt x="541" y="340"/>
                  </a:lnTo>
                  <a:lnTo>
                    <a:pt x="539" y="355"/>
                  </a:lnTo>
                  <a:lnTo>
                    <a:pt x="535" y="365"/>
                  </a:lnTo>
                  <a:lnTo>
                    <a:pt x="531" y="380"/>
                  </a:lnTo>
                  <a:lnTo>
                    <a:pt x="523" y="396"/>
                  </a:lnTo>
                  <a:lnTo>
                    <a:pt x="515" y="408"/>
                  </a:lnTo>
                  <a:lnTo>
                    <a:pt x="512" y="421"/>
                  </a:lnTo>
                  <a:lnTo>
                    <a:pt x="506" y="427"/>
                  </a:lnTo>
                  <a:lnTo>
                    <a:pt x="500" y="433"/>
                  </a:lnTo>
                  <a:lnTo>
                    <a:pt x="496" y="439"/>
                  </a:lnTo>
                  <a:lnTo>
                    <a:pt x="482" y="443"/>
                  </a:lnTo>
                  <a:lnTo>
                    <a:pt x="470" y="443"/>
                  </a:lnTo>
                  <a:lnTo>
                    <a:pt x="453" y="445"/>
                  </a:lnTo>
                  <a:lnTo>
                    <a:pt x="443" y="454"/>
                  </a:lnTo>
                  <a:lnTo>
                    <a:pt x="435" y="458"/>
                  </a:lnTo>
                  <a:lnTo>
                    <a:pt x="427" y="458"/>
                  </a:lnTo>
                  <a:lnTo>
                    <a:pt x="420" y="466"/>
                  </a:lnTo>
                  <a:lnTo>
                    <a:pt x="408" y="470"/>
                  </a:lnTo>
                  <a:lnTo>
                    <a:pt x="398" y="479"/>
                  </a:lnTo>
                  <a:lnTo>
                    <a:pt x="394" y="487"/>
                  </a:lnTo>
                  <a:lnTo>
                    <a:pt x="392" y="501"/>
                  </a:lnTo>
                  <a:lnTo>
                    <a:pt x="392" y="511"/>
                  </a:lnTo>
                  <a:lnTo>
                    <a:pt x="394" y="526"/>
                  </a:lnTo>
                  <a:lnTo>
                    <a:pt x="388" y="534"/>
                  </a:lnTo>
                  <a:lnTo>
                    <a:pt x="381" y="544"/>
                  </a:lnTo>
                  <a:lnTo>
                    <a:pt x="375" y="549"/>
                  </a:lnTo>
                  <a:lnTo>
                    <a:pt x="371" y="557"/>
                  </a:lnTo>
                  <a:lnTo>
                    <a:pt x="367" y="567"/>
                  </a:lnTo>
                  <a:lnTo>
                    <a:pt x="365" y="571"/>
                  </a:lnTo>
                  <a:lnTo>
                    <a:pt x="361" y="575"/>
                  </a:lnTo>
                  <a:lnTo>
                    <a:pt x="357" y="583"/>
                  </a:lnTo>
                  <a:lnTo>
                    <a:pt x="351" y="586"/>
                  </a:lnTo>
                  <a:lnTo>
                    <a:pt x="343" y="592"/>
                  </a:lnTo>
                  <a:lnTo>
                    <a:pt x="343" y="588"/>
                  </a:lnTo>
                  <a:lnTo>
                    <a:pt x="343" y="586"/>
                  </a:lnTo>
                  <a:lnTo>
                    <a:pt x="347" y="583"/>
                  </a:lnTo>
                  <a:lnTo>
                    <a:pt x="351" y="579"/>
                  </a:lnTo>
                  <a:lnTo>
                    <a:pt x="357" y="573"/>
                  </a:lnTo>
                  <a:lnTo>
                    <a:pt x="361" y="567"/>
                  </a:lnTo>
                  <a:lnTo>
                    <a:pt x="359" y="563"/>
                  </a:lnTo>
                  <a:lnTo>
                    <a:pt x="355" y="565"/>
                  </a:lnTo>
                  <a:lnTo>
                    <a:pt x="351" y="569"/>
                  </a:lnTo>
                  <a:lnTo>
                    <a:pt x="347" y="575"/>
                  </a:lnTo>
                  <a:lnTo>
                    <a:pt x="343" y="579"/>
                  </a:lnTo>
                  <a:lnTo>
                    <a:pt x="340" y="583"/>
                  </a:lnTo>
                  <a:lnTo>
                    <a:pt x="340" y="588"/>
                  </a:lnTo>
                  <a:lnTo>
                    <a:pt x="338" y="594"/>
                  </a:lnTo>
                  <a:lnTo>
                    <a:pt x="336" y="600"/>
                  </a:lnTo>
                  <a:lnTo>
                    <a:pt x="334" y="604"/>
                  </a:lnTo>
                  <a:lnTo>
                    <a:pt x="328" y="612"/>
                  </a:lnTo>
                  <a:lnTo>
                    <a:pt x="324" y="619"/>
                  </a:lnTo>
                  <a:lnTo>
                    <a:pt x="320" y="616"/>
                  </a:lnTo>
                  <a:lnTo>
                    <a:pt x="320" y="610"/>
                  </a:lnTo>
                  <a:lnTo>
                    <a:pt x="322" y="604"/>
                  </a:lnTo>
                  <a:lnTo>
                    <a:pt x="318" y="596"/>
                  </a:lnTo>
                  <a:lnTo>
                    <a:pt x="312" y="592"/>
                  </a:lnTo>
                  <a:lnTo>
                    <a:pt x="300" y="583"/>
                  </a:lnTo>
                  <a:lnTo>
                    <a:pt x="287" y="575"/>
                  </a:lnTo>
                  <a:lnTo>
                    <a:pt x="279" y="573"/>
                  </a:lnTo>
                  <a:lnTo>
                    <a:pt x="271" y="563"/>
                  </a:lnTo>
                  <a:lnTo>
                    <a:pt x="262" y="555"/>
                  </a:lnTo>
                  <a:lnTo>
                    <a:pt x="263" y="552"/>
                  </a:lnTo>
                  <a:lnTo>
                    <a:pt x="269" y="548"/>
                  </a:lnTo>
                  <a:lnTo>
                    <a:pt x="293" y="524"/>
                  </a:lnTo>
                  <a:lnTo>
                    <a:pt x="300" y="518"/>
                  </a:lnTo>
                  <a:lnTo>
                    <a:pt x="308" y="515"/>
                  </a:lnTo>
                  <a:lnTo>
                    <a:pt x="312" y="509"/>
                  </a:lnTo>
                  <a:lnTo>
                    <a:pt x="316" y="497"/>
                  </a:lnTo>
                  <a:lnTo>
                    <a:pt x="314" y="487"/>
                  </a:lnTo>
                  <a:lnTo>
                    <a:pt x="310" y="483"/>
                  </a:lnTo>
                  <a:lnTo>
                    <a:pt x="300" y="482"/>
                  </a:lnTo>
                  <a:lnTo>
                    <a:pt x="300" y="476"/>
                  </a:lnTo>
                  <a:lnTo>
                    <a:pt x="304" y="468"/>
                  </a:lnTo>
                  <a:lnTo>
                    <a:pt x="306" y="460"/>
                  </a:lnTo>
                  <a:lnTo>
                    <a:pt x="300" y="458"/>
                  </a:lnTo>
                  <a:lnTo>
                    <a:pt x="293" y="460"/>
                  </a:lnTo>
                  <a:lnTo>
                    <a:pt x="285" y="452"/>
                  </a:lnTo>
                  <a:lnTo>
                    <a:pt x="281" y="443"/>
                  </a:lnTo>
                  <a:lnTo>
                    <a:pt x="283" y="433"/>
                  </a:lnTo>
                  <a:lnTo>
                    <a:pt x="277" y="429"/>
                  </a:lnTo>
                  <a:lnTo>
                    <a:pt x="267" y="427"/>
                  </a:lnTo>
                  <a:lnTo>
                    <a:pt x="260" y="429"/>
                  </a:lnTo>
                  <a:lnTo>
                    <a:pt x="250" y="429"/>
                  </a:lnTo>
                  <a:lnTo>
                    <a:pt x="250" y="402"/>
                  </a:lnTo>
                  <a:lnTo>
                    <a:pt x="246" y="394"/>
                  </a:lnTo>
                  <a:lnTo>
                    <a:pt x="250" y="390"/>
                  </a:lnTo>
                  <a:lnTo>
                    <a:pt x="246" y="384"/>
                  </a:lnTo>
                  <a:lnTo>
                    <a:pt x="254" y="371"/>
                  </a:lnTo>
                  <a:lnTo>
                    <a:pt x="254" y="365"/>
                  </a:lnTo>
                  <a:lnTo>
                    <a:pt x="252" y="355"/>
                  </a:lnTo>
                  <a:lnTo>
                    <a:pt x="242" y="351"/>
                  </a:lnTo>
                  <a:lnTo>
                    <a:pt x="240" y="340"/>
                  </a:lnTo>
                  <a:lnTo>
                    <a:pt x="242" y="332"/>
                  </a:lnTo>
                  <a:lnTo>
                    <a:pt x="215" y="332"/>
                  </a:lnTo>
                  <a:lnTo>
                    <a:pt x="213" y="320"/>
                  </a:lnTo>
                  <a:lnTo>
                    <a:pt x="213" y="316"/>
                  </a:lnTo>
                  <a:lnTo>
                    <a:pt x="215" y="312"/>
                  </a:lnTo>
                  <a:lnTo>
                    <a:pt x="213" y="305"/>
                  </a:lnTo>
                  <a:lnTo>
                    <a:pt x="209" y="293"/>
                  </a:lnTo>
                  <a:lnTo>
                    <a:pt x="191" y="289"/>
                  </a:lnTo>
                  <a:lnTo>
                    <a:pt x="179" y="283"/>
                  </a:lnTo>
                  <a:lnTo>
                    <a:pt x="172" y="281"/>
                  </a:lnTo>
                  <a:lnTo>
                    <a:pt x="168" y="276"/>
                  </a:lnTo>
                  <a:lnTo>
                    <a:pt x="158" y="274"/>
                  </a:lnTo>
                  <a:lnTo>
                    <a:pt x="148" y="272"/>
                  </a:lnTo>
                  <a:lnTo>
                    <a:pt x="137" y="260"/>
                  </a:lnTo>
                  <a:lnTo>
                    <a:pt x="135" y="233"/>
                  </a:lnTo>
                  <a:lnTo>
                    <a:pt x="123" y="233"/>
                  </a:lnTo>
                  <a:lnTo>
                    <a:pt x="113" y="237"/>
                  </a:lnTo>
                  <a:lnTo>
                    <a:pt x="111" y="237"/>
                  </a:lnTo>
                  <a:lnTo>
                    <a:pt x="103" y="242"/>
                  </a:lnTo>
                  <a:lnTo>
                    <a:pt x="90" y="248"/>
                  </a:lnTo>
                  <a:lnTo>
                    <a:pt x="70" y="250"/>
                  </a:lnTo>
                  <a:lnTo>
                    <a:pt x="58" y="248"/>
                  </a:lnTo>
                  <a:lnTo>
                    <a:pt x="52" y="248"/>
                  </a:lnTo>
                  <a:lnTo>
                    <a:pt x="51" y="242"/>
                  </a:lnTo>
                  <a:lnTo>
                    <a:pt x="54" y="231"/>
                  </a:lnTo>
                  <a:lnTo>
                    <a:pt x="52" y="225"/>
                  </a:lnTo>
                  <a:lnTo>
                    <a:pt x="47" y="231"/>
                  </a:lnTo>
                  <a:lnTo>
                    <a:pt x="37" y="235"/>
                  </a:lnTo>
                  <a:lnTo>
                    <a:pt x="35" y="237"/>
                  </a:lnTo>
                  <a:lnTo>
                    <a:pt x="27" y="235"/>
                  </a:lnTo>
                  <a:lnTo>
                    <a:pt x="17" y="225"/>
                  </a:lnTo>
                  <a:lnTo>
                    <a:pt x="8" y="215"/>
                  </a:lnTo>
                  <a:lnTo>
                    <a:pt x="0" y="194"/>
                  </a:lnTo>
                  <a:lnTo>
                    <a:pt x="8" y="182"/>
                  </a:lnTo>
                  <a:lnTo>
                    <a:pt x="13" y="177"/>
                  </a:lnTo>
                  <a:lnTo>
                    <a:pt x="15" y="167"/>
                  </a:lnTo>
                  <a:lnTo>
                    <a:pt x="25" y="155"/>
                  </a:lnTo>
                  <a:lnTo>
                    <a:pt x="39" y="149"/>
                  </a:lnTo>
                  <a:lnTo>
                    <a:pt x="60" y="147"/>
                  </a:lnTo>
                  <a:lnTo>
                    <a:pt x="66" y="134"/>
                  </a:lnTo>
                  <a:lnTo>
                    <a:pt x="66" y="122"/>
                  </a:lnTo>
                  <a:lnTo>
                    <a:pt x="68" y="116"/>
                  </a:lnTo>
                  <a:lnTo>
                    <a:pt x="70" y="103"/>
                  </a:lnTo>
                  <a:lnTo>
                    <a:pt x="68" y="91"/>
                  </a:lnTo>
                  <a:lnTo>
                    <a:pt x="62" y="83"/>
                  </a:lnTo>
                  <a:lnTo>
                    <a:pt x="62" y="72"/>
                  </a:lnTo>
                  <a:lnTo>
                    <a:pt x="64" y="70"/>
                  </a:lnTo>
                  <a:lnTo>
                    <a:pt x="74" y="72"/>
                  </a:lnTo>
                  <a:lnTo>
                    <a:pt x="74" y="66"/>
                  </a:lnTo>
                  <a:lnTo>
                    <a:pt x="62" y="62"/>
                  </a:lnTo>
                  <a:lnTo>
                    <a:pt x="62" y="56"/>
                  </a:lnTo>
                  <a:lnTo>
                    <a:pt x="90" y="54"/>
                  </a:lnTo>
                  <a:lnTo>
                    <a:pt x="99" y="52"/>
                  </a:lnTo>
                  <a:lnTo>
                    <a:pt x="105" y="54"/>
                  </a:lnTo>
                  <a:lnTo>
                    <a:pt x="109" y="60"/>
                  </a:lnTo>
                  <a:lnTo>
                    <a:pt x="117" y="68"/>
                  </a:lnTo>
                  <a:lnTo>
                    <a:pt x="127" y="70"/>
                  </a:lnTo>
                  <a:lnTo>
                    <a:pt x="140" y="66"/>
                  </a:lnTo>
                  <a:lnTo>
                    <a:pt x="146" y="60"/>
                  </a:lnTo>
                  <a:lnTo>
                    <a:pt x="152" y="54"/>
                  </a:lnTo>
                  <a:lnTo>
                    <a:pt x="164" y="50"/>
                  </a:lnTo>
                  <a:lnTo>
                    <a:pt x="164" y="42"/>
                  </a:lnTo>
                  <a:lnTo>
                    <a:pt x="158" y="42"/>
                  </a:lnTo>
                  <a:lnTo>
                    <a:pt x="152" y="35"/>
                  </a:lnTo>
                  <a:lnTo>
                    <a:pt x="150" y="25"/>
                  </a:lnTo>
                  <a:lnTo>
                    <a:pt x="144" y="19"/>
                  </a:lnTo>
                  <a:lnTo>
                    <a:pt x="150" y="17"/>
                  </a:lnTo>
                  <a:lnTo>
                    <a:pt x="158" y="21"/>
                  </a:lnTo>
                  <a:lnTo>
                    <a:pt x="170" y="21"/>
                  </a:lnTo>
                  <a:lnTo>
                    <a:pt x="174" y="23"/>
                  </a:lnTo>
                  <a:lnTo>
                    <a:pt x="179" y="19"/>
                  </a:lnTo>
                  <a:lnTo>
                    <a:pt x="189" y="17"/>
                  </a:lnTo>
                  <a:lnTo>
                    <a:pt x="201" y="13"/>
                  </a:lnTo>
                  <a:lnTo>
                    <a:pt x="205" y="3"/>
                  </a:lnTo>
                  <a:lnTo>
                    <a:pt x="203" y="0"/>
                  </a:lnTo>
                  <a:lnTo>
                    <a:pt x="215" y="0"/>
                  </a:lnTo>
                  <a:lnTo>
                    <a:pt x="222" y="21"/>
                  </a:lnTo>
                  <a:lnTo>
                    <a:pt x="217" y="27"/>
                  </a:lnTo>
                  <a:lnTo>
                    <a:pt x="217" y="46"/>
                  </a:lnTo>
                  <a:lnTo>
                    <a:pt x="222" y="54"/>
                  </a:lnTo>
                  <a:lnTo>
                    <a:pt x="230" y="62"/>
                  </a:lnTo>
                  <a:lnTo>
                    <a:pt x="238" y="62"/>
                  </a:lnTo>
                  <a:lnTo>
                    <a:pt x="248" y="60"/>
                  </a:lnTo>
                  <a:lnTo>
                    <a:pt x="254" y="56"/>
                  </a:lnTo>
                  <a:lnTo>
                    <a:pt x="262" y="52"/>
                  </a:lnTo>
                  <a:lnTo>
                    <a:pt x="265" y="48"/>
                  </a:lnTo>
                  <a:lnTo>
                    <a:pt x="269" y="52"/>
                  </a:lnTo>
                  <a:lnTo>
                    <a:pt x="275" y="52"/>
                  </a:lnTo>
                  <a:lnTo>
                    <a:pt x="277" y="52"/>
                  </a:lnTo>
                  <a:lnTo>
                    <a:pt x="279" y="46"/>
                  </a:lnTo>
                  <a:lnTo>
                    <a:pt x="279" y="42"/>
                  </a:lnTo>
                  <a:lnTo>
                    <a:pt x="283" y="42"/>
                  </a:lnTo>
                  <a:lnTo>
                    <a:pt x="293" y="44"/>
                  </a:lnTo>
                  <a:lnTo>
                    <a:pt x="302" y="48"/>
                  </a:lnTo>
                  <a:lnTo>
                    <a:pt x="308" y="48"/>
                  </a:lnTo>
                  <a:lnTo>
                    <a:pt x="314" y="44"/>
                  </a:lnTo>
                  <a:lnTo>
                    <a:pt x="324" y="46"/>
                  </a:lnTo>
                  <a:lnTo>
                    <a:pt x="330" y="50"/>
                  </a:lnTo>
                  <a:lnTo>
                    <a:pt x="342" y="23"/>
                  </a:lnTo>
                  <a:lnTo>
                    <a:pt x="347" y="17"/>
                  </a:lnTo>
                  <a:close/>
                </a:path>
              </a:pathLst>
            </a:custGeom>
            <a:grpFill/>
            <a:ln w="9525">
              <a:solidFill>
                <a:schemeClr val="accent2"/>
              </a:solidFill>
              <a:round/>
              <a:headEnd/>
              <a:tailEnd/>
            </a:ln>
          </p:spPr>
          <p:txBody>
            <a:bodyPr/>
            <a:lstStyle/>
            <a:p>
              <a:pPr>
                <a:defRPr/>
              </a:pPr>
              <a:endParaRPr lang="en-GB" dirty="0"/>
            </a:p>
          </p:txBody>
        </p:sp>
        <p:sp>
          <p:nvSpPr>
            <p:cNvPr id="1106" name="Freeform 272">
              <a:extLst>
                <a:ext uri="{FF2B5EF4-FFF2-40B4-BE49-F238E27FC236}">
                  <a16:creationId xmlns:a16="http://schemas.microsoft.com/office/drawing/2014/main" id="{D1533B10-D785-444A-92BF-9B1D57E56A43}"/>
                </a:ext>
              </a:extLst>
            </p:cNvPr>
            <p:cNvSpPr>
              <a:spLocks/>
            </p:cNvSpPr>
            <p:nvPr/>
          </p:nvSpPr>
          <p:spPr bwMode="auto">
            <a:xfrm>
              <a:off x="1511" y="2800"/>
              <a:ext cx="605" cy="619"/>
            </a:xfrm>
            <a:custGeom>
              <a:avLst/>
              <a:gdLst>
                <a:gd name="T0" fmla="*/ 357 w 605"/>
                <a:gd name="T1" fmla="*/ 35 h 619"/>
                <a:gd name="T2" fmla="*/ 369 w 605"/>
                <a:gd name="T3" fmla="*/ 68 h 619"/>
                <a:gd name="T4" fmla="*/ 353 w 605"/>
                <a:gd name="T5" fmla="*/ 97 h 619"/>
                <a:gd name="T6" fmla="*/ 379 w 605"/>
                <a:gd name="T7" fmla="*/ 76 h 619"/>
                <a:gd name="T8" fmla="*/ 392 w 605"/>
                <a:gd name="T9" fmla="*/ 95 h 619"/>
                <a:gd name="T10" fmla="*/ 394 w 605"/>
                <a:gd name="T11" fmla="*/ 105 h 619"/>
                <a:gd name="T12" fmla="*/ 410 w 605"/>
                <a:gd name="T13" fmla="*/ 89 h 619"/>
                <a:gd name="T14" fmla="*/ 461 w 605"/>
                <a:gd name="T15" fmla="*/ 110 h 619"/>
                <a:gd name="T16" fmla="*/ 464 w 605"/>
                <a:gd name="T17" fmla="*/ 122 h 619"/>
                <a:gd name="T18" fmla="*/ 504 w 605"/>
                <a:gd name="T19" fmla="*/ 126 h 619"/>
                <a:gd name="T20" fmla="*/ 558 w 605"/>
                <a:gd name="T21" fmla="*/ 147 h 619"/>
                <a:gd name="T22" fmla="*/ 599 w 605"/>
                <a:gd name="T23" fmla="*/ 169 h 619"/>
                <a:gd name="T24" fmla="*/ 586 w 605"/>
                <a:gd name="T25" fmla="*/ 239 h 619"/>
                <a:gd name="T26" fmla="*/ 556 w 605"/>
                <a:gd name="T27" fmla="*/ 277 h 619"/>
                <a:gd name="T28" fmla="*/ 543 w 605"/>
                <a:gd name="T29" fmla="*/ 312 h 619"/>
                <a:gd name="T30" fmla="*/ 531 w 605"/>
                <a:gd name="T31" fmla="*/ 380 h 619"/>
                <a:gd name="T32" fmla="*/ 500 w 605"/>
                <a:gd name="T33" fmla="*/ 433 h 619"/>
                <a:gd name="T34" fmla="*/ 443 w 605"/>
                <a:gd name="T35" fmla="*/ 454 h 619"/>
                <a:gd name="T36" fmla="*/ 398 w 605"/>
                <a:gd name="T37" fmla="*/ 479 h 619"/>
                <a:gd name="T38" fmla="*/ 388 w 605"/>
                <a:gd name="T39" fmla="*/ 534 h 619"/>
                <a:gd name="T40" fmla="*/ 365 w 605"/>
                <a:gd name="T41" fmla="*/ 571 h 619"/>
                <a:gd name="T42" fmla="*/ 343 w 605"/>
                <a:gd name="T43" fmla="*/ 588 h 619"/>
                <a:gd name="T44" fmla="*/ 361 w 605"/>
                <a:gd name="T45" fmla="*/ 567 h 619"/>
                <a:gd name="T46" fmla="*/ 343 w 605"/>
                <a:gd name="T47" fmla="*/ 579 h 619"/>
                <a:gd name="T48" fmla="*/ 334 w 605"/>
                <a:gd name="T49" fmla="*/ 604 h 619"/>
                <a:gd name="T50" fmla="*/ 322 w 605"/>
                <a:gd name="T51" fmla="*/ 604 h 619"/>
                <a:gd name="T52" fmla="*/ 279 w 605"/>
                <a:gd name="T53" fmla="*/ 573 h 619"/>
                <a:gd name="T54" fmla="*/ 293 w 605"/>
                <a:gd name="T55" fmla="*/ 524 h 619"/>
                <a:gd name="T56" fmla="*/ 314 w 605"/>
                <a:gd name="T57" fmla="*/ 487 h 619"/>
                <a:gd name="T58" fmla="*/ 306 w 605"/>
                <a:gd name="T59" fmla="*/ 460 h 619"/>
                <a:gd name="T60" fmla="*/ 283 w 605"/>
                <a:gd name="T61" fmla="*/ 433 h 619"/>
                <a:gd name="T62" fmla="*/ 250 w 605"/>
                <a:gd name="T63" fmla="*/ 402 h 619"/>
                <a:gd name="T64" fmla="*/ 254 w 605"/>
                <a:gd name="T65" fmla="*/ 365 h 619"/>
                <a:gd name="T66" fmla="*/ 215 w 605"/>
                <a:gd name="T67" fmla="*/ 332 h 619"/>
                <a:gd name="T68" fmla="*/ 209 w 605"/>
                <a:gd name="T69" fmla="*/ 293 h 619"/>
                <a:gd name="T70" fmla="*/ 158 w 605"/>
                <a:gd name="T71" fmla="*/ 274 h 619"/>
                <a:gd name="T72" fmla="*/ 113 w 605"/>
                <a:gd name="T73" fmla="*/ 237 h 619"/>
                <a:gd name="T74" fmla="*/ 58 w 605"/>
                <a:gd name="T75" fmla="*/ 248 h 619"/>
                <a:gd name="T76" fmla="*/ 47 w 605"/>
                <a:gd name="T77" fmla="*/ 231 h 619"/>
                <a:gd name="T78" fmla="*/ 8 w 605"/>
                <a:gd name="T79" fmla="*/ 215 h 619"/>
                <a:gd name="T80" fmla="*/ 25 w 605"/>
                <a:gd name="T81" fmla="*/ 155 h 619"/>
                <a:gd name="T82" fmla="*/ 68 w 605"/>
                <a:gd name="T83" fmla="*/ 116 h 619"/>
                <a:gd name="T84" fmla="*/ 64 w 605"/>
                <a:gd name="T85" fmla="*/ 70 h 619"/>
                <a:gd name="T86" fmla="*/ 90 w 605"/>
                <a:gd name="T87" fmla="*/ 54 h 619"/>
                <a:gd name="T88" fmla="*/ 127 w 605"/>
                <a:gd name="T89" fmla="*/ 70 h 619"/>
                <a:gd name="T90" fmla="*/ 164 w 605"/>
                <a:gd name="T91" fmla="*/ 42 h 619"/>
                <a:gd name="T92" fmla="*/ 150 w 605"/>
                <a:gd name="T93" fmla="*/ 17 h 619"/>
                <a:gd name="T94" fmla="*/ 189 w 605"/>
                <a:gd name="T95" fmla="*/ 17 h 619"/>
                <a:gd name="T96" fmla="*/ 222 w 605"/>
                <a:gd name="T97" fmla="*/ 21 h 619"/>
                <a:gd name="T98" fmla="*/ 238 w 605"/>
                <a:gd name="T99" fmla="*/ 62 h 619"/>
                <a:gd name="T100" fmla="*/ 269 w 605"/>
                <a:gd name="T101" fmla="*/ 52 h 619"/>
                <a:gd name="T102" fmla="*/ 283 w 605"/>
                <a:gd name="T103" fmla="*/ 42 h 619"/>
                <a:gd name="T104" fmla="*/ 324 w 605"/>
                <a:gd name="T105" fmla="*/ 46 h 6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5" h="619">
                  <a:moveTo>
                    <a:pt x="347" y="17"/>
                  </a:moveTo>
                  <a:lnTo>
                    <a:pt x="353" y="19"/>
                  </a:lnTo>
                  <a:lnTo>
                    <a:pt x="357" y="23"/>
                  </a:lnTo>
                  <a:lnTo>
                    <a:pt x="355" y="27"/>
                  </a:lnTo>
                  <a:lnTo>
                    <a:pt x="357" y="35"/>
                  </a:lnTo>
                  <a:lnTo>
                    <a:pt x="359" y="42"/>
                  </a:lnTo>
                  <a:lnTo>
                    <a:pt x="367" y="52"/>
                  </a:lnTo>
                  <a:lnTo>
                    <a:pt x="373" y="58"/>
                  </a:lnTo>
                  <a:lnTo>
                    <a:pt x="373" y="66"/>
                  </a:lnTo>
                  <a:lnTo>
                    <a:pt x="369" y="68"/>
                  </a:lnTo>
                  <a:lnTo>
                    <a:pt x="361" y="73"/>
                  </a:lnTo>
                  <a:lnTo>
                    <a:pt x="353" y="81"/>
                  </a:lnTo>
                  <a:lnTo>
                    <a:pt x="351" y="85"/>
                  </a:lnTo>
                  <a:lnTo>
                    <a:pt x="351" y="93"/>
                  </a:lnTo>
                  <a:lnTo>
                    <a:pt x="353" y="97"/>
                  </a:lnTo>
                  <a:lnTo>
                    <a:pt x="359" y="95"/>
                  </a:lnTo>
                  <a:lnTo>
                    <a:pt x="363" y="89"/>
                  </a:lnTo>
                  <a:lnTo>
                    <a:pt x="363" y="79"/>
                  </a:lnTo>
                  <a:lnTo>
                    <a:pt x="371" y="76"/>
                  </a:lnTo>
                  <a:lnTo>
                    <a:pt x="379" y="76"/>
                  </a:lnTo>
                  <a:lnTo>
                    <a:pt x="383" y="79"/>
                  </a:lnTo>
                  <a:lnTo>
                    <a:pt x="390" y="81"/>
                  </a:lnTo>
                  <a:lnTo>
                    <a:pt x="394" y="85"/>
                  </a:lnTo>
                  <a:lnTo>
                    <a:pt x="394" y="89"/>
                  </a:lnTo>
                  <a:lnTo>
                    <a:pt x="392" y="95"/>
                  </a:lnTo>
                  <a:lnTo>
                    <a:pt x="388" y="99"/>
                  </a:lnTo>
                  <a:lnTo>
                    <a:pt x="383" y="105"/>
                  </a:lnTo>
                  <a:lnTo>
                    <a:pt x="383" y="112"/>
                  </a:lnTo>
                  <a:lnTo>
                    <a:pt x="387" y="112"/>
                  </a:lnTo>
                  <a:lnTo>
                    <a:pt x="394" y="105"/>
                  </a:lnTo>
                  <a:lnTo>
                    <a:pt x="396" y="105"/>
                  </a:lnTo>
                  <a:lnTo>
                    <a:pt x="398" y="101"/>
                  </a:lnTo>
                  <a:lnTo>
                    <a:pt x="400" y="95"/>
                  </a:lnTo>
                  <a:lnTo>
                    <a:pt x="404" y="91"/>
                  </a:lnTo>
                  <a:lnTo>
                    <a:pt x="410" y="89"/>
                  </a:lnTo>
                  <a:lnTo>
                    <a:pt x="416" y="91"/>
                  </a:lnTo>
                  <a:lnTo>
                    <a:pt x="429" y="95"/>
                  </a:lnTo>
                  <a:lnTo>
                    <a:pt x="437" y="101"/>
                  </a:lnTo>
                  <a:lnTo>
                    <a:pt x="451" y="107"/>
                  </a:lnTo>
                  <a:lnTo>
                    <a:pt x="461" y="110"/>
                  </a:lnTo>
                  <a:lnTo>
                    <a:pt x="461" y="116"/>
                  </a:lnTo>
                  <a:lnTo>
                    <a:pt x="457" y="122"/>
                  </a:lnTo>
                  <a:lnTo>
                    <a:pt x="455" y="130"/>
                  </a:lnTo>
                  <a:lnTo>
                    <a:pt x="457" y="130"/>
                  </a:lnTo>
                  <a:lnTo>
                    <a:pt x="464" y="122"/>
                  </a:lnTo>
                  <a:lnTo>
                    <a:pt x="470" y="120"/>
                  </a:lnTo>
                  <a:lnTo>
                    <a:pt x="476" y="118"/>
                  </a:lnTo>
                  <a:lnTo>
                    <a:pt x="484" y="120"/>
                  </a:lnTo>
                  <a:lnTo>
                    <a:pt x="494" y="124"/>
                  </a:lnTo>
                  <a:lnTo>
                    <a:pt x="504" y="126"/>
                  </a:lnTo>
                  <a:lnTo>
                    <a:pt x="515" y="126"/>
                  </a:lnTo>
                  <a:lnTo>
                    <a:pt x="525" y="128"/>
                  </a:lnTo>
                  <a:lnTo>
                    <a:pt x="535" y="130"/>
                  </a:lnTo>
                  <a:lnTo>
                    <a:pt x="547" y="138"/>
                  </a:lnTo>
                  <a:lnTo>
                    <a:pt x="558" y="147"/>
                  </a:lnTo>
                  <a:lnTo>
                    <a:pt x="568" y="155"/>
                  </a:lnTo>
                  <a:lnTo>
                    <a:pt x="578" y="161"/>
                  </a:lnTo>
                  <a:lnTo>
                    <a:pt x="587" y="159"/>
                  </a:lnTo>
                  <a:lnTo>
                    <a:pt x="595" y="159"/>
                  </a:lnTo>
                  <a:lnTo>
                    <a:pt x="599" y="169"/>
                  </a:lnTo>
                  <a:lnTo>
                    <a:pt x="605" y="184"/>
                  </a:lnTo>
                  <a:lnTo>
                    <a:pt x="605" y="200"/>
                  </a:lnTo>
                  <a:lnTo>
                    <a:pt x="603" y="217"/>
                  </a:lnTo>
                  <a:lnTo>
                    <a:pt x="593" y="229"/>
                  </a:lnTo>
                  <a:lnTo>
                    <a:pt x="586" y="239"/>
                  </a:lnTo>
                  <a:lnTo>
                    <a:pt x="566" y="256"/>
                  </a:lnTo>
                  <a:lnTo>
                    <a:pt x="566" y="264"/>
                  </a:lnTo>
                  <a:lnTo>
                    <a:pt x="564" y="270"/>
                  </a:lnTo>
                  <a:lnTo>
                    <a:pt x="560" y="274"/>
                  </a:lnTo>
                  <a:lnTo>
                    <a:pt x="556" y="277"/>
                  </a:lnTo>
                  <a:lnTo>
                    <a:pt x="549" y="281"/>
                  </a:lnTo>
                  <a:lnTo>
                    <a:pt x="543" y="285"/>
                  </a:lnTo>
                  <a:lnTo>
                    <a:pt x="541" y="293"/>
                  </a:lnTo>
                  <a:lnTo>
                    <a:pt x="541" y="301"/>
                  </a:lnTo>
                  <a:lnTo>
                    <a:pt x="543" y="312"/>
                  </a:lnTo>
                  <a:lnTo>
                    <a:pt x="543" y="328"/>
                  </a:lnTo>
                  <a:lnTo>
                    <a:pt x="541" y="340"/>
                  </a:lnTo>
                  <a:lnTo>
                    <a:pt x="539" y="355"/>
                  </a:lnTo>
                  <a:lnTo>
                    <a:pt x="535" y="365"/>
                  </a:lnTo>
                  <a:lnTo>
                    <a:pt x="531" y="380"/>
                  </a:lnTo>
                  <a:lnTo>
                    <a:pt x="523" y="396"/>
                  </a:lnTo>
                  <a:lnTo>
                    <a:pt x="515" y="408"/>
                  </a:lnTo>
                  <a:lnTo>
                    <a:pt x="512" y="421"/>
                  </a:lnTo>
                  <a:lnTo>
                    <a:pt x="506" y="427"/>
                  </a:lnTo>
                  <a:lnTo>
                    <a:pt x="500" y="433"/>
                  </a:lnTo>
                  <a:lnTo>
                    <a:pt x="496" y="439"/>
                  </a:lnTo>
                  <a:lnTo>
                    <a:pt x="482" y="443"/>
                  </a:lnTo>
                  <a:lnTo>
                    <a:pt x="470" y="443"/>
                  </a:lnTo>
                  <a:lnTo>
                    <a:pt x="453" y="445"/>
                  </a:lnTo>
                  <a:lnTo>
                    <a:pt x="443" y="454"/>
                  </a:lnTo>
                  <a:lnTo>
                    <a:pt x="435" y="458"/>
                  </a:lnTo>
                  <a:lnTo>
                    <a:pt x="427" y="458"/>
                  </a:lnTo>
                  <a:lnTo>
                    <a:pt x="420" y="466"/>
                  </a:lnTo>
                  <a:lnTo>
                    <a:pt x="408" y="470"/>
                  </a:lnTo>
                  <a:lnTo>
                    <a:pt x="398" y="479"/>
                  </a:lnTo>
                  <a:lnTo>
                    <a:pt x="394" y="487"/>
                  </a:lnTo>
                  <a:lnTo>
                    <a:pt x="392" y="501"/>
                  </a:lnTo>
                  <a:lnTo>
                    <a:pt x="392" y="511"/>
                  </a:lnTo>
                  <a:lnTo>
                    <a:pt x="394" y="526"/>
                  </a:lnTo>
                  <a:lnTo>
                    <a:pt x="388" y="534"/>
                  </a:lnTo>
                  <a:lnTo>
                    <a:pt x="381" y="544"/>
                  </a:lnTo>
                  <a:lnTo>
                    <a:pt x="375" y="549"/>
                  </a:lnTo>
                  <a:lnTo>
                    <a:pt x="371" y="557"/>
                  </a:lnTo>
                  <a:lnTo>
                    <a:pt x="367" y="567"/>
                  </a:lnTo>
                  <a:lnTo>
                    <a:pt x="365" y="571"/>
                  </a:lnTo>
                  <a:lnTo>
                    <a:pt x="361" y="575"/>
                  </a:lnTo>
                  <a:lnTo>
                    <a:pt x="357" y="583"/>
                  </a:lnTo>
                  <a:lnTo>
                    <a:pt x="351" y="586"/>
                  </a:lnTo>
                  <a:lnTo>
                    <a:pt x="343" y="592"/>
                  </a:lnTo>
                  <a:lnTo>
                    <a:pt x="343" y="588"/>
                  </a:lnTo>
                  <a:lnTo>
                    <a:pt x="343" y="586"/>
                  </a:lnTo>
                  <a:lnTo>
                    <a:pt x="347" y="583"/>
                  </a:lnTo>
                  <a:lnTo>
                    <a:pt x="351" y="579"/>
                  </a:lnTo>
                  <a:lnTo>
                    <a:pt x="357" y="573"/>
                  </a:lnTo>
                  <a:lnTo>
                    <a:pt x="361" y="567"/>
                  </a:lnTo>
                  <a:lnTo>
                    <a:pt x="359" y="563"/>
                  </a:lnTo>
                  <a:lnTo>
                    <a:pt x="355" y="565"/>
                  </a:lnTo>
                  <a:lnTo>
                    <a:pt x="351" y="569"/>
                  </a:lnTo>
                  <a:lnTo>
                    <a:pt x="347" y="575"/>
                  </a:lnTo>
                  <a:lnTo>
                    <a:pt x="343" y="579"/>
                  </a:lnTo>
                  <a:lnTo>
                    <a:pt x="340" y="583"/>
                  </a:lnTo>
                  <a:lnTo>
                    <a:pt x="340" y="588"/>
                  </a:lnTo>
                  <a:lnTo>
                    <a:pt x="338" y="594"/>
                  </a:lnTo>
                  <a:lnTo>
                    <a:pt x="336" y="600"/>
                  </a:lnTo>
                  <a:lnTo>
                    <a:pt x="334" y="604"/>
                  </a:lnTo>
                  <a:lnTo>
                    <a:pt x="328" y="612"/>
                  </a:lnTo>
                  <a:lnTo>
                    <a:pt x="324" y="619"/>
                  </a:lnTo>
                  <a:lnTo>
                    <a:pt x="320" y="616"/>
                  </a:lnTo>
                  <a:lnTo>
                    <a:pt x="320" y="610"/>
                  </a:lnTo>
                  <a:lnTo>
                    <a:pt x="322" y="604"/>
                  </a:lnTo>
                  <a:lnTo>
                    <a:pt x="318" y="596"/>
                  </a:lnTo>
                  <a:lnTo>
                    <a:pt x="312" y="592"/>
                  </a:lnTo>
                  <a:lnTo>
                    <a:pt x="300" y="583"/>
                  </a:lnTo>
                  <a:lnTo>
                    <a:pt x="287" y="575"/>
                  </a:lnTo>
                  <a:lnTo>
                    <a:pt x="279" y="573"/>
                  </a:lnTo>
                  <a:lnTo>
                    <a:pt x="271" y="563"/>
                  </a:lnTo>
                  <a:lnTo>
                    <a:pt x="262" y="555"/>
                  </a:lnTo>
                  <a:lnTo>
                    <a:pt x="263" y="552"/>
                  </a:lnTo>
                  <a:lnTo>
                    <a:pt x="269" y="548"/>
                  </a:lnTo>
                  <a:lnTo>
                    <a:pt x="293" y="524"/>
                  </a:lnTo>
                  <a:lnTo>
                    <a:pt x="300" y="518"/>
                  </a:lnTo>
                  <a:lnTo>
                    <a:pt x="308" y="515"/>
                  </a:lnTo>
                  <a:lnTo>
                    <a:pt x="312" y="509"/>
                  </a:lnTo>
                  <a:lnTo>
                    <a:pt x="316" y="497"/>
                  </a:lnTo>
                  <a:lnTo>
                    <a:pt x="314" y="487"/>
                  </a:lnTo>
                  <a:lnTo>
                    <a:pt x="310" y="483"/>
                  </a:lnTo>
                  <a:lnTo>
                    <a:pt x="300" y="482"/>
                  </a:lnTo>
                  <a:lnTo>
                    <a:pt x="300" y="476"/>
                  </a:lnTo>
                  <a:lnTo>
                    <a:pt x="304" y="468"/>
                  </a:lnTo>
                  <a:lnTo>
                    <a:pt x="306" y="460"/>
                  </a:lnTo>
                  <a:lnTo>
                    <a:pt x="300" y="458"/>
                  </a:lnTo>
                  <a:lnTo>
                    <a:pt x="293" y="460"/>
                  </a:lnTo>
                  <a:lnTo>
                    <a:pt x="285" y="452"/>
                  </a:lnTo>
                  <a:lnTo>
                    <a:pt x="281" y="443"/>
                  </a:lnTo>
                  <a:lnTo>
                    <a:pt x="283" y="433"/>
                  </a:lnTo>
                  <a:lnTo>
                    <a:pt x="277" y="429"/>
                  </a:lnTo>
                  <a:lnTo>
                    <a:pt x="267" y="427"/>
                  </a:lnTo>
                  <a:lnTo>
                    <a:pt x="260" y="429"/>
                  </a:lnTo>
                  <a:lnTo>
                    <a:pt x="250" y="429"/>
                  </a:lnTo>
                  <a:lnTo>
                    <a:pt x="250" y="402"/>
                  </a:lnTo>
                  <a:lnTo>
                    <a:pt x="246" y="394"/>
                  </a:lnTo>
                  <a:lnTo>
                    <a:pt x="250" y="390"/>
                  </a:lnTo>
                  <a:lnTo>
                    <a:pt x="246" y="384"/>
                  </a:lnTo>
                  <a:lnTo>
                    <a:pt x="254" y="371"/>
                  </a:lnTo>
                  <a:lnTo>
                    <a:pt x="254" y="365"/>
                  </a:lnTo>
                  <a:lnTo>
                    <a:pt x="252" y="355"/>
                  </a:lnTo>
                  <a:lnTo>
                    <a:pt x="242" y="351"/>
                  </a:lnTo>
                  <a:lnTo>
                    <a:pt x="240" y="340"/>
                  </a:lnTo>
                  <a:lnTo>
                    <a:pt x="242" y="332"/>
                  </a:lnTo>
                  <a:lnTo>
                    <a:pt x="215" y="332"/>
                  </a:lnTo>
                  <a:lnTo>
                    <a:pt x="213" y="320"/>
                  </a:lnTo>
                  <a:lnTo>
                    <a:pt x="213" y="316"/>
                  </a:lnTo>
                  <a:lnTo>
                    <a:pt x="215" y="312"/>
                  </a:lnTo>
                  <a:lnTo>
                    <a:pt x="213" y="305"/>
                  </a:lnTo>
                  <a:lnTo>
                    <a:pt x="209" y="293"/>
                  </a:lnTo>
                  <a:lnTo>
                    <a:pt x="191" y="289"/>
                  </a:lnTo>
                  <a:lnTo>
                    <a:pt x="179" y="283"/>
                  </a:lnTo>
                  <a:lnTo>
                    <a:pt x="172" y="281"/>
                  </a:lnTo>
                  <a:lnTo>
                    <a:pt x="168" y="276"/>
                  </a:lnTo>
                  <a:lnTo>
                    <a:pt x="158" y="274"/>
                  </a:lnTo>
                  <a:lnTo>
                    <a:pt x="148" y="272"/>
                  </a:lnTo>
                  <a:lnTo>
                    <a:pt x="137" y="260"/>
                  </a:lnTo>
                  <a:lnTo>
                    <a:pt x="135" y="233"/>
                  </a:lnTo>
                  <a:lnTo>
                    <a:pt x="123" y="233"/>
                  </a:lnTo>
                  <a:lnTo>
                    <a:pt x="113" y="237"/>
                  </a:lnTo>
                  <a:lnTo>
                    <a:pt x="111" y="237"/>
                  </a:lnTo>
                  <a:lnTo>
                    <a:pt x="103" y="242"/>
                  </a:lnTo>
                  <a:lnTo>
                    <a:pt x="90" y="248"/>
                  </a:lnTo>
                  <a:lnTo>
                    <a:pt x="70" y="250"/>
                  </a:lnTo>
                  <a:lnTo>
                    <a:pt x="58" y="248"/>
                  </a:lnTo>
                  <a:lnTo>
                    <a:pt x="52" y="248"/>
                  </a:lnTo>
                  <a:lnTo>
                    <a:pt x="51" y="242"/>
                  </a:lnTo>
                  <a:lnTo>
                    <a:pt x="54" y="231"/>
                  </a:lnTo>
                  <a:lnTo>
                    <a:pt x="52" y="225"/>
                  </a:lnTo>
                  <a:lnTo>
                    <a:pt x="47" y="231"/>
                  </a:lnTo>
                  <a:lnTo>
                    <a:pt x="37" y="235"/>
                  </a:lnTo>
                  <a:lnTo>
                    <a:pt x="35" y="237"/>
                  </a:lnTo>
                  <a:lnTo>
                    <a:pt x="27" y="235"/>
                  </a:lnTo>
                  <a:lnTo>
                    <a:pt x="17" y="225"/>
                  </a:lnTo>
                  <a:lnTo>
                    <a:pt x="8" y="215"/>
                  </a:lnTo>
                  <a:lnTo>
                    <a:pt x="0" y="194"/>
                  </a:lnTo>
                  <a:lnTo>
                    <a:pt x="8" y="182"/>
                  </a:lnTo>
                  <a:lnTo>
                    <a:pt x="13" y="177"/>
                  </a:lnTo>
                  <a:lnTo>
                    <a:pt x="15" y="167"/>
                  </a:lnTo>
                  <a:lnTo>
                    <a:pt x="25" y="155"/>
                  </a:lnTo>
                  <a:lnTo>
                    <a:pt x="39" y="149"/>
                  </a:lnTo>
                  <a:lnTo>
                    <a:pt x="60" y="147"/>
                  </a:lnTo>
                  <a:lnTo>
                    <a:pt x="66" y="134"/>
                  </a:lnTo>
                  <a:lnTo>
                    <a:pt x="66" y="122"/>
                  </a:lnTo>
                  <a:lnTo>
                    <a:pt x="68" y="116"/>
                  </a:lnTo>
                  <a:lnTo>
                    <a:pt x="70" y="103"/>
                  </a:lnTo>
                  <a:lnTo>
                    <a:pt x="68" y="91"/>
                  </a:lnTo>
                  <a:lnTo>
                    <a:pt x="62" y="83"/>
                  </a:lnTo>
                  <a:lnTo>
                    <a:pt x="62" y="72"/>
                  </a:lnTo>
                  <a:lnTo>
                    <a:pt x="64" y="70"/>
                  </a:lnTo>
                  <a:lnTo>
                    <a:pt x="74" y="72"/>
                  </a:lnTo>
                  <a:lnTo>
                    <a:pt x="74" y="66"/>
                  </a:lnTo>
                  <a:lnTo>
                    <a:pt x="62" y="62"/>
                  </a:lnTo>
                  <a:lnTo>
                    <a:pt x="62" y="56"/>
                  </a:lnTo>
                  <a:lnTo>
                    <a:pt x="90" y="54"/>
                  </a:lnTo>
                  <a:lnTo>
                    <a:pt x="99" y="52"/>
                  </a:lnTo>
                  <a:lnTo>
                    <a:pt x="105" y="54"/>
                  </a:lnTo>
                  <a:lnTo>
                    <a:pt x="109" y="60"/>
                  </a:lnTo>
                  <a:lnTo>
                    <a:pt x="117" y="68"/>
                  </a:lnTo>
                  <a:lnTo>
                    <a:pt x="127" y="70"/>
                  </a:lnTo>
                  <a:lnTo>
                    <a:pt x="140" y="66"/>
                  </a:lnTo>
                  <a:lnTo>
                    <a:pt x="146" y="60"/>
                  </a:lnTo>
                  <a:lnTo>
                    <a:pt x="152" y="54"/>
                  </a:lnTo>
                  <a:lnTo>
                    <a:pt x="164" y="50"/>
                  </a:lnTo>
                  <a:lnTo>
                    <a:pt x="164" y="42"/>
                  </a:lnTo>
                  <a:lnTo>
                    <a:pt x="158" y="42"/>
                  </a:lnTo>
                  <a:lnTo>
                    <a:pt x="152" y="35"/>
                  </a:lnTo>
                  <a:lnTo>
                    <a:pt x="150" y="25"/>
                  </a:lnTo>
                  <a:lnTo>
                    <a:pt x="144" y="19"/>
                  </a:lnTo>
                  <a:lnTo>
                    <a:pt x="150" y="17"/>
                  </a:lnTo>
                  <a:lnTo>
                    <a:pt x="158" y="21"/>
                  </a:lnTo>
                  <a:lnTo>
                    <a:pt x="170" y="21"/>
                  </a:lnTo>
                  <a:lnTo>
                    <a:pt x="174" y="23"/>
                  </a:lnTo>
                  <a:lnTo>
                    <a:pt x="179" y="19"/>
                  </a:lnTo>
                  <a:lnTo>
                    <a:pt x="189" y="17"/>
                  </a:lnTo>
                  <a:lnTo>
                    <a:pt x="201" y="13"/>
                  </a:lnTo>
                  <a:lnTo>
                    <a:pt x="205" y="3"/>
                  </a:lnTo>
                  <a:lnTo>
                    <a:pt x="203" y="0"/>
                  </a:lnTo>
                  <a:lnTo>
                    <a:pt x="215" y="0"/>
                  </a:lnTo>
                  <a:lnTo>
                    <a:pt x="222" y="21"/>
                  </a:lnTo>
                  <a:lnTo>
                    <a:pt x="217" y="27"/>
                  </a:lnTo>
                  <a:lnTo>
                    <a:pt x="217" y="46"/>
                  </a:lnTo>
                  <a:lnTo>
                    <a:pt x="222" y="54"/>
                  </a:lnTo>
                  <a:lnTo>
                    <a:pt x="230" y="62"/>
                  </a:lnTo>
                  <a:lnTo>
                    <a:pt x="238" y="62"/>
                  </a:lnTo>
                  <a:lnTo>
                    <a:pt x="248" y="60"/>
                  </a:lnTo>
                  <a:lnTo>
                    <a:pt x="254" y="56"/>
                  </a:lnTo>
                  <a:lnTo>
                    <a:pt x="262" y="52"/>
                  </a:lnTo>
                  <a:lnTo>
                    <a:pt x="265" y="48"/>
                  </a:lnTo>
                  <a:lnTo>
                    <a:pt x="269" y="52"/>
                  </a:lnTo>
                  <a:lnTo>
                    <a:pt x="275" y="52"/>
                  </a:lnTo>
                  <a:lnTo>
                    <a:pt x="277" y="52"/>
                  </a:lnTo>
                  <a:lnTo>
                    <a:pt x="279" y="46"/>
                  </a:lnTo>
                  <a:lnTo>
                    <a:pt x="279" y="42"/>
                  </a:lnTo>
                  <a:lnTo>
                    <a:pt x="283" y="42"/>
                  </a:lnTo>
                  <a:lnTo>
                    <a:pt x="293" y="44"/>
                  </a:lnTo>
                  <a:lnTo>
                    <a:pt x="302" y="48"/>
                  </a:lnTo>
                  <a:lnTo>
                    <a:pt x="308" y="48"/>
                  </a:lnTo>
                  <a:lnTo>
                    <a:pt x="314" y="44"/>
                  </a:lnTo>
                  <a:lnTo>
                    <a:pt x="324" y="46"/>
                  </a:lnTo>
                  <a:lnTo>
                    <a:pt x="330" y="50"/>
                  </a:lnTo>
                  <a:lnTo>
                    <a:pt x="342" y="23"/>
                  </a:lnTo>
                  <a:lnTo>
                    <a:pt x="347" y="17"/>
                  </a:lnTo>
                  <a:close/>
                </a:path>
              </a:pathLst>
            </a:custGeom>
            <a:grpFill/>
            <a:ln w="7938" cap="rnd">
              <a:solidFill>
                <a:schemeClr val="accent2"/>
              </a:solidFill>
              <a:prstDash val="solid"/>
              <a:round/>
              <a:headEnd/>
              <a:tailEnd/>
            </a:ln>
          </p:spPr>
          <p:txBody>
            <a:bodyPr/>
            <a:lstStyle/>
            <a:p>
              <a:pPr>
                <a:defRPr/>
              </a:pPr>
              <a:endParaRPr lang="en-GB" dirty="0"/>
            </a:p>
          </p:txBody>
        </p:sp>
      </p:grpSp>
      <p:grpSp>
        <p:nvGrpSpPr>
          <p:cNvPr id="1107" name="Ægypten">
            <a:extLst>
              <a:ext uri="{FF2B5EF4-FFF2-40B4-BE49-F238E27FC236}">
                <a16:creationId xmlns:a16="http://schemas.microsoft.com/office/drawing/2014/main" id="{A2B3E741-649D-44D9-9C8D-3725BFFC9520}"/>
              </a:ext>
            </a:extLst>
          </p:cNvPr>
          <p:cNvGrpSpPr>
            <a:grpSpLocks/>
          </p:cNvGrpSpPr>
          <p:nvPr/>
        </p:nvGrpSpPr>
        <p:grpSpPr bwMode="auto">
          <a:xfrm>
            <a:off x="7385482" y="3677821"/>
            <a:ext cx="231924" cy="247338"/>
            <a:chOff x="3040" y="2375"/>
            <a:chExt cx="168" cy="167"/>
          </a:xfrm>
          <a:solidFill>
            <a:schemeClr val="bg2"/>
          </a:solidFill>
        </p:grpSpPr>
        <p:sp>
          <p:nvSpPr>
            <p:cNvPr id="1108" name="Freeform 274">
              <a:extLst>
                <a:ext uri="{FF2B5EF4-FFF2-40B4-BE49-F238E27FC236}">
                  <a16:creationId xmlns:a16="http://schemas.microsoft.com/office/drawing/2014/main" id="{7869BDE2-5C42-4BA1-98C5-D826C0B4B13C}"/>
                </a:ext>
              </a:extLst>
            </p:cNvPr>
            <p:cNvSpPr>
              <a:spLocks/>
            </p:cNvSpPr>
            <p:nvPr/>
          </p:nvSpPr>
          <p:spPr bwMode="auto">
            <a:xfrm>
              <a:off x="3040" y="2375"/>
              <a:ext cx="168" cy="167"/>
            </a:xfrm>
            <a:custGeom>
              <a:avLst/>
              <a:gdLst>
                <a:gd name="T0" fmla="*/ 6 w 168"/>
                <a:gd name="T1" fmla="*/ 0 h 167"/>
                <a:gd name="T2" fmla="*/ 15 w 168"/>
                <a:gd name="T3" fmla="*/ 4 h 167"/>
                <a:gd name="T4" fmla="*/ 23 w 168"/>
                <a:gd name="T5" fmla="*/ 2 h 167"/>
                <a:gd name="T6" fmla="*/ 47 w 168"/>
                <a:gd name="T7" fmla="*/ 12 h 167"/>
                <a:gd name="T8" fmla="*/ 64 w 168"/>
                <a:gd name="T9" fmla="*/ 15 h 167"/>
                <a:gd name="T10" fmla="*/ 78 w 168"/>
                <a:gd name="T11" fmla="*/ 13 h 167"/>
                <a:gd name="T12" fmla="*/ 88 w 168"/>
                <a:gd name="T13" fmla="*/ 8 h 167"/>
                <a:gd name="T14" fmla="*/ 109 w 168"/>
                <a:gd name="T15" fmla="*/ 6 h 167"/>
                <a:gd name="T16" fmla="*/ 119 w 168"/>
                <a:gd name="T17" fmla="*/ 12 h 167"/>
                <a:gd name="T18" fmla="*/ 131 w 168"/>
                <a:gd name="T19" fmla="*/ 10 h 167"/>
                <a:gd name="T20" fmla="*/ 146 w 168"/>
                <a:gd name="T21" fmla="*/ 12 h 167"/>
                <a:gd name="T22" fmla="*/ 150 w 168"/>
                <a:gd name="T23" fmla="*/ 19 h 167"/>
                <a:gd name="T24" fmla="*/ 158 w 168"/>
                <a:gd name="T25" fmla="*/ 39 h 167"/>
                <a:gd name="T26" fmla="*/ 154 w 168"/>
                <a:gd name="T27" fmla="*/ 43 h 167"/>
                <a:gd name="T28" fmla="*/ 148 w 168"/>
                <a:gd name="T29" fmla="*/ 54 h 167"/>
                <a:gd name="T30" fmla="*/ 146 w 168"/>
                <a:gd name="T31" fmla="*/ 64 h 167"/>
                <a:gd name="T32" fmla="*/ 142 w 168"/>
                <a:gd name="T33" fmla="*/ 68 h 167"/>
                <a:gd name="T34" fmla="*/ 136 w 168"/>
                <a:gd name="T35" fmla="*/ 58 h 167"/>
                <a:gd name="T36" fmla="*/ 132 w 168"/>
                <a:gd name="T37" fmla="*/ 46 h 167"/>
                <a:gd name="T38" fmla="*/ 127 w 168"/>
                <a:gd name="T39" fmla="*/ 39 h 167"/>
                <a:gd name="T40" fmla="*/ 123 w 168"/>
                <a:gd name="T41" fmla="*/ 27 h 167"/>
                <a:gd name="T42" fmla="*/ 119 w 168"/>
                <a:gd name="T43" fmla="*/ 15 h 167"/>
                <a:gd name="T44" fmla="*/ 119 w 168"/>
                <a:gd name="T45" fmla="*/ 23 h 167"/>
                <a:gd name="T46" fmla="*/ 121 w 168"/>
                <a:gd name="T47" fmla="*/ 41 h 167"/>
                <a:gd name="T48" fmla="*/ 125 w 168"/>
                <a:gd name="T49" fmla="*/ 52 h 167"/>
                <a:gd name="T50" fmla="*/ 132 w 168"/>
                <a:gd name="T51" fmla="*/ 62 h 167"/>
                <a:gd name="T52" fmla="*/ 138 w 168"/>
                <a:gd name="T53" fmla="*/ 70 h 167"/>
                <a:gd name="T54" fmla="*/ 146 w 168"/>
                <a:gd name="T55" fmla="*/ 93 h 167"/>
                <a:gd name="T56" fmla="*/ 166 w 168"/>
                <a:gd name="T57" fmla="*/ 126 h 167"/>
                <a:gd name="T58" fmla="*/ 168 w 168"/>
                <a:gd name="T59" fmla="*/ 132 h 167"/>
                <a:gd name="T60" fmla="*/ 168 w 168"/>
                <a:gd name="T61" fmla="*/ 147 h 167"/>
                <a:gd name="T62" fmla="*/ 160 w 168"/>
                <a:gd name="T63" fmla="*/ 147 h 167"/>
                <a:gd name="T64" fmla="*/ 140 w 168"/>
                <a:gd name="T65" fmla="*/ 167 h 167"/>
                <a:gd name="T66" fmla="*/ 131 w 168"/>
                <a:gd name="T67" fmla="*/ 161 h 167"/>
                <a:gd name="T68" fmla="*/ 6 w 168"/>
                <a:gd name="T69" fmla="*/ 159 h 167"/>
                <a:gd name="T70" fmla="*/ 6 w 168"/>
                <a:gd name="T71" fmla="*/ 37 h 167"/>
                <a:gd name="T72" fmla="*/ 2 w 168"/>
                <a:gd name="T73" fmla="*/ 35 h 167"/>
                <a:gd name="T74" fmla="*/ 0 w 168"/>
                <a:gd name="T75" fmla="*/ 23 h 167"/>
                <a:gd name="T76" fmla="*/ 6 w 168"/>
                <a:gd name="T77" fmla="*/ 19 h 167"/>
                <a:gd name="T78" fmla="*/ 6 w 168"/>
                <a:gd name="T79" fmla="*/ 0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8" h="167">
                  <a:moveTo>
                    <a:pt x="6" y="0"/>
                  </a:moveTo>
                  <a:lnTo>
                    <a:pt x="15" y="4"/>
                  </a:lnTo>
                  <a:lnTo>
                    <a:pt x="23" y="2"/>
                  </a:lnTo>
                  <a:lnTo>
                    <a:pt x="47" y="12"/>
                  </a:lnTo>
                  <a:lnTo>
                    <a:pt x="64" y="15"/>
                  </a:lnTo>
                  <a:lnTo>
                    <a:pt x="78" y="13"/>
                  </a:lnTo>
                  <a:lnTo>
                    <a:pt x="88" y="8"/>
                  </a:lnTo>
                  <a:lnTo>
                    <a:pt x="109" y="6"/>
                  </a:lnTo>
                  <a:lnTo>
                    <a:pt x="119" y="12"/>
                  </a:lnTo>
                  <a:lnTo>
                    <a:pt x="131" y="10"/>
                  </a:lnTo>
                  <a:lnTo>
                    <a:pt x="146" y="12"/>
                  </a:lnTo>
                  <a:lnTo>
                    <a:pt x="150" y="19"/>
                  </a:lnTo>
                  <a:lnTo>
                    <a:pt x="158" y="39"/>
                  </a:lnTo>
                  <a:lnTo>
                    <a:pt x="154" y="43"/>
                  </a:lnTo>
                  <a:lnTo>
                    <a:pt x="148" y="54"/>
                  </a:lnTo>
                  <a:lnTo>
                    <a:pt x="146" y="64"/>
                  </a:lnTo>
                  <a:lnTo>
                    <a:pt x="142" y="68"/>
                  </a:lnTo>
                  <a:lnTo>
                    <a:pt x="136" y="58"/>
                  </a:lnTo>
                  <a:lnTo>
                    <a:pt x="132" y="46"/>
                  </a:lnTo>
                  <a:lnTo>
                    <a:pt x="127" y="39"/>
                  </a:lnTo>
                  <a:lnTo>
                    <a:pt x="123" y="27"/>
                  </a:lnTo>
                  <a:lnTo>
                    <a:pt x="119" y="15"/>
                  </a:lnTo>
                  <a:lnTo>
                    <a:pt x="119" y="23"/>
                  </a:lnTo>
                  <a:lnTo>
                    <a:pt x="121" y="41"/>
                  </a:lnTo>
                  <a:lnTo>
                    <a:pt x="125" y="52"/>
                  </a:lnTo>
                  <a:lnTo>
                    <a:pt x="132" y="62"/>
                  </a:lnTo>
                  <a:lnTo>
                    <a:pt x="138" y="70"/>
                  </a:lnTo>
                  <a:lnTo>
                    <a:pt x="146" y="93"/>
                  </a:lnTo>
                  <a:lnTo>
                    <a:pt x="166" y="126"/>
                  </a:lnTo>
                  <a:lnTo>
                    <a:pt x="168" y="132"/>
                  </a:lnTo>
                  <a:lnTo>
                    <a:pt x="168" y="147"/>
                  </a:lnTo>
                  <a:lnTo>
                    <a:pt x="160" y="147"/>
                  </a:lnTo>
                  <a:lnTo>
                    <a:pt x="140" y="167"/>
                  </a:lnTo>
                  <a:lnTo>
                    <a:pt x="131" y="161"/>
                  </a:lnTo>
                  <a:lnTo>
                    <a:pt x="6" y="159"/>
                  </a:lnTo>
                  <a:lnTo>
                    <a:pt x="6" y="37"/>
                  </a:lnTo>
                  <a:lnTo>
                    <a:pt x="2" y="35"/>
                  </a:lnTo>
                  <a:lnTo>
                    <a:pt x="0" y="23"/>
                  </a:lnTo>
                  <a:lnTo>
                    <a:pt x="6" y="19"/>
                  </a:lnTo>
                  <a:lnTo>
                    <a:pt x="6" y="0"/>
                  </a:lnTo>
                  <a:close/>
                </a:path>
              </a:pathLst>
            </a:custGeom>
            <a:grpFill/>
            <a:ln w="9525">
              <a:solidFill>
                <a:schemeClr val="bg2"/>
              </a:solidFill>
              <a:round/>
              <a:headEnd/>
              <a:tailEnd/>
            </a:ln>
          </p:spPr>
          <p:txBody>
            <a:bodyPr/>
            <a:lstStyle/>
            <a:p>
              <a:pPr>
                <a:defRPr/>
              </a:pPr>
              <a:endParaRPr lang="en-GB" dirty="0"/>
            </a:p>
          </p:txBody>
        </p:sp>
        <p:sp>
          <p:nvSpPr>
            <p:cNvPr id="1109" name="Freeform 275">
              <a:extLst>
                <a:ext uri="{FF2B5EF4-FFF2-40B4-BE49-F238E27FC236}">
                  <a16:creationId xmlns:a16="http://schemas.microsoft.com/office/drawing/2014/main" id="{DB9C3BD9-4DCC-4BFA-8BA6-9F9D931AF204}"/>
                </a:ext>
              </a:extLst>
            </p:cNvPr>
            <p:cNvSpPr>
              <a:spLocks/>
            </p:cNvSpPr>
            <p:nvPr/>
          </p:nvSpPr>
          <p:spPr bwMode="auto">
            <a:xfrm>
              <a:off x="3040" y="2375"/>
              <a:ext cx="168" cy="167"/>
            </a:xfrm>
            <a:custGeom>
              <a:avLst/>
              <a:gdLst>
                <a:gd name="T0" fmla="*/ 6 w 168"/>
                <a:gd name="T1" fmla="*/ 0 h 167"/>
                <a:gd name="T2" fmla="*/ 15 w 168"/>
                <a:gd name="T3" fmla="*/ 4 h 167"/>
                <a:gd name="T4" fmla="*/ 23 w 168"/>
                <a:gd name="T5" fmla="*/ 2 h 167"/>
                <a:gd name="T6" fmla="*/ 47 w 168"/>
                <a:gd name="T7" fmla="*/ 12 h 167"/>
                <a:gd name="T8" fmla="*/ 64 w 168"/>
                <a:gd name="T9" fmla="*/ 15 h 167"/>
                <a:gd name="T10" fmla="*/ 78 w 168"/>
                <a:gd name="T11" fmla="*/ 13 h 167"/>
                <a:gd name="T12" fmla="*/ 88 w 168"/>
                <a:gd name="T13" fmla="*/ 8 h 167"/>
                <a:gd name="T14" fmla="*/ 109 w 168"/>
                <a:gd name="T15" fmla="*/ 6 h 167"/>
                <a:gd name="T16" fmla="*/ 119 w 168"/>
                <a:gd name="T17" fmla="*/ 12 h 167"/>
                <a:gd name="T18" fmla="*/ 131 w 168"/>
                <a:gd name="T19" fmla="*/ 10 h 167"/>
                <a:gd name="T20" fmla="*/ 146 w 168"/>
                <a:gd name="T21" fmla="*/ 12 h 167"/>
                <a:gd name="T22" fmla="*/ 150 w 168"/>
                <a:gd name="T23" fmla="*/ 19 h 167"/>
                <a:gd name="T24" fmla="*/ 158 w 168"/>
                <a:gd name="T25" fmla="*/ 39 h 167"/>
                <a:gd name="T26" fmla="*/ 154 w 168"/>
                <a:gd name="T27" fmla="*/ 43 h 167"/>
                <a:gd name="T28" fmla="*/ 148 w 168"/>
                <a:gd name="T29" fmla="*/ 54 h 167"/>
                <a:gd name="T30" fmla="*/ 146 w 168"/>
                <a:gd name="T31" fmla="*/ 64 h 167"/>
                <a:gd name="T32" fmla="*/ 142 w 168"/>
                <a:gd name="T33" fmla="*/ 68 h 167"/>
                <a:gd name="T34" fmla="*/ 136 w 168"/>
                <a:gd name="T35" fmla="*/ 58 h 167"/>
                <a:gd name="T36" fmla="*/ 132 w 168"/>
                <a:gd name="T37" fmla="*/ 46 h 167"/>
                <a:gd name="T38" fmla="*/ 127 w 168"/>
                <a:gd name="T39" fmla="*/ 39 h 167"/>
                <a:gd name="T40" fmla="*/ 123 w 168"/>
                <a:gd name="T41" fmla="*/ 27 h 167"/>
                <a:gd name="T42" fmla="*/ 119 w 168"/>
                <a:gd name="T43" fmla="*/ 15 h 167"/>
                <a:gd name="T44" fmla="*/ 119 w 168"/>
                <a:gd name="T45" fmla="*/ 23 h 167"/>
                <a:gd name="T46" fmla="*/ 121 w 168"/>
                <a:gd name="T47" fmla="*/ 41 h 167"/>
                <a:gd name="T48" fmla="*/ 125 w 168"/>
                <a:gd name="T49" fmla="*/ 52 h 167"/>
                <a:gd name="T50" fmla="*/ 132 w 168"/>
                <a:gd name="T51" fmla="*/ 62 h 167"/>
                <a:gd name="T52" fmla="*/ 138 w 168"/>
                <a:gd name="T53" fmla="*/ 70 h 167"/>
                <a:gd name="T54" fmla="*/ 146 w 168"/>
                <a:gd name="T55" fmla="*/ 93 h 167"/>
                <a:gd name="T56" fmla="*/ 166 w 168"/>
                <a:gd name="T57" fmla="*/ 126 h 167"/>
                <a:gd name="T58" fmla="*/ 168 w 168"/>
                <a:gd name="T59" fmla="*/ 132 h 167"/>
                <a:gd name="T60" fmla="*/ 168 w 168"/>
                <a:gd name="T61" fmla="*/ 147 h 167"/>
                <a:gd name="T62" fmla="*/ 160 w 168"/>
                <a:gd name="T63" fmla="*/ 147 h 167"/>
                <a:gd name="T64" fmla="*/ 140 w 168"/>
                <a:gd name="T65" fmla="*/ 167 h 167"/>
                <a:gd name="T66" fmla="*/ 131 w 168"/>
                <a:gd name="T67" fmla="*/ 161 h 167"/>
                <a:gd name="T68" fmla="*/ 6 w 168"/>
                <a:gd name="T69" fmla="*/ 159 h 167"/>
                <a:gd name="T70" fmla="*/ 6 w 168"/>
                <a:gd name="T71" fmla="*/ 37 h 167"/>
                <a:gd name="T72" fmla="*/ 2 w 168"/>
                <a:gd name="T73" fmla="*/ 35 h 167"/>
                <a:gd name="T74" fmla="*/ 0 w 168"/>
                <a:gd name="T75" fmla="*/ 23 h 167"/>
                <a:gd name="T76" fmla="*/ 6 w 168"/>
                <a:gd name="T77" fmla="*/ 19 h 167"/>
                <a:gd name="T78" fmla="*/ 6 w 168"/>
                <a:gd name="T79" fmla="*/ 0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8" h="167">
                  <a:moveTo>
                    <a:pt x="6" y="0"/>
                  </a:moveTo>
                  <a:lnTo>
                    <a:pt x="15" y="4"/>
                  </a:lnTo>
                  <a:lnTo>
                    <a:pt x="23" y="2"/>
                  </a:lnTo>
                  <a:lnTo>
                    <a:pt x="47" y="12"/>
                  </a:lnTo>
                  <a:lnTo>
                    <a:pt x="64" y="15"/>
                  </a:lnTo>
                  <a:lnTo>
                    <a:pt x="78" y="13"/>
                  </a:lnTo>
                  <a:lnTo>
                    <a:pt x="88" y="8"/>
                  </a:lnTo>
                  <a:lnTo>
                    <a:pt x="109" y="6"/>
                  </a:lnTo>
                  <a:lnTo>
                    <a:pt x="119" y="12"/>
                  </a:lnTo>
                  <a:lnTo>
                    <a:pt x="131" y="10"/>
                  </a:lnTo>
                  <a:lnTo>
                    <a:pt x="146" y="12"/>
                  </a:lnTo>
                  <a:lnTo>
                    <a:pt x="150" y="19"/>
                  </a:lnTo>
                  <a:lnTo>
                    <a:pt x="158" y="39"/>
                  </a:lnTo>
                  <a:lnTo>
                    <a:pt x="154" y="43"/>
                  </a:lnTo>
                  <a:lnTo>
                    <a:pt x="148" y="54"/>
                  </a:lnTo>
                  <a:lnTo>
                    <a:pt x="146" y="64"/>
                  </a:lnTo>
                  <a:lnTo>
                    <a:pt x="142" y="68"/>
                  </a:lnTo>
                  <a:lnTo>
                    <a:pt x="136" y="58"/>
                  </a:lnTo>
                  <a:lnTo>
                    <a:pt x="132" y="46"/>
                  </a:lnTo>
                  <a:lnTo>
                    <a:pt x="127" y="39"/>
                  </a:lnTo>
                  <a:lnTo>
                    <a:pt x="123" y="27"/>
                  </a:lnTo>
                  <a:lnTo>
                    <a:pt x="119" y="15"/>
                  </a:lnTo>
                  <a:lnTo>
                    <a:pt x="119" y="23"/>
                  </a:lnTo>
                  <a:lnTo>
                    <a:pt x="121" y="41"/>
                  </a:lnTo>
                  <a:lnTo>
                    <a:pt x="125" y="52"/>
                  </a:lnTo>
                  <a:lnTo>
                    <a:pt x="132" y="62"/>
                  </a:lnTo>
                  <a:lnTo>
                    <a:pt x="138" y="70"/>
                  </a:lnTo>
                  <a:lnTo>
                    <a:pt x="146" y="93"/>
                  </a:lnTo>
                  <a:lnTo>
                    <a:pt x="166" y="126"/>
                  </a:lnTo>
                  <a:lnTo>
                    <a:pt x="168" y="132"/>
                  </a:lnTo>
                  <a:lnTo>
                    <a:pt x="168" y="147"/>
                  </a:lnTo>
                  <a:lnTo>
                    <a:pt x="160" y="147"/>
                  </a:lnTo>
                  <a:lnTo>
                    <a:pt x="140" y="167"/>
                  </a:lnTo>
                  <a:lnTo>
                    <a:pt x="131" y="161"/>
                  </a:lnTo>
                  <a:lnTo>
                    <a:pt x="6" y="159"/>
                  </a:lnTo>
                  <a:lnTo>
                    <a:pt x="6" y="37"/>
                  </a:lnTo>
                  <a:lnTo>
                    <a:pt x="2" y="35"/>
                  </a:lnTo>
                  <a:lnTo>
                    <a:pt x="0" y="23"/>
                  </a:lnTo>
                  <a:lnTo>
                    <a:pt x="6" y="19"/>
                  </a:lnTo>
                  <a:lnTo>
                    <a:pt x="6"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10" name="Libyen">
            <a:extLst>
              <a:ext uri="{FF2B5EF4-FFF2-40B4-BE49-F238E27FC236}">
                <a16:creationId xmlns:a16="http://schemas.microsoft.com/office/drawing/2014/main" id="{06DAD968-FF7C-4010-9C83-CF4A0709D821}"/>
              </a:ext>
            </a:extLst>
          </p:cNvPr>
          <p:cNvGrpSpPr>
            <a:grpSpLocks/>
          </p:cNvGrpSpPr>
          <p:nvPr/>
        </p:nvGrpSpPr>
        <p:grpSpPr bwMode="auto">
          <a:xfrm>
            <a:off x="7056925" y="3643757"/>
            <a:ext cx="336841" cy="318431"/>
            <a:chOff x="2803" y="2352"/>
            <a:chExt cx="243" cy="215"/>
          </a:xfrm>
          <a:solidFill>
            <a:schemeClr val="bg2"/>
          </a:solidFill>
        </p:grpSpPr>
        <p:sp>
          <p:nvSpPr>
            <p:cNvPr id="1111" name="Freeform 277">
              <a:extLst>
                <a:ext uri="{FF2B5EF4-FFF2-40B4-BE49-F238E27FC236}">
                  <a16:creationId xmlns:a16="http://schemas.microsoft.com/office/drawing/2014/main" id="{F39A8993-AF06-47E0-A40A-B8A44478E409}"/>
                </a:ext>
              </a:extLst>
            </p:cNvPr>
            <p:cNvSpPr>
              <a:spLocks/>
            </p:cNvSpPr>
            <p:nvPr/>
          </p:nvSpPr>
          <p:spPr bwMode="auto">
            <a:xfrm>
              <a:off x="2803" y="2352"/>
              <a:ext cx="244" cy="215"/>
            </a:xfrm>
            <a:custGeom>
              <a:avLst/>
              <a:gdLst>
                <a:gd name="T0" fmla="*/ 35 w 243"/>
                <a:gd name="T1" fmla="*/ 0 h 215"/>
                <a:gd name="T2" fmla="*/ 50 w 243"/>
                <a:gd name="T3" fmla="*/ 3 h 215"/>
                <a:gd name="T4" fmla="*/ 77 w 243"/>
                <a:gd name="T5" fmla="*/ 7 h 215"/>
                <a:gd name="T6" fmla="*/ 91 w 243"/>
                <a:gd name="T7" fmla="*/ 15 h 215"/>
                <a:gd name="T8" fmla="*/ 97 w 243"/>
                <a:gd name="T9" fmla="*/ 27 h 215"/>
                <a:gd name="T10" fmla="*/ 105 w 243"/>
                <a:gd name="T11" fmla="*/ 33 h 215"/>
                <a:gd name="T12" fmla="*/ 122 w 243"/>
                <a:gd name="T13" fmla="*/ 33 h 215"/>
                <a:gd name="T14" fmla="*/ 134 w 243"/>
                <a:gd name="T15" fmla="*/ 40 h 215"/>
                <a:gd name="T16" fmla="*/ 153 w 243"/>
                <a:gd name="T17" fmla="*/ 52 h 215"/>
                <a:gd name="T18" fmla="*/ 167 w 243"/>
                <a:gd name="T19" fmla="*/ 38 h 215"/>
                <a:gd name="T20" fmla="*/ 169 w 243"/>
                <a:gd name="T21" fmla="*/ 29 h 215"/>
                <a:gd name="T22" fmla="*/ 163 w 243"/>
                <a:gd name="T23" fmla="*/ 21 h 215"/>
                <a:gd name="T24" fmla="*/ 173 w 243"/>
                <a:gd name="T25" fmla="*/ 11 h 215"/>
                <a:gd name="T26" fmla="*/ 186 w 243"/>
                <a:gd name="T27" fmla="*/ 6 h 215"/>
                <a:gd name="T28" fmla="*/ 204 w 243"/>
                <a:gd name="T29" fmla="*/ 7 h 215"/>
                <a:gd name="T30" fmla="*/ 217 w 243"/>
                <a:gd name="T31" fmla="*/ 15 h 215"/>
                <a:gd name="T32" fmla="*/ 231 w 243"/>
                <a:gd name="T33" fmla="*/ 21 h 215"/>
                <a:gd name="T34" fmla="*/ 243 w 243"/>
                <a:gd name="T35" fmla="*/ 23 h 215"/>
                <a:gd name="T36" fmla="*/ 243 w 243"/>
                <a:gd name="T37" fmla="*/ 42 h 215"/>
                <a:gd name="T38" fmla="*/ 237 w 243"/>
                <a:gd name="T39" fmla="*/ 46 h 215"/>
                <a:gd name="T40" fmla="*/ 239 w 243"/>
                <a:gd name="T41" fmla="*/ 58 h 215"/>
                <a:gd name="T42" fmla="*/ 243 w 243"/>
                <a:gd name="T43" fmla="*/ 60 h 215"/>
                <a:gd name="T44" fmla="*/ 243 w 243"/>
                <a:gd name="T45" fmla="*/ 182 h 215"/>
                <a:gd name="T46" fmla="*/ 243 w 243"/>
                <a:gd name="T47" fmla="*/ 215 h 215"/>
                <a:gd name="T48" fmla="*/ 225 w 243"/>
                <a:gd name="T49" fmla="*/ 215 h 215"/>
                <a:gd name="T50" fmla="*/ 95 w 243"/>
                <a:gd name="T51" fmla="*/ 163 h 215"/>
                <a:gd name="T52" fmla="*/ 89 w 243"/>
                <a:gd name="T53" fmla="*/ 169 h 215"/>
                <a:gd name="T54" fmla="*/ 77 w 243"/>
                <a:gd name="T55" fmla="*/ 175 h 215"/>
                <a:gd name="T56" fmla="*/ 68 w 243"/>
                <a:gd name="T57" fmla="*/ 167 h 215"/>
                <a:gd name="T58" fmla="*/ 58 w 243"/>
                <a:gd name="T59" fmla="*/ 163 h 215"/>
                <a:gd name="T60" fmla="*/ 42 w 243"/>
                <a:gd name="T61" fmla="*/ 159 h 215"/>
                <a:gd name="T62" fmla="*/ 36 w 243"/>
                <a:gd name="T63" fmla="*/ 153 h 215"/>
                <a:gd name="T64" fmla="*/ 33 w 243"/>
                <a:gd name="T65" fmla="*/ 145 h 215"/>
                <a:gd name="T66" fmla="*/ 14 w 243"/>
                <a:gd name="T67" fmla="*/ 143 h 215"/>
                <a:gd name="T68" fmla="*/ 8 w 243"/>
                <a:gd name="T69" fmla="*/ 132 h 215"/>
                <a:gd name="T70" fmla="*/ 4 w 243"/>
                <a:gd name="T71" fmla="*/ 122 h 215"/>
                <a:gd name="T72" fmla="*/ 0 w 243"/>
                <a:gd name="T73" fmla="*/ 112 h 215"/>
                <a:gd name="T74" fmla="*/ 8 w 243"/>
                <a:gd name="T75" fmla="*/ 108 h 215"/>
                <a:gd name="T76" fmla="*/ 8 w 243"/>
                <a:gd name="T77" fmla="*/ 64 h 215"/>
                <a:gd name="T78" fmla="*/ 4 w 243"/>
                <a:gd name="T79" fmla="*/ 46 h 215"/>
                <a:gd name="T80" fmla="*/ 12 w 243"/>
                <a:gd name="T81" fmla="*/ 40 h 215"/>
                <a:gd name="T82" fmla="*/ 12 w 243"/>
                <a:gd name="T83" fmla="*/ 25 h 215"/>
                <a:gd name="T84" fmla="*/ 33 w 243"/>
                <a:gd name="T85" fmla="*/ 11 h 215"/>
                <a:gd name="T86" fmla="*/ 35 w 243"/>
                <a:gd name="T87" fmla="*/ 9 h 215"/>
                <a:gd name="T88" fmla="*/ 35 w 243"/>
                <a:gd name="T8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3" h="215">
                  <a:moveTo>
                    <a:pt x="35" y="0"/>
                  </a:moveTo>
                  <a:lnTo>
                    <a:pt x="50" y="3"/>
                  </a:lnTo>
                  <a:lnTo>
                    <a:pt x="77" y="7"/>
                  </a:lnTo>
                  <a:lnTo>
                    <a:pt x="91" y="15"/>
                  </a:lnTo>
                  <a:lnTo>
                    <a:pt x="97" y="27"/>
                  </a:lnTo>
                  <a:lnTo>
                    <a:pt x="105" y="33"/>
                  </a:lnTo>
                  <a:lnTo>
                    <a:pt x="122" y="33"/>
                  </a:lnTo>
                  <a:lnTo>
                    <a:pt x="134" y="40"/>
                  </a:lnTo>
                  <a:lnTo>
                    <a:pt x="153" y="52"/>
                  </a:lnTo>
                  <a:lnTo>
                    <a:pt x="167" y="38"/>
                  </a:lnTo>
                  <a:lnTo>
                    <a:pt x="169" y="29"/>
                  </a:lnTo>
                  <a:lnTo>
                    <a:pt x="163" y="21"/>
                  </a:lnTo>
                  <a:lnTo>
                    <a:pt x="173" y="11"/>
                  </a:lnTo>
                  <a:lnTo>
                    <a:pt x="186" y="6"/>
                  </a:lnTo>
                  <a:lnTo>
                    <a:pt x="204" y="7"/>
                  </a:lnTo>
                  <a:lnTo>
                    <a:pt x="217" y="15"/>
                  </a:lnTo>
                  <a:lnTo>
                    <a:pt x="231" y="21"/>
                  </a:lnTo>
                  <a:lnTo>
                    <a:pt x="243" y="23"/>
                  </a:lnTo>
                  <a:lnTo>
                    <a:pt x="243" y="42"/>
                  </a:lnTo>
                  <a:lnTo>
                    <a:pt x="237" y="46"/>
                  </a:lnTo>
                  <a:lnTo>
                    <a:pt x="239" y="58"/>
                  </a:lnTo>
                  <a:lnTo>
                    <a:pt x="243" y="60"/>
                  </a:lnTo>
                  <a:lnTo>
                    <a:pt x="243" y="182"/>
                  </a:lnTo>
                  <a:lnTo>
                    <a:pt x="243" y="215"/>
                  </a:lnTo>
                  <a:lnTo>
                    <a:pt x="225" y="215"/>
                  </a:lnTo>
                  <a:lnTo>
                    <a:pt x="95" y="163"/>
                  </a:lnTo>
                  <a:lnTo>
                    <a:pt x="89" y="169"/>
                  </a:lnTo>
                  <a:lnTo>
                    <a:pt x="77" y="175"/>
                  </a:lnTo>
                  <a:lnTo>
                    <a:pt x="68" y="167"/>
                  </a:lnTo>
                  <a:lnTo>
                    <a:pt x="58" y="163"/>
                  </a:lnTo>
                  <a:lnTo>
                    <a:pt x="42" y="159"/>
                  </a:lnTo>
                  <a:lnTo>
                    <a:pt x="36" y="153"/>
                  </a:lnTo>
                  <a:lnTo>
                    <a:pt x="33" y="145"/>
                  </a:lnTo>
                  <a:lnTo>
                    <a:pt x="14" y="143"/>
                  </a:lnTo>
                  <a:lnTo>
                    <a:pt x="8" y="132"/>
                  </a:lnTo>
                  <a:lnTo>
                    <a:pt x="4" y="122"/>
                  </a:lnTo>
                  <a:lnTo>
                    <a:pt x="0" y="112"/>
                  </a:lnTo>
                  <a:lnTo>
                    <a:pt x="8" y="108"/>
                  </a:lnTo>
                  <a:lnTo>
                    <a:pt x="8" y="64"/>
                  </a:lnTo>
                  <a:lnTo>
                    <a:pt x="4" y="46"/>
                  </a:lnTo>
                  <a:lnTo>
                    <a:pt x="12" y="40"/>
                  </a:lnTo>
                  <a:lnTo>
                    <a:pt x="12" y="25"/>
                  </a:lnTo>
                  <a:lnTo>
                    <a:pt x="33" y="11"/>
                  </a:lnTo>
                  <a:lnTo>
                    <a:pt x="35" y="9"/>
                  </a:lnTo>
                  <a:lnTo>
                    <a:pt x="35" y="0"/>
                  </a:lnTo>
                  <a:close/>
                </a:path>
              </a:pathLst>
            </a:custGeom>
            <a:grpFill/>
            <a:ln w="9525">
              <a:solidFill>
                <a:schemeClr val="bg2"/>
              </a:solidFill>
              <a:round/>
              <a:headEnd/>
              <a:tailEnd/>
            </a:ln>
          </p:spPr>
          <p:txBody>
            <a:bodyPr/>
            <a:lstStyle/>
            <a:p>
              <a:pPr>
                <a:defRPr/>
              </a:pPr>
              <a:endParaRPr lang="en-GB" dirty="0"/>
            </a:p>
          </p:txBody>
        </p:sp>
        <p:sp>
          <p:nvSpPr>
            <p:cNvPr id="1112" name="Freeform 278">
              <a:extLst>
                <a:ext uri="{FF2B5EF4-FFF2-40B4-BE49-F238E27FC236}">
                  <a16:creationId xmlns:a16="http://schemas.microsoft.com/office/drawing/2014/main" id="{3DD18C10-1DAC-49C3-905F-7181FD96CC3F}"/>
                </a:ext>
              </a:extLst>
            </p:cNvPr>
            <p:cNvSpPr>
              <a:spLocks/>
            </p:cNvSpPr>
            <p:nvPr/>
          </p:nvSpPr>
          <p:spPr bwMode="auto">
            <a:xfrm>
              <a:off x="2803" y="2352"/>
              <a:ext cx="244" cy="215"/>
            </a:xfrm>
            <a:custGeom>
              <a:avLst/>
              <a:gdLst>
                <a:gd name="T0" fmla="*/ 35 w 243"/>
                <a:gd name="T1" fmla="*/ 0 h 215"/>
                <a:gd name="T2" fmla="*/ 50 w 243"/>
                <a:gd name="T3" fmla="*/ 3 h 215"/>
                <a:gd name="T4" fmla="*/ 77 w 243"/>
                <a:gd name="T5" fmla="*/ 7 h 215"/>
                <a:gd name="T6" fmla="*/ 91 w 243"/>
                <a:gd name="T7" fmla="*/ 15 h 215"/>
                <a:gd name="T8" fmla="*/ 97 w 243"/>
                <a:gd name="T9" fmla="*/ 27 h 215"/>
                <a:gd name="T10" fmla="*/ 105 w 243"/>
                <a:gd name="T11" fmla="*/ 33 h 215"/>
                <a:gd name="T12" fmla="*/ 124 w 243"/>
                <a:gd name="T13" fmla="*/ 33 h 215"/>
                <a:gd name="T14" fmla="*/ 136 w 243"/>
                <a:gd name="T15" fmla="*/ 40 h 215"/>
                <a:gd name="T16" fmla="*/ 155 w 243"/>
                <a:gd name="T17" fmla="*/ 52 h 215"/>
                <a:gd name="T18" fmla="*/ 169 w 243"/>
                <a:gd name="T19" fmla="*/ 38 h 215"/>
                <a:gd name="T20" fmla="*/ 171 w 243"/>
                <a:gd name="T21" fmla="*/ 29 h 215"/>
                <a:gd name="T22" fmla="*/ 165 w 243"/>
                <a:gd name="T23" fmla="*/ 21 h 215"/>
                <a:gd name="T24" fmla="*/ 175 w 243"/>
                <a:gd name="T25" fmla="*/ 11 h 215"/>
                <a:gd name="T26" fmla="*/ 188 w 243"/>
                <a:gd name="T27" fmla="*/ 6 h 215"/>
                <a:gd name="T28" fmla="*/ 206 w 243"/>
                <a:gd name="T29" fmla="*/ 7 h 215"/>
                <a:gd name="T30" fmla="*/ 219 w 243"/>
                <a:gd name="T31" fmla="*/ 15 h 215"/>
                <a:gd name="T32" fmla="*/ 233 w 243"/>
                <a:gd name="T33" fmla="*/ 21 h 215"/>
                <a:gd name="T34" fmla="*/ 245 w 243"/>
                <a:gd name="T35" fmla="*/ 23 h 215"/>
                <a:gd name="T36" fmla="*/ 245 w 243"/>
                <a:gd name="T37" fmla="*/ 42 h 215"/>
                <a:gd name="T38" fmla="*/ 239 w 243"/>
                <a:gd name="T39" fmla="*/ 46 h 215"/>
                <a:gd name="T40" fmla="*/ 241 w 243"/>
                <a:gd name="T41" fmla="*/ 58 h 215"/>
                <a:gd name="T42" fmla="*/ 245 w 243"/>
                <a:gd name="T43" fmla="*/ 60 h 215"/>
                <a:gd name="T44" fmla="*/ 245 w 243"/>
                <a:gd name="T45" fmla="*/ 182 h 215"/>
                <a:gd name="T46" fmla="*/ 245 w 243"/>
                <a:gd name="T47" fmla="*/ 215 h 215"/>
                <a:gd name="T48" fmla="*/ 227 w 243"/>
                <a:gd name="T49" fmla="*/ 215 h 215"/>
                <a:gd name="T50" fmla="*/ 95 w 243"/>
                <a:gd name="T51" fmla="*/ 163 h 215"/>
                <a:gd name="T52" fmla="*/ 89 w 243"/>
                <a:gd name="T53" fmla="*/ 169 h 215"/>
                <a:gd name="T54" fmla="*/ 77 w 243"/>
                <a:gd name="T55" fmla="*/ 175 h 215"/>
                <a:gd name="T56" fmla="*/ 68 w 243"/>
                <a:gd name="T57" fmla="*/ 167 h 215"/>
                <a:gd name="T58" fmla="*/ 58 w 243"/>
                <a:gd name="T59" fmla="*/ 163 h 215"/>
                <a:gd name="T60" fmla="*/ 42 w 243"/>
                <a:gd name="T61" fmla="*/ 159 h 215"/>
                <a:gd name="T62" fmla="*/ 36 w 243"/>
                <a:gd name="T63" fmla="*/ 153 h 215"/>
                <a:gd name="T64" fmla="*/ 33 w 243"/>
                <a:gd name="T65" fmla="*/ 145 h 215"/>
                <a:gd name="T66" fmla="*/ 14 w 243"/>
                <a:gd name="T67" fmla="*/ 143 h 215"/>
                <a:gd name="T68" fmla="*/ 8 w 243"/>
                <a:gd name="T69" fmla="*/ 132 h 215"/>
                <a:gd name="T70" fmla="*/ 4 w 243"/>
                <a:gd name="T71" fmla="*/ 122 h 215"/>
                <a:gd name="T72" fmla="*/ 0 w 243"/>
                <a:gd name="T73" fmla="*/ 112 h 215"/>
                <a:gd name="T74" fmla="*/ 8 w 243"/>
                <a:gd name="T75" fmla="*/ 108 h 215"/>
                <a:gd name="T76" fmla="*/ 8 w 243"/>
                <a:gd name="T77" fmla="*/ 64 h 215"/>
                <a:gd name="T78" fmla="*/ 4 w 243"/>
                <a:gd name="T79" fmla="*/ 46 h 215"/>
                <a:gd name="T80" fmla="*/ 12 w 243"/>
                <a:gd name="T81" fmla="*/ 40 h 215"/>
                <a:gd name="T82" fmla="*/ 12 w 243"/>
                <a:gd name="T83" fmla="*/ 25 h 215"/>
                <a:gd name="T84" fmla="*/ 33 w 243"/>
                <a:gd name="T85" fmla="*/ 11 h 215"/>
                <a:gd name="T86" fmla="*/ 35 w 243"/>
                <a:gd name="T87" fmla="*/ 9 h 215"/>
                <a:gd name="T88" fmla="*/ 35 w 243"/>
                <a:gd name="T89" fmla="*/ 0 h 2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3" h="215">
                  <a:moveTo>
                    <a:pt x="35" y="0"/>
                  </a:moveTo>
                  <a:lnTo>
                    <a:pt x="50" y="3"/>
                  </a:lnTo>
                  <a:lnTo>
                    <a:pt x="77" y="7"/>
                  </a:lnTo>
                  <a:lnTo>
                    <a:pt x="91" y="15"/>
                  </a:lnTo>
                  <a:lnTo>
                    <a:pt x="97" y="27"/>
                  </a:lnTo>
                  <a:lnTo>
                    <a:pt x="105" y="33"/>
                  </a:lnTo>
                  <a:lnTo>
                    <a:pt x="122" y="33"/>
                  </a:lnTo>
                  <a:lnTo>
                    <a:pt x="134" y="40"/>
                  </a:lnTo>
                  <a:lnTo>
                    <a:pt x="153" y="52"/>
                  </a:lnTo>
                  <a:lnTo>
                    <a:pt x="167" y="38"/>
                  </a:lnTo>
                  <a:lnTo>
                    <a:pt x="169" y="29"/>
                  </a:lnTo>
                  <a:lnTo>
                    <a:pt x="163" y="21"/>
                  </a:lnTo>
                  <a:lnTo>
                    <a:pt x="173" y="11"/>
                  </a:lnTo>
                  <a:lnTo>
                    <a:pt x="186" y="6"/>
                  </a:lnTo>
                  <a:lnTo>
                    <a:pt x="204" y="7"/>
                  </a:lnTo>
                  <a:lnTo>
                    <a:pt x="217" y="15"/>
                  </a:lnTo>
                  <a:lnTo>
                    <a:pt x="231" y="21"/>
                  </a:lnTo>
                  <a:lnTo>
                    <a:pt x="243" y="23"/>
                  </a:lnTo>
                  <a:lnTo>
                    <a:pt x="243" y="42"/>
                  </a:lnTo>
                  <a:lnTo>
                    <a:pt x="237" y="46"/>
                  </a:lnTo>
                  <a:lnTo>
                    <a:pt x="239" y="58"/>
                  </a:lnTo>
                  <a:lnTo>
                    <a:pt x="243" y="60"/>
                  </a:lnTo>
                  <a:lnTo>
                    <a:pt x="243" y="182"/>
                  </a:lnTo>
                  <a:lnTo>
                    <a:pt x="243" y="215"/>
                  </a:lnTo>
                  <a:lnTo>
                    <a:pt x="225" y="215"/>
                  </a:lnTo>
                  <a:lnTo>
                    <a:pt x="95" y="163"/>
                  </a:lnTo>
                  <a:lnTo>
                    <a:pt x="89" y="169"/>
                  </a:lnTo>
                  <a:lnTo>
                    <a:pt x="77" y="175"/>
                  </a:lnTo>
                  <a:lnTo>
                    <a:pt x="68" y="167"/>
                  </a:lnTo>
                  <a:lnTo>
                    <a:pt x="58" y="163"/>
                  </a:lnTo>
                  <a:lnTo>
                    <a:pt x="42" y="159"/>
                  </a:lnTo>
                  <a:lnTo>
                    <a:pt x="36" y="153"/>
                  </a:lnTo>
                  <a:lnTo>
                    <a:pt x="33" y="145"/>
                  </a:lnTo>
                  <a:lnTo>
                    <a:pt x="14" y="143"/>
                  </a:lnTo>
                  <a:lnTo>
                    <a:pt x="8" y="132"/>
                  </a:lnTo>
                  <a:lnTo>
                    <a:pt x="4" y="122"/>
                  </a:lnTo>
                  <a:lnTo>
                    <a:pt x="0" y="112"/>
                  </a:lnTo>
                  <a:lnTo>
                    <a:pt x="8" y="108"/>
                  </a:lnTo>
                  <a:lnTo>
                    <a:pt x="8" y="64"/>
                  </a:lnTo>
                  <a:lnTo>
                    <a:pt x="4" y="46"/>
                  </a:lnTo>
                  <a:lnTo>
                    <a:pt x="12" y="40"/>
                  </a:lnTo>
                  <a:lnTo>
                    <a:pt x="12" y="25"/>
                  </a:lnTo>
                  <a:lnTo>
                    <a:pt x="33" y="11"/>
                  </a:lnTo>
                  <a:lnTo>
                    <a:pt x="35" y="9"/>
                  </a:lnTo>
                  <a:lnTo>
                    <a:pt x="35"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13" name="Tunesien">
            <a:extLst>
              <a:ext uri="{FF2B5EF4-FFF2-40B4-BE49-F238E27FC236}">
                <a16:creationId xmlns:a16="http://schemas.microsoft.com/office/drawing/2014/main" id="{52BC7701-032F-4448-8303-53303B9F1BB8}"/>
              </a:ext>
            </a:extLst>
          </p:cNvPr>
          <p:cNvGrpSpPr>
            <a:grpSpLocks/>
          </p:cNvGrpSpPr>
          <p:nvPr/>
        </p:nvGrpSpPr>
        <p:grpSpPr bwMode="auto">
          <a:xfrm>
            <a:off x="7016889" y="3535639"/>
            <a:ext cx="86972" cy="176247"/>
            <a:chOff x="2774" y="2279"/>
            <a:chExt cx="63" cy="119"/>
          </a:xfrm>
          <a:solidFill>
            <a:schemeClr val="bg2"/>
          </a:solidFill>
        </p:grpSpPr>
        <p:sp>
          <p:nvSpPr>
            <p:cNvPr id="1114" name="Freeform 280">
              <a:extLst>
                <a:ext uri="{FF2B5EF4-FFF2-40B4-BE49-F238E27FC236}">
                  <a16:creationId xmlns:a16="http://schemas.microsoft.com/office/drawing/2014/main" id="{6968F5FC-672E-4914-A1B8-4256185A930F}"/>
                </a:ext>
              </a:extLst>
            </p:cNvPr>
            <p:cNvSpPr>
              <a:spLocks/>
            </p:cNvSpPr>
            <p:nvPr/>
          </p:nvSpPr>
          <p:spPr bwMode="auto">
            <a:xfrm>
              <a:off x="2774" y="2279"/>
              <a:ext cx="63" cy="119"/>
            </a:xfrm>
            <a:custGeom>
              <a:avLst/>
              <a:gdLst>
                <a:gd name="T0" fmla="*/ 16 w 63"/>
                <a:gd name="T1" fmla="*/ 6 h 119"/>
                <a:gd name="T2" fmla="*/ 29 w 63"/>
                <a:gd name="T3" fmla="*/ 0 h 119"/>
                <a:gd name="T4" fmla="*/ 37 w 63"/>
                <a:gd name="T5" fmla="*/ 0 h 119"/>
                <a:gd name="T6" fmla="*/ 41 w 63"/>
                <a:gd name="T7" fmla="*/ 8 h 119"/>
                <a:gd name="T8" fmla="*/ 46 w 63"/>
                <a:gd name="T9" fmla="*/ 10 h 119"/>
                <a:gd name="T10" fmla="*/ 52 w 63"/>
                <a:gd name="T11" fmla="*/ 6 h 119"/>
                <a:gd name="T12" fmla="*/ 56 w 63"/>
                <a:gd name="T13" fmla="*/ 8 h 119"/>
                <a:gd name="T14" fmla="*/ 54 w 63"/>
                <a:gd name="T15" fmla="*/ 14 h 119"/>
                <a:gd name="T16" fmla="*/ 48 w 63"/>
                <a:gd name="T17" fmla="*/ 16 h 119"/>
                <a:gd name="T18" fmla="*/ 44 w 63"/>
                <a:gd name="T19" fmla="*/ 24 h 119"/>
                <a:gd name="T20" fmla="*/ 48 w 63"/>
                <a:gd name="T21" fmla="*/ 28 h 119"/>
                <a:gd name="T22" fmla="*/ 56 w 63"/>
                <a:gd name="T23" fmla="*/ 32 h 119"/>
                <a:gd name="T24" fmla="*/ 56 w 63"/>
                <a:gd name="T25" fmla="*/ 37 h 119"/>
                <a:gd name="T26" fmla="*/ 50 w 63"/>
                <a:gd name="T27" fmla="*/ 43 h 119"/>
                <a:gd name="T28" fmla="*/ 44 w 63"/>
                <a:gd name="T29" fmla="*/ 45 h 119"/>
                <a:gd name="T30" fmla="*/ 39 w 63"/>
                <a:gd name="T31" fmla="*/ 53 h 119"/>
                <a:gd name="T32" fmla="*/ 43 w 63"/>
                <a:gd name="T33" fmla="*/ 63 h 119"/>
                <a:gd name="T34" fmla="*/ 52 w 63"/>
                <a:gd name="T35" fmla="*/ 63 h 119"/>
                <a:gd name="T36" fmla="*/ 56 w 63"/>
                <a:gd name="T37" fmla="*/ 69 h 119"/>
                <a:gd name="T38" fmla="*/ 63 w 63"/>
                <a:gd name="T39" fmla="*/ 72 h 119"/>
                <a:gd name="T40" fmla="*/ 63 w 63"/>
                <a:gd name="T41" fmla="*/ 82 h 119"/>
                <a:gd name="T42" fmla="*/ 41 w 63"/>
                <a:gd name="T43" fmla="*/ 98 h 119"/>
                <a:gd name="T44" fmla="*/ 41 w 63"/>
                <a:gd name="T45" fmla="*/ 113 h 119"/>
                <a:gd name="T46" fmla="*/ 33 w 63"/>
                <a:gd name="T47" fmla="*/ 119 h 119"/>
                <a:gd name="T48" fmla="*/ 27 w 63"/>
                <a:gd name="T49" fmla="*/ 117 h 119"/>
                <a:gd name="T50" fmla="*/ 25 w 63"/>
                <a:gd name="T51" fmla="*/ 106 h 119"/>
                <a:gd name="T52" fmla="*/ 23 w 63"/>
                <a:gd name="T53" fmla="*/ 90 h 119"/>
                <a:gd name="T54" fmla="*/ 10 w 63"/>
                <a:gd name="T55" fmla="*/ 74 h 119"/>
                <a:gd name="T56" fmla="*/ 0 w 63"/>
                <a:gd name="T57" fmla="*/ 63 h 119"/>
                <a:gd name="T58" fmla="*/ 0 w 63"/>
                <a:gd name="T59" fmla="*/ 55 h 119"/>
                <a:gd name="T60" fmla="*/ 12 w 63"/>
                <a:gd name="T61" fmla="*/ 45 h 119"/>
                <a:gd name="T62" fmla="*/ 12 w 63"/>
                <a:gd name="T63" fmla="*/ 10 h 119"/>
                <a:gd name="T64" fmla="*/ 16 w 63"/>
                <a:gd name="T65" fmla="*/ 6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 h="119">
                  <a:moveTo>
                    <a:pt x="16" y="6"/>
                  </a:moveTo>
                  <a:lnTo>
                    <a:pt x="29" y="0"/>
                  </a:lnTo>
                  <a:lnTo>
                    <a:pt x="37" y="0"/>
                  </a:lnTo>
                  <a:lnTo>
                    <a:pt x="41" y="8"/>
                  </a:lnTo>
                  <a:lnTo>
                    <a:pt x="46" y="10"/>
                  </a:lnTo>
                  <a:lnTo>
                    <a:pt x="52" y="6"/>
                  </a:lnTo>
                  <a:lnTo>
                    <a:pt x="56" y="8"/>
                  </a:lnTo>
                  <a:lnTo>
                    <a:pt x="54" y="14"/>
                  </a:lnTo>
                  <a:lnTo>
                    <a:pt x="48" y="16"/>
                  </a:lnTo>
                  <a:lnTo>
                    <a:pt x="44" y="24"/>
                  </a:lnTo>
                  <a:lnTo>
                    <a:pt x="48" y="28"/>
                  </a:lnTo>
                  <a:lnTo>
                    <a:pt x="56" y="32"/>
                  </a:lnTo>
                  <a:lnTo>
                    <a:pt x="56" y="37"/>
                  </a:lnTo>
                  <a:lnTo>
                    <a:pt x="50" y="43"/>
                  </a:lnTo>
                  <a:lnTo>
                    <a:pt x="44" y="45"/>
                  </a:lnTo>
                  <a:lnTo>
                    <a:pt x="39" y="53"/>
                  </a:lnTo>
                  <a:lnTo>
                    <a:pt x="43" y="63"/>
                  </a:lnTo>
                  <a:lnTo>
                    <a:pt x="52" y="63"/>
                  </a:lnTo>
                  <a:lnTo>
                    <a:pt x="56" y="69"/>
                  </a:lnTo>
                  <a:lnTo>
                    <a:pt x="63" y="72"/>
                  </a:lnTo>
                  <a:lnTo>
                    <a:pt x="63" y="82"/>
                  </a:lnTo>
                  <a:lnTo>
                    <a:pt x="41" y="98"/>
                  </a:lnTo>
                  <a:lnTo>
                    <a:pt x="41" y="113"/>
                  </a:lnTo>
                  <a:lnTo>
                    <a:pt x="33" y="119"/>
                  </a:lnTo>
                  <a:lnTo>
                    <a:pt x="27" y="117"/>
                  </a:lnTo>
                  <a:lnTo>
                    <a:pt x="25" y="106"/>
                  </a:lnTo>
                  <a:lnTo>
                    <a:pt x="23" y="90"/>
                  </a:lnTo>
                  <a:lnTo>
                    <a:pt x="10" y="74"/>
                  </a:lnTo>
                  <a:lnTo>
                    <a:pt x="0" y="63"/>
                  </a:lnTo>
                  <a:lnTo>
                    <a:pt x="0" y="55"/>
                  </a:lnTo>
                  <a:lnTo>
                    <a:pt x="12" y="45"/>
                  </a:lnTo>
                  <a:lnTo>
                    <a:pt x="12" y="10"/>
                  </a:lnTo>
                  <a:lnTo>
                    <a:pt x="16" y="6"/>
                  </a:lnTo>
                  <a:close/>
                </a:path>
              </a:pathLst>
            </a:custGeom>
            <a:grpFill/>
            <a:ln w="9525">
              <a:solidFill>
                <a:schemeClr val="bg2"/>
              </a:solidFill>
              <a:round/>
              <a:headEnd/>
              <a:tailEnd/>
            </a:ln>
          </p:spPr>
          <p:txBody>
            <a:bodyPr/>
            <a:lstStyle/>
            <a:p>
              <a:pPr>
                <a:defRPr/>
              </a:pPr>
              <a:endParaRPr lang="en-GB" dirty="0"/>
            </a:p>
          </p:txBody>
        </p:sp>
        <p:sp>
          <p:nvSpPr>
            <p:cNvPr id="1115" name="Freeform 281">
              <a:extLst>
                <a:ext uri="{FF2B5EF4-FFF2-40B4-BE49-F238E27FC236}">
                  <a16:creationId xmlns:a16="http://schemas.microsoft.com/office/drawing/2014/main" id="{50BCF8B3-DF85-4BDA-8C74-26E42C4DBD3C}"/>
                </a:ext>
              </a:extLst>
            </p:cNvPr>
            <p:cNvSpPr>
              <a:spLocks/>
            </p:cNvSpPr>
            <p:nvPr/>
          </p:nvSpPr>
          <p:spPr bwMode="auto">
            <a:xfrm>
              <a:off x="2774" y="2279"/>
              <a:ext cx="63" cy="119"/>
            </a:xfrm>
            <a:custGeom>
              <a:avLst/>
              <a:gdLst>
                <a:gd name="T0" fmla="*/ 16 w 63"/>
                <a:gd name="T1" fmla="*/ 6 h 119"/>
                <a:gd name="T2" fmla="*/ 29 w 63"/>
                <a:gd name="T3" fmla="*/ 0 h 119"/>
                <a:gd name="T4" fmla="*/ 37 w 63"/>
                <a:gd name="T5" fmla="*/ 0 h 119"/>
                <a:gd name="T6" fmla="*/ 41 w 63"/>
                <a:gd name="T7" fmla="*/ 8 h 119"/>
                <a:gd name="T8" fmla="*/ 46 w 63"/>
                <a:gd name="T9" fmla="*/ 10 h 119"/>
                <a:gd name="T10" fmla="*/ 52 w 63"/>
                <a:gd name="T11" fmla="*/ 6 h 119"/>
                <a:gd name="T12" fmla="*/ 56 w 63"/>
                <a:gd name="T13" fmla="*/ 8 h 119"/>
                <a:gd name="T14" fmla="*/ 54 w 63"/>
                <a:gd name="T15" fmla="*/ 14 h 119"/>
                <a:gd name="T16" fmla="*/ 48 w 63"/>
                <a:gd name="T17" fmla="*/ 16 h 119"/>
                <a:gd name="T18" fmla="*/ 44 w 63"/>
                <a:gd name="T19" fmla="*/ 24 h 119"/>
                <a:gd name="T20" fmla="*/ 48 w 63"/>
                <a:gd name="T21" fmla="*/ 28 h 119"/>
                <a:gd name="T22" fmla="*/ 56 w 63"/>
                <a:gd name="T23" fmla="*/ 32 h 119"/>
                <a:gd name="T24" fmla="*/ 56 w 63"/>
                <a:gd name="T25" fmla="*/ 37 h 119"/>
                <a:gd name="T26" fmla="*/ 50 w 63"/>
                <a:gd name="T27" fmla="*/ 43 h 119"/>
                <a:gd name="T28" fmla="*/ 44 w 63"/>
                <a:gd name="T29" fmla="*/ 45 h 119"/>
                <a:gd name="T30" fmla="*/ 39 w 63"/>
                <a:gd name="T31" fmla="*/ 53 h 119"/>
                <a:gd name="T32" fmla="*/ 43 w 63"/>
                <a:gd name="T33" fmla="*/ 63 h 119"/>
                <a:gd name="T34" fmla="*/ 52 w 63"/>
                <a:gd name="T35" fmla="*/ 63 h 119"/>
                <a:gd name="T36" fmla="*/ 56 w 63"/>
                <a:gd name="T37" fmla="*/ 69 h 119"/>
                <a:gd name="T38" fmla="*/ 63 w 63"/>
                <a:gd name="T39" fmla="*/ 72 h 119"/>
                <a:gd name="T40" fmla="*/ 63 w 63"/>
                <a:gd name="T41" fmla="*/ 82 h 119"/>
                <a:gd name="T42" fmla="*/ 41 w 63"/>
                <a:gd name="T43" fmla="*/ 98 h 119"/>
                <a:gd name="T44" fmla="*/ 41 w 63"/>
                <a:gd name="T45" fmla="*/ 113 h 119"/>
                <a:gd name="T46" fmla="*/ 33 w 63"/>
                <a:gd name="T47" fmla="*/ 119 h 119"/>
                <a:gd name="T48" fmla="*/ 27 w 63"/>
                <a:gd name="T49" fmla="*/ 117 h 119"/>
                <a:gd name="T50" fmla="*/ 25 w 63"/>
                <a:gd name="T51" fmla="*/ 106 h 119"/>
                <a:gd name="T52" fmla="*/ 23 w 63"/>
                <a:gd name="T53" fmla="*/ 90 h 119"/>
                <a:gd name="T54" fmla="*/ 10 w 63"/>
                <a:gd name="T55" fmla="*/ 74 h 119"/>
                <a:gd name="T56" fmla="*/ 0 w 63"/>
                <a:gd name="T57" fmla="*/ 63 h 119"/>
                <a:gd name="T58" fmla="*/ 0 w 63"/>
                <a:gd name="T59" fmla="*/ 55 h 119"/>
                <a:gd name="T60" fmla="*/ 12 w 63"/>
                <a:gd name="T61" fmla="*/ 45 h 119"/>
                <a:gd name="T62" fmla="*/ 12 w 63"/>
                <a:gd name="T63" fmla="*/ 10 h 119"/>
                <a:gd name="T64" fmla="*/ 16 w 63"/>
                <a:gd name="T65" fmla="*/ 6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 h="119">
                  <a:moveTo>
                    <a:pt x="16" y="6"/>
                  </a:moveTo>
                  <a:lnTo>
                    <a:pt x="29" y="0"/>
                  </a:lnTo>
                  <a:lnTo>
                    <a:pt x="37" y="0"/>
                  </a:lnTo>
                  <a:lnTo>
                    <a:pt x="41" y="8"/>
                  </a:lnTo>
                  <a:lnTo>
                    <a:pt x="46" y="10"/>
                  </a:lnTo>
                  <a:lnTo>
                    <a:pt x="52" y="6"/>
                  </a:lnTo>
                  <a:lnTo>
                    <a:pt x="56" y="8"/>
                  </a:lnTo>
                  <a:lnTo>
                    <a:pt x="54" y="14"/>
                  </a:lnTo>
                  <a:lnTo>
                    <a:pt x="48" y="16"/>
                  </a:lnTo>
                  <a:lnTo>
                    <a:pt x="44" y="24"/>
                  </a:lnTo>
                  <a:lnTo>
                    <a:pt x="48" y="28"/>
                  </a:lnTo>
                  <a:lnTo>
                    <a:pt x="56" y="32"/>
                  </a:lnTo>
                  <a:lnTo>
                    <a:pt x="56" y="37"/>
                  </a:lnTo>
                  <a:lnTo>
                    <a:pt x="50" y="43"/>
                  </a:lnTo>
                  <a:lnTo>
                    <a:pt x="44" y="45"/>
                  </a:lnTo>
                  <a:lnTo>
                    <a:pt x="39" y="53"/>
                  </a:lnTo>
                  <a:lnTo>
                    <a:pt x="43" y="63"/>
                  </a:lnTo>
                  <a:lnTo>
                    <a:pt x="52" y="63"/>
                  </a:lnTo>
                  <a:lnTo>
                    <a:pt x="56" y="69"/>
                  </a:lnTo>
                  <a:lnTo>
                    <a:pt x="63" y="72"/>
                  </a:lnTo>
                  <a:lnTo>
                    <a:pt x="63" y="82"/>
                  </a:lnTo>
                  <a:lnTo>
                    <a:pt x="41" y="98"/>
                  </a:lnTo>
                  <a:lnTo>
                    <a:pt x="41" y="113"/>
                  </a:lnTo>
                  <a:lnTo>
                    <a:pt x="33" y="119"/>
                  </a:lnTo>
                  <a:lnTo>
                    <a:pt x="27" y="117"/>
                  </a:lnTo>
                  <a:lnTo>
                    <a:pt x="25" y="106"/>
                  </a:lnTo>
                  <a:lnTo>
                    <a:pt x="23" y="90"/>
                  </a:lnTo>
                  <a:lnTo>
                    <a:pt x="10" y="74"/>
                  </a:lnTo>
                  <a:lnTo>
                    <a:pt x="0" y="63"/>
                  </a:lnTo>
                  <a:lnTo>
                    <a:pt x="0" y="55"/>
                  </a:lnTo>
                  <a:lnTo>
                    <a:pt x="12" y="45"/>
                  </a:lnTo>
                  <a:lnTo>
                    <a:pt x="12" y="10"/>
                  </a:lnTo>
                  <a:lnTo>
                    <a:pt x="16" y="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16" name="Algeriet">
            <a:extLst>
              <a:ext uri="{FF2B5EF4-FFF2-40B4-BE49-F238E27FC236}">
                <a16:creationId xmlns:a16="http://schemas.microsoft.com/office/drawing/2014/main" id="{BF266A1F-1088-4918-94F5-B66189040D3C}"/>
              </a:ext>
            </a:extLst>
          </p:cNvPr>
          <p:cNvGrpSpPr>
            <a:grpSpLocks/>
          </p:cNvGrpSpPr>
          <p:nvPr/>
        </p:nvGrpSpPr>
        <p:grpSpPr bwMode="auto">
          <a:xfrm>
            <a:off x="6669005" y="3544524"/>
            <a:ext cx="445901" cy="445802"/>
            <a:chOff x="2522" y="2285"/>
            <a:chExt cx="323" cy="301"/>
          </a:xfrm>
          <a:solidFill>
            <a:schemeClr val="bg2"/>
          </a:solidFill>
        </p:grpSpPr>
        <p:sp>
          <p:nvSpPr>
            <p:cNvPr id="1117" name="Freeform 283">
              <a:extLst>
                <a:ext uri="{FF2B5EF4-FFF2-40B4-BE49-F238E27FC236}">
                  <a16:creationId xmlns:a16="http://schemas.microsoft.com/office/drawing/2014/main" id="{2DDBDA4F-BC72-4C41-9F5C-6E28B2BF8A9F}"/>
                </a:ext>
              </a:extLst>
            </p:cNvPr>
            <p:cNvSpPr>
              <a:spLocks/>
            </p:cNvSpPr>
            <p:nvPr/>
          </p:nvSpPr>
          <p:spPr bwMode="auto">
            <a:xfrm>
              <a:off x="2522" y="2285"/>
              <a:ext cx="323" cy="301"/>
            </a:xfrm>
            <a:custGeom>
              <a:avLst/>
              <a:gdLst>
                <a:gd name="T0" fmla="*/ 0 w 323"/>
                <a:gd name="T1" fmla="*/ 160 h 301"/>
                <a:gd name="T2" fmla="*/ 0 w 323"/>
                <a:gd name="T3" fmla="*/ 142 h 301"/>
                <a:gd name="T4" fmla="*/ 32 w 323"/>
                <a:gd name="T5" fmla="*/ 123 h 301"/>
                <a:gd name="T6" fmla="*/ 53 w 323"/>
                <a:gd name="T7" fmla="*/ 121 h 301"/>
                <a:gd name="T8" fmla="*/ 76 w 323"/>
                <a:gd name="T9" fmla="*/ 101 h 301"/>
                <a:gd name="T10" fmla="*/ 78 w 323"/>
                <a:gd name="T11" fmla="*/ 93 h 301"/>
                <a:gd name="T12" fmla="*/ 94 w 323"/>
                <a:gd name="T13" fmla="*/ 84 h 301"/>
                <a:gd name="T14" fmla="*/ 117 w 323"/>
                <a:gd name="T15" fmla="*/ 82 h 301"/>
                <a:gd name="T16" fmla="*/ 117 w 323"/>
                <a:gd name="T17" fmla="*/ 74 h 301"/>
                <a:gd name="T18" fmla="*/ 109 w 323"/>
                <a:gd name="T19" fmla="*/ 64 h 301"/>
                <a:gd name="T20" fmla="*/ 109 w 323"/>
                <a:gd name="T21" fmla="*/ 39 h 301"/>
                <a:gd name="T22" fmla="*/ 107 w 323"/>
                <a:gd name="T23" fmla="*/ 33 h 301"/>
                <a:gd name="T24" fmla="*/ 123 w 323"/>
                <a:gd name="T25" fmla="*/ 22 h 301"/>
                <a:gd name="T26" fmla="*/ 135 w 323"/>
                <a:gd name="T27" fmla="*/ 20 h 301"/>
                <a:gd name="T28" fmla="*/ 150 w 323"/>
                <a:gd name="T29" fmla="*/ 10 h 301"/>
                <a:gd name="T30" fmla="*/ 176 w 323"/>
                <a:gd name="T31" fmla="*/ 6 h 301"/>
                <a:gd name="T32" fmla="*/ 199 w 323"/>
                <a:gd name="T33" fmla="*/ 2 h 301"/>
                <a:gd name="T34" fmla="*/ 212 w 323"/>
                <a:gd name="T35" fmla="*/ 4 h 301"/>
                <a:gd name="T36" fmla="*/ 220 w 323"/>
                <a:gd name="T37" fmla="*/ 6 h 301"/>
                <a:gd name="T38" fmla="*/ 232 w 323"/>
                <a:gd name="T39" fmla="*/ 0 h 301"/>
                <a:gd name="T40" fmla="*/ 248 w 323"/>
                <a:gd name="T41" fmla="*/ 0 h 301"/>
                <a:gd name="T42" fmla="*/ 255 w 323"/>
                <a:gd name="T43" fmla="*/ 0 h 301"/>
                <a:gd name="T44" fmla="*/ 263 w 323"/>
                <a:gd name="T45" fmla="*/ 4 h 301"/>
                <a:gd name="T46" fmla="*/ 263 w 323"/>
                <a:gd name="T47" fmla="*/ 39 h 301"/>
                <a:gd name="T48" fmla="*/ 252 w 323"/>
                <a:gd name="T49" fmla="*/ 49 h 301"/>
                <a:gd name="T50" fmla="*/ 252 w 323"/>
                <a:gd name="T51" fmla="*/ 57 h 301"/>
                <a:gd name="T52" fmla="*/ 275 w 323"/>
                <a:gd name="T53" fmla="*/ 84 h 301"/>
                <a:gd name="T54" fmla="*/ 279 w 323"/>
                <a:gd name="T55" fmla="*/ 111 h 301"/>
                <a:gd name="T56" fmla="*/ 284 w 323"/>
                <a:gd name="T57" fmla="*/ 113 h 301"/>
                <a:gd name="T58" fmla="*/ 286 w 323"/>
                <a:gd name="T59" fmla="*/ 129 h 301"/>
                <a:gd name="T60" fmla="*/ 288 w 323"/>
                <a:gd name="T61" fmla="*/ 175 h 301"/>
                <a:gd name="T62" fmla="*/ 281 w 323"/>
                <a:gd name="T63" fmla="*/ 179 h 301"/>
                <a:gd name="T64" fmla="*/ 284 w 323"/>
                <a:gd name="T65" fmla="*/ 189 h 301"/>
                <a:gd name="T66" fmla="*/ 294 w 323"/>
                <a:gd name="T67" fmla="*/ 210 h 301"/>
                <a:gd name="T68" fmla="*/ 313 w 323"/>
                <a:gd name="T69" fmla="*/ 212 h 301"/>
                <a:gd name="T70" fmla="*/ 317 w 323"/>
                <a:gd name="T71" fmla="*/ 220 h 301"/>
                <a:gd name="T72" fmla="*/ 323 w 323"/>
                <a:gd name="T73" fmla="*/ 226 h 301"/>
                <a:gd name="T74" fmla="*/ 257 w 323"/>
                <a:gd name="T75" fmla="*/ 264 h 301"/>
                <a:gd name="T76" fmla="*/ 220 w 323"/>
                <a:gd name="T77" fmla="*/ 296 h 301"/>
                <a:gd name="T78" fmla="*/ 201 w 323"/>
                <a:gd name="T79" fmla="*/ 300 h 301"/>
                <a:gd name="T80" fmla="*/ 183 w 323"/>
                <a:gd name="T81" fmla="*/ 301 h 301"/>
                <a:gd name="T82" fmla="*/ 185 w 323"/>
                <a:gd name="T83" fmla="*/ 286 h 301"/>
                <a:gd name="T84" fmla="*/ 166 w 323"/>
                <a:gd name="T85" fmla="*/ 278 h 301"/>
                <a:gd name="T86" fmla="*/ 156 w 323"/>
                <a:gd name="T87" fmla="*/ 268 h 301"/>
                <a:gd name="T88" fmla="*/ 0 w 323"/>
                <a:gd name="T89" fmla="*/ 160 h 3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 h="301">
                  <a:moveTo>
                    <a:pt x="0" y="160"/>
                  </a:moveTo>
                  <a:lnTo>
                    <a:pt x="0" y="142"/>
                  </a:lnTo>
                  <a:lnTo>
                    <a:pt x="32" y="123"/>
                  </a:lnTo>
                  <a:lnTo>
                    <a:pt x="53" y="121"/>
                  </a:lnTo>
                  <a:lnTo>
                    <a:pt x="76" y="101"/>
                  </a:lnTo>
                  <a:lnTo>
                    <a:pt x="78" y="93"/>
                  </a:lnTo>
                  <a:lnTo>
                    <a:pt x="94" y="84"/>
                  </a:lnTo>
                  <a:lnTo>
                    <a:pt x="117" y="82"/>
                  </a:lnTo>
                  <a:lnTo>
                    <a:pt x="117" y="74"/>
                  </a:lnTo>
                  <a:lnTo>
                    <a:pt x="109" y="64"/>
                  </a:lnTo>
                  <a:lnTo>
                    <a:pt x="109" y="39"/>
                  </a:lnTo>
                  <a:lnTo>
                    <a:pt x="107" y="33"/>
                  </a:lnTo>
                  <a:lnTo>
                    <a:pt x="123" y="22"/>
                  </a:lnTo>
                  <a:lnTo>
                    <a:pt x="135" y="20"/>
                  </a:lnTo>
                  <a:lnTo>
                    <a:pt x="150" y="10"/>
                  </a:lnTo>
                  <a:lnTo>
                    <a:pt x="176" y="6"/>
                  </a:lnTo>
                  <a:lnTo>
                    <a:pt x="199" y="2"/>
                  </a:lnTo>
                  <a:lnTo>
                    <a:pt x="212" y="4"/>
                  </a:lnTo>
                  <a:lnTo>
                    <a:pt x="220" y="6"/>
                  </a:lnTo>
                  <a:lnTo>
                    <a:pt x="232" y="0"/>
                  </a:lnTo>
                  <a:lnTo>
                    <a:pt x="248" y="0"/>
                  </a:lnTo>
                  <a:lnTo>
                    <a:pt x="255" y="0"/>
                  </a:lnTo>
                  <a:lnTo>
                    <a:pt x="263" y="4"/>
                  </a:lnTo>
                  <a:lnTo>
                    <a:pt x="263" y="39"/>
                  </a:lnTo>
                  <a:lnTo>
                    <a:pt x="252" y="49"/>
                  </a:lnTo>
                  <a:lnTo>
                    <a:pt x="252" y="57"/>
                  </a:lnTo>
                  <a:lnTo>
                    <a:pt x="275" y="84"/>
                  </a:lnTo>
                  <a:lnTo>
                    <a:pt x="279" y="111"/>
                  </a:lnTo>
                  <a:lnTo>
                    <a:pt x="284" y="113"/>
                  </a:lnTo>
                  <a:lnTo>
                    <a:pt x="286" y="129"/>
                  </a:lnTo>
                  <a:lnTo>
                    <a:pt x="288" y="175"/>
                  </a:lnTo>
                  <a:lnTo>
                    <a:pt x="281" y="179"/>
                  </a:lnTo>
                  <a:lnTo>
                    <a:pt x="284" y="189"/>
                  </a:lnTo>
                  <a:lnTo>
                    <a:pt x="294" y="210"/>
                  </a:lnTo>
                  <a:lnTo>
                    <a:pt x="313" y="212"/>
                  </a:lnTo>
                  <a:lnTo>
                    <a:pt x="317" y="220"/>
                  </a:lnTo>
                  <a:lnTo>
                    <a:pt x="323" y="226"/>
                  </a:lnTo>
                  <a:lnTo>
                    <a:pt x="257" y="264"/>
                  </a:lnTo>
                  <a:lnTo>
                    <a:pt x="220" y="296"/>
                  </a:lnTo>
                  <a:lnTo>
                    <a:pt x="201" y="300"/>
                  </a:lnTo>
                  <a:lnTo>
                    <a:pt x="183" y="301"/>
                  </a:lnTo>
                  <a:lnTo>
                    <a:pt x="185" y="286"/>
                  </a:lnTo>
                  <a:lnTo>
                    <a:pt x="166" y="278"/>
                  </a:lnTo>
                  <a:lnTo>
                    <a:pt x="156" y="268"/>
                  </a:lnTo>
                  <a:lnTo>
                    <a:pt x="0" y="160"/>
                  </a:lnTo>
                  <a:close/>
                </a:path>
              </a:pathLst>
            </a:custGeom>
            <a:grpFill/>
            <a:ln w="9525">
              <a:solidFill>
                <a:schemeClr val="bg2"/>
              </a:solidFill>
              <a:round/>
              <a:headEnd/>
              <a:tailEnd/>
            </a:ln>
          </p:spPr>
          <p:txBody>
            <a:bodyPr/>
            <a:lstStyle/>
            <a:p>
              <a:pPr>
                <a:defRPr/>
              </a:pPr>
              <a:endParaRPr lang="en-GB" dirty="0"/>
            </a:p>
          </p:txBody>
        </p:sp>
        <p:sp>
          <p:nvSpPr>
            <p:cNvPr id="1118" name="Freeform 284">
              <a:extLst>
                <a:ext uri="{FF2B5EF4-FFF2-40B4-BE49-F238E27FC236}">
                  <a16:creationId xmlns:a16="http://schemas.microsoft.com/office/drawing/2014/main" id="{0967BD03-28EE-4257-8C44-257882241954}"/>
                </a:ext>
              </a:extLst>
            </p:cNvPr>
            <p:cNvSpPr>
              <a:spLocks/>
            </p:cNvSpPr>
            <p:nvPr/>
          </p:nvSpPr>
          <p:spPr bwMode="auto">
            <a:xfrm>
              <a:off x="2522" y="2285"/>
              <a:ext cx="323" cy="301"/>
            </a:xfrm>
            <a:custGeom>
              <a:avLst/>
              <a:gdLst>
                <a:gd name="T0" fmla="*/ 0 w 323"/>
                <a:gd name="T1" fmla="*/ 160 h 301"/>
                <a:gd name="T2" fmla="*/ 0 w 323"/>
                <a:gd name="T3" fmla="*/ 142 h 301"/>
                <a:gd name="T4" fmla="*/ 32 w 323"/>
                <a:gd name="T5" fmla="*/ 123 h 301"/>
                <a:gd name="T6" fmla="*/ 53 w 323"/>
                <a:gd name="T7" fmla="*/ 121 h 301"/>
                <a:gd name="T8" fmla="*/ 76 w 323"/>
                <a:gd name="T9" fmla="*/ 101 h 301"/>
                <a:gd name="T10" fmla="*/ 78 w 323"/>
                <a:gd name="T11" fmla="*/ 93 h 301"/>
                <a:gd name="T12" fmla="*/ 94 w 323"/>
                <a:gd name="T13" fmla="*/ 84 h 301"/>
                <a:gd name="T14" fmla="*/ 117 w 323"/>
                <a:gd name="T15" fmla="*/ 82 h 301"/>
                <a:gd name="T16" fmla="*/ 117 w 323"/>
                <a:gd name="T17" fmla="*/ 74 h 301"/>
                <a:gd name="T18" fmla="*/ 109 w 323"/>
                <a:gd name="T19" fmla="*/ 64 h 301"/>
                <a:gd name="T20" fmla="*/ 109 w 323"/>
                <a:gd name="T21" fmla="*/ 39 h 301"/>
                <a:gd name="T22" fmla="*/ 107 w 323"/>
                <a:gd name="T23" fmla="*/ 33 h 301"/>
                <a:gd name="T24" fmla="*/ 123 w 323"/>
                <a:gd name="T25" fmla="*/ 22 h 301"/>
                <a:gd name="T26" fmla="*/ 135 w 323"/>
                <a:gd name="T27" fmla="*/ 20 h 301"/>
                <a:gd name="T28" fmla="*/ 150 w 323"/>
                <a:gd name="T29" fmla="*/ 10 h 301"/>
                <a:gd name="T30" fmla="*/ 176 w 323"/>
                <a:gd name="T31" fmla="*/ 6 h 301"/>
                <a:gd name="T32" fmla="*/ 199 w 323"/>
                <a:gd name="T33" fmla="*/ 2 h 301"/>
                <a:gd name="T34" fmla="*/ 212 w 323"/>
                <a:gd name="T35" fmla="*/ 4 h 301"/>
                <a:gd name="T36" fmla="*/ 220 w 323"/>
                <a:gd name="T37" fmla="*/ 6 h 301"/>
                <a:gd name="T38" fmla="*/ 232 w 323"/>
                <a:gd name="T39" fmla="*/ 0 h 301"/>
                <a:gd name="T40" fmla="*/ 248 w 323"/>
                <a:gd name="T41" fmla="*/ 0 h 301"/>
                <a:gd name="T42" fmla="*/ 255 w 323"/>
                <a:gd name="T43" fmla="*/ 0 h 301"/>
                <a:gd name="T44" fmla="*/ 263 w 323"/>
                <a:gd name="T45" fmla="*/ 4 h 301"/>
                <a:gd name="T46" fmla="*/ 263 w 323"/>
                <a:gd name="T47" fmla="*/ 39 h 301"/>
                <a:gd name="T48" fmla="*/ 252 w 323"/>
                <a:gd name="T49" fmla="*/ 49 h 301"/>
                <a:gd name="T50" fmla="*/ 252 w 323"/>
                <a:gd name="T51" fmla="*/ 57 h 301"/>
                <a:gd name="T52" fmla="*/ 275 w 323"/>
                <a:gd name="T53" fmla="*/ 84 h 301"/>
                <a:gd name="T54" fmla="*/ 279 w 323"/>
                <a:gd name="T55" fmla="*/ 111 h 301"/>
                <a:gd name="T56" fmla="*/ 284 w 323"/>
                <a:gd name="T57" fmla="*/ 113 h 301"/>
                <a:gd name="T58" fmla="*/ 286 w 323"/>
                <a:gd name="T59" fmla="*/ 129 h 301"/>
                <a:gd name="T60" fmla="*/ 288 w 323"/>
                <a:gd name="T61" fmla="*/ 175 h 301"/>
                <a:gd name="T62" fmla="*/ 281 w 323"/>
                <a:gd name="T63" fmla="*/ 179 h 301"/>
                <a:gd name="T64" fmla="*/ 284 w 323"/>
                <a:gd name="T65" fmla="*/ 189 h 301"/>
                <a:gd name="T66" fmla="*/ 294 w 323"/>
                <a:gd name="T67" fmla="*/ 210 h 301"/>
                <a:gd name="T68" fmla="*/ 313 w 323"/>
                <a:gd name="T69" fmla="*/ 212 h 301"/>
                <a:gd name="T70" fmla="*/ 317 w 323"/>
                <a:gd name="T71" fmla="*/ 220 h 301"/>
                <a:gd name="T72" fmla="*/ 323 w 323"/>
                <a:gd name="T73" fmla="*/ 226 h 301"/>
                <a:gd name="T74" fmla="*/ 257 w 323"/>
                <a:gd name="T75" fmla="*/ 264 h 301"/>
                <a:gd name="T76" fmla="*/ 220 w 323"/>
                <a:gd name="T77" fmla="*/ 296 h 301"/>
                <a:gd name="T78" fmla="*/ 201 w 323"/>
                <a:gd name="T79" fmla="*/ 300 h 301"/>
                <a:gd name="T80" fmla="*/ 183 w 323"/>
                <a:gd name="T81" fmla="*/ 301 h 301"/>
                <a:gd name="T82" fmla="*/ 185 w 323"/>
                <a:gd name="T83" fmla="*/ 286 h 301"/>
                <a:gd name="T84" fmla="*/ 166 w 323"/>
                <a:gd name="T85" fmla="*/ 278 h 301"/>
                <a:gd name="T86" fmla="*/ 156 w 323"/>
                <a:gd name="T87" fmla="*/ 268 h 301"/>
                <a:gd name="T88" fmla="*/ 0 w 323"/>
                <a:gd name="T89" fmla="*/ 160 h 3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 h="301">
                  <a:moveTo>
                    <a:pt x="0" y="160"/>
                  </a:moveTo>
                  <a:lnTo>
                    <a:pt x="0" y="142"/>
                  </a:lnTo>
                  <a:lnTo>
                    <a:pt x="32" y="123"/>
                  </a:lnTo>
                  <a:lnTo>
                    <a:pt x="53" y="121"/>
                  </a:lnTo>
                  <a:lnTo>
                    <a:pt x="76" y="101"/>
                  </a:lnTo>
                  <a:lnTo>
                    <a:pt x="78" y="93"/>
                  </a:lnTo>
                  <a:lnTo>
                    <a:pt x="94" y="84"/>
                  </a:lnTo>
                  <a:lnTo>
                    <a:pt x="117" y="82"/>
                  </a:lnTo>
                  <a:lnTo>
                    <a:pt x="117" y="74"/>
                  </a:lnTo>
                  <a:lnTo>
                    <a:pt x="109" y="64"/>
                  </a:lnTo>
                  <a:lnTo>
                    <a:pt x="109" y="39"/>
                  </a:lnTo>
                  <a:lnTo>
                    <a:pt x="107" y="33"/>
                  </a:lnTo>
                  <a:lnTo>
                    <a:pt x="123" y="22"/>
                  </a:lnTo>
                  <a:lnTo>
                    <a:pt x="135" y="20"/>
                  </a:lnTo>
                  <a:lnTo>
                    <a:pt x="150" y="10"/>
                  </a:lnTo>
                  <a:lnTo>
                    <a:pt x="176" y="6"/>
                  </a:lnTo>
                  <a:lnTo>
                    <a:pt x="199" y="2"/>
                  </a:lnTo>
                  <a:lnTo>
                    <a:pt x="212" y="4"/>
                  </a:lnTo>
                  <a:lnTo>
                    <a:pt x="220" y="6"/>
                  </a:lnTo>
                  <a:lnTo>
                    <a:pt x="232" y="0"/>
                  </a:lnTo>
                  <a:lnTo>
                    <a:pt x="248" y="0"/>
                  </a:lnTo>
                  <a:lnTo>
                    <a:pt x="255" y="0"/>
                  </a:lnTo>
                  <a:lnTo>
                    <a:pt x="263" y="4"/>
                  </a:lnTo>
                  <a:lnTo>
                    <a:pt x="263" y="39"/>
                  </a:lnTo>
                  <a:lnTo>
                    <a:pt x="252" y="49"/>
                  </a:lnTo>
                  <a:lnTo>
                    <a:pt x="252" y="57"/>
                  </a:lnTo>
                  <a:lnTo>
                    <a:pt x="275" y="84"/>
                  </a:lnTo>
                  <a:lnTo>
                    <a:pt x="279" y="111"/>
                  </a:lnTo>
                  <a:lnTo>
                    <a:pt x="284" y="113"/>
                  </a:lnTo>
                  <a:lnTo>
                    <a:pt x="286" y="129"/>
                  </a:lnTo>
                  <a:lnTo>
                    <a:pt x="288" y="175"/>
                  </a:lnTo>
                  <a:lnTo>
                    <a:pt x="281" y="179"/>
                  </a:lnTo>
                  <a:lnTo>
                    <a:pt x="284" y="189"/>
                  </a:lnTo>
                  <a:lnTo>
                    <a:pt x="294" y="210"/>
                  </a:lnTo>
                  <a:lnTo>
                    <a:pt x="313" y="212"/>
                  </a:lnTo>
                  <a:lnTo>
                    <a:pt x="317" y="220"/>
                  </a:lnTo>
                  <a:lnTo>
                    <a:pt x="323" y="226"/>
                  </a:lnTo>
                  <a:lnTo>
                    <a:pt x="257" y="264"/>
                  </a:lnTo>
                  <a:lnTo>
                    <a:pt x="220" y="296"/>
                  </a:lnTo>
                  <a:lnTo>
                    <a:pt x="201" y="300"/>
                  </a:lnTo>
                  <a:lnTo>
                    <a:pt x="183" y="301"/>
                  </a:lnTo>
                  <a:lnTo>
                    <a:pt x="185" y="286"/>
                  </a:lnTo>
                  <a:lnTo>
                    <a:pt x="166" y="278"/>
                  </a:lnTo>
                  <a:lnTo>
                    <a:pt x="156" y="268"/>
                  </a:lnTo>
                  <a:lnTo>
                    <a:pt x="0" y="16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19" name="Marokko +  Vest Sahara">
            <a:extLst>
              <a:ext uri="{FF2B5EF4-FFF2-40B4-BE49-F238E27FC236}">
                <a16:creationId xmlns:a16="http://schemas.microsoft.com/office/drawing/2014/main" id="{344464D7-BDC9-485D-A6CA-64684F4A3BC0}"/>
              </a:ext>
            </a:extLst>
          </p:cNvPr>
          <p:cNvGrpSpPr>
            <a:grpSpLocks/>
          </p:cNvGrpSpPr>
          <p:nvPr/>
        </p:nvGrpSpPr>
        <p:grpSpPr>
          <a:xfrm>
            <a:off x="6490920" y="3572665"/>
            <a:ext cx="339602" cy="359901"/>
            <a:chOff x="3783013" y="3289300"/>
            <a:chExt cx="390525" cy="385763"/>
          </a:xfrm>
          <a:solidFill>
            <a:schemeClr val="bg2"/>
          </a:solidFill>
        </p:grpSpPr>
        <p:grpSp>
          <p:nvGrpSpPr>
            <p:cNvPr id="1120" name="Marokko">
              <a:extLst>
                <a:ext uri="{FF2B5EF4-FFF2-40B4-BE49-F238E27FC236}">
                  <a16:creationId xmlns:a16="http://schemas.microsoft.com/office/drawing/2014/main" id="{FD6826C3-E7D9-473E-B7A5-34A56A394B64}"/>
                </a:ext>
              </a:extLst>
            </p:cNvPr>
            <p:cNvGrpSpPr>
              <a:grpSpLocks/>
            </p:cNvGrpSpPr>
            <p:nvPr/>
          </p:nvGrpSpPr>
          <p:grpSpPr bwMode="auto">
            <a:xfrm>
              <a:off x="3883025" y="3289300"/>
              <a:ext cx="290513" cy="223838"/>
              <a:chOff x="2456" y="2304"/>
              <a:chExt cx="183" cy="141"/>
            </a:xfrm>
            <a:grpFill/>
          </p:grpSpPr>
          <p:sp>
            <p:nvSpPr>
              <p:cNvPr id="1124" name="Freeform 286">
                <a:extLst>
                  <a:ext uri="{FF2B5EF4-FFF2-40B4-BE49-F238E27FC236}">
                    <a16:creationId xmlns:a16="http://schemas.microsoft.com/office/drawing/2014/main" id="{A1EE52F6-432E-4F69-A497-E0FCDA4B0F54}"/>
                  </a:ext>
                </a:extLst>
              </p:cNvPr>
              <p:cNvSpPr>
                <a:spLocks/>
              </p:cNvSpPr>
              <p:nvPr/>
            </p:nvSpPr>
            <p:spPr bwMode="auto">
              <a:xfrm>
                <a:off x="2456" y="2304"/>
                <a:ext cx="183" cy="141"/>
              </a:xfrm>
              <a:custGeom>
                <a:avLst/>
                <a:gdLst>
                  <a:gd name="T0" fmla="*/ 66 w 183"/>
                  <a:gd name="T1" fmla="*/ 141 h 141"/>
                  <a:gd name="T2" fmla="*/ 0 w 183"/>
                  <a:gd name="T3" fmla="*/ 141 h 141"/>
                  <a:gd name="T4" fmla="*/ 10 w 183"/>
                  <a:gd name="T5" fmla="*/ 135 h 141"/>
                  <a:gd name="T6" fmla="*/ 27 w 183"/>
                  <a:gd name="T7" fmla="*/ 125 h 141"/>
                  <a:gd name="T8" fmla="*/ 49 w 183"/>
                  <a:gd name="T9" fmla="*/ 107 h 141"/>
                  <a:gd name="T10" fmla="*/ 51 w 183"/>
                  <a:gd name="T11" fmla="*/ 102 h 141"/>
                  <a:gd name="T12" fmla="*/ 51 w 183"/>
                  <a:gd name="T13" fmla="*/ 67 h 141"/>
                  <a:gd name="T14" fmla="*/ 60 w 183"/>
                  <a:gd name="T15" fmla="*/ 55 h 141"/>
                  <a:gd name="T16" fmla="*/ 72 w 183"/>
                  <a:gd name="T17" fmla="*/ 43 h 141"/>
                  <a:gd name="T18" fmla="*/ 86 w 183"/>
                  <a:gd name="T19" fmla="*/ 39 h 141"/>
                  <a:gd name="T20" fmla="*/ 100 w 183"/>
                  <a:gd name="T21" fmla="*/ 30 h 141"/>
                  <a:gd name="T22" fmla="*/ 105 w 183"/>
                  <a:gd name="T23" fmla="*/ 14 h 141"/>
                  <a:gd name="T24" fmla="*/ 109 w 183"/>
                  <a:gd name="T25" fmla="*/ 4 h 141"/>
                  <a:gd name="T26" fmla="*/ 113 w 183"/>
                  <a:gd name="T27" fmla="*/ 0 h 141"/>
                  <a:gd name="T28" fmla="*/ 119 w 183"/>
                  <a:gd name="T29" fmla="*/ 0 h 141"/>
                  <a:gd name="T30" fmla="*/ 123 w 183"/>
                  <a:gd name="T31" fmla="*/ 8 h 141"/>
                  <a:gd name="T32" fmla="*/ 129 w 183"/>
                  <a:gd name="T33" fmla="*/ 12 h 141"/>
                  <a:gd name="T34" fmla="*/ 150 w 183"/>
                  <a:gd name="T35" fmla="*/ 10 h 141"/>
                  <a:gd name="T36" fmla="*/ 160 w 183"/>
                  <a:gd name="T37" fmla="*/ 10 h 141"/>
                  <a:gd name="T38" fmla="*/ 164 w 183"/>
                  <a:gd name="T39" fmla="*/ 14 h 141"/>
                  <a:gd name="T40" fmla="*/ 174 w 183"/>
                  <a:gd name="T41" fmla="*/ 14 h 141"/>
                  <a:gd name="T42" fmla="*/ 176 w 183"/>
                  <a:gd name="T43" fmla="*/ 20 h 141"/>
                  <a:gd name="T44" fmla="*/ 176 w 183"/>
                  <a:gd name="T45" fmla="*/ 45 h 141"/>
                  <a:gd name="T46" fmla="*/ 183 w 183"/>
                  <a:gd name="T47" fmla="*/ 55 h 141"/>
                  <a:gd name="T48" fmla="*/ 183 w 183"/>
                  <a:gd name="T49" fmla="*/ 63 h 141"/>
                  <a:gd name="T50" fmla="*/ 160 w 183"/>
                  <a:gd name="T51" fmla="*/ 65 h 141"/>
                  <a:gd name="T52" fmla="*/ 144 w 183"/>
                  <a:gd name="T53" fmla="*/ 74 h 141"/>
                  <a:gd name="T54" fmla="*/ 142 w 183"/>
                  <a:gd name="T55" fmla="*/ 82 h 141"/>
                  <a:gd name="T56" fmla="*/ 119 w 183"/>
                  <a:gd name="T57" fmla="*/ 102 h 141"/>
                  <a:gd name="T58" fmla="*/ 98 w 183"/>
                  <a:gd name="T59" fmla="*/ 104 h 141"/>
                  <a:gd name="T60" fmla="*/ 66 w 183"/>
                  <a:gd name="T61" fmla="*/ 123 h 141"/>
                  <a:gd name="T62" fmla="*/ 66 w 183"/>
                  <a:gd name="T6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 h="141">
                    <a:moveTo>
                      <a:pt x="66" y="141"/>
                    </a:moveTo>
                    <a:lnTo>
                      <a:pt x="0" y="141"/>
                    </a:lnTo>
                    <a:lnTo>
                      <a:pt x="10" y="135"/>
                    </a:lnTo>
                    <a:lnTo>
                      <a:pt x="27" y="125"/>
                    </a:lnTo>
                    <a:lnTo>
                      <a:pt x="49" y="107"/>
                    </a:lnTo>
                    <a:lnTo>
                      <a:pt x="51" y="102"/>
                    </a:lnTo>
                    <a:lnTo>
                      <a:pt x="51" y="67"/>
                    </a:lnTo>
                    <a:lnTo>
                      <a:pt x="60" y="55"/>
                    </a:lnTo>
                    <a:lnTo>
                      <a:pt x="72" y="43"/>
                    </a:lnTo>
                    <a:lnTo>
                      <a:pt x="86" y="39"/>
                    </a:lnTo>
                    <a:lnTo>
                      <a:pt x="100" y="30"/>
                    </a:lnTo>
                    <a:lnTo>
                      <a:pt x="105" y="14"/>
                    </a:lnTo>
                    <a:lnTo>
                      <a:pt x="109" y="4"/>
                    </a:lnTo>
                    <a:lnTo>
                      <a:pt x="113" y="0"/>
                    </a:lnTo>
                    <a:lnTo>
                      <a:pt x="119" y="0"/>
                    </a:lnTo>
                    <a:lnTo>
                      <a:pt x="123" y="8"/>
                    </a:lnTo>
                    <a:lnTo>
                      <a:pt x="129" y="12"/>
                    </a:lnTo>
                    <a:lnTo>
                      <a:pt x="150" y="10"/>
                    </a:lnTo>
                    <a:lnTo>
                      <a:pt x="160" y="10"/>
                    </a:lnTo>
                    <a:lnTo>
                      <a:pt x="164" y="14"/>
                    </a:lnTo>
                    <a:lnTo>
                      <a:pt x="174" y="14"/>
                    </a:lnTo>
                    <a:lnTo>
                      <a:pt x="176" y="20"/>
                    </a:lnTo>
                    <a:lnTo>
                      <a:pt x="176" y="45"/>
                    </a:lnTo>
                    <a:lnTo>
                      <a:pt x="183" y="55"/>
                    </a:lnTo>
                    <a:lnTo>
                      <a:pt x="183" y="63"/>
                    </a:lnTo>
                    <a:lnTo>
                      <a:pt x="160" y="65"/>
                    </a:lnTo>
                    <a:lnTo>
                      <a:pt x="144" y="74"/>
                    </a:lnTo>
                    <a:lnTo>
                      <a:pt x="142" y="82"/>
                    </a:lnTo>
                    <a:lnTo>
                      <a:pt x="119" y="102"/>
                    </a:lnTo>
                    <a:lnTo>
                      <a:pt x="98" y="104"/>
                    </a:lnTo>
                    <a:lnTo>
                      <a:pt x="66" y="123"/>
                    </a:lnTo>
                    <a:lnTo>
                      <a:pt x="66" y="141"/>
                    </a:lnTo>
                    <a:close/>
                  </a:path>
                </a:pathLst>
              </a:custGeom>
              <a:grpFill/>
              <a:ln w="9525">
                <a:solidFill>
                  <a:schemeClr val="bg2"/>
                </a:solidFill>
                <a:round/>
                <a:headEnd/>
                <a:tailEnd/>
              </a:ln>
            </p:spPr>
            <p:txBody>
              <a:bodyPr/>
              <a:lstStyle/>
              <a:p>
                <a:pPr>
                  <a:defRPr/>
                </a:pPr>
                <a:endParaRPr lang="en-GB" dirty="0"/>
              </a:p>
            </p:txBody>
          </p:sp>
          <p:sp>
            <p:nvSpPr>
              <p:cNvPr id="1125" name="Freeform 287">
                <a:extLst>
                  <a:ext uri="{FF2B5EF4-FFF2-40B4-BE49-F238E27FC236}">
                    <a16:creationId xmlns:a16="http://schemas.microsoft.com/office/drawing/2014/main" id="{B9857029-95C4-46EA-93F9-2B606D87B663}"/>
                  </a:ext>
                </a:extLst>
              </p:cNvPr>
              <p:cNvSpPr>
                <a:spLocks/>
              </p:cNvSpPr>
              <p:nvPr/>
            </p:nvSpPr>
            <p:spPr bwMode="auto">
              <a:xfrm>
                <a:off x="2456" y="2304"/>
                <a:ext cx="183" cy="141"/>
              </a:xfrm>
              <a:custGeom>
                <a:avLst/>
                <a:gdLst>
                  <a:gd name="T0" fmla="*/ 66 w 183"/>
                  <a:gd name="T1" fmla="*/ 141 h 141"/>
                  <a:gd name="T2" fmla="*/ 0 w 183"/>
                  <a:gd name="T3" fmla="*/ 141 h 141"/>
                  <a:gd name="T4" fmla="*/ 10 w 183"/>
                  <a:gd name="T5" fmla="*/ 135 h 141"/>
                  <a:gd name="T6" fmla="*/ 27 w 183"/>
                  <a:gd name="T7" fmla="*/ 125 h 141"/>
                  <a:gd name="T8" fmla="*/ 49 w 183"/>
                  <a:gd name="T9" fmla="*/ 107 h 141"/>
                  <a:gd name="T10" fmla="*/ 51 w 183"/>
                  <a:gd name="T11" fmla="*/ 102 h 141"/>
                  <a:gd name="T12" fmla="*/ 51 w 183"/>
                  <a:gd name="T13" fmla="*/ 67 h 141"/>
                  <a:gd name="T14" fmla="*/ 60 w 183"/>
                  <a:gd name="T15" fmla="*/ 55 h 141"/>
                  <a:gd name="T16" fmla="*/ 72 w 183"/>
                  <a:gd name="T17" fmla="*/ 43 h 141"/>
                  <a:gd name="T18" fmla="*/ 86 w 183"/>
                  <a:gd name="T19" fmla="*/ 39 h 141"/>
                  <a:gd name="T20" fmla="*/ 100 w 183"/>
                  <a:gd name="T21" fmla="*/ 30 h 141"/>
                  <a:gd name="T22" fmla="*/ 105 w 183"/>
                  <a:gd name="T23" fmla="*/ 14 h 141"/>
                  <a:gd name="T24" fmla="*/ 109 w 183"/>
                  <a:gd name="T25" fmla="*/ 4 h 141"/>
                  <a:gd name="T26" fmla="*/ 113 w 183"/>
                  <a:gd name="T27" fmla="*/ 0 h 141"/>
                  <a:gd name="T28" fmla="*/ 119 w 183"/>
                  <a:gd name="T29" fmla="*/ 0 h 141"/>
                  <a:gd name="T30" fmla="*/ 123 w 183"/>
                  <a:gd name="T31" fmla="*/ 8 h 141"/>
                  <a:gd name="T32" fmla="*/ 129 w 183"/>
                  <a:gd name="T33" fmla="*/ 12 h 141"/>
                  <a:gd name="T34" fmla="*/ 150 w 183"/>
                  <a:gd name="T35" fmla="*/ 10 h 141"/>
                  <a:gd name="T36" fmla="*/ 160 w 183"/>
                  <a:gd name="T37" fmla="*/ 10 h 141"/>
                  <a:gd name="T38" fmla="*/ 164 w 183"/>
                  <a:gd name="T39" fmla="*/ 14 h 141"/>
                  <a:gd name="T40" fmla="*/ 174 w 183"/>
                  <a:gd name="T41" fmla="*/ 14 h 141"/>
                  <a:gd name="T42" fmla="*/ 176 w 183"/>
                  <a:gd name="T43" fmla="*/ 20 h 141"/>
                  <a:gd name="T44" fmla="*/ 176 w 183"/>
                  <a:gd name="T45" fmla="*/ 45 h 141"/>
                  <a:gd name="T46" fmla="*/ 183 w 183"/>
                  <a:gd name="T47" fmla="*/ 55 h 141"/>
                  <a:gd name="T48" fmla="*/ 183 w 183"/>
                  <a:gd name="T49" fmla="*/ 63 h 141"/>
                  <a:gd name="T50" fmla="*/ 160 w 183"/>
                  <a:gd name="T51" fmla="*/ 65 h 141"/>
                  <a:gd name="T52" fmla="*/ 144 w 183"/>
                  <a:gd name="T53" fmla="*/ 74 h 141"/>
                  <a:gd name="T54" fmla="*/ 142 w 183"/>
                  <a:gd name="T55" fmla="*/ 82 h 141"/>
                  <a:gd name="T56" fmla="*/ 119 w 183"/>
                  <a:gd name="T57" fmla="*/ 102 h 141"/>
                  <a:gd name="T58" fmla="*/ 98 w 183"/>
                  <a:gd name="T59" fmla="*/ 104 h 141"/>
                  <a:gd name="T60" fmla="*/ 66 w 183"/>
                  <a:gd name="T61" fmla="*/ 123 h 141"/>
                  <a:gd name="T62" fmla="*/ 66 w 183"/>
                  <a:gd name="T63" fmla="*/ 141 h 1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3" h="141">
                    <a:moveTo>
                      <a:pt x="66" y="141"/>
                    </a:moveTo>
                    <a:lnTo>
                      <a:pt x="0" y="141"/>
                    </a:lnTo>
                    <a:lnTo>
                      <a:pt x="10" y="135"/>
                    </a:lnTo>
                    <a:lnTo>
                      <a:pt x="27" y="125"/>
                    </a:lnTo>
                    <a:lnTo>
                      <a:pt x="49" y="107"/>
                    </a:lnTo>
                    <a:lnTo>
                      <a:pt x="51" y="102"/>
                    </a:lnTo>
                    <a:lnTo>
                      <a:pt x="51" y="67"/>
                    </a:lnTo>
                    <a:lnTo>
                      <a:pt x="60" y="55"/>
                    </a:lnTo>
                    <a:lnTo>
                      <a:pt x="72" y="43"/>
                    </a:lnTo>
                    <a:lnTo>
                      <a:pt x="86" y="39"/>
                    </a:lnTo>
                    <a:lnTo>
                      <a:pt x="100" y="30"/>
                    </a:lnTo>
                    <a:lnTo>
                      <a:pt x="105" y="14"/>
                    </a:lnTo>
                    <a:lnTo>
                      <a:pt x="109" y="4"/>
                    </a:lnTo>
                    <a:lnTo>
                      <a:pt x="113" y="0"/>
                    </a:lnTo>
                    <a:lnTo>
                      <a:pt x="119" y="0"/>
                    </a:lnTo>
                    <a:lnTo>
                      <a:pt x="123" y="8"/>
                    </a:lnTo>
                    <a:lnTo>
                      <a:pt x="129" y="12"/>
                    </a:lnTo>
                    <a:lnTo>
                      <a:pt x="150" y="10"/>
                    </a:lnTo>
                    <a:lnTo>
                      <a:pt x="160" y="10"/>
                    </a:lnTo>
                    <a:lnTo>
                      <a:pt x="164" y="14"/>
                    </a:lnTo>
                    <a:lnTo>
                      <a:pt x="174" y="14"/>
                    </a:lnTo>
                    <a:lnTo>
                      <a:pt x="176" y="20"/>
                    </a:lnTo>
                    <a:lnTo>
                      <a:pt x="176" y="45"/>
                    </a:lnTo>
                    <a:lnTo>
                      <a:pt x="183" y="55"/>
                    </a:lnTo>
                    <a:lnTo>
                      <a:pt x="183" y="63"/>
                    </a:lnTo>
                    <a:lnTo>
                      <a:pt x="160" y="65"/>
                    </a:lnTo>
                    <a:lnTo>
                      <a:pt x="144" y="74"/>
                    </a:lnTo>
                    <a:lnTo>
                      <a:pt x="142" y="82"/>
                    </a:lnTo>
                    <a:lnTo>
                      <a:pt x="119" y="102"/>
                    </a:lnTo>
                    <a:lnTo>
                      <a:pt x="98" y="104"/>
                    </a:lnTo>
                    <a:lnTo>
                      <a:pt x="66" y="123"/>
                    </a:lnTo>
                    <a:lnTo>
                      <a:pt x="66" y="14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21" name="Vest Sahara (Marokko)">
              <a:extLst>
                <a:ext uri="{FF2B5EF4-FFF2-40B4-BE49-F238E27FC236}">
                  <a16:creationId xmlns:a16="http://schemas.microsoft.com/office/drawing/2014/main" id="{E97D78D4-2A9C-4CCD-95D8-2CD792BA3D4E}"/>
                </a:ext>
              </a:extLst>
            </p:cNvPr>
            <p:cNvGrpSpPr>
              <a:grpSpLocks/>
            </p:cNvGrpSpPr>
            <p:nvPr/>
          </p:nvGrpSpPr>
          <p:grpSpPr bwMode="auto">
            <a:xfrm>
              <a:off x="3783013" y="3513138"/>
              <a:ext cx="204787" cy="161925"/>
              <a:chOff x="2393" y="2445"/>
              <a:chExt cx="129" cy="102"/>
            </a:xfrm>
            <a:grpFill/>
          </p:grpSpPr>
          <p:sp>
            <p:nvSpPr>
              <p:cNvPr id="1122" name="Freeform 289">
                <a:extLst>
                  <a:ext uri="{FF2B5EF4-FFF2-40B4-BE49-F238E27FC236}">
                    <a16:creationId xmlns:a16="http://schemas.microsoft.com/office/drawing/2014/main" id="{F0586C7D-0050-4D19-A513-172473BCE79D}"/>
                  </a:ext>
                </a:extLst>
              </p:cNvPr>
              <p:cNvSpPr>
                <a:spLocks/>
              </p:cNvSpPr>
              <p:nvPr/>
            </p:nvSpPr>
            <p:spPr bwMode="auto">
              <a:xfrm>
                <a:off x="2393" y="2445"/>
                <a:ext cx="129" cy="102"/>
              </a:xfrm>
              <a:custGeom>
                <a:avLst/>
                <a:gdLst>
                  <a:gd name="T0" fmla="*/ 0 w 129"/>
                  <a:gd name="T1" fmla="*/ 102 h 102"/>
                  <a:gd name="T2" fmla="*/ 4 w 129"/>
                  <a:gd name="T3" fmla="*/ 91 h 102"/>
                  <a:gd name="T4" fmla="*/ 14 w 129"/>
                  <a:gd name="T5" fmla="*/ 75 h 102"/>
                  <a:gd name="T6" fmla="*/ 20 w 129"/>
                  <a:gd name="T7" fmla="*/ 60 h 102"/>
                  <a:gd name="T8" fmla="*/ 30 w 129"/>
                  <a:gd name="T9" fmla="*/ 52 h 102"/>
                  <a:gd name="T10" fmla="*/ 36 w 129"/>
                  <a:gd name="T11" fmla="*/ 36 h 102"/>
                  <a:gd name="T12" fmla="*/ 45 w 129"/>
                  <a:gd name="T13" fmla="*/ 23 h 102"/>
                  <a:gd name="T14" fmla="*/ 51 w 129"/>
                  <a:gd name="T15" fmla="*/ 17 h 102"/>
                  <a:gd name="T16" fmla="*/ 59 w 129"/>
                  <a:gd name="T17" fmla="*/ 7 h 102"/>
                  <a:gd name="T18" fmla="*/ 63 w 129"/>
                  <a:gd name="T19" fmla="*/ 0 h 102"/>
                  <a:gd name="T20" fmla="*/ 129 w 129"/>
                  <a:gd name="T21" fmla="*/ 0 h 102"/>
                  <a:gd name="T22" fmla="*/ 129 w 129"/>
                  <a:gd name="T23" fmla="*/ 27 h 102"/>
                  <a:gd name="T24" fmla="*/ 80 w 129"/>
                  <a:gd name="T25" fmla="*/ 27 h 102"/>
                  <a:gd name="T26" fmla="*/ 80 w 129"/>
                  <a:gd name="T27" fmla="*/ 68 h 102"/>
                  <a:gd name="T28" fmla="*/ 71 w 129"/>
                  <a:gd name="T29" fmla="*/ 68 h 102"/>
                  <a:gd name="T30" fmla="*/ 63 w 129"/>
                  <a:gd name="T31" fmla="*/ 71 h 102"/>
                  <a:gd name="T32" fmla="*/ 63 w 129"/>
                  <a:gd name="T33" fmla="*/ 79 h 102"/>
                  <a:gd name="T34" fmla="*/ 63 w 129"/>
                  <a:gd name="T35" fmla="*/ 102 h 102"/>
                  <a:gd name="T36" fmla="*/ 0 w 129"/>
                  <a:gd name="T3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102">
                    <a:moveTo>
                      <a:pt x="0" y="102"/>
                    </a:moveTo>
                    <a:lnTo>
                      <a:pt x="4" y="91"/>
                    </a:lnTo>
                    <a:lnTo>
                      <a:pt x="14" y="75"/>
                    </a:lnTo>
                    <a:lnTo>
                      <a:pt x="20" y="60"/>
                    </a:lnTo>
                    <a:lnTo>
                      <a:pt x="30" y="52"/>
                    </a:lnTo>
                    <a:lnTo>
                      <a:pt x="36" y="36"/>
                    </a:lnTo>
                    <a:lnTo>
                      <a:pt x="45" y="23"/>
                    </a:lnTo>
                    <a:lnTo>
                      <a:pt x="51" y="17"/>
                    </a:lnTo>
                    <a:lnTo>
                      <a:pt x="59" y="7"/>
                    </a:lnTo>
                    <a:lnTo>
                      <a:pt x="63" y="0"/>
                    </a:lnTo>
                    <a:lnTo>
                      <a:pt x="129" y="0"/>
                    </a:lnTo>
                    <a:lnTo>
                      <a:pt x="129" y="27"/>
                    </a:lnTo>
                    <a:lnTo>
                      <a:pt x="80" y="27"/>
                    </a:lnTo>
                    <a:lnTo>
                      <a:pt x="80" y="68"/>
                    </a:lnTo>
                    <a:lnTo>
                      <a:pt x="71" y="68"/>
                    </a:lnTo>
                    <a:lnTo>
                      <a:pt x="63" y="71"/>
                    </a:lnTo>
                    <a:lnTo>
                      <a:pt x="63" y="79"/>
                    </a:lnTo>
                    <a:lnTo>
                      <a:pt x="63" y="102"/>
                    </a:lnTo>
                    <a:lnTo>
                      <a:pt x="0" y="102"/>
                    </a:lnTo>
                    <a:close/>
                  </a:path>
                </a:pathLst>
              </a:custGeom>
              <a:grpFill/>
              <a:ln w="9525">
                <a:solidFill>
                  <a:schemeClr val="bg2"/>
                </a:solidFill>
                <a:round/>
                <a:headEnd/>
                <a:tailEnd/>
              </a:ln>
            </p:spPr>
            <p:txBody>
              <a:bodyPr/>
              <a:lstStyle/>
              <a:p>
                <a:pPr>
                  <a:defRPr/>
                </a:pPr>
                <a:endParaRPr lang="en-GB" dirty="0"/>
              </a:p>
            </p:txBody>
          </p:sp>
          <p:sp>
            <p:nvSpPr>
              <p:cNvPr id="1123" name="Freeform 290">
                <a:extLst>
                  <a:ext uri="{FF2B5EF4-FFF2-40B4-BE49-F238E27FC236}">
                    <a16:creationId xmlns:a16="http://schemas.microsoft.com/office/drawing/2014/main" id="{38B31E39-2112-485C-BBC8-AA4F023C64F5}"/>
                  </a:ext>
                </a:extLst>
              </p:cNvPr>
              <p:cNvSpPr>
                <a:spLocks/>
              </p:cNvSpPr>
              <p:nvPr/>
            </p:nvSpPr>
            <p:spPr bwMode="auto">
              <a:xfrm>
                <a:off x="2393" y="2445"/>
                <a:ext cx="129" cy="102"/>
              </a:xfrm>
              <a:custGeom>
                <a:avLst/>
                <a:gdLst>
                  <a:gd name="T0" fmla="*/ 0 w 129"/>
                  <a:gd name="T1" fmla="*/ 102 h 102"/>
                  <a:gd name="T2" fmla="*/ 4 w 129"/>
                  <a:gd name="T3" fmla="*/ 91 h 102"/>
                  <a:gd name="T4" fmla="*/ 14 w 129"/>
                  <a:gd name="T5" fmla="*/ 75 h 102"/>
                  <a:gd name="T6" fmla="*/ 20 w 129"/>
                  <a:gd name="T7" fmla="*/ 60 h 102"/>
                  <a:gd name="T8" fmla="*/ 30 w 129"/>
                  <a:gd name="T9" fmla="*/ 52 h 102"/>
                  <a:gd name="T10" fmla="*/ 36 w 129"/>
                  <a:gd name="T11" fmla="*/ 36 h 102"/>
                  <a:gd name="T12" fmla="*/ 45 w 129"/>
                  <a:gd name="T13" fmla="*/ 23 h 102"/>
                  <a:gd name="T14" fmla="*/ 51 w 129"/>
                  <a:gd name="T15" fmla="*/ 17 h 102"/>
                  <a:gd name="T16" fmla="*/ 59 w 129"/>
                  <a:gd name="T17" fmla="*/ 7 h 102"/>
                  <a:gd name="T18" fmla="*/ 63 w 129"/>
                  <a:gd name="T19" fmla="*/ 0 h 102"/>
                  <a:gd name="T20" fmla="*/ 129 w 129"/>
                  <a:gd name="T21" fmla="*/ 0 h 102"/>
                  <a:gd name="T22" fmla="*/ 129 w 129"/>
                  <a:gd name="T23" fmla="*/ 27 h 102"/>
                  <a:gd name="T24" fmla="*/ 80 w 129"/>
                  <a:gd name="T25" fmla="*/ 27 h 102"/>
                  <a:gd name="T26" fmla="*/ 80 w 129"/>
                  <a:gd name="T27" fmla="*/ 68 h 102"/>
                  <a:gd name="T28" fmla="*/ 71 w 129"/>
                  <a:gd name="T29" fmla="*/ 68 h 102"/>
                  <a:gd name="T30" fmla="*/ 63 w 129"/>
                  <a:gd name="T31" fmla="*/ 71 h 102"/>
                  <a:gd name="T32" fmla="*/ 63 w 129"/>
                  <a:gd name="T33" fmla="*/ 79 h 102"/>
                  <a:gd name="T34" fmla="*/ 63 w 129"/>
                  <a:gd name="T35" fmla="*/ 102 h 102"/>
                  <a:gd name="T36" fmla="*/ 0 w 129"/>
                  <a:gd name="T37" fmla="*/ 102 h 1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102">
                    <a:moveTo>
                      <a:pt x="0" y="102"/>
                    </a:moveTo>
                    <a:lnTo>
                      <a:pt x="4" y="91"/>
                    </a:lnTo>
                    <a:lnTo>
                      <a:pt x="14" y="75"/>
                    </a:lnTo>
                    <a:lnTo>
                      <a:pt x="20" y="60"/>
                    </a:lnTo>
                    <a:lnTo>
                      <a:pt x="30" y="52"/>
                    </a:lnTo>
                    <a:lnTo>
                      <a:pt x="36" y="36"/>
                    </a:lnTo>
                    <a:lnTo>
                      <a:pt x="45" y="23"/>
                    </a:lnTo>
                    <a:lnTo>
                      <a:pt x="51" y="17"/>
                    </a:lnTo>
                    <a:lnTo>
                      <a:pt x="59" y="7"/>
                    </a:lnTo>
                    <a:lnTo>
                      <a:pt x="63" y="0"/>
                    </a:lnTo>
                    <a:lnTo>
                      <a:pt x="129" y="0"/>
                    </a:lnTo>
                    <a:lnTo>
                      <a:pt x="129" y="27"/>
                    </a:lnTo>
                    <a:lnTo>
                      <a:pt x="80" y="27"/>
                    </a:lnTo>
                    <a:lnTo>
                      <a:pt x="80" y="68"/>
                    </a:lnTo>
                    <a:lnTo>
                      <a:pt x="71" y="68"/>
                    </a:lnTo>
                    <a:lnTo>
                      <a:pt x="63" y="71"/>
                    </a:lnTo>
                    <a:lnTo>
                      <a:pt x="63" y="79"/>
                    </a:lnTo>
                    <a:lnTo>
                      <a:pt x="63" y="102"/>
                    </a:lnTo>
                    <a:lnTo>
                      <a:pt x="0" y="102"/>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126" name="Guinea-Bissau">
            <a:extLst>
              <a:ext uri="{FF2B5EF4-FFF2-40B4-BE49-F238E27FC236}">
                <a16:creationId xmlns:a16="http://schemas.microsoft.com/office/drawing/2014/main" id="{18C4C815-B42B-4F42-A20A-22935D154562}"/>
              </a:ext>
            </a:extLst>
          </p:cNvPr>
          <p:cNvGrpSpPr>
            <a:grpSpLocks/>
          </p:cNvGrpSpPr>
          <p:nvPr/>
        </p:nvGrpSpPr>
        <p:grpSpPr bwMode="auto">
          <a:xfrm>
            <a:off x="6501965" y="4135472"/>
            <a:ext cx="64883" cy="39989"/>
            <a:chOff x="2401" y="2684"/>
            <a:chExt cx="47" cy="27"/>
          </a:xfrm>
          <a:solidFill>
            <a:schemeClr val="bg2"/>
          </a:solidFill>
        </p:grpSpPr>
        <p:sp>
          <p:nvSpPr>
            <p:cNvPr id="1127" name="Freeform 292">
              <a:extLst>
                <a:ext uri="{FF2B5EF4-FFF2-40B4-BE49-F238E27FC236}">
                  <a16:creationId xmlns:a16="http://schemas.microsoft.com/office/drawing/2014/main" id="{8FCD1E25-E7EC-4ED3-BC94-A35C27217CED}"/>
                </a:ext>
              </a:extLst>
            </p:cNvPr>
            <p:cNvSpPr>
              <a:spLocks/>
            </p:cNvSpPr>
            <p:nvPr/>
          </p:nvSpPr>
          <p:spPr bwMode="auto">
            <a:xfrm>
              <a:off x="2401" y="2684"/>
              <a:ext cx="47" cy="27"/>
            </a:xfrm>
            <a:custGeom>
              <a:avLst/>
              <a:gdLst>
                <a:gd name="T0" fmla="*/ 0 w 47"/>
                <a:gd name="T1" fmla="*/ 5 h 27"/>
                <a:gd name="T2" fmla="*/ 18 w 47"/>
                <a:gd name="T3" fmla="*/ 3 h 27"/>
                <a:gd name="T4" fmla="*/ 22 w 47"/>
                <a:gd name="T5" fmla="*/ 0 h 27"/>
                <a:gd name="T6" fmla="*/ 47 w 47"/>
                <a:gd name="T7" fmla="*/ 0 h 27"/>
                <a:gd name="T8" fmla="*/ 43 w 47"/>
                <a:gd name="T9" fmla="*/ 9 h 27"/>
                <a:gd name="T10" fmla="*/ 41 w 47"/>
                <a:gd name="T11" fmla="*/ 15 h 27"/>
                <a:gd name="T12" fmla="*/ 30 w 47"/>
                <a:gd name="T13" fmla="*/ 19 h 27"/>
                <a:gd name="T14" fmla="*/ 22 w 47"/>
                <a:gd name="T15" fmla="*/ 27 h 27"/>
                <a:gd name="T16" fmla="*/ 16 w 47"/>
                <a:gd name="T17" fmla="*/ 21 h 27"/>
                <a:gd name="T18" fmla="*/ 8 w 47"/>
                <a:gd name="T19" fmla="*/ 13 h 27"/>
                <a:gd name="T20" fmla="*/ 6 w 47"/>
                <a:gd name="T21" fmla="*/ 11 h 27"/>
                <a:gd name="T22" fmla="*/ 0 w 47"/>
                <a:gd name="T23" fmla="*/ 5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7">
                  <a:moveTo>
                    <a:pt x="0" y="5"/>
                  </a:moveTo>
                  <a:lnTo>
                    <a:pt x="18" y="3"/>
                  </a:lnTo>
                  <a:lnTo>
                    <a:pt x="22" y="0"/>
                  </a:lnTo>
                  <a:lnTo>
                    <a:pt x="47" y="0"/>
                  </a:lnTo>
                  <a:lnTo>
                    <a:pt x="43" y="9"/>
                  </a:lnTo>
                  <a:lnTo>
                    <a:pt x="41" y="15"/>
                  </a:lnTo>
                  <a:lnTo>
                    <a:pt x="30" y="19"/>
                  </a:lnTo>
                  <a:lnTo>
                    <a:pt x="22" y="27"/>
                  </a:lnTo>
                  <a:lnTo>
                    <a:pt x="16" y="21"/>
                  </a:lnTo>
                  <a:lnTo>
                    <a:pt x="8" y="13"/>
                  </a:lnTo>
                  <a:lnTo>
                    <a:pt x="6" y="11"/>
                  </a:lnTo>
                  <a:lnTo>
                    <a:pt x="0" y="5"/>
                  </a:lnTo>
                  <a:close/>
                </a:path>
              </a:pathLst>
            </a:custGeom>
            <a:grpFill/>
            <a:ln w="9525">
              <a:solidFill>
                <a:schemeClr val="bg2"/>
              </a:solidFill>
              <a:round/>
              <a:headEnd/>
              <a:tailEnd/>
            </a:ln>
          </p:spPr>
          <p:txBody>
            <a:bodyPr/>
            <a:lstStyle/>
            <a:p>
              <a:pPr>
                <a:defRPr/>
              </a:pPr>
              <a:endParaRPr lang="en-GB" dirty="0"/>
            </a:p>
          </p:txBody>
        </p:sp>
        <p:sp>
          <p:nvSpPr>
            <p:cNvPr id="1128" name="Freeform 293">
              <a:extLst>
                <a:ext uri="{FF2B5EF4-FFF2-40B4-BE49-F238E27FC236}">
                  <a16:creationId xmlns:a16="http://schemas.microsoft.com/office/drawing/2014/main" id="{F9AEF477-3EAC-4481-A293-0B9E4B348D9D}"/>
                </a:ext>
              </a:extLst>
            </p:cNvPr>
            <p:cNvSpPr>
              <a:spLocks/>
            </p:cNvSpPr>
            <p:nvPr/>
          </p:nvSpPr>
          <p:spPr bwMode="auto">
            <a:xfrm>
              <a:off x="2401" y="2684"/>
              <a:ext cx="47" cy="27"/>
            </a:xfrm>
            <a:custGeom>
              <a:avLst/>
              <a:gdLst>
                <a:gd name="T0" fmla="*/ 0 w 47"/>
                <a:gd name="T1" fmla="*/ 5 h 27"/>
                <a:gd name="T2" fmla="*/ 18 w 47"/>
                <a:gd name="T3" fmla="*/ 3 h 27"/>
                <a:gd name="T4" fmla="*/ 22 w 47"/>
                <a:gd name="T5" fmla="*/ 0 h 27"/>
                <a:gd name="T6" fmla="*/ 47 w 47"/>
                <a:gd name="T7" fmla="*/ 0 h 27"/>
                <a:gd name="T8" fmla="*/ 43 w 47"/>
                <a:gd name="T9" fmla="*/ 9 h 27"/>
                <a:gd name="T10" fmla="*/ 41 w 47"/>
                <a:gd name="T11" fmla="*/ 15 h 27"/>
                <a:gd name="T12" fmla="*/ 30 w 47"/>
                <a:gd name="T13" fmla="*/ 19 h 27"/>
                <a:gd name="T14" fmla="*/ 22 w 47"/>
                <a:gd name="T15" fmla="*/ 27 h 27"/>
                <a:gd name="T16" fmla="*/ 16 w 47"/>
                <a:gd name="T17" fmla="*/ 21 h 27"/>
                <a:gd name="T18" fmla="*/ 8 w 47"/>
                <a:gd name="T19" fmla="*/ 13 h 27"/>
                <a:gd name="T20" fmla="*/ 6 w 47"/>
                <a:gd name="T21" fmla="*/ 11 h 27"/>
                <a:gd name="T22" fmla="*/ 0 w 47"/>
                <a:gd name="T23"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7">
                  <a:moveTo>
                    <a:pt x="0" y="5"/>
                  </a:moveTo>
                  <a:lnTo>
                    <a:pt x="18" y="3"/>
                  </a:lnTo>
                  <a:lnTo>
                    <a:pt x="22" y="0"/>
                  </a:lnTo>
                  <a:lnTo>
                    <a:pt x="47" y="0"/>
                  </a:lnTo>
                  <a:lnTo>
                    <a:pt x="43" y="9"/>
                  </a:lnTo>
                  <a:lnTo>
                    <a:pt x="41" y="15"/>
                  </a:lnTo>
                  <a:lnTo>
                    <a:pt x="30" y="19"/>
                  </a:lnTo>
                  <a:lnTo>
                    <a:pt x="22" y="27"/>
                  </a:lnTo>
                  <a:lnTo>
                    <a:pt x="16" y="21"/>
                  </a:lnTo>
                  <a:lnTo>
                    <a:pt x="8" y="13"/>
                  </a:lnTo>
                  <a:lnTo>
                    <a:pt x="6" y="11"/>
                  </a:lnTo>
                  <a:lnTo>
                    <a:pt x="0" y="5"/>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129" name="Sierra Leone">
            <a:extLst>
              <a:ext uri="{FF2B5EF4-FFF2-40B4-BE49-F238E27FC236}">
                <a16:creationId xmlns:a16="http://schemas.microsoft.com/office/drawing/2014/main" id="{41C59D6F-302B-413C-8009-D05FDC581124}"/>
              </a:ext>
            </a:extLst>
          </p:cNvPr>
          <p:cNvGrpSpPr>
            <a:grpSpLocks/>
          </p:cNvGrpSpPr>
          <p:nvPr/>
        </p:nvGrpSpPr>
        <p:grpSpPr bwMode="auto">
          <a:xfrm>
            <a:off x="6575130" y="4197677"/>
            <a:ext cx="59362" cy="69611"/>
            <a:chOff x="2454" y="2726"/>
            <a:chExt cx="43" cy="47"/>
          </a:xfrm>
          <a:solidFill>
            <a:schemeClr val="bg2"/>
          </a:solidFill>
        </p:grpSpPr>
        <p:sp>
          <p:nvSpPr>
            <p:cNvPr id="1130" name="Freeform 295">
              <a:extLst>
                <a:ext uri="{FF2B5EF4-FFF2-40B4-BE49-F238E27FC236}">
                  <a16:creationId xmlns:a16="http://schemas.microsoft.com/office/drawing/2014/main" id="{4EE2FB09-824A-417D-BA9E-EA6461B22F9A}"/>
                </a:ext>
              </a:extLst>
            </p:cNvPr>
            <p:cNvSpPr>
              <a:spLocks/>
            </p:cNvSpPr>
            <p:nvPr/>
          </p:nvSpPr>
          <p:spPr bwMode="auto">
            <a:xfrm>
              <a:off x="2454" y="2726"/>
              <a:ext cx="43" cy="47"/>
            </a:xfrm>
            <a:custGeom>
              <a:avLst/>
              <a:gdLst>
                <a:gd name="T0" fmla="*/ 0 w 43"/>
                <a:gd name="T1" fmla="*/ 16 h 47"/>
                <a:gd name="T2" fmla="*/ 8 w 43"/>
                <a:gd name="T3" fmla="*/ 8 h 47"/>
                <a:gd name="T4" fmla="*/ 16 w 43"/>
                <a:gd name="T5" fmla="*/ 2 h 47"/>
                <a:gd name="T6" fmla="*/ 29 w 43"/>
                <a:gd name="T7" fmla="*/ 0 h 47"/>
                <a:gd name="T8" fmla="*/ 37 w 43"/>
                <a:gd name="T9" fmla="*/ 8 h 47"/>
                <a:gd name="T10" fmla="*/ 43 w 43"/>
                <a:gd name="T11" fmla="*/ 16 h 47"/>
                <a:gd name="T12" fmla="*/ 41 w 43"/>
                <a:gd name="T13" fmla="*/ 24 h 47"/>
                <a:gd name="T14" fmla="*/ 39 w 43"/>
                <a:gd name="T15" fmla="*/ 31 h 47"/>
                <a:gd name="T16" fmla="*/ 33 w 43"/>
                <a:gd name="T17" fmla="*/ 39 h 47"/>
                <a:gd name="T18" fmla="*/ 23 w 43"/>
                <a:gd name="T19" fmla="*/ 47 h 47"/>
                <a:gd name="T20" fmla="*/ 16 w 43"/>
                <a:gd name="T21" fmla="*/ 43 h 47"/>
                <a:gd name="T22" fmla="*/ 4 w 43"/>
                <a:gd name="T23" fmla="*/ 31 h 47"/>
                <a:gd name="T24" fmla="*/ 0 w 43"/>
                <a:gd name="T25" fmla="*/ 24 h 47"/>
                <a:gd name="T26" fmla="*/ 0 w 43"/>
                <a:gd name="T27"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7">
                  <a:moveTo>
                    <a:pt x="0" y="16"/>
                  </a:moveTo>
                  <a:lnTo>
                    <a:pt x="8" y="8"/>
                  </a:lnTo>
                  <a:lnTo>
                    <a:pt x="16" y="2"/>
                  </a:lnTo>
                  <a:lnTo>
                    <a:pt x="29" y="0"/>
                  </a:lnTo>
                  <a:lnTo>
                    <a:pt x="37" y="8"/>
                  </a:lnTo>
                  <a:lnTo>
                    <a:pt x="43" y="16"/>
                  </a:lnTo>
                  <a:lnTo>
                    <a:pt x="41" y="24"/>
                  </a:lnTo>
                  <a:lnTo>
                    <a:pt x="39" y="31"/>
                  </a:lnTo>
                  <a:lnTo>
                    <a:pt x="33" y="39"/>
                  </a:lnTo>
                  <a:lnTo>
                    <a:pt x="23" y="47"/>
                  </a:lnTo>
                  <a:lnTo>
                    <a:pt x="16" y="43"/>
                  </a:lnTo>
                  <a:lnTo>
                    <a:pt x="4" y="31"/>
                  </a:lnTo>
                  <a:lnTo>
                    <a:pt x="0" y="24"/>
                  </a:lnTo>
                  <a:lnTo>
                    <a:pt x="0" y="16"/>
                  </a:lnTo>
                  <a:close/>
                </a:path>
              </a:pathLst>
            </a:custGeom>
            <a:grpFill/>
            <a:ln w="9525">
              <a:solidFill>
                <a:schemeClr val="bg2"/>
              </a:solidFill>
              <a:round/>
              <a:headEnd/>
              <a:tailEnd/>
            </a:ln>
          </p:spPr>
          <p:txBody>
            <a:bodyPr/>
            <a:lstStyle/>
            <a:p>
              <a:pPr>
                <a:defRPr/>
              </a:pPr>
              <a:endParaRPr lang="en-GB" dirty="0"/>
            </a:p>
          </p:txBody>
        </p:sp>
        <p:sp>
          <p:nvSpPr>
            <p:cNvPr id="1131" name="Freeform 296">
              <a:extLst>
                <a:ext uri="{FF2B5EF4-FFF2-40B4-BE49-F238E27FC236}">
                  <a16:creationId xmlns:a16="http://schemas.microsoft.com/office/drawing/2014/main" id="{FF57C989-7F52-487D-B12F-D61F9BFE45F5}"/>
                </a:ext>
              </a:extLst>
            </p:cNvPr>
            <p:cNvSpPr>
              <a:spLocks/>
            </p:cNvSpPr>
            <p:nvPr/>
          </p:nvSpPr>
          <p:spPr bwMode="auto">
            <a:xfrm>
              <a:off x="2454" y="2726"/>
              <a:ext cx="43" cy="47"/>
            </a:xfrm>
            <a:custGeom>
              <a:avLst/>
              <a:gdLst>
                <a:gd name="T0" fmla="*/ 0 w 43"/>
                <a:gd name="T1" fmla="*/ 16 h 47"/>
                <a:gd name="T2" fmla="*/ 8 w 43"/>
                <a:gd name="T3" fmla="*/ 8 h 47"/>
                <a:gd name="T4" fmla="*/ 16 w 43"/>
                <a:gd name="T5" fmla="*/ 2 h 47"/>
                <a:gd name="T6" fmla="*/ 29 w 43"/>
                <a:gd name="T7" fmla="*/ 0 h 47"/>
                <a:gd name="T8" fmla="*/ 37 w 43"/>
                <a:gd name="T9" fmla="*/ 8 h 47"/>
                <a:gd name="T10" fmla="*/ 43 w 43"/>
                <a:gd name="T11" fmla="*/ 16 h 47"/>
                <a:gd name="T12" fmla="*/ 41 w 43"/>
                <a:gd name="T13" fmla="*/ 24 h 47"/>
                <a:gd name="T14" fmla="*/ 39 w 43"/>
                <a:gd name="T15" fmla="*/ 31 h 47"/>
                <a:gd name="T16" fmla="*/ 33 w 43"/>
                <a:gd name="T17" fmla="*/ 39 h 47"/>
                <a:gd name="T18" fmla="*/ 23 w 43"/>
                <a:gd name="T19" fmla="*/ 47 h 47"/>
                <a:gd name="T20" fmla="*/ 16 w 43"/>
                <a:gd name="T21" fmla="*/ 43 h 47"/>
                <a:gd name="T22" fmla="*/ 4 w 43"/>
                <a:gd name="T23" fmla="*/ 31 h 47"/>
                <a:gd name="T24" fmla="*/ 0 w 43"/>
                <a:gd name="T25" fmla="*/ 24 h 47"/>
                <a:gd name="T26" fmla="*/ 0 w 43"/>
                <a:gd name="T27" fmla="*/ 16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 h="47">
                  <a:moveTo>
                    <a:pt x="0" y="16"/>
                  </a:moveTo>
                  <a:lnTo>
                    <a:pt x="8" y="8"/>
                  </a:lnTo>
                  <a:lnTo>
                    <a:pt x="16" y="2"/>
                  </a:lnTo>
                  <a:lnTo>
                    <a:pt x="29" y="0"/>
                  </a:lnTo>
                  <a:lnTo>
                    <a:pt x="37" y="8"/>
                  </a:lnTo>
                  <a:lnTo>
                    <a:pt x="43" y="16"/>
                  </a:lnTo>
                  <a:lnTo>
                    <a:pt x="41" y="24"/>
                  </a:lnTo>
                  <a:lnTo>
                    <a:pt x="39" y="31"/>
                  </a:lnTo>
                  <a:lnTo>
                    <a:pt x="33" y="39"/>
                  </a:lnTo>
                  <a:lnTo>
                    <a:pt x="23" y="47"/>
                  </a:lnTo>
                  <a:lnTo>
                    <a:pt x="16" y="43"/>
                  </a:lnTo>
                  <a:lnTo>
                    <a:pt x="4" y="31"/>
                  </a:lnTo>
                  <a:lnTo>
                    <a:pt x="0" y="24"/>
                  </a:lnTo>
                  <a:lnTo>
                    <a:pt x="0" y="1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32" name="Mauritanien">
            <a:extLst>
              <a:ext uri="{FF2B5EF4-FFF2-40B4-BE49-F238E27FC236}">
                <a16:creationId xmlns:a16="http://schemas.microsoft.com/office/drawing/2014/main" id="{35C2D37C-CC19-431D-B436-91D62B86B49B}"/>
              </a:ext>
            </a:extLst>
          </p:cNvPr>
          <p:cNvGrpSpPr>
            <a:grpSpLocks/>
          </p:cNvGrpSpPr>
          <p:nvPr/>
        </p:nvGrpSpPr>
        <p:grpSpPr bwMode="auto">
          <a:xfrm>
            <a:off x="6490921" y="3781497"/>
            <a:ext cx="267817" cy="308063"/>
            <a:chOff x="2393" y="2445"/>
            <a:chExt cx="194" cy="208"/>
          </a:xfrm>
          <a:solidFill>
            <a:schemeClr val="bg2"/>
          </a:solidFill>
        </p:grpSpPr>
        <p:sp>
          <p:nvSpPr>
            <p:cNvPr id="1133" name="Freeform 298">
              <a:extLst>
                <a:ext uri="{FF2B5EF4-FFF2-40B4-BE49-F238E27FC236}">
                  <a16:creationId xmlns:a16="http://schemas.microsoft.com/office/drawing/2014/main" id="{2BFD8BAC-9233-4055-88F5-C663DACDB253}"/>
                </a:ext>
              </a:extLst>
            </p:cNvPr>
            <p:cNvSpPr>
              <a:spLocks/>
            </p:cNvSpPr>
            <p:nvPr/>
          </p:nvSpPr>
          <p:spPr bwMode="auto">
            <a:xfrm>
              <a:off x="2393" y="2445"/>
              <a:ext cx="194" cy="208"/>
            </a:xfrm>
            <a:custGeom>
              <a:avLst/>
              <a:gdLst>
                <a:gd name="T0" fmla="*/ 0 w 194"/>
                <a:gd name="T1" fmla="*/ 103 h 208"/>
                <a:gd name="T2" fmla="*/ 63 w 194"/>
                <a:gd name="T3" fmla="*/ 103 h 208"/>
                <a:gd name="T4" fmla="*/ 63 w 194"/>
                <a:gd name="T5" fmla="*/ 79 h 208"/>
                <a:gd name="T6" fmla="*/ 63 w 194"/>
                <a:gd name="T7" fmla="*/ 72 h 208"/>
                <a:gd name="T8" fmla="*/ 67 w 194"/>
                <a:gd name="T9" fmla="*/ 70 h 208"/>
                <a:gd name="T10" fmla="*/ 71 w 194"/>
                <a:gd name="T11" fmla="*/ 68 h 208"/>
                <a:gd name="T12" fmla="*/ 80 w 194"/>
                <a:gd name="T13" fmla="*/ 68 h 208"/>
                <a:gd name="T14" fmla="*/ 80 w 194"/>
                <a:gd name="T15" fmla="*/ 27 h 208"/>
                <a:gd name="T16" fmla="*/ 129 w 194"/>
                <a:gd name="T17" fmla="*/ 27 h 208"/>
                <a:gd name="T18" fmla="*/ 129 w 194"/>
                <a:gd name="T19" fmla="*/ 0 h 208"/>
                <a:gd name="T20" fmla="*/ 194 w 194"/>
                <a:gd name="T21" fmla="*/ 46 h 208"/>
                <a:gd name="T22" fmla="*/ 164 w 194"/>
                <a:gd name="T23" fmla="*/ 46 h 208"/>
                <a:gd name="T24" fmla="*/ 176 w 194"/>
                <a:gd name="T25" fmla="*/ 179 h 208"/>
                <a:gd name="T26" fmla="*/ 182 w 194"/>
                <a:gd name="T27" fmla="*/ 186 h 208"/>
                <a:gd name="T28" fmla="*/ 180 w 194"/>
                <a:gd name="T29" fmla="*/ 196 h 208"/>
                <a:gd name="T30" fmla="*/ 82 w 194"/>
                <a:gd name="T31" fmla="*/ 194 h 208"/>
                <a:gd name="T32" fmla="*/ 77 w 194"/>
                <a:gd name="T33" fmla="*/ 208 h 208"/>
                <a:gd name="T34" fmla="*/ 67 w 194"/>
                <a:gd name="T35" fmla="*/ 200 h 208"/>
                <a:gd name="T36" fmla="*/ 59 w 194"/>
                <a:gd name="T37" fmla="*/ 188 h 208"/>
                <a:gd name="T38" fmla="*/ 51 w 194"/>
                <a:gd name="T39" fmla="*/ 183 h 208"/>
                <a:gd name="T40" fmla="*/ 40 w 194"/>
                <a:gd name="T41" fmla="*/ 177 h 208"/>
                <a:gd name="T42" fmla="*/ 26 w 194"/>
                <a:gd name="T43" fmla="*/ 177 h 208"/>
                <a:gd name="T44" fmla="*/ 12 w 194"/>
                <a:gd name="T45" fmla="*/ 179 h 208"/>
                <a:gd name="T46" fmla="*/ 12 w 194"/>
                <a:gd name="T47" fmla="*/ 167 h 208"/>
                <a:gd name="T48" fmla="*/ 18 w 194"/>
                <a:gd name="T49" fmla="*/ 147 h 208"/>
                <a:gd name="T50" fmla="*/ 12 w 194"/>
                <a:gd name="T51" fmla="*/ 140 h 208"/>
                <a:gd name="T52" fmla="*/ 8 w 194"/>
                <a:gd name="T53" fmla="*/ 134 h 208"/>
                <a:gd name="T54" fmla="*/ 12 w 194"/>
                <a:gd name="T55" fmla="*/ 126 h 208"/>
                <a:gd name="T56" fmla="*/ 12 w 194"/>
                <a:gd name="T57" fmla="*/ 118 h 208"/>
                <a:gd name="T58" fmla="*/ 8 w 194"/>
                <a:gd name="T59" fmla="*/ 112 h 208"/>
                <a:gd name="T60" fmla="*/ 0 w 194"/>
                <a:gd name="T61" fmla="*/ 109 h 208"/>
                <a:gd name="T62" fmla="*/ 0 w 194"/>
                <a:gd name="T63" fmla="*/ 10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208">
                  <a:moveTo>
                    <a:pt x="0" y="103"/>
                  </a:moveTo>
                  <a:lnTo>
                    <a:pt x="63" y="103"/>
                  </a:lnTo>
                  <a:lnTo>
                    <a:pt x="63" y="79"/>
                  </a:lnTo>
                  <a:lnTo>
                    <a:pt x="63" y="72"/>
                  </a:lnTo>
                  <a:lnTo>
                    <a:pt x="67" y="70"/>
                  </a:lnTo>
                  <a:lnTo>
                    <a:pt x="71" y="68"/>
                  </a:lnTo>
                  <a:lnTo>
                    <a:pt x="80" y="68"/>
                  </a:lnTo>
                  <a:lnTo>
                    <a:pt x="80" y="27"/>
                  </a:lnTo>
                  <a:lnTo>
                    <a:pt x="129" y="27"/>
                  </a:lnTo>
                  <a:lnTo>
                    <a:pt x="129" y="0"/>
                  </a:lnTo>
                  <a:lnTo>
                    <a:pt x="194" y="46"/>
                  </a:lnTo>
                  <a:lnTo>
                    <a:pt x="164" y="46"/>
                  </a:lnTo>
                  <a:lnTo>
                    <a:pt x="176" y="179"/>
                  </a:lnTo>
                  <a:lnTo>
                    <a:pt x="182" y="186"/>
                  </a:lnTo>
                  <a:lnTo>
                    <a:pt x="180" y="196"/>
                  </a:lnTo>
                  <a:lnTo>
                    <a:pt x="82" y="194"/>
                  </a:lnTo>
                  <a:lnTo>
                    <a:pt x="77" y="208"/>
                  </a:lnTo>
                  <a:lnTo>
                    <a:pt x="67" y="200"/>
                  </a:lnTo>
                  <a:lnTo>
                    <a:pt x="59" y="188"/>
                  </a:lnTo>
                  <a:lnTo>
                    <a:pt x="51" y="183"/>
                  </a:lnTo>
                  <a:lnTo>
                    <a:pt x="40" y="177"/>
                  </a:lnTo>
                  <a:lnTo>
                    <a:pt x="26" y="177"/>
                  </a:lnTo>
                  <a:lnTo>
                    <a:pt x="12" y="179"/>
                  </a:lnTo>
                  <a:lnTo>
                    <a:pt x="12" y="167"/>
                  </a:lnTo>
                  <a:lnTo>
                    <a:pt x="18" y="147"/>
                  </a:lnTo>
                  <a:lnTo>
                    <a:pt x="12" y="140"/>
                  </a:lnTo>
                  <a:lnTo>
                    <a:pt x="8" y="134"/>
                  </a:lnTo>
                  <a:lnTo>
                    <a:pt x="12" y="126"/>
                  </a:lnTo>
                  <a:lnTo>
                    <a:pt x="12" y="118"/>
                  </a:lnTo>
                  <a:lnTo>
                    <a:pt x="8" y="112"/>
                  </a:lnTo>
                  <a:lnTo>
                    <a:pt x="0" y="109"/>
                  </a:lnTo>
                  <a:lnTo>
                    <a:pt x="0" y="103"/>
                  </a:lnTo>
                  <a:close/>
                </a:path>
              </a:pathLst>
            </a:custGeom>
            <a:grpFill/>
            <a:ln w="9525">
              <a:solidFill>
                <a:schemeClr val="bg2"/>
              </a:solidFill>
              <a:round/>
              <a:headEnd/>
              <a:tailEnd/>
            </a:ln>
          </p:spPr>
          <p:txBody>
            <a:bodyPr/>
            <a:lstStyle/>
            <a:p>
              <a:pPr>
                <a:defRPr/>
              </a:pPr>
              <a:endParaRPr lang="en-GB" dirty="0"/>
            </a:p>
          </p:txBody>
        </p:sp>
        <p:sp>
          <p:nvSpPr>
            <p:cNvPr id="1134" name="Freeform 299">
              <a:extLst>
                <a:ext uri="{FF2B5EF4-FFF2-40B4-BE49-F238E27FC236}">
                  <a16:creationId xmlns:a16="http://schemas.microsoft.com/office/drawing/2014/main" id="{DDD0D728-10CD-4B78-8820-73B8E64F98E6}"/>
                </a:ext>
              </a:extLst>
            </p:cNvPr>
            <p:cNvSpPr>
              <a:spLocks/>
            </p:cNvSpPr>
            <p:nvPr/>
          </p:nvSpPr>
          <p:spPr bwMode="auto">
            <a:xfrm>
              <a:off x="2393" y="2445"/>
              <a:ext cx="194" cy="208"/>
            </a:xfrm>
            <a:custGeom>
              <a:avLst/>
              <a:gdLst>
                <a:gd name="T0" fmla="*/ 0 w 194"/>
                <a:gd name="T1" fmla="*/ 103 h 208"/>
                <a:gd name="T2" fmla="*/ 63 w 194"/>
                <a:gd name="T3" fmla="*/ 103 h 208"/>
                <a:gd name="T4" fmla="*/ 63 w 194"/>
                <a:gd name="T5" fmla="*/ 79 h 208"/>
                <a:gd name="T6" fmla="*/ 63 w 194"/>
                <a:gd name="T7" fmla="*/ 72 h 208"/>
                <a:gd name="T8" fmla="*/ 67 w 194"/>
                <a:gd name="T9" fmla="*/ 70 h 208"/>
                <a:gd name="T10" fmla="*/ 71 w 194"/>
                <a:gd name="T11" fmla="*/ 68 h 208"/>
                <a:gd name="T12" fmla="*/ 80 w 194"/>
                <a:gd name="T13" fmla="*/ 68 h 208"/>
                <a:gd name="T14" fmla="*/ 80 w 194"/>
                <a:gd name="T15" fmla="*/ 27 h 208"/>
                <a:gd name="T16" fmla="*/ 129 w 194"/>
                <a:gd name="T17" fmla="*/ 27 h 208"/>
                <a:gd name="T18" fmla="*/ 129 w 194"/>
                <a:gd name="T19" fmla="*/ 0 h 208"/>
                <a:gd name="T20" fmla="*/ 194 w 194"/>
                <a:gd name="T21" fmla="*/ 46 h 208"/>
                <a:gd name="T22" fmla="*/ 164 w 194"/>
                <a:gd name="T23" fmla="*/ 46 h 208"/>
                <a:gd name="T24" fmla="*/ 176 w 194"/>
                <a:gd name="T25" fmla="*/ 179 h 208"/>
                <a:gd name="T26" fmla="*/ 182 w 194"/>
                <a:gd name="T27" fmla="*/ 186 h 208"/>
                <a:gd name="T28" fmla="*/ 180 w 194"/>
                <a:gd name="T29" fmla="*/ 196 h 208"/>
                <a:gd name="T30" fmla="*/ 82 w 194"/>
                <a:gd name="T31" fmla="*/ 194 h 208"/>
                <a:gd name="T32" fmla="*/ 77 w 194"/>
                <a:gd name="T33" fmla="*/ 208 h 208"/>
                <a:gd name="T34" fmla="*/ 67 w 194"/>
                <a:gd name="T35" fmla="*/ 200 h 208"/>
                <a:gd name="T36" fmla="*/ 59 w 194"/>
                <a:gd name="T37" fmla="*/ 188 h 208"/>
                <a:gd name="T38" fmla="*/ 51 w 194"/>
                <a:gd name="T39" fmla="*/ 183 h 208"/>
                <a:gd name="T40" fmla="*/ 40 w 194"/>
                <a:gd name="T41" fmla="*/ 177 h 208"/>
                <a:gd name="T42" fmla="*/ 26 w 194"/>
                <a:gd name="T43" fmla="*/ 177 h 208"/>
                <a:gd name="T44" fmla="*/ 12 w 194"/>
                <a:gd name="T45" fmla="*/ 179 h 208"/>
                <a:gd name="T46" fmla="*/ 12 w 194"/>
                <a:gd name="T47" fmla="*/ 167 h 208"/>
                <a:gd name="T48" fmla="*/ 18 w 194"/>
                <a:gd name="T49" fmla="*/ 147 h 208"/>
                <a:gd name="T50" fmla="*/ 12 w 194"/>
                <a:gd name="T51" fmla="*/ 140 h 208"/>
                <a:gd name="T52" fmla="*/ 8 w 194"/>
                <a:gd name="T53" fmla="*/ 134 h 208"/>
                <a:gd name="T54" fmla="*/ 12 w 194"/>
                <a:gd name="T55" fmla="*/ 126 h 208"/>
                <a:gd name="T56" fmla="*/ 12 w 194"/>
                <a:gd name="T57" fmla="*/ 118 h 208"/>
                <a:gd name="T58" fmla="*/ 8 w 194"/>
                <a:gd name="T59" fmla="*/ 112 h 208"/>
                <a:gd name="T60" fmla="*/ 0 w 194"/>
                <a:gd name="T61" fmla="*/ 109 h 208"/>
                <a:gd name="T62" fmla="*/ 0 w 194"/>
                <a:gd name="T63" fmla="*/ 103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4" h="208">
                  <a:moveTo>
                    <a:pt x="0" y="103"/>
                  </a:moveTo>
                  <a:lnTo>
                    <a:pt x="63" y="103"/>
                  </a:lnTo>
                  <a:lnTo>
                    <a:pt x="63" y="79"/>
                  </a:lnTo>
                  <a:lnTo>
                    <a:pt x="63" y="72"/>
                  </a:lnTo>
                  <a:lnTo>
                    <a:pt x="67" y="70"/>
                  </a:lnTo>
                  <a:lnTo>
                    <a:pt x="71" y="68"/>
                  </a:lnTo>
                  <a:lnTo>
                    <a:pt x="80" y="68"/>
                  </a:lnTo>
                  <a:lnTo>
                    <a:pt x="80" y="27"/>
                  </a:lnTo>
                  <a:lnTo>
                    <a:pt x="129" y="27"/>
                  </a:lnTo>
                  <a:lnTo>
                    <a:pt x="129" y="0"/>
                  </a:lnTo>
                  <a:lnTo>
                    <a:pt x="194" y="46"/>
                  </a:lnTo>
                  <a:lnTo>
                    <a:pt x="164" y="46"/>
                  </a:lnTo>
                  <a:lnTo>
                    <a:pt x="176" y="179"/>
                  </a:lnTo>
                  <a:lnTo>
                    <a:pt x="182" y="186"/>
                  </a:lnTo>
                  <a:lnTo>
                    <a:pt x="180" y="196"/>
                  </a:lnTo>
                  <a:lnTo>
                    <a:pt x="82" y="194"/>
                  </a:lnTo>
                  <a:lnTo>
                    <a:pt x="77" y="208"/>
                  </a:lnTo>
                  <a:lnTo>
                    <a:pt x="67" y="200"/>
                  </a:lnTo>
                  <a:lnTo>
                    <a:pt x="59" y="188"/>
                  </a:lnTo>
                  <a:lnTo>
                    <a:pt x="51" y="183"/>
                  </a:lnTo>
                  <a:lnTo>
                    <a:pt x="40" y="177"/>
                  </a:lnTo>
                  <a:lnTo>
                    <a:pt x="26" y="177"/>
                  </a:lnTo>
                  <a:lnTo>
                    <a:pt x="12" y="179"/>
                  </a:lnTo>
                  <a:lnTo>
                    <a:pt x="12" y="167"/>
                  </a:lnTo>
                  <a:lnTo>
                    <a:pt x="18" y="147"/>
                  </a:lnTo>
                  <a:lnTo>
                    <a:pt x="12" y="140"/>
                  </a:lnTo>
                  <a:lnTo>
                    <a:pt x="8" y="134"/>
                  </a:lnTo>
                  <a:lnTo>
                    <a:pt x="12" y="126"/>
                  </a:lnTo>
                  <a:lnTo>
                    <a:pt x="12" y="118"/>
                  </a:lnTo>
                  <a:lnTo>
                    <a:pt x="8" y="112"/>
                  </a:lnTo>
                  <a:lnTo>
                    <a:pt x="0" y="109"/>
                  </a:lnTo>
                  <a:lnTo>
                    <a:pt x="0" y="10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35" name="Guinea">
            <a:extLst>
              <a:ext uri="{FF2B5EF4-FFF2-40B4-BE49-F238E27FC236}">
                <a16:creationId xmlns:a16="http://schemas.microsoft.com/office/drawing/2014/main" id="{5A20692F-CA6A-4E3F-8811-093FAE7CFB26}"/>
              </a:ext>
            </a:extLst>
          </p:cNvPr>
          <p:cNvGrpSpPr>
            <a:grpSpLocks/>
          </p:cNvGrpSpPr>
          <p:nvPr/>
        </p:nvGrpSpPr>
        <p:grpSpPr bwMode="auto">
          <a:xfrm>
            <a:off x="6532335" y="4135471"/>
            <a:ext cx="155996" cy="125892"/>
            <a:chOff x="2423" y="2684"/>
            <a:chExt cx="113" cy="85"/>
          </a:xfrm>
          <a:solidFill>
            <a:schemeClr val="bg2"/>
          </a:solidFill>
        </p:grpSpPr>
        <p:sp>
          <p:nvSpPr>
            <p:cNvPr id="1136" name="Freeform 301">
              <a:extLst>
                <a:ext uri="{FF2B5EF4-FFF2-40B4-BE49-F238E27FC236}">
                  <a16:creationId xmlns:a16="http://schemas.microsoft.com/office/drawing/2014/main" id="{40B2CC73-15A7-4DCB-8F66-A37564A4A6B0}"/>
                </a:ext>
              </a:extLst>
            </p:cNvPr>
            <p:cNvSpPr>
              <a:spLocks/>
            </p:cNvSpPr>
            <p:nvPr/>
          </p:nvSpPr>
          <p:spPr bwMode="auto">
            <a:xfrm>
              <a:off x="2423" y="2684"/>
              <a:ext cx="113" cy="85"/>
            </a:xfrm>
            <a:custGeom>
              <a:avLst/>
              <a:gdLst>
                <a:gd name="T0" fmla="*/ 58 w 113"/>
                <a:gd name="T1" fmla="*/ 5 h 85"/>
                <a:gd name="T2" fmla="*/ 58 w 113"/>
                <a:gd name="T3" fmla="*/ 7 h 85"/>
                <a:gd name="T4" fmla="*/ 70 w 113"/>
                <a:gd name="T5" fmla="*/ 11 h 85"/>
                <a:gd name="T6" fmla="*/ 82 w 113"/>
                <a:gd name="T7" fmla="*/ 7 h 85"/>
                <a:gd name="T8" fmla="*/ 95 w 113"/>
                <a:gd name="T9" fmla="*/ 5 h 85"/>
                <a:gd name="T10" fmla="*/ 97 w 113"/>
                <a:gd name="T11" fmla="*/ 13 h 85"/>
                <a:gd name="T12" fmla="*/ 103 w 113"/>
                <a:gd name="T13" fmla="*/ 23 h 85"/>
                <a:gd name="T14" fmla="*/ 109 w 113"/>
                <a:gd name="T15" fmla="*/ 36 h 85"/>
                <a:gd name="T16" fmla="*/ 107 w 113"/>
                <a:gd name="T17" fmla="*/ 44 h 85"/>
                <a:gd name="T18" fmla="*/ 109 w 113"/>
                <a:gd name="T19" fmla="*/ 48 h 85"/>
                <a:gd name="T20" fmla="*/ 111 w 113"/>
                <a:gd name="T21" fmla="*/ 52 h 85"/>
                <a:gd name="T22" fmla="*/ 113 w 113"/>
                <a:gd name="T23" fmla="*/ 66 h 85"/>
                <a:gd name="T24" fmla="*/ 107 w 113"/>
                <a:gd name="T25" fmla="*/ 68 h 85"/>
                <a:gd name="T26" fmla="*/ 109 w 113"/>
                <a:gd name="T27" fmla="*/ 77 h 85"/>
                <a:gd name="T28" fmla="*/ 103 w 113"/>
                <a:gd name="T29" fmla="*/ 81 h 85"/>
                <a:gd name="T30" fmla="*/ 97 w 113"/>
                <a:gd name="T31" fmla="*/ 79 h 85"/>
                <a:gd name="T32" fmla="*/ 93 w 113"/>
                <a:gd name="T33" fmla="*/ 85 h 85"/>
                <a:gd name="T34" fmla="*/ 87 w 113"/>
                <a:gd name="T35" fmla="*/ 83 h 85"/>
                <a:gd name="T36" fmla="*/ 86 w 113"/>
                <a:gd name="T37" fmla="*/ 69 h 85"/>
                <a:gd name="T38" fmla="*/ 80 w 113"/>
                <a:gd name="T39" fmla="*/ 68 h 85"/>
                <a:gd name="T40" fmla="*/ 72 w 113"/>
                <a:gd name="T41" fmla="*/ 66 h 85"/>
                <a:gd name="T42" fmla="*/ 74 w 113"/>
                <a:gd name="T43" fmla="*/ 58 h 85"/>
                <a:gd name="T44" fmla="*/ 68 w 113"/>
                <a:gd name="T45" fmla="*/ 50 h 85"/>
                <a:gd name="T46" fmla="*/ 60 w 113"/>
                <a:gd name="T47" fmla="*/ 42 h 85"/>
                <a:gd name="T48" fmla="*/ 47 w 113"/>
                <a:gd name="T49" fmla="*/ 44 h 85"/>
                <a:gd name="T50" fmla="*/ 39 w 113"/>
                <a:gd name="T51" fmla="*/ 50 h 85"/>
                <a:gd name="T52" fmla="*/ 31 w 113"/>
                <a:gd name="T53" fmla="*/ 58 h 85"/>
                <a:gd name="T54" fmla="*/ 23 w 113"/>
                <a:gd name="T55" fmla="*/ 48 h 85"/>
                <a:gd name="T56" fmla="*/ 13 w 113"/>
                <a:gd name="T57" fmla="*/ 38 h 85"/>
                <a:gd name="T58" fmla="*/ 6 w 113"/>
                <a:gd name="T59" fmla="*/ 36 h 85"/>
                <a:gd name="T60" fmla="*/ 0 w 113"/>
                <a:gd name="T61" fmla="*/ 27 h 85"/>
                <a:gd name="T62" fmla="*/ 8 w 113"/>
                <a:gd name="T63" fmla="*/ 19 h 85"/>
                <a:gd name="T64" fmla="*/ 19 w 113"/>
                <a:gd name="T65" fmla="*/ 15 h 85"/>
                <a:gd name="T66" fmla="*/ 21 w 113"/>
                <a:gd name="T67" fmla="*/ 9 h 85"/>
                <a:gd name="T68" fmla="*/ 25 w 113"/>
                <a:gd name="T69" fmla="*/ 0 h 85"/>
                <a:gd name="T70" fmla="*/ 31 w 113"/>
                <a:gd name="T71" fmla="*/ 0 h 85"/>
                <a:gd name="T72" fmla="*/ 37 w 113"/>
                <a:gd name="T73" fmla="*/ 3 h 85"/>
                <a:gd name="T74" fmla="*/ 49 w 113"/>
                <a:gd name="T75" fmla="*/ 3 h 85"/>
                <a:gd name="T76" fmla="*/ 58 w 113"/>
                <a:gd name="T77" fmla="*/ 5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3" h="85">
                  <a:moveTo>
                    <a:pt x="58" y="5"/>
                  </a:moveTo>
                  <a:lnTo>
                    <a:pt x="58" y="7"/>
                  </a:lnTo>
                  <a:lnTo>
                    <a:pt x="70" y="11"/>
                  </a:lnTo>
                  <a:lnTo>
                    <a:pt x="82" y="7"/>
                  </a:lnTo>
                  <a:lnTo>
                    <a:pt x="95" y="5"/>
                  </a:lnTo>
                  <a:lnTo>
                    <a:pt x="97" y="13"/>
                  </a:lnTo>
                  <a:lnTo>
                    <a:pt x="103" y="23"/>
                  </a:lnTo>
                  <a:lnTo>
                    <a:pt x="109" y="36"/>
                  </a:lnTo>
                  <a:lnTo>
                    <a:pt x="107" y="44"/>
                  </a:lnTo>
                  <a:lnTo>
                    <a:pt x="109" y="48"/>
                  </a:lnTo>
                  <a:lnTo>
                    <a:pt x="111" y="52"/>
                  </a:lnTo>
                  <a:lnTo>
                    <a:pt x="113" y="66"/>
                  </a:lnTo>
                  <a:lnTo>
                    <a:pt x="107" y="68"/>
                  </a:lnTo>
                  <a:lnTo>
                    <a:pt x="109" y="77"/>
                  </a:lnTo>
                  <a:lnTo>
                    <a:pt x="103" y="81"/>
                  </a:lnTo>
                  <a:lnTo>
                    <a:pt x="97" y="79"/>
                  </a:lnTo>
                  <a:lnTo>
                    <a:pt x="93" y="85"/>
                  </a:lnTo>
                  <a:lnTo>
                    <a:pt x="87" y="83"/>
                  </a:lnTo>
                  <a:lnTo>
                    <a:pt x="86" y="69"/>
                  </a:lnTo>
                  <a:lnTo>
                    <a:pt x="80" y="68"/>
                  </a:lnTo>
                  <a:lnTo>
                    <a:pt x="72" y="66"/>
                  </a:lnTo>
                  <a:lnTo>
                    <a:pt x="74" y="58"/>
                  </a:lnTo>
                  <a:lnTo>
                    <a:pt x="68" y="50"/>
                  </a:lnTo>
                  <a:lnTo>
                    <a:pt x="60" y="42"/>
                  </a:lnTo>
                  <a:lnTo>
                    <a:pt x="47" y="44"/>
                  </a:lnTo>
                  <a:lnTo>
                    <a:pt x="39" y="50"/>
                  </a:lnTo>
                  <a:lnTo>
                    <a:pt x="31" y="58"/>
                  </a:lnTo>
                  <a:lnTo>
                    <a:pt x="23" y="48"/>
                  </a:lnTo>
                  <a:lnTo>
                    <a:pt x="13" y="38"/>
                  </a:lnTo>
                  <a:lnTo>
                    <a:pt x="6" y="36"/>
                  </a:lnTo>
                  <a:lnTo>
                    <a:pt x="0" y="27"/>
                  </a:lnTo>
                  <a:lnTo>
                    <a:pt x="8" y="19"/>
                  </a:lnTo>
                  <a:lnTo>
                    <a:pt x="19" y="15"/>
                  </a:lnTo>
                  <a:lnTo>
                    <a:pt x="21" y="9"/>
                  </a:lnTo>
                  <a:lnTo>
                    <a:pt x="25" y="0"/>
                  </a:lnTo>
                  <a:lnTo>
                    <a:pt x="31" y="0"/>
                  </a:lnTo>
                  <a:lnTo>
                    <a:pt x="37" y="3"/>
                  </a:lnTo>
                  <a:lnTo>
                    <a:pt x="49" y="3"/>
                  </a:lnTo>
                  <a:lnTo>
                    <a:pt x="58" y="5"/>
                  </a:lnTo>
                  <a:close/>
                </a:path>
              </a:pathLst>
            </a:custGeom>
            <a:grpFill/>
            <a:ln w="9525">
              <a:solidFill>
                <a:schemeClr val="bg2"/>
              </a:solidFill>
              <a:round/>
              <a:headEnd/>
              <a:tailEnd/>
            </a:ln>
          </p:spPr>
          <p:txBody>
            <a:bodyPr/>
            <a:lstStyle/>
            <a:p>
              <a:pPr>
                <a:defRPr/>
              </a:pPr>
              <a:endParaRPr lang="en-GB" dirty="0"/>
            </a:p>
          </p:txBody>
        </p:sp>
        <p:sp>
          <p:nvSpPr>
            <p:cNvPr id="1137" name="Freeform 302">
              <a:extLst>
                <a:ext uri="{FF2B5EF4-FFF2-40B4-BE49-F238E27FC236}">
                  <a16:creationId xmlns:a16="http://schemas.microsoft.com/office/drawing/2014/main" id="{6A86DDF2-A5D7-4651-A8B2-9A15A11C6E2E}"/>
                </a:ext>
              </a:extLst>
            </p:cNvPr>
            <p:cNvSpPr>
              <a:spLocks/>
            </p:cNvSpPr>
            <p:nvPr/>
          </p:nvSpPr>
          <p:spPr bwMode="auto">
            <a:xfrm>
              <a:off x="2423" y="2684"/>
              <a:ext cx="113" cy="85"/>
            </a:xfrm>
            <a:custGeom>
              <a:avLst/>
              <a:gdLst>
                <a:gd name="T0" fmla="*/ 58 w 113"/>
                <a:gd name="T1" fmla="*/ 5 h 85"/>
                <a:gd name="T2" fmla="*/ 58 w 113"/>
                <a:gd name="T3" fmla="*/ 7 h 85"/>
                <a:gd name="T4" fmla="*/ 70 w 113"/>
                <a:gd name="T5" fmla="*/ 11 h 85"/>
                <a:gd name="T6" fmla="*/ 82 w 113"/>
                <a:gd name="T7" fmla="*/ 7 h 85"/>
                <a:gd name="T8" fmla="*/ 95 w 113"/>
                <a:gd name="T9" fmla="*/ 5 h 85"/>
                <a:gd name="T10" fmla="*/ 97 w 113"/>
                <a:gd name="T11" fmla="*/ 13 h 85"/>
                <a:gd name="T12" fmla="*/ 103 w 113"/>
                <a:gd name="T13" fmla="*/ 23 h 85"/>
                <a:gd name="T14" fmla="*/ 109 w 113"/>
                <a:gd name="T15" fmla="*/ 36 h 85"/>
                <a:gd name="T16" fmla="*/ 107 w 113"/>
                <a:gd name="T17" fmla="*/ 44 h 85"/>
                <a:gd name="T18" fmla="*/ 109 w 113"/>
                <a:gd name="T19" fmla="*/ 48 h 85"/>
                <a:gd name="T20" fmla="*/ 111 w 113"/>
                <a:gd name="T21" fmla="*/ 52 h 85"/>
                <a:gd name="T22" fmla="*/ 113 w 113"/>
                <a:gd name="T23" fmla="*/ 66 h 85"/>
                <a:gd name="T24" fmla="*/ 107 w 113"/>
                <a:gd name="T25" fmla="*/ 68 h 85"/>
                <a:gd name="T26" fmla="*/ 109 w 113"/>
                <a:gd name="T27" fmla="*/ 77 h 85"/>
                <a:gd name="T28" fmla="*/ 103 w 113"/>
                <a:gd name="T29" fmla="*/ 81 h 85"/>
                <a:gd name="T30" fmla="*/ 97 w 113"/>
                <a:gd name="T31" fmla="*/ 79 h 85"/>
                <a:gd name="T32" fmla="*/ 93 w 113"/>
                <a:gd name="T33" fmla="*/ 85 h 85"/>
                <a:gd name="T34" fmla="*/ 87 w 113"/>
                <a:gd name="T35" fmla="*/ 83 h 85"/>
                <a:gd name="T36" fmla="*/ 86 w 113"/>
                <a:gd name="T37" fmla="*/ 69 h 85"/>
                <a:gd name="T38" fmla="*/ 80 w 113"/>
                <a:gd name="T39" fmla="*/ 68 h 85"/>
                <a:gd name="T40" fmla="*/ 72 w 113"/>
                <a:gd name="T41" fmla="*/ 66 h 85"/>
                <a:gd name="T42" fmla="*/ 74 w 113"/>
                <a:gd name="T43" fmla="*/ 58 h 85"/>
                <a:gd name="T44" fmla="*/ 68 w 113"/>
                <a:gd name="T45" fmla="*/ 50 h 85"/>
                <a:gd name="T46" fmla="*/ 60 w 113"/>
                <a:gd name="T47" fmla="*/ 42 h 85"/>
                <a:gd name="T48" fmla="*/ 47 w 113"/>
                <a:gd name="T49" fmla="*/ 44 h 85"/>
                <a:gd name="T50" fmla="*/ 39 w 113"/>
                <a:gd name="T51" fmla="*/ 50 h 85"/>
                <a:gd name="T52" fmla="*/ 31 w 113"/>
                <a:gd name="T53" fmla="*/ 58 h 85"/>
                <a:gd name="T54" fmla="*/ 23 w 113"/>
                <a:gd name="T55" fmla="*/ 48 h 85"/>
                <a:gd name="T56" fmla="*/ 13 w 113"/>
                <a:gd name="T57" fmla="*/ 38 h 85"/>
                <a:gd name="T58" fmla="*/ 6 w 113"/>
                <a:gd name="T59" fmla="*/ 36 h 85"/>
                <a:gd name="T60" fmla="*/ 0 w 113"/>
                <a:gd name="T61" fmla="*/ 27 h 85"/>
                <a:gd name="T62" fmla="*/ 8 w 113"/>
                <a:gd name="T63" fmla="*/ 19 h 85"/>
                <a:gd name="T64" fmla="*/ 19 w 113"/>
                <a:gd name="T65" fmla="*/ 15 h 85"/>
                <a:gd name="T66" fmla="*/ 21 w 113"/>
                <a:gd name="T67" fmla="*/ 9 h 85"/>
                <a:gd name="T68" fmla="*/ 25 w 113"/>
                <a:gd name="T69" fmla="*/ 0 h 85"/>
                <a:gd name="T70" fmla="*/ 31 w 113"/>
                <a:gd name="T71" fmla="*/ 0 h 85"/>
                <a:gd name="T72" fmla="*/ 37 w 113"/>
                <a:gd name="T73" fmla="*/ 3 h 85"/>
                <a:gd name="T74" fmla="*/ 49 w 113"/>
                <a:gd name="T75" fmla="*/ 3 h 85"/>
                <a:gd name="T76" fmla="*/ 58 w 113"/>
                <a:gd name="T77"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85">
                  <a:moveTo>
                    <a:pt x="58" y="5"/>
                  </a:moveTo>
                  <a:lnTo>
                    <a:pt x="58" y="7"/>
                  </a:lnTo>
                  <a:lnTo>
                    <a:pt x="70" y="11"/>
                  </a:lnTo>
                  <a:lnTo>
                    <a:pt x="82" y="7"/>
                  </a:lnTo>
                  <a:lnTo>
                    <a:pt x="95" y="5"/>
                  </a:lnTo>
                  <a:lnTo>
                    <a:pt x="97" y="13"/>
                  </a:lnTo>
                  <a:lnTo>
                    <a:pt x="103" y="23"/>
                  </a:lnTo>
                  <a:lnTo>
                    <a:pt x="109" y="36"/>
                  </a:lnTo>
                  <a:lnTo>
                    <a:pt x="107" y="44"/>
                  </a:lnTo>
                  <a:lnTo>
                    <a:pt x="109" y="48"/>
                  </a:lnTo>
                  <a:lnTo>
                    <a:pt x="111" y="52"/>
                  </a:lnTo>
                  <a:lnTo>
                    <a:pt x="113" y="66"/>
                  </a:lnTo>
                  <a:lnTo>
                    <a:pt x="107" y="68"/>
                  </a:lnTo>
                  <a:lnTo>
                    <a:pt x="109" y="77"/>
                  </a:lnTo>
                  <a:lnTo>
                    <a:pt x="103" y="81"/>
                  </a:lnTo>
                  <a:lnTo>
                    <a:pt x="97" y="79"/>
                  </a:lnTo>
                  <a:lnTo>
                    <a:pt x="93" y="85"/>
                  </a:lnTo>
                  <a:lnTo>
                    <a:pt x="87" y="83"/>
                  </a:lnTo>
                  <a:lnTo>
                    <a:pt x="86" y="69"/>
                  </a:lnTo>
                  <a:lnTo>
                    <a:pt x="80" y="68"/>
                  </a:lnTo>
                  <a:lnTo>
                    <a:pt x="72" y="66"/>
                  </a:lnTo>
                  <a:lnTo>
                    <a:pt x="74" y="58"/>
                  </a:lnTo>
                  <a:lnTo>
                    <a:pt x="68" y="50"/>
                  </a:lnTo>
                  <a:lnTo>
                    <a:pt x="60" y="42"/>
                  </a:lnTo>
                  <a:lnTo>
                    <a:pt x="47" y="44"/>
                  </a:lnTo>
                  <a:lnTo>
                    <a:pt x="39" y="50"/>
                  </a:lnTo>
                  <a:lnTo>
                    <a:pt x="31" y="58"/>
                  </a:lnTo>
                  <a:lnTo>
                    <a:pt x="23" y="48"/>
                  </a:lnTo>
                  <a:lnTo>
                    <a:pt x="13" y="38"/>
                  </a:lnTo>
                  <a:lnTo>
                    <a:pt x="6" y="36"/>
                  </a:lnTo>
                  <a:lnTo>
                    <a:pt x="0" y="27"/>
                  </a:lnTo>
                  <a:lnTo>
                    <a:pt x="8" y="19"/>
                  </a:lnTo>
                  <a:lnTo>
                    <a:pt x="19" y="15"/>
                  </a:lnTo>
                  <a:lnTo>
                    <a:pt x="21" y="9"/>
                  </a:lnTo>
                  <a:lnTo>
                    <a:pt x="25" y="0"/>
                  </a:lnTo>
                  <a:lnTo>
                    <a:pt x="31" y="0"/>
                  </a:lnTo>
                  <a:lnTo>
                    <a:pt x="37" y="3"/>
                  </a:lnTo>
                  <a:lnTo>
                    <a:pt x="49" y="3"/>
                  </a:lnTo>
                  <a:lnTo>
                    <a:pt x="58" y="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38" name="Liberia">
            <a:extLst>
              <a:ext uri="{FF2B5EF4-FFF2-40B4-BE49-F238E27FC236}">
                <a16:creationId xmlns:a16="http://schemas.microsoft.com/office/drawing/2014/main" id="{7C3904DD-92EE-446F-B18B-8406A0D5A542}"/>
              </a:ext>
            </a:extLst>
          </p:cNvPr>
          <p:cNvGrpSpPr>
            <a:grpSpLocks/>
          </p:cNvGrpSpPr>
          <p:nvPr/>
        </p:nvGrpSpPr>
        <p:grpSpPr bwMode="auto">
          <a:xfrm>
            <a:off x="6606882" y="4233223"/>
            <a:ext cx="89732" cy="94789"/>
            <a:chOff x="2477" y="2750"/>
            <a:chExt cx="65" cy="64"/>
          </a:xfrm>
          <a:solidFill>
            <a:schemeClr val="bg2"/>
          </a:solidFill>
        </p:grpSpPr>
        <p:sp>
          <p:nvSpPr>
            <p:cNvPr id="1139" name="Freeform 304">
              <a:extLst>
                <a:ext uri="{FF2B5EF4-FFF2-40B4-BE49-F238E27FC236}">
                  <a16:creationId xmlns:a16="http://schemas.microsoft.com/office/drawing/2014/main" id="{E666467B-5CE2-4455-A4EF-424B18291645}"/>
                </a:ext>
              </a:extLst>
            </p:cNvPr>
            <p:cNvSpPr>
              <a:spLocks/>
            </p:cNvSpPr>
            <p:nvPr/>
          </p:nvSpPr>
          <p:spPr bwMode="auto">
            <a:xfrm>
              <a:off x="2477" y="2750"/>
              <a:ext cx="65" cy="64"/>
            </a:xfrm>
            <a:custGeom>
              <a:avLst/>
              <a:gdLst>
                <a:gd name="T0" fmla="*/ 49 w 65"/>
                <a:gd name="T1" fmla="*/ 15 h 64"/>
                <a:gd name="T2" fmla="*/ 49 w 65"/>
                <a:gd name="T3" fmla="*/ 25 h 64"/>
                <a:gd name="T4" fmla="*/ 49 w 65"/>
                <a:gd name="T5" fmla="*/ 33 h 64"/>
                <a:gd name="T6" fmla="*/ 57 w 65"/>
                <a:gd name="T7" fmla="*/ 35 h 64"/>
                <a:gd name="T8" fmla="*/ 63 w 65"/>
                <a:gd name="T9" fmla="*/ 39 h 64"/>
                <a:gd name="T10" fmla="*/ 65 w 65"/>
                <a:gd name="T11" fmla="*/ 44 h 64"/>
                <a:gd name="T12" fmla="*/ 65 w 65"/>
                <a:gd name="T13" fmla="*/ 52 h 64"/>
                <a:gd name="T14" fmla="*/ 61 w 65"/>
                <a:gd name="T15" fmla="*/ 64 h 64"/>
                <a:gd name="T16" fmla="*/ 49 w 65"/>
                <a:gd name="T17" fmla="*/ 60 h 64"/>
                <a:gd name="T18" fmla="*/ 37 w 65"/>
                <a:gd name="T19" fmla="*/ 52 h 64"/>
                <a:gd name="T20" fmla="*/ 30 w 65"/>
                <a:gd name="T21" fmla="*/ 43 h 64"/>
                <a:gd name="T22" fmla="*/ 18 w 65"/>
                <a:gd name="T23" fmla="*/ 35 h 64"/>
                <a:gd name="T24" fmla="*/ 8 w 65"/>
                <a:gd name="T25" fmla="*/ 31 h 64"/>
                <a:gd name="T26" fmla="*/ 0 w 65"/>
                <a:gd name="T27" fmla="*/ 23 h 64"/>
                <a:gd name="T28" fmla="*/ 16 w 65"/>
                <a:gd name="T29" fmla="*/ 8 h 64"/>
                <a:gd name="T30" fmla="*/ 18 w 65"/>
                <a:gd name="T31" fmla="*/ 0 h 64"/>
                <a:gd name="T32" fmla="*/ 24 w 65"/>
                <a:gd name="T33" fmla="*/ 0 h 64"/>
                <a:gd name="T34" fmla="*/ 32 w 65"/>
                <a:gd name="T35" fmla="*/ 4 h 64"/>
                <a:gd name="T36" fmla="*/ 33 w 65"/>
                <a:gd name="T37" fmla="*/ 17 h 64"/>
                <a:gd name="T38" fmla="*/ 39 w 65"/>
                <a:gd name="T39" fmla="*/ 19 h 64"/>
                <a:gd name="T40" fmla="*/ 43 w 65"/>
                <a:gd name="T41" fmla="*/ 14 h 64"/>
                <a:gd name="T42" fmla="*/ 49 w 65"/>
                <a:gd name="T43" fmla="*/ 15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4">
                  <a:moveTo>
                    <a:pt x="49" y="15"/>
                  </a:moveTo>
                  <a:lnTo>
                    <a:pt x="49" y="25"/>
                  </a:lnTo>
                  <a:lnTo>
                    <a:pt x="49" y="33"/>
                  </a:lnTo>
                  <a:lnTo>
                    <a:pt x="57" y="35"/>
                  </a:lnTo>
                  <a:lnTo>
                    <a:pt x="63" y="39"/>
                  </a:lnTo>
                  <a:lnTo>
                    <a:pt x="65" y="44"/>
                  </a:lnTo>
                  <a:lnTo>
                    <a:pt x="65" y="52"/>
                  </a:lnTo>
                  <a:lnTo>
                    <a:pt x="61" y="64"/>
                  </a:lnTo>
                  <a:lnTo>
                    <a:pt x="49" y="60"/>
                  </a:lnTo>
                  <a:lnTo>
                    <a:pt x="37" y="52"/>
                  </a:lnTo>
                  <a:lnTo>
                    <a:pt x="30" y="43"/>
                  </a:lnTo>
                  <a:lnTo>
                    <a:pt x="18" y="35"/>
                  </a:lnTo>
                  <a:lnTo>
                    <a:pt x="8" y="31"/>
                  </a:lnTo>
                  <a:lnTo>
                    <a:pt x="0" y="23"/>
                  </a:lnTo>
                  <a:lnTo>
                    <a:pt x="16" y="8"/>
                  </a:lnTo>
                  <a:lnTo>
                    <a:pt x="18" y="0"/>
                  </a:lnTo>
                  <a:lnTo>
                    <a:pt x="24" y="0"/>
                  </a:lnTo>
                  <a:lnTo>
                    <a:pt x="32" y="4"/>
                  </a:lnTo>
                  <a:lnTo>
                    <a:pt x="33" y="17"/>
                  </a:lnTo>
                  <a:lnTo>
                    <a:pt x="39" y="19"/>
                  </a:lnTo>
                  <a:lnTo>
                    <a:pt x="43" y="14"/>
                  </a:lnTo>
                  <a:lnTo>
                    <a:pt x="49" y="15"/>
                  </a:lnTo>
                  <a:close/>
                </a:path>
              </a:pathLst>
            </a:custGeom>
            <a:grpFill/>
            <a:ln w="9525">
              <a:solidFill>
                <a:schemeClr val="bg2"/>
              </a:solidFill>
              <a:round/>
              <a:headEnd/>
              <a:tailEnd/>
            </a:ln>
          </p:spPr>
          <p:txBody>
            <a:bodyPr/>
            <a:lstStyle/>
            <a:p>
              <a:pPr>
                <a:defRPr/>
              </a:pPr>
              <a:endParaRPr lang="en-GB" dirty="0"/>
            </a:p>
          </p:txBody>
        </p:sp>
        <p:sp>
          <p:nvSpPr>
            <p:cNvPr id="1140" name="Freeform 305">
              <a:extLst>
                <a:ext uri="{FF2B5EF4-FFF2-40B4-BE49-F238E27FC236}">
                  <a16:creationId xmlns:a16="http://schemas.microsoft.com/office/drawing/2014/main" id="{894CD3DD-67D8-4A28-86DA-F17D688B3C22}"/>
                </a:ext>
              </a:extLst>
            </p:cNvPr>
            <p:cNvSpPr>
              <a:spLocks/>
            </p:cNvSpPr>
            <p:nvPr/>
          </p:nvSpPr>
          <p:spPr bwMode="auto">
            <a:xfrm>
              <a:off x="2477" y="2750"/>
              <a:ext cx="65" cy="64"/>
            </a:xfrm>
            <a:custGeom>
              <a:avLst/>
              <a:gdLst>
                <a:gd name="T0" fmla="*/ 49 w 65"/>
                <a:gd name="T1" fmla="*/ 15 h 64"/>
                <a:gd name="T2" fmla="*/ 49 w 65"/>
                <a:gd name="T3" fmla="*/ 25 h 64"/>
                <a:gd name="T4" fmla="*/ 49 w 65"/>
                <a:gd name="T5" fmla="*/ 33 h 64"/>
                <a:gd name="T6" fmla="*/ 57 w 65"/>
                <a:gd name="T7" fmla="*/ 35 h 64"/>
                <a:gd name="T8" fmla="*/ 63 w 65"/>
                <a:gd name="T9" fmla="*/ 39 h 64"/>
                <a:gd name="T10" fmla="*/ 65 w 65"/>
                <a:gd name="T11" fmla="*/ 44 h 64"/>
                <a:gd name="T12" fmla="*/ 65 w 65"/>
                <a:gd name="T13" fmla="*/ 52 h 64"/>
                <a:gd name="T14" fmla="*/ 61 w 65"/>
                <a:gd name="T15" fmla="*/ 64 h 64"/>
                <a:gd name="T16" fmla="*/ 49 w 65"/>
                <a:gd name="T17" fmla="*/ 60 h 64"/>
                <a:gd name="T18" fmla="*/ 37 w 65"/>
                <a:gd name="T19" fmla="*/ 52 h 64"/>
                <a:gd name="T20" fmla="*/ 30 w 65"/>
                <a:gd name="T21" fmla="*/ 43 h 64"/>
                <a:gd name="T22" fmla="*/ 18 w 65"/>
                <a:gd name="T23" fmla="*/ 35 h 64"/>
                <a:gd name="T24" fmla="*/ 8 w 65"/>
                <a:gd name="T25" fmla="*/ 31 h 64"/>
                <a:gd name="T26" fmla="*/ 0 w 65"/>
                <a:gd name="T27" fmla="*/ 23 h 64"/>
                <a:gd name="T28" fmla="*/ 16 w 65"/>
                <a:gd name="T29" fmla="*/ 8 h 64"/>
                <a:gd name="T30" fmla="*/ 18 w 65"/>
                <a:gd name="T31" fmla="*/ 0 h 64"/>
                <a:gd name="T32" fmla="*/ 24 w 65"/>
                <a:gd name="T33" fmla="*/ 0 h 64"/>
                <a:gd name="T34" fmla="*/ 32 w 65"/>
                <a:gd name="T35" fmla="*/ 4 h 64"/>
                <a:gd name="T36" fmla="*/ 33 w 65"/>
                <a:gd name="T37" fmla="*/ 17 h 64"/>
                <a:gd name="T38" fmla="*/ 39 w 65"/>
                <a:gd name="T39" fmla="*/ 19 h 64"/>
                <a:gd name="T40" fmla="*/ 43 w 65"/>
                <a:gd name="T41" fmla="*/ 14 h 64"/>
                <a:gd name="T42" fmla="*/ 49 w 65"/>
                <a:gd name="T43"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64">
                  <a:moveTo>
                    <a:pt x="49" y="15"/>
                  </a:moveTo>
                  <a:lnTo>
                    <a:pt x="49" y="25"/>
                  </a:lnTo>
                  <a:lnTo>
                    <a:pt x="49" y="33"/>
                  </a:lnTo>
                  <a:lnTo>
                    <a:pt x="57" y="35"/>
                  </a:lnTo>
                  <a:lnTo>
                    <a:pt x="63" y="39"/>
                  </a:lnTo>
                  <a:lnTo>
                    <a:pt x="65" y="44"/>
                  </a:lnTo>
                  <a:lnTo>
                    <a:pt x="65" y="52"/>
                  </a:lnTo>
                  <a:lnTo>
                    <a:pt x="61" y="64"/>
                  </a:lnTo>
                  <a:lnTo>
                    <a:pt x="49" y="60"/>
                  </a:lnTo>
                  <a:lnTo>
                    <a:pt x="37" y="52"/>
                  </a:lnTo>
                  <a:lnTo>
                    <a:pt x="30" y="43"/>
                  </a:lnTo>
                  <a:lnTo>
                    <a:pt x="18" y="35"/>
                  </a:lnTo>
                  <a:lnTo>
                    <a:pt x="8" y="31"/>
                  </a:lnTo>
                  <a:lnTo>
                    <a:pt x="0" y="23"/>
                  </a:lnTo>
                  <a:lnTo>
                    <a:pt x="16" y="8"/>
                  </a:lnTo>
                  <a:lnTo>
                    <a:pt x="18" y="0"/>
                  </a:lnTo>
                  <a:lnTo>
                    <a:pt x="24" y="0"/>
                  </a:lnTo>
                  <a:lnTo>
                    <a:pt x="32" y="4"/>
                  </a:lnTo>
                  <a:lnTo>
                    <a:pt x="33" y="17"/>
                  </a:lnTo>
                  <a:lnTo>
                    <a:pt x="39" y="19"/>
                  </a:lnTo>
                  <a:lnTo>
                    <a:pt x="43" y="14"/>
                  </a:lnTo>
                  <a:lnTo>
                    <a:pt x="49" y="1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41" name="Tchad">
            <a:extLst>
              <a:ext uri="{FF2B5EF4-FFF2-40B4-BE49-F238E27FC236}">
                <a16:creationId xmlns:a16="http://schemas.microsoft.com/office/drawing/2014/main" id="{3DA454A5-5D58-41CA-BD77-CC126F01FFAB}"/>
              </a:ext>
            </a:extLst>
          </p:cNvPr>
          <p:cNvGrpSpPr>
            <a:grpSpLocks/>
          </p:cNvGrpSpPr>
          <p:nvPr/>
        </p:nvGrpSpPr>
        <p:grpSpPr bwMode="auto">
          <a:xfrm>
            <a:off x="7141135" y="3883690"/>
            <a:ext cx="227783" cy="371749"/>
            <a:chOff x="2864" y="2514"/>
            <a:chExt cx="164" cy="251"/>
          </a:xfrm>
          <a:solidFill>
            <a:schemeClr val="bg2"/>
          </a:solidFill>
        </p:grpSpPr>
        <p:sp>
          <p:nvSpPr>
            <p:cNvPr id="1142" name="Freeform 307">
              <a:extLst>
                <a:ext uri="{FF2B5EF4-FFF2-40B4-BE49-F238E27FC236}">
                  <a16:creationId xmlns:a16="http://schemas.microsoft.com/office/drawing/2014/main" id="{19E91035-024D-42BC-B932-1D04C1D6D634}"/>
                </a:ext>
              </a:extLst>
            </p:cNvPr>
            <p:cNvSpPr>
              <a:spLocks/>
            </p:cNvSpPr>
            <p:nvPr/>
          </p:nvSpPr>
          <p:spPr bwMode="auto">
            <a:xfrm>
              <a:off x="2864" y="2514"/>
              <a:ext cx="165" cy="251"/>
            </a:xfrm>
            <a:custGeom>
              <a:avLst/>
              <a:gdLst>
                <a:gd name="T0" fmla="*/ 162 w 164"/>
                <a:gd name="T1" fmla="*/ 125 h 251"/>
                <a:gd name="T2" fmla="*/ 148 w 164"/>
                <a:gd name="T3" fmla="*/ 127 h 251"/>
                <a:gd name="T4" fmla="*/ 145 w 164"/>
                <a:gd name="T5" fmla="*/ 138 h 251"/>
                <a:gd name="T6" fmla="*/ 133 w 164"/>
                <a:gd name="T7" fmla="*/ 165 h 251"/>
                <a:gd name="T8" fmla="*/ 141 w 164"/>
                <a:gd name="T9" fmla="*/ 173 h 251"/>
                <a:gd name="T10" fmla="*/ 145 w 164"/>
                <a:gd name="T11" fmla="*/ 198 h 251"/>
                <a:gd name="T12" fmla="*/ 133 w 164"/>
                <a:gd name="T13" fmla="*/ 200 h 251"/>
                <a:gd name="T14" fmla="*/ 109 w 164"/>
                <a:gd name="T15" fmla="*/ 224 h 251"/>
                <a:gd name="T16" fmla="*/ 86 w 164"/>
                <a:gd name="T17" fmla="*/ 228 h 251"/>
                <a:gd name="T18" fmla="*/ 84 w 164"/>
                <a:gd name="T19" fmla="*/ 239 h 251"/>
                <a:gd name="T20" fmla="*/ 39 w 164"/>
                <a:gd name="T21" fmla="*/ 251 h 251"/>
                <a:gd name="T22" fmla="*/ 29 w 164"/>
                <a:gd name="T23" fmla="*/ 239 h 251"/>
                <a:gd name="T24" fmla="*/ 10 w 164"/>
                <a:gd name="T25" fmla="*/ 220 h 251"/>
                <a:gd name="T26" fmla="*/ 12 w 164"/>
                <a:gd name="T27" fmla="*/ 210 h 251"/>
                <a:gd name="T28" fmla="*/ 31 w 164"/>
                <a:gd name="T29" fmla="*/ 210 h 251"/>
                <a:gd name="T30" fmla="*/ 25 w 164"/>
                <a:gd name="T31" fmla="*/ 200 h 251"/>
                <a:gd name="T32" fmla="*/ 23 w 164"/>
                <a:gd name="T33" fmla="*/ 177 h 251"/>
                <a:gd name="T34" fmla="*/ 16 w 164"/>
                <a:gd name="T35" fmla="*/ 165 h 251"/>
                <a:gd name="T36" fmla="*/ 2 w 164"/>
                <a:gd name="T37" fmla="*/ 152 h 251"/>
                <a:gd name="T38" fmla="*/ 0 w 164"/>
                <a:gd name="T39" fmla="*/ 140 h 251"/>
                <a:gd name="T40" fmla="*/ 31 w 164"/>
                <a:gd name="T41" fmla="*/ 103 h 251"/>
                <a:gd name="T42" fmla="*/ 35 w 164"/>
                <a:gd name="T43" fmla="*/ 64 h 251"/>
                <a:gd name="T44" fmla="*/ 39 w 164"/>
                <a:gd name="T45" fmla="*/ 49 h 251"/>
                <a:gd name="T46" fmla="*/ 27 w 164"/>
                <a:gd name="T47" fmla="*/ 6 h 251"/>
                <a:gd name="T48" fmla="*/ 33 w 164"/>
                <a:gd name="T49" fmla="*/ 0 h 251"/>
                <a:gd name="T50" fmla="*/ 164 w 164"/>
                <a:gd name="T51" fmla="*/ 53 h 251"/>
                <a:gd name="T52" fmla="*/ 162 w 164"/>
                <a:gd name="T53" fmla="*/ 12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 h="251">
                  <a:moveTo>
                    <a:pt x="162" y="125"/>
                  </a:moveTo>
                  <a:lnTo>
                    <a:pt x="148" y="127"/>
                  </a:lnTo>
                  <a:lnTo>
                    <a:pt x="145" y="138"/>
                  </a:lnTo>
                  <a:lnTo>
                    <a:pt x="133" y="165"/>
                  </a:lnTo>
                  <a:lnTo>
                    <a:pt x="141" y="173"/>
                  </a:lnTo>
                  <a:lnTo>
                    <a:pt x="145" y="198"/>
                  </a:lnTo>
                  <a:lnTo>
                    <a:pt x="133" y="200"/>
                  </a:lnTo>
                  <a:lnTo>
                    <a:pt x="109" y="224"/>
                  </a:lnTo>
                  <a:lnTo>
                    <a:pt x="86" y="228"/>
                  </a:lnTo>
                  <a:lnTo>
                    <a:pt x="84" y="239"/>
                  </a:lnTo>
                  <a:lnTo>
                    <a:pt x="39" y="251"/>
                  </a:lnTo>
                  <a:lnTo>
                    <a:pt x="29" y="239"/>
                  </a:lnTo>
                  <a:lnTo>
                    <a:pt x="10" y="220"/>
                  </a:lnTo>
                  <a:lnTo>
                    <a:pt x="12" y="210"/>
                  </a:lnTo>
                  <a:lnTo>
                    <a:pt x="31" y="210"/>
                  </a:lnTo>
                  <a:lnTo>
                    <a:pt x="25" y="200"/>
                  </a:lnTo>
                  <a:lnTo>
                    <a:pt x="23" y="177"/>
                  </a:lnTo>
                  <a:lnTo>
                    <a:pt x="16" y="165"/>
                  </a:lnTo>
                  <a:lnTo>
                    <a:pt x="2" y="152"/>
                  </a:lnTo>
                  <a:lnTo>
                    <a:pt x="0" y="140"/>
                  </a:lnTo>
                  <a:lnTo>
                    <a:pt x="31" y="103"/>
                  </a:lnTo>
                  <a:lnTo>
                    <a:pt x="35" y="64"/>
                  </a:lnTo>
                  <a:lnTo>
                    <a:pt x="39" y="49"/>
                  </a:lnTo>
                  <a:lnTo>
                    <a:pt x="27" y="6"/>
                  </a:lnTo>
                  <a:lnTo>
                    <a:pt x="33" y="0"/>
                  </a:lnTo>
                  <a:lnTo>
                    <a:pt x="164" y="53"/>
                  </a:lnTo>
                  <a:lnTo>
                    <a:pt x="162" y="125"/>
                  </a:lnTo>
                  <a:close/>
                </a:path>
              </a:pathLst>
            </a:custGeom>
            <a:grpFill/>
            <a:ln w="9525">
              <a:solidFill>
                <a:schemeClr val="bg2"/>
              </a:solidFill>
              <a:round/>
              <a:headEnd/>
              <a:tailEnd/>
            </a:ln>
          </p:spPr>
          <p:txBody>
            <a:bodyPr/>
            <a:lstStyle/>
            <a:p>
              <a:pPr>
                <a:defRPr/>
              </a:pPr>
              <a:endParaRPr lang="en-GB" dirty="0"/>
            </a:p>
          </p:txBody>
        </p:sp>
        <p:sp>
          <p:nvSpPr>
            <p:cNvPr id="1143" name="Freeform 308">
              <a:extLst>
                <a:ext uri="{FF2B5EF4-FFF2-40B4-BE49-F238E27FC236}">
                  <a16:creationId xmlns:a16="http://schemas.microsoft.com/office/drawing/2014/main" id="{C199AF9A-8547-472F-906E-0E5A683A984E}"/>
                </a:ext>
              </a:extLst>
            </p:cNvPr>
            <p:cNvSpPr>
              <a:spLocks/>
            </p:cNvSpPr>
            <p:nvPr/>
          </p:nvSpPr>
          <p:spPr bwMode="auto">
            <a:xfrm>
              <a:off x="2864" y="2514"/>
              <a:ext cx="165" cy="251"/>
            </a:xfrm>
            <a:custGeom>
              <a:avLst/>
              <a:gdLst>
                <a:gd name="T0" fmla="*/ 164 w 164"/>
                <a:gd name="T1" fmla="*/ 125 h 251"/>
                <a:gd name="T2" fmla="*/ 150 w 164"/>
                <a:gd name="T3" fmla="*/ 127 h 251"/>
                <a:gd name="T4" fmla="*/ 147 w 164"/>
                <a:gd name="T5" fmla="*/ 138 h 251"/>
                <a:gd name="T6" fmla="*/ 135 w 164"/>
                <a:gd name="T7" fmla="*/ 165 h 251"/>
                <a:gd name="T8" fmla="*/ 143 w 164"/>
                <a:gd name="T9" fmla="*/ 173 h 251"/>
                <a:gd name="T10" fmla="*/ 147 w 164"/>
                <a:gd name="T11" fmla="*/ 198 h 251"/>
                <a:gd name="T12" fmla="*/ 135 w 164"/>
                <a:gd name="T13" fmla="*/ 200 h 251"/>
                <a:gd name="T14" fmla="*/ 111 w 164"/>
                <a:gd name="T15" fmla="*/ 224 h 251"/>
                <a:gd name="T16" fmla="*/ 88 w 164"/>
                <a:gd name="T17" fmla="*/ 228 h 251"/>
                <a:gd name="T18" fmla="*/ 86 w 164"/>
                <a:gd name="T19" fmla="*/ 239 h 251"/>
                <a:gd name="T20" fmla="*/ 39 w 164"/>
                <a:gd name="T21" fmla="*/ 251 h 251"/>
                <a:gd name="T22" fmla="*/ 29 w 164"/>
                <a:gd name="T23" fmla="*/ 239 h 251"/>
                <a:gd name="T24" fmla="*/ 10 w 164"/>
                <a:gd name="T25" fmla="*/ 220 h 251"/>
                <a:gd name="T26" fmla="*/ 12 w 164"/>
                <a:gd name="T27" fmla="*/ 210 h 251"/>
                <a:gd name="T28" fmla="*/ 31 w 164"/>
                <a:gd name="T29" fmla="*/ 210 h 251"/>
                <a:gd name="T30" fmla="*/ 25 w 164"/>
                <a:gd name="T31" fmla="*/ 200 h 251"/>
                <a:gd name="T32" fmla="*/ 23 w 164"/>
                <a:gd name="T33" fmla="*/ 177 h 251"/>
                <a:gd name="T34" fmla="*/ 16 w 164"/>
                <a:gd name="T35" fmla="*/ 165 h 251"/>
                <a:gd name="T36" fmla="*/ 2 w 164"/>
                <a:gd name="T37" fmla="*/ 152 h 251"/>
                <a:gd name="T38" fmla="*/ 0 w 164"/>
                <a:gd name="T39" fmla="*/ 140 h 251"/>
                <a:gd name="T40" fmla="*/ 31 w 164"/>
                <a:gd name="T41" fmla="*/ 103 h 251"/>
                <a:gd name="T42" fmla="*/ 35 w 164"/>
                <a:gd name="T43" fmla="*/ 64 h 251"/>
                <a:gd name="T44" fmla="*/ 39 w 164"/>
                <a:gd name="T45" fmla="*/ 49 h 251"/>
                <a:gd name="T46" fmla="*/ 27 w 164"/>
                <a:gd name="T47" fmla="*/ 6 h 251"/>
                <a:gd name="T48" fmla="*/ 33 w 164"/>
                <a:gd name="T49" fmla="*/ 0 h 251"/>
                <a:gd name="T50" fmla="*/ 166 w 164"/>
                <a:gd name="T51" fmla="*/ 53 h 251"/>
                <a:gd name="T52" fmla="*/ 164 w 164"/>
                <a:gd name="T53" fmla="*/ 125 h 2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4" h="251">
                  <a:moveTo>
                    <a:pt x="162" y="125"/>
                  </a:moveTo>
                  <a:lnTo>
                    <a:pt x="148" y="127"/>
                  </a:lnTo>
                  <a:lnTo>
                    <a:pt x="145" y="138"/>
                  </a:lnTo>
                  <a:lnTo>
                    <a:pt x="133" y="165"/>
                  </a:lnTo>
                  <a:lnTo>
                    <a:pt x="141" y="173"/>
                  </a:lnTo>
                  <a:lnTo>
                    <a:pt x="145" y="198"/>
                  </a:lnTo>
                  <a:lnTo>
                    <a:pt x="133" y="200"/>
                  </a:lnTo>
                  <a:lnTo>
                    <a:pt x="109" y="224"/>
                  </a:lnTo>
                  <a:lnTo>
                    <a:pt x="86" y="228"/>
                  </a:lnTo>
                  <a:lnTo>
                    <a:pt x="84" y="239"/>
                  </a:lnTo>
                  <a:lnTo>
                    <a:pt x="39" y="251"/>
                  </a:lnTo>
                  <a:lnTo>
                    <a:pt x="29" y="239"/>
                  </a:lnTo>
                  <a:lnTo>
                    <a:pt x="10" y="220"/>
                  </a:lnTo>
                  <a:lnTo>
                    <a:pt x="12" y="210"/>
                  </a:lnTo>
                  <a:lnTo>
                    <a:pt x="31" y="210"/>
                  </a:lnTo>
                  <a:lnTo>
                    <a:pt x="25" y="200"/>
                  </a:lnTo>
                  <a:lnTo>
                    <a:pt x="23" y="177"/>
                  </a:lnTo>
                  <a:lnTo>
                    <a:pt x="16" y="165"/>
                  </a:lnTo>
                  <a:lnTo>
                    <a:pt x="2" y="152"/>
                  </a:lnTo>
                  <a:lnTo>
                    <a:pt x="0" y="140"/>
                  </a:lnTo>
                  <a:lnTo>
                    <a:pt x="31" y="103"/>
                  </a:lnTo>
                  <a:lnTo>
                    <a:pt x="35" y="64"/>
                  </a:lnTo>
                  <a:lnTo>
                    <a:pt x="39" y="49"/>
                  </a:lnTo>
                  <a:lnTo>
                    <a:pt x="27" y="6"/>
                  </a:lnTo>
                  <a:lnTo>
                    <a:pt x="33" y="0"/>
                  </a:lnTo>
                  <a:lnTo>
                    <a:pt x="164" y="53"/>
                  </a:lnTo>
                  <a:lnTo>
                    <a:pt x="162" y="12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44" name="Niger">
            <a:extLst>
              <a:ext uri="{FF2B5EF4-FFF2-40B4-BE49-F238E27FC236}">
                <a16:creationId xmlns:a16="http://schemas.microsoft.com/office/drawing/2014/main" id="{92294679-B3B3-48F6-950F-46D314C83ABF}"/>
              </a:ext>
            </a:extLst>
          </p:cNvPr>
          <p:cNvGrpSpPr>
            <a:grpSpLocks/>
          </p:cNvGrpSpPr>
          <p:nvPr/>
        </p:nvGrpSpPr>
        <p:grpSpPr bwMode="auto">
          <a:xfrm>
            <a:off x="6858133" y="3879247"/>
            <a:ext cx="338221" cy="278441"/>
            <a:chOff x="2659" y="2511"/>
            <a:chExt cx="244" cy="188"/>
          </a:xfrm>
          <a:solidFill>
            <a:schemeClr val="bg2"/>
          </a:solidFill>
        </p:grpSpPr>
        <p:sp>
          <p:nvSpPr>
            <p:cNvPr id="1145" name="Freeform 310">
              <a:extLst>
                <a:ext uri="{FF2B5EF4-FFF2-40B4-BE49-F238E27FC236}">
                  <a16:creationId xmlns:a16="http://schemas.microsoft.com/office/drawing/2014/main" id="{6D6DFFAA-1C50-49F5-8E62-25BDFCD05381}"/>
                </a:ext>
              </a:extLst>
            </p:cNvPr>
            <p:cNvSpPr>
              <a:spLocks/>
            </p:cNvSpPr>
            <p:nvPr/>
          </p:nvSpPr>
          <p:spPr bwMode="auto">
            <a:xfrm>
              <a:off x="2659" y="2511"/>
              <a:ext cx="245" cy="188"/>
            </a:xfrm>
            <a:custGeom>
              <a:avLst/>
              <a:gdLst>
                <a:gd name="T0" fmla="*/ 4 w 244"/>
                <a:gd name="T1" fmla="*/ 138 h 188"/>
                <a:gd name="T2" fmla="*/ 18 w 244"/>
                <a:gd name="T3" fmla="*/ 138 h 188"/>
                <a:gd name="T4" fmla="*/ 50 w 244"/>
                <a:gd name="T5" fmla="*/ 132 h 188"/>
                <a:gd name="T6" fmla="*/ 62 w 244"/>
                <a:gd name="T7" fmla="*/ 115 h 188"/>
                <a:gd name="T8" fmla="*/ 64 w 244"/>
                <a:gd name="T9" fmla="*/ 74 h 188"/>
                <a:gd name="T10" fmla="*/ 84 w 244"/>
                <a:gd name="T11" fmla="*/ 70 h 188"/>
                <a:gd name="T12" fmla="*/ 120 w 244"/>
                <a:gd name="T13" fmla="*/ 39 h 188"/>
                <a:gd name="T14" fmla="*/ 186 w 244"/>
                <a:gd name="T15" fmla="*/ 0 h 188"/>
                <a:gd name="T16" fmla="*/ 193 w 244"/>
                <a:gd name="T17" fmla="*/ 2 h 188"/>
                <a:gd name="T18" fmla="*/ 201 w 244"/>
                <a:gd name="T19" fmla="*/ 4 h 188"/>
                <a:gd name="T20" fmla="*/ 211 w 244"/>
                <a:gd name="T21" fmla="*/ 8 h 188"/>
                <a:gd name="T22" fmla="*/ 221 w 244"/>
                <a:gd name="T23" fmla="*/ 16 h 188"/>
                <a:gd name="T24" fmla="*/ 232 w 244"/>
                <a:gd name="T25" fmla="*/ 10 h 188"/>
                <a:gd name="T26" fmla="*/ 244 w 244"/>
                <a:gd name="T27" fmla="*/ 52 h 188"/>
                <a:gd name="T28" fmla="*/ 240 w 244"/>
                <a:gd name="T29" fmla="*/ 68 h 188"/>
                <a:gd name="T30" fmla="*/ 236 w 244"/>
                <a:gd name="T31" fmla="*/ 107 h 188"/>
                <a:gd name="T32" fmla="*/ 205 w 244"/>
                <a:gd name="T33" fmla="*/ 144 h 188"/>
                <a:gd name="T34" fmla="*/ 207 w 244"/>
                <a:gd name="T35" fmla="*/ 155 h 188"/>
                <a:gd name="T36" fmla="*/ 186 w 244"/>
                <a:gd name="T37" fmla="*/ 169 h 188"/>
                <a:gd name="T38" fmla="*/ 152 w 244"/>
                <a:gd name="T39" fmla="*/ 165 h 188"/>
                <a:gd name="T40" fmla="*/ 146 w 244"/>
                <a:gd name="T41" fmla="*/ 173 h 188"/>
                <a:gd name="T42" fmla="*/ 119 w 244"/>
                <a:gd name="T43" fmla="*/ 163 h 188"/>
                <a:gd name="T44" fmla="*/ 109 w 244"/>
                <a:gd name="T45" fmla="*/ 169 h 188"/>
                <a:gd name="T46" fmla="*/ 93 w 244"/>
                <a:gd name="T47" fmla="*/ 157 h 188"/>
                <a:gd name="T48" fmla="*/ 64 w 244"/>
                <a:gd name="T49" fmla="*/ 157 h 188"/>
                <a:gd name="T50" fmla="*/ 52 w 244"/>
                <a:gd name="T51" fmla="*/ 188 h 188"/>
                <a:gd name="T52" fmla="*/ 43 w 244"/>
                <a:gd name="T53" fmla="*/ 179 h 188"/>
                <a:gd name="T54" fmla="*/ 29 w 244"/>
                <a:gd name="T55" fmla="*/ 180 h 188"/>
                <a:gd name="T56" fmla="*/ 16 w 244"/>
                <a:gd name="T57" fmla="*/ 173 h 188"/>
                <a:gd name="T58" fmla="*/ 12 w 244"/>
                <a:gd name="T59" fmla="*/ 171 h 188"/>
                <a:gd name="T60" fmla="*/ 14 w 244"/>
                <a:gd name="T61" fmla="*/ 165 h 188"/>
                <a:gd name="T62" fmla="*/ 4 w 244"/>
                <a:gd name="T63" fmla="*/ 153 h 188"/>
                <a:gd name="T64" fmla="*/ 0 w 244"/>
                <a:gd name="T65" fmla="*/ 146 h 188"/>
                <a:gd name="T66" fmla="*/ 4 w 244"/>
                <a:gd name="T67" fmla="*/ 1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 h="188">
                  <a:moveTo>
                    <a:pt x="4" y="138"/>
                  </a:moveTo>
                  <a:lnTo>
                    <a:pt x="18" y="138"/>
                  </a:lnTo>
                  <a:lnTo>
                    <a:pt x="50" y="132"/>
                  </a:lnTo>
                  <a:lnTo>
                    <a:pt x="62" y="115"/>
                  </a:lnTo>
                  <a:lnTo>
                    <a:pt x="64" y="74"/>
                  </a:lnTo>
                  <a:lnTo>
                    <a:pt x="84" y="70"/>
                  </a:lnTo>
                  <a:lnTo>
                    <a:pt x="120" y="39"/>
                  </a:lnTo>
                  <a:lnTo>
                    <a:pt x="186" y="0"/>
                  </a:lnTo>
                  <a:lnTo>
                    <a:pt x="193" y="2"/>
                  </a:lnTo>
                  <a:lnTo>
                    <a:pt x="201" y="4"/>
                  </a:lnTo>
                  <a:lnTo>
                    <a:pt x="211" y="8"/>
                  </a:lnTo>
                  <a:lnTo>
                    <a:pt x="221" y="16"/>
                  </a:lnTo>
                  <a:lnTo>
                    <a:pt x="232" y="10"/>
                  </a:lnTo>
                  <a:lnTo>
                    <a:pt x="244" y="52"/>
                  </a:lnTo>
                  <a:lnTo>
                    <a:pt x="240" y="68"/>
                  </a:lnTo>
                  <a:lnTo>
                    <a:pt x="236" y="107"/>
                  </a:lnTo>
                  <a:lnTo>
                    <a:pt x="205" y="144"/>
                  </a:lnTo>
                  <a:lnTo>
                    <a:pt x="207" y="155"/>
                  </a:lnTo>
                  <a:lnTo>
                    <a:pt x="186" y="169"/>
                  </a:lnTo>
                  <a:lnTo>
                    <a:pt x="152" y="165"/>
                  </a:lnTo>
                  <a:lnTo>
                    <a:pt x="146" y="173"/>
                  </a:lnTo>
                  <a:lnTo>
                    <a:pt x="119" y="163"/>
                  </a:lnTo>
                  <a:lnTo>
                    <a:pt x="109" y="169"/>
                  </a:lnTo>
                  <a:lnTo>
                    <a:pt x="93" y="157"/>
                  </a:lnTo>
                  <a:lnTo>
                    <a:pt x="64" y="157"/>
                  </a:lnTo>
                  <a:lnTo>
                    <a:pt x="52" y="188"/>
                  </a:lnTo>
                  <a:lnTo>
                    <a:pt x="43" y="179"/>
                  </a:lnTo>
                  <a:lnTo>
                    <a:pt x="29" y="180"/>
                  </a:lnTo>
                  <a:lnTo>
                    <a:pt x="16" y="173"/>
                  </a:lnTo>
                  <a:lnTo>
                    <a:pt x="12" y="171"/>
                  </a:lnTo>
                  <a:lnTo>
                    <a:pt x="14" y="165"/>
                  </a:lnTo>
                  <a:lnTo>
                    <a:pt x="4" y="153"/>
                  </a:lnTo>
                  <a:lnTo>
                    <a:pt x="0" y="146"/>
                  </a:lnTo>
                  <a:lnTo>
                    <a:pt x="4" y="138"/>
                  </a:lnTo>
                  <a:close/>
                </a:path>
              </a:pathLst>
            </a:custGeom>
            <a:grpFill/>
            <a:ln w="9525">
              <a:solidFill>
                <a:schemeClr val="bg2"/>
              </a:solidFill>
              <a:round/>
              <a:headEnd/>
              <a:tailEnd/>
            </a:ln>
          </p:spPr>
          <p:txBody>
            <a:bodyPr/>
            <a:lstStyle/>
            <a:p>
              <a:pPr>
                <a:defRPr/>
              </a:pPr>
              <a:endParaRPr lang="en-GB" dirty="0"/>
            </a:p>
          </p:txBody>
        </p:sp>
        <p:sp>
          <p:nvSpPr>
            <p:cNvPr id="1146" name="Freeform 311">
              <a:extLst>
                <a:ext uri="{FF2B5EF4-FFF2-40B4-BE49-F238E27FC236}">
                  <a16:creationId xmlns:a16="http://schemas.microsoft.com/office/drawing/2014/main" id="{FDC93328-3308-49B7-B6C3-EFD30692D1DE}"/>
                </a:ext>
              </a:extLst>
            </p:cNvPr>
            <p:cNvSpPr>
              <a:spLocks/>
            </p:cNvSpPr>
            <p:nvPr/>
          </p:nvSpPr>
          <p:spPr bwMode="auto">
            <a:xfrm>
              <a:off x="2659" y="2511"/>
              <a:ext cx="245" cy="188"/>
            </a:xfrm>
            <a:custGeom>
              <a:avLst/>
              <a:gdLst>
                <a:gd name="T0" fmla="*/ 4 w 244"/>
                <a:gd name="T1" fmla="*/ 138 h 188"/>
                <a:gd name="T2" fmla="*/ 18 w 244"/>
                <a:gd name="T3" fmla="*/ 138 h 188"/>
                <a:gd name="T4" fmla="*/ 50 w 244"/>
                <a:gd name="T5" fmla="*/ 132 h 188"/>
                <a:gd name="T6" fmla="*/ 62 w 244"/>
                <a:gd name="T7" fmla="*/ 115 h 188"/>
                <a:gd name="T8" fmla="*/ 64 w 244"/>
                <a:gd name="T9" fmla="*/ 74 h 188"/>
                <a:gd name="T10" fmla="*/ 84 w 244"/>
                <a:gd name="T11" fmla="*/ 70 h 188"/>
                <a:gd name="T12" fmla="*/ 120 w 244"/>
                <a:gd name="T13" fmla="*/ 39 h 188"/>
                <a:gd name="T14" fmla="*/ 188 w 244"/>
                <a:gd name="T15" fmla="*/ 0 h 188"/>
                <a:gd name="T16" fmla="*/ 195 w 244"/>
                <a:gd name="T17" fmla="*/ 2 h 188"/>
                <a:gd name="T18" fmla="*/ 203 w 244"/>
                <a:gd name="T19" fmla="*/ 4 h 188"/>
                <a:gd name="T20" fmla="*/ 213 w 244"/>
                <a:gd name="T21" fmla="*/ 8 h 188"/>
                <a:gd name="T22" fmla="*/ 223 w 244"/>
                <a:gd name="T23" fmla="*/ 16 h 188"/>
                <a:gd name="T24" fmla="*/ 234 w 244"/>
                <a:gd name="T25" fmla="*/ 10 h 188"/>
                <a:gd name="T26" fmla="*/ 246 w 244"/>
                <a:gd name="T27" fmla="*/ 52 h 188"/>
                <a:gd name="T28" fmla="*/ 242 w 244"/>
                <a:gd name="T29" fmla="*/ 68 h 188"/>
                <a:gd name="T30" fmla="*/ 238 w 244"/>
                <a:gd name="T31" fmla="*/ 107 h 188"/>
                <a:gd name="T32" fmla="*/ 207 w 244"/>
                <a:gd name="T33" fmla="*/ 144 h 188"/>
                <a:gd name="T34" fmla="*/ 209 w 244"/>
                <a:gd name="T35" fmla="*/ 155 h 188"/>
                <a:gd name="T36" fmla="*/ 188 w 244"/>
                <a:gd name="T37" fmla="*/ 169 h 188"/>
                <a:gd name="T38" fmla="*/ 154 w 244"/>
                <a:gd name="T39" fmla="*/ 165 h 188"/>
                <a:gd name="T40" fmla="*/ 148 w 244"/>
                <a:gd name="T41" fmla="*/ 173 h 188"/>
                <a:gd name="T42" fmla="*/ 119 w 244"/>
                <a:gd name="T43" fmla="*/ 163 h 188"/>
                <a:gd name="T44" fmla="*/ 109 w 244"/>
                <a:gd name="T45" fmla="*/ 169 h 188"/>
                <a:gd name="T46" fmla="*/ 93 w 244"/>
                <a:gd name="T47" fmla="*/ 157 h 188"/>
                <a:gd name="T48" fmla="*/ 64 w 244"/>
                <a:gd name="T49" fmla="*/ 157 h 188"/>
                <a:gd name="T50" fmla="*/ 52 w 244"/>
                <a:gd name="T51" fmla="*/ 188 h 188"/>
                <a:gd name="T52" fmla="*/ 43 w 244"/>
                <a:gd name="T53" fmla="*/ 179 h 188"/>
                <a:gd name="T54" fmla="*/ 29 w 244"/>
                <a:gd name="T55" fmla="*/ 180 h 188"/>
                <a:gd name="T56" fmla="*/ 16 w 244"/>
                <a:gd name="T57" fmla="*/ 173 h 188"/>
                <a:gd name="T58" fmla="*/ 12 w 244"/>
                <a:gd name="T59" fmla="*/ 171 h 188"/>
                <a:gd name="T60" fmla="*/ 14 w 244"/>
                <a:gd name="T61" fmla="*/ 165 h 188"/>
                <a:gd name="T62" fmla="*/ 4 w 244"/>
                <a:gd name="T63" fmla="*/ 153 h 188"/>
                <a:gd name="T64" fmla="*/ 0 w 244"/>
                <a:gd name="T65" fmla="*/ 146 h 188"/>
                <a:gd name="T66" fmla="*/ 4 w 244"/>
                <a:gd name="T67" fmla="*/ 138 h 1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4" h="188">
                  <a:moveTo>
                    <a:pt x="4" y="138"/>
                  </a:moveTo>
                  <a:lnTo>
                    <a:pt x="18" y="138"/>
                  </a:lnTo>
                  <a:lnTo>
                    <a:pt x="50" y="132"/>
                  </a:lnTo>
                  <a:lnTo>
                    <a:pt x="62" y="115"/>
                  </a:lnTo>
                  <a:lnTo>
                    <a:pt x="64" y="74"/>
                  </a:lnTo>
                  <a:lnTo>
                    <a:pt x="84" y="70"/>
                  </a:lnTo>
                  <a:lnTo>
                    <a:pt x="120" y="39"/>
                  </a:lnTo>
                  <a:lnTo>
                    <a:pt x="186" y="0"/>
                  </a:lnTo>
                  <a:lnTo>
                    <a:pt x="193" y="2"/>
                  </a:lnTo>
                  <a:lnTo>
                    <a:pt x="201" y="4"/>
                  </a:lnTo>
                  <a:lnTo>
                    <a:pt x="211" y="8"/>
                  </a:lnTo>
                  <a:lnTo>
                    <a:pt x="221" y="16"/>
                  </a:lnTo>
                  <a:lnTo>
                    <a:pt x="232" y="10"/>
                  </a:lnTo>
                  <a:lnTo>
                    <a:pt x="244" y="52"/>
                  </a:lnTo>
                  <a:lnTo>
                    <a:pt x="240" y="68"/>
                  </a:lnTo>
                  <a:lnTo>
                    <a:pt x="236" y="107"/>
                  </a:lnTo>
                  <a:lnTo>
                    <a:pt x="205" y="144"/>
                  </a:lnTo>
                  <a:lnTo>
                    <a:pt x="207" y="155"/>
                  </a:lnTo>
                  <a:lnTo>
                    <a:pt x="186" y="169"/>
                  </a:lnTo>
                  <a:lnTo>
                    <a:pt x="152" y="165"/>
                  </a:lnTo>
                  <a:lnTo>
                    <a:pt x="146" y="173"/>
                  </a:lnTo>
                  <a:lnTo>
                    <a:pt x="119" y="163"/>
                  </a:lnTo>
                  <a:lnTo>
                    <a:pt x="109" y="169"/>
                  </a:lnTo>
                  <a:lnTo>
                    <a:pt x="93" y="157"/>
                  </a:lnTo>
                  <a:lnTo>
                    <a:pt x="64" y="157"/>
                  </a:lnTo>
                  <a:lnTo>
                    <a:pt x="52" y="188"/>
                  </a:lnTo>
                  <a:lnTo>
                    <a:pt x="43" y="179"/>
                  </a:lnTo>
                  <a:lnTo>
                    <a:pt x="29" y="180"/>
                  </a:lnTo>
                  <a:lnTo>
                    <a:pt x="16" y="173"/>
                  </a:lnTo>
                  <a:lnTo>
                    <a:pt x="12" y="171"/>
                  </a:lnTo>
                  <a:lnTo>
                    <a:pt x="14" y="165"/>
                  </a:lnTo>
                  <a:lnTo>
                    <a:pt x="4" y="153"/>
                  </a:lnTo>
                  <a:lnTo>
                    <a:pt x="0" y="146"/>
                  </a:lnTo>
                  <a:lnTo>
                    <a:pt x="4" y="138"/>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47" name="Centralafrikansk Republik">
            <a:extLst>
              <a:ext uri="{FF2B5EF4-FFF2-40B4-BE49-F238E27FC236}">
                <a16:creationId xmlns:a16="http://schemas.microsoft.com/office/drawing/2014/main" id="{946A171C-8F1B-45A9-BBE0-87039D24899E}"/>
              </a:ext>
            </a:extLst>
          </p:cNvPr>
          <p:cNvGrpSpPr>
            <a:grpSpLocks/>
          </p:cNvGrpSpPr>
          <p:nvPr/>
        </p:nvGrpSpPr>
        <p:grpSpPr bwMode="auto">
          <a:xfrm>
            <a:off x="7170125" y="4178424"/>
            <a:ext cx="271958" cy="183653"/>
            <a:chOff x="2884" y="2713"/>
            <a:chExt cx="197" cy="124"/>
          </a:xfrm>
          <a:solidFill>
            <a:schemeClr val="bg2"/>
          </a:solidFill>
        </p:grpSpPr>
        <p:sp>
          <p:nvSpPr>
            <p:cNvPr id="1148" name="Freeform 313">
              <a:extLst>
                <a:ext uri="{FF2B5EF4-FFF2-40B4-BE49-F238E27FC236}">
                  <a16:creationId xmlns:a16="http://schemas.microsoft.com/office/drawing/2014/main" id="{710A391A-8BBE-44A2-A6B1-40BA503A6669}"/>
                </a:ext>
              </a:extLst>
            </p:cNvPr>
            <p:cNvSpPr>
              <a:spLocks/>
            </p:cNvSpPr>
            <p:nvPr/>
          </p:nvSpPr>
          <p:spPr bwMode="auto">
            <a:xfrm>
              <a:off x="2883" y="2713"/>
              <a:ext cx="198" cy="124"/>
            </a:xfrm>
            <a:custGeom>
              <a:avLst/>
              <a:gdLst>
                <a:gd name="T0" fmla="*/ 19 w 197"/>
                <a:gd name="T1" fmla="*/ 52 h 124"/>
                <a:gd name="T2" fmla="*/ 64 w 197"/>
                <a:gd name="T3" fmla="*/ 40 h 124"/>
                <a:gd name="T4" fmla="*/ 66 w 197"/>
                <a:gd name="T5" fmla="*/ 29 h 124"/>
                <a:gd name="T6" fmla="*/ 89 w 197"/>
                <a:gd name="T7" fmla="*/ 25 h 124"/>
                <a:gd name="T8" fmla="*/ 113 w 197"/>
                <a:gd name="T9" fmla="*/ 1 h 124"/>
                <a:gd name="T10" fmla="*/ 125 w 197"/>
                <a:gd name="T11" fmla="*/ 0 h 124"/>
                <a:gd name="T12" fmla="*/ 136 w 197"/>
                <a:gd name="T13" fmla="*/ 7 h 124"/>
                <a:gd name="T14" fmla="*/ 138 w 197"/>
                <a:gd name="T15" fmla="*/ 21 h 124"/>
                <a:gd name="T16" fmla="*/ 138 w 197"/>
                <a:gd name="T17" fmla="*/ 33 h 124"/>
                <a:gd name="T18" fmla="*/ 175 w 197"/>
                <a:gd name="T19" fmla="*/ 58 h 124"/>
                <a:gd name="T20" fmla="*/ 197 w 197"/>
                <a:gd name="T21" fmla="*/ 89 h 124"/>
                <a:gd name="T22" fmla="*/ 167 w 197"/>
                <a:gd name="T23" fmla="*/ 87 h 124"/>
                <a:gd name="T24" fmla="*/ 134 w 197"/>
                <a:gd name="T25" fmla="*/ 97 h 124"/>
                <a:gd name="T26" fmla="*/ 123 w 197"/>
                <a:gd name="T27" fmla="*/ 104 h 124"/>
                <a:gd name="T28" fmla="*/ 101 w 197"/>
                <a:gd name="T29" fmla="*/ 103 h 124"/>
                <a:gd name="T30" fmla="*/ 89 w 197"/>
                <a:gd name="T31" fmla="*/ 99 h 124"/>
                <a:gd name="T32" fmla="*/ 76 w 197"/>
                <a:gd name="T33" fmla="*/ 85 h 124"/>
                <a:gd name="T34" fmla="*/ 62 w 197"/>
                <a:gd name="T35" fmla="*/ 101 h 124"/>
                <a:gd name="T36" fmla="*/ 60 w 197"/>
                <a:gd name="T37" fmla="*/ 114 h 124"/>
                <a:gd name="T38" fmla="*/ 31 w 197"/>
                <a:gd name="T39" fmla="*/ 112 h 124"/>
                <a:gd name="T40" fmla="*/ 23 w 197"/>
                <a:gd name="T41" fmla="*/ 124 h 124"/>
                <a:gd name="T42" fmla="*/ 9 w 197"/>
                <a:gd name="T43" fmla="*/ 108 h 124"/>
                <a:gd name="T44" fmla="*/ 0 w 197"/>
                <a:gd name="T45" fmla="*/ 83 h 124"/>
                <a:gd name="T46" fmla="*/ 0 w 197"/>
                <a:gd name="T47" fmla="*/ 68 h 124"/>
                <a:gd name="T48" fmla="*/ 19 w 197"/>
                <a:gd name="T49" fmla="*/ 5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7" h="124">
                  <a:moveTo>
                    <a:pt x="19" y="52"/>
                  </a:moveTo>
                  <a:lnTo>
                    <a:pt x="64" y="40"/>
                  </a:lnTo>
                  <a:lnTo>
                    <a:pt x="66" y="29"/>
                  </a:lnTo>
                  <a:lnTo>
                    <a:pt x="89" y="25"/>
                  </a:lnTo>
                  <a:lnTo>
                    <a:pt x="113" y="1"/>
                  </a:lnTo>
                  <a:lnTo>
                    <a:pt x="125" y="0"/>
                  </a:lnTo>
                  <a:lnTo>
                    <a:pt x="136" y="7"/>
                  </a:lnTo>
                  <a:lnTo>
                    <a:pt x="138" y="21"/>
                  </a:lnTo>
                  <a:lnTo>
                    <a:pt x="138" y="33"/>
                  </a:lnTo>
                  <a:lnTo>
                    <a:pt x="175" y="58"/>
                  </a:lnTo>
                  <a:lnTo>
                    <a:pt x="197" y="89"/>
                  </a:lnTo>
                  <a:lnTo>
                    <a:pt x="167" y="87"/>
                  </a:lnTo>
                  <a:lnTo>
                    <a:pt x="134" y="97"/>
                  </a:lnTo>
                  <a:lnTo>
                    <a:pt x="123" y="104"/>
                  </a:lnTo>
                  <a:lnTo>
                    <a:pt x="101" y="103"/>
                  </a:lnTo>
                  <a:lnTo>
                    <a:pt x="89" y="99"/>
                  </a:lnTo>
                  <a:lnTo>
                    <a:pt x="76" y="85"/>
                  </a:lnTo>
                  <a:lnTo>
                    <a:pt x="62" y="101"/>
                  </a:lnTo>
                  <a:lnTo>
                    <a:pt x="60" y="114"/>
                  </a:lnTo>
                  <a:lnTo>
                    <a:pt x="31" y="112"/>
                  </a:lnTo>
                  <a:lnTo>
                    <a:pt x="23" y="124"/>
                  </a:lnTo>
                  <a:lnTo>
                    <a:pt x="9" y="108"/>
                  </a:lnTo>
                  <a:lnTo>
                    <a:pt x="0" y="83"/>
                  </a:lnTo>
                  <a:lnTo>
                    <a:pt x="0" y="68"/>
                  </a:lnTo>
                  <a:lnTo>
                    <a:pt x="19" y="52"/>
                  </a:lnTo>
                  <a:close/>
                </a:path>
              </a:pathLst>
            </a:custGeom>
            <a:grpFill/>
            <a:ln w="9525">
              <a:solidFill>
                <a:schemeClr val="bg2"/>
              </a:solidFill>
              <a:round/>
              <a:headEnd/>
              <a:tailEnd/>
            </a:ln>
          </p:spPr>
          <p:txBody>
            <a:bodyPr/>
            <a:lstStyle/>
            <a:p>
              <a:pPr>
                <a:defRPr/>
              </a:pPr>
              <a:endParaRPr lang="en-GB" dirty="0"/>
            </a:p>
          </p:txBody>
        </p:sp>
        <p:sp>
          <p:nvSpPr>
            <p:cNvPr id="1149" name="Freeform 314">
              <a:extLst>
                <a:ext uri="{FF2B5EF4-FFF2-40B4-BE49-F238E27FC236}">
                  <a16:creationId xmlns:a16="http://schemas.microsoft.com/office/drawing/2014/main" id="{0A3FA96E-0174-4FFD-9FED-BD9CEC408F6D}"/>
                </a:ext>
              </a:extLst>
            </p:cNvPr>
            <p:cNvSpPr>
              <a:spLocks/>
            </p:cNvSpPr>
            <p:nvPr/>
          </p:nvSpPr>
          <p:spPr bwMode="auto">
            <a:xfrm>
              <a:off x="2883" y="2713"/>
              <a:ext cx="198" cy="124"/>
            </a:xfrm>
            <a:custGeom>
              <a:avLst/>
              <a:gdLst>
                <a:gd name="T0" fmla="*/ 19 w 197"/>
                <a:gd name="T1" fmla="*/ 52 h 124"/>
                <a:gd name="T2" fmla="*/ 64 w 197"/>
                <a:gd name="T3" fmla="*/ 40 h 124"/>
                <a:gd name="T4" fmla="*/ 66 w 197"/>
                <a:gd name="T5" fmla="*/ 29 h 124"/>
                <a:gd name="T6" fmla="*/ 89 w 197"/>
                <a:gd name="T7" fmla="*/ 25 h 124"/>
                <a:gd name="T8" fmla="*/ 115 w 197"/>
                <a:gd name="T9" fmla="*/ 1 h 124"/>
                <a:gd name="T10" fmla="*/ 127 w 197"/>
                <a:gd name="T11" fmla="*/ 0 h 124"/>
                <a:gd name="T12" fmla="*/ 138 w 197"/>
                <a:gd name="T13" fmla="*/ 7 h 124"/>
                <a:gd name="T14" fmla="*/ 140 w 197"/>
                <a:gd name="T15" fmla="*/ 21 h 124"/>
                <a:gd name="T16" fmla="*/ 140 w 197"/>
                <a:gd name="T17" fmla="*/ 33 h 124"/>
                <a:gd name="T18" fmla="*/ 177 w 197"/>
                <a:gd name="T19" fmla="*/ 58 h 124"/>
                <a:gd name="T20" fmla="*/ 199 w 197"/>
                <a:gd name="T21" fmla="*/ 89 h 124"/>
                <a:gd name="T22" fmla="*/ 169 w 197"/>
                <a:gd name="T23" fmla="*/ 87 h 124"/>
                <a:gd name="T24" fmla="*/ 136 w 197"/>
                <a:gd name="T25" fmla="*/ 97 h 124"/>
                <a:gd name="T26" fmla="*/ 125 w 197"/>
                <a:gd name="T27" fmla="*/ 104 h 124"/>
                <a:gd name="T28" fmla="*/ 103 w 197"/>
                <a:gd name="T29" fmla="*/ 103 h 124"/>
                <a:gd name="T30" fmla="*/ 89 w 197"/>
                <a:gd name="T31" fmla="*/ 99 h 124"/>
                <a:gd name="T32" fmla="*/ 76 w 197"/>
                <a:gd name="T33" fmla="*/ 85 h 124"/>
                <a:gd name="T34" fmla="*/ 62 w 197"/>
                <a:gd name="T35" fmla="*/ 101 h 124"/>
                <a:gd name="T36" fmla="*/ 60 w 197"/>
                <a:gd name="T37" fmla="*/ 114 h 124"/>
                <a:gd name="T38" fmla="*/ 31 w 197"/>
                <a:gd name="T39" fmla="*/ 112 h 124"/>
                <a:gd name="T40" fmla="*/ 23 w 197"/>
                <a:gd name="T41" fmla="*/ 124 h 124"/>
                <a:gd name="T42" fmla="*/ 9 w 197"/>
                <a:gd name="T43" fmla="*/ 108 h 124"/>
                <a:gd name="T44" fmla="*/ 0 w 197"/>
                <a:gd name="T45" fmla="*/ 83 h 124"/>
                <a:gd name="T46" fmla="*/ 0 w 197"/>
                <a:gd name="T47" fmla="*/ 68 h 124"/>
                <a:gd name="T48" fmla="*/ 19 w 197"/>
                <a:gd name="T49" fmla="*/ 52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7" h="124">
                  <a:moveTo>
                    <a:pt x="19" y="52"/>
                  </a:moveTo>
                  <a:lnTo>
                    <a:pt x="64" y="40"/>
                  </a:lnTo>
                  <a:lnTo>
                    <a:pt x="66" y="29"/>
                  </a:lnTo>
                  <a:lnTo>
                    <a:pt x="89" y="25"/>
                  </a:lnTo>
                  <a:lnTo>
                    <a:pt x="113" y="1"/>
                  </a:lnTo>
                  <a:lnTo>
                    <a:pt x="125" y="0"/>
                  </a:lnTo>
                  <a:lnTo>
                    <a:pt x="136" y="7"/>
                  </a:lnTo>
                  <a:lnTo>
                    <a:pt x="138" y="21"/>
                  </a:lnTo>
                  <a:lnTo>
                    <a:pt x="138" y="33"/>
                  </a:lnTo>
                  <a:lnTo>
                    <a:pt x="175" y="58"/>
                  </a:lnTo>
                  <a:lnTo>
                    <a:pt x="197" y="89"/>
                  </a:lnTo>
                  <a:lnTo>
                    <a:pt x="167" y="87"/>
                  </a:lnTo>
                  <a:lnTo>
                    <a:pt x="134" y="97"/>
                  </a:lnTo>
                  <a:lnTo>
                    <a:pt x="123" y="104"/>
                  </a:lnTo>
                  <a:lnTo>
                    <a:pt x="101" y="103"/>
                  </a:lnTo>
                  <a:lnTo>
                    <a:pt x="89" y="99"/>
                  </a:lnTo>
                  <a:lnTo>
                    <a:pt x="76" y="85"/>
                  </a:lnTo>
                  <a:lnTo>
                    <a:pt x="62" y="101"/>
                  </a:lnTo>
                  <a:lnTo>
                    <a:pt x="60" y="114"/>
                  </a:lnTo>
                  <a:lnTo>
                    <a:pt x="31" y="112"/>
                  </a:lnTo>
                  <a:lnTo>
                    <a:pt x="23" y="124"/>
                  </a:lnTo>
                  <a:lnTo>
                    <a:pt x="9" y="108"/>
                  </a:lnTo>
                  <a:lnTo>
                    <a:pt x="0" y="83"/>
                  </a:lnTo>
                  <a:lnTo>
                    <a:pt x="0" y="68"/>
                  </a:lnTo>
                  <a:lnTo>
                    <a:pt x="19" y="5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50" name="Sudan">
            <a:extLst>
              <a:ext uri="{FF2B5EF4-FFF2-40B4-BE49-F238E27FC236}">
                <a16:creationId xmlns:a16="http://schemas.microsoft.com/office/drawing/2014/main" id="{D4A00185-D994-4AD3-AFAF-DAD43F4DCD64}"/>
              </a:ext>
            </a:extLst>
          </p:cNvPr>
          <p:cNvGrpSpPr>
            <a:grpSpLocks/>
          </p:cNvGrpSpPr>
          <p:nvPr/>
        </p:nvGrpSpPr>
        <p:grpSpPr bwMode="auto">
          <a:xfrm>
            <a:off x="7326121" y="3895539"/>
            <a:ext cx="356168" cy="442841"/>
            <a:chOff x="2997" y="2522"/>
            <a:chExt cx="258" cy="299"/>
          </a:xfrm>
          <a:solidFill>
            <a:schemeClr val="bg2"/>
          </a:solidFill>
        </p:grpSpPr>
        <p:sp>
          <p:nvSpPr>
            <p:cNvPr id="1151" name="Freeform 316">
              <a:extLst>
                <a:ext uri="{FF2B5EF4-FFF2-40B4-BE49-F238E27FC236}">
                  <a16:creationId xmlns:a16="http://schemas.microsoft.com/office/drawing/2014/main" id="{CE2AB973-82F9-4F06-BA6C-274DD4D0F050}"/>
                </a:ext>
              </a:extLst>
            </p:cNvPr>
            <p:cNvSpPr>
              <a:spLocks/>
            </p:cNvSpPr>
            <p:nvPr/>
          </p:nvSpPr>
          <p:spPr bwMode="auto">
            <a:xfrm>
              <a:off x="2997" y="2522"/>
              <a:ext cx="258" cy="299"/>
            </a:xfrm>
            <a:custGeom>
              <a:avLst/>
              <a:gdLst>
                <a:gd name="T0" fmla="*/ 183 w 258"/>
                <a:gd name="T1" fmla="*/ 20 h 299"/>
                <a:gd name="T2" fmla="*/ 203 w 258"/>
                <a:gd name="T3" fmla="*/ 0 h 299"/>
                <a:gd name="T4" fmla="*/ 211 w 258"/>
                <a:gd name="T5" fmla="*/ 0 h 299"/>
                <a:gd name="T6" fmla="*/ 232 w 258"/>
                <a:gd name="T7" fmla="*/ 18 h 299"/>
                <a:gd name="T8" fmla="*/ 236 w 258"/>
                <a:gd name="T9" fmla="*/ 32 h 299"/>
                <a:gd name="T10" fmla="*/ 234 w 258"/>
                <a:gd name="T11" fmla="*/ 59 h 299"/>
                <a:gd name="T12" fmla="*/ 258 w 258"/>
                <a:gd name="T13" fmla="*/ 84 h 299"/>
                <a:gd name="T14" fmla="*/ 230 w 258"/>
                <a:gd name="T15" fmla="*/ 96 h 299"/>
                <a:gd name="T16" fmla="*/ 224 w 258"/>
                <a:gd name="T17" fmla="*/ 125 h 299"/>
                <a:gd name="T18" fmla="*/ 224 w 258"/>
                <a:gd name="T19" fmla="*/ 138 h 299"/>
                <a:gd name="T20" fmla="*/ 201 w 258"/>
                <a:gd name="T21" fmla="*/ 175 h 299"/>
                <a:gd name="T22" fmla="*/ 201 w 258"/>
                <a:gd name="T23" fmla="*/ 191 h 299"/>
                <a:gd name="T24" fmla="*/ 189 w 258"/>
                <a:gd name="T25" fmla="*/ 193 h 299"/>
                <a:gd name="T26" fmla="*/ 189 w 258"/>
                <a:gd name="T27" fmla="*/ 228 h 299"/>
                <a:gd name="T28" fmla="*/ 170 w 258"/>
                <a:gd name="T29" fmla="*/ 228 h 299"/>
                <a:gd name="T30" fmla="*/ 174 w 258"/>
                <a:gd name="T31" fmla="*/ 241 h 299"/>
                <a:gd name="T32" fmla="*/ 183 w 258"/>
                <a:gd name="T33" fmla="*/ 243 h 299"/>
                <a:gd name="T34" fmla="*/ 207 w 258"/>
                <a:gd name="T35" fmla="*/ 274 h 299"/>
                <a:gd name="T36" fmla="*/ 213 w 258"/>
                <a:gd name="T37" fmla="*/ 274 h 299"/>
                <a:gd name="T38" fmla="*/ 213 w 258"/>
                <a:gd name="T39" fmla="*/ 288 h 299"/>
                <a:gd name="T40" fmla="*/ 193 w 258"/>
                <a:gd name="T41" fmla="*/ 288 h 299"/>
                <a:gd name="T42" fmla="*/ 185 w 258"/>
                <a:gd name="T43" fmla="*/ 295 h 299"/>
                <a:gd name="T44" fmla="*/ 135 w 258"/>
                <a:gd name="T45" fmla="*/ 299 h 299"/>
                <a:gd name="T46" fmla="*/ 119 w 258"/>
                <a:gd name="T47" fmla="*/ 288 h 299"/>
                <a:gd name="T48" fmla="*/ 92 w 258"/>
                <a:gd name="T49" fmla="*/ 290 h 299"/>
                <a:gd name="T50" fmla="*/ 84 w 258"/>
                <a:gd name="T51" fmla="*/ 280 h 299"/>
                <a:gd name="T52" fmla="*/ 62 w 258"/>
                <a:gd name="T53" fmla="*/ 249 h 299"/>
                <a:gd name="T54" fmla="*/ 25 w 258"/>
                <a:gd name="T55" fmla="*/ 224 h 299"/>
                <a:gd name="T56" fmla="*/ 23 w 258"/>
                <a:gd name="T57" fmla="*/ 198 h 299"/>
                <a:gd name="T58" fmla="*/ 12 w 258"/>
                <a:gd name="T59" fmla="*/ 191 h 299"/>
                <a:gd name="T60" fmla="*/ 8 w 258"/>
                <a:gd name="T61" fmla="*/ 165 h 299"/>
                <a:gd name="T62" fmla="*/ 0 w 258"/>
                <a:gd name="T63" fmla="*/ 158 h 299"/>
                <a:gd name="T64" fmla="*/ 15 w 258"/>
                <a:gd name="T65" fmla="*/ 119 h 299"/>
                <a:gd name="T66" fmla="*/ 29 w 258"/>
                <a:gd name="T67" fmla="*/ 117 h 299"/>
                <a:gd name="T68" fmla="*/ 31 w 258"/>
                <a:gd name="T69" fmla="*/ 45 h 299"/>
                <a:gd name="T70" fmla="*/ 49 w 258"/>
                <a:gd name="T71" fmla="*/ 45 h 299"/>
                <a:gd name="T72" fmla="*/ 49 w 258"/>
                <a:gd name="T73" fmla="*/ 12 h 299"/>
                <a:gd name="T74" fmla="*/ 174 w 258"/>
                <a:gd name="T75" fmla="*/ 14 h 299"/>
                <a:gd name="T76" fmla="*/ 183 w 258"/>
                <a:gd name="T77" fmla="*/ 2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299">
                  <a:moveTo>
                    <a:pt x="183" y="20"/>
                  </a:moveTo>
                  <a:lnTo>
                    <a:pt x="203" y="0"/>
                  </a:lnTo>
                  <a:lnTo>
                    <a:pt x="211" y="0"/>
                  </a:lnTo>
                  <a:lnTo>
                    <a:pt x="232" y="18"/>
                  </a:lnTo>
                  <a:lnTo>
                    <a:pt x="236" y="32"/>
                  </a:lnTo>
                  <a:lnTo>
                    <a:pt x="234" y="59"/>
                  </a:lnTo>
                  <a:lnTo>
                    <a:pt x="258" y="84"/>
                  </a:lnTo>
                  <a:lnTo>
                    <a:pt x="230" y="96"/>
                  </a:lnTo>
                  <a:lnTo>
                    <a:pt x="224" y="125"/>
                  </a:lnTo>
                  <a:lnTo>
                    <a:pt x="224" y="138"/>
                  </a:lnTo>
                  <a:lnTo>
                    <a:pt x="201" y="175"/>
                  </a:lnTo>
                  <a:lnTo>
                    <a:pt x="201" y="191"/>
                  </a:lnTo>
                  <a:lnTo>
                    <a:pt x="189" y="193"/>
                  </a:lnTo>
                  <a:lnTo>
                    <a:pt x="189" y="228"/>
                  </a:lnTo>
                  <a:lnTo>
                    <a:pt x="170" y="228"/>
                  </a:lnTo>
                  <a:lnTo>
                    <a:pt x="174" y="241"/>
                  </a:lnTo>
                  <a:lnTo>
                    <a:pt x="183" y="243"/>
                  </a:lnTo>
                  <a:lnTo>
                    <a:pt x="207" y="274"/>
                  </a:lnTo>
                  <a:lnTo>
                    <a:pt x="213" y="274"/>
                  </a:lnTo>
                  <a:lnTo>
                    <a:pt x="213" y="288"/>
                  </a:lnTo>
                  <a:lnTo>
                    <a:pt x="193" y="288"/>
                  </a:lnTo>
                  <a:lnTo>
                    <a:pt x="185" y="295"/>
                  </a:lnTo>
                  <a:lnTo>
                    <a:pt x="135" y="299"/>
                  </a:lnTo>
                  <a:lnTo>
                    <a:pt x="119" y="288"/>
                  </a:lnTo>
                  <a:lnTo>
                    <a:pt x="92" y="290"/>
                  </a:lnTo>
                  <a:lnTo>
                    <a:pt x="84" y="280"/>
                  </a:lnTo>
                  <a:lnTo>
                    <a:pt x="62" y="249"/>
                  </a:lnTo>
                  <a:lnTo>
                    <a:pt x="25" y="224"/>
                  </a:lnTo>
                  <a:lnTo>
                    <a:pt x="23" y="198"/>
                  </a:lnTo>
                  <a:lnTo>
                    <a:pt x="12" y="191"/>
                  </a:lnTo>
                  <a:lnTo>
                    <a:pt x="8" y="165"/>
                  </a:lnTo>
                  <a:lnTo>
                    <a:pt x="0" y="158"/>
                  </a:lnTo>
                  <a:lnTo>
                    <a:pt x="15" y="119"/>
                  </a:lnTo>
                  <a:lnTo>
                    <a:pt x="29" y="117"/>
                  </a:lnTo>
                  <a:lnTo>
                    <a:pt x="31" y="45"/>
                  </a:lnTo>
                  <a:lnTo>
                    <a:pt x="49" y="45"/>
                  </a:lnTo>
                  <a:lnTo>
                    <a:pt x="49" y="12"/>
                  </a:lnTo>
                  <a:lnTo>
                    <a:pt x="174" y="14"/>
                  </a:lnTo>
                  <a:lnTo>
                    <a:pt x="183" y="20"/>
                  </a:lnTo>
                  <a:close/>
                </a:path>
              </a:pathLst>
            </a:custGeom>
            <a:grpFill/>
            <a:ln w="9525">
              <a:solidFill>
                <a:schemeClr val="bg2"/>
              </a:solidFill>
              <a:round/>
              <a:headEnd/>
              <a:tailEnd/>
            </a:ln>
          </p:spPr>
          <p:txBody>
            <a:bodyPr/>
            <a:lstStyle/>
            <a:p>
              <a:pPr>
                <a:defRPr/>
              </a:pPr>
              <a:endParaRPr lang="en-GB" dirty="0"/>
            </a:p>
          </p:txBody>
        </p:sp>
        <p:sp>
          <p:nvSpPr>
            <p:cNvPr id="1152" name="Freeform 317">
              <a:extLst>
                <a:ext uri="{FF2B5EF4-FFF2-40B4-BE49-F238E27FC236}">
                  <a16:creationId xmlns:a16="http://schemas.microsoft.com/office/drawing/2014/main" id="{B6835747-05D3-4166-84DC-B6BF95B63336}"/>
                </a:ext>
              </a:extLst>
            </p:cNvPr>
            <p:cNvSpPr>
              <a:spLocks/>
            </p:cNvSpPr>
            <p:nvPr/>
          </p:nvSpPr>
          <p:spPr bwMode="auto">
            <a:xfrm>
              <a:off x="2997" y="2522"/>
              <a:ext cx="258" cy="299"/>
            </a:xfrm>
            <a:custGeom>
              <a:avLst/>
              <a:gdLst>
                <a:gd name="T0" fmla="*/ 183 w 258"/>
                <a:gd name="T1" fmla="*/ 20 h 299"/>
                <a:gd name="T2" fmla="*/ 203 w 258"/>
                <a:gd name="T3" fmla="*/ 0 h 299"/>
                <a:gd name="T4" fmla="*/ 211 w 258"/>
                <a:gd name="T5" fmla="*/ 0 h 299"/>
                <a:gd name="T6" fmla="*/ 232 w 258"/>
                <a:gd name="T7" fmla="*/ 18 h 299"/>
                <a:gd name="T8" fmla="*/ 236 w 258"/>
                <a:gd name="T9" fmla="*/ 32 h 299"/>
                <a:gd name="T10" fmla="*/ 234 w 258"/>
                <a:gd name="T11" fmla="*/ 59 h 299"/>
                <a:gd name="T12" fmla="*/ 258 w 258"/>
                <a:gd name="T13" fmla="*/ 84 h 299"/>
                <a:gd name="T14" fmla="*/ 230 w 258"/>
                <a:gd name="T15" fmla="*/ 96 h 299"/>
                <a:gd name="T16" fmla="*/ 224 w 258"/>
                <a:gd name="T17" fmla="*/ 125 h 299"/>
                <a:gd name="T18" fmla="*/ 224 w 258"/>
                <a:gd name="T19" fmla="*/ 138 h 299"/>
                <a:gd name="T20" fmla="*/ 201 w 258"/>
                <a:gd name="T21" fmla="*/ 175 h 299"/>
                <a:gd name="T22" fmla="*/ 201 w 258"/>
                <a:gd name="T23" fmla="*/ 191 h 299"/>
                <a:gd name="T24" fmla="*/ 189 w 258"/>
                <a:gd name="T25" fmla="*/ 193 h 299"/>
                <a:gd name="T26" fmla="*/ 189 w 258"/>
                <a:gd name="T27" fmla="*/ 228 h 299"/>
                <a:gd name="T28" fmla="*/ 170 w 258"/>
                <a:gd name="T29" fmla="*/ 228 h 299"/>
                <a:gd name="T30" fmla="*/ 174 w 258"/>
                <a:gd name="T31" fmla="*/ 241 h 299"/>
                <a:gd name="T32" fmla="*/ 183 w 258"/>
                <a:gd name="T33" fmla="*/ 243 h 299"/>
                <a:gd name="T34" fmla="*/ 207 w 258"/>
                <a:gd name="T35" fmla="*/ 274 h 299"/>
                <a:gd name="T36" fmla="*/ 213 w 258"/>
                <a:gd name="T37" fmla="*/ 274 h 299"/>
                <a:gd name="T38" fmla="*/ 213 w 258"/>
                <a:gd name="T39" fmla="*/ 288 h 299"/>
                <a:gd name="T40" fmla="*/ 193 w 258"/>
                <a:gd name="T41" fmla="*/ 288 h 299"/>
                <a:gd name="T42" fmla="*/ 185 w 258"/>
                <a:gd name="T43" fmla="*/ 295 h 299"/>
                <a:gd name="T44" fmla="*/ 135 w 258"/>
                <a:gd name="T45" fmla="*/ 299 h 299"/>
                <a:gd name="T46" fmla="*/ 119 w 258"/>
                <a:gd name="T47" fmla="*/ 288 h 299"/>
                <a:gd name="T48" fmla="*/ 92 w 258"/>
                <a:gd name="T49" fmla="*/ 290 h 299"/>
                <a:gd name="T50" fmla="*/ 84 w 258"/>
                <a:gd name="T51" fmla="*/ 280 h 299"/>
                <a:gd name="T52" fmla="*/ 62 w 258"/>
                <a:gd name="T53" fmla="*/ 249 h 299"/>
                <a:gd name="T54" fmla="*/ 25 w 258"/>
                <a:gd name="T55" fmla="*/ 224 h 299"/>
                <a:gd name="T56" fmla="*/ 23 w 258"/>
                <a:gd name="T57" fmla="*/ 198 h 299"/>
                <a:gd name="T58" fmla="*/ 12 w 258"/>
                <a:gd name="T59" fmla="*/ 191 h 299"/>
                <a:gd name="T60" fmla="*/ 8 w 258"/>
                <a:gd name="T61" fmla="*/ 165 h 299"/>
                <a:gd name="T62" fmla="*/ 0 w 258"/>
                <a:gd name="T63" fmla="*/ 158 h 299"/>
                <a:gd name="T64" fmla="*/ 15 w 258"/>
                <a:gd name="T65" fmla="*/ 119 h 299"/>
                <a:gd name="T66" fmla="*/ 29 w 258"/>
                <a:gd name="T67" fmla="*/ 117 h 299"/>
                <a:gd name="T68" fmla="*/ 31 w 258"/>
                <a:gd name="T69" fmla="*/ 45 h 299"/>
                <a:gd name="T70" fmla="*/ 49 w 258"/>
                <a:gd name="T71" fmla="*/ 45 h 299"/>
                <a:gd name="T72" fmla="*/ 49 w 258"/>
                <a:gd name="T73" fmla="*/ 12 h 299"/>
                <a:gd name="T74" fmla="*/ 174 w 258"/>
                <a:gd name="T75" fmla="*/ 14 h 299"/>
                <a:gd name="T76" fmla="*/ 183 w 258"/>
                <a:gd name="T77" fmla="*/ 20 h 2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8" h="299">
                  <a:moveTo>
                    <a:pt x="183" y="20"/>
                  </a:moveTo>
                  <a:lnTo>
                    <a:pt x="203" y="0"/>
                  </a:lnTo>
                  <a:lnTo>
                    <a:pt x="211" y="0"/>
                  </a:lnTo>
                  <a:lnTo>
                    <a:pt x="232" y="18"/>
                  </a:lnTo>
                  <a:lnTo>
                    <a:pt x="236" y="32"/>
                  </a:lnTo>
                  <a:lnTo>
                    <a:pt x="234" y="59"/>
                  </a:lnTo>
                  <a:lnTo>
                    <a:pt x="258" y="84"/>
                  </a:lnTo>
                  <a:lnTo>
                    <a:pt x="230" y="96"/>
                  </a:lnTo>
                  <a:lnTo>
                    <a:pt x="224" y="125"/>
                  </a:lnTo>
                  <a:lnTo>
                    <a:pt x="224" y="138"/>
                  </a:lnTo>
                  <a:lnTo>
                    <a:pt x="201" y="175"/>
                  </a:lnTo>
                  <a:lnTo>
                    <a:pt x="201" y="191"/>
                  </a:lnTo>
                  <a:lnTo>
                    <a:pt x="189" y="193"/>
                  </a:lnTo>
                  <a:lnTo>
                    <a:pt x="189" y="228"/>
                  </a:lnTo>
                  <a:lnTo>
                    <a:pt x="170" y="228"/>
                  </a:lnTo>
                  <a:lnTo>
                    <a:pt x="174" y="241"/>
                  </a:lnTo>
                  <a:lnTo>
                    <a:pt x="183" y="243"/>
                  </a:lnTo>
                  <a:lnTo>
                    <a:pt x="207" y="274"/>
                  </a:lnTo>
                  <a:lnTo>
                    <a:pt x="213" y="274"/>
                  </a:lnTo>
                  <a:lnTo>
                    <a:pt x="213" y="288"/>
                  </a:lnTo>
                  <a:lnTo>
                    <a:pt x="193" y="288"/>
                  </a:lnTo>
                  <a:lnTo>
                    <a:pt x="185" y="295"/>
                  </a:lnTo>
                  <a:lnTo>
                    <a:pt x="135" y="299"/>
                  </a:lnTo>
                  <a:lnTo>
                    <a:pt x="119" y="288"/>
                  </a:lnTo>
                  <a:lnTo>
                    <a:pt x="92" y="290"/>
                  </a:lnTo>
                  <a:lnTo>
                    <a:pt x="84" y="280"/>
                  </a:lnTo>
                  <a:lnTo>
                    <a:pt x="62" y="249"/>
                  </a:lnTo>
                  <a:lnTo>
                    <a:pt x="25" y="224"/>
                  </a:lnTo>
                  <a:lnTo>
                    <a:pt x="23" y="198"/>
                  </a:lnTo>
                  <a:lnTo>
                    <a:pt x="12" y="191"/>
                  </a:lnTo>
                  <a:lnTo>
                    <a:pt x="8" y="165"/>
                  </a:lnTo>
                  <a:lnTo>
                    <a:pt x="0" y="158"/>
                  </a:lnTo>
                  <a:lnTo>
                    <a:pt x="15" y="119"/>
                  </a:lnTo>
                  <a:lnTo>
                    <a:pt x="29" y="117"/>
                  </a:lnTo>
                  <a:lnTo>
                    <a:pt x="31" y="45"/>
                  </a:lnTo>
                  <a:lnTo>
                    <a:pt x="49" y="45"/>
                  </a:lnTo>
                  <a:lnTo>
                    <a:pt x="49" y="12"/>
                  </a:lnTo>
                  <a:lnTo>
                    <a:pt x="174" y="14"/>
                  </a:lnTo>
                  <a:lnTo>
                    <a:pt x="183" y="2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53" name="Eritrea">
            <a:extLst>
              <a:ext uri="{FF2B5EF4-FFF2-40B4-BE49-F238E27FC236}">
                <a16:creationId xmlns:a16="http://schemas.microsoft.com/office/drawing/2014/main" id="{B2F6DF25-61FC-496F-8784-8FFD2807C2CA}"/>
              </a:ext>
            </a:extLst>
          </p:cNvPr>
          <p:cNvGrpSpPr>
            <a:grpSpLocks/>
          </p:cNvGrpSpPr>
          <p:nvPr/>
        </p:nvGrpSpPr>
        <p:grpSpPr bwMode="auto">
          <a:xfrm>
            <a:off x="7635353" y="4018467"/>
            <a:ext cx="135289" cy="124410"/>
            <a:chOff x="3221" y="2605"/>
            <a:chExt cx="98" cy="84"/>
          </a:xfrm>
          <a:solidFill>
            <a:schemeClr val="bg2"/>
          </a:solidFill>
        </p:grpSpPr>
        <p:sp>
          <p:nvSpPr>
            <p:cNvPr id="1154" name="Freeform 319">
              <a:extLst>
                <a:ext uri="{FF2B5EF4-FFF2-40B4-BE49-F238E27FC236}">
                  <a16:creationId xmlns:a16="http://schemas.microsoft.com/office/drawing/2014/main" id="{8EE9AE7E-CCDE-45FC-8437-77F3F09204B8}"/>
                </a:ext>
              </a:extLst>
            </p:cNvPr>
            <p:cNvSpPr>
              <a:spLocks/>
            </p:cNvSpPr>
            <p:nvPr/>
          </p:nvSpPr>
          <p:spPr bwMode="auto">
            <a:xfrm>
              <a:off x="3221" y="2605"/>
              <a:ext cx="98" cy="84"/>
            </a:xfrm>
            <a:custGeom>
              <a:avLst/>
              <a:gdLst>
                <a:gd name="T0" fmla="*/ 34 w 98"/>
                <a:gd name="T1" fmla="*/ 0 h 84"/>
                <a:gd name="T2" fmla="*/ 41 w 98"/>
                <a:gd name="T3" fmla="*/ 12 h 84"/>
                <a:gd name="T4" fmla="*/ 47 w 98"/>
                <a:gd name="T5" fmla="*/ 26 h 84"/>
                <a:gd name="T6" fmla="*/ 49 w 98"/>
                <a:gd name="T7" fmla="*/ 43 h 84"/>
                <a:gd name="T8" fmla="*/ 63 w 98"/>
                <a:gd name="T9" fmla="*/ 43 h 84"/>
                <a:gd name="T10" fmla="*/ 98 w 98"/>
                <a:gd name="T11" fmla="*/ 75 h 84"/>
                <a:gd name="T12" fmla="*/ 92 w 98"/>
                <a:gd name="T13" fmla="*/ 84 h 84"/>
                <a:gd name="T14" fmla="*/ 75 w 98"/>
                <a:gd name="T15" fmla="*/ 67 h 84"/>
                <a:gd name="T16" fmla="*/ 57 w 98"/>
                <a:gd name="T17" fmla="*/ 51 h 84"/>
                <a:gd name="T18" fmla="*/ 24 w 98"/>
                <a:gd name="T19" fmla="*/ 49 h 84"/>
                <a:gd name="T20" fmla="*/ 22 w 98"/>
                <a:gd name="T21" fmla="*/ 55 h 84"/>
                <a:gd name="T22" fmla="*/ 0 w 98"/>
                <a:gd name="T23" fmla="*/ 55 h 84"/>
                <a:gd name="T24" fmla="*/ 0 w 98"/>
                <a:gd name="T25" fmla="*/ 41 h 84"/>
                <a:gd name="T26" fmla="*/ 4 w 98"/>
                <a:gd name="T27" fmla="*/ 28 h 84"/>
                <a:gd name="T28" fmla="*/ 6 w 98"/>
                <a:gd name="T29" fmla="*/ 12 h 84"/>
                <a:gd name="T30" fmla="*/ 34 w 98"/>
                <a:gd name="T3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84">
                  <a:moveTo>
                    <a:pt x="34" y="0"/>
                  </a:moveTo>
                  <a:lnTo>
                    <a:pt x="41" y="12"/>
                  </a:lnTo>
                  <a:lnTo>
                    <a:pt x="47" y="26"/>
                  </a:lnTo>
                  <a:lnTo>
                    <a:pt x="49" y="43"/>
                  </a:lnTo>
                  <a:lnTo>
                    <a:pt x="63" y="43"/>
                  </a:lnTo>
                  <a:lnTo>
                    <a:pt x="98" y="75"/>
                  </a:lnTo>
                  <a:lnTo>
                    <a:pt x="92" y="84"/>
                  </a:lnTo>
                  <a:lnTo>
                    <a:pt x="75" y="67"/>
                  </a:lnTo>
                  <a:lnTo>
                    <a:pt x="57" y="51"/>
                  </a:lnTo>
                  <a:lnTo>
                    <a:pt x="24" y="49"/>
                  </a:lnTo>
                  <a:lnTo>
                    <a:pt x="22" y="55"/>
                  </a:lnTo>
                  <a:lnTo>
                    <a:pt x="0" y="55"/>
                  </a:lnTo>
                  <a:lnTo>
                    <a:pt x="0" y="41"/>
                  </a:lnTo>
                  <a:lnTo>
                    <a:pt x="4" y="28"/>
                  </a:lnTo>
                  <a:lnTo>
                    <a:pt x="6" y="12"/>
                  </a:lnTo>
                  <a:lnTo>
                    <a:pt x="34" y="0"/>
                  </a:lnTo>
                  <a:close/>
                </a:path>
              </a:pathLst>
            </a:custGeom>
            <a:grpFill/>
            <a:ln w="9525">
              <a:solidFill>
                <a:schemeClr val="bg2"/>
              </a:solidFill>
              <a:round/>
              <a:headEnd/>
              <a:tailEnd/>
            </a:ln>
          </p:spPr>
          <p:txBody>
            <a:bodyPr/>
            <a:lstStyle/>
            <a:p>
              <a:pPr>
                <a:defRPr/>
              </a:pPr>
              <a:endParaRPr lang="en-GB" dirty="0"/>
            </a:p>
          </p:txBody>
        </p:sp>
        <p:sp>
          <p:nvSpPr>
            <p:cNvPr id="1155" name="Freeform 320">
              <a:extLst>
                <a:ext uri="{FF2B5EF4-FFF2-40B4-BE49-F238E27FC236}">
                  <a16:creationId xmlns:a16="http://schemas.microsoft.com/office/drawing/2014/main" id="{F21ED01F-E93B-43D0-AF16-9A0AA0705BE3}"/>
                </a:ext>
              </a:extLst>
            </p:cNvPr>
            <p:cNvSpPr>
              <a:spLocks/>
            </p:cNvSpPr>
            <p:nvPr/>
          </p:nvSpPr>
          <p:spPr bwMode="auto">
            <a:xfrm>
              <a:off x="3221" y="2605"/>
              <a:ext cx="98" cy="84"/>
            </a:xfrm>
            <a:custGeom>
              <a:avLst/>
              <a:gdLst>
                <a:gd name="T0" fmla="*/ 34 w 98"/>
                <a:gd name="T1" fmla="*/ 0 h 84"/>
                <a:gd name="T2" fmla="*/ 41 w 98"/>
                <a:gd name="T3" fmla="*/ 12 h 84"/>
                <a:gd name="T4" fmla="*/ 47 w 98"/>
                <a:gd name="T5" fmla="*/ 26 h 84"/>
                <a:gd name="T6" fmla="*/ 49 w 98"/>
                <a:gd name="T7" fmla="*/ 43 h 84"/>
                <a:gd name="T8" fmla="*/ 63 w 98"/>
                <a:gd name="T9" fmla="*/ 43 h 84"/>
                <a:gd name="T10" fmla="*/ 98 w 98"/>
                <a:gd name="T11" fmla="*/ 75 h 84"/>
                <a:gd name="T12" fmla="*/ 92 w 98"/>
                <a:gd name="T13" fmla="*/ 84 h 84"/>
                <a:gd name="T14" fmla="*/ 75 w 98"/>
                <a:gd name="T15" fmla="*/ 67 h 84"/>
                <a:gd name="T16" fmla="*/ 57 w 98"/>
                <a:gd name="T17" fmla="*/ 51 h 84"/>
                <a:gd name="T18" fmla="*/ 24 w 98"/>
                <a:gd name="T19" fmla="*/ 49 h 84"/>
                <a:gd name="T20" fmla="*/ 22 w 98"/>
                <a:gd name="T21" fmla="*/ 55 h 84"/>
                <a:gd name="T22" fmla="*/ 0 w 98"/>
                <a:gd name="T23" fmla="*/ 55 h 84"/>
                <a:gd name="T24" fmla="*/ 0 w 98"/>
                <a:gd name="T25" fmla="*/ 41 h 84"/>
                <a:gd name="T26" fmla="*/ 4 w 98"/>
                <a:gd name="T27" fmla="*/ 28 h 84"/>
                <a:gd name="T28" fmla="*/ 6 w 98"/>
                <a:gd name="T29" fmla="*/ 12 h 84"/>
                <a:gd name="T30" fmla="*/ 34 w 98"/>
                <a:gd name="T31" fmla="*/ 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8" h="84">
                  <a:moveTo>
                    <a:pt x="34" y="0"/>
                  </a:moveTo>
                  <a:lnTo>
                    <a:pt x="41" y="12"/>
                  </a:lnTo>
                  <a:lnTo>
                    <a:pt x="47" y="26"/>
                  </a:lnTo>
                  <a:lnTo>
                    <a:pt x="49" y="43"/>
                  </a:lnTo>
                  <a:lnTo>
                    <a:pt x="63" y="43"/>
                  </a:lnTo>
                  <a:lnTo>
                    <a:pt x="98" y="75"/>
                  </a:lnTo>
                  <a:lnTo>
                    <a:pt x="92" y="84"/>
                  </a:lnTo>
                  <a:lnTo>
                    <a:pt x="75" y="67"/>
                  </a:lnTo>
                  <a:lnTo>
                    <a:pt x="57" y="51"/>
                  </a:lnTo>
                  <a:lnTo>
                    <a:pt x="24" y="49"/>
                  </a:lnTo>
                  <a:lnTo>
                    <a:pt x="22" y="55"/>
                  </a:lnTo>
                  <a:lnTo>
                    <a:pt x="0" y="55"/>
                  </a:lnTo>
                  <a:lnTo>
                    <a:pt x="0" y="41"/>
                  </a:lnTo>
                  <a:lnTo>
                    <a:pt x="4" y="28"/>
                  </a:lnTo>
                  <a:lnTo>
                    <a:pt x="6" y="12"/>
                  </a:lnTo>
                  <a:lnTo>
                    <a:pt x="34"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56" name="Djibouti">
            <a:extLst>
              <a:ext uri="{FF2B5EF4-FFF2-40B4-BE49-F238E27FC236}">
                <a16:creationId xmlns:a16="http://schemas.microsoft.com/office/drawing/2014/main" id="{5BFF757E-90D6-4FE2-A035-879A3DB7E6EA}"/>
              </a:ext>
            </a:extLst>
          </p:cNvPr>
          <p:cNvGrpSpPr>
            <a:grpSpLocks/>
          </p:cNvGrpSpPr>
          <p:nvPr/>
        </p:nvGrpSpPr>
        <p:grpSpPr bwMode="auto">
          <a:xfrm>
            <a:off x="7740271" y="4119181"/>
            <a:ext cx="30371" cy="48875"/>
            <a:chOff x="3297" y="2673"/>
            <a:chExt cx="22" cy="33"/>
          </a:xfrm>
          <a:solidFill>
            <a:schemeClr val="bg2"/>
          </a:solidFill>
        </p:grpSpPr>
        <p:sp>
          <p:nvSpPr>
            <p:cNvPr id="1157" name="Freeform 322">
              <a:extLst>
                <a:ext uri="{FF2B5EF4-FFF2-40B4-BE49-F238E27FC236}">
                  <a16:creationId xmlns:a16="http://schemas.microsoft.com/office/drawing/2014/main" id="{0782ED6D-0A3D-40F3-AA68-7E2D06940C2C}"/>
                </a:ext>
              </a:extLst>
            </p:cNvPr>
            <p:cNvSpPr>
              <a:spLocks/>
            </p:cNvSpPr>
            <p:nvPr/>
          </p:nvSpPr>
          <p:spPr bwMode="auto">
            <a:xfrm>
              <a:off x="3297" y="2673"/>
              <a:ext cx="22" cy="33"/>
            </a:xfrm>
            <a:custGeom>
              <a:avLst/>
              <a:gdLst>
                <a:gd name="T0" fmla="*/ 22 w 22"/>
                <a:gd name="T1" fmla="*/ 15 h 33"/>
                <a:gd name="T2" fmla="*/ 14 w 22"/>
                <a:gd name="T3" fmla="*/ 21 h 33"/>
                <a:gd name="T4" fmla="*/ 16 w 22"/>
                <a:gd name="T5" fmla="*/ 33 h 33"/>
                <a:gd name="T6" fmla="*/ 0 w 22"/>
                <a:gd name="T7" fmla="*/ 31 h 33"/>
                <a:gd name="T8" fmla="*/ 0 w 22"/>
                <a:gd name="T9" fmla="*/ 19 h 33"/>
                <a:gd name="T10" fmla="*/ 8 w 22"/>
                <a:gd name="T11" fmla="*/ 10 h 33"/>
                <a:gd name="T12" fmla="*/ 14 w 22"/>
                <a:gd name="T13" fmla="*/ 0 h 33"/>
                <a:gd name="T14" fmla="*/ 22 w 22"/>
                <a:gd name="T15" fmla="*/ 15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33">
                  <a:moveTo>
                    <a:pt x="22" y="15"/>
                  </a:moveTo>
                  <a:lnTo>
                    <a:pt x="14" y="21"/>
                  </a:lnTo>
                  <a:lnTo>
                    <a:pt x="16" y="33"/>
                  </a:lnTo>
                  <a:lnTo>
                    <a:pt x="0" y="31"/>
                  </a:lnTo>
                  <a:lnTo>
                    <a:pt x="0" y="19"/>
                  </a:lnTo>
                  <a:lnTo>
                    <a:pt x="8" y="10"/>
                  </a:lnTo>
                  <a:lnTo>
                    <a:pt x="14" y="0"/>
                  </a:lnTo>
                  <a:lnTo>
                    <a:pt x="22" y="15"/>
                  </a:lnTo>
                  <a:close/>
                </a:path>
              </a:pathLst>
            </a:custGeom>
            <a:grpFill/>
            <a:ln w="9525">
              <a:solidFill>
                <a:schemeClr val="bg2"/>
              </a:solidFill>
              <a:round/>
              <a:headEnd/>
              <a:tailEnd/>
            </a:ln>
          </p:spPr>
          <p:txBody>
            <a:bodyPr/>
            <a:lstStyle/>
            <a:p>
              <a:pPr>
                <a:defRPr/>
              </a:pPr>
              <a:endParaRPr lang="en-GB" dirty="0"/>
            </a:p>
          </p:txBody>
        </p:sp>
        <p:sp>
          <p:nvSpPr>
            <p:cNvPr id="1158" name="Freeform 323">
              <a:extLst>
                <a:ext uri="{FF2B5EF4-FFF2-40B4-BE49-F238E27FC236}">
                  <a16:creationId xmlns:a16="http://schemas.microsoft.com/office/drawing/2014/main" id="{98704C4D-555A-49BE-A853-0A7CD687334D}"/>
                </a:ext>
              </a:extLst>
            </p:cNvPr>
            <p:cNvSpPr>
              <a:spLocks/>
            </p:cNvSpPr>
            <p:nvPr/>
          </p:nvSpPr>
          <p:spPr bwMode="auto">
            <a:xfrm>
              <a:off x="3297" y="2673"/>
              <a:ext cx="22" cy="33"/>
            </a:xfrm>
            <a:custGeom>
              <a:avLst/>
              <a:gdLst>
                <a:gd name="T0" fmla="*/ 22 w 22"/>
                <a:gd name="T1" fmla="*/ 15 h 33"/>
                <a:gd name="T2" fmla="*/ 14 w 22"/>
                <a:gd name="T3" fmla="*/ 21 h 33"/>
                <a:gd name="T4" fmla="*/ 16 w 22"/>
                <a:gd name="T5" fmla="*/ 33 h 33"/>
                <a:gd name="T6" fmla="*/ 0 w 22"/>
                <a:gd name="T7" fmla="*/ 31 h 33"/>
                <a:gd name="T8" fmla="*/ 0 w 22"/>
                <a:gd name="T9" fmla="*/ 19 h 33"/>
                <a:gd name="T10" fmla="*/ 8 w 22"/>
                <a:gd name="T11" fmla="*/ 10 h 33"/>
                <a:gd name="T12" fmla="*/ 14 w 22"/>
                <a:gd name="T13" fmla="*/ 0 h 33"/>
                <a:gd name="T14" fmla="*/ 22 w 22"/>
                <a:gd name="T15" fmla="*/ 15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33">
                  <a:moveTo>
                    <a:pt x="22" y="15"/>
                  </a:moveTo>
                  <a:lnTo>
                    <a:pt x="14" y="21"/>
                  </a:lnTo>
                  <a:lnTo>
                    <a:pt x="16" y="33"/>
                  </a:lnTo>
                  <a:lnTo>
                    <a:pt x="0" y="31"/>
                  </a:lnTo>
                  <a:lnTo>
                    <a:pt x="0" y="19"/>
                  </a:lnTo>
                  <a:lnTo>
                    <a:pt x="8" y="10"/>
                  </a:lnTo>
                  <a:lnTo>
                    <a:pt x="14" y="0"/>
                  </a:lnTo>
                  <a:lnTo>
                    <a:pt x="22" y="1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59" name="Somalia">
            <a:extLst>
              <a:ext uri="{FF2B5EF4-FFF2-40B4-BE49-F238E27FC236}">
                <a16:creationId xmlns:a16="http://schemas.microsoft.com/office/drawing/2014/main" id="{B6F52572-8801-4628-B62B-978355C0337C}"/>
              </a:ext>
            </a:extLst>
          </p:cNvPr>
          <p:cNvGrpSpPr>
            <a:grpSpLocks/>
          </p:cNvGrpSpPr>
          <p:nvPr/>
        </p:nvGrpSpPr>
        <p:grpSpPr bwMode="auto">
          <a:xfrm>
            <a:off x="7730608" y="4154727"/>
            <a:ext cx="223641" cy="311025"/>
            <a:chOff x="3290" y="2697"/>
            <a:chExt cx="162" cy="210"/>
          </a:xfrm>
          <a:solidFill>
            <a:schemeClr val="bg2"/>
          </a:solidFill>
        </p:grpSpPr>
        <p:sp>
          <p:nvSpPr>
            <p:cNvPr id="1160" name="Freeform 325">
              <a:extLst>
                <a:ext uri="{FF2B5EF4-FFF2-40B4-BE49-F238E27FC236}">
                  <a16:creationId xmlns:a16="http://schemas.microsoft.com/office/drawing/2014/main" id="{14B56F58-A11C-4F56-8F40-A6428508BCEF}"/>
                </a:ext>
              </a:extLst>
            </p:cNvPr>
            <p:cNvSpPr>
              <a:spLocks/>
            </p:cNvSpPr>
            <p:nvPr/>
          </p:nvSpPr>
          <p:spPr bwMode="auto">
            <a:xfrm>
              <a:off x="3290" y="2697"/>
              <a:ext cx="162" cy="210"/>
            </a:xfrm>
            <a:custGeom>
              <a:avLst/>
              <a:gdLst>
                <a:gd name="T0" fmla="*/ 58 w 162"/>
                <a:gd name="T1" fmla="*/ 25 h 210"/>
                <a:gd name="T2" fmla="*/ 76 w 162"/>
                <a:gd name="T3" fmla="*/ 17 h 210"/>
                <a:gd name="T4" fmla="*/ 142 w 162"/>
                <a:gd name="T5" fmla="*/ 7 h 210"/>
                <a:gd name="T6" fmla="*/ 160 w 162"/>
                <a:gd name="T7" fmla="*/ 0 h 210"/>
                <a:gd name="T8" fmla="*/ 162 w 162"/>
                <a:gd name="T9" fmla="*/ 21 h 210"/>
                <a:gd name="T10" fmla="*/ 154 w 162"/>
                <a:gd name="T11" fmla="*/ 29 h 210"/>
                <a:gd name="T12" fmla="*/ 129 w 162"/>
                <a:gd name="T13" fmla="*/ 77 h 210"/>
                <a:gd name="T14" fmla="*/ 78 w 162"/>
                <a:gd name="T15" fmla="*/ 147 h 210"/>
                <a:gd name="T16" fmla="*/ 11 w 162"/>
                <a:gd name="T17" fmla="*/ 210 h 210"/>
                <a:gd name="T18" fmla="*/ 2 w 162"/>
                <a:gd name="T19" fmla="*/ 196 h 210"/>
                <a:gd name="T20" fmla="*/ 0 w 162"/>
                <a:gd name="T21" fmla="*/ 142 h 210"/>
                <a:gd name="T22" fmla="*/ 15 w 162"/>
                <a:gd name="T23" fmla="*/ 132 h 210"/>
                <a:gd name="T24" fmla="*/ 15 w 162"/>
                <a:gd name="T25" fmla="*/ 122 h 210"/>
                <a:gd name="T26" fmla="*/ 39 w 162"/>
                <a:gd name="T27" fmla="*/ 109 h 210"/>
                <a:gd name="T28" fmla="*/ 64 w 162"/>
                <a:gd name="T29" fmla="*/ 105 h 210"/>
                <a:gd name="T30" fmla="*/ 105 w 162"/>
                <a:gd name="T31" fmla="*/ 60 h 210"/>
                <a:gd name="T32" fmla="*/ 50 w 162"/>
                <a:gd name="T33" fmla="*/ 46 h 210"/>
                <a:gd name="T34" fmla="*/ 31 w 162"/>
                <a:gd name="T35" fmla="*/ 25 h 210"/>
                <a:gd name="T36" fmla="*/ 31 w 162"/>
                <a:gd name="T37" fmla="*/ 15 h 210"/>
                <a:gd name="T38" fmla="*/ 39 w 162"/>
                <a:gd name="T39" fmla="*/ 7 h 210"/>
                <a:gd name="T40" fmla="*/ 58 w 162"/>
                <a:gd name="T41" fmla="*/ 2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210">
                  <a:moveTo>
                    <a:pt x="58" y="25"/>
                  </a:moveTo>
                  <a:lnTo>
                    <a:pt x="76" y="17"/>
                  </a:lnTo>
                  <a:lnTo>
                    <a:pt x="142" y="7"/>
                  </a:lnTo>
                  <a:lnTo>
                    <a:pt x="160" y="0"/>
                  </a:lnTo>
                  <a:lnTo>
                    <a:pt x="162" y="21"/>
                  </a:lnTo>
                  <a:lnTo>
                    <a:pt x="154" y="29"/>
                  </a:lnTo>
                  <a:lnTo>
                    <a:pt x="129" y="77"/>
                  </a:lnTo>
                  <a:lnTo>
                    <a:pt x="78" y="147"/>
                  </a:lnTo>
                  <a:lnTo>
                    <a:pt x="11" y="210"/>
                  </a:lnTo>
                  <a:lnTo>
                    <a:pt x="2" y="196"/>
                  </a:lnTo>
                  <a:lnTo>
                    <a:pt x="0" y="142"/>
                  </a:lnTo>
                  <a:lnTo>
                    <a:pt x="15" y="132"/>
                  </a:lnTo>
                  <a:lnTo>
                    <a:pt x="15" y="122"/>
                  </a:lnTo>
                  <a:lnTo>
                    <a:pt x="39" y="109"/>
                  </a:lnTo>
                  <a:lnTo>
                    <a:pt x="64" y="105"/>
                  </a:lnTo>
                  <a:lnTo>
                    <a:pt x="105" y="60"/>
                  </a:lnTo>
                  <a:lnTo>
                    <a:pt x="50" y="46"/>
                  </a:lnTo>
                  <a:lnTo>
                    <a:pt x="31" y="25"/>
                  </a:lnTo>
                  <a:lnTo>
                    <a:pt x="31" y="15"/>
                  </a:lnTo>
                  <a:lnTo>
                    <a:pt x="39" y="7"/>
                  </a:lnTo>
                  <a:lnTo>
                    <a:pt x="58" y="25"/>
                  </a:lnTo>
                  <a:close/>
                </a:path>
              </a:pathLst>
            </a:custGeom>
            <a:grpFill/>
            <a:ln w="9525">
              <a:solidFill>
                <a:schemeClr val="bg2"/>
              </a:solidFill>
              <a:round/>
              <a:headEnd/>
              <a:tailEnd/>
            </a:ln>
          </p:spPr>
          <p:txBody>
            <a:bodyPr/>
            <a:lstStyle/>
            <a:p>
              <a:pPr>
                <a:defRPr/>
              </a:pPr>
              <a:endParaRPr lang="en-GB" dirty="0"/>
            </a:p>
          </p:txBody>
        </p:sp>
        <p:sp>
          <p:nvSpPr>
            <p:cNvPr id="1161" name="Freeform 326">
              <a:extLst>
                <a:ext uri="{FF2B5EF4-FFF2-40B4-BE49-F238E27FC236}">
                  <a16:creationId xmlns:a16="http://schemas.microsoft.com/office/drawing/2014/main" id="{BE749A16-D19C-463A-B692-A0149698A3C9}"/>
                </a:ext>
              </a:extLst>
            </p:cNvPr>
            <p:cNvSpPr>
              <a:spLocks/>
            </p:cNvSpPr>
            <p:nvPr/>
          </p:nvSpPr>
          <p:spPr bwMode="auto">
            <a:xfrm>
              <a:off x="3290" y="2697"/>
              <a:ext cx="162" cy="210"/>
            </a:xfrm>
            <a:custGeom>
              <a:avLst/>
              <a:gdLst>
                <a:gd name="T0" fmla="*/ 58 w 162"/>
                <a:gd name="T1" fmla="*/ 25 h 210"/>
                <a:gd name="T2" fmla="*/ 76 w 162"/>
                <a:gd name="T3" fmla="*/ 17 h 210"/>
                <a:gd name="T4" fmla="*/ 142 w 162"/>
                <a:gd name="T5" fmla="*/ 7 h 210"/>
                <a:gd name="T6" fmla="*/ 160 w 162"/>
                <a:gd name="T7" fmla="*/ 0 h 210"/>
                <a:gd name="T8" fmla="*/ 162 w 162"/>
                <a:gd name="T9" fmla="*/ 21 h 210"/>
                <a:gd name="T10" fmla="*/ 154 w 162"/>
                <a:gd name="T11" fmla="*/ 29 h 210"/>
                <a:gd name="T12" fmla="*/ 129 w 162"/>
                <a:gd name="T13" fmla="*/ 77 h 210"/>
                <a:gd name="T14" fmla="*/ 78 w 162"/>
                <a:gd name="T15" fmla="*/ 147 h 210"/>
                <a:gd name="T16" fmla="*/ 11 w 162"/>
                <a:gd name="T17" fmla="*/ 210 h 210"/>
                <a:gd name="T18" fmla="*/ 2 w 162"/>
                <a:gd name="T19" fmla="*/ 196 h 210"/>
                <a:gd name="T20" fmla="*/ 0 w 162"/>
                <a:gd name="T21" fmla="*/ 142 h 210"/>
                <a:gd name="T22" fmla="*/ 15 w 162"/>
                <a:gd name="T23" fmla="*/ 132 h 210"/>
                <a:gd name="T24" fmla="*/ 15 w 162"/>
                <a:gd name="T25" fmla="*/ 122 h 210"/>
                <a:gd name="T26" fmla="*/ 39 w 162"/>
                <a:gd name="T27" fmla="*/ 109 h 210"/>
                <a:gd name="T28" fmla="*/ 64 w 162"/>
                <a:gd name="T29" fmla="*/ 105 h 210"/>
                <a:gd name="T30" fmla="*/ 105 w 162"/>
                <a:gd name="T31" fmla="*/ 60 h 210"/>
                <a:gd name="T32" fmla="*/ 50 w 162"/>
                <a:gd name="T33" fmla="*/ 46 h 210"/>
                <a:gd name="T34" fmla="*/ 31 w 162"/>
                <a:gd name="T35" fmla="*/ 25 h 210"/>
                <a:gd name="T36" fmla="*/ 31 w 162"/>
                <a:gd name="T37" fmla="*/ 15 h 210"/>
                <a:gd name="T38" fmla="*/ 39 w 162"/>
                <a:gd name="T39" fmla="*/ 7 h 210"/>
                <a:gd name="T40" fmla="*/ 58 w 162"/>
                <a:gd name="T41" fmla="*/ 25 h 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2" h="210">
                  <a:moveTo>
                    <a:pt x="58" y="25"/>
                  </a:moveTo>
                  <a:lnTo>
                    <a:pt x="76" y="17"/>
                  </a:lnTo>
                  <a:lnTo>
                    <a:pt x="142" y="7"/>
                  </a:lnTo>
                  <a:lnTo>
                    <a:pt x="160" y="0"/>
                  </a:lnTo>
                  <a:lnTo>
                    <a:pt x="162" y="21"/>
                  </a:lnTo>
                  <a:lnTo>
                    <a:pt x="154" y="29"/>
                  </a:lnTo>
                  <a:lnTo>
                    <a:pt x="129" y="77"/>
                  </a:lnTo>
                  <a:lnTo>
                    <a:pt x="78" y="147"/>
                  </a:lnTo>
                  <a:lnTo>
                    <a:pt x="11" y="210"/>
                  </a:lnTo>
                  <a:lnTo>
                    <a:pt x="2" y="196"/>
                  </a:lnTo>
                  <a:lnTo>
                    <a:pt x="0" y="142"/>
                  </a:lnTo>
                  <a:lnTo>
                    <a:pt x="15" y="132"/>
                  </a:lnTo>
                  <a:lnTo>
                    <a:pt x="15" y="122"/>
                  </a:lnTo>
                  <a:lnTo>
                    <a:pt x="39" y="109"/>
                  </a:lnTo>
                  <a:lnTo>
                    <a:pt x="64" y="105"/>
                  </a:lnTo>
                  <a:lnTo>
                    <a:pt x="105" y="60"/>
                  </a:lnTo>
                  <a:lnTo>
                    <a:pt x="50" y="46"/>
                  </a:lnTo>
                  <a:lnTo>
                    <a:pt x="31" y="25"/>
                  </a:lnTo>
                  <a:lnTo>
                    <a:pt x="31" y="15"/>
                  </a:lnTo>
                  <a:lnTo>
                    <a:pt x="39" y="7"/>
                  </a:lnTo>
                  <a:lnTo>
                    <a:pt x="58" y="2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62" name="Etiopien">
            <a:extLst>
              <a:ext uri="{FF2B5EF4-FFF2-40B4-BE49-F238E27FC236}">
                <a16:creationId xmlns:a16="http://schemas.microsoft.com/office/drawing/2014/main" id="{B14380DB-788C-4088-B3EF-54B71375D165}"/>
              </a:ext>
            </a:extLst>
          </p:cNvPr>
          <p:cNvGrpSpPr>
            <a:grpSpLocks/>
          </p:cNvGrpSpPr>
          <p:nvPr/>
        </p:nvGrpSpPr>
        <p:grpSpPr bwMode="auto">
          <a:xfrm>
            <a:off x="7560806" y="4089558"/>
            <a:ext cx="314753" cy="254744"/>
            <a:chOff x="3167" y="2653"/>
            <a:chExt cx="228" cy="172"/>
          </a:xfrm>
          <a:solidFill>
            <a:schemeClr val="bg2"/>
          </a:solidFill>
        </p:grpSpPr>
        <p:sp>
          <p:nvSpPr>
            <p:cNvPr id="1163" name="Freeform 328">
              <a:extLst>
                <a:ext uri="{FF2B5EF4-FFF2-40B4-BE49-F238E27FC236}">
                  <a16:creationId xmlns:a16="http://schemas.microsoft.com/office/drawing/2014/main" id="{0403B964-A950-4F78-B70F-4AB035ADB3B3}"/>
                </a:ext>
              </a:extLst>
            </p:cNvPr>
            <p:cNvSpPr>
              <a:spLocks/>
            </p:cNvSpPr>
            <p:nvPr/>
          </p:nvSpPr>
          <p:spPr bwMode="auto">
            <a:xfrm>
              <a:off x="3167" y="2653"/>
              <a:ext cx="228" cy="172"/>
            </a:xfrm>
            <a:custGeom>
              <a:avLst/>
              <a:gdLst>
                <a:gd name="T0" fmla="*/ 54 w 228"/>
                <a:gd name="T1" fmla="*/ 6 h 172"/>
                <a:gd name="T2" fmla="*/ 76 w 228"/>
                <a:gd name="T3" fmla="*/ 6 h 172"/>
                <a:gd name="T4" fmla="*/ 78 w 228"/>
                <a:gd name="T5" fmla="*/ 0 h 172"/>
                <a:gd name="T6" fmla="*/ 111 w 228"/>
                <a:gd name="T7" fmla="*/ 2 h 172"/>
                <a:gd name="T8" fmla="*/ 146 w 228"/>
                <a:gd name="T9" fmla="*/ 35 h 172"/>
                <a:gd name="T10" fmla="*/ 138 w 228"/>
                <a:gd name="T11" fmla="*/ 44 h 172"/>
                <a:gd name="T12" fmla="*/ 138 w 228"/>
                <a:gd name="T13" fmla="*/ 56 h 172"/>
                <a:gd name="T14" fmla="*/ 154 w 228"/>
                <a:gd name="T15" fmla="*/ 58 h 172"/>
                <a:gd name="T16" fmla="*/ 154 w 228"/>
                <a:gd name="T17" fmla="*/ 68 h 172"/>
                <a:gd name="T18" fmla="*/ 173 w 228"/>
                <a:gd name="T19" fmla="*/ 89 h 172"/>
                <a:gd name="T20" fmla="*/ 228 w 228"/>
                <a:gd name="T21" fmla="*/ 103 h 172"/>
                <a:gd name="T22" fmla="*/ 187 w 228"/>
                <a:gd name="T23" fmla="*/ 147 h 172"/>
                <a:gd name="T24" fmla="*/ 162 w 228"/>
                <a:gd name="T25" fmla="*/ 151 h 172"/>
                <a:gd name="T26" fmla="*/ 138 w 228"/>
                <a:gd name="T27" fmla="*/ 165 h 172"/>
                <a:gd name="T28" fmla="*/ 127 w 228"/>
                <a:gd name="T29" fmla="*/ 169 h 172"/>
                <a:gd name="T30" fmla="*/ 121 w 228"/>
                <a:gd name="T31" fmla="*/ 161 h 172"/>
                <a:gd name="T32" fmla="*/ 101 w 228"/>
                <a:gd name="T33" fmla="*/ 172 h 172"/>
                <a:gd name="T34" fmla="*/ 78 w 228"/>
                <a:gd name="T35" fmla="*/ 170 h 172"/>
                <a:gd name="T36" fmla="*/ 43 w 228"/>
                <a:gd name="T37" fmla="*/ 155 h 172"/>
                <a:gd name="T38" fmla="*/ 43 w 228"/>
                <a:gd name="T39" fmla="*/ 141 h 172"/>
                <a:gd name="T40" fmla="*/ 37 w 228"/>
                <a:gd name="T41" fmla="*/ 141 h 172"/>
                <a:gd name="T42" fmla="*/ 13 w 228"/>
                <a:gd name="T43" fmla="*/ 110 h 172"/>
                <a:gd name="T44" fmla="*/ 4 w 228"/>
                <a:gd name="T45" fmla="*/ 108 h 172"/>
                <a:gd name="T46" fmla="*/ 0 w 228"/>
                <a:gd name="T47" fmla="*/ 95 h 172"/>
                <a:gd name="T48" fmla="*/ 19 w 228"/>
                <a:gd name="T49" fmla="*/ 95 h 172"/>
                <a:gd name="T50" fmla="*/ 19 w 228"/>
                <a:gd name="T51" fmla="*/ 60 h 172"/>
                <a:gd name="T52" fmla="*/ 31 w 228"/>
                <a:gd name="T53" fmla="*/ 58 h 172"/>
                <a:gd name="T54" fmla="*/ 31 w 228"/>
                <a:gd name="T55" fmla="*/ 43 h 172"/>
                <a:gd name="T56" fmla="*/ 54 w 228"/>
                <a:gd name="T57" fmla="*/ 6 h 1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8" h="172">
                  <a:moveTo>
                    <a:pt x="54" y="6"/>
                  </a:moveTo>
                  <a:lnTo>
                    <a:pt x="76" y="6"/>
                  </a:lnTo>
                  <a:lnTo>
                    <a:pt x="78" y="0"/>
                  </a:lnTo>
                  <a:lnTo>
                    <a:pt x="111" y="2"/>
                  </a:lnTo>
                  <a:lnTo>
                    <a:pt x="146" y="35"/>
                  </a:lnTo>
                  <a:lnTo>
                    <a:pt x="138" y="44"/>
                  </a:lnTo>
                  <a:lnTo>
                    <a:pt x="138" y="56"/>
                  </a:lnTo>
                  <a:lnTo>
                    <a:pt x="154" y="58"/>
                  </a:lnTo>
                  <a:lnTo>
                    <a:pt x="154" y="68"/>
                  </a:lnTo>
                  <a:lnTo>
                    <a:pt x="173" y="89"/>
                  </a:lnTo>
                  <a:lnTo>
                    <a:pt x="228" y="103"/>
                  </a:lnTo>
                  <a:lnTo>
                    <a:pt x="187" y="147"/>
                  </a:lnTo>
                  <a:lnTo>
                    <a:pt x="162" y="151"/>
                  </a:lnTo>
                  <a:lnTo>
                    <a:pt x="138" y="165"/>
                  </a:lnTo>
                  <a:lnTo>
                    <a:pt x="127" y="169"/>
                  </a:lnTo>
                  <a:lnTo>
                    <a:pt x="121" y="161"/>
                  </a:lnTo>
                  <a:lnTo>
                    <a:pt x="101" y="172"/>
                  </a:lnTo>
                  <a:lnTo>
                    <a:pt x="78" y="170"/>
                  </a:lnTo>
                  <a:lnTo>
                    <a:pt x="43" y="155"/>
                  </a:lnTo>
                  <a:lnTo>
                    <a:pt x="43" y="141"/>
                  </a:lnTo>
                  <a:lnTo>
                    <a:pt x="37" y="141"/>
                  </a:lnTo>
                  <a:lnTo>
                    <a:pt x="13" y="110"/>
                  </a:lnTo>
                  <a:lnTo>
                    <a:pt x="4" y="108"/>
                  </a:lnTo>
                  <a:lnTo>
                    <a:pt x="0" y="95"/>
                  </a:lnTo>
                  <a:lnTo>
                    <a:pt x="19" y="95"/>
                  </a:lnTo>
                  <a:lnTo>
                    <a:pt x="19" y="60"/>
                  </a:lnTo>
                  <a:lnTo>
                    <a:pt x="31" y="58"/>
                  </a:lnTo>
                  <a:lnTo>
                    <a:pt x="31" y="43"/>
                  </a:lnTo>
                  <a:lnTo>
                    <a:pt x="54" y="6"/>
                  </a:lnTo>
                  <a:close/>
                </a:path>
              </a:pathLst>
            </a:custGeom>
            <a:grpFill/>
            <a:ln w="9525">
              <a:solidFill>
                <a:schemeClr val="bg2"/>
              </a:solidFill>
              <a:round/>
              <a:headEnd/>
              <a:tailEnd/>
            </a:ln>
          </p:spPr>
          <p:txBody>
            <a:bodyPr/>
            <a:lstStyle/>
            <a:p>
              <a:pPr>
                <a:defRPr/>
              </a:pPr>
              <a:endParaRPr lang="en-GB" dirty="0"/>
            </a:p>
          </p:txBody>
        </p:sp>
        <p:sp>
          <p:nvSpPr>
            <p:cNvPr id="1164" name="Freeform 329">
              <a:extLst>
                <a:ext uri="{FF2B5EF4-FFF2-40B4-BE49-F238E27FC236}">
                  <a16:creationId xmlns:a16="http://schemas.microsoft.com/office/drawing/2014/main" id="{A3C0CECF-39AC-44CE-B5E6-940407A63404}"/>
                </a:ext>
              </a:extLst>
            </p:cNvPr>
            <p:cNvSpPr>
              <a:spLocks/>
            </p:cNvSpPr>
            <p:nvPr/>
          </p:nvSpPr>
          <p:spPr bwMode="auto">
            <a:xfrm>
              <a:off x="3167" y="2653"/>
              <a:ext cx="228" cy="172"/>
            </a:xfrm>
            <a:custGeom>
              <a:avLst/>
              <a:gdLst>
                <a:gd name="T0" fmla="*/ 54 w 228"/>
                <a:gd name="T1" fmla="*/ 6 h 172"/>
                <a:gd name="T2" fmla="*/ 76 w 228"/>
                <a:gd name="T3" fmla="*/ 6 h 172"/>
                <a:gd name="T4" fmla="*/ 78 w 228"/>
                <a:gd name="T5" fmla="*/ 0 h 172"/>
                <a:gd name="T6" fmla="*/ 111 w 228"/>
                <a:gd name="T7" fmla="*/ 2 h 172"/>
                <a:gd name="T8" fmla="*/ 146 w 228"/>
                <a:gd name="T9" fmla="*/ 35 h 172"/>
                <a:gd name="T10" fmla="*/ 138 w 228"/>
                <a:gd name="T11" fmla="*/ 44 h 172"/>
                <a:gd name="T12" fmla="*/ 138 w 228"/>
                <a:gd name="T13" fmla="*/ 56 h 172"/>
                <a:gd name="T14" fmla="*/ 154 w 228"/>
                <a:gd name="T15" fmla="*/ 58 h 172"/>
                <a:gd name="T16" fmla="*/ 154 w 228"/>
                <a:gd name="T17" fmla="*/ 68 h 172"/>
                <a:gd name="T18" fmla="*/ 173 w 228"/>
                <a:gd name="T19" fmla="*/ 89 h 172"/>
                <a:gd name="T20" fmla="*/ 228 w 228"/>
                <a:gd name="T21" fmla="*/ 103 h 172"/>
                <a:gd name="T22" fmla="*/ 187 w 228"/>
                <a:gd name="T23" fmla="*/ 147 h 172"/>
                <a:gd name="T24" fmla="*/ 162 w 228"/>
                <a:gd name="T25" fmla="*/ 151 h 172"/>
                <a:gd name="T26" fmla="*/ 138 w 228"/>
                <a:gd name="T27" fmla="*/ 165 h 172"/>
                <a:gd name="T28" fmla="*/ 127 w 228"/>
                <a:gd name="T29" fmla="*/ 169 h 172"/>
                <a:gd name="T30" fmla="*/ 121 w 228"/>
                <a:gd name="T31" fmla="*/ 161 h 172"/>
                <a:gd name="T32" fmla="*/ 101 w 228"/>
                <a:gd name="T33" fmla="*/ 172 h 172"/>
                <a:gd name="T34" fmla="*/ 78 w 228"/>
                <a:gd name="T35" fmla="*/ 170 h 172"/>
                <a:gd name="T36" fmla="*/ 43 w 228"/>
                <a:gd name="T37" fmla="*/ 155 h 172"/>
                <a:gd name="T38" fmla="*/ 43 w 228"/>
                <a:gd name="T39" fmla="*/ 141 h 172"/>
                <a:gd name="T40" fmla="*/ 37 w 228"/>
                <a:gd name="T41" fmla="*/ 141 h 172"/>
                <a:gd name="T42" fmla="*/ 13 w 228"/>
                <a:gd name="T43" fmla="*/ 110 h 172"/>
                <a:gd name="T44" fmla="*/ 4 w 228"/>
                <a:gd name="T45" fmla="*/ 108 h 172"/>
                <a:gd name="T46" fmla="*/ 0 w 228"/>
                <a:gd name="T47" fmla="*/ 95 h 172"/>
                <a:gd name="T48" fmla="*/ 19 w 228"/>
                <a:gd name="T49" fmla="*/ 95 h 172"/>
                <a:gd name="T50" fmla="*/ 19 w 228"/>
                <a:gd name="T51" fmla="*/ 60 h 172"/>
                <a:gd name="T52" fmla="*/ 31 w 228"/>
                <a:gd name="T53" fmla="*/ 58 h 172"/>
                <a:gd name="T54" fmla="*/ 31 w 228"/>
                <a:gd name="T55" fmla="*/ 43 h 172"/>
                <a:gd name="T56" fmla="*/ 54 w 228"/>
                <a:gd name="T57" fmla="*/ 6 h 1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8" h="172">
                  <a:moveTo>
                    <a:pt x="54" y="6"/>
                  </a:moveTo>
                  <a:lnTo>
                    <a:pt x="76" y="6"/>
                  </a:lnTo>
                  <a:lnTo>
                    <a:pt x="78" y="0"/>
                  </a:lnTo>
                  <a:lnTo>
                    <a:pt x="111" y="2"/>
                  </a:lnTo>
                  <a:lnTo>
                    <a:pt x="146" y="35"/>
                  </a:lnTo>
                  <a:lnTo>
                    <a:pt x="138" y="44"/>
                  </a:lnTo>
                  <a:lnTo>
                    <a:pt x="138" y="56"/>
                  </a:lnTo>
                  <a:lnTo>
                    <a:pt x="154" y="58"/>
                  </a:lnTo>
                  <a:lnTo>
                    <a:pt x="154" y="68"/>
                  </a:lnTo>
                  <a:lnTo>
                    <a:pt x="173" y="89"/>
                  </a:lnTo>
                  <a:lnTo>
                    <a:pt x="228" y="103"/>
                  </a:lnTo>
                  <a:lnTo>
                    <a:pt x="187" y="147"/>
                  </a:lnTo>
                  <a:lnTo>
                    <a:pt x="162" y="151"/>
                  </a:lnTo>
                  <a:lnTo>
                    <a:pt x="138" y="165"/>
                  </a:lnTo>
                  <a:lnTo>
                    <a:pt x="127" y="169"/>
                  </a:lnTo>
                  <a:lnTo>
                    <a:pt x="121" y="161"/>
                  </a:lnTo>
                  <a:lnTo>
                    <a:pt x="101" y="172"/>
                  </a:lnTo>
                  <a:lnTo>
                    <a:pt x="78" y="170"/>
                  </a:lnTo>
                  <a:lnTo>
                    <a:pt x="43" y="155"/>
                  </a:lnTo>
                  <a:lnTo>
                    <a:pt x="43" y="141"/>
                  </a:lnTo>
                  <a:lnTo>
                    <a:pt x="37" y="141"/>
                  </a:lnTo>
                  <a:lnTo>
                    <a:pt x="13" y="110"/>
                  </a:lnTo>
                  <a:lnTo>
                    <a:pt x="4" y="108"/>
                  </a:lnTo>
                  <a:lnTo>
                    <a:pt x="0" y="95"/>
                  </a:lnTo>
                  <a:lnTo>
                    <a:pt x="19" y="95"/>
                  </a:lnTo>
                  <a:lnTo>
                    <a:pt x="19" y="60"/>
                  </a:lnTo>
                  <a:lnTo>
                    <a:pt x="31" y="58"/>
                  </a:lnTo>
                  <a:lnTo>
                    <a:pt x="31" y="43"/>
                  </a:lnTo>
                  <a:lnTo>
                    <a:pt x="54" y="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65" name="Cameroun">
            <a:extLst>
              <a:ext uri="{FF2B5EF4-FFF2-40B4-BE49-F238E27FC236}">
                <a16:creationId xmlns:a16="http://schemas.microsoft.com/office/drawing/2014/main" id="{586EE512-129F-40D8-B585-763F44000424}"/>
              </a:ext>
            </a:extLst>
          </p:cNvPr>
          <p:cNvGrpSpPr>
            <a:grpSpLocks/>
          </p:cNvGrpSpPr>
          <p:nvPr/>
        </p:nvGrpSpPr>
        <p:grpSpPr bwMode="auto">
          <a:xfrm>
            <a:off x="7041738" y="4128066"/>
            <a:ext cx="160138" cy="257706"/>
            <a:chOff x="2792" y="2679"/>
            <a:chExt cx="115" cy="174"/>
          </a:xfrm>
          <a:solidFill>
            <a:schemeClr val="bg2"/>
          </a:solidFill>
        </p:grpSpPr>
        <p:sp>
          <p:nvSpPr>
            <p:cNvPr id="1166" name="Freeform 331">
              <a:extLst>
                <a:ext uri="{FF2B5EF4-FFF2-40B4-BE49-F238E27FC236}">
                  <a16:creationId xmlns:a16="http://schemas.microsoft.com/office/drawing/2014/main" id="{5EEF59E2-3E2D-423C-B342-44701503E92A}"/>
                </a:ext>
              </a:extLst>
            </p:cNvPr>
            <p:cNvSpPr>
              <a:spLocks/>
            </p:cNvSpPr>
            <p:nvPr/>
          </p:nvSpPr>
          <p:spPr bwMode="auto">
            <a:xfrm>
              <a:off x="2792" y="2679"/>
              <a:ext cx="116" cy="174"/>
            </a:xfrm>
            <a:custGeom>
              <a:avLst/>
              <a:gdLst>
                <a:gd name="T0" fmla="*/ 88 w 115"/>
                <a:gd name="T1" fmla="*/ 0 h 174"/>
                <a:gd name="T2" fmla="*/ 96 w 115"/>
                <a:gd name="T3" fmla="*/ 12 h 174"/>
                <a:gd name="T4" fmla="*/ 98 w 115"/>
                <a:gd name="T5" fmla="*/ 35 h 174"/>
                <a:gd name="T6" fmla="*/ 103 w 115"/>
                <a:gd name="T7" fmla="*/ 45 h 174"/>
                <a:gd name="T8" fmla="*/ 84 w 115"/>
                <a:gd name="T9" fmla="*/ 45 h 174"/>
                <a:gd name="T10" fmla="*/ 82 w 115"/>
                <a:gd name="T11" fmla="*/ 55 h 174"/>
                <a:gd name="T12" fmla="*/ 111 w 115"/>
                <a:gd name="T13" fmla="*/ 86 h 174"/>
                <a:gd name="T14" fmla="*/ 92 w 115"/>
                <a:gd name="T15" fmla="*/ 102 h 174"/>
                <a:gd name="T16" fmla="*/ 92 w 115"/>
                <a:gd name="T17" fmla="*/ 117 h 174"/>
                <a:gd name="T18" fmla="*/ 101 w 115"/>
                <a:gd name="T19" fmla="*/ 143 h 174"/>
                <a:gd name="T20" fmla="*/ 115 w 115"/>
                <a:gd name="T21" fmla="*/ 158 h 174"/>
                <a:gd name="T22" fmla="*/ 113 w 115"/>
                <a:gd name="T23" fmla="*/ 172 h 174"/>
                <a:gd name="T24" fmla="*/ 96 w 115"/>
                <a:gd name="T25" fmla="*/ 174 h 174"/>
                <a:gd name="T26" fmla="*/ 96 w 115"/>
                <a:gd name="T27" fmla="*/ 166 h 174"/>
                <a:gd name="T28" fmla="*/ 17 w 115"/>
                <a:gd name="T29" fmla="*/ 166 h 174"/>
                <a:gd name="T30" fmla="*/ 17 w 115"/>
                <a:gd name="T31" fmla="*/ 143 h 174"/>
                <a:gd name="T32" fmla="*/ 9 w 115"/>
                <a:gd name="T33" fmla="*/ 135 h 174"/>
                <a:gd name="T34" fmla="*/ 0 w 115"/>
                <a:gd name="T35" fmla="*/ 129 h 174"/>
                <a:gd name="T36" fmla="*/ 2 w 115"/>
                <a:gd name="T37" fmla="*/ 111 h 174"/>
                <a:gd name="T38" fmla="*/ 21 w 115"/>
                <a:gd name="T39" fmla="*/ 94 h 174"/>
                <a:gd name="T40" fmla="*/ 31 w 115"/>
                <a:gd name="T41" fmla="*/ 94 h 174"/>
                <a:gd name="T42" fmla="*/ 41 w 115"/>
                <a:gd name="T43" fmla="*/ 102 h 174"/>
                <a:gd name="T44" fmla="*/ 80 w 115"/>
                <a:gd name="T45" fmla="*/ 28 h 174"/>
                <a:gd name="T46" fmla="*/ 90 w 115"/>
                <a:gd name="T47" fmla="*/ 26 h 174"/>
                <a:gd name="T48" fmla="*/ 88 w 115"/>
                <a:gd name="T49" fmla="*/ 12 h 174"/>
                <a:gd name="T50" fmla="*/ 88 w 115"/>
                <a:gd name="T5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 h="174">
                  <a:moveTo>
                    <a:pt x="88" y="0"/>
                  </a:moveTo>
                  <a:lnTo>
                    <a:pt x="96" y="12"/>
                  </a:lnTo>
                  <a:lnTo>
                    <a:pt x="98" y="35"/>
                  </a:lnTo>
                  <a:lnTo>
                    <a:pt x="103" y="45"/>
                  </a:lnTo>
                  <a:lnTo>
                    <a:pt x="84" y="45"/>
                  </a:lnTo>
                  <a:lnTo>
                    <a:pt x="82" y="55"/>
                  </a:lnTo>
                  <a:lnTo>
                    <a:pt x="111" y="86"/>
                  </a:lnTo>
                  <a:lnTo>
                    <a:pt x="92" y="102"/>
                  </a:lnTo>
                  <a:lnTo>
                    <a:pt x="92" y="117"/>
                  </a:lnTo>
                  <a:lnTo>
                    <a:pt x="101" y="143"/>
                  </a:lnTo>
                  <a:lnTo>
                    <a:pt x="115" y="158"/>
                  </a:lnTo>
                  <a:lnTo>
                    <a:pt x="113" y="172"/>
                  </a:lnTo>
                  <a:lnTo>
                    <a:pt x="96" y="174"/>
                  </a:lnTo>
                  <a:lnTo>
                    <a:pt x="96" y="166"/>
                  </a:lnTo>
                  <a:lnTo>
                    <a:pt x="17" y="166"/>
                  </a:lnTo>
                  <a:lnTo>
                    <a:pt x="17" y="143"/>
                  </a:lnTo>
                  <a:lnTo>
                    <a:pt x="9" y="135"/>
                  </a:lnTo>
                  <a:lnTo>
                    <a:pt x="0" y="129"/>
                  </a:lnTo>
                  <a:lnTo>
                    <a:pt x="2" y="111"/>
                  </a:lnTo>
                  <a:lnTo>
                    <a:pt x="21" y="94"/>
                  </a:lnTo>
                  <a:lnTo>
                    <a:pt x="31" y="94"/>
                  </a:lnTo>
                  <a:lnTo>
                    <a:pt x="41" y="102"/>
                  </a:lnTo>
                  <a:lnTo>
                    <a:pt x="80" y="28"/>
                  </a:lnTo>
                  <a:lnTo>
                    <a:pt x="90" y="26"/>
                  </a:lnTo>
                  <a:lnTo>
                    <a:pt x="88" y="12"/>
                  </a:lnTo>
                  <a:lnTo>
                    <a:pt x="88" y="0"/>
                  </a:lnTo>
                  <a:close/>
                </a:path>
              </a:pathLst>
            </a:custGeom>
            <a:grpFill/>
            <a:ln w="9525">
              <a:solidFill>
                <a:schemeClr val="bg2"/>
              </a:solidFill>
              <a:round/>
              <a:headEnd/>
              <a:tailEnd/>
            </a:ln>
          </p:spPr>
          <p:txBody>
            <a:bodyPr/>
            <a:lstStyle/>
            <a:p>
              <a:pPr>
                <a:defRPr/>
              </a:pPr>
              <a:endParaRPr lang="en-GB" dirty="0"/>
            </a:p>
          </p:txBody>
        </p:sp>
        <p:sp>
          <p:nvSpPr>
            <p:cNvPr id="1167" name="Freeform 332">
              <a:extLst>
                <a:ext uri="{FF2B5EF4-FFF2-40B4-BE49-F238E27FC236}">
                  <a16:creationId xmlns:a16="http://schemas.microsoft.com/office/drawing/2014/main" id="{590D9F9A-ED84-47F7-9B7A-1256A94A059F}"/>
                </a:ext>
              </a:extLst>
            </p:cNvPr>
            <p:cNvSpPr>
              <a:spLocks/>
            </p:cNvSpPr>
            <p:nvPr/>
          </p:nvSpPr>
          <p:spPr bwMode="auto">
            <a:xfrm>
              <a:off x="2792" y="2679"/>
              <a:ext cx="116" cy="174"/>
            </a:xfrm>
            <a:custGeom>
              <a:avLst/>
              <a:gdLst>
                <a:gd name="T0" fmla="*/ 90 w 115"/>
                <a:gd name="T1" fmla="*/ 0 h 174"/>
                <a:gd name="T2" fmla="*/ 98 w 115"/>
                <a:gd name="T3" fmla="*/ 12 h 174"/>
                <a:gd name="T4" fmla="*/ 100 w 115"/>
                <a:gd name="T5" fmla="*/ 35 h 174"/>
                <a:gd name="T6" fmla="*/ 105 w 115"/>
                <a:gd name="T7" fmla="*/ 45 h 174"/>
                <a:gd name="T8" fmla="*/ 86 w 115"/>
                <a:gd name="T9" fmla="*/ 45 h 174"/>
                <a:gd name="T10" fmla="*/ 84 w 115"/>
                <a:gd name="T11" fmla="*/ 55 h 174"/>
                <a:gd name="T12" fmla="*/ 113 w 115"/>
                <a:gd name="T13" fmla="*/ 86 h 174"/>
                <a:gd name="T14" fmla="*/ 94 w 115"/>
                <a:gd name="T15" fmla="*/ 102 h 174"/>
                <a:gd name="T16" fmla="*/ 94 w 115"/>
                <a:gd name="T17" fmla="*/ 117 h 174"/>
                <a:gd name="T18" fmla="*/ 103 w 115"/>
                <a:gd name="T19" fmla="*/ 143 h 174"/>
                <a:gd name="T20" fmla="*/ 117 w 115"/>
                <a:gd name="T21" fmla="*/ 158 h 174"/>
                <a:gd name="T22" fmla="*/ 115 w 115"/>
                <a:gd name="T23" fmla="*/ 172 h 174"/>
                <a:gd name="T24" fmla="*/ 98 w 115"/>
                <a:gd name="T25" fmla="*/ 174 h 174"/>
                <a:gd name="T26" fmla="*/ 98 w 115"/>
                <a:gd name="T27" fmla="*/ 166 h 174"/>
                <a:gd name="T28" fmla="*/ 17 w 115"/>
                <a:gd name="T29" fmla="*/ 166 h 174"/>
                <a:gd name="T30" fmla="*/ 17 w 115"/>
                <a:gd name="T31" fmla="*/ 143 h 174"/>
                <a:gd name="T32" fmla="*/ 9 w 115"/>
                <a:gd name="T33" fmla="*/ 135 h 174"/>
                <a:gd name="T34" fmla="*/ 0 w 115"/>
                <a:gd name="T35" fmla="*/ 129 h 174"/>
                <a:gd name="T36" fmla="*/ 2 w 115"/>
                <a:gd name="T37" fmla="*/ 111 h 174"/>
                <a:gd name="T38" fmla="*/ 21 w 115"/>
                <a:gd name="T39" fmla="*/ 94 h 174"/>
                <a:gd name="T40" fmla="*/ 31 w 115"/>
                <a:gd name="T41" fmla="*/ 94 h 174"/>
                <a:gd name="T42" fmla="*/ 41 w 115"/>
                <a:gd name="T43" fmla="*/ 102 h 174"/>
                <a:gd name="T44" fmla="*/ 82 w 115"/>
                <a:gd name="T45" fmla="*/ 28 h 174"/>
                <a:gd name="T46" fmla="*/ 92 w 115"/>
                <a:gd name="T47" fmla="*/ 26 h 174"/>
                <a:gd name="T48" fmla="*/ 90 w 115"/>
                <a:gd name="T49" fmla="*/ 12 h 174"/>
                <a:gd name="T50" fmla="*/ 90 w 115"/>
                <a:gd name="T51" fmla="*/ 0 h 1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5" h="174">
                  <a:moveTo>
                    <a:pt x="88" y="0"/>
                  </a:moveTo>
                  <a:lnTo>
                    <a:pt x="96" y="12"/>
                  </a:lnTo>
                  <a:lnTo>
                    <a:pt x="98" y="35"/>
                  </a:lnTo>
                  <a:lnTo>
                    <a:pt x="103" y="45"/>
                  </a:lnTo>
                  <a:lnTo>
                    <a:pt x="84" y="45"/>
                  </a:lnTo>
                  <a:lnTo>
                    <a:pt x="82" y="55"/>
                  </a:lnTo>
                  <a:lnTo>
                    <a:pt x="111" y="86"/>
                  </a:lnTo>
                  <a:lnTo>
                    <a:pt x="92" y="102"/>
                  </a:lnTo>
                  <a:lnTo>
                    <a:pt x="92" y="117"/>
                  </a:lnTo>
                  <a:lnTo>
                    <a:pt x="101" y="143"/>
                  </a:lnTo>
                  <a:lnTo>
                    <a:pt x="115" y="158"/>
                  </a:lnTo>
                  <a:lnTo>
                    <a:pt x="113" y="172"/>
                  </a:lnTo>
                  <a:lnTo>
                    <a:pt x="96" y="174"/>
                  </a:lnTo>
                  <a:lnTo>
                    <a:pt x="96" y="166"/>
                  </a:lnTo>
                  <a:lnTo>
                    <a:pt x="17" y="166"/>
                  </a:lnTo>
                  <a:lnTo>
                    <a:pt x="17" y="143"/>
                  </a:lnTo>
                  <a:lnTo>
                    <a:pt x="9" y="135"/>
                  </a:lnTo>
                  <a:lnTo>
                    <a:pt x="0" y="129"/>
                  </a:lnTo>
                  <a:lnTo>
                    <a:pt x="2" y="111"/>
                  </a:lnTo>
                  <a:lnTo>
                    <a:pt x="21" y="94"/>
                  </a:lnTo>
                  <a:lnTo>
                    <a:pt x="31" y="94"/>
                  </a:lnTo>
                  <a:lnTo>
                    <a:pt x="41" y="102"/>
                  </a:lnTo>
                  <a:lnTo>
                    <a:pt x="80" y="28"/>
                  </a:lnTo>
                  <a:lnTo>
                    <a:pt x="90" y="26"/>
                  </a:lnTo>
                  <a:lnTo>
                    <a:pt x="88" y="12"/>
                  </a:lnTo>
                  <a:lnTo>
                    <a:pt x="88"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68" name="Nigeria">
            <a:extLst>
              <a:ext uri="{FF2B5EF4-FFF2-40B4-BE49-F238E27FC236}">
                <a16:creationId xmlns:a16="http://schemas.microsoft.com/office/drawing/2014/main" id="{758065C7-1734-4F06-B9BC-2526B8FF4EBA}"/>
              </a:ext>
            </a:extLst>
          </p:cNvPr>
          <p:cNvGrpSpPr>
            <a:grpSpLocks/>
          </p:cNvGrpSpPr>
          <p:nvPr/>
        </p:nvGrpSpPr>
        <p:grpSpPr bwMode="auto">
          <a:xfrm>
            <a:off x="6914733" y="4108812"/>
            <a:ext cx="251251" cy="214756"/>
            <a:chOff x="2700" y="2666"/>
            <a:chExt cx="182" cy="145"/>
          </a:xfrm>
          <a:solidFill>
            <a:schemeClr val="bg2"/>
          </a:solidFill>
        </p:grpSpPr>
        <p:sp>
          <p:nvSpPr>
            <p:cNvPr id="1169" name="Freeform 334">
              <a:extLst>
                <a:ext uri="{FF2B5EF4-FFF2-40B4-BE49-F238E27FC236}">
                  <a16:creationId xmlns:a16="http://schemas.microsoft.com/office/drawing/2014/main" id="{080983FE-7FF1-4F36-B1DC-49EF677DFB1C}"/>
                </a:ext>
              </a:extLst>
            </p:cNvPr>
            <p:cNvSpPr>
              <a:spLocks/>
            </p:cNvSpPr>
            <p:nvPr/>
          </p:nvSpPr>
          <p:spPr bwMode="auto">
            <a:xfrm>
              <a:off x="2700" y="2666"/>
              <a:ext cx="182" cy="145"/>
            </a:xfrm>
            <a:custGeom>
              <a:avLst/>
              <a:gdLst>
                <a:gd name="T0" fmla="*/ 91 w 182"/>
                <a:gd name="T1" fmla="*/ 141 h 145"/>
                <a:gd name="T2" fmla="*/ 62 w 182"/>
                <a:gd name="T3" fmla="*/ 145 h 145"/>
                <a:gd name="T4" fmla="*/ 43 w 182"/>
                <a:gd name="T5" fmla="*/ 143 h 145"/>
                <a:gd name="T6" fmla="*/ 45 w 182"/>
                <a:gd name="T7" fmla="*/ 128 h 145"/>
                <a:gd name="T8" fmla="*/ 21 w 182"/>
                <a:gd name="T9" fmla="*/ 114 h 145"/>
                <a:gd name="T10" fmla="*/ 2 w 182"/>
                <a:gd name="T11" fmla="*/ 112 h 145"/>
                <a:gd name="T12" fmla="*/ 0 w 182"/>
                <a:gd name="T13" fmla="*/ 76 h 145"/>
                <a:gd name="T14" fmla="*/ 21 w 182"/>
                <a:gd name="T15" fmla="*/ 50 h 145"/>
                <a:gd name="T16" fmla="*/ 10 w 182"/>
                <a:gd name="T17" fmla="*/ 41 h 145"/>
                <a:gd name="T18" fmla="*/ 12 w 182"/>
                <a:gd name="T19" fmla="*/ 33 h 145"/>
                <a:gd name="T20" fmla="*/ 23 w 182"/>
                <a:gd name="T21" fmla="*/ 2 h 145"/>
                <a:gd name="T22" fmla="*/ 52 w 182"/>
                <a:gd name="T23" fmla="*/ 2 h 145"/>
                <a:gd name="T24" fmla="*/ 68 w 182"/>
                <a:gd name="T25" fmla="*/ 14 h 145"/>
                <a:gd name="T26" fmla="*/ 78 w 182"/>
                <a:gd name="T27" fmla="*/ 8 h 145"/>
                <a:gd name="T28" fmla="*/ 105 w 182"/>
                <a:gd name="T29" fmla="*/ 18 h 145"/>
                <a:gd name="T30" fmla="*/ 111 w 182"/>
                <a:gd name="T31" fmla="*/ 10 h 145"/>
                <a:gd name="T32" fmla="*/ 145 w 182"/>
                <a:gd name="T33" fmla="*/ 14 h 145"/>
                <a:gd name="T34" fmla="*/ 166 w 182"/>
                <a:gd name="T35" fmla="*/ 0 h 145"/>
                <a:gd name="T36" fmla="*/ 180 w 182"/>
                <a:gd name="T37" fmla="*/ 14 h 145"/>
                <a:gd name="T38" fmla="*/ 182 w 182"/>
                <a:gd name="T39" fmla="*/ 39 h 145"/>
                <a:gd name="T40" fmla="*/ 172 w 182"/>
                <a:gd name="T41" fmla="*/ 41 h 145"/>
                <a:gd name="T42" fmla="*/ 133 w 182"/>
                <a:gd name="T43" fmla="*/ 114 h 145"/>
                <a:gd name="T44" fmla="*/ 122 w 182"/>
                <a:gd name="T45" fmla="*/ 107 h 145"/>
                <a:gd name="T46" fmla="*/ 113 w 182"/>
                <a:gd name="T47" fmla="*/ 107 h 145"/>
                <a:gd name="T48" fmla="*/ 93 w 182"/>
                <a:gd name="T49" fmla="*/ 124 h 145"/>
                <a:gd name="T50" fmla="*/ 91 w 182"/>
                <a:gd name="T51" fmla="*/ 141 h 1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2" h="145">
                  <a:moveTo>
                    <a:pt x="91" y="141"/>
                  </a:moveTo>
                  <a:lnTo>
                    <a:pt x="62" y="145"/>
                  </a:lnTo>
                  <a:lnTo>
                    <a:pt x="43" y="143"/>
                  </a:lnTo>
                  <a:lnTo>
                    <a:pt x="45" y="128"/>
                  </a:lnTo>
                  <a:lnTo>
                    <a:pt x="21" y="114"/>
                  </a:lnTo>
                  <a:lnTo>
                    <a:pt x="2" y="112"/>
                  </a:lnTo>
                  <a:lnTo>
                    <a:pt x="0" y="76"/>
                  </a:lnTo>
                  <a:lnTo>
                    <a:pt x="21" y="50"/>
                  </a:lnTo>
                  <a:lnTo>
                    <a:pt x="10" y="41"/>
                  </a:lnTo>
                  <a:lnTo>
                    <a:pt x="12" y="33"/>
                  </a:lnTo>
                  <a:lnTo>
                    <a:pt x="23" y="2"/>
                  </a:lnTo>
                  <a:lnTo>
                    <a:pt x="52" y="2"/>
                  </a:lnTo>
                  <a:lnTo>
                    <a:pt x="68" y="14"/>
                  </a:lnTo>
                  <a:lnTo>
                    <a:pt x="78" y="8"/>
                  </a:lnTo>
                  <a:lnTo>
                    <a:pt x="105" y="18"/>
                  </a:lnTo>
                  <a:lnTo>
                    <a:pt x="111" y="10"/>
                  </a:lnTo>
                  <a:lnTo>
                    <a:pt x="145" y="14"/>
                  </a:lnTo>
                  <a:lnTo>
                    <a:pt x="166" y="0"/>
                  </a:lnTo>
                  <a:lnTo>
                    <a:pt x="180" y="14"/>
                  </a:lnTo>
                  <a:lnTo>
                    <a:pt x="182" y="39"/>
                  </a:lnTo>
                  <a:lnTo>
                    <a:pt x="172" y="41"/>
                  </a:lnTo>
                  <a:lnTo>
                    <a:pt x="133" y="114"/>
                  </a:lnTo>
                  <a:lnTo>
                    <a:pt x="122" y="107"/>
                  </a:lnTo>
                  <a:lnTo>
                    <a:pt x="113" y="107"/>
                  </a:lnTo>
                  <a:lnTo>
                    <a:pt x="93" y="124"/>
                  </a:lnTo>
                  <a:lnTo>
                    <a:pt x="91" y="141"/>
                  </a:lnTo>
                  <a:close/>
                </a:path>
              </a:pathLst>
            </a:custGeom>
            <a:grpFill/>
            <a:ln w="9525">
              <a:solidFill>
                <a:schemeClr val="bg2"/>
              </a:solidFill>
              <a:round/>
              <a:headEnd/>
              <a:tailEnd/>
            </a:ln>
          </p:spPr>
          <p:txBody>
            <a:bodyPr/>
            <a:lstStyle/>
            <a:p>
              <a:pPr>
                <a:defRPr/>
              </a:pPr>
              <a:endParaRPr lang="en-GB" dirty="0"/>
            </a:p>
          </p:txBody>
        </p:sp>
        <p:sp>
          <p:nvSpPr>
            <p:cNvPr id="1170" name="Freeform 335">
              <a:extLst>
                <a:ext uri="{FF2B5EF4-FFF2-40B4-BE49-F238E27FC236}">
                  <a16:creationId xmlns:a16="http://schemas.microsoft.com/office/drawing/2014/main" id="{0191AF2B-206C-46DA-AD48-B08887E8E420}"/>
                </a:ext>
              </a:extLst>
            </p:cNvPr>
            <p:cNvSpPr>
              <a:spLocks/>
            </p:cNvSpPr>
            <p:nvPr/>
          </p:nvSpPr>
          <p:spPr bwMode="auto">
            <a:xfrm>
              <a:off x="2700" y="2666"/>
              <a:ext cx="182" cy="145"/>
            </a:xfrm>
            <a:custGeom>
              <a:avLst/>
              <a:gdLst>
                <a:gd name="T0" fmla="*/ 91 w 182"/>
                <a:gd name="T1" fmla="*/ 141 h 145"/>
                <a:gd name="T2" fmla="*/ 62 w 182"/>
                <a:gd name="T3" fmla="*/ 145 h 145"/>
                <a:gd name="T4" fmla="*/ 43 w 182"/>
                <a:gd name="T5" fmla="*/ 143 h 145"/>
                <a:gd name="T6" fmla="*/ 45 w 182"/>
                <a:gd name="T7" fmla="*/ 128 h 145"/>
                <a:gd name="T8" fmla="*/ 21 w 182"/>
                <a:gd name="T9" fmla="*/ 114 h 145"/>
                <a:gd name="T10" fmla="*/ 2 w 182"/>
                <a:gd name="T11" fmla="*/ 112 h 145"/>
                <a:gd name="T12" fmla="*/ 0 w 182"/>
                <a:gd name="T13" fmla="*/ 76 h 145"/>
                <a:gd name="T14" fmla="*/ 21 w 182"/>
                <a:gd name="T15" fmla="*/ 50 h 145"/>
                <a:gd name="T16" fmla="*/ 10 w 182"/>
                <a:gd name="T17" fmla="*/ 41 h 145"/>
                <a:gd name="T18" fmla="*/ 12 w 182"/>
                <a:gd name="T19" fmla="*/ 33 h 145"/>
                <a:gd name="T20" fmla="*/ 23 w 182"/>
                <a:gd name="T21" fmla="*/ 2 h 145"/>
                <a:gd name="T22" fmla="*/ 52 w 182"/>
                <a:gd name="T23" fmla="*/ 2 h 145"/>
                <a:gd name="T24" fmla="*/ 68 w 182"/>
                <a:gd name="T25" fmla="*/ 14 h 145"/>
                <a:gd name="T26" fmla="*/ 78 w 182"/>
                <a:gd name="T27" fmla="*/ 8 h 145"/>
                <a:gd name="T28" fmla="*/ 105 w 182"/>
                <a:gd name="T29" fmla="*/ 18 h 145"/>
                <a:gd name="T30" fmla="*/ 111 w 182"/>
                <a:gd name="T31" fmla="*/ 10 h 145"/>
                <a:gd name="T32" fmla="*/ 145 w 182"/>
                <a:gd name="T33" fmla="*/ 14 h 145"/>
                <a:gd name="T34" fmla="*/ 166 w 182"/>
                <a:gd name="T35" fmla="*/ 0 h 145"/>
                <a:gd name="T36" fmla="*/ 180 w 182"/>
                <a:gd name="T37" fmla="*/ 14 h 145"/>
                <a:gd name="T38" fmla="*/ 182 w 182"/>
                <a:gd name="T39" fmla="*/ 39 h 145"/>
                <a:gd name="T40" fmla="*/ 172 w 182"/>
                <a:gd name="T41" fmla="*/ 41 h 145"/>
                <a:gd name="T42" fmla="*/ 133 w 182"/>
                <a:gd name="T43" fmla="*/ 114 h 145"/>
                <a:gd name="T44" fmla="*/ 122 w 182"/>
                <a:gd name="T45" fmla="*/ 107 h 145"/>
                <a:gd name="T46" fmla="*/ 113 w 182"/>
                <a:gd name="T47" fmla="*/ 107 h 145"/>
                <a:gd name="T48" fmla="*/ 93 w 182"/>
                <a:gd name="T49" fmla="*/ 124 h 145"/>
                <a:gd name="T50" fmla="*/ 91 w 182"/>
                <a:gd name="T51" fmla="*/ 141 h 1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2" h="145">
                  <a:moveTo>
                    <a:pt x="91" y="141"/>
                  </a:moveTo>
                  <a:lnTo>
                    <a:pt x="62" y="145"/>
                  </a:lnTo>
                  <a:lnTo>
                    <a:pt x="43" y="143"/>
                  </a:lnTo>
                  <a:lnTo>
                    <a:pt x="45" y="128"/>
                  </a:lnTo>
                  <a:lnTo>
                    <a:pt x="21" y="114"/>
                  </a:lnTo>
                  <a:lnTo>
                    <a:pt x="2" y="112"/>
                  </a:lnTo>
                  <a:lnTo>
                    <a:pt x="0" y="76"/>
                  </a:lnTo>
                  <a:lnTo>
                    <a:pt x="21" y="50"/>
                  </a:lnTo>
                  <a:lnTo>
                    <a:pt x="10" y="41"/>
                  </a:lnTo>
                  <a:lnTo>
                    <a:pt x="12" y="33"/>
                  </a:lnTo>
                  <a:lnTo>
                    <a:pt x="23" y="2"/>
                  </a:lnTo>
                  <a:lnTo>
                    <a:pt x="52" y="2"/>
                  </a:lnTo>
                  <a:lnTo>
                    <a:pt x="68" y="14"/>
                  </a:lnTo>
                  <a:lnTo>
                    <a:pt x="78" y="8"/>
                  </a:lnTo>
                  <a:lnTo>
                    <a:pt x="105" y="18"/>
                  </a:lnTo>
                  <a:lnTo>
                    <a:pt x="111" y="10"/>
                  </a:lnTo>
                  <a:lnTo>
                    <a:pt x="145" y="14"/>
                  </a:lnTo>
                  <a:lnTo>
                    <a:pt x="166" y="0"/>
                  </a:lnTo>
                  <a:lnTo>
                    <a:pt x="180" y="14"/>
                  </a:lnTo>
                  <a:lnTo>
                    <a:pt x="182" y="39"/>
                  </a:lnTo>
                  <a:lnTo>
                    <a:pt x="172" y="41"/>
                  </a:lnTo>
                  <a:lnTo>
                    <a:pt x="133" y="114"/>
                  </a:lnTo>
                  <a:lnTo>
                    <a:pt x="122" y="107"/>
                  </a:lnTo>
                  <a:lnTo>
                    <a:pt x="113" y="107"/>
                  </a:lnTo>
                  <a:lnTo>
                    <a:pt x="93" y="124"/>
                  </a:lnTo>
                  <a:lnTo>
                    <a:pt x="91" y="14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71" name="Benin">
            <a:extLst>
              <a:ext uri="{FF2B5EF4-FFF2-40B4-BE49-F238E27FC236}">
                <a16:creationId xmlns:a16="http://schemas.microsoft.com/office/drawing/2014/main" id="{1F34B84F-5E9B-4802-85E9-EF2A66A45BCC}"/>
              </a:ext>
            </a:extLst>
          </p:cNvPr>
          <p:cNvGrpSpPr>
            <a:grpSpLocks/>
          </p:cNvGrpSpPr>
          <p:nvPr/>
        </p:nvGrpSpPr>
        <p:grpSpPr bwMode="auto">
          <a:xfrm>
            <a:off x="6871937" y="4142878"/>
            <a:ext cx="73166" cy="137739"/>
            <a:chOff x="2669" y="2689"/>
            <a:chExt cx="53" cy="93"/>
          </a:xfrm>
          <a:solidFill>
            <a:schemeClr val="bg2"/>
          </a:solidFill>
        </p:grpSpPr>
        <p:sp>
          <p:nvSpPr>
            <p:cNvPr id="1172" name="Freeform 337">
              <a:extLst>
                <a:ext uri="{FF2B5EF4-FFF2-40B4-BE49-F238E27FC236}">
                  <a16:creationId xmlns:a16="http://schemas.microsoft.com/office/drawing/2014/main" id="{0CF35654-74BA-48C5-9315-92B21873CCC2}"/>
                </a:ext>
              </a:extLst>
            </p:cNvPr>
            <p:cNvSpPr>
              <a:spLocks/>
            </p:cNvSpPr>
            <p:nvPr/>
          </p:nvSpPr>
          <p:spPr bwMode="auto">
            <a:xfrm>
              <a:off x="2669" y="2689"/>
              <a:ext cx="53" cy="93"/>
            </a:xfrm>
            <a:custGeom>
              <a:avLst/>
              <a:gdLst>
                <a:gd name="T0" fmla="*/ 19 w 53"/>
                <a:gd name="T1" fmla="*/ 2 h 93"/>
                <a:gd name="T2" fmla="*/ 33 w 53"/>
                <a:gd name="T3" fmla="*/ 0 h 93"/>
                <a:gd name="T4" fmla="*/ 43 w 53"/>
                <a:gd name="T5" fmla="*/ 10 h 93"/>
                <a:gd name="T6" fmla="*/ 41 w 53"/>
                <a:gd name="T7" fmla="*/ 18 h 93"/>
                <a:gd name="T8" fmla="*/ 53 w 53"/>
                <a:gd name="T9" fmla="*/ 27 h 93"/>
                <a:gd name="T10" fmla="*/ 31 w 53"/>
                <a:gd name="T11" fmla="*/ 53 h 93"/>
                <a:gd name="T12" fmla="*/ 33 w 53"/>
                <a:gd name="T13" fmla="*/ 89 h 93"/>
                <a:gd name="T14" fmla="*/ 11 w 53"/>
                <a:gd name="T15" fmla="*/ 93 h 93"/>
                <a:gd name="T16" fmla="*/ 11 w 53"/>
                <a:gd name="T17" fmla="*/ 47 h 93"/>
                <a:gd name="T18" fmla="*/ 0 w 53"/>
                <a:gd name="T19" fmla="*/ 31 h 93"/>
                <a:gd name="T20" fmla="*/ 4 w 53"/>
                <a:gd name="T21" fmla="*/ 20 h 93"/>
                <a:gd name="T22" fmla="*/ 19 w 53"/>
                <a:gd name="T23" fmla="*/ 16 h 93"/>
                <a:gd name="T24" fmla="*/ 19 w 53"/>
                <a:gd name="T25"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93">
                  <a:moveTo>
                    <a:pt x="19" y="2"/>
                  </a:moveTo>
                  <a:lnTo>
                    <a:pt x="33" y="0"/>
                  </a:lnTo>
                  <a:lnTo>
                    <a:pt x="43" y="10"/>
                  </a:lnTo>
                  <a:lnTo>
                    <a:pt x="41" y="18"/>
                  </a:lnTo>
                  <a:lnTo>
                    <a:pt x="53" y="27"/>
                  </a:lnTo>
                  <a:lnTo>
                    <a:pt x="31" y="53"/>
                  </a:lnTo>
                  <a:lnTo>
                    <a:pt x="33" y="89"/>
                  </a:lnTo>
                  <a:lnTo>
                    <a:pt x="11" y="93"/>
                  </a:lnTo>
                  <a:lnTo>
                    <a:pt x="11" y="47"/>
                  </a:lnTo>
                  <a:lnTo>
                    <a:pt x="0" y="31"/>
                  </a:lnTo>
                  <a:lnTo>
                    <a:pt x="4" y="20"/>
                  </a:lnTo>
                  <a:lnTo>
                    <a:pt x="19" y="16"/>
                  </a:lnTo>
                  <a:lnTo>
                    <a:pt x="19" y="2"/>
                  </a:lnTo>
                  <a:close/>
                </a:path>
              </a:pathLst>
            </a:custGeom>
            <a:grpFill/>
            <a:ln w="9525">
              <a:solidFill>
                <a:schemeClr val="bg2"/>
              </a:solidFill>
              <a:round/>
              <a:headEnd/>
              <a:tailEnd/>
            </a:ln>
          </p:spPr>
          <p:txBody>
            <a:bodyPr/>
            <a:lstStyle/>
            <a:p>
              <a:pPr>
                <a:defRPr/>
              </a:pPr>
              <a:endParaRPr lang="en-GB" dirty="0"/>
            </a:p>
          </p:txBody>
        </p:sp>
        <p:sp>
          <p:nvSpPr>
            <p:cNvPr id="1173" name="Freeform 338">
              <a:extLst>
                <a:ext uri="{FF2B5EF4-FFF2-40B4-BE49-F238E27FC236}">
                  <a16:creationId xmlns:a16="http://schemas.microsoft.com/office/drawing/2014/main" id="{69A425B5-8B03-4443-B2F6-0EA96FB4F69C}"/>
                </a:ext>
              </a:extLst>
            </p:cNvPr>
            <p:cNvSpPr>
              <a:spLocks/>
            </p:cNvSpPr>
            <p:nvPr/>
          </p:nvSpPr>
          <p:spPr bwMode="auto">
            <a:xfrm>
              <a:off x="2669" y="2689"/>
              <a:ext cx="53" cy="93"/>
            </a:xfrm>
            <a:custGeom>
              <a:avLst/>
              <a:gdLst>
                <a:gd name="T0" fmla="*/ 19 w 53"/>
                <a:gd name="T1" fmla="*/ 2 h 93"/>
                <a:gd name="T2" fmla="*/ 33 w 53"/>
                <a:gd name="T3" fmla="*/ 0 h 93"/>
                <a:gd name="T4" fmla="*/ 43 w 53"/>
                <a:gd name="T5" fmla="*/ 10 h 93"/>
                <a:gd name="T6" fmla="*/ 41 w 53"/>
                <a:gd name="T7" fmla="*/ 18 h 93"/>
                <a:gd name="T8" fmla="*/ 53 w 53"/>
                <a:gd name="T9" fmla="*/ 27 h 93"/>
                <a:gd name="T10" fmla="*/ 31 w 53"/>
                <a:gd name="T11" fmla="*/ 53 h 93"/>
                <a:gd name="T12" fmla="*/ 33 w 53"/>
                <a:gd name="T13" fmla="*/ 89 h 93"/>
                <a:gd name="T14" fmla="*/ 11 w 53"/>
                <a:gd name="T15" fmla="*/ 93 h 93"/>
                <a:gd name="T16" fmla="*/ 11 w 53"/>
                <a:gd name="T17" fmla="*/ 47 h 93"/>
                <a:gd name="T18" fmla="*/ 0 w 53"/>
                <a:gd name="T19" fmla="*/ 31 h 93"/>
                <a:gd name="T20" fmla="*/ 4 w 53"/>
                <a:gd name="T21" fmla="*/ 20 h 93"/>
                <a:gd name="T22" fmla="*/ 19 w 53"/>
                <a:gd name="T23" fmla="*/ 16 h 93"/>
                <a:gd name="T24" fmla="*/ 19 w 53"/>
                <a:gd name="T25" fmla="*/ 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3">
                  <a:moveTo>
                    <a:pt x="19" y="2"/>
                  </a:moveTo>
                  <a:lnTo>
                    <a:pt x="33" y="0"/>
                  </a:lnTo>
                  <a:lnTo>
                    <a:pt x="43" y="10"/>
                  </a:lnTo>
                  <a:lnTo>
                    <a:pt x="41" y="18"/>
                  </a:lnTo>
                  <a:lnTo>
                    <a:pt x="53" y="27"/>
                  </a:lnTo>
                  <a:lnTo>
                    <a:pt x="31" y="53"/>
                  </a:lnTo>
                  <a:lnTo>
                    <a:pt x="33" y="89"/>
                  </a:lnTo>
                  <a:lnTo>
                    <a:pt x="11" y="93"/>
                  </a:lnTo>
                  <a:lnTo>
                    <a:pt x="11" y="47"/>
                  </a:lnTo>
                  <a:lnTo>
                    <a:pt x="0" y="31"/>
                  </a:lnTo>
                  <a:lnTo>
                    <a:pt x="4" y="20"/>
                  </a:lnTo>
                  <a:lnTo>
                    <a:pt x="19" y="16"/>
                  </a:lnTo>
                  <a:lnTo>
                    <a:pt x="19"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74" name="Togo">
            <a:extLst>
              <a:ext uri="{FF2B5EF4-FFF2-40B4-BE49-F238E27FC236}">
                <a16:creationId xmlns:a16="http://schemas.microsoft.com/office/drawing/2014/main" id="{FFEA7DF9-3248-472F-BD49-DA284E3932CB}"/>
              </a:ext>
            </a:extLst>
          </p:cNvPr>
          <p:cNvGrpSpPr>
            <a:grpSpLocks/>
          </p:cNvGrpSpPr>
          <p:nvPr/>
        </p:nvGrpSpPr>
        <p:grpSpPr bwMode="auto">
          <a:xfrm>
            <a:off x="6847088" y="4171017"/>
            <a:ext cx="40034" cy="115524"/>
            <a:chOff x="2651" y="2708"/>
            <a:chExt cx="29" cy="78"/>
          </a:xfrm>
          <a:solidFill>
            <a:schemeClr val="bg2"/>
          </a:solidFill>
        </p:grpSpPr>
        <p:sp>
          <p:nvSpPr>
            <p:cNvPr id="1175" name="Freeform 340">
              <a:extLst>
                <a:ext uri="{FF2B5EF4-FFF2-40B4-BE49-F238E27FC236}">
                  <a16:creationId xmlns:a16="http://schemas.microsoft.com/office/drawing/2014/main" id="{3A0476F1-73A4-4E3D-A10F-A2EB3794FB42}"/>
                </a:ext>
              </a:extLst>
            </p:cNvPr>
            <p:cNvSpPr>
              <a:spLocks/>
            </p:cNvSpPr>
            <p:nvPr/>
          </p:nvSpPr>
          <p:spPr bwMode="auto">
            <a:xfrm>
              <a:off x="2651" y="2708"/>
              <a:ext cx="29" cy="78"/>
            </a:xfrm>
            <a:custGeom>
              <a:avLst/>
              <a:gdLst>
                <a:gd name="T0" fmla="*/ 29 w 29"/>
                <a:gd name="T1" fmla="*/ 74 h 78"/>
                <a:gd name="T2" fmla="*/ 16 w 29"/>
                <a:gd name="T3" fmla="*/ 78 h 78"/>
                <a:gd name="T4" fmla="*/ 12 w 29"/>
                <a:gd name="T5" fmla="*/ 47 h 78"/>
                <a:gd name="T6" fmla="*/ 8 w 29"/>
                <a:gd name="T7" fmla="*/ 34 h 78"/>
                <a:gd name="T8" fmla="*/ 12 w 29"/>
                <a:gd name="T9" fmla="*/ 18 h 78"/>
                <a:gd name="T10" fmla="*/ 0 w 29"/>
                <a:gd name="T11" fmla="*/ 0 h 78"/>
                <a:gd name="T12" fmla="*/ 22 w 29"/>
                <a:gd name="T13" fmla="*/ 0 h 78"/>
                <a:gd name="T14" fmla="*/ 18 w 29"/>
                <a:gd name="T15" fmla="*/ 12 h 78"/>
                <a:gd name="T16" fmla="*/ 29 w 29"/>
                <a:gd name="T17" fmla="*/ 28 h 78"/>
                <a:gd name="T18" fmla="*/ 29 w 29"/>
                <a:gd name="T19" fmla="*/ 74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78">
                  <a:moveTo>
                    <a:pt x="29" y="74"/>
                  </a:moveTo>
                  <a:lnTo>
                    <a:pt x="16" y="78"/>
                  </a:lnTo>
                  <a:lnTo>
                    <a:pt x="12" y="47"/>
                  </a:lnTo>
                  <a:lnTo>
                    <a:pt x="8" y="34"/>
                  </a:lnTo>
                  <a:lnTo>
                    <a:pt x="12" y="18"/>
                  </a:lnTo>
                  <a:lnTo>
                    <a:pt x="0" y="0"/>
                  </a:lnTo>
                  <a:lnTo>
                    <a:pt x="22" y="0"/>
                  </a:lnTo>
                  <a:lnTo>
                    <a:pt x="18" y="12"/>
                  </a:lnTo>
                  <a:lnTo>
                    <a:pt x="29" y="28"/>
                  </a:lnTo>
                  <a:lnTo>
                    <a:pt x="29" y="74"/>
                  </a:lnTo>
                  <a:close/>
                </a:path>
              </a:pathLst>
            </a:custGeom>
            <a:grpFill/>
            <a:ln w="9525">
              <a:solidFill>
                <a:schemeClr val="bg2"/>
              </a:solidFill>
              <a:round/>
              <a:headEnd/>
              <a:tailEnd/>
            </a:ln>
          </p:spPr>
          <p:txBody>
            <a:bodyPr/>
            <a:lstStyle/>
            <a:p>
              <a:pPr>
                <a:defRPr/>
              </a:pPr>
              <a:endParaRPr lang="en-GB" dirty="0"/>
            </a:p>
          </p:txBody>
        </p:sp>
        <p:sp>
          <p:nvSpPr>
            <p:cNvPr id="1176" name="Freeform 341">
              <a:extLst>
                <a:ext uri="{FF2B5EF4-FFF2-40B4-BE49-F238E27FC236}">
                  <a16:creationId xmlns:a16="http://schemas.microsoft.com/office/drawing/2014/main" id="{B47DCE12-875D-494F-B601-6A531355A451}"/>
                </a:ext>
              </a:extLst>
            </p:cNvPr>
            <p:cNvSpPr>
              <a:spLocks/>
            </p:cNvSpPr>
            <p:nvPr/>
          </p:nvSpPr>
          <p:spPr bwMode="auto">
            <a:xfrm>
              <a:off x="2651" y="2708"/>
              <a:ext cx="29" cy="78"/>
            </a:xfrm>
            <a:custGeom>
              <a:avLst/>
              <a:gdLst>
                <a:gd name="T0" fmla="*/ 29 w 29"/>
                <a:gd name="T1" fmla="*/ 74 h 78"/>
                <a:gd name="T2" fmla="*/ 16 w 29"/>
                <a:gd name="T3" fmla="*/ 78 h 78"/>
                <a:gd name="T4" fmla="*/ 12 w 29"/>
                <a:gd name="T5" fmla="*/ 47 h 78"/>
                <a:gd name="T6" fmla="*/ 8 w 29"/>
                <a:gd name="T7" fmla="*/ 34 h 78"/>
                <a:gd name="T8" fmla="*/ 12 w 29"/>
                <a:gd name="T9" fmla="*/ 18 h 78"/>
                <a:gd name="T10" fmla="*/ 0 w 29"/>
                <a:gd name="T11" fmla="*/ 0 h 78"/>
                <a:gd name="T12" fmla="*/ 22 w 29"/>
                <a:gd name="T13" fmla="*/ 0 h 78"/>
                <a:gd name="T14" fmla="*/ 18 w 29"/>
                <a:gd name="T15" fmla="*/ 12 h 78"/>
                <a:gd name="T16" fmla="*/ 29 w 29"/>
                <a:gd name="T17" fmla="*/ 28 h 78"/>
                <a:gd name="T18" fmla="*/ 29 w 29"/>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78">
                  <a:moveTo>
                    <a:pt x="29" y="74"/>
                  </a:moveTo>
                  <a:lnTo>
                    <a:pt x="16" y="78"/>
                  </a:lnTo>
                  <a:lnTo>
                    <a:pt x="12" y="47"/>
                  </a:lnTo>
                  <a:lnTo>
                    <a:pt x="8" y="34"/>
                  </a:lnTo>
                  <a:lnTo>
                    <a:pt x="12" y="18"/>
                  </a:lnTo>
                  <a:lnTo>
                    <a:pt x="0" y="0"/>
                  </a:lnTo>
                  <a:lnTo>
                    <a:pt x="22" y="0"/>
                  </a:lnTo>
                  <a:lnTo>
                    <a:pt x="18" y="12"/>
                  </a:lnTo>
                  <a:lnTo>
                    <a:pt x="29" y="28"/>
                  </a:lnTo>
                  <a:lnTo>
                    <a:pt x="29" y="74"/>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177" name="Mali">
            <a:extLst>
              <a:ext uri="{FF2B5EF4-FFF2-40B4-BE49-F238E27FC236}">
                <a16:creationId xmlns:a16="http://schemas.microsoft.com/office/drawing/2014/main" id="{64328849-F198-46AA-ABB1-27F3E7F38CB9}"/>
              </a:ext>
            </a:extLst>
          </p:cNvPr>
          <p:cNvGrpSpPr>
            <a:grpSpLocks/>
          </p:cNvGrpSpPr>
          <p:nvPr/>
        </p:nvGrpSpPr>
        <p:grpSpPr bwMode="auto">
          <a:xfrm>
            <a:off x="6597219" y="3849626"/>
            <a:ext cx="347885" cy="339165"/>
            <a:chOff x="2470" y="2491"/>
            <a:chExt cx="252" cy="229"/>
          </a:xfrm>
          <a:solidFill>
            <a:schemeClr val="bg2"/>
          </a:solidFill>
        </p:grpSpPr>
        <p:sp>
          <p:nvSpPr>
            <p:cNvPr id="1178" name="Freeform 343">
              <a:extLst>
                <a:ext uri="{FF2B5EF4-FFF2-40B4-BE49-F238E27FC236}">
                  <a16:creationId xmlns:a16="http://schemas.microsoft.com/office/drawing/2014/main" id="{15849473-77FF-4491-9F2F-37E59B37F67B}"/>
                </a:ext>
              </a:extLst>
            </p:cNvPr>
            <p:cNvSpPr>
              <a:spLocks/>
            </p:cNvSpPr>
            <p:nvPr/>
          </p:nvSpPr>
          <p:spPr bwMode="auto">
            <a:xfrm>
              <a:off x="2470" y="2491"/>
              <a:ext cx="252" cy="229"/>
            </a:xfrm>
            <a:custGeom>
              <a:avLst/>
              <a:gdLst>
                <a:gd name="T0" fmla="*/ 117 w 252"/>
                <a:gd name="T1" fmla="*/ 0 h 229"/>
                <a:gd name="T2" fmla="*/ 205 w 252"/>
                <a:gd name="T3" fmla="*/ 58 h 229"/>
                <a:gd name="T4" fmla="*/ 218 w 252"/>
                <a:gd name="T5" fmla="*/ 72 h 229"/>
                <a:gd name="T6" fmla="*/ 238 w 252"/>
                <a:gd name="T7" fmla="*/ 80 h 229"/>
                <a:gd name="T8" fmla="*/ 236 w 252"/>
                <a:gd name="T9" fmla="*/ 95 h 229"/>
                <a:gd name="T10" fmla="*/ 252 w 252"/>
                <a:gd name="T11" fmla="*/ 93 h 229"/>
                <a:gd name="T12" fmla="*/ 252 w 252"/>
                <a:gd name="T13" fmla="*/ 134 h 229"/>
                <a:gd name="T14" fmla="*/ 240 w 252"/>
                <a:gd name="T15" fmla="*/ 151 h 229"/>
                <a:gd name="T16" fmla="*/ 207 w 252"/>
                <a:gd name="T17" fmla="*/ 157 h 229"/>
                <a:gd name="T18" fmla="*/ 193 w 252"/>
                <a:gd name="T19" fmla="*/ 157 h 229"/>
                <a:gd name="T20" fmla="*/ 173 w 252"/>
                <a:gd name="T21" fmla="*/ 157 h 229"/>
                <a:gd name="T22" fmla="*/ 150 w 252"/>
                <a:gd name="T23" fmla="*/ 167 h 229"/>
                <a:gd name="T24" fmla="*/ 132 w 252"/>
                <a:gd name="T25" fmla="*/ 184 h 229"/>
                <a:gd name="T26" fmla="*/ 125 w 252"/>
                <a:gd name="T27" fmla="*/ 180 h 229"/>
                <a:gd name="T28" fmla="*/ 115 w 252"/>
                <a:gd name="T29" fmla="*/ 204 h 229"/>
                <a:gd name="T30" fmla="*/ 105 w 252"/>
                <a:gd name="T31" fmla="*/ 206 h 229"/>
                <a:gd name="T32" fmla="*/ 101 w 252"/>
                <a:gd name="T33" fmla="*/ 227 h 229"/>
                <a:gd name="T34" fmla="*/ 62 w 252"/>
                <a:gd name="T35" fmla="*/ 229 h 229"/>
                <a:gd name="T36" fmla="*/ 54 w 252"/>
                <a:gd name="T37" fmla="*/ 212 h 229"/>
                <a:gd name="T38" fmla="*/ 48 w 252"/>
                <a:gd name="T39" fmla="*/ 198 h 229"/>
                <a:gd name="T40" fmla="*/ 23 w 252"/>
                <a:gd name="T41" fmla="*/ 204 h 229"/>
                <a:gd name="T42" fmla="*/ 11 w 252"/>
                <a:gd name="T43" fmla="*/ 200 h 229"/>
                <a:gd name="T44" fmla="*/ 11 w 252"/>
                <a:gd name="T45" fmla="*/ 198 h 229"/>
                <a:gd name="T46" fmla="*/ 11 w 252"/>
                <a:gd name="T47" fmla="*/ 194 h 229"/>
                <a:gd name="T48" fmla="*/ 9 w 252"/>
                <a:gd name="T49" fmla="*/ 186 h 229"/>
                <a:gd name="T50" fmla="*/ 3 w 252"/>
                <a:gd name="T51" fmla="*/ 179 h 229"/>
                <a:gd name="T52" fmla="*/ 2 w 252"/>
                <a:gd name="T53" fmla="*/ 167 h 229"/>
                <a:gd name="T54" fmla="*/ 0 w 252"/>
                <a:gd name="T55" fmla="*/ 161 h 229"/>
                <a:gd name="T56" fmla="*/ 5 w 252"/>
                <a:gd name="T57" fmla="*/ 148 h 229"/>
                <a:gd name="T58" fmla="*/ 103 w 252"/>
                <a:gd name="T59" fmla="*/ 149 h 229"/>
                <a:gd name="T60" fmla="*/ 105 w 252"/>
                <a:gd name="T61" fmla="*/ 140 h 229"/>
                <a:gd name="T62" fmla="*/ 99 w 252"/>
                <a:gd name="T63" fmla="*/ 132 h 229"/>
                <a:gd name="T64" fmla="*/ 87 w 252"/>
                <a:gd name="T65" fmla="*/ 0 h 229"/>
                <a:gd name="T66" fmla="*/ 117 w 252"/>
                <a:gd name="T6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2" h="229">
                  <a:moveTo>
                    <a:pt x="117" y="0"/>
                  </a:moveTo>
                  <a:lnTo>
                    <a:pt x="205" y="58"/>
                  </a:lnTo>
                  <a:lnTo>
                    <a:pt x="218" y="72"/>
                  </a:lnTo>
                  <a:lnTo>
                    <a:pt x="238" y="80"/>
                  </a:lnTo>
                  <a:lnTo>
                    <a:pt x="236" y="95"/>
                  </a:lnTo>
                  <a:lnTo>
                    <a:pt x="252" y="93"/>
                  </a:lnTo>
                  <a:lnTo>
                    <a:pt x="252" y="134"/>
                  </a:lnTo>
                  <a:lnTo>
                    <a:pt x="240" y="151"/>
                  </a:lnTo>
                  <a:lnTo>
                    <a:pt x="207" y="157"/>
                  </a:lnTo>
                  <a:lnTo>
                    <a:pt x="193" y="157"/>
                  </a:lnTo>
                  <a:lnTo>
                    <a:pt x="173" y="157"/>
                  </a:lnTo>
                  <a:lnTo>
                    <a:pt x="150" y="167"/>
                  </a:lnTo>
                  <a:lnTo>
                    <a:pt x="132" y="184"/>
                  </a:lnTo>
                  <a:lnTo>
                    <a:pt x="125" y="180"/>
                  </a:lnTo>
                  <a:lnTo>
                    <a:pt x="115" y="204"/>
                  </a:lnTo>
                  <a:lnTo>
                    <a:pt x="105" y="206"/>
                  </a:lnTo>
                  <a:lnTo>
                    <a:pt x="101" y="227"/>
                  </a:lnTo>
                  <a:lnTo>
                    <a:pt x="62" y="229"/>
                  </a:lnTo>
                  <a:lnTo>
                    <a:pt x="54" y="212"/>
                  </a:lnTo>
                  <a:lnTo>
                    <a:pt x="48" y="198"/>
                  </a:lnTo>
                  <a:lnTo>
                    <a:pt x="23" y="204"/>
                  </a:lnTo>
                  <a:lnTo>
                    <a:pt x="11" y="200"/>
                  </a:lnTo>
                  <a:lnTo>
                    <a:pt x="11" y="198"/>
                  </a:lnTo>
                  <a:lnTo>
                    <a:pt x="11" y="194"/>
                  </a:lnTo>
                  <a:lnTo>
                    <a:pt x="9" y="186"/>
                  </a:lnTo>
                  <a:lnTo>
                    <a:pt x="3" y="179"/>
                  </a:lnTo>
                  <a:lnTo>
                    <a:pt x="2" y="167"/>
                  </a:lnTo>
                  <a:lnTo>
                    <a:pt x="0" y="161"/>
                  </a:lnTo>
                  <a:lnTo>
                    <a:pt x="5" y="148"/>
                  </a:lnTo>
                  <a:lnTo>
                    <a:pt x="103" y="149"/>
                  </a:lnTo>
                  <a:lnTo>
                    <a:pt x="105" y="140"/>
                  </a:lnTo>
                  <a:lnTo>
                    <a:pt x="99" y="132"/>
                  </a:lnTo>
                  <a:lnTo>
                    <a:pt x="87" y="0"/>
                  </a:lnTo>
                  <a:lnTo>
                    <a:pt x="117" y="0"/>
                  </a:lnTo>
                  <a:close/>
                </a:path>
              </a:pathLst>
            </a:custGeom>
            <a:grpFill/>
            <a:ln w="9525">
              <a:solidFill>
                <a:schemeClr val="bg2"/>
              </a:solidFill>
              <a:round/>
              <a:headEnd/>
              <a:tailEnd/>
            </a:ln>
          </p:spPr>
          <p:txBody>
            <a:bodyPr/>
            <a:lstStyle/>
            <a:p>
              <a:pPr>
                <a:defRPr/>
              </a:pPr>
              <a:endParaRPr lang="en-GB" dirty="0"/>
            </a:p>
          </p:txBody>
        </p:sp>
        <p:sp>
          <p:nvSpPr>
            <p:cNvPr id="1179" name="Freeform 344">
              <a:extLst>
                <a:ext uri="{FF2B5EF4-FFF2-40B4-BE49-F238E27FC236}">
                  <a16:creationId xmlns:a16="http://schemas.microsoft.com/office/drawing/2014/main" id="{2A59E0DA-BC46-489E-BEBB-C49BC6FBEF6C}"/>
                </a:ext>
              </a:extLst>
            </p:cNvPr>
            <p:cNvSpPr>
              <a:spLocks/>
            </p:cNvSpPr>
            <p:nvPr/>
          </p:nvSpPr>
          <p:spPr bwMode="auto">
            <a:xfrm>
              <a:off x="2470" y="2491"/>
              <a:ext cx="252" cy="229"/>
            </a:xfrm>
            <a:custGeom>
              <a:avLst/>
              <a:gdLst>
                <a:gd name="T0" fmla="*/ 117 w 252"/>
                <a:gd name="T1" fmla="*/ 0 h 229"/>
                <a:gd name="T2" fmla="*/ 205 w 252"/>
                <a:gd name="T3" fmla="*/ 58 h 229"/>
                <a:gd name="T4" fmla="*/ 218 w 252"/>
                <a:gd name="T5" fmla="*/ 72 h 229"/>
                <a:gd name="T6" fmla="*/ 238 w 252"/>
                <a:gd name="T7" fmla="*/ 80 h 229"/>
                <a:gd name="T8" fmla="*/ 236 w 252"/>
                <a:gd name="T9" fmla="*/ 95 h 229"/>
                <a:gd name="T10" fmla="*/ 252 w 252"/>
                <a:gd name="T11" fmla="*/ 93 h 229"/>
                <a:gd name="T12" fmla="*/ 252 w 252"/>
                <a:gd name="T13" fmla="*/ 134 h 229"/>
                <a:gd name="T14" fmla="*/ 240 w 252"/>
                <a:gd name="T15" fmla="*/ 151 h 229"/>
                <a:gd name="T16" fmla="*/ 207 w 252"/>
                <a:gd name="T17" fmla="*/ 157 h 229"/>
                <a:gd name="T18" fmla="*/ 193 w 252"/>
                <a:gd name="T19" fmla="*/ 157 h 229"/>
                <a:gd name="T20" fmla="*/ 173 w 252"/>
                <a:gd name="T21" fmla="*/ 157 h 229"/>
                <a:gd name="T22" fmla="*/ 150 w 252"/>
                <a:gd name="T23" fmla="*/ 167 h 229"/>
                <a:gd name="T24" fmla="*/ 132 w 252"/>
                <a:gd name="T25" fmla="*/ 184 h 229"/>
                <a:gd name="T26" fmla="*/ 125 w 252"/>
                <a:gd name="T27" fmla="*/ 180 h 229"/>
                <a:gd name="T28" fmla="*/ 115 w 252"/>
                <a:gd name="T29" fmla="*/ 204 h 229"/>
                <a:gd name="T30" fmla="*/ 105 w 252"/>
                <a:gd name="T31" fmla="*/ 206 h 229"/>
                <a:gd name="T32" fmla="*/ 101 w 252"/>
                <a:gd name="T33" fmla="*/ 227 h 229"/>
                <a:gd name="T34" fmla="*/ 62 w 252"/>
                <a:gd name="T35" fmla="*/ 229 h 229"/>
                <a:gd name="T36" fmla="*/ 54 w 252"/>
                <a:gd name="T37" fmla="*/ 212 h 229"/>
                <a:gd name="T38" fmla="*/ 48 w 252"/>
                <a:gd name="T39" fmla="*/ 198 h 229"/>
                <a:gd name="T40" fmla="*/ 23 w 252"/>
                <a:gd name="T41" fmla="*/ 204 h 229"/>
                <a:gd name="T42" fmla="*/ 11 w 252"/>
                <a:gd name="T43" fmla="*/ 200 h 229"/>
                <a:gd name="T44" fmla="*/ 11 w 252"/>
                <a:gd name="T45" fmla="*/ 198 h 229"/>
                <a:gd name="T46" fmla="*/ 11 w 252"/>
                <a:gd name="T47" fmla="*/ 194 h 229"/>
                <a:gd name="T48" fmla="*/ 9 w 252"/>
                <a:gd name="T49" fmla="*/ 186 h 229"/>
                <a:gd name="T50" fmla="*/ 3 w 252"/>
                <a:gd name="T51" fmla="*/ 179 h 229"/>
                <a:gd name="T52" fmla="*/ 2 w 252"/>
                <a:gd name="T53" fmla="*/ 167 h 229"/>
                <a:gd name="T54" fmla="*/ 0 w 252"/>
                <a:gd name="T55" fmla="*/ 161 h 229"/>
                <a:gd name="T56" fmla="*/ 5 w 252"/>
                <a:gd name="T57" fmla="*/ 148 h 229"/>
                <a:gd name="T58" fmla="*/ 103 w 252"/>
                <a:gd name="T59" fmla="*/ 149 h 229"/>
                <a:gd name="T60" fmla="*/ 105 w 252"/>
                <a:gd name="T61" fmla="*/ 140 h 229"/>
                <a:gd name="T62" fmla="*/ 99 w 252"/>
                <a:gd name="T63" fmla="*/ 132 h 229"/>
                <a:gd name="T64" fmla="*/ 87 w 252"/>
                <a:gd name="T65" fmla="*/ 0 h 229"/>
                <a:gd name="T66" fmla="*/ 117 w 252"/>
                <a:gd name="T67" fmla="*/ 0 h 2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2" h="229">
                  <a:moveTo>
                    <a:pt x="117" y="0"/>
                  </a:moveTo>
                  <a:lnTo>
                    <a:pt x="205" y="58"/>
                  </a:lnTo>
                  <a:lnTo>
                    <a:pt x="218" y="72"/>
                  </a:lnTo>
                  <a:lnTo>
                    <a:pt x="238" y="80"/>
                  </a:lnTo>
                  <a:lnTo>
                    <a:pt x="236" y="95"/>
                  </a:lnTo>
                  <a:lnTo>
                    <a:pt x="252" y="93"/>
                  </a:lnTo>
                  <a:lnTo>
                    <a:pt x="252" y="134"/>
                  </a:lnTo>
                  <a:lnTo>
                    <a:pt x="240" y="151"/>
                  </a:lnTo>
                  <a:lnTo>
                    <a:pt x="207" y="157"/>
                  </a:lnTo>
                  <a:lnTo>
                    <a:pt x="193" y="157"/>
                  </a:lnTo>
                  <a:lnTo>
                    <a:pt x="173" y="157"/>
                  </a:lnTo>
                  <a:lnTo>
                    <a:pt x="150" y="167"/>
                  </a:lnTo>
                  <a:lnTo>
                    <a:pt x="132" y="184"/>
                  </a:lnTo>
                  <a:lnTo>
                    <a:pt x="125" y="180"/>
                  </a:lnTo>
                  <a:lnTo>
                    <a:pt x="115" y="204"/>
                  </a:lnTo>
                  <a:lnTo>
                    <a:pt x="105" y="206"/>
                  </a:lnTo>
                  <a:lnTo>
                    <a:pt x="101" y="227"/>
                  </a:lnTo>
                  <a:lnTo>
                    <a:pt x="62" y="229"/>
                  </a:lnTo>
                  <a:lnTo>
                    <a:pt x="54" y="212"/>
                  </a:lnTo>
                  <a:lnTo>
                    <a:pt x="48" y="198"/>
                  </a:lnTo>
                  <a:lnTo>
                    <a:pt x="23" y="204"/>
                  </a:lnTo>
                  <a:lnTo>
                    <a:pt x="11" y="200"/>
                  </a:lnTo>
                  <a:lnTo>
                    <a:pt x="11" y="198"/>
                  </a:lnTo>
                  <a:lnTo>
                    <a:pt x="11" y="194"/>
                  </a:lnTo>
                  <a:lnTo>
                    <a:pt x="9" y="186"/>
                  </a:lnTo>
                  <a:lnTo>
                    <a:pt x="3" y="179"/>
                  </a:lnTo>
                  <a:lnTo>
                    <a:pt x="2" y="167"/>
                  </a:lnTo>
                  <a:lnTo>
                    <a:pt x="0" y="161"/>
                  </a:lnTo>
                  <a:lnTo>
                    <a:pt x="5" y="148"/>
                  </a:lnTo>
                  <a:lnTo>
                    <a:pt x="103" y="149"/>
                  </a:lnTo>
                  <a:lnTo>
                    <a:pt x="105" y="140"/>
                  </a:lnTo>
                  <a:lnTo>
                    <a:pt x="99" y="132"/>
                  </a:lnTo>
                  <a:lnTo>
                    <a:pt x="87" y="0"/>
                  </a:lnTo>
                  <a:lnTo>
                    <a:pt x="117"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80" name="Burkina Faso">
            <a:extLst>
              <a:ext uri="{FF2B5EF4-FFF2-40B4-BE49-F238E27FC236}">
                <a16:creationId xmlns:a16="http://schemas.microsoft.com/office/drawing/2014/main" id="{18D207AF-3C21-4C87-A995-A7FEA0074896}"/>
              </a:ext>
            </a:extLst>
          </p:cNvPr>
          <p:cNvGrpSpPr>
            <a:grpSpLocks/>
          </p:cNvGrpSpPr>
          <p:nvPr/>
        </p:nvGrpSpPr>
        <p:grpSpPr bwMode="auto">
          <a:xfrm>
            <a:off x="6736649" y="4083634"/>
            <a:ext cx="161518" cy="122928"/>
            <a:chOff x="2571" y="2649"/>
            <a:chExt cx="117" cy="83"/>
          </a:xfrm>
          <a:solidFill>
            <a:schemeClr val="bg2"/>
          </a:solidFill>
        </p:grpSpPr>
        <p:sp>
          <p:nvSpPr>
            <p:cNvPr id="1181" name="Freeform 346">
              <a:extLst>
                <a:ext uri="{FF2B5EF4-FFF2-40B4-BE49-F238E27FC236}">
                  <a16:creationId xmlns:a16="http://schemas.microsoft.com/office/drawing/2014/main" id="{70B243D8-D02D-4AA7-8910-B370D197AE69}"/>
                </a:ext>
              </a:extLst>
            </p:cNvPr>
            <p:cNvSpPr>
              <a:spLocks/>
            </p:cNvSpPr>
            <p:nvPr/>
          </p:nvSpPr>
          <p:spPr bwMode="auto">
            <a:xfrm>
              <a:off x="2571" y="2649"/>
              <a:ext cx="117" cy="83"/>
            </a:xfrm>
            <a:custGeom>
              <a:avLst/>
              <a:gdLst>
                <a:gd name="T0" fmla="*/ 43 w 117"/>
                <a:gd name="T1" fmla="*/ 60 h 83"/>
                <a:gd name="T2" fmla="*/ 43 w 117"/>
                <a:gd name="T3" fmla="*/ 81 h 83"/>
                <a:gd name="T4" fmla="*/ 29 w 117"/>
                <a:gd name="T5" fmla="*/ 76 h 83"/>
                <a:gd name="T6" fmla="*/ 20 w 117"/>
                <a:gd name="T7" fmla="*/ 83 h 83"/>
                <a:gd name="T8" fmla="*/ 0 w 117"/>
                <a:gd name="T9" fmla="*/ 70 h 83"/>
                <a:gd name="T10" fmla="*/ 4 w 117"/>
                <a:gd name="T11" fmla="*/ 48 h 83"/>
                <a:gd name="T12" fmla="*/ 14 w 117"/>
                <a:gd name="T13" fmla="*/ 46 h 83"/>
                <a:gd name="T14" fmla="*/ 24 w 117"/>
                <a:gd name="T15" fmla="*/ 23 h 83"/>
                <a:gd name="T16" fmla="*/ 31 w 117"/>
                <a:gd name="T17" fmla="*/ 27 h 83"/>
                <a:gd name="T18" fmla="*/ 49 w 117"/>
                <a:gd name="T19" fmla="*/ 9 h 83"/>
                <a:gd name="T20" fmla="*/ 72 w 117"/>
                <a:gd name="T21" fmla="*/ 0 h 83"/>
                <a:gd name="T22" fmla="*/ 92 w 117"/>
                <a:gd name="T23" fmla="*/ 0 h 83"/>
                <a:gd name="T24" fmla="*/ 88 w 117"/>
                <a:gd name="T25" fmla="*/ 7 h 83"/>
                <a:gd name="T26" fmla="*/ 90 w 117"/>
                <a:gd name="T27" fmla="*/ 13 h 83"/>
                <a:gd name="T28" fmla="*/ 102 w 117"/>
                <a:gd name="T29" fmla="*/ 27 h 83"/>
                <a:gd name="T30" fmla="*/ 100 w 117"/>
                <a:gd name="T31" fmla="*/ 33 h 83"/>
                <a:gd name="T32" fmla="*/ 117 w 117"/>
                <a:gd name="T33" fmla="*/ 42 h 83"/>
                <a:gd name="T34" fmla="*/ 117 w 117"/>
                <a:gd name="T35" fmla="*/ 56 h 83"/>
                <a:gd name="T36" fmla="*/ 102 w 117"/>
                <a:gd name="T37" fmla="*/ 60 h 83"/>
                <a:gd name="T38" fmla="*/ 80 w 117"/>
                <a:gd name="T39" fmla="*/ 60 h 83"/>
                <a:gd name="T40" fmla="*/ 43 w 117"/>
                <a:gd name="T41" fmla="*/ 6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7" h="83">
                  <a:moveTo>
                    <a:pt x="43" y="60"/>
                  </a:moveTo>
                  <a:lnTo>
                    <a:pt x="43" y="81"/>
                  </a:lnTo>
                  <a:lnTo>
                    <a:pt x="29" y="76"/>
                  </a:lnTo>
                  <a:lnTo>
                    <a:pt x="20" y="83"/>
                  </a:lnTo>
                  <a:lnTo>
                    <a:pt x="0" y="70"/>
                  </a:lnTo>
                  <a:lnTo>
                    <a:pt x="4" y="48"/>
                  </a:lnTo>
                  <a:lnTo>
                    <a:pt x="14" y="46"/>
                  </a:lnTo>
                  <a:lnTo>
                    <a:pt x="24" y="23"/>
                  </a:lnTo>
                  <a:lnTo>
                    <a:pt x="31" y="27"/>
                  </a:lnTo>
                  <a:lnTo>
                    <a:pt x="49" y="9"/>
                  </a:lnTo>
                  <a:lnTo>
                    <a:pt x="72" y="0"/>
                  </a:lnTo>
                  <a:lnTo>
                    <a:pt x="92" y="0"/>
                  </a:lnTo>
                  <a:lnTo>
                    <a:pt x="88" y="7"/>
                  </a:lnTo>
                  <a:lnTo>
                    <a:pt x="90" y="13"/>
                  </a:lnTo>
                  <a:lnTo>
                    <a:pt x="102" y="27"/>
                  </a:lnTo>
                  <a:lnTo>
                    <a:pt x="100" y="33"/>
                  </a:lnTo>
                  <a:lnTo>
                    <a:pt x="117" y="42"/>
                  </a:lnTo>
                  <a:lnTo>
                    <a:pt x="117" y="56"/>
                  </a:lnTo>
                  <a:lnTo>
                    <a:pt x="102" y="60"/>
                  </a:lnTo>
                  <a:lnTo>
                    <a:pt x="80" y="60"/>
                  </a:lnTo>
                  <a:lnTo>
                    <a:pt x="43" y="60"/>
                  </a:lnTo>
                  <a:close/>
                </a:path>
              </a:pathLst>
            </a:custGeom>
            <a:grpFill/>
            <a:ln w="9525">
              <a:solidFill>
                <a:schemeClr val="bg2"/>
              </a:solidFill>
              <a:round/>
              <a:headEnd/>
              <a:tailEnd/>
            </a:ln>
          </p:spPr>
          <p:txBody>
            <a:bodyPr/>
            <a:lstStyle/>
            <a:p>
              <a:pPr>
                <a:defRPr/>
              </a:pPr>
              <a:endParaRPr lang="en-GB" dirty="0"/>
            </a:p>
          </p:txBody>
        </p:sp>
        <p:sp>
          <p:nvSpPr>
            <p:cNvPr id="1182" name="Freeform 347">
              <a:extLst>
                <a:ext uri="{FF2B5EF4-FFF2-40B4-BE49-F238E27FC236}">
                  <a16:creationId xmlns:a16="http://schemas.microsoft.com/office/drawing/2014/main" id="{D1FB1E77-F3DE-4354-BBB2-974CE09753A4}"/>
                </a:ext>
              </a:extLst>
            </p:cNvPr>
            <p:cNvSpPr>
              <a:spLocks/>
            </p:cNvSpPr>
            <p:nvPr/>
          </p:nvSpPr>
          <p:spPr bwMode="auto">
            <a:xfrm>
              <a:off x="2571" y="2649"/>
              <a:ext cx="117" cy="83"/>
            </a:xfrm>
            <a:custGeom>
              <a:avLst/>
              <a:gdLst>
                <a:gd name="T0" fmla="*/ 43 w 117"/>
                <a:gd name="T1" fmla="*/ 60 h 83"/>
                <a:gd name="T2" fmla="*/ 43 w 117"/>
                <a:gd name="T3" fmla="*/ 81 h 83"/>
                <a:gd name="T4" fmla="*/ 29 w 117"/>
                <a:gd name="T5" fmla="*/ 76 h 83"/>
                <a:gd name="T6" fmla="*/ 20 w 117"/>
                <a:gd name="T7" fmla="*/ 83 h 83"/>
                <a:gd name="T8" fmla="*/ 0 w 117"/>
                <a:gd name="T9" fmla="*/ 70 h 83"/>
                <a:gd name="T10" fmla="*/ 4 w 117"/>
                <a:gd name="T11" fmla="*/ 48 h 83"/>
                <a:gd name="T12" fmla="*/ 14 w 117"/>
                <a:gd name="T13" fmla="*/ 46 h 83"/>
                <a:gd name="T14" fmla="*/ 24 w 117"/>
                <a:gd name="T15" fmla="*/ 23 h 83"/>
                <a:gd name="T16" fmla="*/ 31 w 117"/>
                <a:gd name="T17" fmla="*/ 27 h 83"/>
                <a:gd name="T18" fmla="*/ 49 w 117"/>
                <a:gd name="T19" fmla="*/ 9 h 83"/>
                <a:gd name="T20" fmla="*/ 72 w 117"/>
                <a:gd name="T21" fmla="*/ 0 h 83"/>
                <a:gd name="T22" fmla="*/ 92 w 117"/>
                <a:gd name="T23" fmla="*/ 0 h 83"/>
                <a:gd name="T24" fmla="*/ 88 w 117"/>
                <a:gd name="T25" fmla="*/ 7 h 83"/>
                <a:gd name="T26" fmla="*/ 90 w 117"/>
                <a:gd name="T27" fmla="*/ 13 h 83"/>
                <a:gd name="T28" fmla="*/ 102 w 117"/>
                <a:gd name="T29" fmla="*/ 27 h 83"/>
                <a:gd name="T30" fmla="*/ 100 w 117"/>
                <a:gd name="T31" fmla="*/ 33 h 83"/>
                <a:gd name="T32" fmla="*/ 117 w 117"/>
                <a:gd name="T33" fmla="*/ 42 h 83"/>
                <a:gd name="T34" fmla="*/ 117 w 117"/>
                <a:gd name="T35" fmla="*/ 56 h 83"/>
                <a:gd name="T36" fmla="*/ 102 w 117"/>
                <a:gd name="T37" fmla="*/ 60 h 83"/>
                <a:gd name="T38" fmla="*/ 80 w 117"/>
                <a:gd name="T39" fmla="*/ 60 h 83"/>
                <a:gd name="T40" fmla="*/ 43 w 117"/>
                <a:gd name="T41" fmla="*/ 6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7" h="83">
                  <a:moveTo>
                    <a:pt x="43" y="60"/>
                  </a:moveTo>
                  <a:lnTo>
                    <a:pt x="43" y="81"/>
                  </a:lnTo>
                  <a:lnTo>
                    <a:pt x="29" y="76"/>
                  </a:lnTo>
                  <a:lnTo>
                    <a:pt x="20" y="83"/>
                  </a:lnTo>
                  <a:lnTo>
                    <a:pt x="0" y="70"/>
                  </a:lnTo>
                  <a:lnTo>
                    <a:pt x="4" y="48"/>
                  </a:lnTo>
                  <a:lnTo>
                    <a:pt x="14" y="46"/>
                  </a:lnTo>
                  <a:lnTo>
                    <a:pt x="24" y="23"/>
                  </a:lnTo>
                  <a:lnTo>
                    <a:pt x="31" y="27"/>
                  </a:lnTo>
                  <a:lnTo>
                    <a:pt x="49" y="9"/>
                  </a:lnTo>
                  <a:lnTo>
                    <a:pt x="72" y="0"/>
                  </a:lnTo>
                  <a:lnTo>
                    <a:pt x="92" y="0"/>
                  </a:lnTo>
                  <a:lnTo>
                    <a:pt x="88" y="7"/>
                  </a:lnTo>
                  <a:lnTo>
                    <a:pt x="90" y="13"/>
                  </a:lnTo>
                  <a:lnTo>
                    <a:pt x="102" y="27"/>
                  </a:lnTo>
                  <a:lnTo>
                    <a:pt x="100" y="33"/>
                  </a:lnTo>
                  <a:lnTo>
                    <a:pt x="117" y="42"/>
                  </a:lnTo>
                  <a:lnTo>
                    <a:pt x="117" y="56"/>
                  </a:lnTo>
                  <a:lnTo>
                    <a:pt x="102" y="60"/>
                  </a:lnTo>
                  <a:lnTo>
                    <a:pt x="80" y="60"/>
                  </a:lnTo>
                  <a:lnTo>
                    <a:pt x="43" y="6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83" name="Ghana">
            <a:extLst>
              <a:ext uri="{FF2B5EF4-FFF2-40B4-BE49-F238E27FC236}">
                <a16:creationId xmlns:a16="http://schemas.microsoft.com/office/drawing/2014/main" id="{9EF50550-543A-4872-9B96-6B4EECC27DDF}"/>
              </a:ext>
            </a:extLst>
          </p:cNvPr>
          <p:cNvGrpSpPr>
            <a:grpSpLocks/>
          </p:cNvGrpSpPr>
          <p:nvPr/>
        </p:nvGrpSpPr>
        <p:grpSpPr bwMode="auto">
          <a:xfrm>
            <a:off x="6787727" y="4171018"/>
            <a:ext cx="81450" cy="145145"/>
            <a:chOff x="2608" y="2708"/>
            <a:chExt cx="59" cy="98"/>
          </a:xfrm>
          <a:solidFill>
            <a:schemeClr val="bg2"/>
          </a:solidFill>
        </p:grpSpPr>
        <p:sp>
          <p:nvSpPr>
            <p:cNvPr id="1184" name="Freeform 349">
              <a:extLst>
                <a:ext uri="{FF2B5EF4-FFF2-40B4-BE49-F238E27FC236}">
                  <a16:creationId xmlns:a16="http://schemas.microsoft.com/office/drawing/2014/main" id="{607FD598-F834-493E-8A10-FE4218BC6EC1}"/>
                </a:ext>
              </a:extLst>
            </p:cNvPr>
            <p:cNvSpPr>
              <a:spLocks/>
            </p:cNvSpPr>
            <p:nvPr/>
          </p:nvSpPr>
          <p:spPr bwMode="auto">
            <a:xfrm>
              <a:off x="2608" y="2708"/>
              <a:ext cx="59" cy="98"/>
            </a:xfrm>
            <a:custGeom>
              <a:avLst/>
              <a:gdLst>
                <a:gd name="T0" fmla="*/ 59 w 59"/>
                <a:gd name="T1" fmla="*/ 78 h 98"/>
                <a:gd name="T2" fmla="*/ 47 w 59"/>
                <a:gd name="T3" fmla="*/ 84 h 98"/>
                <a:gd name="T4" fmla="*/ 35 w 59"/>
                <a:gd name="T5" fmla="*/ 94 h 98"/>
                <a:gd name="T6" fmla="*/ 20 w 59"/>
                <a:gd name="T7" fmla="*/ 98 h 98"/>
                <a:gd name="T8" fmla="*/ 8 w 59"/>
                <a:gd name="T9" fmla="*/ 92 h 98"/>
                <a:gd name="T10" fmla="*/ 0 w 59"/>
                <a:gd name="T11" fmla="*/ 70 h 98"/>
                <a:gd name="T12" fmla="*/ 10 w 59"/>
                <a:gd name="T13" fmla="*/ 49 h 98"/>
                <a:gd name="T14" fmla="*/ 6 w 59"/>
                <a:gd name="T15" fmla="*/ 22 h 98"/>
                <a:gd name="T16" fmla="*/ 6 w 59"/>
                <a:gd name="T17" fmla="*/ 0 h 98"/>
                <a:gd name="T18" fmla="*/ 43 w 59"/>
                <a:gd name="T19" fmla="*/ 0 h 98"/>
                <a:gd name="T20" fmla="*/ 55 w 59"/>
                <a:gd name="T21" fmla="*/ 18 h 98"/>
                <a:gd name="T22" fmla="*/ 51 w 59"/>
                <a:gd name="T23" fmla="*/ 30 h 98"/>
                <a:gd name="T24" fmla="*/ 53 w 59"/>
                <a:gd name="T25" fmla="*/ 39 h 98"/>
                <a:gd name="T26" fmla="*/ 55 w 59"/>
                <a:gd name="T27" fmla="*/ 47 h 98"/>
                <a:gd name="T28" fmla="*/ 59 w 59"/>
                <a:gd name="T29" fmla="*/ 78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98">
                  <a:moveTo>
                    <a:pt x="59" y="78"/>
                  </a:moveTo>
                  <a:lnTo>
                    <a:pt x="47" y="84"/>
                  </a:lnTo>
                  <a:lnTo>
                    <a:pt x="35" y="94"/>
                  </a:lnTo>
                  <a:lnTo>
                    <a:pt x="20" y="98"/>
                  </a:lnTo>
                  <a:lnTo>
                    <a:pt x="8" y="92"/>
                  </a:lnTo>
                  <a:lnTo>
                    <a:pt x="0" y="70"/>
                  </a:lnTo>
                  <a:lnTo>
                    <a:pt x="10" y="49"/>
                  </a:lnTo>
                  <a:lnTo>
                    <a:pt x="6" y="22"/>
                  </a:lnTo>
                  <a:lnTo>
                    <a:pt x="6" y="0"/>
                  </a:lnTo>
                  <a:lnTo>
                    <a:pt x="43" y="0"/>
                  </a:lnTo>
                  <a:lnTo>
                    <a:pt x="55" y="18"/>
                  </a:lnTo>
                  <a:lnTo>
                    <a:pt x="51" y="30"/>
                  </a:lnTo>
                  <a:lnTo>
                    <a:pt x="53" y="39"/>
                  </a:lnTo>
                  <a:lnTo>
                    <a:pt x="55" y="47"/>
                  </a:lnTo>
                  <a:lnTo>
                    <a:pt x="59" y="78"/>
                  </a:lnTo>
                  <a:close/>
                </a:path>
              </a:pathLst>
            </a:custGeom>
            <a:grpFill/>
            <a:ln w="9525">
              <a:solidFill>
                <a:schemeClr val="bg2"/>
              </a:solidFill>
              <a:round/>
              <a:headEnd/>
              <a:tailEnd/>
            </a:ln>
          </p:spPr>
          <p:txBody>
            <a:bodyPr/>
            <a:lstStyle/>
            <a:p>
              <a:pPr>
                <a:defRPr/>
              </a:pPr>
              <a:endParaRPr lang="en-GB" dirty="0"/>
            </a:p>
          </p:txBody>
        </p:sp>
        <p:sp>
          <p:nvSpPr>
            <p:cNvPr id="1185" name="Freeform 350">
              <a:extLst>
                <a:ext uri="{FF2B5EF4-FFF2-40B4-BE49-F238E27FC236}">
                  <a16:creationId xmlns:a16="http://schemas.microsoft.com/office/drawing/2014/main" id="{E8A68D31-B5B8-47ED-B19C-2E8C61EB43DB}"/>
                </a:ext>
              </a:extLst>
            </p:cNvPr>
            <p:cNvSpPr>
              <a:spLocks/>
            </p:cNvSpPr>
            <p:nvPr/>
          </p:nvSpPr>
          <p:spPr bwMode="auto">
            <a:xfrm>
              <a:off x="2608" y="2708"/>
              <a:ext cx="59" cy="98"/>
            </a:xfrm>
            <a:custGeom>
              <a:avLst/>
              <a:gdLst>
                <a:gd name="T0" fmla="*/ 59 w 59"/>
                <a:gd name="T1" fmla="*/ 78 h 98"/>
                <a:gd name="T2" fmla="*/ 47 w 59"/>
                <a:gd name="T3" fmla="*/ 84 h 98"/>
                <a:gd name="T4" fmla="*/ 35 w 59"/>
                <a:gd name="T5" fmla="*/ 94 h 98"/>
                <a:gd name="T6" fmla="*/ 20 w 59"/>
                <a:gd name="T7" fmla="*/ 98 h 98"/>
                <a:gd name="T8" fmla="*/ 8 w 59"/>
                <a:gd name="T9" fmla="*/ 92 h 98"/>
                <a:gd name="T10" fmla="*/ 0 w 59"/>
                <a:gd name="T11" fmla="*/ 70 h 98"/>
                <a:gd name="T12" fmla="*/ 10 w 59"/>
                <a:gd name="T13" fmla="*/ 49 h 98"/>
                <a:gd name="T14" fmla="*/ 6 w 59"/>
                <a:gd name="T15" fmla="*/ 22 h 98"/>
                <a:gd name="T16" fmla="*/ 6 w 59"/>
                <a:gd name="T17" fmla="*/ 0 h 98"/>
                <a:gd name="T18" fmla="*/ 43 w 59"/>
                <a:gd name="T19" fmla="*/ 0 h 98"/>
                <a:gd name="T20" fmla="*/ 55 w 59"/>
                <a:gd name="T21" fmla="*/ 18 h 98"/>
                <a:gd name="T22" fmla="*/ 51 w 59"/>
                <a:gd name="T23" fmla="*/ 30 h 98"/>
                <a:gd name="T24" fmla="*/ 53 w 59"/>
                <a:gd name="T25" fmla="*/ 39 h 98"/>
                <a:gd name="T26" fmla="*/ 55 w 59"/>
                <a:gd name="T27" fmla="*/ 47 h 98"/>
                <a:gd name="T28" fmla="*/ 59 w 59"/>
                <a:gd name="T29" fmla="*/ 78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98">
                  <a:moveTo>
                    <a:pt x="59" y="78"/>
                  </a:moveTo>
                  <a:lnTo>
                    <a:pt x="47" y="84"/>
                  </a:lnTo>
                  <a:lnTo>
                    <a:pt x="35" y="94"/>
                  </a:lnTo>
                  <a:lnTo>
                    <a:pt x="20" y="98"/>
                  </a:lnTo>
                  <a:lnTo>
                    <a:pt x="8" y="92"/>
                  </a:lnTo>
                  <a:lnTo>
                    <a:pt x="0" y="70"/>
                  </a:lnTo>
                  <a:lnTo>
                    <a:pt x="10" y="49"/>
                  </a:lnTo>
                  <a:lnTo>
                    <a:pt x="6" y="22"/>
                  </a:lnTo>
                  <a:lnTo>
                    <a:pt x="6" y="0"/>
                  </a:lnTo>
                  <a:lnTo>
                    <a:pt x="43" y="0"/>
                  </a:lnTo>
                  <a:lnTo>
                    <a:pt x="55" y="18"/>
                  </a:lnTo>
                  <a:lnTo>
                    <a:pt x="51" y="30"/>
                  </a:lnTo>
                  <a:lnTo>
                    <a:pt x="53" y="39"/>
                  </a:lnTo>
                  <a:lnTo>
                    <a:pt x="55" y="47"/>
                  </a:lnTo>
                  <a:lnTo>
                    <a:pt x="59" y="78"/>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86" name="Elfenbenskysten">
            <a:extLst>
              <a:ext uri="{FF2B5EF4-FFF2-40B4-BE49-F238E27FC236}">
                <a16:creationId xmlns:a16="http://schemas.microsoft.com/office/drawing/2014/main" id="{18CB1D04-741A-4C2F-8D87-771195EF93B5}"/>
              </a:ext>
            </a:extLst>
          </p:cNvPr>
          <p:cNvGrpSpPr>
            <a:grpSpLocks/>
          </p:cNvGrpSpPr>
          <p:nvPr/>
        </p:nvGrpSpPr>
        <p:grpSpPr bwMode="auto">
          <a:xfrm>
            <a:off x="6674526" y="4185829"/>
            <a:ext cx="127006" cy="142183"/>
            <a:chOff x="2526" y="2718"/>
            <a:chExt cx="92" cy="96"/>
          </a:xfrm>
          <a:solidFill>
            <a:schemeClr val="bg2"/>
          </a:solidFill>
        </p:grpSpPr>
        <p:sp>
          <p:nvSpPr>
            <p:cNvPr id="1187" name="Freeform 352">
              <a:extLst>
                <a:ext uri="{FF2B5EF4-FFF2-40B4-BE49-F238E27FC236}">
                  <a16:creationId xmlns:a16="http://schemas.microsoft.com/office/drawing/2014/main" id="{75431BAF-A04A-48E3-96D2-60032582461D}"/>
                </a:ext>
              </a:extLst>
            </p:cNvPr>
            <p:cNvSpPr>
              <a:spLocks/>
            </p:cNvSpPr>
            <p:nvPr/>
          </p:nvSpPr>
          <p:spPr bwMode="auto">
            <a:xfrm>
              <a:off x="2526" y="2718"/>
              <a:ext cx="92" cy="96"/>
            </a:xfrm>
            <a:custGeom>
              <a:avLst/>
              <a:gdLst>
                <a:gd name="T0" fmla="*/ 90 w 92"/>
                <a:gd name="T1" fmla="*/ 82 h 96"/>
                <a:gd name="T2" fmla="*/ 49 w 92"/>
                <a:gd name="T3" fmla="*/ 82 h 96"/>
                <a:gd name="T4" fmla="*/ 24 w 92"/>
                <a:gd name="T5" fmla="*/ 92 h 96"/>
                <a:gd name="T6" fmla="*/ 12 w 92"/>
                <a:gd name="T7" fmla="*/ 96 h 96"/>
                <a:gd name="T8" fmla="*/ 16 w 92"/>
                <a:gd name="T9" fmla="*/ 76 h 96"/>
                <a:gd name="T10" fmla="*/ 14 w 92"/>
                <a:gd name="T11" fmla="*/ 70 h 96"/>
                <a:gd name="T12" fmla="*/ 8 w 92"/>
                <a:gd name="T13" fmla="*/ 67 h 96"/>
                <a:gd name="T14" fmla="*/ 0 w 92"/>
                <a:gd name="T15" fmla="*/ 65 h 96"/>
                <a:gd name="T16" fmla="*/ 0 w 92"/>
                <a:gd name="T17" fmla="*/ 55 h 96"/>
                <a:gd name="T18" fmla="*/ 0 w 92"/>
                <a:gd name="T19" fmla="*/ 47 h 96"/>
                <a:gd name="T20" fmla="*/ 6 w 92"/>
                <a:gd name="T21" fmla="*/ 43 h 96"/>
                <a:gd name="T22" fmla="*/ 4 w 92"/>
                <a:gd name="T23" fmla="*/ 34 h 96"/>
                <a:gd name="T24" fmla="*/ 10 w 92"/>
                <a:gd name="T25" fmla="*/ 32 h 96"/>
                <a:gd name="T26" fmla="*/ 8 w 92"/>
                <a:gd name="T27" fmla="*/ 18 h 96"/>
                <a:gd name="T28" fmla="*/ 4 w 92"/>
                <a:gd name="T29" fmla="*/ 10 h 96"/>
                <a:gd name="T30" fmla="*/ 6 w 92"/>
                <a:gd name="T31" fmla="*/ 2 h 96"/>
                <a:gd name="T32" fmla="*/ 45 w 92"/>
                <a:gd name="T33" fmla="*/ 0 h 96"/>
                <a:gd name="T34" fmla="*/ 65 w 92"/>
                <a:gd name="T35" fmla="*/ 14 h 96"/>
                <a:gd name="T36" fmla="*/ 74 w 92"/>
                <a:gd name="T37" fmla="*/ 6 h 96"/>
                <a:gd name="T38" fmla="*/ 88 w 92"/>
                <a:gd name="T39" fmla="*/ 12 h 96"/>
                <a:gd name="T40" fmla="*/ 92 w 92"/>
                <a:gd name="T41" fmla="*/ 39 h 96"/>
                <a:gd name="T42" fmla="*/ 82 w 92"/>
                <a:gd name="T43" fmla="*/ 61 h 96"/>
                <a:gd name="T44" fmla="*/ 90 w 92"/>
                <a:gd name="T45"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96">
                  <a:moveTo>
                    <a:pt x="90" y="82"/>
                  </a:moveTo>
                  <a:lnTo>
                    <a:pt x="49" y="82"/>
                  </a:lnTo>
                  <a:lnTo>
                    <a:pt x="24" y="92"/>
                  </a:lnTo>
                  <a:lnTo>
                    <a:pt x="12" y="96"/>
                  </a:lnTo>
                  <a:lnTo>
                    <a:pt x="16" y="76"/>
                  </a:lnTo>
                  <a:lnTo>
                    <a:pt x="14" y="70"/>
                  </a:lnTo>
                  <a:lnTo>
                    <a:pt x="8" y="67"/>
                  </a:lnTo>
                  <a:lnTo>
                    <a:pt x="0" y="65"/>
                  </a:lnTo>
                  <a:lnTo>
                    <a:pt x="0" y="55"/>
                  </a:lnTo>
                  <a:lnTo>
                    <a:pt x="0" y="47"/>
                  </a:lnTo>
                  <a:lnTo>
                    <a:pt x="6" y="43"/>
                  </a:lnTo>
                  <a:lnTo>
                    <a:pt x="4" y="34"/>
                  </a:lnTo>
                  <a:lnTo>
                    <a:pt x="10" y="32"/>
                  </a:lnTo>
                  <a:lnTo>
                    <a:pt x="8" y="18"/>
                  </a:lnTo>
                  <a:lnTo>
                    <a:pt x="4" y="10"/>
                  </a:lnTo>
                  <a:lnTo>
                    <a:pt x="6" y="2"/>
                  </a:lnTo>
                  <a:lnTo>
                    <a:pt x="45" y="0"/>
                  </a:lnTo>
                  <a:lnTo>
                    <a:pt x="65" y="14"/>
                  </a:lnTo>
                  <a:lnTo>
                    <a:pt x="74" y="6"/>
                  </a:lnTo>
                  <a:lnTo>
                    <a:pt x="88" y="12"/>
                  </a:lnTo>
                  <a:lnTo>
                    <a:pt x="92" y="39"/>
                  </a:lnTo>
                  <a:lnTo>
                    <a:pt x="82" y="61"/>
                  </a:lnTo>
                  <a:lnTo>
                    <a:pt x="90" y="82"/>
                  </a:lnTo>
                  <a:close/>
                </a:path>
              </a:pathLst>
            </a:custGeom>
            <a:grpFill/>
            <a:ln w="9525">
              <a:solidFill>
                <a:schemeClr val="bg2"/>
              </a:solidFill>
              <a:round/>
              <a:headEnd/>
              <a:tailEnd/>
            </a:ln>
          </p:spPr>
          <p:txBody>
            <a:bodyPr/>
            <a:lstStyle/>
            <a:p>
              <a:pPr>
                <a:defRPr/>
              </a:pPr>
              <a:endParaRPr lang="en-GB" dirty="0"/>
            </a:p>
          </p:txBody>
        </p:sp>
        <p:sp>
          <p:nvSpPr>
            <p:cNvPr id="1188" name="Freeform 353">
              <a:extLst>
                <a:ext uri="{FF2B5EF4-FFF2-40B4-BE49-F238E27FC236}">
                  <a16:creationId xmlns:a16="http://schemas.microsoft.com/office/drawing/2014/main" id="{36ECAB93-7730-4F85-976A-422C01736611}"/>
                </a:ext>
              </a:extLst>
            </p:cNvPr>
            <p:cNvSpPr>
              <a:spLocks/>
            </p:cNvSpPr>
            <p:nvPr/>
          </p:nvSpPr>
          <p:spPr bwMode="auto">
            <a:xfrm>
              <a:off x="2526" y="2718"/>
              <a:ext cx="92" cy="96"/>
            </a:xfrm>
            <a:custGeom>
              <a:avLst/>
              <a:gdLst>
                <a:gd name="T0" fmla="*/ 90 w 92"/>
                <a:gd name="T1" fmla="*/ 82 h 96"/>
                <a:gd name="T2" fmla="*/ 49 w 92"/>
                <a:gd name="T3" fmla="*/ 82 h 96"/>
                <a:gd name="T4" fmla="*/ 24 w 92"/>
                <a:gd name="T5" fmla="*/ 92 h 96"/>
                <a:gd name="T6" fmla="*/ 12 w 92"/>
                <a:gd name="T7" fmla="*/ 96 h 96"/>
                <a:gd name="T8" fmla="*/ 16 w 92"/>
                <a:gd name="T9" fmla="*/ 76 h 96"/>
                <a:gd name="T10" fmla="*/ 14 w 92"/>
                <a:gd name="T11" fmla="*/ 70 h 96"/>
                <a:gd name="T12" fmla="*/ 8 w 92"/>
                <a:gd name="T13" fmla="*/ 67 h 96"/>
                <a:gd name="T14" fmla="*/ 0 w 92"/>
                <a:gd name="T15" fmla="*/ 65 h 96"/>
                <a:gd name="T16" fmla="*/ 0 w 92"/>
                <a:gd name="T17" fmla="*/ 55 h 96"/>
                <a:gd name="T18" fmla="*/ 0 w 92"/>
                <a:gd name="T19" fmla="*/ 47 h 96"/>
                <a:gd name="T20" fmla="*/ 6 w 92"/>
                <a:gd name="T21" fmla="*/ 43 h 96"/>
                <a:gd name="T22" fmla="*/ 4 w 92"/>
                <a:gd name="T23" fmla="*/ 34 h 96"/>
                <a:gd name="T24" fmla="*/ 10 w 92"/>
                <a:gd name="T25" fmla="*/ 32 h 96"/>
                <a:gd name="T26" fmla="*/ 8 w 92"/>
                <a:gd name="T27" fmla="*/ 18 h 96"/>
                <a:gd name="T28" fmla="*/ 4 w 92"/>
                <a:gd name="T29" fmla="*/ 10 h 96"/>
                <a:gd name="T30" fmla="*/ 6 w 92"/>
                <a:gd name="T31" fmla="*/ 2 h 96"/>
                <a:gd name="T32" fmla="*/ 45 w 92"/>
                <a:gd name="T33" fmla="*/ 0 h 96"/>
                <a:gd name="T34" fmla="*/ 65 w 92"/>
                <a:gd name="T35" fmla="*/ 14 h 96"/>
                <a:gd name="T36" fmla="*/ 74 w 92"/>
                <a:gd name="T37" fmla="*/ 6 h 96"/>
                <a:gd name="T38" fmla="*/ 88 w 92"/>
                <a:gd name="T39" fmla="*/ 12 h 96"/>
                <a:gd name="T40" fmla="*/ 92 w 92"/>
                <a:gd name="T41" fmla="*/ 39 h 96"/>
                <a:gd name="T42" fmla="*/ 82 w 92"/>
                <a:gd name="T43" fmla="*/ 61 h 96"/>
                <a:gd name="T44" fmla="*/ 90 w 92"/>
                <a:gd name="T45" fmla="*/ 82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2" h="96">
                  <a:moveTo>
                    <a:pt x="90" y="82"/>
                  </a:moveTo>
                  <a:lnTo>
                    <a:pt x="49" y="82"/>
                  </a:lnTo>
                  <a:lnTo>
                    <a:pt x="24" y="92"/>
                  </a:lnTo>
                  <a:lnTo>
                    <a:pt x="12" y="96"/>
                  </a:lnTo>
                  <a:lnTo>
                    <a:pt x="16" y="76"/>
                  </a:lnTo>
                  <a:lnTo>
                    <a:pt x="14" y="70"/>
                  </a:lnTo>
                  <a:lnTo>
                    <a:pt x="8" y="67"/>
                  </a:lnTo>
                  <a:lnTo>
                    <a:pt x="0" y="65"/>
                  </a:lnTo>
                  <a:lnTo>
                    <a:pt x="0" y="55"/>
                  </a:lnTo>
                  <a:lnTo>
                    <a:pt x="0" y="47"/>
                  </a:lnTo>
                  <a:lnTo>
                    <a:pt x="6" y="43"/>
                  </a:lnTo>
                  <a:lnTo>
                    <a:pt x="4" y="34"/>
                  </a:lnTo>
                  <a:lnTo>
                    <a:pt x="10" y="32"/>
                  </a:lnTo>
                  <a:lnTo>
                    <a:pt x="8" y="18"/>
                  </a:lnTo>
                  <a:lnTo>
                    <a:pt x="4" y="10"/>
                  </a:lnTo>
                  <a:lnTo>
                    <a:pt x="6" y="2"/>
                  </a:lnTo>
                  <a:lnTo>
                    <a:pt x="45" y="0"/>
                  </a:lnTo>
                  <a:lnTo>
                    <a:pt x="65" y="14"/>
                  </a:lnTo>
                  <a:lnTo>
                    <a:pt x="74" y="6"/>
                  </a:lnTo>
                  <a:lnTo>
                    <a:pt x="88" y="12"/>
                  </a:lnTo>
                  <a:lnTo>
                    <a:pt x="92" y="39"/>
                  </a:lnTo>
                  <a:lnTo>
                    <a:pt x="82" y="61"/>
                  </a:lnTo>
                  <a:lnTo>
                    <a:pt x="90" y="8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89" name="Ækvatorial Guinea">
            <a:extLst>
              <a:ext uri="{FF2B5EF4-FFF2-40B4-BE49-F238E27FC236}">
                <a16:creationId xmlns:a16="http://schemas.microsoft.com/office/drawing/2014/main" id="{C66F32E7-E6FD-4B0A-A0A6-C58517C5E603}"/>
              </a:ext>
            </a:extLst>
          </p:cNvPr>
          <p:cNvGrpSpPr>
            <a:grpSpLocks/>
          </p:cNvGrpSpPr>
          <p:nvPr/>
        </p:nvGrpSpPr>
        <p:grpSpPr bwMode="auto">
          <a:xfrm>
            <a:off x="7059685" y="4372443"/>
            <a:ext cx="38654" cy="35546"/>
            <a:chOff x="2805" y="2844"/>
            <a:chExt cx="28" cy="24"/>
          </a:xfrm>
          <a:solidFill>
            <a:schemeClr val="bg2"/>
          </a:solidFill>
        </p:grpSpPr>
        <p:sp>
          <p:nvSpPr>
            <p:cNvPr id="1190" name="Freeform 355">
              <a:extLst>
                <a:ext uri="{FF2B5EF4-FFF2-40B4-BE49-F238E27FC236}">
                  <a16:creationId xmlns:a16="http://schemas.microsoft.com/office/drawing/2014/main" id="{62188FBD-06B4-4C8D-A79E-DF620CED48A7}"/>
                </a:ext>
              </a:extLst>
            </p:cNvPr>
            <p:cNvSpPr>
              <a:spLocks/>
            </p:cNvSpPr>
            <p:nvPr/>
          </p:nvSpPr>
          <p:spPr bwMode="auto">
            <a:xfrm>
              <a:off x="2805" y="2844"/>
              <a:ext cx="28" cy="24"/>
            </a:xfrm>
            <a:custGeom>
              <a:avLst/>
              <a:gdLst>
                <a:gd name="T0" fmla="*/ 4 w 28"/>
                <a:gd name="T1" fmla="*/ 0 h 24"/>
                <a:gd name="T2" fmla="*/ 28 w 28"/>
                <a:gd name="T3" fmla="*/ 0 h 24"/>
                <a:gd name="T4" fmla="*/ 25 w 28"/>
                <a:gd name="T5" fmla="*/ 22 h 24"/>
                <a:gd name="T6" fmla="*/ 2 w 28"/>
                <a:gd name="T7" fmla="*/ 24 h 24"/>
                <a:gd name="T8" fmla="*/ 0 w 28"/>
                <a:gd name="T9" fmla="*/ 10 h 24"/>
                <a:gd name="T10" fmla="*/ 4 w 28"/>
                <a:gd name="T11" fmla="*/ 0 h 24"/>
              </a:gdLst>
              <a:ahLst/>
              <a:cxnLst>
                <a:cxn ang="0">
                  <a:pos x="T0" y="T1"/>
                </a:cxn>
                <a:cxn ang="0">
                  <a:pos x="T2" y="T3"/>
                </a:cxn>
                <a:cxn ang="0">
                  <a:pos x="T4" y="T5"/>
                </a:cxn>
                <a:cxn ang="0">
                  <a:pos x="T6" y="T7"/>
                </a:cxn>
                <a:cxn ang="0">
                  <a:pos x="T8" y="T9"/>
                </a:cxn>
                <a:cxn ang="0">
                  <a:pos x="T10" y="T11"/>
                </a:cxn>
              </a:cxnLst>
              <a:rect l="0" t="0" r="r" b="b"/>
              <a:pathLst>
                <a:path w="28" h="24">
                  <a:moveTo>
                    <a:pt x="4" y="0"/>
                  </a:moveTo>
                  <a:lnTo>
                    <a:pt x="28" y="0"/>
                  </a:lnTo>
                  <a:lnTo>
                    <a:pt x="25" y="22"/>
                  </a:lnTo>
                  <a:lnTo>
                    <a:pt x="2" y="24"/>
                  </a:lnTo>
                  <a:lnTo>
                    <a:pt x="0" y="10"/>
                  </a:lnTo>
                  <a:lnTo>
                    <a:pt x="4" y="0"/>
                  </a:lnTo>
                  <a:close/>
                </a:path>
              </a:pathLst>
            </a:custGeom>
            <a:grpFill/>
            <a:ln w="9525">
              <a:solidFill>
                <a:schemeClr val="bg2"/>
              </a:solidFill>
              <a:round/>
              <a:headEnd/>
              <a:tailEnd/>
            </a:ln>
          </p:spPr>
          <p:txBody>
            <a:bodyPr/>
            <a:lstStyle/>
            <a:p>
              <a:pPr>
                <a:defRPr/>
              </a:pPr>
              <a:endParaRPr lang="en-GB" dirty="0"/>
            </a:p>
          </p:txBody>
        </p:sp>
        <p:sp>
          <p:nvSpPr>
            <p:cNvPr id="1191" name="Freeform 356">
              <a:extLst>
                <a:ext uri="{FF2B5EF4-FFF2-40B4-BE49-F238E27FC236}">
                  <a16:creationId xmlns:a16="http://schemas.microsoft.com/office/drawing/2014/main" id="{425E858B-D998-4282-9231-0D488CAC082A}"/>
                </a:ext>
              </a:extLst>
            </p:cNvPr>
            <p:cNvSpPr>
              <a:spLocks/>
            </p:cNvSpPr>
            <p:nvPr/>
          </p:nvSpPr>
          <p:spPr bwMode="auto">
            <a:xfrm>
              <a:off x="2805" y="2844"/>
              <a:ext cx="28" cy="24"/>
            </a:xfrm>
            <a:custGeom>
              <a:avLst/>
              <a:gdLst>
                <a:gd name="T0" fmla="*/ 4 w 28"/>
                <a:gd name="T1" fmla="*/ 0 h 24"/>
                <a:gd name="T2" fmla="*/ 28 w 28"/>
                <a:gd name="T3" fmla="*/ 0 h 24"/>
                <a:gd name="T4" fmla="*/ 25 w 28"/>
                <a:gd name="T5" fmla="*/ 22 h 24"/>
                <a:gd name="T6" fmla="*/ 2 w 28"/>
                <a:gd name="T7" fmla="*/ 24 h 24"/>
                <a:gd name="T8" fmla="*/ 0 w 28"/>
                <a:gd name="T9" fmla="*/ 10 h 24"/>
                <a:gd name="T10" fmla="*/ 4 w 2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24">
                  <a:moveTo>
                    <a:pt x="4" y="0"/>
                  </a:moveTo>
                  <a:lnTo>
                    <a:pt x="28" y="0"/>
                  </a:lnTo>
                  <a:lnTo>
                    <a:pt x="25" y="22"/>
                  </a:lnTo>
                  <a:lnTo>
                    <a:pt x="2" y="24"/>
                  </a:lnTo>
                  <a:lnTo>
                    <a:pt x="0" y="10"/>
                  </a:lnTo>
                  <a:lnTo>
                    <a:pt x="4"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92" name="Madagascar">
            <a:extLst>
              <a:ext uri="{FF2B5EF4-FFF2-40B4-BE49-F238E27FC236}">
                <a16:creationId xmlns:a16="http://schemas.microsoft.com/office/drawing/2014/main" id="{B73C6C28-10ED-4130-9391-39ABA1EDDB4F}"/>
              </a:ext>
            </a:extLst>
          </p:cNvPr>
          <p:cNvGrpSpPr>
            <a:grpSpLocks/>
          </p:cNvGrpSpPr>
          <p:nvPr/>
        </p:nvGrpSpPr>
        <p:grpSpPr bwMode="auto">
          <a:xfrm>
            <a:off x="7781685" y="4701241"/>
            <a:ext cx="153236" cy="321393"/>
            <a:chOff x="3327" y="3066"/>
            <a:chExt cx="111" cy="217"/>
          </a:xfrm>
          <a:solidFill>
            <a:schemeClr val="bg2"/>
          </a:solidFill>
        </p:grpSpPr>
        <p:sp>
          <p:nvSpPr>
            <p:cNvPr id="1193" name="Freeform 358">
              <a:extLst>
                <a:ext uri="{FF2B5EF4-FFF2-40B4-BE49-F238E27FC236}">
                  <a16:creationId xmlns:a16="http://schemas.microsoft.com/office/drawing/2014/main" id="{BC6CB885-9F9C-47C0-A426-4EE68E40A0A1}"/>
                </a:ext>
              </a:extLst>
            </p:cNvPr>
            <p:cNvSpPr>
              <a:spLocks/>
            </p:cNvSpPr>
            <p:nvPr/>
          </p:nvSpPr>
          <p:spPr bwMode="auto">
            <a:xfrm>
              <a:off x="3327" y="3066"/>
              <a:ext cx="111" cy="217"/>
            </a:xfrm>
            <a:custGeom>
              <a:avLst/>
              <a:gdLst>
                <a:gd name="T0" fmla="*/ 21 w 111"/>
                <a:gd name="T1" fmla="*/ 68 h 217"/>
                <a:gd name="T2" fmla="*/ 45 w 111"/>
                <a:gd name="T3" fmla="*/ 58 h 217"/>
                <a:gd name="T4" fmla="*/ 68 w 111"/>
                <a:gd name="T5" fmla="*/ 43 h 217"/>
                <a:gd name="T6" fmla="*/ 76 w 111"/>
                <a:gd name="T7" fmla="*/ 29 h 217"/>
                <a:gd name="T8" fmla="*/ 84 w 111"/>
                <a:gd name="T9" fmla="*/ 25 h 217"/>
                <a:gd name="T10" fmla="*/ 92 w 111"/>
                <a:gd name="T11" fmla="*/ 10 h 217"/>
                <a:gd name="T12" fmla="*/ 94 w 111"/>
                <a:gd name="T13" fmla="*/ 0 h 217"/>
                <a:gd name="T14" fmla="*/ 105 w 111"/>
                <a:gd name="T15" fmla="*/ 19 h 217"/>
                <a:gd name="T16" fmla="*/ 109 w 111"/>
                <a:gd name="T17" fmla="*/ 39 h 217"/>
                <a:gd name="T18" fmla="*/ 111 w 111"/>
                <a:gd name="T19" fmla="*/ 50 h 217"/>
                <a:gd name="T20" fmla="*/ 111 w 111"/>
                <a:gd name="T21" fmla="*/ 62 h 217"/>
                <a:gd name="T22" fmla="*/ 99 w 111"/>
                <a:gd name="T23" fmla="*/ 64 h 217"/>
                <a:gd name="T24" fmla="*/ 99 w 111"/>
                <a:gd name="T25" fmla="*/ 80 h 217"/>
                <a:gd name="T26" fmla="*/ 80 w 111"/>
                <a:gd name="T27" fmla="*/ 146 h 217"/>
                <a:gd name="T28" fmla="*/ 72 w 111"/>
                <a:gd name="T29" fmla="*/ 177 h 217"/>
                <a:gd name="T30" fmla="*/ 60 w 111"/>
                <a:gd name="T31" fmla="*/ 208 h 217"/>
                <a:gd name="T32" fmla="*/ 39 w 111"/>
                <a:gd name="T33" fmla="*/ 217 h 217"/>
                <a:gd name="T34" fmla="*/ 17 w 111"/>
                <a:gd name="T35" fmla="*/ 216 h 217"/>
                <a:gd name="T36" fmla="*/ 8 w 111"/>
                <a:gd name="T37" fmla="*/ 196 h 217"/>
                <a:gd name="T38" fmla="*/ 6 w 111"/>
                <a:gd name="T39" fmla="*/ 177 h 217"/>
                <a:gd name="T40" fmla="*/ 0 w 111"/>
                <a:gd name="T41" fmla="*/ 159 h 217"/>
                <a:gd name="T42" fmla="*/ 15 w 111"/>
                <a:gd name="T43" fmla="*/ 138 h 217"/>
                <a:gd name="T44" fmla="*/ 19 w 111"/>
                <a:gd name="T45" fmla="*/ 118 h 217"/>
                <a:gd name="T46" fmla="*/ 15 w 111"/>
                <a:gd name="T47" fmla="*/ 103 h 217"/>
                <a:gd name="T48" fmla="*/ 9 w 111"/>
                <a:gd name="T49" fmla="*/ 87 h 217"/>
                <a:gd name="T50" fmla="*/ 17 w 111"/>
                <a:gd name="T51" fmla="*/ 78 h 217"/>
                <a:gd name="T52" fmla="*/ 21 w 111"/>
                <a:gd name="T53" fmla="*/ 6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217">
                  <a:moveTo>
                    <a:pt x="21" y="68"/>
                  </a:moveTo>
                  <a:lnTo>
                    <a:pt x="45" y="58"/>
                  </a:lnTo>
                  <a:lnTo>
                    <a:pt x="68" y="43"/>
                  </a:lnTo>
                  <a:lnTo>
                    <a:pt x="76" y="29"/>
                  </a:lnTo>
                  <a:lnTo>
                    <a:pt x="84" y="25"/>
                  </a:lnTo>
                  <a:lnTo>
                    <a:pt x="92" y="10"/>
                  </a:lnTo>
                  <a:lnTo>
                    <a:pt x="94" y="0"/>
                  </a:lnTo>
                  <a:lnTo>
                    <a:pt x="105" y="19"/>
                  </a:lnTo>
                  <a:lnTo>
                    <a:pt x="109" y="39"/>
                  </a:lnTo>
                  <a:lnTo>
                    <a:pt x="111" y="50"/>
                  </a:lnTo>
                  <a:lnTo>
                    <a:pt x="111" y="62"/>
                  </a:lnTo>
                  <a:lnTo>
                    <a:pt x="99" y="64"/>
                  </a:lnTo>
                  <a:lnTo>
                    <a:pt x="99" y="80"/>
                  </a:lnTo>
                  <a:lnTo>
                    <a:pt x="80" y="146"/>
                  </a:lnTo>
                  <a:lnTo>
                    <a:pt x="72" y="177"/>
                  </a:lnTo>
                  <a:lnTo>
                    <a:pt x="60" y="208"/>
                  </a:lnTo>
                  <a:lnTo>
                    <a:pt x="39" y="217"/>
                  </a:lnTo>
                  <a:lnTo>
                    <a:pt x="17" y="216"/>
                  </a:lnTo>
                  <a:lnTo>
                    <a:pt x="8" y="196"/>
                  </a:lnTo>
                  <a:lnTo>
                    <a:pt x="6" y="177"/>
                  </a:lnTo>
                  <a:lnTo>
                    <a:pt x="0" y="159"/>
                  </a:lnTo>
                  <a:lnTo>
                    <a:pt x="15" y="138"/>
                  </a:lnTo>
                  <a:lnTo>
                    <a:pt x="19" y="118"/>
                  </a:lnTo>
                  <a:lnTo>
                    <a:pt x="15" y="103"/>
                  </a:lnTo>
                  <a:lnTo>
                    <a:pt x="9" y="87"/>
                  </a:lnTo>
                  <a:lnTo>
                    <a:pt x="17" y="78"/>
                  </a:lnTo>
                  <a:lnTo>
                    <a:pt x="21" y="68"/>
                  </a:lnTo>
                  <a:close/>
                </a:path>
              </a:pathLst>
            </a:custGeom>
            <a:grpFill/>
            <a:ln w="9525">
              <a:solidFill>
                <a:schemeClr val="bg2"/>
              </a:solidFill>
              <a:round/>
              <a:headEnd/>
              <a:tailEnd/>
            </a:ln>
          </p:spPr>
          <p:txBody>
            <a:bodyPr/>
            <a:lstStyle/>
            <a:p>
              <a:pPr>
                <a:defRPr/>
              </a:pPr>
              <a:endParaRPr lang="en-GB" dirty="0"/>
            </a:p>
          </p:txBody>
        </p:sp>
        <p:sp>
          <p:nvSpPr>
            <p:cNvPr id="1194" name="Freeform 359">
              <a:extLst>
                <a:ext uri="{FF2B5EF4-FFF2-40B4-BE49-F238E27FC236}">
                  <a16:creationId xmlns:a16="http://schemas.microsoft.com/office/drawing/2014/main" id="{ECA83368-6418-46D1-BE33-0A2B6EEB4600}"/>
                </a:ext>
              </a:extLst>
            </p:cNvPr>
            <p:cNvSpPr>
              <a:spLocks/>
            </p:cNvSpPr>
            <p:nvPr/>
          </p:nvSpPr>
          <p:spPr bwMode="auto">
            <a:xfrm>
              <a:off x="3327" y="3066"/>
              <a:ext cx="111" cy="217"/>
            </a:xfrm>
            <a:custGeom>
              <a:avLst/>
              <a:gdLst>
                <a:gd name="T0" fmla="*/ 21 w 111"/>
                <a:gd name="T1" fmla="*/ 68 h 217"/>
                <a:gd name="T2" fmla="*/ 45 w 111"/>
                <a:gd name="T3" fmla="*/ 58 h 217"/>
                <a:gd name="T4" fmla="*/ 68 w 111"/>
                <a:gd name="T5" fmla="*/ 43 h 217"/>
                <a:gd name="T6" fmla="*/ 76 w 111"/>
                <a:gd name="T7" fmla="*/ 29 h 217"/>
                <a:gd name="T8" fmla="*/ 84 w 111"/>
                <a:gd name="T9" fmla="*/ 25 h 217"/>
                <a:gd name="T10" fmla="*/ 92 w 111"/>
                <a:gd name="T11" fmla="*/ 10 h 217"/>
                <a:gd name="T12" fmla="*/ 94 w 111"/>
                <a:gd name="T13" fmla="*/ 0 h 217"/>
                <a:gd name="T14" fmla="*/ 105 w 111"/>
                <a:gd name="T15" fmla="*/ 19 h 217"/>
                <a:gd name="T16" fmla="*/ 109 w 111"/>
                <a:gd name="T17" fmla="*/ 39 h 217"/>
                <a:gd name="T18" fmla="*/ 111 w 111"/>
                <a:gd name="T19" fmla="*/ 50 h 217"/>
                <a:gd name="T20" fmla="*/ 111 w 111"/>
                <a:gd name="T21" fmla="*/ 62 h 217"/>
                <a:gd name="T22" fmla="*/ 99 w 111"/>
                <a:gd name="T23" fmla="*/ 64 h 217"/>
                <a:gd name="T24" fmla="*/ 99 w 111"/>
                <a:gd name="T25" fmla="*/ 80 h 217"/>
                <a:gd name="T26" fmla="*/ 80 w 111"/>
                <a:gd name="T27" fmla="*/ 146 h 217"/>
                <a:gd name="T28" fmla="*/ 72 w 111"/>
                <a:gd name="T29" fmla="*/ 177 h 217"/>
                <a:gd name="T30" fmla="*/ 60 w 111"/>
                <a:gd name="T31" fmla="*/ 208 h 217"/>
                <a:gd name="T32" fmla="*/ 39 w 111"/>
                <a:gd name="T33" fmla="*/ 217 h 217"/>
                <a:gd name="T34" fmla="*/ 17 w 111"/>
                <a:gd name="T35" fmla="*/ 216 h 217"/>
                <a:gd name="T36" fmla="*/ 8 w 111"/>
                <a:gd name="T37" fmla="*/ 196 h 217"/>
                <a:gd name="T38" fmla="*/ 6 w 111"/>
                <a:gd name="T39" fmla="*/ 177 h 217"/>
                <a:gd name="T40" fmla="*/ 0 w 111"/>
                <a:gd name="T41" fmla="*/ 159 h 217"/>
                <a:gd name="T42" fmla="*/ 15 w 111"/>
                <a:gd name="T43" fmla="*/ 138 h 217"/>
                <a:gd name="T44" fmla="*/ 19 w 111"/>
                <a:gd name="T45" fmla="*/ 118 h 217"/>
                <a:gd name="T46" fmla="*/ 15 w 111"/>
                <a:gd name="T47" fmla="*/ 103 h 217"/>
                <a:gd name="T48" fmla="*/ 9 w 111"/>
                <a:gd name="T49" fmla="*/ 87 h 217"/>
                <a:gd name="T50" fmla="*/ 17 w 111"/>
                <a:gd name="T51" fmla="*/ 78 h 217"/>
                <a:gd name="T52" fmla="*/ 21 w 111"/>
                <a:gd name="T53" fmla="*/ 6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217">
                  <a:moveTo>
                    <a:pt x="21" y="68"/>
                  </a:moveTo>
                  <a:lnTo>
                    <a:pt x="45" y="58"/>
                  </a:lnTo>
                  <a:lnTo>
                    <a:pt x="68" y="43"/>
                  </a:lnTo>
                  <a:lnTo>
                    <a:pt x="76" y="29"/>
                  </a:lnTo>
                  <a:lnTo>
                    <a:pt x="84" y="25"/>
                  </a:lnTo>
                  <a:lnTo>
                    <a:pt x="92" y="10"/>
                  </a:lnTo>
                  <a:lnTo>
                    <a:pt x="94" y="0"/>
                  </a:lnTo>
                  <a:lnTo>
                    <a:pt x="105" y="19"/>
                  </a:lnTo>
                  <a:lnTo>
                    <a:pt x="109" y="39"/>
                  </a:lnTo>
                  <a:lnTo>
                    <a:pt x="111" y="50"/>
                  </a:lnTo>
                  <a:lnTo>
                    <a:pt x="111" y="62"/>
                  </a:lnTo>
                  <a:lnTo>
                    <a:pt x="99" y="64"/>
                  </a:lnTo>
                  <a:lnTo>
                    <a:pt x="99" y="80"/>
                  </a:lnTo>
                  <a:lnTo>
                    <a:pt x="80" y="146"/>
                  </a:lnTo>
                  <a:lnTo>
                    <a:pt x="72" y="177"/>
                  </a:lnTo>
                  <a:lnTo>
                    <a:pt x="60" y="208"/>
                  </a:lnTo>
                  <a:lnTo>
                    <a:pt x="39" y="217"/>
                  </a:lnTo>
                  <a:lnTo>
                    <a:pt x="17" y="216"/>
                  </a:lnTo>
                  <a:lnTo>
                    <a:pt x="8" y="196"/>
                  </a:lnTo>
                  <a:lnTo>
                    <a:pt x="6" y="177"/>
                  </a:lnTo>
                  <a:lnTo>
                    <a:pt x="0" y="159"/>
                  </a:lnTo>
                  <a:lnTo>
                    <a:pt x="15" y="138"/>
                  </a:lnTo>
                  <a:lnTo>
                    <a:pt x="19" y="118"/>
                  </a:lnTo>
                  <a:lnTo>
                    <a:pt x="15" y="103"/>
                  </a:lnTo>
                  <a:lnTo>
                    <a:pt x="9" y="87"/>
                  </a:lnTo>
                  <a:lnTo>
                    <a:pt x="17" y="78"/>
                  </a:lnTo>
                  <a:lnTo>
                    <a:pt x="21" y="68"/>
                  </a:lnTo>
                  <a:close/>
                </a:path>
              </a:pathLst>
            </a:custGeom>
            <a:grpFill/>
            <a:ln w="7938" cap="rnd">
              <a:solidFill>
                <a:schemeClr val="bg2"/>
              </a:solidFill>
              <a:prstDash val="solid"/>
              <a:round/>
              <a:headEnd/>
              <a:tailEnd/>
            </a:ln>
          </p:spPr>
          <p:txBody>
            <a:bodyPr/>
            <a:lstStyle/>
            <a:p>
              <a:pPr>
                <a:defRPr/>
              </a:pPr>
              <a:endParaRPr lang="en-GB" dirty="0"/>
            </a:p>
          </p:txBody>
        </p:sp>
      </p:grpSp>
      <p:sp>
        <p:nvSpPr>
          <p:cNvPr id="1195" name="Sydafrika">
            <a:extLst>
              <a:ext uri="{FF2B5EF4-FFF2-40B4-BE49-F238E27FC236}">
                <a16:creationId xmlns:a16="http://schemas.microsoft.com/office/drawing/2014/main" id="{E821E88B-C1DD-4447-8198-3276A7281EBF}"/>
              </a:ext>
            </a:extLst>
          </p:cNvPr>
          <p:cNvSpPr>
            <a:spLocks/>
          </p:cNvSpPr>
          <p:nvPr/>
        </p:nvSpPr>
        <p:spPr bwMode="auto">
          <a:xfrm>
            <a:off x="7211540" y="4942655"/>
            <a:ext cx="350646" cy="312506"/>
          </a:xfrm>
          <a:custGeom>
            <a:avLst/>
            <a:gdLst>
              <a:gd name="T0" fmla="*/ 0 w 254"/>
              <a:gd name="T1" fmla="*/ 264615218 h 211"/>
              <a:gd name="T2" fmla="*/ 5041900 w 254"/>
              <a:gd name="T3" fmla="*/ 254534608 h 211"/>
              <a:gd name="T4" fmla="*/ 15124113 w 254"/>
              <a:gd name="T5" fmla="*/ 249494303 h 211"/>
              <a:gd name="T6" fmla="*/ 17643475 w 254"/>
              <a:gd name="T7" fmla="*/ 249494303 h 211"/>
              <a:gd name="T8" fmla="*/ 32767588 w 254"/>
              <a:gd name="T9" fmla="*/ 267136164 h 211"/>
              <a:gd name="T10" fmla="*/ 52932013 w 254"/>
              <a:gd name="T11" fmla="*/ 277216774 h 211"/>
              <a:gd name="T12" fmla="*/ 93262450 w 254"/>
              <a:gd name="T13" fmla="*/ 277216774 h 211"/>
              <a:gd name="T14" fmla="*/ 133591300 w 254"/>
              <a:gd name="T15" fmla="*/ 254534608 h 211"/>
              <a:gd name="T16" fmla="*/ 133591300 w 254"/>
              <a:gd name="T17" fmla="*/ 110886709 h 211"/>
              <a:gd name="T18" fmla="*/ 161318575 w 254"/>
              <a:gd name="T19" fmla="*/ 141128539 h 211"/>
              <a:gd name="T20" fmla="*/ 161318575 w 254"/>
              <a:gd name="T21" fmla="*/ 189010643 h 211"/>
              <a:gd name="T22" fmla="*/ 201647425 w 254"/>
              <a:gd name="T23" fmla="*/ 189010643 h 211"/>
              <a:gd name="T24" fmla="*/ 236935963 w 254"/>
              <a:gd name="T25" fmla="*/ 161289759 h 211"/>
              <a:gd name="T26" fmla="*/ 244497225 w 254"/>
              <a:gd name="T27" fmla="*/ 131047929 h 211"/>
              <a:gd name="T28" fmla="*/ 269703550 w 254"/>
              <a:gd name="T29" fmla="*/ 131047929 h 211"/>
              <a:gd name="T30" fmla="*/ 294909875 w 254"/>
              <a:gd name="T31" fmla="*/ 151209149 h 211"/>
              <a:gd name="T32" fmla="*/ 342799988 w 254"/>
              <a:gd name="T33" fmla="*/ 146168844 h 211"/>
              <a:gd name="T34" fmla="*/ 362966000 w 254"/>
              <a:gd name="T35" fmla="*/ 110886709 h 211"/>
              <a:gd name="T36" fmla="*/ 456226863 w 254"/>
              <a:gd name="T37" fmla="*/ 15120915 h 211"/>
              <a:gd name="T38" fmla="*/ 481433188 w 254"/>
              <a:gd name="T39" fmla="*/ 15120915 h 211"/>
              <a:gd name="T40" fmla="*/ 486475088 w 254"/>
              <a:gd name="T41" fmla="*/ 0 h 211"/>
              <a:gd name="T42" fmla="*/ 559571525 w 254"/>
              <a:gd name="T43" fmla="*/ 5040305 h 211"/>
              <a:gd name="T44" fmla="*/ 579735950 w 254"/>
              <a:gd name="T45" fmla="*/ 20161220 h 211"/>
              <a:gd name="T46" fmla="*/ 599901963 w 254"/>
              <a:gd name="T47" fmla="*/ 78123933 h 211"/>
              <a:gd name="T48" fmla="*/ 599901963 w 254"/>
              <a:gd name="T49" fmla="*/ 166330064 h 211"/>
              <a:gd name="T50" fmla="*/ 599901963 w 254"/>
              <a:gd name="T51" fmla="*/ 189010643 h 211"/>
              <a:gd name="T52" fmla="*/ 640230813 w 254"/>
              <a:gd name="T53" fmla="*/ 194050948 h 211"/>
              <a:gd name="T54" fmla="*/ 625106700 w 254"/>
              <a:gd name="T55" fmla="*/ 219252473 h 211"/>
              <a:gd name="T56" fmla="*/ 625106700 w 254"/>
              <a:gd name="T57" fmla="*/ 254534608 h 211"/>
              <a:gd name="T58" fmla="*/ 604942275 w 254"/>
              <a:gd name="T59" fmla="*/ 267136164 h 211"/>
              <a:gd name="T60" fmla="*/ 564613425 w 254"/>
              <a:gd name="T61" fmla="*/ 317539214 h 211"/>
              <a:gd name="T62" fmla="*/ 552010263 w 254"/>
              <a:gd name="T63" fmla="*/ 347781043 h 211"/>
              <a:gd name="T64" fmla="*/ 516721725 w 254"/>
              <a:gd name="T65" fmla="*/ 390622842 h 211"/>
              <a:gd name="T66" fmla="*/ 461268763 w 254"/>
              <a:gd name="T67" fmla="*/ 430945282 h 211"/>
              <a:gd name="T68" fmla="*/ 403294850 w 254"/>
              <a:gd name="T69" fmla="*/ 483869278 h 211"/>
              <a:gd name="T70" fmla="*/ 347841888 w 254"/>
              <a:gd name="T71" fmla="*/ 493949888 h 211"/>
              <a:gd name="T72" fmla="*/ 315074300 w 254"/>
              <a:gd name="T73" fmla="*/ 509070803 h 211"/>
              <a:gd name="T74" fmla="*/ 269703550 w 254"/>
              <a:gd name="T75" fmla="*/ 504030498 h 211"/>
              <a:gd name="T76" fmla="*/ 216771538 w 254"/>
              <a:gd name="T77" fmla="*/ 504030498 h 211"/>
              <a:gd name="T78" fmla="*/ 171400788 w 254"/>
              <a:gd name="T79" fmla="*/ 516630466 h 211"/>
              <a:gd name="T80" fmla="*/ 123509088 w 254"/>
              <a:gd name="T81" fmla="*/ 531751381 h 211"/>
              <a:gd name="T82" fmla="*/ 83180238 w 254"/>
              <a:gd name="T83" fmla="*/ 514111108 h 211"/>
              <a:gd name="T84" fmla="*/ 68056125 w 254"/>
              <a:gd name="T85" fmla="*/ 483869278 h 211"/>
              <a:gd name="T86" fmla="*/ 47891700 w 254"/>
              <a:gd name="T87" fmla="*/ 448587143 h 211"/>
              <a:gd name="T88" fmla="*/ 73096438 w 254"/>
              <a:gd name="T89" fmla="*/ 420864672 h 211"/>
              <a:gd name="T90" fmla="*/ 52932013 w 254"/>
              <a:gd name="T91" fmla="*/ 385582537 h 211"/>
              <a:gd name="T92" fmla="*/ 27727275 w 254"/>
              <a:gd name="T93" fmla="*/ 352821348 h 211"/>
              <a:gd name="T94" fmla="*/ 15124113 w 254"/>
              <a:gd name="T95" fmla="*/ 297377994 h 211"/>
              <a:gd name="T96" fmla="*/ 0 w 254"/>
              <a:gd name="T97" fmla="*/ 264615218 h 2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4" h="211">
                <a:moveTo>
                  <a:pt x="0" y="105"/>
                </a:moveTo>
                <a:lnTo>
                  <a:pt x="2" y="101"/>
                </a:lnTo>
                <a:lnTo>
                  <a:pt x="6" y="99"/>
                </a:lnTo>
                <a:lnTo>
                  <a:pt x="7" y="99"/>
                </a:lnTo>
                <a:lnTo>
                  <a:pt x="13" y="106"/>
                </a:lnTo>
                <a:lnTo>
                  <a:pt x="21" y="110"/>
                </a:lnTo>
                <a:lnTo>
                  <a:pt x="37" y="110"/>
                </a:lnTo>
                <a:lnTo>
                  <a:pt x="53" y="101"/>
                </a:lnTo>
                <a:lnTo>
                  <a:pt x="53" y="44"/>
                </a:lnTo>
                <a:lnTo>
                  <a:pt x="64" y="56"/>
                </a:lnTo>
                <a:lnTo>
                  <a:pt x="64" y="75"/>
                </a:lnTo>
                <a:lnTo>
                  <a:pt x="80" y="75"/>
                </a:lnTo>
                <a:lnTo>
                  <a:pt x="94" y="64"/>
                </a:lnTo>
                <a:lnTo>
                  <a:pt x="97" y="52"/>
                </a:lnTo>
                <a:lnTo>
                  <a:pt x="107" y="52"/>
                </a:lnTo>
                <a:lnTo>
                  <a:pt x="117" y="60"/>
                </a:lnTo>
                <a:lnTo>
                  <a:pt x="136" y="58"/>
                </a:lnTo>
                <a:lnTo>
                  <a:pt x="144" y="44"/>
                </a:lnTo>
                <a:lnTo>
                  <a:pt x="181" y="6"/>
                </a:lnTo>
                <a:lnTo>
                  <a:pt x="191" y="6"/>
                </a:lnTo>
                <a:lnTo>
                  <a:pt x="193" y="0"/>
                </a:lnTo>
                <a:lnTo>
                  <a:pt x="222" y="2"/>
                </a:lnTo>
                <a:lnTo>
                  <a:pt x="230" y="8"/>
                </a:lnTo>
                <a:lnTo>
                  <a:pt x="238" y="31"/>
                </a:lnTo>
                <a:lnTo>
                  <a:pt x="238" y="66"/>
                </a:lnTo>
                <a:lnTo>
                  <a:pt x="238" y="75"/>
                </a:lnTo>
                <a:lnTo>
                  <a:pt x="254" y="77"/>
                </a:lnTo>
                <a:lnTo>
                  <a:pt x="248" y="87"/>
                </a:lnTo>
                <a:lnTo>
                  <a:pt x="248" y="101"/>
                </a:lnTo>
                <a:lnTo>
                  <a:pt x="240" y="106"/>
                </a:lnTo>
                <a:lnTo>
                  <a:pt x="224" y="126"/>
                </a:lnTo>
                <a:lnTo>
                  <a:pt x="219" y="138"/>
                </a:lnTo>
                <a:lnTo>
                  <a:pt x="205" y="155"/>
                </a:lnTo>
                <a:lnTo>
                  <a:pt x="183" y="171"/>
                </a:lnTo>
                <a:lnTo>
                  <a:pt x="160" y="192"/>
                </a:lnTo>
                <a:lnTo>
                  <a:pt x="138" y="196"/>
                </a:lnTo>
                <a:lnTo>
                  <a:pt x="125" y="202"/>
                </a:lnTo>
                <a:lnTo>
                  <a:pt x="107" y="200"/>
                </a:lnTo>
                <a:lnTo>
                  <a:pt x="86" y="200"/>
                </a:lnTo>
                <a:lnTo>
                  <a:pt x="68" y="205"/>
                </a:lnTo>
                <a:lnTo>
                  <a:pt x="49" y="211"/>
                </a:lnTo>
                <a:lnTo>
                  <a:pt x="33" y="204"/>
                </a:lnTo>
                <a:lnTo>
                  <a:pt x="27" y="192"/>
                </a:lnTo>
                <a:lnTo>
                  <a:pt x="19" y="178"/>
                </a:lnTo>
                <a:lnTo>
                  <a:pt x="29" y="167"/>
                </a:lnTo>
                <a:lnTo>
                  <a:pt x="21" y="153"/>
                </a:lnTo>
                <a:lnTo>
                  <a:pt x="11" y="140"/>
                </a:lnTo>
                <a:lnTo>
                  <a:pt x="6" y="118"/>
                </a:lnTo>
                <a:lnTo>
                  <a:pt x="0" y="105"/>
                </a:lnTo>
                <a:close/>
              </a:path>
            </a:pathLst>
          </a:custGeom>
          <a:solidFill>
            <a:schemeClr val="bg2"/>
          </a:solidFill>
          <a:ln w="9525">
            <a:solidFill>
              <a:schemeClr val="bg2"/>
            </a:solidFill>
            <a:round/>
            <a:headEnd/>
            <a:tailEnd/>
          </a:ln>
        </p:spPr>
        <p:txBody>
          <a:bodyPr/>
          <a:lstStyle/>
          <a:p>
            <a:pPr>
              <a:defRPr/>
            </a:pPr>
            <a:endParaRPr lang="en-GB" dirty="0"/>
          </a:p>
        </p:txBody>
      </p:sp>
      <p:grpSp>
        <p:nvGrpSpPr>
          <p:cNvPr id="1196" name="Zimbabwe">
            <a:extLst>
              <a:ext uri="{FF2B5EF4-FFF2-40B4-BE49-F238E27FC236}">
                <a16:creationId xmlns:a16="http://schemas.microsoft.com/office/drawing/2014/main" id="{3343DAE8-634A-4FE0-8571-2C57105CC0C8}"/>
              </a:ext>
            </a:extLst>
          </p:cNvPr>
          <p:cNvGrpSpPr>
            <a:grpSpLocks/>
          </p:cNvGrpSpPr>
          <p:nvPr/>
        </p:nvGrpSpPr>
        <p:grpSpPr bwMode="auto">
          <a:xfrm>
            <a:off x="7397907" y="4790106"/>
            <a:ext cx="162899" cy="152551"/>
            <a:chOff x="3049" y="3126"/>
            <a:chExt cx="118" cy="103"/>
          </a:xfrm>
          <a:solidFill>
            <a:schemeClr val="bg2"/>
          </a:solidFill>
        </p:grpSpPr>
        <p:sp>
          <p:nvSpPr>
            <p:cNvPr id="1197" name="Freeform 364">
              <a:extLst>
                <a:ext uri="{FF2B5EF4-FFF2-40B4-BE49-F238E27FC236}">
                  <a16:creationId xmlns:a16="http://schemas.microsoft.com/office/drawing/2014/main" id="{348BAA5E-B23B-48B4-B2C3-C7B03623D2EC}"/>
                </a:ext>
              </a:extLst>
            </p:cNvPr>
            <p:cNvSpPr>
              <a:spLocks/>
            </p:cNvSpPr>
            <p:nvPr/>
          </p:nvSpPr>
          <p:spPr bwMode="auto">
            <a:xfrm>
              <a:off x="3049" y="3126"/>
              <a:ext cx="118" cy="103"/>
            </a:xfrm>
            <a:custGeom>
              <a:avLst/>
              <a:gdLst>
                <a:gd name="T0" fmla="*/ 59 w 118"/>
                <a:gd name="T1" fmla="*/ 102 h 103"/>
                <a:gd name="T2" fmla="*/ 57 w 118"/>
                <a:gd name="T3" fmla="*/ 96 h 103"/>
                <a:gd name="T4" fmla="*/ 43 w 118"/>
                <a:gd name="T5" fmla="*/ 94 h 103"/>
                <a:gd name="T6" fmla="*/ 36 w 118"/>
                <a:gd name="T7" fmla="*/ 74 h 103"/>
                <a:gd name="T8" fmla="*/ 12 w 118"/>
                <a:gd name="T9" fmla="*/ 63 h 103"/>
                <a:gd name="T10" fmla="*/ 8 w 118"/>
                <a:gd name="T11" fmla="*/ 47 h 103"/>
                <a:gd name="T12" fmla="*/ 0 w 118"/>
                <a:gd name="T13" fmla="*/ 36 h 103"/>
                <a:gd name="T14" fmla="*/ 28 w 118"/>
                <a:gd name="T15" fmla="*/ 34 h 103"/>
                <a:gd name="T16" fmla="*/ 41 w 118"/>
                <a:gd name="T17" fmla="*/ 16 h 103"/>
                <a:gd name="T18" fmla="*/ 53 w 118"/>
                <a:gd name="T19" fmla="*/ 14 h 103"/>
                <a:gd name="T20" fmla="*/ 61 w 118"/>
                <a:gd name="T21" fmla="*/ 0 h 103"/>
                <a:gd name="T22" fmla="*/ 77 w 118"/>
                <a:gd name="T23" fmla="*/ 0 h 103"/>
                <a:gd name="T24" fmla="*/ 116 w 118"/>
                <a:gd name="T25" fmla="*/ 14 h 103"/>
                <a:gd name="T26" fmla="*/ 118 w 118"/>
                <a:gd name="T27" fmla="*/ 41 h 103"/>
                <a:gd name="T28" fmla="*/ 118 w 118"/>
                <a:gd name="T29" fmla="*/ 70 h 103"/>
                <a:gd name="T30" fmla="*/ 110 w 118"/>
                <a:gd name="T31" fmla="*/ 88 h 103"/>
                <a:gd name="T32" fmla="*/ 88 w 118"/>
                <a:gd name="T33" fmla="*/ 103 h 103"/>
                <a:gd name="T34" fmla="*/ 59 w 118"/>
                <a:gd name="T35" fmla="*/ 10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03">
                  <a:moveTo>
                    <a:pt x="59" y="102"/>
                  </a:moveTo>
                  <a:lnTo>
                    <a:pt x="57" y="96"/>
                  </a:lnTo>
                  <a:lnTo>
                    <a:pt x="43" y="94"/>
                  </a:lnTo>
                  <a:lnTo>
                    <a:pt x="36" y="74"/>
                  </a:lnTo>
                  <a:lnTo>
                    <a:pt x="12" y="63"/>
                  </a:lnTo>
                  <a:lnTo>
                    <a:pt x="8" y="47"/>
                  </a:lnTo>
                  <a:lnTo>
                    <a:pt x="0" y="36"/>
                  </a:lnTo>
                  <a:lnTo>
                    <a:pt x="28" y="34"/>
                  </a:lnTo>
                  <a:lnTo>
                    <a:pt x="41" y="16"/>
                  </a:lnTo>
                  <a:lnTo>
                    <a:pt x="53" y="14"/>
                  </a:lnTo>
                  <a:lnTo>
                    <a:pt x="61" y="0"/>
                  </a:lnTo>
                  <a:lnTo>
                    <a:pt x="77" y="0"/>
                  </a:lnTo>
                  <a:lnTo>
                    <a:pt x="116" y="14"/>
                  </a:lnTo>
                  <a:lnTo>
                    <a:pt x="118" y="41"/>
                  </a:lnTo>
                  <a:lnTo>
                    <a:pt x="118" y="70"/>
                  </a:lnTo>
                  <a:lnTo>
                    <a:pt x="110" y="88"/>
                  </a:lnTo>
                  <a:lnTo>
                    <a:pt x="88" y="103"/>
                  </a:lnTo>
                  <a:lnTo>
                    <a:pt x="59" y="102"/>
                  </a:lnTo>
                  <a:close/>
                </a:path>
              </a:pathLst>
            </a:custGeom>
            <a:grpFill/>
            <a:ln w="9525">
              <a:solidFill>
                <a:schemeClr val="bg2"/>
              </a:solidFill>
              <a:round/>
              <a:headEnd/>
              <a:tailEnd/>
            </a:ln>
          </p:spPr>
          <p:txBody>
            <a:bodyPr/>
            <a:lstStyle/>
            <a:p>
              <a:pPr>
                <a:defRPr/>
              </a:pPr>
              <a:endParaRPr lang="en-GB" dirty="0"/>
            </a:p>
          </p:txBody>
        </p:sp>
        <p:sp>
          <p:nvSpPr>
            <p:cNvPr id="1198" name="Freeform 365">
              <a:extLst>
                <a:ext uri="{FF2B5EF4-FFF2-40B4-BE49-F238E27FC236}">
                  <a16:creationId xmlns:a16="http://schemas.microsoft.com/office/drawing/2014/main" id="{78D39330-D375-4E66-B5C9-4EF53C1F02B3}"/>
                </a:ext>
              </a:extLst>
            </p:cNvPr>
            <p:cNvSpPr>
              <a:spLocks/>
            </p:cNvSpPr>
            <p:nvPr/>
          </p:nvSpPr>
          <p:spPr bwMode="auto">
            <a:xfrm>
              <a:off x="3049" y="3126"/>
              <a:ext cx="118" cy="103"/>
            </a:xfrm>
            <a:custGeom>
              <a:avLst/>
              <a:gdLst>
                <a:gd name="T0" fmla="*/ 59 w 118"/>
                <a:gd name="T1" fmla="*/ 102 h 103"/>
                <a:gd name="T2" fmla="*/ 57 w 118"/>
                <a:gd name="T3" fmla="*/ 96 h 103"/>
                <a:gd name="T4" fmla="*/ 43 w 118"/>
                <a:gd name="T5" fmla="*/ 94 h 103"/>
                <a:gd name="T6" fmla="*/ 36 w 118"/>
                <a:gd name="T7" fmla="*/ 74 h 103"/>
                <a:gd name="T8" fmla="*/ 12 w 118"/>
                <a:gd name="T9" fmla="*/ 63 h 103"/>
                <a:gd name="T10" fmla="*/ 8 w 118"/>
                <a:gd name="T11" fmla="*/ 47 h 103"/>
                <a:gd name="T12" fmla="*/ 0 w 118"/>
                <a:gd name="T13" fmla="*/ 36 h 103"/>
                <a:gd name="T14" fmla="*/ 28 w 118"/>
                <a:gd name="T15" fmla="*/ 34 h 103"/>
                <a:gd name="T16" fmla="*/ 41 w 118"/>
                <a:gd name="T17" fmla="*/ 16 h 103"/>
                <a:gd name="T18" fmla="*/ 53 w 118"/>
                <a:gd name="T19" fmla="*/ 14 h 103"/>
                <a:gd name="T20" fmla="*/ 61 w 118"/>
                <a:gd name="T21" fmla="*/ 0 h 103"/>
                <a:gd name="T22" fmla="*/ 77 w 118"/>
                <a:gd name="T23" fmla="*/ 0 h 103"/>
                <a:gd name="T24" fmla="*/ 116 w 118"/>
                <a:gd name="T25" fmla="*/ 14 h 103"/>
                <a:gd name="T26" fmla="*/ 118 w 118"/>
                <a:gd name="T27" fmla="*/ 41 h 103"/>
                <a:gd name="T28" fmla="*/ 118 w 118"/>
                <a:gd name="T29" fmla="*/ 70 h 103"/>
                <a:gd name="T30" fmla="*/ 110 w 118"/>
                <a:gd name="T31" fmla="*/ 88 h 103"/>
                <a:gd name="T32" fmla="*/ 88 w 118"/>
                <a:gd name="T33" fmla="*/ 103 h 103"/>
                <a:gd name="T34" fmla="*/ 59 w 118"/>
                <a:gd name="T35" fmla="*/ 102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8" h="103">
                  <a:moveTo>
                    <a:pt x="59" y="102"/>
                  </a:moveTo>
                  <a:lnTo>
                    <a:pt x="57" y="96"/>
                  </a:lnTo>
                  <a:lnTo>
                    <a:pt x="43" y="94"/>
                  </a:lnTo>
                  <a:lnTo>
                    <a:pt x="36" y="74"/>
                  </a:lnTo>
                  <a:lnTo>
                    <a:pt x="12" y="63"/>
                  </a:lnTo>
                  <a:lnTo>
                    <a:pt x="8" y="47"/>
                  </a:lnTo>
                  <a:lnTo>
                    <a:pt x="0" y="36"/>
                  </a:lnTo>
                  <a:lnTo>
                    <a:pt x="28" y="34"/>
                  </a:lnTo>
                  <a:lnTo>
                    <a:pt x="41" y="16"/>
                  </a:lnTo>
                  <a:lnTo>
                    <a:pt x="53" y="14"/>
                  </a:lnTo>
                  <a:lnTo>
                    <a:pt x="61" y="0"/>
                  </a:lnTo>
                  <a:lnTo>
                    <a:pt x="77" y="0"/>
                  </a:lnTo>
                  <a:lnTo>
                    <a:pt x="116" y="14"/>
                  </a:lnTo>
                  <a:lnTo>
                    <a:pt x="118" y="41"/>
                  </a:lnTo>
                  <a:lnTo>
                    <a:pt x="118" y="70"/>
                  </a:lnTo>
                  <a:lnTo>
                    <a:pt x="110" y="88"/>
                  </a:lnTo>
                  <a:lnTo>
                    <a:pt x="88" y="103"/>
                  </a:lnTo>
                  <a:lnTo>
                    <a:pt x="59" y="10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199" name="Botswana">
            <a:extLst>
              <a:ext uri="{FF2B5EF4-FFF2-40B4-BE49-F238E27FC236}">
                <a16:creationId xmlns:a16="http://schemas.microsoft.com/office/drawing/2014/main" id="{A25EF6BA-94B4-4AA1-BF8D-599FFA9F93D6}"/>
              </a:ext>
            </a:extLst>
          </p:cNvPr>
          <p:cNvGrpSpPr>
            <a:grpSpLocks/>
          </p:cNvGrpSpPr>
          <p:nvPr/>
        </p:nvGrpSpPr>
        <p:grpSpPr bwMode="auto">
          <a:xfrm>
            <a:off x="7286087" y="4841943"/>
            <a:ext cx="193270" cy="210312"/>
            <a:chOff x="2968" y="3161"/>
            <a:chExt cx="140" cy="142"/>
          </a:xfrm>
          <a:solidFill>
            <a:schemeClr val="bg2"/>
          </a:solidFill>
        </p:grpSpPr>
        <p:sp>
          <p:nvSpPr>
            <p:cNvPr id="1200" name="Freeform 367">
              <a:extLst>
                <a:ext uri="{FF2B5EF4-FFF2-40B4-BE49-F238E27FC236}">
                  <a16:creationId xmlns:a16="http://schemas.microsoft.com/office/drawing/2014/main" id="{4BDA5D69-E47F-4ECC-B940-785982C53470}"/>
                </a:ext>
              </a:extLst>
            </p:cNvPr>
            <p:cNvSpPr>
              <a:spLocks/>
            </p:cNvSpPr>
            <p:nvPr/>
          </p:nvSpPr>
          <p:spPr bwMode="auto">
            <a:xfrm>
              <a:off x="2968" y="3161"/>
              <a:ext cx="140" cy="142"/>
            </a:xfrm>
            <a:custGeom>
              <a:avLst/>
              <a:gdLst>
                <a:gd name="T0" fmla="*/ 0 w 140"/>
                <a:gd name="T1" fmla="*/ 111 h 142"/>
                <a:gd name="T2" fmla="*/ 0 w 140"/>
                <a:gd name="T3" fmla="*/ 65 h 142"/>
                <a:gd name="T4" fmla="*/ 13 w 140"/>
                <a:gd name="T5" fmla="*/ 65 h 142"/>
                <a:gd name="T6" fmla="*/ 15 w 140"/>
                <a:gd name="T7" fmla="*/ 4 h 142"/>
                <a:gd name="T8" fmla="*/ 48 w 140"/>
                <a:gd name="T9" fmla="*/ 0 h 142"/>
                <a:gd name="T10" fmla="*/ 54 w 140"/>
                <a:gd name="T11" fmla="*/ 8 h 142"/>
                <a:gd name="T12" fmla="*/ 81 w 140"/>
                <a:gd name="T13" fmla="*/ 0 h 142"/>
                <a:gd name="T14" fmla="*/ 89 w 140"/>
                <a:gd name="T15" fmla="*/ 12 h 142"/>
                <a:gd name="T16" fmla="*/ 93 w 140"/>
                <a:gd name="T17" fmla="*/ 28 h 142"/>
                <a:gd name="T18" fmla="*/ 117 w 140"/>
                <a:gd name="T19" fmla="*/ 39 h 142"/>
                <a:gd name="T20" fmla="*/ 124 w 140"/>
                <a:gd name="T21" fmla="*/ 59 h 142"/>
                <a:gd name="T22" fmla="*/ 138 w 140"/>
                <a:gd name="T23" fmla="*/ 61 h 142"/>
                <a:gd name="T24" fmla="*/ 140 w 140"/>
                <a:gd name="T25" fmla="*/ 68 h 142"/>
                <a:gd name="T26" fmla="*/ 138 w 140"/>
                <a:gd name="T27" fmla="*/ 72 h 142"/>
                <a:gd name="T28" fmla="*/ 128 w 140"/>
                <a:gd name="T29" fmla="*/ 72 h 142"/>
                <a:gd name="T30" fmla="*/ 91 w 140"/>
                <a:gd name="T31" fmla="*/ 111 h 142"/>
                <a:gd name="T32" fmla="*/ 83 w 140"/>
                <a:gd name="T33" fmla="*/ 125 h 142"/>
                <a:gd name="T34" fmla="*/ 64 w 140"/>
                <a:gd name="T35" fmla="*/ 127 h 142"/>
                <a:gd name="T36" fmla="*/ 54 w 140"/>
                <a:gd name="T37" fmla="*/ 119 h 142"/>
                <a:gd name="T38" fmla="*/ 44 w 140"/>
                <a:gd name="T39" fmla="*/ 119 h 142"/>
                <a:gd name="T40" fmla="*/ 41 w 140"/>
                <a:gd name="T41" fmla="*/ 131 h 142"/>
                <a:gd name="T42" fmla="*/ 27 w 140"/>
                <a:gd name="T43" fmla="*/ 142 h 142"/>
                <a:gd name="T44" fmla="*/ 11 w 140"/>
                <a:gd name="T45" fmla="*/ 142 h 142"/>
                <a:gd name="T46" fmla="*/ 11 w 140"/>
                <a:gd name="T47" fmla="*/ 123 h 142"/>
                <a:gd name="T48" fmla="*/ 0 w 140"/>
                <a:gd name="T49" fmla="*/ 11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42">
                  <a:moveTo>
                    <a:pt x="0" y="111"/>
                  </a:moveTo>
                  <a:lnTo>
                    <a:pt x="0" y="65"/>
                  </a:lnTo>
                  <a:lnTo>
                    <a:pt x="13" y="65"/>
                  </a:lnTo>
                  <a:lnTo>
                    <a:pt x="15" y="4"/>
                  </a:lnTo>
                  <a:lnTo>
                    <a:pt x="48" y="0"/>
                  </a:lnTo>
                  <a:lnTo>
                    <a:pt x="54" y="8"/>
                  </a:lnTo>
                  <a:lnTo>
                    <a:pt x="81" y="0"/>
                  </a:lnTo>
                  <a:lnTo>
                    <a:pt x="89" y="12"/>
                  </a:lnTo>
                  <a:lnTo>
                    <a:pt x="93" y="28"/>
                  </a:lnTo>
                  <a:lnTo>
                    <a:pt x="117" y="39"/>
                  </a:lnTo>
                  <a:lnTo>
                    <a:pt x="124" y="59"/>
                  </a:lnTo>
                  <a:lnTo>
                    <a:pt x="138" y="61"/>
                  </a:lnTo>
                  <a:lnTo>
                    <a:pt x="140" y="68"/>
                  </a:lnTo>
                  <a:lnTo>
                    <a:pt x="138" y="72"/>
                  </a:lnTo>
                  <a:lnTo>
                    <a:pt x="128" y="72"/>
                  </a:lnTo>
                  <a:lnTo>
                    <a:pt x="91" y="111"/>
                  </a:lnTo>
                  <a:lnTo>
                    <a:pt x="83" y="125"/>
                  </a:lnTo>
                  <a:lnTo>
                    <a:pt x="64" y="127"/>
                  </a:lnTo>
                  <a:lnTo>
                    <a:pt x="54" y="119"/>
                  </a:lnTo>
                  <a:lnTo>
                    <a:pt x="44" y="119"/>
                  </a:lnTo>
                  <a:lnTo>
                    <a:pt x="41" y="131"/>
                  </a:lnTo>
                  <a:lnTo>
                    <a:pt x="27" y="142"/>
                  </a:lnTo>
                  <a:lnTo>
                    <a:pt x="11" y="142"/>
                  </a:lnTo>
                  <a:lnTo>
                    <a:pt x="11" y="123"/>
                  </a:lnTo>
                  <a:lnTo>
                    <a:pt x="0" y="111"/>
                  </a:lnTo>
                  <a:close/>
                </a:path>
              </a:pathLst>
            </a:custGeom>
            <a:grpFill/>
            <a:ln w="9525">
              <a:solidFill>
                <a:schemeClr val="bg2"/>
              </a:solidFill>
              <a:round/>
              <a:headEnd/>
              <a:tailEnd/>
            </a:ln>
          </p:spPr>
          <p:txBody>
            <a:bodyPr/>
            <a:lstStyle/>
            <a:p>
              <a:pPr>
                <a:defRPr/>
              </a:pPr>
              <a:endParaRPr lang="en-GB" dirty="0"/>
            </a:p>
          </p:txBody>
        </p:sp>
        <p:sp>
          <p:nvSpPr>
            <p:cNvPr id="1201" name="Freeform 368">
              <a:extLst>
                <a:ext uri="{FF2B5EF4-FFF2-40B4-BE49-F238E27FC236}">
                  <a16:creationId xmlns:a16="http://schemas.microsoft.com/office/drawing/2014/main" id="{E05F6197-90DF-47BD-B7D8-9BD36871F8DD}"/>
                </a:ext>
              </a:extLst>
            </p:cNvPr>
            <p:cNvSpPr>
              <a:spLocks/>
            </p:cNvSpPr>
            <p:nvPr/>
          </p:nvSpPr>
          <p:spPr bwMode="auto">
            <a:xfrm>
              <a:off x="2968" y="3161"/>
              <a:ext cx="140" cy="142"/>
            </a:xfrm>
            <a:custGeom>
              <a:avLst/>
              <a:gdLst>
                <a:gd name="T0" fmla="*/ 0 w 140"/>
                <a:gd name="T1" fmla="*/ 111 h 142"/>
                <a:gd name="T2" fmla="*/ 0 w 140"/>
                <a:gd name="T3" fmla="*/ 65 h 142"/>
                <a:gd name="T4" fmla="*/ 13 w 140"/>
                <a:gd name="T5" fmla="*/ 65 h 142"/>
                <a:gd name="T6" fmla="*/ 15 w 140"/>
                <a:gd name="T7" fmla="*/ 4 h 142"/>
                <a:gd name="T8" fmla="*/ 48 w 140"/>
                <a:gd name="T9" fmla="*/ 0 h 142"/>
                <a:gd name="T10" fmla="*/ 54 w 140"/>
                <a:gd name="T11" fmla="*/ 8 h 142"/>
                <a:gd name="T12" fmla="*/ 81 w 140"/>
                <a:gd name="T13" fmla="*/ 0 h 142"/>
                <a:gd name="T14" fmla="*/ 89 w 140"/>
                <a:gd name="T15" fmla="*/ 12 h 142"/>
                <a:gd name="T16" fmla="*/ 93 w 140"/>
                <a:gd name="T17" fmla="*/ 28 h 142"/>
                <a:gd name="T18" fmla="*/ 117 w 140"/>
                <a:gd name="T19" fmla="*/ 39 h 142"/>
                <a:gd name="T20" fmla="*/ 124 w 140"/>
                <a:gd name="T21" fmla="*/ 59 h 142"/>
                <a:gd name="T22" fmla="*/ 138 w 140"/>
                <a:gd name="T23" fmla="*/ 61 h 142"/>
                <a:gd name="T24" fmla="*/ 140 w 140"/>
                <a:gd name="T25" fmla="*/ 68 h 142"/>
                <a:gd name="T26" fmla="*/ 138 w 140"/>
                <a:gd name="T27" fmla="*/ 72 h 142"/>
                <a:gd name="T28" fmla="*/ 128 w 140"/>
                <a:gd name="T29" fmla="*/ 72 h 142"/>
                <a:gd name="T30" fmla="*/ 91 w 140"/>
                <a:gd name="T31" fmla="*/ 111 h 142"/>
                <a:gd name="T32" fmla="*/ 83 w 140"/>
                <a:gd name="T33" fmla="*/ 125 h 142"/>
                <a:gd name="T34" fmla="*/ 64 w 140"/>
                <a:gd name="T35" fmla="*/ 127 h 142"/>
                <a:gd name="T36" fmla="*/ 54 w 140"/>
                <a:gd name="T37" fmla="*/ 119 h 142"/>
                <a:gd name="T38" fmla="*/ 44 w 140"/>
                <a:gd name="T39" fmla="*/ 119 h 142"/>
                <a:gd name="T40" fmla="*/ 41 w 140"/>
                <a:gd name="T41" fmla="*/ 131 h 142"/>
                <a:gd name="T42" fmla="*/ 27 w 140"/>
                <a:gd name="T43" fmla="*/ 142 h 142"/>
                <a:gd name="T44" fmla="*/ 11 w 140"/>
                <a:gd name="T45" fmla="*/ 142 h 142"/>
                <a:gd name="T46" fmla="*/ 11 w 140"/>
                <a:gd name="T47" fmla="*/ 123 h 142"/>
                <a:gd name="T48" fmla="*/ 0 w 140"/>
                <a:gd name="T49" fmla="*/ 11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42">
                  <a:moveTo>
                    <a:pt x="0" y="111"/>
                  </a:moveTo>
                  <a:lnTo>
                    <a:pt x="0" y="65"/>
                  </a:lnTo>
                  <a:lnTo>
                    <a:pt x="13" y="65"/>
                  </a:lnTo>
                  <a:lnTo>
                    <a:pt x="15" y="4"/>
                  </a:lnTo>
                  <a:lnTo>
                    <a:pt x="48" y="0"/>
                  </a:lnTo>
                  <a:lnTo>
                    <a:pt x="54" y="8"/>
                  </a:lnTo>
                  <a:lnTo>
                    <a:pt x="81" y="0"/>
                  </a:lnTo>
                  <a:lnTo>
                    <a:pt x="89" y="12"/>
                  </a:lnTo>
                  <a:lnTo>
                    <a:pt x="93" y="28"/>
                  </a:lnTo>
                  <a:lnTo>
                    <a:pt x="117" y="39"/>
                  </a:lnTo>
                  <a:lnTo>
                    <a:pt x="124" y="59"/>
                  </a:lnTo>
                  <a:lnTo>
                    <a:pt x="138" y="61"/>
                  </a:lnTo>
                  <a:lnTo>
                    <a:pt x="140" y="68"/>
                  </a:lnTo>
                  <a:lnTo>
                    <a:pt x="138" y="72"/>
                  </a:lnTo>
                  <a:lnTo>
                    <a:pt x="128" y="72"/>
                  </a:lnTo>
                  <a:lnTo>
                    <a:pt x="91" y="111"/>
                  </a:lnTo>
                  <a:lnTo>
                    <a:pt x="83" y="125"/>
                  </a:lnTo>
                  <a:lnTo>
                    <a:pt x="64" y="127"/>
                  </a:lnTo>
                  <a:lnTo>
                    <a:pt x="54" y="119"/>
                  </a:lnTo>
                  <a:lnTo>
                    <a:pt x="44" y="119"/>
                  </a:lnTo>
                  <a:lnTo>
                    <a:pt x="41" y="131"/>
                  </a:lnTo>
                  <a:lnTo>
                    <a:pt x="27" y="142"/>
                  </a:lnTo>
                  <a:lnTo>
                    <a:pt x="11" y="142"/>
                  </a:lnTo>
                  <a:lnTo>
                    <a:pt x="11" y="123"/>
                  </a:lnTo>
                  <a:lnTo>
                    <a:pt x="0" y="11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02" name="Namibia">
            <a:extLst>
              <a:ext uri="{FF2B5EF4-FFF2-40B4-BE49-F238E27FC236}">
                <a16:creationId xmlns:a16="http://schemas.microsoft.com/office/drawing/2014/main" id="{96469C0D-CF16-4F8F-9F34-2B67D41D5969}"/>
              </a:ext>
            </a:extLst>
          </p:cNvPr>
          <p:cNvGrpSpPr>
            <a:grpSpLocks/>
          </p:cNvGrpSpPr>
          <p:nvPr/>
        </p:nvGrpSpPr>
        <p:grpSpPr bwMode="auto">
          <a:xfrm>
            <a:off x="7114906" y="4827132"/>
            <a:ext cx="191889" cy="276960"/>
            <a:chOff x="2845" y="3151"/>
            <a:chExt cx="138" cy="187"/>
          </a:xfrm>
          <a:solidFill>
            <a:schemeClr val="bg2"/>
          </a:solidFill>
        </p:grpSpPr>
        <p:sp>
          <p:nvSpPr>
            <p:cNvPr id="1203" name="Freeform 370">
              <a:extLst>
                <a:ext uri="{FF2B5EF4-FFF2-40B4-BE49-F238E27FC236}">
                  <a16:creationId xmlns:a16="http://schemas.microsoft.com/office/drawing/2014/main" id="{FAAEEE8F-8D6B-4241-BFCA-A14F86000BCC}"/>
                </a:ext>
              </a:extLst>
            </p:cNvPr>
            <p:cNvSpPr>
              <a:spLocks/>
            </p:cNvSpPr>
            <p:nvPr/>
          </p:nvSpPr>
          <p:spPr bwMode="auto">
            <a:xfrm>
              <a:off x="2845" y="3151"/>
              <a:ext cx="139" cy="187"/>
            </a:xfrm>
            <a:custGeom>
              <a:avLst/>
              <a:gdLst>
                <a:gd name="T0" fmla="*/ 0 w 138"/>
                <a:gd name="T1" fmla="*/ 0 h 187"/>
                <a:gd name="T2" fmla="*/ 95 w 138"/>
                <a:gd name="T3" fmla="*/ 0 h 187"/>
                <a:gd name="T4" fmla="*/ 103 w 138"/>
                <a:gd name="T5" fmla="*/ 6 h 187"/>
                <a:gd name="T6" fmla="*/ 130 w 138"/>
                <a:gd name="T7" fmla="*/ 8 h 187"/>
                <a:gd name="T8" fmla="*/ 138 w 138"/>
                <a:gd name="T9" fmla="*/ 14 h 187"/>
                <a:gd name="T10" fmla="*/ 136 w 138"/>
                <a:gd name="T11" fmla="*/ 74 h 187"/>
                <a:gd name="T12" fmla="*/ 123 w 138"/>
                <a:gd name="T13" fmla="*/ 74 h 187"/>
                <a:gd name="T14" fmla="*/ 123 w 138"/>
                <a:gd name="T15" fmla="*/ 177 h 187"/>
                <a:gd name="T16" fmla="*/ 107 w 138"/>
                <a:gd name="T17" fmla="*/ 187 h 187"/>
                <a:gd name="T18" fmla="*/ 91 w 138"/>
                <a:gd name="T19" fmla="*/ 187 h 187"/>
                <a:gd name="T20" fmla="*/ 83 w 138"/>
                <a:gd name="T21" fmla="*/ 183 h 187"/>
                <a:gd name="T22" fmla="*/ 77 w 138"/>
                <a:gd name="T23" fmla="*/ 176 h 187"/>
                <a:gd name="T24" fmla="*/ 70 w 138"/>
                <a:gd name="T25" fmla="*/ 181 h 187"/>
                <a:gd name="T26" fmla="*/ 50 w 138"/>
                <a:gd name="T27" fmla="*/ 160 h 187"/>
                <a:gd name="T28" fmla="*/ 42 w 138"/>
                <a:gd name="T29" fmla="*/ 123 h 187"/>
                <a:gd name="T30" fmla="*/ 37 w 138"/>
                <a:gd name="T31" fmla="*/ 111 h 187"/>
                <a:gd name="T32" fmla="*/ 37 w 138"/>
                <a:gd name="T33" fmla="*/ 80 h 187"/>
                <a:gd name="T34" fmla="*/ 11 w 138"/>
                <a:gd name="T35" fmla="*/ 35 h 187"/>
                <a:gd name="T36" fmla="*/ 0 w 138"/>
                <a:gd name="T37" fmla="*/ 16 h 187"/>
                <a:gd name="T38" fmla="*/ 0 w 138"/>
                <a:gd name="T3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87">
                  <a:moveTo>
                    <a:pt x="0" y="0"/>
                  </a:moveTo>
                  <a:lnTo>
                    <a:pt x="95" y="0"/>
                  </a:lnTo>
                  <a:lnTo>
                    <a:pt x="103" y="6"/>
                  </a:lnTo>
                  <a:lnTo>
                    <a:pt x="130" y="8"/>
                  </a:lnTo>
                  <a:lnTo>
                    <a:pt x="138" y="14"/>
                  </a:lnTo>
                  <a:lnTo>
                    <a:pt x="136" y="74"/>
                  </a:lnTo>
                  <a:lnTo>
                    <a:pt x="123" y="74"/>
                  </a:lnTo>
                  <a:lnTo>
                    <a:pt x="123" y="177"/>
                  </a:lnTo>
                  <a:lnTo>
                    <a:pt x="107" y="187"/>
                  </a:lnTo>
                  <a:lnTo>
                    <a:pt x="91" y="187"/>
                  </a:lnTo>
                  <a:lnTo>
                    <a:pt x="83" y="183"/>
                  </a:lnTo>
                  <a:lnTo>
                    <a:pt x="77" y="176"/>
                  </a:lnTo>
                  <a:lnTo>
                    <a:pt x="70" y="181"/>
                  </a:lnTo>
                  <a:lnTo>
                    <a:pt x="50" y="160"/>
                  </a:lnTo>
                  <a:lnTo>
                    <a:pt x="42" y="123"/>
                  </a:lnTo>
                  <a:lnTo>
                    <a:pt x="37" y="111"/>
                  </a:lnTo>
                  <a:lnTo>
                    <a:pt x="37" y="80"/>
                  </a:lnTo>
                  <a:lnTo>
                    <a:pt x="11" y="35"/>
                  </a:lnTo>
                  <a:lnTo>
                    <a:pt x="0" y="16"/>
                  </a:lnTo>
                  <a:lnTo>
                    <a:pt x="0" y="0"/>
                  </a:lnTo>
                  <a:close/>
                </a:path>
              </a:pathLst>
            </a:custGeom>
            <a:grpFill/>
            <a:ln w="9525">
              <a:solidFill>
                <a:schemeClr val="bg2"/>
              </a:solidFill>
              <a:round/>
              <a:headEnd/>
              <a:tailEnd/>
            </a:ln>
          </p:spPr>
          <p:txBody>
            <a:bodyPr/>
            <a:lstStyle/>
            <a:p>
              <a:pPr>
                <a:defRPr/>
              </a:pPr>
              <a:endParaRPr lang="en-GB" dirty="0"/>
            </a:p>
          </p:txBody>
        </p:sp>
        <p:sp>
          <p:nvSpPr>
            <p:cNvPr id="1204" name="Freeform 371">
              <a:extLst>
                <a:ext uri="{FF2B5EF4-FFF2-40B4-BE49-F238E27FC236}">
                  <a16:creationId xmlns:a16="http://schemas.microsoft.com/office/drawing/2014/main" id="{FC64F5B5-BA74-432C-9EA2-CD9B0E2581F6}"/>
                </a:ext>
              </a:extLst>
            </p:cNvPr>
            <p:cNvSpPr>
              <a:spLocks/>
            </p:cNvSpPr>
            <p:nvPr/>
          </p:nvSpPr>
          <p:spPr bwMode="auto">
            <a:xfrm>
              <a:off x="2845" y="3151"/>
              <a:ext cx="139" cy="187"/>
            </a:xfrm>
            <a:custGeom>
              <a:avLst/>
              <a:gdLst>
                <a:gd name="T0" fmla="*/ 0 w 138"/>
                <a:gd name="T1" fmla="*/ 0 h 187"/>
                <a:gd name="T2" fmla="*/ 95 w 138"/>
                <a:gd name="T3" fmla="*/ 0 h 187"/>
                <a:gd name="T4" fmla="*/ 103 w 138"/>
                <a:gd name="T5" fmla="*/ 6 h 187"/>
                <a:gd name="T6" fmla="*/ 130 w 138"/>
                <a:gd name="T7" fmla="*/ 8 h 187"/>
                <a:gd name="T8" fmla="*/ 138 w 138"/>
                <a:gd name="T9" fmla="*/ 14 h 187"/>
                <a:gd name="T10" fmla="*/ 136 w 138"/>
                <a:gd name="T11" fmla="*/ 74 h 187"/>
                <a:gd name="T12" fmla="*/ 123 w 138"/>
                <a:gd name="T13" fmla="*/ 74 h 187"/>
                <a:gd name="T14" fmla="*/ 123 w 138"/>
                <a:gd name="T15" fmla="*/ 177 h 187"/>
                <a:gd name="T16" fmla="*/ 107 w 138"/>
                <a:gd name="T17" fmla="*/ 187 h 187"/>
                <a:gd name="T18" fmla="*/ 91 w 138"/>
                <a:gd name="T19" fmla="*/ 187 h 187"/>
                <a:gd name="T20" fmla="*/ 83 w 138"/>
                <a:gd name="T21" fmla="*/ 183 h 187"/>
                <a:gd name="T22" fmla="*/ 77 w 138"/>
                <a:gd name="T23" fmla="*/ 176 h 187"/>
                <a:gd name="T24" fmla="*/ 70 w 138"/>
                <a:gd name="T25" fmla="*/ 181 h 187"/>
                <a:gd name="T26" fmla="*/ 50 w 138"/>
                <a:gd name="T27" fmla="*/ 160 h 187"/>
                <a:gd name="T28" fmla="*/ 42 w 138"/>
                <a:gd name="T29" fmla="*/ 123 h 187"/>
                <a:gd name="T30" fmla="*/ 37 w 138"/>
                <a:gd name="T31" fmla="*/ 111 h 187"/>
                <a:gd name="T32" fmla="*/ 37 w 138"/>
                <a:gd name="T33" fmla="*/ 80 h 187"/>
                <a:gd name="T34" fmla="*/ 11 w 138"/>
                <a:gd name="T35" fmla="*/ 35 h 187"/>
                <a:gd name="T36" fmla="*/ 0 w 138"/>
                <a:gd name="T37" fmla="*/ 16 h 187"/>
                <a:gd name="T38" fmla="*/ 0 w 138"/>
                <a:gd name="T3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87">
                  <a:moveTo>
                    <a:pt x="0" y="0"/>
                  </a:moveTo>
                  <a:lnTo>
                    <a:pt x="95" y="0"/>
                  </a:lnTo>
                  <a:lnTo>
                    <a:pt x="103" y="6"/>
                  </a:lnTo>
                  <a:lnTo>
                    <a:pt x="130" y="8"/>
                  </a:lnTo>
                  <a:lnTo>
                    <a:pt x="138" y="14"/>
                  </a:lnTo>
                  <a:lnTo>
                    <a:pt x="136" y="74"/>
                  </a:lnTo>
                  <a:lnTo>
                    <a:pt x="123" y="74"/>
                  </a:lnTo>
                  <a:lnTo>
                    <a:pt x="123" y="177"/>
                  </a:lnTo>
                  <a:lnTo>
                    <a:pt x="107" y="187"/>
                  </a:lnTo>
                  <a:lnTo>
                    <a:pt x="91" y="187"/>
                  </a:lnTo>
                  <a:lnTo>
                    <a:pt x="83" y="183"/>
                  </a:lnTo>
                  <a:lnTo>
                    <a:pt x="77" y="176"/>
                  </a:lnTo>
                  <a:lnTo>
                    <a:pt x="70" y="181"/>
                  </a:lnTo>
                  <a:lnTo>
                    <a:pt x="50" y="160"/>
                  </a:lnTo>
                  <a:lnTo>
                    <a:pt x="42" y="123"/>
                  </a:lnTo>
                  <a:lnTo>
                    <a:pt x="37" y="111"/>
                  </a:lnTo>
                  <a:lnTo>
                    <a:pt x="37" y="80"/>
                  </a:lnTo>
                  <a:lnTo>
                    <a:pt x="11" y="35"/>
                  </a:lnTo>
                  <a:lnTo>
                    <a:pt x="0" y="16"/>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05" name="Mozambique">
            <a:extLst>
              <a:ext uri="{FF2B5EF4-FFF2-40B4-BE49-F238E27FC236}">
                <a16:creationId xmlns:a16="http://schemas.microsoft.com/office/drawing/2014/main" id="{378522CD-60DB-4F76-B917-B697D67E8511}"/>
              </a:ext>
            </a:extLst>
          </p:cNvPr>
          <p:cNvGrpSpPr>
            <a:grpSpLocks/>
          </p:cNvGrpSpPr>
          <p:nvPr/>
        </p:nvGrpSpPr>
        <p:grpSpPr bwMode="auto">
          <a:xfrm>
            <a:off x="7509728" y="4667177"/>
            <a:ext cx="218119" cy="388041"/>
            <a:chOff x="3130" y="3043"/>
            <a:chExt cx="158" cy="262"/>
          </a:xfrm>
          <a:solidFill>
            <a:schemeClr val="bg2"/>
          </a:solidFill>
        </p:grpSpPr>
        <p:sp>
          <p:nvSpPr>
            <p:cNvPr id="1206" name="Freeform 373">
              <a:extLst>
                <a:ext uri="{FF2B5EF4-FFF2-40B4-BE49-F238E27FC236}">
                  <a16:creationId xmlns:a16="http://schemas.microsoft.com/office/drawing/2014/main" id="{AC0B2E51-B4CB-4D13-88E3-95E44C56AB5E}"/>
                </a:ext>
              </a:extLst>
            </p:cNvPr>
            <p:cNvSpPr>
              <a:spLocks/>
            </p:cNvSpPr>
            <p:nvPr/>
          </p:nvSpPr>
          <p:spPr bwMode="auto">
            <a:xfrm>
              <a:off x="3130" y="3043"/>
              <a:ext cx="158" cy="262"/>
            </a:xfrm>
            <a:custGeom>
              <a:avLst/>
              <a:gdLst>
                <a:gd name="T0" fmla="*/ 0 w 158"/>
                <a:gd name="T1" fmla="*/ 85 h 262"/>
                <a:gd name="T2" fmla="*/ 0 w 158"/>
                <a:gd name="T3" fmla="*/ 70 h 262"/>
                <a:gd name="T4" fmla="*/ 48 w 158"/>
                <a:gd name="T5" fmla="*/ 62 h 262"/>
                <a:gd name="T6" fmla="*/ 64 w 158"/>
                <a:gd name="T7" fmla="*/ 62 h 262"/>
                <a:gd name="T8" fmla="*/ 62 w 158"/>
                <a:gd name="T9" fmla="*/ 91 h 262"/>
                <a:gd name="T10" fmla="*/ 74 w 158"/>
                <a:gd name="T11" fmla="*/ 103 h 262"/>
                <a:gd name="T12" fmla="*/ 83 w 158"/>
                <a:gd name="T13" fmla="*/ 89 h 262"/>
                <a:gd name="T14" fmla="*/ 82 w 158"/>
                <a:gd name="T15" fmla="*/ 62 h 262"/>
                <a:gd name="T16" fmla="*/ 68 w 158"/>
                <a:gd name="T17" fmla="*/ 46 h 262"/>
                <a:gd name="T18" fmla="*/ 62 w 158"/>
                <a:gd name="T19" fmla="*/ 31 h 262"/>
                <a:gd name="T20" fmla="*/ 66 w 158"/>
                <a:gd name="T21" fmla="*/ 15 h 262"/>
                <a:gd name="T22" fmla="*/ 87 w 158"/>
                <a:gd name="T23" fmla="*/ 17 h 262"/>
                <a:gd name="T24" fmla="*/ 113 w 158"/>
                <a:gd name="T25" fmla="*/ 19 h 262"/>
                <a:gd name="T26" fmla="*/ 138 w 158"/>
                <a:gd name="T27" fmla="*/ 9 h 262"/>
                <a:gd name="T28" fmla="*/ 154 w 158"/>
                <a:gd name="T29" fmla="*/ 0 h 262"/>
                <a:gd name="T30" fmla="*/ 154 w 158"/>
                <a:gd name="T31" fmla="*/ 39 h 262"/>
                <a:gd name="T32" fmla="*/ 158 w 158"/>
                <a:gd name="T33" fmla="*/ 77 h 262"/>
                <a:gd name="T34" fmla="*/ 140 w 158"/>
                <a:gd name="T35" fmla="*/ 95 h 262"/>
                <a:gd name="T36" fmla="*/ 109 w 158"/>
                <a:gd name="T37" fmla="*/ 114 h 262"/>
                <a:gd name="T38" fmla="*/ 74 w 158"/>
                <a:gd name="T39" fmla="*/ 145 h 262"/>
                <a:gd name="T40" fmla="*/ 66 w 158"/>
                <a:gd name="T41" fmla="*/ 149 h 262"/>
                <a:gd name="T42" fmla="*/ 68 w 158"/>
                <a:gd name="T43" fmla="*/ 163 h 262"/>
                <a:gd name="T44" fmla="*/ 78 w 158"/>
                <a:gd name="T45" fmla="*/ 190 h 262"/>
                <a:gd name="T46" fmla="*/ 74 w 158"/>
                <a:gd name="T47" fmla="*/ 221 h 262"/>
                <a:gd name="T48" fmla="*/ 37 w 158"/>
                <a:gd name="T49" fmla="*/ 241 h 262"/>
                <a:gd name="T50" fmla="*/ 33 w 158"/>
                <a:gd name="T51" fmla="*/ 248 h 262"/>
                <a:gd name="T52" fmla="*/ 37 w 158"/>
                <a:gd name="T53" fmla="*/ 256 h 262"/>
                <a:gd name="T54" fmla="*/ 39 w 158"/>
                <a:gd name="T55" fmla="*/ 262 h 262"/>
                <a:gd name="T56" fmla="*/ 23 w 158"/>
                <a:gd name="T57" fmla="*/ 260 h 262"/>
                <a:gd name="T58" fmla="*/ 23 w 158"/>
                <a:gd name="T59" fmla="*/ 250 h 262"/>
                <a:gd name="T60" fmla="*/ 23 w 158"/>
                <a:gd name="T61" fmla="*/ 215 h 262"/>
                <a:gd name="T62" fmla="*/ 15 w 158"/>
                <a:gd name="T63" fmla="*/ 192 h 262"/>
                <a:gd name="T64" fmla="*/ 7 w 158"/>
                <a:gd name="T65" fmla="*/ 186 h 262"/>
                <a:gd name="T66" fmla="*/ 29 w 158"/>
                <a:gd name="T67" fmla="*/ 171 h 262"/>
                <a:gd name="T68" fmla="*/ 37 w 158"/>
                <a:gd name="T69" fmla="*/ 153 h 262"/>
                <a:gd name="T70" fmla="*/ 37 w 158"/>
                <a:gd name="T71" fmla="*/ 124 h 262"/>
                <a:gd name="T72" fmla="*/ 35 w 158"/>
                <a:gd name="T73" fmla="*/ 97 h 262"/>
                <a:gd name="T74" fmla="*/ 0 w 158"/>
                <a:gd name="T75" fmla="*/ 8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262">
                  <a:moveTo>
                    <a:pt x="0" y="85"/>
                  </a:moveTo>
                  <a:lnTo>
                    <a:pt x="0" y="70"/>
                  </a:lnTo>
                  <a:lnTo>
                    <a:pt x="48" y="62"/>
                  </a:lnTo>
                  <a:lnTo>
                    <a:pt x="64" y="62"/>
                  </a:lnTo>
                  <a:lnTo>
                    <a:pt x="62" y="91"/>
                  </a:lnTo>
                  <a:lnTo>
                    <a:pt x="74" y="103"/>
                  </a:lnTo>
                  <a:lnTo>
                    <a:pt x="83" y="89"/>
                  </a:lnTo>
                  <a:lnTo>
                    <a:pt x="82" y="62"/>
                  </a:lnTo>
                  <a:lnTo>
                    <a:pt x="68" y="46"/>
                  </a:lnTo>
                  <a:lnTo>
                    <a:pt x="62" y="31"/>
                  </a:lnTo>
                  <a:lnTo>
                    <a:pt x="66" y="15"/>
                  </a:lnTo>
                  <a:lnTo>
                    <a:pt x="87" y="17"/>
                  </a:lnTo>
                  <a:lnTo>
                    <a:pt x="113" y="19"/>
                  </a:lnTo>
                  <a:lnTo>
                    <a:pt x="138" y="9"/>
                  </a:lnTo>
                  <a:lnTo>
                    <a:pt x="154" y="0"/>
                  </a:lnTo>
                  <a:lnTo>
                    <a:pt x="154" y="39"/>
                  </a:lnTo>
                  <a:lnTo>
                    <a:pt x="158" y="77"/>
                  </a:lnTo>
                  <a:lnTo>
                    <a:pt x="140" y="95"/>
                  </a:lnTo>
                  <a:lnTo>
                    <a:pt x="109" y="114"/>
                  </a:lnTo>
                  <a:lnTo>
                    <a:pt x="74" y="145"/>
                  </a:lnTo>
                  <a:lnTo>
                    <a:pt x="66" y="149"/>
                  </a:lnTo>
                  <a:lnTo>
                    <a:pt x="68" y="163"/>
                  </a:lnTo>
                  <a:lnTo>
                    <a:pt x="78" y="190"/>
                  </a:lnTo>
                  <a:lnTo>
                    <a:pt x="74" y="221"/>
                  </a:lnTo>
                  <a:lnTo>
                    <a:pt x="37" y="241"/>
                  </a:lnTo>
                  <a:lnTo>
                    <a:pt x="33" y="248"/>
                  </a:lnTo>
                  <a:lnTo>
                    <a:pt x="37" y="256"/>
                  </a:lnTo>
                  <a:lnTo>
                    <a:pt x="39" y="262"/>
                  </a:lnTo>
                  <a:lnTo>
                    <a:pt x="23" y="260"/>
                  </a:lnTo>
                  <a:lnTo>
                    <a:pt x="23" y="250"/>
                  </a:lnTo>
                  <a:lnTo>
                    <a:pt x="23" y="215"/>
                  </a:lnTo>
                  <a:lnTo>
                    <a:pt x="15" y="192"/>
                  </a:lnTo>
                  <a:lnTo>
                    <a:pt x="7" y="186"/>
                  </a:lnTo>
                  <a:lnTo>
                    <a:pt x="29" y="171"/>
                  </a:lnTo>
                  <a:lnTo>
                    <a:pt x="37" y="153"/>
                  </a:lnTo>
                  <a:lnTo>
                    <a:pt x="37" y="124"/>
                  </a:lnTo>
                  <a:lnTo>
                    <a:pt x="35" y="97"/>
                  </a:lnTo>
                  <a:lnTo>
                    <a:pt x="0" y="85"/>
                  </a:lnTo>
                  <a:close/>
                </a:path>
              </a:pathLst>
            </a:custGeom>
            <a:grpFill/>
            <a:ln w="9525">
              <a:solidFill>
                <a:schemeClr val="bg2"/>
              </a:solidFill>
              <a:round/>
              <a:headEnd/>
              <a:tailEnd/>
            </a:ln>
          </p:spPr>
          <p:txBody>
            <a:bodyPr/>
            <a:lstStyle/>
            <a:p>
              <a:pPr>
                <a:defRPr/>
              </a:pPr>
              <a:endParaRPr lang="en-GB" dirty="0"/>
            </a:p>
          </p:txBody>
        </p:sp>
        <p:sp>
          <p:nvSpPr>
            <p:cNvPr id="1207" name="Freeform 374">
              <a:extLst>
                <a:ext uri="{FF2B5EF4-FFF2-40B4-BE49-F238E27FC236}">
                  <a16:creationId xmlns:a16="http://schemas.microsoft.com/office/drawing/2014/main" id="{09A43B77-ACB6-48A9-91BB-8A209102E63A}"/>
                </a:ext>
              </a:extLst>
            </p:cNvPr>
            <p:cNvSpPr>
              <a:spLocks/>
            </p:cNvSpPr>
            <p:nvPr/>
          </p:nvSpPr>
          <p:spPr bwMode="auto">
            <a:xfrm>
              <a:off x="3130" y="3043"/>
              <a:ext cx="158" cy="262"/>
            </a:xfrm>
            <a:custGeom>
              <a:avLst/>
              <a:gdLst>
                <a:gd name="T0" fmla="*/ 0 w 158"/>
                <a:gd name="T1" fmla="*/ 85 h 262"/>
                <a:gd name="T2" fmla="*/ 0 w 158"/>
                <a:gd name="T3" fmla="*/ 70 h 262"/>
                <a:gd name="T4" fmla="*/ 48 w 158"/>
                <a:gd name="T5" fmla="*/ 62 h 262"/>
                <a:gd name="T6" fmla="*/ 64 w 158"/>
                <a:gd name="T7" fmla="*/ 62 h 262"/>
                <a:gd name="T8" fmla="*/ 62 w 158"/>
                <a:gd name="T9" fmla="*/ 91 h 262"/>
                <a:gd name="T10" fmla="*/ 74 w 158"/>
                <a:gd name="T11" fmla="*/ 103 h 262"/>
                <a:gd name="T12" fmla="*/ 83 w 158"/>
                <a:gd name="T13" fmla="*/ 89 h 262"/>
                <a:gd name="T14" fmla="*/ 82 w 158"/>
                <a:gd name="T15" fmla="*/ 62 h 262"/>
                <a:gd name="T16" fmla="*/ 68 w 158"/>
                <a:gd name="T17" fmla="*/ 46 h 262"/>
                <a:gd name="T18" fmla="*/ 62 w 158"/>
                <a:gd name="T19" fmla="*/ 31 h 262"/>
                <a:gd name="T20" fmla="*/ 66 w 158"/>
                <a:gd name="T21" fmla="*/ 15 h 262"/>
                <a:gd name="T22" fmla="*/ 87 w 158"/>
                <a:gd name="T23" fmla="*/ 17 h 262"/>
                <a:gd name="T24" fmla="*/ 113 w 158"/>
                <a:gd name="T25" fmla="*/ 19 h 262"/>
                <a:gd name="T26" fmla="*/ 138 w 158"/>
                <a:gd name="T27" fmla="*/ 9 h 262"/>
                <a:gd name="T28" fmla="*/ 154 w 158"/>
                <a:gd name="T29" fmla="*/ 0 h 262"/>
                <a:gd name="T30" fmla="*/ 154 w 158"/>
                <a:gd name="T31" fmla="*/ 39 h 262"/>
                <a:gd name="T32" fmla="*/ 158 w 158"/>
                <a:gd name="T33" fmla="*/ 77 h 262"/>
                <a:gd name="T34" fmla="*/ 140 w 158"/>
                <a:gd name="T35" fmla="*/ 95 h 262"/>
                <a:gd name="T36" fmla="*/ 109 w 158"/>
                <a:gd name="T37" fmla="*/ 114 h 262"/>
                <a:gd name="T38" fmla="*/ 74 w 158"/>
                <a:gd name="T39" fmla="*/ 145 h 262"/>
                <a:gd name="T40" fmla="*/ 66 w 158"/>
                <a:gd name="T41" fmla="*/ 149 h 262"/>
                <a:gd name="T42" fmla="*/ 68 w 158"/>
                <a:gd name="T43" fmla="*/ 163 h 262"/>
                <a:gd name="T44" fmla="*/ 78 w 158"/>
                <a:gd name="T45" fmla="*/ 190 h 262"/>
                <a:gd name="T46" fmla="*/ 74 w 158"/>
                <a:gd name="T47" fmla="*/ 221 h 262"/>
                <a:gd name="T48" fmla="*/ 37 w 158"/>
                <a:gd name="T49" fmla="*/ 241 h 262"/>
                <a:gd name="T50" fmla="*/ 33 w 158"/>
                <a:gd name="T51" fmla="*/ 248 h 262"/>
                <a:gd name="T52" fmla="*/ 37 w 158"/>
                <a:gd name="T53" fmla="*/ 256 h 262"/>
                <a:gd name="T54" fmla="*/ 39 w 158"/>
                <a:gd name="T55" fmla="*/ 262 h 262"/>
                <a:gd name="T56" fmla="*/ 23 w 158"/>
                <a:gd name="T57" fmla="*/ 260 h 262"/>
                <a:gd name="T58" fmla="*/ 23 w 158"/>
                <a:gd name="T59" fmla="*/ 250 h 262"/>
                <a:gd name="T60" fmla="*/ 23 w 158"/>
                <a:gd name="T61" fmla="*/ 215 h 262"/>
                <a:gd name="T62" fmla="*/ 15 w 158"/>
                <a:gd name="T63" fmla="*/ 192 h 262"/>
                <a:gd name="T64" fmla="*/ 7 w 158"/>
                <a:gd name="T65" fmla="*/ 186 h 262"/>
                <a:gd name="T66" fmla="*/ 29 w 158"/>
                <a:gd name="T67" fmla="*/ 171 h 262"/>
                <a:gd name="T68" fmla="*/ 37 w 158"/>
                <a:gd name="T69" fmla="*/ 153 h 262"/>
                <a:gd name="T70" fmla="*/ 37 w 158"/>
                <a:gd name="T71" fmla="*/ 124 h 262"/>
                <a:gd name="T72" fmla="*/ 35 w 158"/>
                <a:gd name="T73" fmla="*/ 97 h 262"/>
                <a:gd name="T74" fmla="*/ 0 w 158"/>
                <a:gd name="T75" fmla="*/ 8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262">
                  <a:moveTo>
                    <a:pt x="0" y="85"/>
                  </a:moveTo>
                  <a:lnTo>
                    <a:pt x="0" y="70"/>
                  </a:lnTo>
                  <a:lnTo>
                    <a:pt x="48" y="62"/>
                  </a:lnTo>
                  <a:lnTo>
                    <a:pt x="64" y="62"/>
                  </a:lnTo>
                  <a:lnTo>
                    <a:pt x="62" y="91"/>
                  </a:lnTo>
                  <a:lnTo>
                    <a:pt x="74" y="103"/>
                  </a:lnTo>
                  <a:lnTo>
                    <a:pt x="83" y="89"/>
                  </a:lnTo>
                  <a:lnTo>
                    <a:pt x="82" y="62"/>
                  </a:lnTo>
                  <a:lnTo>
                    <a:pt x="68" y="46"/>
                  </a:lnTo>
                  <a:lnTo>
                    <a:pt x="62" y="31"/>
                  </a:lnTo>
                  <a:lnTo>
                    <a:pt x="66" y="15"/>
                  </a:lnTo>
                  <a:lnTo>
                    <a:pt x="87" y="17"/>
                  </a:lnTo>
                  <a:lnTo>
                    <a:pt x="113" y="19"/>
                  </a:lnTo>
                  <a:lnTo>
                    <a:pt x="138" y="9"/>
                  </a:lnTo>
                  <a:lnTo>
                    <a:pt x="154" y="0"/>
                  </a:lnTo>
                  <a:lnTo>
                    <a:pt x="154" y="39"/>
                  </a:lnTo>
                  <a:lnTo>
                    <a:pt x="158" y="77"/>
                  </a:lnTo>
                  <a:lnTo>
                    <a:pt x="140" y="95"/>
                  </a:lnTo>
                  <a:lnTo>
                    <a:pt x="109" y="114"/>
                  </a:lnTo>
                  <a:lnTo>
                    <a:pt x="74" y="145"/>
                  </a:lnTo>
                  <a:lnTo>
                    <a:pt x="66" y="149"/>
                  </a:lnTo>
                  <a:lnTo>
                    <a:pt x="68" y="163"/>
                  </a:lnTo>
                  <a:lnTo>
                    <a:pt x="78" y="190"/>
                  </a:lnTo>
                  <a:lnTo>
                    <a:pt x="74" y="221"/>
                  </a:lnTo>
                  <a:lnTo>
                    <a:pt x="37" y="241"/>
                  </a:lnTo>
                  <a:lnTo>
                    <a:pt x="33" y="248"/>
                  </a:lnTo>
                  <a:lnTo>
                    <a:pt x="37" y="256"/>
                  </a:lnTo>
                  <a:lnTo>
                    <a:pt x="39" y="262"/>
                  </a:lnTo>
                  <a:lnTo>
                    <a:pt x="23" y="260"/>
                  </a:lnTo>
                  <a:lnTo>
                    <a:pt x="23" y="250"/>
                  </a:lnTo>
                  <a:lnTo>
                    <a:pt x="23" y="215"/>
                  </a:lnTo>
                  <a:lnTo>
                    <a:pt x="15" y="192"/>
                  </a:lnTo>
                  <a:lnTo>
                    <a:pt x="7" y="186"/>
                  </a:lnTo>
                  <a:lnTo>
                    <a:pt x="29" y="171"/>
                  </a:lnTo>
                  <a:lnTo>
                    <a:pt x="37" y="153"/>
                  </a:lnTo>
                  <a:lnTo>
                    <a:pt x="37" y="124"/>
                  </a:lnTo>
                  <a:lnTo>
                    <a:pt x="35" y="97"/>
                  </a:lnTo>
                  <a:lnTo>
                    <a:pt x="0" y="8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08" name="Malawi">
            <a:extLst>
              <a:ext uri="{FF2B5EF4-FFF2-40B4-BE49-F238E27FC236}">
                <a16:creationId xmlns:a16="http://schemas.microsoft.com/office/drawing/2014/main" id="{C8EDBBE7-4DBB-4EB8-A714-E312D6BFD12E}"/>
              </a:ext>
            </a:extLst>
          </p:cNvPr>
          <p:cNvGrpSpPr>
            <a:grpSpLocks/>
          </p:cNvGrpSpPr>
          <p:nvPr/>
        </p:nvGrpSpPr>
        <p:grpSpPr bwMode="auto">
          <a:xfrm>
            <a:off x="7558044" y="4647922"/>
            <a:ext cx="66264" cy="171804"/>
            <a:chOff x="3165" y="3030"/>
            <a:chExt cx="48" cy="116"/>
          </a:xfrm>
          <a:solidFill>
            <a:schemeClr val="bg2"/>
          </a:solidFill>
        </p:grpSpPr>
        <p:sp>
          <p:nvSpPr>
            <p:cNvPr id="1209" name="Freeform 376">
              <a:extLst>
                <a:ext uri="{FF2B5EF4-FFF2-40B4-BE49-F238E27FC236}">
                  <a16:creationId xmlns:a16="http://schemas.microsoft.com/office/drawing/2014/main" id="{18892379-94F9-4227-A680-6A642C0B80B8}"/>
                </a:ext>
              </a:extLst>
            </p:cNvPr>
            <p:cNvSpPr>
              <a:spLocks/>
            </p:cNvSpPr>
            <p:nvPr/>
          </p:nvSpPr>
          <p:spPr bwMode="auto">
            <a:xfrm>
              <a:off x="3165" y="3030"/>
              <a:ext cx="48" cy="116"/>
            </a:xfrm>
            <a:custGeom>
              <a:avLst/>
              <a:gdLst>
                <a:gd name="T0" fmla="*/ 4 w 48"/>
                <a:gd name="T1" fmla="*/ 48 h 116"/>
                <a:gd name="T2" fmla="*/ 9 w 48"/>
                <a:gd name="T3" fmla="*/ 42 h 116"/>
                <a:gd name="T4" fmla="*/ 11 w 48"/>
                <a:gd name="T5" fmla="*/ 17 h 116"/>
                <a:gd name="T6" fmla="*/ 13 w 48"/>
                <a:gd name="T7" fmla="*/ 13 h 116"/>
                <a:gd name="T8" fmla="*/ 7 w 48"/>
                <a:gd name="T9" fmla="*/ 0 h 116"/>
                <a:gd name="T10" fmla="*/ 21 w 48"/>
                <a:gd name="T11" fmla="*/ 0 h 116"/>
                <a:gd name="T12" fmla="*/ 29 w 48"/>
                <a:gd name="T13" fmla="*/ 11 h 116"/>
                <a:gd name="T14" fmla="*/ 31 w 48"/>
                <a:gd name="T15" fmla="*/ 29 h 116"/>
                <a:gd name="T16" fmla="*/ 27 w 48"/>
                <a:gd name="T17" fmla="*/ 44 h 116"/>
                <a:gd name="T18" fmla="*/ 33 w 48"/>
                <a:gd name="T19" fmla="*/ 60 h 116"/>
                <a:gd name="T20" fmla="*/ 47 w 48"/>
                <a:gd name="T21" fmla="*/ 75 h 116"/>
                <a:gd name="T22" fmla="*/ 48 w 48"/>
                <a:gd name="T23" fmla="*/ 102 h 116"/>
                <a:gd name="T24" fmla="*/ 39 w 48"/>
                <a:gd name="T25" fmla="*/ 116 h 116"/>
                <a:gd name="T26" fmla="*/ 27 w 48"/>
                <a:gd name="T27" fmla="*/ 104 h 116"/>
                <a:gd name="T28" fmla="*/ 29 w 48"/>
                <a:gd name="T29" fmla="*/ 75 h 116"/>
                <a:gd name="T30" fmla="*/ 9 w 48"/>
                <a:gd name="T31" fmla="*/ 75 h 116"/>
                <a:gd name="T32" fmla="*/ 0 w 48"/>
                <a:gd name="T33" fmla="*/ 61 h 116"/>
                <a:gd name="T34" fmla="*/ 4 w 48"/>
                <a:gd name="T35" fmla="*/ 4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116">
                  <a:moveTo>
                    <a:pt x="4" y="48"/>
                  </a:moveTo>
                  <a:lnTo>
                    <a:pt x="9" y="42"/>
                  </a:lnTo>
                  <a:lnTo>
                    <a:pt x="11" y="17"/>
                  </a:lnTo>
                  <a:lnTo>
                    <a:pt x="13" y="13"/>
                  </a:lnTo>
                  <a:lnTo>
                    <a:pt x="7" y="0"/>
                  </a:lnTo>
                  <a:lnTo>
                    <a:pt x="21" y="0"/>
                  </a:lnTo>
                  <a:lnTo>
                    <a:pt x="29" y="11"/>
                  </a:lnTo>
                  <a:lnTo>
                    <a:pt x="31" y="29"/>
                  </a:lnTo>
                  <a:lnTo>
                    <a:pt x="27" y="44"/>
                  </a:lnTo>
                  <a:lnTo>
                    <a:pt x="33" y="60"/>
                  </a:lnTo>
                  <a:lnTo>
                    <a:pt x="47" y="75"/>
                  </a:lnTo>
                  <a:lnTo>
                    <a:pt x="48" y="102"/>
                  </a:lnTo>
                  <a:lnTo>
                    <a:pt x="39" y="116"/>
                  </a:lnTo>
                  <a:lnTo>
                    <a:pt x="27" y="104"/>
                  </a:lnTo>
                  <a:lnTo>
                    <a:pt x="29" y="75"/>
                  </a:lnTo>
                  <a:lnTo>
                    <a:pt x="9" y="75"/>
                  </a:lnTo>
                  <a:lnTo>
                    <a:pt x="0" y="61"/>
                  </a:lnTo>
                  <a:lnTo>
                    <a:pt x="4" y="48"/>
                  </a:lnTo>
                  <a:close/>
                </a:path>
              </a:pathLst>
            </a:custGeom>
            <a:grpFill/>
            <a:ln w="9525">
              <a:solidFill>
                <a:schemeClr val="bg2"/>
              </a:solidFill>
              <a:round/>
              <a:headEnd/>
              <a:tailEnd/>
            </a:ln>
          </p:spPr>
          <p:txBody>
            <a:bodyPr/>
            <a:lstStyle/>
            <a:p>
              <a:pPr>
                <a:defRPr/>
              </a:pPr>
              <a:endParaRPr lang="en-GB" dirty="0"/>
            </a:p>
          </p:txBody>
        </p:sp>
        <p:sp>
          <p:nvSpPr>
            <p:cNvPr id="1210" name="Freeform 377">
              <a:extLst>
                <a:ext uri="{FF2B5EF4-FFF2-40B4-BE49-F238E27FC236}">
                  <a16:creationId xmlns:a16="http://schemas.microsoft.com/office/drawing/2014/main" id="{5C9CFCD2-232E-4F62-87CC-6666AD2D1760}"/>
                </a:ext>
              </a:extLst>
            </p:cNvPr>
            <p:cNvSpPr>
              <a:spLocks/>
            </p:cNvSpPr>
            <p:nvPr/>
          </p:nvSpPr>
          <p:spPr bwMode="auto">
            <a:xfrm>
              <a:off x="3165" y="3030"/>
              <a:ext cx="48" cy="116"/>
            </a:xfrm>
            <a:custGeom>
              <a:avLst/>
              <a:gdLst>
                <a:gd name="T0" fmla="*/ 4 w 48"/>
                <a:gd name="T1" fmla="*/ 48 h 116"/>
                <a:gd name="T2" fmla="*/ 9 w 48"/>
                <a:gd name="T3" fmla="*/ 42 h 116"/>
                <a:gd name="T4" fmla="*/ 11 w 48"/>
                <a:gd name="T5" fmla="*/ 17 h 116"/>
                <a:gd name="T6" fmla="*/ 13 w 48"/>
                <a:gd name="T7" fmla="*/ 13 h 116"/>
                <a:gd name="T8" fmla="*/ 7 w 48"/>
                <a:gd name="T9" fmla="*/ 0 h 116"/>
                <a:gd name="T10" fmla="*/ 21 w 48"/>
                <a:gd name="T11" fmla="*/ 0 h 116"/>
                <a:gd name="T12" fmla="*/ 29 w 48"/>
                <a:gd name="T13" fmla="*/ 11 h 116"/>
                <a:gd name="T14" fmla="*/ 31 w 48"/>
                <a:gd name="T15" fmla="*/ 29 h 116"/>
                <a:gd name="T16" fmla="*/ 27 w 48"/>
                <a:gd name="T17" fmla="*/ 44 h 116"/>
                <a:gd name="T18" fmla="*/ 33 w 48"/>
                <a:gd name="T19" fmla="*/ 60 h 116"/>
                <a:gd name="T20" fmla="*/ 47 w 48"/>
                <a:gd name="T21" fmla="*/ 75 h 116"/>
                <a:gd name="T22" fmla="*/ 48 w 48"/>
                <a:gd name="T23" fmla="*/ 102 h 116"/>
                <a:gd name="T24" fmla="*/ 39 w 48"/>
                <a:gd name="T25" fmla="*/ 116 h 116"/>
                <a:gd name="T26" fmla="*/ 27 w 48"/>
                <a:gd name="T27" fmla="*/ 104 h 116"/>
                <a:gd name="T28" fmla="*/ 29 w 48"/>
                <a:gd name="T29" fmla="*/ 75 h 116"/>
                <a:gd name="T30" fmla="*/ 9 w 48"/>
                <a:gd name="T31" fmla="*/ 75 h 116"/>
                <a:gd name="T32" fmla="*/ 0 w 48"/>
                <a:gd name="T33" fmla="*/ 61 h 116"/>
                <a:gd name="T34" fmla="*/ 4 w 48"/>
                <a:gd name="T35" fmla="*/ 48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116">
                  <a:moveTo>
                    <a:pt x="4" y="48"/>
                  </a:moveTo>
                  <a:lnTo>
                    <a:pt x="9" y="42"/>
                  </a:lnTo>
                  <a:lnTo>
                    <a:pt x="11" y="17"/>
                  </a:lnTo>
                  <a:lnTo>
                    <a:pt x="13" y="13"/>
                  </a:lnTo>
                  <a:lnTo>
                    <a:pt x="7" y="0"/>
                  </a:lnTo>
                  <a:lnTo>
                    <a:pt x="21" y="0"/>
                  </a:lnTo>
                  <a:lnTo>
                    <a:pt x="29" y="11"/>
                  </a:lnTo>
                  <a:lnTo>
                    <a:pt x="31" y="29"/>
                  </a:lnTo>
                  <a:lnTo>
                    <a:pt x="27" y="44"/>
                  </a:lnTo>
                  <a:lnTo>
                    <a:pt x="33" y="60"/>
                  </a:lnTo>
                  <a:lnTo>
                    <a:pt x="47" y="75"/>
                  </a:lnTo>
                  <a:lnTo>
                    <a:pt x="48" y="102"/>
                  </a:lnTo>
                  <a:lnTo>
                    <a:pt x="39" y="116"/>
                  </a:lnTo>
                  <a:lnTo>
                    <a:pt x="27" y="104"/>
                  </a:lnTo>
                  <a:lnTo>
                    <a:pt x="29" y="75"/>
                  </a:lnTo>
                  <a:lnTo>
                    <a:pt x="9" y="75"/>
                  </a:lnTo>
                  <a:lnTo>
                    <a:pt x="0" y="61"/>
                  </a:lnTo>
                  <a:lnTo>
                    <a:pt x="4" y="48"/>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11" name="Zambia">
            <a:extLst>
              <a:ext uri="{FF2B5EF4-FFF2-40B4-BE49-F238E27FC236}">
                <a16:creationId xmlns:a16="http://schemas.microsoft.com/office/drawing/2014/main" id="{6E0A29E4-4B8F-4F7D-B12A-A6D59D529998}"/>
              </a:ext>
            </a:extLst>
          </p:cNvPr>
          <p:cNvGrpSpPr>
            <a:grpSpLocks/>
          </p:cNvGrpSpPr>
          <p:nvPr/>
        </p:nvGrpSpPr>
        <p:grpSpPr bwMode="auto">
          <a:xfrm>
            <a:off x="7328883" y="4618300"/>
            <a:ext cx="247109" cy="223642"/>
            <a:chOff x="2999" y="3010"/>
            <a:chExt cx="179" cy="151"/>
          </a:xfrm>
          <a:solidFill>
            <a:schemeClr val="bg2"/>
          </a:solidFill>
        </p:grpSpPr>
        <p:sp>
          <p:nvSpPr>
            <p:cNvPr id="1212" name="Freeform 379">
              <a:extLst>
                <a:ext uri="{FF2B5EF4-FFF2-40B4-BE49-F238E27FC236}">
                  <a16:creationId xmlns:a16="http://schemas.microsoft.com/office/drawing/2014/main" id="{36B20DE2-4D51-44BE-A9D4-0AAB1F094107}"/>
                </a:ext>
              </a:extLst>
            </p:cNvPr>
            <p:cNvSpPr>
              <a:spLocks/>
            </p:cNvSpPr>
            <p:nvPr/>
          </p:nvSpPr>
          <p:spPr bwMode="auto">
            <a:xfrm>
              <a:off x="2999" y="3010"/>
              <a:ext cx="179" cy="151"/>
            </a:xfrm>
            <a:custGeom>
              <a:avLst/>
              <a:gdLst>
                <a:gd name="T0" fmla="*/ 50 w 179"/>
                <a:gd name="T1" fmla="*/ 151 h 151"/>
                <a:gd name="T2" fmla="*/ 45 w 179"/>
                <a:gd name="T3" fmla="*/ 146 h 151"/>
                <a:gd name="T4" fmla="*/ 19 w 179"/>
                <a:gd name="T5" fmla="*/ 144 h 151"/>
                <a:gd name="T6" fmla="*/ 2 w 179"/>
                <a:gd name="T7" fmla="*/ 124 h 151"/>
                <a:gd name="T8" fmla="*/ 0 w 179"/>
                <a:gd name="T9" fmla="*/ 73 h 151"/>
                <a:gd name="T10" fmla="*/ 29 w 179"/>
                <a:gd name="T11" fmla="*/ 73 h 151"/>
                <a:gd name="T12" fmla="*/ 29 w 179"/>
                <a:gd name="T13" fmla="*/ 40 h 151"/>
                <a:gd name="T14" fmla="*/ 47 w 179"/>
                <a:gd name="T15" fmla="*/ 48 h 151"/>
                <a:gd name="T16" fmla="*/ 66 w 179"/>
                <a:gd name="T17" fmla="*/ 56 h 151"/>
                <a:gd name="T18" fmla="*/ 80 w 179"/>
                <a:gd name="T19" fmla="*/ 50 h 151"/>
                <a:gd name="T20" fmla="*/ 88 w 179"/>
                <a:gd name="T21" fmla="*/ 62 h 151"/>
                <a:gd name="T22" fmla="*/ 99 w 179"/>
                <a:gd name="T23" fmla="*/ 68 h 151"/>
                <a:gd name="T24" fmla="*/ 107 w 179"/>
                <a:gd name="T25" fmla="*/ 79 h 151"/>
                <a:gd name="T26" fmla="*/ 121 w 179"/>
                <a:gd name="T27" fmla="*/ 79 h 151"/>
                <a:gd name="T28" fmla="*/ 121 w 179"/>
                <a:gd name="T29" fmla="*/ 62 h 151"/>
                <a:gd name="T30" fmla="*/ 107 w 179"/>
                <a:gd name="T31" fmla="*/ 56 h 151"/>
                <a:gd name="T32" fmla="*/ 97 w 179"/>
                <a:gd name="T33" fmla="*/ 46 h 151"/>
                <a:gd name="T34" fmla="*/ 101 w 179"/>
                <a:gd name="T35" fmla="*/ 25 h 151"/>
                <a:gd name="T36" fmla="*/ 99 w 179"/>
                <a:gd name="T37" fmla="*/ 7 h 151"/>
                <a:gd name="T38" fmla="*/ 115 w 179"/>
                <a:gd name="T39" fmla="*/ 0 h 151"/>
                <a:gd name="T40" fmla="*/ 133 w 179"/>
                <a:gd name="T41" fmla="*/ 0 h 151"/>
                <a:gd name="T42" fmla="*/ 173 w 179"/>
                <a:gd name="T43" fmla="*/ 19 h 151"/>
                <a:gd name="T44" fmla="*/ 179 w 179"/>
                <a:gd name="T45" fmla="*/ 33 h 151"/>
                <a:gd name="T46" fmla="*/ 175 w 179"/>
                <a:gd name="T47" fmla="*/ 39 h 151"/>
                <a:gd name="T48" fmla="*/ 175 w 179"/>
                <a:gd name="T49" fmla="*/ 62 h 151"/>
                <a:gd name="T50" fmla="*/ 170 w 179"/>
                <a:gd name="T51" fmla="*/ 68 h 151"/>
                <a:gd name="T52" fmla="*/ 166 w 179"/>
                <a:gd name="T53" fmla="*/ 81 h 151"/>
                <a:gd name="T54" fmla="*/ 175 w 179"/>
                <a:gd name="T55" fmla="*/ 95 h 151"/>
                <a:gd name="T56" fmla="*/ 131 w 179"/>
                <a:gd name="T57" fmla="*/ 103 h 151"/>
                <a:gd name="T58" fmla="*/ 131 w 179"/>
                <a:gd name="T59" fmla="*/ 118 h 151"/>
                <a:gd name="T60" fmla="*/ 111 w 179"/>
                <a:gd name="T61" fmla="*/ 116 h 151"/>
                <a:gd name="T62" fmla="*/ 103 w 179"/>
                <a:gd name="T63" fmla="*/ 130 h 151"/>
                <a:gd name="T64" fmla="*/ 91 w 179"/>
                <a:gd name="T65" fmla="*/ 132 h 151"/>
                <a:gd name="T66" fmla="*/ 78 w 179"/>
                <a:gd name="T67" fmla="*/ 149 h 151"/>
                <a:gd name="T68" fmla="*/ 50 w 179"/>
                <a:gd name="T6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 h="151">
                  <a:moveTo>
                    <a:pt x="50" y="151"/>
                  </a:moveTo>
                  <a:lnTo>
                    <a:pt x="45" y="146"/>
                  </a:lnTo>
                  <a:lnTo>
                    <a:pt x="19" y="144"/>
                  </a:lnTo>
                  <a:lnTo>
                    <a:pt x="2" y="124"/>
                  </a:lnTo>
                  <a:lnTo>
                    <a:pt x="0" y="73"/>
                  </a:lnTo>
                  <a:lnTo>
                    <a:pt x="29" y="73"/>
                  </a:lnTo>
                  <a:lnTo>
                    <a:pt x="29" y="40"/>
                  </a:lnTo>
                  <a:lnTo>
                    <a:pt x="47" y="48"/>
                  </a:lnTo>
                  <a:lnTo>
                    <a:pt x="66" y="56"/>
                  </a:lnTo>
                  <a:lnTo>
                    <a:pt x="80" y="50"/>
                  </a:lnTo>
                  <a:lnTo>
                    <a:pt x="88" y="62"/>
                  </a:lnTo>
                  <a:lnTo>
                    <a:pt x="99" y="68"/>
                  </a:lnTo>
                  <a:lnTo>
                    <a:pt x="107" y="79"/>
                  </a:lnTo>
                  <a:lnTo>
                    <a:pt x="121" y="79"/>
                  </a:lnTo>
                  <a:lnTo>
                    <a:pt x="121" y="62"/>
                  </a:lnTo>
                  <a:lnTo>
                    <a:pt x="107" y="56"/>
                  </a:lnTo>
                  <a:lnTo>
                    <a:pt x="97" y="46"/>
                  </a:lnTo>
                  <a:lnTo>
                    <a:pt x="101" y="25"/>
                  </a:lnTo>
                  <a:lnTo>
                    <a:pt x="99" y="7"/>
                  </a:lnTo>
                  <a:lnTo>
                    <a:pt x="115" y="0"/>
                  </a:lnTo>
                  <a:lnTo>
                    <a:pt x="133" y="0"/>
                  </a:lnTo>
                  <a:lnTo>
                    <a:pt x="173" y="19"/>
                  </a:lnTo>
                  <a:lnTo>
                    <a:pt x="179" y="33"/>
                  </a:lnTo>
                  <a:lnTo>
                    <a:pt x="175" y="39"/>
                  </a:lnTo>
                  <a:lnTo>
                    <a:pt x="175" y="62"/>
                  </a:lnTo>
                  <a:lnTo>
                    <a:pt x="170" y="68"/>
                  </a:lnTo>
                  <a:lnTo>
                    <a:pt x="166" y="81"/>
                  </a:lnTo>
                  <a:lnTo>
                    <a:pt x="175" y="95"/>
                  </a:lnTo>
                  <a:lnTo>
                    <a:pt x="131" y="103"/>
                  </a:lnTo>
                  <a:lnTo>
                    <a:pt x="131" y="118"/>
                  </a:lnTo>
                  <a:lnTo>
                    <a:pt x="111" y="116"/>
                  </a:lnTo>
                  <a:lnTo>
                    <a:pt x="103" y="130"/>
                  </a:lnTo>
                  <a:lnTo>
                    <a:pt x="91" y="132"/>
                  </a:lnTo>
                  <a:lnTo>
                    <a:pt x="78" y="149"/>
                  </a:lnTo>
                  <a:lnTo>
                    <a:pt x="50" y="151"/>
                  </a:lnTo>
                  <a:close/>
                </a:path>
              </a:pathLst>
            </a:custGeom>
            <a:grpFill/>
            <a:ln w="9525">
              <a:solidFill>
                <a:schemeClr val="bg2"/>
              </a:solidFill>
              <a:round/>
              <a:headEnd/>
              <a:tailEnd/>
            </a:ln>
          </p:spPr>
          <p:txBody>
            <a:bodyPr/>
            <a:lstStyle/>
            <a:p>
              <a:pPr>
                <a:defRPr/>
              </a:pPr>
              <a:endParaRPr lang="en-GB" dirty="0"/>
            </a:p>
          </p:txBody>
        </p:sp>
        <p:sp>
          <p:nvSpPr>
            <p:cNvPr id="1213" name="Freeform 380">
              <a:extLst>
                <a:ext uri="{FF2B5EF4-FFF2-40B4-BE49-F238E27FC236}">
                  <a16:creationId xmlns:a16="http://schemas.microsoft.com/office/drawing/2014/main" id="{FD475933-309A-4BB3-B8F9-67F269CAC852}"/>
                </a:ext>
              </a:extLst>
            </p:cNvPr>
            <p:cNvSpPr>
              <a:spLocks/>
            </p:cNvSpPr>
            <p:nvPr/>
          </p:nvSpPr>
          <p:spPr bwMode="auto">
            <a:xfrm>
              <a:off x="2999" y="3010"/>
              <a:ext cx="179" cy="151"/>
            </a:xfrm>
            <a:custGeom>
              <a:avLst/>
              <a:gdLst>
                <a:gd name="T0" fmla="*/ 50 w 179"/>
                <a:gd name="T1" fmla="*/ 151 h 151"/>
                <a:gd name="T2" fmla="*/ 45 w 179"/>
                <a:gd name="T3" fmla="*/ 146 h 151"/>
                <a:gd name="T4" fmla="*/ 19 w 179"/>
                <a:gd name="T5" fmla="*/ 144 h 151"/>
                <a:gd name="T6" fmla="*/ 2 w 179"/>
                <a:gd name="T7" fmla="*/ 124 h 151"/>
                <a:gd name="T8" fmla="*/ 0 w 179"/>
                <a:gd name="T9" fmla="*/ 73 h 151"/>
                <a:gd name="T10" fmla="*/ 29 w 179"/>
                <a:gd name="T11" fmla="*/ 73 h 151"/>
                <a:gd name="T12" fmla="*/ 29 w 179"/>
                <a:gd name="T13" fmla="*/ 40 h 151"/>
                <a:gd name="T14" fmla="*/ 47 w 179"/>
                <a:gd name="T15" fmla="*/ 48 h 151"/>
                <a:gd name="T16" fmla="*/ 66 w 179"/>
                <a:gd name="T17" fmla="*/ 56 h 151"/>
                <a:gd name="T18" fmla="*/ 80 w 179"/>
                <a:gd name="T19" fmla="*/ 50 h 151"/>
                <a:gd name="T20" fmla="*/ 88 w 179"/>
                <a:gd name="T21" fmla="*/ 62 h 151"/>
                <a:gd name="T22" fmla="*/ 99 w 179"/>
                <a:gd name="T23" fmla="*/ 68 h 151"/>
                <a:gd name="T24" fmla="*/ 107 w 179"/>
                <a:gd name="T25" fmla="*/ 79 h 151"/>
                <a:gd name="T26" fmla="*/ 121 w 179"/>
                <a:gd name="T27" fmla="*/ 79 h 151"/>
                <a:gd name="T28" fmla="*/ 121 w 179"/>
                <a:gd name="T29" fmla="*/ 62 h 151"/>
                <a:gd name="T30" fmla="*/ 107 w 179"/>
                <a:gd name="T31" fmla="*/ 56 h 151"/>
                <a:gd name="T32" fmla="*/ 97 w 179"/>
                <a:gd name="T33" fmla="*/ 46 h 151"/>
                <a:gd name="T34" fmla="*/ 101 w 179"/>
                <a:gd name="T35" fmla="*/ 25 h 151"/>
                <a:gd name="T36" fmla="*/ 99 w 179"/>
                <a:gd name="T37" fmla="*/ 7 h 151"/>
                <a:gd name="T38" fmla="*/ 115 w 179"/>
                <a:gd name="T39" fmla="*/ 0 h 151"/>
                <a:gd name="T40" fmla="*/ 133 w 179"/>
                <a:gd name="T41" fmla="*/ 0 h 151"/>
                <a:gd name="T42" fmla="*/ 173 w 179"/>
                <a:gd name="T43" fmla="*/ 19 h 151"/>
                <a:gd name="T44" fmla="*/ 179 w 179"/>
                <a:gd name="T45" fmla="*/ 33 h 151"/>
                <a:gd name="T46" fmla="*/ 175 w 179"/>
                <a:gd name="T47" fmla="*/ 39 h 151"/>
                <a:gd name="T48" fmla="*/ 175 w 179"/>
                <a:gd name="T49" fmla="*/ 62 h 151"/>
                <a:gd name="T50" fmla="*/ 170 w 179"/>
                <a:gd name="T51" fmla="*/ 68 h 151"/>
                <a:gd name="T52" fmla="*/ 166 w 179"/>
                <a:gd name="T53" fmla="*/ 81 h 151"/>
                <a:gd name="T54" fmla="*/ 175 w 179"/>
                <a:gd name="T55" fmla="*/ 95 h 151"/>
                <a:gd name="T56" fmla="*/ 131 w 179"/>
                <a:gd name="T57" fmla="*/ 103 h 151"/>
                <a:gd name="T58" fmla="*/ 131 w 179"/>
                <a:gd name="T59" fmla="*/ 118 h 151"/>
                <a:gd name="T60" fmla="*/ 111 w 179"/>
                <a:gd name="T61" fmla="*/ 116 h 151"/>
                <a:gd name="T62" fmla="*/ 103 w 179"/>
                <a:gd name="T63" fmla="*/ 130 h 151"/>
                <a:gd name="T64" fmla="*/ 91 w 179"/>
                <a:gd name="T65" fmla="*/ 132 h 151"/>
                <a:gd name="T66" fmla="*/ 78 w 179"/>
                <a:gd name="T67" fmla="*/ 149 h 151"/>
                <a:gd name="T68" fmla="*/ 50 w 179"/>
                <a:gd name="T69" fmla="*/ 151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9" h="151">
                  <a:moveTo>
                    <a:pt x="50" y="151"/>
                  </a:moveTo>
                  <a:lnTo>
                    <a:pt x="45" y="146"/>
                  </a:lnTo>
                  <a:lnTo>
                    <a:pt x="19" y="144"/>
                  </a:lnTo>
                  <a:lnTo>
                    <a:pt x="2" y="124"/>
                  </a:lnTo>
                  <a:lnTo>
                    <a:pt x="0" y="73"/>
                  </a:lnTo>
                  <a:lnTo>
                    <a:pt x="29" y="73"/>
                  </a:lnTo>
                  <a:lnTo>
                    <a:pt x="29" y="40"/>
                  </a:lnTo>
                  <a:lnTo>
                    <a:pt x="47" y="48"/>
                  </a:lnTo>
                  <a:lnTo>
                    <a:pt x="66" y="56"/>
                  </a:lnTo>
                  <a:lnTo>
                    <a:pt x="80" y="50"/>
                  </a:lnTo>
                  <a:lnTo>
                    <a:pt x="88" y="62"/>
                  </a:lnTo>
                  <a:lnTo>
                    <a:pt x="99" y="68"/>
                  </a:lnTo>
                  <a:lnTo>
                    <a:pt x="107" y="79"/>
                  </a:lnTo>
                  <a:lnTo>
                    <a:pt x="121" y="79"/>
                  </a:lnTo>
                  <a:lnTo>
                    <a:pt x="121" y="62"/>
                  </a:lnTo>
                  <a:lnTo>
                    <a:pt x="107" y="56"/>
                  </a:lnTo>
                  <a:lnTo>
                    <a:pt x="97" y="46"/>
                  </a:lnTo>
                  <a:lnTo>
                    <a:pt x="101" y="25"/>
                  </a:lnTo>
                  <a:lnTo>
                    <a:pt x="99" y="7"/>
                  </a:lnTo>
                  <a:lnTo>
                    <a:pt x="115" y="0"/>
                  </a:lnTo>
                  <a:lnTo>
                    <a:pt x="133" y="0"/>
                  </a:lnTo>
                  <a:lnTo>
                    <a:pt x="173" y="19"/>
                  </a:lnTo>
                  <a:lnTo>
                    <a:pt x="179" y="33"/>
                  </a:lnTo>
                  <a:lnTo>
                    <a:pt x="175" y="39"/>
                  </a:lnTo>
                  <a:lnTo>
                    <a:pt x="175" y="62"/>
                  </a:lnTo>
                  <a:lnTo>
                    <a:pt x="170" y="68"/>
                  </a:lnTo>
                  <a:lnTo>
                    <a:pt x="166" y="81"/>
                  </a:lnTo>
                  <a:lnTo>
                    <a:pt x="175" y="95"/>
                  </a:lnTo>
                  <a:lnTo>
                    <a:pt x="131" y="103"/>
                  </a:lnTo>
                  <a:lnTo>
                    <a:pt x="131" y="118"/>
                  </a:lnTo>
                  <a:lnTo>
                    <a:pt x="111" y="116"/>
                  </a:lnTo>
                  <a:lnTo>
                    <a:pt x="103" y="130"/>
                  </a:lnTo>
                  <a:lnTo>
                    <a:pt x="91" y="132"/>
                  </a:lnTo>
                  <a:lnTo>
                    <a:pt x="78" y="149"/>
                  </a:lnTo>
                  <a:lnTo>
                    <a:pt x="50" y="15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14" name="Tanzania">
            <a:extLst>
              <a:ext uri="{FF2B5EF4-FFF2-40B4-BE49-F238E27FC236}">
                <a16:creationId xmlns:a16="http://schemas.microsoft.com/office/drawing/2014/main" id="{B00BC86B-36A0-42E6-B99C-D1F39B454D14}"/>
              </a:ext>
            </a:extLst>
          </p:cNvPr>
          <p:cNvGrpSpPr>
            <a:grpSpLocks/>
          </p:cNvGrpSpPr>
          <p:nvPr/>
        </p:nvGrpSpPr>
        <p:grpSpPr bwMode="auto">
          <a:xfrm>
            <a:off x="7487640" y="4452421"/>
            <a:ext cx="234685" cy="244377"/>
            <a:chOff x="3114" y="2898"/>
            <a:chExt cx="170" cy="165"/>
          </a:xfrm>
          <a:solidFill>
            <a:schemeClr val="bg2"/>
          </a:solidFill>
        </p:grpSpPr>
        <p:sp>
          <p:nvSpPr>
            <p:cNvPr id="1215" name="Freeform 382">
              <a:extLst>
                <a:ext uri="{FF2B5EF4-FFF2-40B4-BE49-F238E27FC236}">
                  <a16:creationId xmlns:a16="http://schemas.microsoft.com/office/drawing/2014/main" id="{87ED8643-978E-421D-8DDB-892DD79C9F87}"/>
                </a:ext>
              </a:extLst>
            </p:cNvPr>
            <p:cNvSpPr>
              <a:spLocks/>
            </p:cNvSpPr>
            <p:nvPr/>
          </p:nvSpPr>
          <p:spPr bwMode="auto">
            <a:xfrm>
              <a:off x="3114" y="2898"/>
              <a:ext cx="170" cy="165"/>
            </a:xfrm>
            <a:custGeom>
              <a:avLst/>
              <a:gdLst>
                <a:gd name="T0" fmla="*/ 18 w 170"/>
                <a:gd name="T1" fmla="*/ 112 h 165"/>
                <a:gd name="T2" fmla="*/ 16 w 170"/>
                <a:gd name="T3" fmla="*/ 97 h 165"/>
                <a:gd name="T4" fmla="*/ 2 w 170"/>
                <a:gd name="T5" fmla="*/ 79 h 165"/>
                <a:gd name="T6" fmla="*/ 0 w 170"/>
                <a:gd name="T7" fmla="*/ 54 h 165"/>
                <a:gd name="T8" fmla="*/ 20 w 170"/>
                <a:gd name="T9" fmla="*/ 33 h 165"/>
                <a:gd name="T10" fmla="*/ 16 w 170"/>
                <a:gd name="T11" fmla="*/ 19 h 165"/>
                <a:gd name="T12" fmla="*/ 21 w 170"/>
                <a:gd name="T13" fmla="*/ 11 h 165"/>
                <a:gd name="T14" fmla="*/ 16 w 170"/>
                <a:gd name="T15" fmla="*/ 0 h 165"/>
                <a:gd name="T16" fmla="*/ 37 w 170"/>
                <a:gd name="T17" fmla="*/ 0 h 165"/>
                <a:gd name="T18" fmla="*/ 74 w 170"/>
                <a:gd name="T19" fmla="*/ 1 h 165"/>
                <a:gd name="T20" fmla="*/ 125 w 170"/>
                <a:gd name="T21" fmla="*/ 29 h 165"/>
                <a:gd name="T22" fmla="*/ 129 w 170"/>
                <a:gd name="T23" fmla="*/ 38 h 165"/>
                <a:gd name="T24" fmla="*/ 152 w 170"/>
                <a:gd name="T25" fmla="*/ 56 h 165"/>
                <a:gd name="T26" fmla="*/ 146 w 170"/>
                <a:gd name="T27" fmla="*/ 69 h 165"/>
                <a:gd name="T28" fmla="*/ 145 w 170"/>
                <a:gd name="T29" fmla="*/ 83 h 165"/>
                <a:gd name="T30" fmla="*/ 152 w 170"/>
                <a:gd name="T31" fmla="*/ 95 h 165"/>
                <a:gd name="T32" fmla="*/ 152 w 170"/>
                <a:gd name="T33" fmla="*/ 122 h 165"/>
                <a:gd name="T34" fmla="*/ 170 w 170"/>
                <a:gd name="T35" fmla="*/ 145 h 165"/>
                <a:gd name="T36" fmla="*/ 154 w 170"/>
                <a:gd name="T37" fmla="*/ 155 h 165"/>
                <a:gd name="T38" fmla="*/ 129 w 170"/>
                <a:gd name="T39" fmla="*/ 165 h 165"/>
                <a:gd name="T40" fmla="*/ 82 w 170"/>
                <a:gd name="T41" fmla="*/ 161 h 165"/>
                <a:gd name="T42" fmla="*/ 80 w 170"/>
                <a:gd name="T43" fmla="*/ 143 h 165"/>
                <a:gd name="T44" fmla="*/ 72 w 170"/>
                <a:gd name="T45" fmla="*/ 132 h 165"/>
                <a:gd name="T46" fmla="*/ 58 w 170"/>
                <a:gd name="T47" fmla="*/ 132 h 165"/>
                <a:gd name="T48" fmla="*/ 18 w 170"/>
                <a:gd name="T49" fmla="*/ 112 h 1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0" h="165">
                  <a:moveTo>
                    <a:pt x="18" y="112"/>
                  </a:moveTo>
                  <a:lnTo>
                    <a:pt x="16" y="97"/>
                  </a:lnTo>
                  <a:lnTo>
                    <a:pt x="2" y="79"/>
                  </a:lnTo>
                  <a:lnTo>
                    <a:pt x="0" y="54"/>
                  </a:lnTo>
                  <a:lnTo>
                    <a:pt x="20" y="33"/>
                  </a:lnTo>
                  <a:lnTo>
                    <a:pt x="16" y="19"/>
                  </a:lnTo>
                  <a:lnTo>
                    <a:pt x="21" y="11"/>
                  </a:lnTo>
                  <a:lnTo>
                    <a:pt x="16" y="0"/>
                  </a:lnTo>
                  <a:lnTo>
                    <a:pt x="37" y="0"/>
                  </a:lnTo>
                  <a:lnTo>
                    <a:pt x="74" y="1"/>
                  </a:lnTo>
                  <a:lnTo>
                    <a:pt x="125" y="29"/>
                  </a:lnTo>
                  <a:lnTo>
                    <a:pt x="129" y="38"/>
                  </a:lnTo>
                  <a:lnTo>
                    <a:pt x="152" y="56"/>
                  </a:lnTo>
                  <a:lnTo>
                    <a:pt x="146" y="69"/>
                  </a:lnTo>
                  <a:lnTo>
                    <a:pt x="145" y="83"/>
                  </a:lnTo>
                  <a:lnTo>
                    <a:pt x="152" y="95"/>
                  </a:lnTo>
                  <a:lnTo>
                    <a:pt x="152" y="122"/>
                  </a:lnTo>
                  <a:lnTo>
                    <a:pt x="170" y="145"/>
                  </a:lnTo>
                  <a:lnTo>
                    <a:pt x="154" y="155"/>
                  </a:lnTo>
                  <a:lnTo>
                    <a:pt x="129" y="165"/>
                  </a:lnTo>
                  <a:lnTo>
                    <a:pt x="82" y="161"/>
                  </a:lnTo>
                  <a:lnTo>
                    <a:pt x="80" y="143"/>
                  </a:lnTo>
                  <a:lnTo>
                    <a:pt x="72" y="132"/>
                  </a:lnTo>
                  <a:lnTo>
                    <a:pt x="58" y="132"/>
                  </a:lnTo>
                  <a:lnTo>
                    <a:pt x="18" y="112"/>
                  </a:lnTo>
                  <a:close/>
                </a:path>
              </a:pathLst>
            </a:custGeom>
            <a:grpFill/>
            <a:ln w="9525">
              <a:solidFill>
                <a:schemeClr val="bg2"/>
              </a:solidFill>
              <a:round/>
              <a:headEnd/>
              <a:tailEnd/>
            </a:ln>
          </p:spPr>
          <p:txBody>
            <a:bodyPr/>
            <a:lstStyle/>
            <a:p>
              <a:pPr>
                <a:defRPr/>
              </a:pPr>
              <a:endParaRPr lang="en-GB" dirty="0"/>
            </a:p>
          </p:txBody>
        </p:sp>
        <p:sp>
          <p:nvSpPr>
            <p:cNvPr id="1216" name="Freeform 383">
              <a:extLst>
                <a:ext uri="{FF2B5EF4-FFF2-40B4-BE49-F238E27FC236}">
                  <a16:creationId xmlns:a16="http://schemas.microsoft.com/office/drawing/2014/main" id="{A6D35AD4-354D-4C7B-A292-65CDD42AEAF8}"/>
                </a:ext>
              </a:extLst>
            </p:cNvPr>
            <p:cNvSpPr>
              <a:spLocks/>
            </p:cNvSpPr>
            <p:nvPr/>
          </p:nvSpPr>
          <p:spPr bwMode="auto">
            <a:xfrm>
              <a:off x="3114" y="2898"/>
              <a:ext cx="170" cy="165"/>
            </a:xfrm>
            <a:custGeom>
              <a:avLst/>
              <a:gdLst>
                <a:gd name="T0" fmla="*/ 18 w 170"/>
                <a:gd name="T1" fmla="*/ 112 h 165"/>
                <a:gd name="T2" fmla="*/ 16 w 170"/>
                <a:gd name="T3" fmla="*/ 97 h 165"/>
                <a:gd name="T4" fmla="*/ 2 w 170"/>
                <a:gd name="T5" fmla="*/ 79 h 165"/>
                <a:gd name="T6" fmla="*/ 0 w 170"/>
                <a:gd name="T7" fmla="*/ 54 h 165"/>
                <a:gd name="T8" fmla="*/ 20 w 170"/>
                <a:gd name="T9" fmla="*/ 33 h 165"/>
                <a:gd name="T10" fmla="*/ 16 w 170"/>
                <a:gd name="T11" fmla="*/ 19 h 165"/>
                <a:gd name="T12" fmla="*/ 21 w 170"/>
                <a:gd name="T13" fmla="*/ 11 h 165"/>
                <a:gd name="T14" fmla="*/ 16 w 170"/>
                <a:gd name="T15" fmla="*/ 0 h 165"/>
                <a:gd name="T16" fmla="*/ 37 w 170"/>
                <a:gd name="T17" fmla="*/ 0 h 165"/>
                <a:gd name="T18" fmla="*/ 74 w 170"/>
                <a:gd name="T19" fmla="*/ 1 h 165"/>
                <a:gd name="T20" fmla="*/ 125 w 170"/>
                <a:gd name="T21" fmla="*/ 29 h 165"/>
                <a:gd name="T22" fmla="*/ 129 w 170"/>
                <a:gd name="T23" fmla="*/ 38 h 165"/>
                <a:gd name="T24" fmla="*/ 152 w 170"/>
                <a:gd name="T25" fmla="*/ 56 h 165"/>
                <a:gd name="T26" fmla="*/ 146 w 170"/>
                <a:gd name="T27" fmla="*/ 69 h 165"/>
                <a:gd name="T28" fmla="*/ 145 w 170"/>
                <a:gd name="T29" fmla="*/ 83 h 165"/>
                <a:gd name="T30" fmla="*/ 152 w 170"/>
                <a:gd name="T31" fmla="*/ 95 h 165"/>
                <a:gd name="T32" fmla="*/ 152 w 170"/>
                <a:gd name="T33" fmla="*/ 122 h 165"/>
                <a:gd name="T34" fmla="*/ 170 w 170"/>
                <a:gd name="T35" fmla="*/ 145 h 165"/>
                <a:gd name="T36" fmla="*/ 154 w 170"/>
                <a:gd name="T37" fmla="*/ 155 h 165"/>
                <a:gd name="T38" fmla="*/ 129 w 170"/>
                <a:gd name="T39" fmla="*/ 165 h 165"/>
                <a:gd name="T40" fmla="*/ 82 w 170"/>
                <a:gd name="T41" fmla="*/ 161 h 165"/>
                <a:gd name="T42" fmla="*/ 80 w 170"/>
                <a:gd name="T43" fmla="*/ 143 h 165"/>
                <a:gd name="T44" fmla="*/ 72 w 170"/>
                <a:gd name="T45" fmla="*/ 132 h 165"/>
                <a:gd name="T46" fmla="*/ 58 w 170"/>
                <a:gd name="T47" fmla="*/ 132 h 165"/>
                <a:gd name="T48" fmla="*/ 18 w 170"/>
                <a:gd name="T49" fmla="*/ 112 h 1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0" h="165">
                  <a:moveTo>
                    <a:pt x="18" y="112"/>
                  </a:moveTo>
                  <a:lnTo>
                    <a:pt x="16" y="97"/>
                  </a:lnTo>
                  <a:lnTo>
                    <a:pt x="2" y="79"/>
                  </a:lnTo>
                  <a:lnTo>
                    <a:pt x="0" y="54"/>
                  </a:lnTo>
                  <a:lnTo>
                    <a:pt x="20" y="33"/>
                  </a:lnTo>
                  <a:lnTo>
                    <a:pt x="16" y="19"/>
                  </a:lnTo>
                  <a:lnTo>
                    <a:pt x="21" y="11"/>
                  </a:lnTo>
                  <a:lnTo>
                    <a:pt x="16" y="0"/>
                  </a:lnTo>
                  <a:lnTo>
                    <a:pt x="37" y="0"/>
                  </a:lnTo>
                  <a:lnTo>
                    <a:pt x="74" y="1"/>
                  </a:lnTo>
                  <a:lnTo>
                    <a:pt x="125" y="29"/>
                  </a:lnTo>
                  <a:lnTo>
                    <a:pt x="129" y="38"/>
                  </a:lnTo>
                  <a:lnTo>
                    <a:pt x="152" y="56"/>
                  </a:lnTo>
                  <a:lnTo>
                    <a:pt x="146" y="69"/>
                  </a:lnTo>
                  <a:lnTo>
                    <a:pt x="145" y="83"/>
                  </a:lnTo>
                  <a:lnTo>
                    <a:pt x="152" y="95"/>
                  </a:lnTo>
                  <a:lnTo>
                    <a:pt x="152" y="122"/>
                  </a:lnTo>
                  <a:lnTo>
                    <a:pt x="170" y="145"/>
                  </a:lnTo>
                  <a:lnTo>
                    <a:pt x="154" y="155"/>
                  </a:lnTo>
                  <a:lnTo>
                    <a:pt x="129" y="165"/>
                  </a:lnTo>
                  <a:lnTo>
                    <a:pt x="82" y="161"/>
                  </a:lnTo>
                  <a:lnTo>
                    <a:pt x="80" y="143"/>
                  </a:lnTo>
                  <a:lnTo>
                    <a:pt x="72" y="132"/>
                  </a:lnTo>
                  <a:lnTo>
                    <a:pt x="58" y="132"/>
                  </a:lnTo>
                  <a:lnTo>
                    <a:pt x="18" y="11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17" name="Burundi">
            <a:extLst>
              <a:ext uri="{FF2B5EF4-FFF2-40B4-BE49-F238E27FC236}">
                <a16:creationId xmlns:a16="http://schemas.microsoft.com/office/drawing/2014/main" id="{78C400EC-F723-4346-B2BA-6A4CA77C5566}"/>
              </a:ext>
            </a:extLst>
          </p:cNvPr>
          <p:cNvGrpSpPr>
            <a:grpSpLocks/>
          </p:cNvGrpSpPr>
          <p:nvPr/>
        </p:nvGrpSpPr>
        <p:grpSpPr bwMode="auto">
          <a:xfrm>
            <a:off x="7484879" y="4450940"/>
            <a:ext cx="31751" cy="79978"/>
            <a:chOff x="3112" y="2897"/>
            <a:chExt cx="23" cy="54"/>
          </a:xfrm>
          <a:solidFill>
            <a:schemeClr val="bg2"/>
          </a:solidFill>
        </p:grpSpPr>
        <p:sp>
          <p:nvSpPr>
            <p:cNvPr id="1218" name="Freeform 385">
              <a:extLst>
                <a:ext uri="{FF2B5EF4-FFF2-40B4-BE49-F238E27FC236}">
                  <a16:creationId xmlns:a16="http://schemas.microsoft.com/office/drawing/2014/main" id="{323C07C5-4C38-41F8-A0EF-4EDE10DA3189}"/>
                </a:ext>
              </a:extLst>
            </p:cNvPr>
            <p:cNvSpPr>
              <a:spLocks/>
            </p:cNvSpPr>
            <p:nvPr/>
          </p:nvSpPr>
          <p:spPr bwMode="auto">
            <a:xfrm>
              <a:off x="3112" y="2917"/>
              <a:ext cx="22" cy="34"/>
            </a:xfrm>
            <a:custGeom>
              <a:avLst/>
              <a:gdLst>
                <a:gd name="T0" fmla="*/ 18 w 22"/>
                <a:gd name="T1" fmla="*/ 0 h 34"/>
                <a:gd name="T2" fmla="*/ 10 w 22"/>
                <a:gd name="T3" fmla="*/ 2 h 34"/>
                <a:gd name="T4" fmla="*/ 0 w 22"/>
                <a:gd name="T5" fmla="*/ 11 h 34"/>
                <a:gd name="T6" fmla="*/ 2 w 22"/>
                <a:gd name="T7" fmla="*/ 34 h 34"/>
                <a:gd name="T8" fmla="*/ 22 w 22"/>
                <a:gd name="T9" fmla="*/ 13 h 34"/>
                <a:gd name="T10" fmla="*/ 18 w 22"/>
                <a:gd name="T11" fmla="*/ 0 h 34"/>
              </a:gdLst>
              <a:ahLst/>
              <a:cxnLst>
                <a:cxn ang="0">
                  <a:pos x="T0" y="T1"/>
                </a:cxn>
                <a:cxn ang="0">
                  <a:pos x="T2" y="T3"/>
                </a:cxn>
                <a:cxn ang="0">
                  <a:pos x="T4" y="T5"/>
                </a:cxn>
                <a:cxn ang="0">
                  <a:pos x="T6" y="T7"/>
                </a:cxn>
                <a:cxn ang="0">
                  <a:pos x="T8" y="T9"/>
                </a:cxn>
                <a:cxn ang="0">
                  <a:pos x="T10" y="T11"/>
                </a:cxn>
              </a:cxnLst>
              <a:rect l="0" t="0" r="r" b="b"/>
              <a:pathLst>
                <a:path w="22" h="34">
                  <a:moveTo>
                    <a:pt x="18" y="0"/>
                  </a:moveTo>
                  <a:lnTo>
                    <a:pt x="10" y="2"/>
                  </a:lnTo>
                  <a:lnTo>
                    <a:pt x="0" y="11"/>
                  </a:lnTo>
                  <a:lnTo>
                    <a:pt x="2" y="34"/>
                  </a:lnTo>
                  <a:lnTo>
                    <a:pt x="22" y="13"/>
                  </a:lnTo>
                  <a:lnTo>
                    <a:pt x="18" y="0"/>
                  </a:lnTo>
                  <a:close/>
                </a:path>
              </a:pathLst>
            </a:custGeom>
            <a:grpFill/>
            <a:ln w="9525">
              <a:solidFill>
                <a:schemeClr val="bg2"/>
              </a:solidFill>
              <a:round/>
              <a:headEnd/>
              <a:tailEnd/>
            </a:ln>
          </p:spPr>
          <p:txBody>
            <a:bodyPr/>
            <a:lstStyle/>
            <a:p>
              <a:pPr>
                <a:defRPr/>
              </a:pPr>
              <a:endParaRPr lang="en-GB" dirty="0"/>
            </a:p>
          </p:txBody>
        </p:sp>
        <p:sp>
          <p:nvSpPr>
            <p:cNvPr id="1219" name="Freeform 386">
              <a:extLst>
                <a:ext uri="{FF2B5EF4-FFF2-40B4-BE49-F238E27FC236}">
                  <a16:creationId xmlns:a16="http://schemas.microsoft.com/office/drawing/2014/main" id="{5736B2DF-2982-4C7E-AEF5-44EC604A6E2B}"/>
                </a:ext>
              </a:extLst>
            </p:cNvPr>
            <p:cNvSpPr>
              <a:spLocks/>
            </p:cNvSpPr>
            <p:nvPr/>
          </p:nvSpPr>
          <p:spPr bwMode="auto">
            <a:xfrm>
              <a:off x="3113" y="2897"/>
              <a:ext cx="22" cy="34"/>
            </a:xfrm>
            <a:custGeom>
              <a:avLst/>
              <a:gdLst>
                <a:gd name="T0" fmla="*/ 18 w 22"/>
                <a:gd name="T1" fmla="*/ 0 h 34"/>
                <a:gd name="T2" fmla="*/ 10 w 22"/>
                <a:gd name="T3" fmla="*/ 2 h 34"/>
                <a:gd name="T4" fmla="*/ 0 w 22"/>
                <a:gd name="T5" fmla="*/ 11 h 34"/>
                <a:gd name="T6" fmla="*/ 2 w 22"/>
                <a:gd name="T7" fmla="*/ 34 h 34"/>
                <a:gd name="T8" fmla="*/ 22 w 22"/>
                <a:gd name="T9" fmla="*/ 13 h 34"/>
                <a:gd name="T10" fmla="*/ 18 w 22"/>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4">
                  <a:moveTo>
                    <a:pt x="18" y="0"/>
                  </a:moveTo>
                  <a:lnTo>
                    <a:pt x="10" y="2"/>
                  </a:lnTo>
                  <a:lnTo>
                    <a:pt x="0" y="11"/>
                  </a:lnTo>
                  <a:lnTo>
                    <a:pt x="2" y="34"/>
                  </a:lnTo>
                  <a:lnTo>
                    <a:pt x="22" y="13"/>
                  </a:lnTo>
                  <a:lnTo>
                    <a:pt x="18"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20" name="Rwanda">
            <a:extLst>
              <a:ext uri="{FF2B5EF4-FFF2-40B4-BE49-F238E27FC236}">
                <a16:creationId xmlns:a16="http://schemas.microsoft.com/office/drawing/2014/main" id="{2F178457-0D64-4521-9D2A-C71AB8352418}"/>
              </a:ext>
            </a:extLst>
          </p:cNvPr>
          <p:cNvGrpSpPr>
            <a:grpSpLocks/>
          </p:cNvGrpSpPr>
          <p:nvPr/>
        </p:nvGrpSpPr>
        <p:grpSpPr bwMode="auto">
          <a:xfrm>
            <a:off x="7476595" y="4452420"/>
            <a:ext cx="40034" cy="44432"/>
            <a:chOff x="3106" y="2898"/>
            <a:chExt cx="29" cy="30"/>
          </a:xfrm>
          <a:solidFill>
            <a:schemeClr val="bg2"/>
          </a:solidFill>
        </p:grpSpPr>
        <p:sp>
          <p:nvSpPr>
            <p:cNvPr id="1221" name="Freeform 388">
              <a:extLst>
                <a:ext uri="{FF2B5EF4-FFF2-40B4-BE49-F238E27FC236}">
                  <a16:creationId xmlns:a16="http://schemas.microsoft.com/office/drawing/2014/main" id="{453929A6-C307-4FC9-8A8B-B3DEB2DBCF64}"/>
                </a:ext>
              </a:extLst>
            </p:cNvPr>
            <p:cNvSpPr>
              <a:spLocks/>
            </p:cNvSpPr>
            <p:nvPr/>
          </p:nvSpPr>
          <p:spPr bwMode="auto">
            <a:xfrm>
              <a:off x="3106" y="2898"/>
              <a:ext cx="29" cy="30"/>
            </a:xfrm>
            <a:custGeom>
              <a:avLst/>
              <a:gdLst>
                <a:gd name="T0" fmla="*/ 10 w 29"/>
                <a:gd name="T1" fmla="*/ 1 h 30"/>
                <a:gd name="T2" fmla="*/ 24 w 29"/>
                <a:gd name="T3" fmla="*/ 0 h 30"/>
                <a:gd name="T4" fmla="*/ 29 w 29"/>
                <a:gd name="T5" fmla="*/ 11 h 30"/>
                <a:gd name="T6" fmla="*/ 24 w 29"/>
                <a:gd name="T7" fmla="*/ 19 h 30"/>
                <a:gd name="T8" fmla="*/ 16 w 29"/>
                <a:gd name="T9" fmla="*/ 21 h 30"/>
                <a:gd name="T10" fmla="*/ 6 w 29"/>
                <a:gd name="T11" fmla="*/ 30 h 30"/>
                <a:gd name="T12" fmla="*/ 0 w 29"/>
                <a:gd name="T13" fmla="*/ 15 h 30"/>
                <a:gd name="T14" fmla="*/ 10 w 29"/>
                <a:gd name="T15" fmla="*/ 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10" y="1"/>
                  </a:moveTo>
                  <a:lnTo>
                    <a:pt x="24" y="0"/>
                  </a:lnTo>
                  <a:lnTo>
                    <a:pt x="29" y="11"/>
                  </a:lnTo>
                  <a:lnTo>
                    <a:pt x="24" y="19"/>
                  </a:lnTo>
                  <a:lnTo>
                    <a:pt x="16" y="21"/>
                  </a:lnTo>
                  <a:lnTo>
                    <a:pt x="6" y="30"/>
                  </a:lnTo>
                  <a:lnTo>
                    <a:pt x="0" y="15"/>
                  </a:lnTo>
                  <a:lnTo>
                    <a:pt x="10" y="1"/>
                  </a:lnTo>
                  <a:close/>
                </a:path>
              </a:pathLst>
            </a:custGeom>
            <a:grpFill/>
            <a:ln w="9525">
              <a:solidFill>
                <a:schemeClr val="bg2"/>
              </a:solidFill>
              <a:round/>
              <a:headEnd/>
              <a:tailEnd/>
            </a:ln>
          </p:spPr>
          <p:txBody>
            <a:bodyPr/>
            <a:lstStyle/>
            <a:p>
              <a:pPr>
                <a:defRPr/>
              </a:pPr>
              <a:endParaRPr lang="en-GB" dirty="0"/>
            </a:p>
          </p:txBody>
        </p:sp>
        <p:sp>
          <p:nvSpPr>
            <p:cNvPr id="1222" name="Freeform 389">
              <a:extLst>
                <a:ext uri="{FF2B5EF4-FFF2-40B4-BE49-F238E27FC236}">
                  <a16:creationId xmlns:a16="http://schemas.microsoft.com/office/drawing/2014/main" id="{23348016-875B-40F9-BACC-4C7445B76378}"/>
                </a:ext>
              </a:extLst>
            </p:cNvPr>
            <p:cNvSpPr>
              <a:spLocks/>
            </p:cNvSpPr>
            <p:nvPr/>
          </p:nvSpPr>
          <p:spPr bwMode="auto">
            <a:xfrm>
              <a:off x="3106" y="2898"/>
              <a:ext cx="29" cy="30"/>
            </a:xfrm>
            <a:custGeom>
              <a:avLst/>
              <a:gdLst>
                <a:gd name="T0" fmla="*/ 10 w 29"/>
                <a:gd name="T1" fmla="*/ 1 h 30"/>
                <a:gd name="T2" fmla="*/ 24 w 29"/>
                <a:gd name="T3" fmla="*/ 0 h 30"/>
                <a:gd name="T4" fmla="*/ 29 w 29"/>
                <a:gd name="T5" fmla="*/ 11 h 30"/>
                <a:gd name="T6" fmla="*/ 24 w 29"/>
                <a:gd name="T7" fmla="*/ 19 h 30"/>
                <a:gd name="T8" fmla="*/ 16 w 29"/>
                <a:gd name="T9" fmla="*/ 21 h 30"/>
                <a:gd name="T10" fmla="*/ 6 w 29"/>
                <a:gd name="T11" fmla="*/ 30 h 30"/>
                <a:gd name="T12" fmla="*/ 0 w 29"/>
                <a:gd name="T13" fmla="*/ 15 h 30"/>
                <a:gd name="T14" fmla="*/ 10 w 29"/>
                <a:gd name="T15" fmla="*/ 1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0">
                  <a:moveTo>
                    <a:pt x="10" y="1"/>
                  </a:moveTo>
                  <a:lnTo>
                    <a:pt x="24" y="0"/>
                  </a:lnTo>
                  <a:lnTo>
                    <a:pt x="29" y="11"/>
                  </a:lnTo>
                  <a:lnTo>
                    <a:pt x="24" y="19"/>
                  </a:lnTo>
                  <a:lnTo>
                    <a:pt x="16" y="21"/>
                  </a:lnTo>
                  <a:lnTo>
                    <a:pt x="6" y="30"/>
                  </a:lnTo>
                  <a:lnTo>
                    <a:pt x="0" y="15"/>
                  </a:lnTo>
                  <a:lnTo>
                    <a:pt x="10" y="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23" name="Uganda">
            <a:extLst>
              <a:ext uri="{FF2B5EF4-FFF2-40B4-BE49-F238E27FC236}">
                <a16:creationId xmlns:a16="http://schemas.microsoft.com/office/drawing/2014/main" id="{F1B395DA-F621-4E81-AEC4-A66C1CCECE65}"/>
              </a:ext>
            </a:extLst>
          </p:cNvPr>
          <p:cNvGrpSpPr>
            <a:grpSpLocks/>
          </p:cNvGrpSpPr>
          <p:nvPr/>
        </p:nvGrpSpPr>
        <p:grpSpPr bwMode="auto">
          <a:xfrm>
            <a:off x="7490400" y="4333936"/>
            <a:ext cx="115962" cy="119967"/>
            <a:chOff x="3116" y="2818"/>
            <a:chExt cx="84" cy="81"/>
          </a:xfrm>
          <a:solidFill>
            <a:schemeClr val="bg2"/>
          </a:solidFill>
        </p:grpSpPr>
        <p:sp>
          <p:nvSpPr>
            <p:cNvPr id="1224" name="Freeform 391">
              <a:extLst>
                <a:ext uri="{FF2B5EF4-FFF2-40B4-BE49-F238E27FC236}">
                  <a16:creationId xmlns:a16="http://schemas.microsoft.com/office/drawing/2014/main" id="{4E5EB10A-5F86-47CF-9380-2DD562039B8F}"/>
                </a:ext>
              </a:extLst>
            </p:cNvPr>
            <p:cNvSpPr>
              <a:spLocks/>
            </p:cNvSpPr>
            <p:nvPr/>
          </p:nvSpPr>
          <p:spPr bwMode="auto">
            <a:xfrm>
              <a:off x="3116" y="2818"/>
              <a:ext cx="84" cy="81"/>
            </a:xfrm>
            <a:custGeom>
              <a:avLst/>
              <a:gdLst>
                <a:gd name="T0" fmla="*/ 0 w 84"/>
                <a:gd name="T1" fmla="*/ 81 h 81"/>
                <a:gd name="T2" fmla="*/ 2 w 84"/>
                <a:gd name="T3" fmla="*/ 62 h 81"/>
                <a:gd name="T4" fmla="*/ 6 w 84"/>
                <a:gd name="T5" fmla="*/ 50 h 81"/>
                <a:gd name="T6" fmla="*/ 25 w 84"/>
                <a:gd name="T7" fmla="*/ 33 h 81"/>
                <a:gd name="T8" fmla="*/ 25 w 84"/>
                <a:gd name="T9" fmla="*/ 29 h 81"/>
                <a:gd name="T10" fmla="*/ 19 w 84"/>
                <a:gd name="T11" fmla="*/ 27 h 81"/>
                <a:gd name="T12" fmla="*/ 16 w 84"/>
                <a:gd name="T13" fmla="*/ 4 h 81"/>
                <a:gd name="T14" fmla="*/ 66 w 84"/>
                <a:gd name="T15" fmla="*/ 0 h 81"/>
                <a:gd name="T16" fmla="*/ 78 w 84"/>
                <a:gd name="T17" fmla="*/ 19 h 81"/>
                <a:gd name="T18" fmla="*/ 84 w 84"/>
                <a:gd name="T19" fmla="*/ 41 h 81"/>
                <a:gd name="T20" fmla="*/ 70 w 84"/>
                <a:gd name="T21" fmla="*/ 56 h 81"/>
                <a:gd name="T22" fmla="*/ 74 w 84"/>
                <a:gd name="T23" fmla="*/ 70 h 81"/>
                <a:gd name="T24" fmla="*/ 68 w 84"/>
                <a:gd name="T25" fmla="*/ 81 h 81"/>
                <a:gd name="T26" fmla="*/ 35 w 84"/>
                <a:gd name="T27" fmla="*/ 79 h 81"/>
                <a:gd name="T28" fmla="*/ 14 w 84"/>
                <a:gd name="T29" fmla="*/ 79 h 81"/>
                <a:gd name="T30" fmla="*/ 0 w 84"/>
                <a:gd name="T31" fmla="*/ 81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81">
                  <a:moveTo>
                    <a:pt x="0" y="81"/>
                  </a:moveTo>
                  <a:lnTo>
                    <a:pt x="2" y="62"/>
                  </a:lnTo>
                  <a:lnTo>
                    <a:pt x="6" y="50"/>
                  </a:lnTo>
                  <a:lnTo>
                    <a:pt x="25" y="33"/>
                  </a:lnTo>
                  <a:lnTo>
                    <a:pt x="25" y="29"/>
                  </a:lnTo>
                  <a:lnTo>
                    <a:pt x="19" y="27"/>
                  </a:lnTo>
                  <a:lnTo>
                    <a:pt x="16" y="4"/>
                  </a:lnTo>
                  <a:lnTo>
                    <a:pt x="66" y="0"/>
                  </a:lnTo>
                  <a:lnTo>
                    <a:pt x="78" y="19"/>
                  </a:lnTo>
                  <a:lnTo>
                    <a:pt x="84" y="41"/>
                  </a:lnTo>
                  <a:lnTo>
                    <a:pt x="70" y="56"/>
                  </a:lnTo>
                  <a:lnTo>
                    <a:pt x="74" y="70"/>
                  </a:lnTo>
                  <a:lnTo>
                    <a:pt x="68" y="81"/>
                  </a:lnTo>
                  <a:lnTo>
                    <a:pt x="35" y="79"/>
                  </a:lnTo>
                  <a:lnTo>
                    <a:pt x="14" y="79"/>
                  </a:lnTo>
                  <a:lnTo>
                    <a:pt x="0" y="81"/>
                  </a:lnTo>
                  <a:close/>
                </a:path>
              </a:pathLst>
            </a:custGeom>
            <a:grpFill/>
            <a:ln w="9525">
              <a:solidFill>
                <a:schemeClr val="bg2"/>
              </a:solidFill>
              <a:round/>
              <a:headEnd/>
              <a:tailEnd/>
            </a:ln>
          </p:spPr>
          <p:txBody>
            <a:bodyPr/>
            <a:lstStyle/>
            <a:p>
              <a:pPr>
                <a:defRPr/>
              </a:pPr>
              <a:endParaRPr lang="en-GB" dirty="0"/>
            </a:p>
          </p:txBody>
        </p:sp>
        <p:sp>
          <p:nvSpPr>
            <p:cNvPr id="1225" name="Freeform 392">
              <a:extLst>
                <a:ext uri="{FF2B5EF4-FFF2-40B4-BE49-F238E27FC236}">
                  <a16:creationId xmlns:a16="http://schemas.microsoft.com/office/drawing/2014/main" id="{C2C9C9FF-0B2D-4C4D-B6FF-87C74C2C2A1C}"/>
                </a:ext>
              </a:extLst>
            </p:cNvPr>
            <p:cNvSpPr>
              <a:spLocks/>
            </p:cNvSpPr>
            <p:nvPr/>
          </p:nvSpPr>
          <p:spPr bwMode="auto">
            <a:xfrm>
              <a:off x="3116" y="2818"/>
              <a:ext cx="84" cy="81"/>
            </a:xfrm>
            <a:custGeom>
              <a:avLst/>
              <a:gdLst>
                <a:gd name="T0" fmla="*/ 0 w 84"/>
                <a:gd name="T1" fmla="*/ 81 h 81"/>
                <a:gd name="T2" fmla="*/ 2 w 84"/>
                <a:gd name="T3" fmla="*/ 62 h 81"/>
                <a:gd name="T4" fmla="*/ 6 w 84"/>
                <a:gd name="T5" fmla="*/ 50 h 81"/>
                <a:gd name="T6" fmla="*/ 25 w 84"/>
                <a:gd name="T7" fmla="*/ 33 h 81"/>
                <a:gd name="T8" fmla="*/ 25 w 84"/>
                <a:gd name="T9" fmla="*/ 29 h 81"/>
                <a:gd name="T10" fmla="*/ 19 w 84"/>
                <a:gd name="T11" fmla="*/ 27 h 81"/>
                <a:gd name="T12" fmla="*/ 16 w 84"/>
                <a:gd name="T13" fmla="*/ 4 h 81"/>
                <a:gd name="T14" fmla="*/ 66 w 84"/>
                <a:gd name="T15" fmla="*/ 0 h 81"/>
                <a:gd name="T16" fmla="*/ 78 w 84"/>
                <a:gd name="T17" fmla="*/ 19 h 81"/>
                <a:gd name="T18" fmla="*/ 84 w 84"/>
                <a:gd name="T19" fmla="*/ 41 h 81"/>
                <a:gd name="T20" fmla="*/ 70 w 84"/>
                <a:gd name="T21" fmla="*/ 56 h 81"/>
                <a:gd name="T22" fmla="*/ 74 w 84"/>
                <a:gd name="T23" fmla="*/ 70 h 81"/>
                <a:gd name="T24" fmla="*/ 68 w 84"/>
                <a:gd name="T25" fmla="*/ 81 h 81"/>
                <a:gd name="T26" fmla="*/ 35 w 84"/>
                <a:gd name="T27" fmla="*/ 79 h 81"/>
                <a:gd name="T28" fmla="*/ 14 w 84"/>
                <a:gd name="T29" fmla="*/ 79 h 81"/>
                <a:gd name="T30" fmla="*/ 0 w 84"/>
                <a:gd name="T31" fmla="*/ 81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81">
                  <a:moveTo>
                    <a:pt x="0" y="81"/>
                  </a:moveTo>
                  <a:lnTo>
                    <a:pt x="2" y="62"/>
                  </a:lnTo>
                  <a:lnTo>
                    <a:pt x="6" y="50"/>
                  </a:lnTo>
                  <a:lnTo>
                    <a:pt x="25" y="33"/>
                  </a:lnTo>
                  <a:lnTo>
                    <a:pt x="25" y="29"/>
                  </a:lnTo>
                  <a:lnTo>
                    <a:pt x="19" y="27"/>
                  </a:lnTo>
                  <a:lnTo>
                    <a:pt x="16" y="4"/>
                  </a:lnTo>
                  <a:lnTo>
                    <a:pt x="66" y="0"/>
                  </a:lnTo>
                  <a:lnTo>
                    <a:pt x="78" y="19"/>
                  </a:lnTo>
                  <a:lnTo>
                    <a:pt x="84" y="41"/>
                  </a:lnTo>
                  <a:lnTo>
                    <a:pt x="70" y="56"/>
                  </a:lnTo>
                  <a:lnTo>
                    <a:pt x="74" y="70"/>
                  </a:lnTo>
                  <a:lnTo>
                    <a:pt x="68" y="81"/>
                  </a:lnTo>
                  <a:lnTo>
                    <a:pt x="35" y="79"/>
                  </a:lnTo>
                  <a:lnTo>
                    <a:pt x="14" y="79"/>
                  </a:lnTo>
                  <a:lnTo>
                    <a:pt x="0" y="8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26" name="Demokratisk Republik Congo">
            <a:extLst>
              <a:ext uri="{FF2B5EF4-FFF2-40B4-BE49-F238E27FC236}">
                <a16:creationId xmlns:a16="http://schemas.microsoft.com/office/drawing/2014/main" id="{F1C72A96-00A1-4CB6-A3CD-D249E7E4BB9D}"/>
              </a:ext>
            </a:extLst>
          </p:cNvPr>
          <p:cNvGrpSpPr>
            <a:grpSpLocks/>
          </p:cNvGrpSpPr>
          <p:nvPr/>
        </p:nvGrpSpPr>
        <p:grpSpPr bwMode="auto">
          <a:xfrm>
            <a:off x="7121808" y="4304313"/>
            <a:ext cx="403105" cy="430992"/>
            <a:chOff x="2850" y="2798"/>
            <a:chExt cx="291" cy="291"/>
          </a:xfrm>
          <a:solidFill>
            <a:schemeClr val="bg2"/>
          </a:solidFill>
        </p:grpSpPr>
        <p:sp>
          <p:nvSpPr>
            <p:cNvPr id="1227" name="Freeform 397">
              <a:extLst>
                <a:ext uri="{FF2B5EF4-FFF2-40B4-BE49-F238E27FC236}">
                  <a16:creationId xmlns:a16="http://schemas.microsoft.com/office/drawing/2014/main" id="{191BD3CE-D5B1-4806-94CD-883C069C3FF3}"/>
                </a:ext>
              </a:extLst>
            </p:cNvPr>
            <p:cNvSpPr>
              <a:spLocks/>
            </p:cNvSpPr>
            <p:nvPr/>
          </p:nvSpPr>
          <p:spPr bwMode="auto">
            <a:xfrm>
              <a:off x="2850" y="2798"/>
              <a:ext cx="292" cy="291"/>
            </a:xfrm>
            <a:custGeom>
              <a:avLst/>
              <a:gdLst>
                <a:gd name="T0" fmla="*/ 0 w 291"/>
                <a:gd name="T1" fmla="*/ 171 h 291"/>
                <a:gd name="T2" fmla="*/ 6 w 291"/>
                <a:gd name="T3" fmla="*/ 157 h 291"/>
                <a:gd name="T4" fmla="*/ 14 w 291"/>
                <a:gd name="T5" fmla="*/ 155 h 291"/>
                <a:gd name="T6" fmla="*/ 34 w 291"/>
                <a:gd name="T7" fmla="*/ 151 h 291"/>
                <a:gd name="T8" fmla="*/ 59 w 291"/>
                <a:gd name="T9" fmla="*/ 140 h 291"/>
                <a:gd name="T10" fmla="*/ 63 w 291"/>
                <a:gd name="T11" fmla="*/ 109 h 291"/>
                <a:gd name="T12" fmla="*/ 86 w 291"/>
                <a:gd name="T13" fmla="*/ 72 h 291"/>
                <a:gd name="T14" fmla="*/ 92 w 291"/>
                <a:gd name="T15" fmla="*/ 41 h 291"/>
                <a:gd name="T16" fmla="*/ 94 w 291"/>
                <a:gd name="T17" fmla="*/ 29 h 291"/>
                <a:gd name="T18" fmla="*/ 96 w 291"/>
                <a:gd name="T19" fmla="*/ 16 h 291"/>
                <a:gd name="T20" fmla="*/ 110 w 291"/>
                <a:gd name="T21" fmla="*/ 0 h 291"/>
                <a:gd name="T22" fmla="*/ 123 w 291"/>
                <a:gd name="T23" fmla="*/ 14 h 291"/>
                <a:gd name="T24" fmla="*/ 135 w 291"/>
                <a:gd name="T25" fmla="*/ 17 h 291"/>
                <a:gd name="T26" fmla="*/ 157 w 291"/>
                <a:gd name="T27" fmla="*/ 19 h 291"/>
                <a:gd name="T28" fmla="*/ 168 w 291"/>
                <a:gd name="T29" fmla="*/ 12 h 291"/>
                <a:gd name="T30" fmla="*/ 201 w 291"/>
                <a:gd name="T31" fmla="*/ 2 h 291"/>
                <a:gd name="T32" fmla="*/ 231 w 291"/>
                <a:gd name="T33" fmla="*/ 4 h 291"/>
                <a:gd name="T34" fmla="*/ 239 w 291"/>
                <a:gd name="T35" fmla="*/ 14 h 291"/>
                <a:gd name="T36" fmla="*/ 266 w 291"/>
                <a:gd name="T37" fmla="*/ 12 h 291"/>
                <a:gd name="T38" fmla="*/ 282 w 291"/>
                <a:gd name="T39" fmla="*/ 23 h 291"/>
                <a:gd name="T40" fmla="*/ 285 w 291"/>
                <a:gd name="T41" fmla="*/ 47 h 291"/>
                <a:gd name="T42" fmla="*/ 291 w 291"/>
                <a:gd name="T43" fmla="*/ 49 h 291"/>
                <a:gd name="T44" fmla="*/ 291 w 291"/>
                <a:gd name="T45" fmla="*/ 52 h 291"/>
                <a:gd name="T46" fmla="*/ 272 w 291"/>
                <a:gd name="T47" fmla="*/ 70 h 291"/>
                <a:gd name="T48" fmla="*/ 268 w 291"/>
                <a:gd name="T49" fmla="*/ 82 h 291"/>
                <a:gd name="T50" fmla="*/ 266 w 291"/>
                <a:gd name="T51" fmla="*/ 101 h 291"/>
                <a:gd name="T52" fmla="*/ 256 w 291"/>
                <a:gd name="T53" fmla="*/ 115 h 291"/>
                <a:gd name="T54" fmla="*/ 262 w 291"/>
                <a:gd name="T55" fmla="*/ 130 h 291"/>
                <a:gd name="T56" fmla="*/ 264 w 291"/>
                <a:gd name="T57" fmla="*/ 153 h 291"/>
                <a:gd name="T58" fmla="*/ 264 w 291"/>
                <a:gd name="T59" fmla="*/ 167 h 291"/>
                <a:gd name="T60" fmla="*/ 266 w 291"/>
                <a:gd name="T61" fmla="*/ 179 h 291"/>
                <a:gd name="T62" fmla="*/ 280 w 291"/>
                <a:gd name="T63" fmla="*/ 196 h 291"/>
                <a:gd name="T64" fmla="*/ 282 w 291"/>
                <a:gd name="T65" fmla="*/ 212 h 291"/>
                <a:gd name="T66" fmla="*/ 264 w 291"/>
                <a:gd name="T67" fmla="*/ 212 h 291"/>
                <a:gd name="T68" fmla="*/ 248 w 291"/>
                <a:gd name="T69" fmla="*/ 219 h 291"/>
                <a:gd name="T70" fmla="*/ 250 w 291"/>
                <a:gd name="T71" fmla="*/ 237 h 291"/>
                <a:gd name="T72" fmla="*/ 246 w 291"/>
                <a:gd name="T73" fmla="*/ 258 h 291"/>
                <a:gd name="T74" fmla="*/ 256 w 291"/>
                <a:gd name="T75" fmla="*/ 268 h 291"/>
                <a:gd name="T76" fmla="*/ 270 w 291"/>
                <a:gd name="T77" fmla="*/ 274 h 291"/>
                <a:gd name="T78" fmla="*/ 270 w 291"/>
                <a:gd name="T79" fmla="*/ 291 h 291"/>
                <a:gd name="T80" fmla="*/ 256 w 291"/>
                <a:gd name="T81" fmla="*/ 291 h 291"/>
                <a:gd name="T82" fmla="*/ 248 w 291"/>
                <a:gd name="T83" fmla="*/ 280 h 291"/>
                <a:gd name="T84" fmla="*/ 237 w 291"/>
                <a:gd name="T85" fmla="*/ 274 h 291"/>
                <a:gd name="T86" fmla="*/ 229 w 291"/>
                <a:gd name="T87" fmla="*/ 262 h 291"/>
                <a:gd name="T88" fmla="*/ 215 w 291"/>
                <a:gd name="T89" fmla="*/ 268 h 291"/>
                <a:gd name="T90" fmla="*/ 178 w 291"/>
                <a:gd name="T91" fmla="*/ 252 h 291"/>
                <a:gd name="T92" fmla="*/ 153 w 291"/>
                <a:gd name="T93" fmla="*/ 252 h 291"/>
                <a:gd name="T94" fmla="*/ 155 w 291"/>
                <a:gd name="T95" fmla="*/ 241 h 291"/>
                <a:gd name="T96" fmla="*/ 145 w 291"/>
                <a:gd name="T97" fmla="*/ 235 h 291"/>
                <a:gd name="T98" fmla="*/ 143 w 291"/>
                <a:gd name="T99" fmla="*/ 196 h 291"/>
                <a:gd name="T100" fmla="*/ 118 w 291"/>
                <a:gd name="T101" fmla="*/ 190 h 291"/>
                <a:gd name="T102" fmla="*/ 108 w 291"/>
                <a:gd name="T103" fmla="*/ 206 h 291"/>
                <a:gd name="T104" fmla="*/ 78 w 291"/>
                <a:gd name="T105" fmla="*/ 204 h 291"/>
                <a:gd name="T106" fmla="*/ 69 w 291"/>
                <a:gd name="T107" fmla="*/ 186 h 291"/>
                <a:gd name="T108" fmla="*/ 65 w 291"/>
                <a:gd name="T109" fmla="*/ 173 h 291"/>
                <a:gd name="T110" fmla="*/ 6 w 291"/>
                <a:gd name="T111" fmla="*/ 173 h 291"/>
                <a:gd name="T112" fmla="*/ 0 w 291"/>
                <a:gd name="T113" fmla="*/ 17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1" h="291">
                  <a:moveTo>
                    <a:pt x="0" y="171"/>
                  </a:moveTo>
                  <a:lnTo>
                    <a:pt x="6" y="157"/>
                  </a:lnTo>
                  <a:lnTo>
                    <a:pt x="14" y="155"/>
                  </a:lnTo>
                  <a:lnTo>
                    <a:pt x="34" y="151"/>
                  </a:lnTo>
                  <a:lnTo>
                    <a:pt x="59" y="140"/>
                  </a:lnTo>
                  <a:lnTo>
                    <a:pt x="63" y="109"/>
                  </a:lnTo>
                  <a:lnTo>
                    <a:pt x="86" y="72"/>
                  </a:lnTo>
                  <a:lnTo>
                    <a:pt x="92" y="41"/>
                  </a:lnTo>
                  <a:lnTo>
                    <a:pt x="94" y="29"/>
                  </a:lnTo>
                  <a:lnTo>
                    <a:pt x="96" y="16"/>
                  </a:lnTo>
                  <a:lnTo>
                    <a:pt x="110" y="0"/>
                  </a:lnTo>
                  <a:lnTo>
                    <a:pt x="123" y="14"/>
                  </a:lnTo>
                  <a:lnTo>
                    <a:pt x="135" y="17"/>
                  </a:lnTo>
                  <a:lnTo>
                    <a:pt x="157" y="19"/>
                  </a:lnTo>
                  <a:lnTo>
                    <a:pt x="168" y="12"/>
                  </a:lnTo>
                  <a:lnTo>
                    <a:pt x="201" y="2"/>
                  </a:lnTo>
                  <a:lnTo>
                    <a:pt x="231" y="4"/>
                  </a:lnTo>
                  <a:lnTo>
                    <a:pt x="239" y="14"/>
                  </a:lnTo>
                  <a:lnTo>
                    <a:pt x="266" y="12"/>
                  </a:lnTo>
                  <a:lnTo>
                    <a:pt x="282" y="23"/>
                  </a:lnTo>
                  <a:lnTo>
                    <a:pt x="285" y="47"/>
                  </a:lnTo>
                  <a:lnTo>
                    <a:pt x="291" y="49"/>
                  </a:lnTo>
                  <a:lnTo>
                    <a:pt x="291" y="52"/>
                  </a:lnTo>
                  <a:lnTo>
                    <a:pt x="272" y="70"/>
                  </a:lnTo>
                  <a:lnTo>
                    <a:pt x="268" y="82"/>
                  </a:lnTo>
                  <a:lnTo>
                    <a:pt x="266" y="101"/>
                  </a:lnTo>
                  <a:lnTo>
                    <a:pt x="256" y="115"/>
                  </a:lnTo>
                  <a:lnTo>
                    <a:pt x="262" y="130"/>
                  </a:lnTo>
                  <a:lnTo>
                    <a:pt x="264" y="153"/>
                  </a:lnTo>
                  <a:lnTo>
                    <a:pt x="264" y="167"/>
                  </a:lnTo>
                  <a:lnTo>
                    <a:pt x="266" y="179"/>
                  </a:lnTo>
                  <a:lnTo>
                    <a:pt x="280" y="196"/>
                  </a:lnTo>
                  <a:lnTo>
                    <a:pt x="282" y="212"/>
                  </a:lnTo>
                  <a:lnTo>
                    <a:pt x="264" y="212"/>
                  </a:lnTo>
                  <a:lnTo>
                    <a:pt x="248" y="219"/>
                  </a:lnTo>
                  <a:lnTo>
                    <a:pt x="250" y="237"/>
                  </a:lnTo>
                  <a:lnTo>
                    <a:pt x="246" y="258"/>
                  </a:lnTo>
                  <a:lnTo>
                    <a:pt x="256" y="268"/>
                  </a:lnTo>
                  <a:lnTo>
                    <a:pt x="270" y="274"/>
                  </a:lnTo>
                  <a:lnTo>
                    <a:pt x="270" y="291"/>
                  </a:lnTo>
                  <a:lnTo>
                    <a:pt x="256" y="291"/>
                  </a:lnTo>
                  <a:lnTo>
                    <a:pt x="248" y="280"/>
                  </a:lnTo>
                  <a:lnTo>
                    <a:pt x="237" y="274"/>
                  </a:lnTo>
                  <a:lnTo>
                    <a:pt x="229" y="262"/>
                  </a:lnTo>
                  <a:lnTo>
                    <a:pt x="215" y="268"/>
                  </a:lnTo>
                  <a:lnTo>
                    <a:pt x="178" y="252"/>
                  </a:lnTo>
                  <a:lnTo>
                    <a:pt x="153" y="252"/>
                  </a:lnTo>
                  <a:lnTo>
                    <a:pt x="155" y="241"/>
                  </a:lnTo>
                  <a:lnTo>
                    <a:pt x="145" y="235"/>
                  </a:lnTo>
                  <a:lnTo>
                    <a:pt x="143" y="196"/>
                  </a:lnTo>
                  <a:lnTo>
                    <a:pt x="118" y="190"/>
                  </a:lnTo>
                  <a:lnTo>
                    <a:pt x="108" y="206"/>
                  </a:lnTo>
                  <a:lnTo>
                    <a:pt x="78" y="204"/>
                  </a:lnTo>
                  <a:lnTo>
                    <a:pt x="69" y="186"/>
                  </a:lnTo>
                  <a:lnTo>
                    <a:pt x="65" y="173"/>
                  </a:lnTo>
                  <a:lnTo>
                    <a:pt x="6" y="173"/>
                  </a:lnTo>
                  <a:lnTo>
                    <a:pt x="0" y="171"/>
                  </a:lnTo>
                  <a:close/>
                </a:path>
              </a:pathLst>
            </a:custGeom>
            <a:grpFill/>
            <a:ln w="9525">
              <a:solidFill>
                <a:schemeClr val="bg2"/>
              </a:solidFill>
              <a:round/>
              <a:headEnd/>
              <a:tailEnd/>
            </a:ln>
          </p:spPr>
          <p:txBody>
            <a:bodyPr/>
            <a:lstStyle/>
            <a:p>
              <a:pPr>
                <a:defRPr/>
              </a:pPr>
              <a:endParaRPr lang="en-GB" dirty="0"/>
            </a:p>
          </p:txBody>
        </p:sp>
        <p:sp>
          <p:nvSpPr>
            <p:cNvPr id="1228" name="Freeform 398">
              <a:extLst>
                <a:ext uri="{FF2B5EF4-FFF2-40B4-BE49-F238E27FC236}">
                  <a16:creationId xmlns:a16="http://schemas.microsoft.com/office/drawing/2014/main" id="{E65B6D5D-AF28-4749-9E0E-54E50A441649}"/>
                </a:ext>
              </a:extLst>
            </p:cNvPr>
            <p:cNvSpPr>
              <a:spLocks/>
            </p:cNvSpPr>
            <p:nvPr/>
          </p:nvSpPr>
          <p:spPr bwMode="auto">
            <a:xfrm>
              <a:off x="2850" y="2798"/>
              <a:ext cx="292" cy="291"/>
            </a:xfrm>
            <a:custGeom>
              <a:avLst/>
              <a:gdLst>
                <a:gd name="T0" fmla="*/ 0 w 291"/>
                <a:gd name="T1" fmla="*/ 171 h 291"/>
                <a:gd name="T2" fmla="*/ 6 w 291"/>
                <a:gd name="T3" fmla="*/ 157 h 291"/>
                <a:gd name="T4" fmla="*/ 14 w 291"/>
                <a:gd name="T5" fmla="*/ 155 h 291"/>
                <a:gd name="T6" fmla="*/ 34 w 291"/>
                <a:gd name="T7" fmla="*/ 151 h 291"/>
                <a:gd name="T8" fmla="*/ 59 w 291"/>
                <a:gd name="T9" fmla="*/ 140 h 291"/>
                <a:gd name="T10" fmla="*/ 63 w 291"/>
                <a:gd name="T11" fmla="*/ 109 h 291"/>
                <a:gd name="T12" fmla="*/ 86 w 291"/>
                <a:gd name="T13" fmla="*/ 72 h 291"/>
                <a:gd name="T14" fmla="*/ 92 w 291"/>
                <a:gd name="T15" fmla="*/ 41 h 291"/>
                <a:gd name="T16" fmla="*/ 94 w 291"/>
                <a:gd name="T17" fmla="*/ 29 h 291"/>
                <a:gd name="T18" fmla="*/ 96 w 291"/>
                <a:gd name="T19" fmla="*/ 16 h 291"/>
                <a:gd name="T20" fmla="*/ 110 w 291"/>
                <a:gd name="T21" fmla="*/ 0 h 291"/>
                <a:gd name="T22" fmla="*/ 123 w 291"/>
                <a:gd name="T23" fmla="*/ 14 h 291"/>
                <a:gd name="T24" fmla="*/ 135 w 291"/>
                <a:gd name="T25" fmla="*/ 17 h 291"/>
                <a:gd name="T26" fmla="*/ 159 w 291"/>
                <a:gd name="T27" fmla="*/ 19 h 291"/>
                <a:gd name="T28" fmla="*/ 170 w 291"/>
                <a:gd name="T29" fmla="*/ 12 h 291"/>
                <a:gd name="T30" fmla="*/ 203 w 291"/>
                <a:gd name="T31" fmla="*/ 2 h 291"/>
                <a:gd name="T32" fmla="*/ 233 w 291"/>
                <a:gd name="T33" fmla="*/ 4 h 291"/>
                <a:gd name="T34" fmla="*/ 241 w 291"/>
                <a:gd name="T35" fmla="*/ 14 h 291"/>
                <a:gd name="T36" fmla="*/ 268 w 291"/>
                <a:gd name="T37" fmla="*/ 12 h 291"/>
                <a:gd name="T38" fmla="*/ 284 w 291"/>
                <a:gd name="T39" fmla="*/ 23 h 291"/>
                <a:gd name="T40" fmla="*/ 287 w 291"/>
                <a:gd name="T41" fmla="*/ 47 h 291"/>
                <a:gd name="T42" fmla="*/ 293 w 291"/>
                <a:gd name="T43" fmla="*/ 49 h 291"/>
                <a:gd name="T44" fmla="*/ 293 w 291"/>
                <a:gd name="T45" fmla="*/ 52 h 291"/>
                <a:gd name="T46" fmla="*/ 274 w 291"/>
                <a:gd name="T47" fmla="*/ 70 h 291"/>
                <a:gd name="T48" fmla="*/ 270 w 291"/>
                <a:gd name="T49" fmla="*/ 82 h 291"/>
                <a:gd name="T50" fmla="*/ 268 w 291"/>
                <a:gd name="T51" fmla="*/ 101 h 291"/>
                <a:gd name="T52" fmla="*/ 258 w 291"/>
                <a:gd name="T53" fmla="*/ 115 h 291"/>
                <a:gd name="T54" fmla="*/ 264 w 291"/>
                <a:gd name="T55" fmla="*/ 130 h 291"/>
                <a:gd name="T56" fmla="*/ 266 w 291"/>
                <a:gd name="T57" fmla="*/ 153 h 291"/>
                <a:gd name="T58" fmla="*/ 266 w 291"/>
                <a:gd name="T59" fmla="*/ 167 h 291"/>
                <a:gd name="T60" fmla="*/ 268 w 291"/>
                <a:gd name="T61" fmla="*/ 179 h 291"/>
                <a:gd name="T62" fmla="*/ 282 w 291"/>
                <a:gd name="T63" fmla="*/ 196 h 291"/>
                <a:gd name="T64" fmla="*/ 284 w 291"/>
                <a:gd name="T65" fmla="*/ 212 h 291"/>
                <a:gd name="T66" fmla="*/ 266 w 291"/>
                <a:gd name="T67" fmla="*/ 212 h 291"/>
                <a:gd name="T68" fmla="*/ 250 w 291"/>
                <a:gd name="T69" fmla="*/ 219 h 291"/>
                <a:gd name="T70" fmla="*/ 252 w 291"/>
                <a:gd name="T71" fmla="*/ 237 h 291"/>
                <a:gd name="T72" fmla="*/ 248 w 291"/>
                <a:gd name="T73" fmla="*/ 258 h 291"/>
                <a:gd name="T74" fmla="*/ 258 w 291"/>
                <a:gd name="T75" fmla="*/ 268 h 291"/>
                <a:gd name="T76" fmla="*/ 272 w 291"/>
                <a:gd name="T77" fmla="*/ 274 h 291"/>
                <a:gd name="T78" fmla="*/ 272 w 291"/>
                <a:gd name="T79" fmla="*/ 291 h 291"/>
                <a:gd name="T80" fmla="*/ 258 w 291"/>
                <a:gd name="T81" fmla="*/ 291 h 291"/>
                <a:gd name="T82" fmla="*/ 250 w 291"/>
                <a:gd name="T83" fmla="*/ 280 h 291"/>
                <a:gd name="T84" fmla="*/ 239 w 291"/>
                <a:gd name="T85" fmla="*/ 274 h 291"/>
                <a:gd name="T86" fmla="*/ 231 w 291"/>
                <a:gd name="T87" fmla="*/ 262 h 291"/>
                <a:gd name="T88" fmla="*/ 217 w 291"/>
                <a:gd name="T89" fmla="*/ 268 h 291"/>
                <a:gd name="T90" fmla="*/ 180 w 291"/>
                <a:gd name="T91" fmla="*/ 252 h 291"/>
                <a:gd name="T92" fmla="*/ 155 w 291"/>
                <a:gd name="T93" fmla="*/ 252 h 291"/>
                <a:gd name="T94" fmla="*/ 157 w 291"/>
                <a:gd name="T95" fmla="*/ 241 h 291"/>
                <a:gd name="T96" fmla="*/ 145 w 291"/>
                <a:gd name="T97" fmla="*/ 235 h 291"/>
                <a:gd name="T98" fmla="*/ 143 w 291"/>
                <a:gd name="T99" fmla="*/ 196 h 291"/>
                <a:gd name="T100" fmla="*/ 118 w 291"/>
                <a:gd name="T101" fmla="*/ 190 h 291"/>
                <a:gd name="T102" fmla="*/ 108 w 291"/>
                <a:gd name="T103" fmla="*/ 206 h 291"/>
                <a:gd name="T104" fmla="*/ 78 w 291"/>
                <a:gd name="T105" fmla="*/ 204 h 291"/>
                <a:gd name="T106" fmla="*/ 69 w 291"/>
                <a:gd name="T107" fmla="*/ 186 h 291"/>
                <a:gd name="T108" fmla="*/ 65 w 291"/>
                <a:gd name="T109" fmla="*/ 173 h 291"/>
                <a:gd name="T110" fmla="*/ 6 w 291"/>
                <a:gd name="T111" fmla="*/ 173 h 291"/>
                <a:gd name="T112" fmla="*/ 0 w 291"/>
                <a:gd name="T113" fmla="*/ 171 h 2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1" h="291">
                  <a:moveTo>
                    <a:pt x="0" y="171"/>
                  </a:moveTo>
                  <a:lnTo>
                    <a:pt x="6" y="157"/>
                  </a:lnTo>
                  <a:lnTo>
                    <a:pt x="14" y="155"/>
                  </a:lnTo>
                  <a:lnTo>
                    <a:pt x="34" y="151"/>
                  </a:lnTo>
                  <a:lnTo>
                    <a:pt x="59" y="140"/>
                  </a:lnTo>
                  <a:lnTo>
                    <a:pt x="63" y="109"/>
                  </a:lnTo>
                  <a:lnTo>
                    <a:pt x="86" y="72"/>
                  </a:lnTo>
                  <a:lnTo>
                    <a:pt x="92" y="41"/>
                  </a:lnTo>
                  <a:lnTo>
                    <a:pt x="94" y="29"/>
                  </a:lnTo>
                  <a:lnTo>
                    <a:pt x="96" y="16"/>
                  </a:lnTo>
                  <a:lnTo>
                    <a:pt x="110" y="0"/>
                  </a:lnTo>
                  <a:lnTo>
                    <a:pt x="123" y="14"/>
                  </a:lnTo>
                  <a:lnTo>
                    <a:pt x="135" y="17"/>
                  </a:lnTo>
                  <a:lnTo>
                    <a:pt x="157" y="19"/>
                  </a:lnTo>
                  <a:lnTo>
                    <a:pt x="168" y="12"/>
                  </a:lnTo>
                  <a:lnTo>
                    <a:pt x="201" y="2"/>
                  </a:lnTo>
                  <a:lnTo>
                    <a:pt x="231" y="4"/>
                  </a:lnTo>
                  <a:lnTo>
                    <a:pt x="239" y="14"/>
                  </a:lnTo>
                  <a:lnTo>
                    <a:pt x="266" y="12"/>
                  </a:lnTo>
                  <a:lnTo>
                    <a:pt x="282" y="23"/>
                  </a:lnTo>
                  <a:lnTo>
                    <a:pt x="285" y="47"/>
                  </a:lnTo>
                  <a:lnTo>
                    <a:pt x="291" y="49"/>
                  </a:lnTo>
                  <a:lnTo>
                    <a:pt x="291" y="52"/>
                  </a:lnTo>
                  <a:lnTo>
                    <a:pt x="272" y="70"/>
                  </a:lnTo>
                  <a:lnTo>
                    <a:pt x="268" y="82"/>
                  </a:lnTo>
                  <a:lnTo>
                    <a:pt x="266" y="101"/>
                  </a:lnTo>
                  <a:lnTo>
                    <a:pt x="256" y="115"/>
                  </a:lnTo>
                  <a:lnTo>
                    <a:pt x="262" y="130"/>
                  </a:lnTo>
                  <a:lnTo>
                    <a:pt x="264" y="153"/>
                  </a:lnTo>
                  <a:lnTo>
                    <a:pt x="264" y="167"/>
                  </a:lnTo>
                  <a:lnTo>
                    <a:pt x="266" y="179"/>
                  </a:lnTo>
                  <a:lnTo>
                    <a:pt x="280" y="196"/>
                  </a:lnTo>
                  <a:lnTo>
                    <a:pt x="282" y="212"/>
                  </a:lnTo>
                  <a:lnTo>
                    <a:pt x="264" y="212"/>
                  </a:lnTo>
                  <a:lnTo>
                    <a:pt x="248" y="219"/>
                  </a:lnTo>
                  <a:lnTo>
                    <a:pt x="250" y="237"/>
                  </a:lnTo>
                  <a:lnTo>
                    <a:pt x="246" y="258"/>
                  </a:lnTo>
                  <a:lnTo>
                    <a:pt x="256" y="268"/>
                  </a:lnTo>
                  <a:lnTo>
                    <a:pt x="270" y="274"/>
                  </a:lnTo>
                  <a:lnTo>
                    <a:pt x="270" y="291"/>
                  </a:lnTo>
                  <a:lnTo>
                    <a:pt x="256" y="291"/>
                  </a:lnTo>
                  <a:lnTo>
                    <a:pt x="248" y="280"/>
                  </a:lnTo>
                  <a:lnTo>
                    <a:pt x="237" y="274"/>
                  </a:lnTo>
                  <a:lnTo>
                    <a:pt x="229" y="262"/>
                  </a:lnTo>
                  <a:lnTo>
                    <a:pt x="215" y="268"/>
                  </a:lnTo>
                  <a:lnTo>
                    <a:pt x="178" y="252"/>
                  </a:lnTo>
                  <a:lnTo>
                    <a:pt x="153" y="252"/>
                  </a:lnTo>
                  <a:lnTo>
                    <a:pt x="155" y="241"/>
                  </a:lnTo>
                  <a:lnTo>
                    <a:pt x="145" y="235"/>
                  </a:lnTo>
                  <a:lnTo>
                    <a:pt x="143" y="196"/>
                  </a:lnTo>
                  <a:lnTo>
                    <a:pt x="118" y="190"/>
                  </a:lnTo>
                  <a:lnTo>
                    <a:pt x="108" y="206"/>
                  </a:lnTo>
                  <a:lnTo>
                    <a:pt x="78" y="204"/>
                  </a:lnTo>
                  <a:lnTo>
                    <a:pt x="69" y="186"/>
                  </a:lnTo>
                  <a:lnTo>
                    <a:pt x="65" y="173"/>
                  </a:lnTo>
                  <a:lnTo>
                    <a:pt x="6" y="173"/>
                  </a:lnTo>
                  <a:lnTo>
                    <a:pt x="0" y="17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29" name="Angola">
            <a:extLst>
              <a:ext uri="{FF2B5EF4-FFF2-40B4-BE49-F238E27FC236}">
                <a16:creationId xmlns:a16="http://schemas.microsoft.com/office/drawing/2014/main" id="{4C307EF2-0A4D-419B-8B21-D32C0CB7695D}"/>
              </a:ext>
            </a:extLst>
          </p:cNvPr>
          <p:cNvGrpSpPr>
            <a:grpSpLocks/>
          </p:cNvGrpSpPr>
          <p:nvPr/>
        </p:nvGrpSpPr>
        <p:grpSpPr>
          <a:xfrm>
            <a:off x="7114905" y="4529437"/>
            <a:ext cx="283002" cy="324355"/>
            <a:chOff x="4500563" y="4314825"/>
            <a:chExt cx="325437" cy="347663"/>
          </a:xfrm>
          <a:solidFill>
            <a:schemeClr val="bg2"/>
          </a:solidFill>
        </p:grpSpPr>
        <p:grpSp>
          <p:nvGrpSpPr>
            <p:cNvPr id="1230" name="Angola">
              <a:extLst>
                <a:ext uri="{FF2B5EF4-FFF2-40B4-BE49-F238E27FC236}">
                  <a16:creationId xmlns:a16="http://schemas.microsoft.com/office/drawing/2014/main" id="{B4D6160D-F755-40F7-856C-3905AE4767E9}"/>
                </a:ext>
              </a:extLst>
            </p:cNvPr>
            <p:cNvGrpSpPr>
              <a:grpSpLocks/>
            </p:cNvGrpSpPr>
            <p:nvPr/>
          </p:nvGrpSpPr>
          <p:grpSpPr bwMode="auto">
            <a:xfrm>
              <a:off x="4500563" y="4348163"/>
              <a:ext cx="325437" cy="314325"/>
              <a:chOff x="2845" y="2971"/>
              <a:chExt cx="204" cy="198"/>
            </a:xfrm>
            <a:grpFill/>
          </p:grpSpPr>
          <p:sp>
            <p:nvSpPr>
              <p:cNvPr id="1234" name="Freeform 394">
                <a:extLst>
                  <a:ext uri="{FF2B5EF4-FFF2-40B4-BE49-F238E27FC236}">
                    <a16:creationId xmlns:a16="http://schemas.microsoft.com/office/drawing/2014/main" id="{5EA9A20A-2F74-4CBF-969F-265B0B5F532C}"/>
                  </a:ext>
                </a:extLst>
              </p:cNvPr>
              <p:cNvSpPr>
                <a:spLocks/>
              </p:cNvSpPr>
              <p:nvPr/>
            </p:nvSpPr>
            <p:spPr bwMode="auto">
              <a:xfrm>
                <a:off x="2845" y="2971"/>
                <a:ext cx="205" cy="198"/>
              </a:xfrm>
              <a:custGeom>
                <a:avLst/>
                <a:gdLst>
                  <a:gd name="T0" fmla="*/ 0 w 204"/>
                  <a:gd name="T1" fmla="*/ 180 h 198"/>
                  <a:gd name="T2" fmla="*/ 0 w 204"/>
                  <a:gd name="T3" fmla="*/ 157 h 198"/>
                  <a:gd name="T4" fmla="*/ 7 w 204"/>
                  <a:gd name="T5" fmla="*/ 122 h 198"/>
                  <a:gd name="T6" fmla="*/ 27 w 204"/>
                  <a:gd name="T7" fmla="*/ 91 h 198"/>
                  <a:gd name="T8" fmla="*/ 27 w 204"/>
                  <a:gd name="T9" fmla="*/ 75 h 198"/>
                  <a:gd name="T10" fmla="*/ 15 w 204"/>
                  <a:gd name="T11" fmla="*/ 50 h 198"/>
                  <a:gd name="T12" fmla="*/ 19 w 204"/>
                  <a:gd name="T13" fmla="*/ 37 h 198"/>
                  <a:gd name="T14" fmla="*/ 0 w 204"/>
                  <a:gd name="T15" fmla="*/ 1 h 198"/>
                  <a:gd name="T16" fmla="*/ 9 w 204"/>
                  <a:gd name="T17" fmla="*/ 0 h 198"/>
                  <a:gd name="T18" fmla="*/ 70 w 204"/>
                  <a:gd name="T19" fmla="*/ 0 h 198"/>
                  <a:gd name="T20" fmla="*/ 74 w 204"/>
                  <a:gd name="T21" fmla="*/ 13 h 198"/>
                  <a:gd name="T22" fmla="*/ 83 w 204"/>
                  <a:gd name="T23" fmla="*/ 31 h 198"/>
                  <a:gd name="T24" fmla="*/ 113 w 204"/>
                  <a:gd name="T25" fmla="*/ 33 h 198"/>
                  <a:gd name="T26" fmla="*/ 123 w 204"/>
                  <a:gd name="T27" fmla="*/ 17 h 198"/>
                  <a:gd name="T28" fmla="*/ 148 w 204"/>
                  <a:gd name="T29" fmla="*/ 23 h 198"/>
                  <a:gd name="T30" fmla="*/ 150 w 204"/>
                  <a:gd name="T31" fmla="*/ 62 h 198"/>
                  <a:gd name="T32" fmla="*/ 160 w 204"/>
                  <a:gd name="T33" fmla="*/ 68 h 198"/>
                  <a:gd name="T34" fmla="*/ 158 w 204"/>
                  <a:gd name="T35" fmla="*/ 79 h 198"/>
                  <a:gd name="T36" fmla="*/ 183 w 204"/>
                  <a:gd name="T37" fmla="*/ 79 h 198"/>
                  <a:gd name="T38" fmla="*/ 183 w 204"/>
                  <a:gd name="T39" fmla="*/ 112 h 198"/>
                  <a:gd name="T40" fmla="*/ 154 w 204"/>
                  <a:gd name="T41" fmla="*/ 112 h 198"/>
                  <a:gd name="T42" fmla="*/ 156 w 204"/>
                  <a:gd name="T43" fmla="*/ 163 h 198"/>
                  <a:gd name="T44" fmla="*/ 173 w 204"/>
                  <a:gd name="T45" fmla="*/ 182 h 198"/>
                  <a:gd name="T46" fmla="*/ 199 w 204"/>
                  <a:gd name="T47" fmla="*/ 184 h 198"/>
                  <a:gd name="T48" fmla="*/ 204 w 204"/>
                  <a:gd name="T49" fmla="*/ 190 h 198"/>
                  <a:gd name="T50" fmla="*/ 199 w 204"/>
                  <a:gd name="T51" fmla="*/ 190 h 198"/>
                  <a:gd name="T52" fmla="*/ 177 w 204"/>
                  <a:gd name="T53" fmla="*/ 198 h 198"/>
                  <a:gd name="T54" fmla="*/ 171 w 204"/>
                  <a:gd name="T55" fmla="*/ 190 h 198"/>
                  <a:gd name="T56" fmla="*/ 138 w 204"/>
                  <a:gd name="T57" fmla="*/ 194 h 198"/>
                  <a:gd name="T58" fmla="*/ 130 w 204"/>
                  <a:gd name="T59" fmla="*/ 188 h 198"/>
                  <a:gd name="T60" fmla="*/ 103 w 204"/>
                  <a:gd name="T61" fmla="*/ 186 h 198"/>
                  <a:gd name="T62" fmla="*/ 95 w 204"/>
                  <a:gd name="T63" fmla="*/ 180 h 198"/>
                  <a:gd name="T64" fmla="*/ 0 w 204"/>
                  <a:gd name="T65" fmla="*/ 18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98">
                    <a:moveTo>
                      <a:pt x="0" y="180"/>
                    </a:moveTo>
                    <a:lnTo>
                      <a:pt x="0" y="157"/>
                    </a:lnTo>
                    <a:lnTo>
                      <a:pt x="7" y="122"/>
                    </a:lnTo>
                    <a:lnTo>
                      <a:pt x="27" y="91"/>
                    </a:lnTo>
                    <a:lnTo>
                      <a:pt x="27" y="75"/>
                    </a:lnTo>
                    <a:lnTo>
                      <a:pt x="15" y="50"/>
                    </a:lnTo>
                    <a:lnTo>
                      <a:pt x="19" y="37"/>
                    </a:lnTo>
                    <a:lnTo>
                      <a:pt x="0" y="1"/>
                    </a:lnTo>
                    <a:lnTo>
                      <a:pt x="9" y="0"/>
                    </a:lnTo>
                    <a:lnTo>
                      <a:pt x="70" y="0"/>
                    </a:lnTo>
                    <a:lnTo>
                      <a:pt x="74" y="13"/>
                    </a:lnTo>
                    <a:lnTo>
                      <a:pt x="83" y="31"/>
                    </a:lnTo>
                    <a:lnTo>
                      <a:pt x="113" y="33"/>
                    </a:lnTo>
                    <a:lnTo>
                      <a:pt x="123" y="17"/>
                    </a:lnTo>
                    <a:lnTo>
                      <a:pt x="148" y="23"/>
                    </a:lnTo>
                    <a:lnTo>
                      <a:pt x="150" y="62"/>
                    </a:lnTo>
                    <a:lnTo>
                      <a:pt x="160" y="68"/>
                    </a:lnTo>
                    <a:lnTo>
                      <a:pt x="158" y="79"/>
                    </a:lnTo>
                    <a:lnTo>
                      <a:pt x="183" y="79"/>
                    </a:lnTo>
                    <a:lnTo>
                      <a:pt x="183" y="112"/>
                    </a:lnTo>
                    <a:lnTo>
                      <a:pt x="154" y="112"/>
                    </a:lnTo>
                    <a:lnTo>
                      <a:pt x="156" y="163"/>
                    </a:lnTo>
                    <a:lnTo>
                      <a:pt x="173" y="182"/>
                    </a:lnTo>
                    <a:lnTo>
                      <a:pt x="199" y="184"/>
                    </a:lnTo>
                    <a:lnTo>
                      <a:pt x="204" y="190"/>
                    </a:lnTo>
                    <a:lnTo>
                      <a:pt x="199" y="190"/>
                    </a:lnTo>
                    <a:lnTo>
                      <a:pt x="177" y="198"/>
                    </a:lnTo>
                    <a:lnTo>
                      <a:pt x="171" y="190"/>
                    </a:lnTo>
                    <a:lnTo>
                      <a:pt x="138" y="194"/>
                    </a:lnTo>
                    <a:lnTo>
                      <a:pt x="130" y="188"/>
                    </a:lnTo>
                    <a:lnTo>
                      <a:pt x="103" y="186"/>
                    </a:lnTo>
                    <a:lnTo>
                      <a:pt x="95" y="180"/>
                    </a:lnTo>
                    <a:lnTo>
                      <a:pt x="0" y="180"/>
                    </a:lnTo>
                    <a:close/>
                  </a:path>
                </a:pathLst>
              </a:custGeom>
              <a:grpFill/>
              <a:ln w="9525">
                <a:solidFill>
                  <a:schemeClr val="bg2"/>
                </a:solidFill>
                <a:round/>
                <a:headEnd/>
                <a:tailEnd/>
              </a:ln>
            </p:spPr>
            <p:txBody>
              <a:bodyPr/>
              <a:lstStyle/>
              <a:p>
                <a:pPr>
                  <a:defRPr/>
                </a:pPr>
                <a:endParaRPr lang="en-GB" dirty="0"/>
              </a:p>
            </p:txBody>
          </p:sp>
          <p:sp>
            <p:nvSpPr>
              <p:cNvPr id="1235" name="Freeform 395">
                <a:extLst>
                  <a:ext uri="{FF2B5EF4-FFF2-40B4-BE49-F238E27FC236}">
                    <a16:creationId xmlns:a16="http://schemas.microsoft.com/office/drawing/2014/main" id="{FFAEBBF9-216E-475C-A4F1-A8142B0D3191}"/>
                  </a:ext>
                </a:extLst>
              </p:cNvPr>
              <p:cNvSpPr>
                <a:spLocks/>
              </p:cNvSpPr>
              <p:nvPr/>
            </p:nvSpPr>
            <p:spPr bwMode="auto">
              <a:xfrm>
                <a:off x="2845" y="2971"/>
                <a:ext cx="205" cy="198"/>
              </a:xfrm>
              <a:custGeom>
                <a:avLst/>
                <a:gdLst>
                  <a:gd name="T0" fmla="*/ 0 w 204"/>
                  <a:gd name="T1" fmla="*/ 180 h 198"/>
                  <a:gd name="T2" fmla="*/ 0 w 204"/>
                  <a:gd name="T3" fmla="*/ 157 h 198"/>
                  <a:gd name="T4" fmla="*/ 7 w 204"/>
                  <a:gd name="T5" fmla="*/ 122 h 198"/>
                  <a:gd name="T6" fmla="*/ 27 w 204"/>
                  <a:gd name="T7" fmla="*/ 91 h 198"/>
                  <a:gd name="T8" fmla="*/ 27 w 204"/>
                  <a:gd name="T9" fmla="*/ 75 h 198"/>
                  <a:gd name="T10" fmla="*/ 15 w 204"/>
                  <a:gd name="T11" fmla="*/ 50 h 198"/>
                  <a:gd name="T12" fmla="*/ 19 w 204"/>
                  <a:gd name="T13" fmla="*/ 37 h 198"/>
                  <a:gd name="T14" fmla="*/ 0 w 204"/>
                  <a:gd name="T15" fmla="*/ 1 h 198"/>
                  <a:gd name="T16" fmla="*/ 9 w 204"/>
                  <a:gd name="T17" fmla="*/ 0 h 198"/>
                  <a:gd name="T18" fmla="*/ 70 w 204"/>
                  <a:gd name="T19" fmla="*/ 0 h 198"/>
                  <a:gd name="T20" fmla="*/ 74 w 204"/>
                  <a:gd name="T21" fmla="*/ 13 h 198"/>
                  <a:gd name="T22" fmla="*/ 83 w 204"/>
                  <a:gd name="T23" fmla="*/ 31 h 198"/>
                  <a:gd name="T24" fmla="*/ 115 w 204"/>
                  <a:gd name="T25" fmla="*/ 33 h 198"/>
                  <a:gd name="T26" fmla="*/ 125 w 204"/>
                  <a:gd name="T27" fmla="*/ 17 h 198"/>
                  <a:gd name="T28" fmla="*/ 150 w 204"/>
                  <a:gd name="T29" fmla="*/ 23 h 198"/>
                  <a:gd name="T30" fmla="*/ 152 w 204"/>
                  <a:gd name="T31" fmla="*/ 62 h 198"/>
                  <a:gd name="T32" fmla="*/ 162 w 204"/>
                  <a:gd name="T33" fmla="*/ 68 h 198"/>
                  <a:gd name="T34" fmla="*/ 160 w 204"/>
                  <a:gd name="T35" fmla="*/ 79 h 198"/>
                  <a:gd name="T36" fmla="*/ 185 w 204"/>
                  <a:gd name="T37" fmla="*/ 79 h 198"/>
                  <a:gd name="T38" fmla="*/ 185 w 204"/>
                  <a:gd name="T39" fmla="*/ 112 h 198"/>
                  <a:gd name="T40" fmla="*/ 156 w 204"/>
                  <a:gd name="T41" fmla="*/ 112 h 198"/>
                  <a:gd name="T42" fmla="*/ 158 w 204"/>
                  <a:gd name="T43" fmla="*/ 163 h 198"/>
                  <a:gd name="T44" fmla="*/ 175 w 204"/>
                  <a:gd name="T45" fmla="*/ 182 h 198"/>
                  <a:gd name="T46" fmla="*/ 201 w 204"/>
                  <a:gd name="T47" fmla="*/ 184 h 198"/>
                  <a:gd name="T48" fmla="*/ 206 w 204"/>
                  <a:gd name="T49" fmla="*/ 190 h 198"/>
                  <a:gd name="T50" fmla="*/ 201 w 204"/>
                  <a:gd name="T51" fmla="*/ 190 h 198"/>
                  <a:gd name="T52" fmla="*/ 179 w 204"/>
                  <a:gd name="T53" fmla="*/ 198 h 198"/>
                  <a:gd name="T54" fmla="*/ 173 w 204"/>
                  <a:gd name="T55" fmla="*/ 190 h 198"/>
                  <a:gd name="T56" fmla="*/ 140 w 204"/>
                  <a:gd name="T57" fmla="*/ 194 h 198"/>
                  <a:gd name="T58" fmla="*/ 132 w 204"/>
                  <a:gd name="T59" fmla="*/ 188 h 198"/>
                  <a:gd name="T60" fmla="*/ 105 w 204"/>
                  <a:gd name="T61" fmla="*/ 186 h 198"/>
                  <a:gd name="T62" fmla="*/ 95 w 204"/>
                  <a:gd name="T63" fmla="*/ 180 h 198"/>
                  <a:gd name="T64" fmla="*/ 0 w 204"/>
                  <a:gd name="T65" fmla="*/ 180 h 1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4" h="198">
                    <a:moveTo>
                      <a:pt x="0" y="180"/>
                    </a:moveTo>
                    <a:lnTo>
                      <a:pt x="0" y="157"/>
                    </a:lnTo>
                    <a:lnTo>
                      <a:pt x="7" y="122"/>
                    </a:lnTo>
                    <a:lnTo>
                      <a:pt x="27" y="91"/>
                    </a:lnTo>
                    <a:lnTo>
                      <a:pt x="27" y="75"/>
                    </a:lnTo>
                    <a:lnTo>
                      <a:pt x="15" y="50"/>
                    </a:lnTo>
                    <a:lnTo>
                      <a:pt x="19" y="37"/>
                    </a:lnTo>
                    <a:lnTo>
                      <a:pt x="0" y="1"/>
                    </a:lnTo>
                    <a:lnTo>
                      <a:pt x="9" y="0"/>
                    </a:lnTo>
                    <a:lnTo>
                      <a:pt x="70" y="0"/>
                    </a:lnTo>
                    <a:lnTo>
                      <a:pt x="74" y="13"/>
                    </a:lnTo>
                    <a:lnTo>
                      <a:pt x="83" y="31"/>
                    </a:lnTo>
                    <a:lnTo>
                      <a:pt x="113" y="33"/>
                    </a:lnTo>
                    <a:lnTo>
                      <a:pt x="123" y="17"/>
                    </a:lnTo>
                    <a:lnTo>
                      <a:pt x="148" y="23"/>
                    </a:lnTo>
                    <a:lnTo>
                      <a:pt x="150" y="62"/>
                    </a:lnTo>
                    <a:lnTo>
                      <a:pt x="160" y="68"/>
                    </a:lnTo>
                    <a:lnTo>
                      <a:pt x="158" y="79"/>
                    </a:lnTo>
                    <a:lnTo>
                      <a:pt x="183" y="79"/>
                    </a:lnTo>
                    <a:lnTo>
                      <a:pt x="183" y="112"/>
                    </a:lnTo>
                    <a:lnTo>
                      <a:pt x="154" y="112"/>
                    </a:lnTo>
                    <a:lnTo>
                      <a:pt x="156" y="163"/>
                    </a:lnTo>
                    <a:lnTo>
                      <a:pt x="173" y="182"/>
                    </a:lnTo>
                    <a:lnTo>
                      <a:pt x="199" y="184"/>
                    </a:lnTo>
                    <a:lnTo>
                      <a:pt x="204" y="190"/>
                    </a:lnTo>
                    <a:lnTo>
                      <a:pt x="199" y="190"/>
                    </a:lnTo>
                    <a:lnTo>
                      <a:pt x="177" y="198"/>
                    </a:lnTo>
                    <a:lnTo>
                      <a:pt x="171" y="190"/>
                    </a:lnTo>
                    <a:lnTo>
                      <a:pt x="138" y="194"/>
                    </a:lnTo>
                    <a:lnTo>
                      <a:pt x="130" y="188"/>
                    </a:lnTo>
                    <a:lnTo>
                      <a:pt x="103" y="186"/>
                    </a:lnTo>
                    <a:lnTo>
                      <a:pt x="95" y="180"/>
                    </a:lnTo>
                    <a:lnTo>
                      <a:pt x="0" y="18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31" name="Angola">
              <a:extLst>
                <a:ext uri="{FF2B5EF4-FFF2-40B4-BE49-F238E27FC236}">
                  <a16:creationId xmlns:a16="http://schemas.microsoft.com/office/drawing/2014/main" id="{9895FFA2-F4BE-4A44-B88F-5FE85F12DFF3}"/>
                </a:ext>
              </a:extLst>
            </p:cNvPr>
            <p:cNvGrpSpPr>
              <a:grpSpLocks/>
            </p:cNvGrpSpPr>
            <p:nvPr/>
          </p:nvGrpSpPr>
          <p:grpSpPr bwMode="auto">
            <a:xfrm>
              <a:off x="4500563" y="4314825"/>
              <a:ext cx="17462" cy="30163"/>
              <a:chOff x="2845" y="2950"/>
              <a:chExt cx="11" cy="19"/>
            </a:xfrm>
            <a:grpFill/>
          </p:grpSpPr>
          <p:sp>
            <p:nvSpPr>
              <p:cNvPr id="1232" name="Freeform 400">
                <a:extLst>
                  <a:ext uri="{FF2B5EF4-FFF2-40B4-BE49-F238E27FC236}">
                    <a16:creationId xmlns:a16="http://schemas.microsoft.com/office/drawing/2014/main" id="{23A4B3B8-928E-4306-B6D3-894FFD4703CE}"/>
                  </a:ext>
                </a:extLst>
              </p:cNvPr>
              <p:cNvSpPr>
                <a:spLocks/>
              </p:cNvSpPr>
              <p:nvPr/>
            </p:nvSpPr>
            <p:spPr bwMode="auto">
              <a:xfrm>
                <a:off x="2845" y="2950"/>
                <a:ext cx="11" cy="19"/>
              </a:xfrm>
              <a:custGeom>
                <a:avLst/>
                <a:gdLst>
                  <a:gd name="T0" fmla="*/ 0 w 11"/>
                  <a:gd name="T1" fmla="*/ 4 h 19"/>
                  <a:gd name="T2" fmla="*/ 9 w 11"/>
                  <a:gd name="T3" fmla="*/ 0 h 19"/>
                  <a:gd name="T4" fmla="*/ 11 w 11"/>
                  <a:gd name="T5" fmla="*/ 4 h 19"/>
                  <a:gd name="T6" fmla="*/ 9 w 11"/>
                  <a:gd name="T7" fmla="*/ 11 h 19"/>
                  <a:gd name="T8" fmla="*/ 0 w 11"/>
                  <a:gd name="T9" fmla="*/ 19 h 19"/>
                  <a:gd name="T10" fmla="*/ 0 w 11"/>
                  <a:gd name="T11" fmla="*/ 4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9">
                    <a:moveTo>
                      <a:pt x="0" y="4"/>
                    </a:moveTo>
                    <a:lnTo>
                      <a:pt x="9" y="0"/>
                    </a:lnTo>
                    <a:lnTo>
                      <a:pt x="11" y="4"/>
                    </a:lnTo>
                    <a:lnTo>
                      <a:pt x="9" y="11"/>
                    </a:lnTo>
                    <a:lnTo>
                      <a:pt x="0" y="19"/>
                    </a:lnTo>
                    <a:lnTo>
                      <a:pt x="0" y="4"/>
                    </a:lnTo>
                    <a:close/>
                  </a:path>
                </a:pathLst>
              </a:custGeom>
              <a:grpFill/>
              <a:ln w="9525">
                <a:solidFill>
                  <a:schemeClr val="bg2"/>
                </a:solidFill>
                <a:round/>
                <a:headEnd/>
                <a:tailEnd/>
              </a:ln>
            </p:spPr>
            <p:txBody>
              <a:bodyPr/>
              <a:lstStyle/>
              <a:p>
                <a:pPr>
                  <a:defRPr/>
                </a:pPr>
                <a:endParaRPr lang="en-GB" dirty="0"/>
              </a:p>
            </p:txBody>
          </p:sp>
          <p:sp>
            <p:nvSpPr>
              <p:cNvPr id="1233" name="Freeform 401">
                <a:extLst>
                  <a:ext uri="{FF2B5EF4-FFF2-40B4-BE49-F238E27FC236}">
                    <a16:creationId xmlns:a16="http://schemas.microsoft.com/office/drawing/2014/main" id="{C6D7669B-912E-4114-B003-5B94644E1B7B}"/>
                  </a:ext>
                </a:extLst>
              </p:cNvPr>
              <p:cNvSpPr>
                <a:spLocks/>
              </p:cNvSpPr>
              <p:nvPr/>
            </p:nvSpPr>
            <p:spPr bwMode="auto">
              <a:xfrm>
                <a:off x="2845" y="2950"/>
                <a:ext cx="11" cy="19"/>
              </a:xfrm>
              <a:custGeom>
                <a:avLst/>
                <a:gdLst>
                  <a:gd name="T0" fmla="*/ 0 w 11"/>
                  <a:gd name="T1" fmla="*/ 4 h 19"/>
                  <a:gd name="T2" fmla="*/ 9 w 11"/>
                  <a:gd name="T3" fmla="*/ 0 h 19"/>
                  <a:gd name="T4" fmla="*/ 11 w 11"/>
                  <a:gd name="T5" fmla="*/ 4 h 19"/>
                  <a:gd name="T6" fmla="*/ 9 w 11"/>
                  <a:gd name="T7" fmla="*/ 11 h 19"/>
                  <a:gd name="T8" fmla="*/ 0 w 11"/>
                  <a:gd name="T9" fmla="*/ 19 h 19"/>
                  <a:gd name="T10" fmla="*/ 0 w 11"/>
                  <a:gd name="T11" fmla="*/ 4 h 19"/>
                </a:gdLst>
                <a:ahLst/>
                <a:cxnLst>
                  <a:cxn ang="0">
                    <a:pos x="T0" y="T1"/>
                  </a:cxn>
                  <a:cxn ang="0">
                    <a:pos x="T2" y="T3"/>
                  </a:cxn>
                  <a:cxn ang="0">
                    <a:pos x="T4" y="T5"/>
                  </a:cxn>
                  <a:cxn ang="0">
                    <a:pos x="T6" y="T7"/>
                  </a:cxn>
                  <a:cxn ang="0">
                    <a:pos x="T8" y="T9"/>
                  </a:cxn>
                  <a:cxn ang="0">
                    <a:pos x="T10" y="T11"/>
                  </a:cxn>
                </a:cxnLst>
                <a:rect l="0" t="0" r="r" b="b"/>
                <a:pathLst>
                  <a:path w="11" h="19">
                    <a:moveTo>
                      <a:pt x="0" y="4"/>
                    </a:moveTo>
                    <a:lnTo>
                      <a:pt x="9" y="0"/>
                    </a:lnTo>
                    <a:lnTo>
                      <a:pt x="11" y="4"/>
                    </a:lnTo>
                    <a:lnTo>
                      <a:pt x="9" y="11"/>
                    </a:lnTo>
                    <a:lnTo>
                      <a:pt x="0" y="19"/>
                    </a:lnTo>
                    <a:lnTo>
                      <a:pt x="0" y="4"/>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236" name="Congo">
            <a:extLst>
              <a:ext uri="{FF2B5EF4-FFF2-40B4-BE49-F238E27FC236}">
                <a16:creationId xmlns:a16="http://schemas.microsoft.com/office/drawing/2014/main" id="{5A8F9DBC-F1FD-4D21-ADBB-88EC3B26F6CC}"/>
              </a:ext>
            </a:extLst>
          </p:cNvPr>
          <p:cNvGrpSpPr>
            <a:grpSpLocks/>
          </p:cNvGrpSpPr>
          <p:nvPr/>
        </p:nvGrpSpPr>
        <p:grpSpPr bwMode="auto">
          <a:xfrm>
            <a:off x="7095579" y="4344304"/>
            <a:ext cx="157377" cy="189577"/>
            <a:chOff x="2831" y="2825"/>
            <a:chExt cx="113" cy="128"/>
          </a:xfrm>
          <a:solidFill>
            <a:schemeClr val="bg2"/>
          </a:solidFill>
        </p:grpSpPr>
        <p:sp>
          <p:nvSpPr>
            <p:cNvPr id="1237" name="Freeform 403">
              <a:extLst>
                <a:ext uri="{FF2B5EF4-FFF2-40B4-BE49-F238E27FC236}">
                  <a16:creationId xmlns:a16="http://schemas.microsoft.com/office/drawing/2014/main" id="{741D3510-1B71-452E-BD1F-2E77A23B847B}"/>
                </a:ext>
              </a:extLst>
            </p:cNvPr>
            <p:cNvSpPr>
              <a:spLocks/>
            </p:cNvSpPr>
            <p:nvPr/>
          </p:nvSpPr>
          <p:spPr bwMode="auto">
            <a:xfrm>
              <a:off x="2831" y="2825"/>
              <a:ext cx="114" cy="128"/>
            </a:xfrm>
            <a:custGeom>
              <a:avLst/>
              <a:gdLst>
                <a:gd name="T0" fmla="*/ 0 w 113"/>
                <a:gd name="T1" fmla="*/ 113 h 128"/>
                <a:gd name="T2" fmla="*/ 14 w 113"/>
                <a:gd name="T3" fmla="*/ 113 h 128"/>
                <a:gd name="T4" fmla="*/ 14 w 113"/>
                <a:gd name="T5" fmla="*/ 103 h 128"/>
                <a:gd name="T6" fmla="*/ 7 w 113"/>
                <a:gd name="T7" fmla="*/ 103 h 128"/>
                <a:gd name="T8" fmla="*/ 7 w 113"/>
                <a:gd name="T9" fmla="*/ 91 h 128"/>
                <a:gd name="T10" fmla="*/ 14 w 113"/>
                <a:gd name="T11" fmla="*/ 91 h 128"/>
                <a:gd name="T12" fmla="*/ 24 w 113"/>
                <a:gd name="T13" fmla="*/ 84 h 128"/>
                <a:gd name="T14" fmla="*/ 30 w 113"/>
                <a:gd name="T15" fmla="*/ 91 h 128"/>
                <a:gd name="T16" fmla="*/ 47 w 113"/>
                <a:gd name="T17" fmla="*/ 93 h 128"/>
                <a:gd name="T18" fmla="*/ 51 w 113"/>
                <a:gd name="T19" fmla="*/ 86 h 128"/>
                <a:gd name="T20" fmla="*/ 51 w 113"/>
                <a:gd name="T21" fmla="*/ 66 h 128"/>
                <a:gd name="T22" fmla="*/ 43 w 113"/>
                <a:gd name="T23" fmla="*/ 60 h 128"/>
                <a:gd name="T24" fmla="*/ 43 w 113"/>
                <a:gd name="T25" fmla="*/ 49 h 128"/>
                <a:gd name="T26" fmla="*/ 51 w 113"/>
                <a:gd name="T27" fmla="*/ 43 h 128"/>
                <a:gd name="T28" fmla="*/ 47 w 113"/>
                <a:gd name="T29" fmla="*/ 33 h 128"/>
                <a:gd name="T30" fmla="*/ 34 w 113"/>
                <a:gd name="T31" fmla="*/ 35 h 128"/>
                <a:gd name="T32" fmla="*/ 30 w 113"/>
                <a:gd name="T33" fmla="*/ 20 h 128"/>
                <a:gd name="T34" fmla="*/ 57 w 113"/>
                <a:gd name="T35" fmla="*/ 20 h 128"/>
                <a:gd name="T36" fmla="*/ 57 w 113"/>
                <a:gd name="T37" fmla="*/ 27 h 128"/>
                <a:gd name="T38" fmla="*/ 74 w 113"/>
                <a:gd name="T39" fmla="*/ 26 h 128"/>
                <a:gd name="T40" fmla="*/ 76 w 113"/>
                <a:gd name="T41" fmla="*/ 12 h 128"/>
                <a:gd name="T42" fmla="*/ 84 w 113"/>
                <a:gd name="T43" fmla="*/ 0 h 128"/>
                <a:gd name="T44" fmla="*/ 113 w 113"/>
                <a:gd name="T45" fmla="*/ 2 h 128"/>
                <a:gd name="T46" fmla="*/ 105 w 113"/>
                <a:gd name="T47" fmla="*/ 45 h 128"/>
                <a:gd name="T48" fmla="*/ 82 w 113"/>
                <a:gd name="T49" fmla="*/ 82 h 128"/>
                <a:gd name="T50" fmla="*/ 78 w 113"/>
                <a:gd name="T51" fmla="*/ 113 h 128"/>
                <a:gd name="T52" fmla="*/ 53 w 113"/>
                <a:gd name="T53" fmla="*/ 124 h 128"/>
                <a:gd name="T54" fmla="*/ 26 w 113"/>
                <a:gd name="T55" fmla="*/ 128 h 128"/>
                <a:gd name="T56" fmla="*/ 24 w 113"/>
                <a:gd name="T57" fmla="*/ 124 h 128"/>
                <a:gd name="T58" fmla="*/ 14 w 113"/>
                <a:gd name="T59" fmla="*/ 128 h 128"/>
                <a:gd name="T60" fmla="*/ 0 w 113"/>
                <a:gd name="T61" fmla="*/ 1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28">
                  <a:moveTo>
                    <a:pt x="0" y="113"/>
                  </a:moveTo>
                  <a:lnTo>
                    <a:pt x="14" y="113"/>
                  </a:lnTo>
                  <a:lnTo>
                    <a:pt x="14" y="103"/>
                  </a:lnTo>
                  <a:lnTo>
                    <a:pt x="7" y="103"/>
                  </a:lnTo>
                  <a:lnTo>
                    <a:pt x="7" y="91"/>
                  </a:lnTo>
                  <a:lnTo>
                    <a:pt x="14" y="91"/>
                  </a:lnTo>
                  <a:lnTo>
                    <a:pt x="24" y="84"/>
                  </a:lnTo>
                  <a:lnTo>
                    <a:pt x="30" y="91"/>
                  </a:lnTo>
                  <a:lnTo>
                    <a:pt x="47" y="93"/>
                  </a:lnTo>
                  <a:lnTo>
                    <a:pt x="51" y="86"/>
                  </a:lnTo>
                  <a:lnTo>
                    <a:pt x="51" y="66"/>
                  </a:lnTo>
                  <a:lnTo>
                    <a:pt x="43" y="60"/>
                  </a:lnTo>
                  <a:lnTo>
                    <a:pt x="43" y="49"/>
                  </a:lnTo>
                  <a:lnTo>
                    <a:pt x="51" y="43"/>
                  </a:lnTo>
                  <a:lnTo>
                    <a:pt x="47" y="33"/>
                  </a:lnTo>
                  <a:lnTo>
                    <a:pt x="34" y="35"/>
                  </a:lnTo>
                  <a:lnTo>
                    <a:pt x="30" y="20"/>
                  </a:lnTo>
                  <a:lnTo>
                    <a:pt x="57" y="20"/>
                  </a:lnTo>
                  <a:lnTo>
                    <a:pt x="57" y="27"/>
                  </a:lnTo>
                  <a:lnTo>
                    <a:pt x="74" y="26"/>
                  </a:lnTo>
                  <a:lnTo>
                    <a:pt x="76" y="12"/>
                  </a:lnTo>
                  <a:lnTo>
                    <a:pt x="84" y="0"/>
                  </a:lnTo>
                  <a:lnTo>
                    <a:pt x="113" y="2"/>
                  </a:lnTo>
                  <a:lnTo>
                    <a:pt x="105" y="45"/>
                  </a:lnTo>
                  <a:lnTo>
                    <a:pt x="82" y="82"/>
                  </a:lnTo>
                  <a:lnTo>
                    <a:pt x="78" y="113"/>
                  </a:lnTo>
                  <a:lnTo>
                    <a:pt x="53" y="124"/>
                  </a:lnTo>
                  <a:lnTo>
                    <a:pt x="26" y="128"/>
                  </a:lnTo>
                  <a:lnTo>
                    <a:pt x="24" y="124"/>
                  </a:lnTo>
                  <a:lnTo>
                    <a:pt x="14" y="128"/>
                  </a:lnTo>
                  <a:lnTo>
                    <a:pt x="0" y="113"/>
                  </a:lnTo>
                  <a:close/>
                </a:path>
              </a:pathLst>
            </a:custGeom>
            <a:grpFill/>
            <a:ln w="9525">
              <a:solidFill>
                <a:schemeClr val="bg2"/>
              </a:solidFill>
              <a:round/>
              <a:headEnd/>
              <a:tailEnd/>
            </a:ln>
          </p:spPr>
          <p:txBody>
            <a:bodyPr/>
            <a:lstStyle/>
            <a:p>
              <a:pPr>
                <a:defRPr/>
              </a:pPr>
              <a:endParaRPr lang="en-GB" dirty="0"/>
            </a:p>
          </p:txBody>
        </p:sp>
        <p:sp>
          <p:nvSpPr>
            <p:cNvPr id="1238" name="Freeform 404">
              <a:extLst>
                <a:ext uri="{FF2B5EF4-FFF2-40B4-BE49-F238E27FC236}">
                  <a16:creationId xmlns:a16="http://schemas.microsoft.com/office/drawing/2014/main" id="{34601705-E454-4BF3-96BB-03750FA6A110}"/>
                </a:ext>
              </a:extLst>
            </p:cNvPr>
            <p:cNvSpPr>
              <a:spLocks/>
            </p:cNvSpPr>
            <p:nvPr/>
          </p:nvSpPr>
          <p:spPr bwMode="auto">
            <a:xfrm>
              <a:off x="2831" y="2825"/>
              <a:ext cx="114" cy="128"/>
            </a:xfrm>
            <a:custGeom>
              <a:avLst/>
              <a:gdLst>
                <a:gd name="T0" fmla="*/ 0 w 113"/>
                <a:gd name="T1" fmla="*/ 113 h 128"/>
                <a:gd name="T2" fmla="*/ 14 w 113"/>
                <a:gd name="T3" fmla="*/ 113 h 128"/>
                <a:gd name="T4" fmla="*/ 14 w 113"/>
                <a:gd name="T5" fmla="*/ 103 h 128"/>
                <a:gd name="T6" fmla="*/ 7 w 113"/>
                <a:gd name="T7" fmla="*/ 103 h 128"/>
                <a:gd name="T8" fmla="*/ 7 w 113"/>
                <a:gd name="T9" fmla="*/ 91 h 128"/>
                <a:gd name="T10" fmla="*/ 14 w 113"/>
                <a:gd name="T11" fmla="*/ 91 h 128"/>
                <a:gd name="T12" fmla="*/ 24 w 113"/>
                <a:gd name="T13" fmla="*/ 84 h 128"/>
                <a:gd name="T14" fmla="*/ 30 w 113"/>
                <a:gd name="T15" fmla="*/ 91 h 128"/>
                <a:gd name="T16" fmla="*/ 47 w 113"/>
                <a:gd name="T17" fmla="*/ 93 h 128"/>
                <a:gd name="T18" fmla="*/ 51 w 113"/>
                <a:gd name="T19" fmla="*/ 86 h 128"/>
                <a:gd name="T20" fmla="*/ 51 w 113"/>
                <a:gd name="T21" fmla="*/ 66 h 128"/>
                <a:gd name="T22" fmla="*/ 43 w 113"/>
                <a:gd name="T23" fmla="*/ 60 h 128"/>
                <a:gd name="T24" fmla="*/ 43 w 113"/>
                <a:gd name="T25" fmla="*/ 49 h 128"/>
                <a:gd name="T26" fmla="*/ 51 w 113"/>
                <a:gd name="T27" fmla="*/ 43 h 128"/>
                <a:gd name="T28" fmla="*/ 47 w 113"/>
                <a:gd name="T29" fmla="*/ 33 h 128"/>
                <a:gd name="T30" fmla="*/ 34 w 113"/>
                <a:gd name="T31" fmla="*/ 35 h 128"/>
                <a:gd name="T32" fmla="*/ 30 w 113"/>
                <a:gd name="T33" fmla="*/ 20 h 128"/>
                <a:gd name="T34" fmla="*/ 59 w 113"/>
                <a:gd name="T35" fmla="*/ 20 h 128"/>
                <a:gd name="T36" fmla="*/ 59 w 113"/>
                <a:gd name="T37" fmla="*/ 27 h 128"/>
                <a:gd name="T38" fmla="*/ 76 w 113"/>
                <a:gd name="T39" fmla="*/ 26 h 128"/>
                <a:gd name="T40" fmla="*/ 78 w 113"/>
                <a:gd name="T41" fmla="*/ 12 h 128"/>
                <a:gd name="T42" fmla="*/ 86 w 113"/>
                <a:gd name="T43" fmla="*/ 0 h 128"/>
                <a:gd name="T44" fmla="*/ 115 w 113"/>
                <a:gd name="T45" fmla="*/ 2 h 128"/>
                <a:gd name="T46" fmla="*/ 107 w 113"/>
                <a:gd name="T47" fmla="*/ 45 h 128"/>
                <a:gd name="T48" fmla="*/ 84 w 113"/>
                <a:gd name="T49" fmla="*/ 82 h 128"/>
                <a:gd name="T50" fmla="*/ 80 w 113"/>
                <a:gd name="T51" fmla="*/ 113 h 128"/>
                <a:gd name="T52" fmla="*/ 53 w 113"/>
                <a:gd name="T53" fmla="*/ 124 h 128"/>
                <a:gd name="T54" fmla="*/ 26 w 113"/>
                <a:gd name="T55" fmla="*/ 128 h 128"/>
                <a:gd name="T56" fmla="*/ 24 w 113"/>
                <a:gd name="T57" fmla="*/ 124 h 128"/>
                <a:gd name="T58" fmla="*/ 14 w 113"/>
                <a:gd name="T59" fmla="*/ 128 h 128"/>
                <a:gd name="T60" fmla="*/ 0 w 113"/>
                <a:gd name="T61" fmla="*/ 113 h 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128">
                  <a:moveTo>
                    <a:pt x="0" y="113"/>
                  </a:moveTo>
                  <a:lnTo>
                    <a:pt x="14" y="113"/>
                  </a:lnTo>
                  <a:lnTo>
                    <a:pt x="14" y="103"/>
                  </a:lnTo>
                  <a:lnTo>
                    <a:pt x="7" y="103"/>
                  </a:lnTo>
                  <a:lnTo>
                    <a:pt x="7" y="91"/>
                  </a:lnTo>
                  <a:lnTo>
                    <a:pt x="14" y="91"/>
                  </a:lnTo>
                  <a:lnTo>
                    <a:pt x="24" y="84"/>
                  </a:lnTo>
                  <a:lnTo>
                    <a:pt x="30" y="91"/>
                  </a:lnTo>
                  <a:lnTo>
                    <a:pt x="47" y="93"/>
                  </a:lnTo>
                  <a:lnTo>
                    <a:pt x="51" y="86"/>
                  </a:lnTo>
                  <a:lnTo>
                    <a:pt x="51" y="66"/>
                  </a:lnTo>
                  <a:lnTo>
                    <a:pt x="43" y="60"/>
                  </a:lnTo>
                  <a:lnTo>
                    <a:pt x="43" y="49"/>
                  </a:lnTo>
                  <a:lnTo>
                    <a:pt x="51" y="43"/>
                  </a:lnTo>
                  <a:lnTo>
                    <a:pt x="47" y="33"/>
                  </a:lnTo>
                  <a:lnTo>
                    <a:pt x="34" y="35"/>
                  </a:lnTo>
                  <a:lnTo>
                    <a:pt x="30" y="20"/>
                  </a:lnTo>
                  <a:lnTo>
                    <a:pt x="57" y="20"/>
                  </a:lnTo>
                  <a:lnTo>
                    <a:pt x="57" y="27"/>
                  </a:lnTo>
                  <a:lnTo>
                    <a:pt x="74" y="26"/>
                  </a:lnTo>
                  <a:lnTo>
                    <a:pt x="76" y="12"/>
                  </a:lnTo>
                  <a:lnTo>
                    <a:pt x="84" y="0"/>
                  </a:lnTo>
                  <a:lnTo>
                    <a:pt x="113" y="2"/>
                  </a:lnTo>
                  <a:lnTo>
                    <a:pt x="105" y="45"/>
                  </a:lnTo>
                  <a:lnTo>
                    <a:pt x="82" y="82"/>
                  </a:lnTo>
                  <a:lnTo>
                    <a:pt x="78" y="113"/>
                  </a:lnTo>
                  <a:lnTo>
                    <a:pt x="53" y="124"/>
                  </a:lnTo>
                  <a:lnTo>
                    <a:pt x="26" y="128"/>
                  </a:lnTo>
                  <a:lnTo>
                    <a:pt x="24" y="124"/>
                  </a:lnTo>
                  <a:lnTo>
                    <a:pt x="14" y="128"/>
                  </a:lnTo>
                  <a:lnTo>
                    <a:pt x="0" y="11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39" name="Kenya">
            <a:extLst>
              <a:ext uri="{FF2B5EF4-FFF2-40B4-BE49-F238E27FC236}">
                <a16:creationId xmlns:a16="http://schemas.microsoft.com/office/drawing/2014/main" id="{9A845EF1-D058-4A47-B58B-9FC01475C086}"/>
              </a:ext>
            </a:extLst>
          </p:cNvPr>
          <p:cNvGrpSpPr>
            <a:grpSpLocks/>
          </p:cNvGrpSpPr>
          <p:nvPr/>
        </p:nvGrpSpPr>
        <p:grpSpPr bwMode="auto">
          <a:xfrm>
            <a:off x="7581514" y="4322086"/>
            <a:ext cx="169801" cy="211794"/>
            <a:chOff x="3182" y="2810"/>
            <a:chExt cx="123" cy="143"/>
          </a:xfrm>
          <a:solidFill>
            <a:schemeClr val="accent1"/>
          </a:solidFill>
        </p:grpSpPr>
        <p:sp>
          <p:nvSpPr>
            <p:cNvPr id="1240" name="Freeform 406">
              <a:extLst>
                <a:ext uri="{FF2B5EF4-FFF2-40B4-BE49-F238E27FC236}">
                  <a16:creationId xmlns:a16="http://schemas.microsoft.com/office/drawing/2014/main" id="{BD98C677-610C-402D-AEDA-2C9EED03015E}"/>
                </a:ext>
              </a:extLst>
            </p:cNvPr>
            <p:cNvSpPr>
              <a:spLocks/>
            </p:cNvSpPr>
            <p:nvPr/>
          </p:nvSpPr>
          <p:spPr bwMode="auto">
            <a:xfrm>
              <a:off x="3182" y="2810"/>
              <a:ext cx="123" cy="143"/>
            </a:xfrm>
            <a:custGeom>
              <a:avLst/>
              <a:gdLst>
                <a:gd name="T0" fmla="*/ 8 w 123"/>
                <a:gd name="T1" fmla="*/ 0 h 143"/>
                <a:gd name="T2" fmla="*/ 28 w 123"/>
                <a:gd name="T3" fmla="*/ 0 h 143"/>
                <a:gd name="T4" fmla="*/ 63 w 123"/>
                <a:gd name="T5" fmla="*/ 15 h 143"/>
                <a:gd name="T6" fmla="*/ 86 w 123"/>
                <a:gd name="T7" fmla="*/ 17 h 143"/>
                <a:gd name="T8" fmla="*/ 106 w 123"/>
                <a:gd name="T9" fmla="*/ 5 h 143"/>
                <a:gd name="T10" fmla="*/ 112 w 123"/>
                <a:gd name="T11" fmla="*/ 13 h 143"/>
                <a:gd name="T12" fmla="*/ 123 w 123"/>
                <a:gd name="T13" fmla="*/ 9 h 143"/>
                <a:gd name="T14" fmla="*/ 123 w 123"/>
                <a:gd name="T15" fmla="*/ 19 h 143"/>
                <a:gd name="T16" fmla="*/ 108 w 123"/>
                <a:gd name="T17" fmla="*/ 29 h 143"/>
                <a:gd name="T18" fmla="*/ 110 w 123"/>
                <a:gd name="T19" fmla="*/ 83 h 143"/>
                <a:gd name="T20" fmla="*/ 119 w 123"/>
                <a:gd name="T21" fmla="*/ 95 h 143"/>
                <a:gd name="T22" fmla="*/ 110 w 123"/>
                <a:gd name="T23" fmla="*/ 102 h 143"/>
                <a:gd name="T24" fmla="*/ 98 w 123"/>
                <a:gd name="T25" fmla="*/ 114 h 143"/>
                <a:gd name="T26" fmla="*/ 90 w 123"/>
                <a:gd name="T27" fmla="*/ 131 h 143"/>
                <a:gd name="T28" fmla="*/ 84 w 123"/>
                <a:gd name="T29" fmla="*/ 143 h 143"/>
                <a:gd name="T30" fmla="*/ 61 w 123"/>
                <a:gd name="T31" fmla="*/ 126 h 143"/>
                <a:gd name="T32" fmla="*/ 57 w 123"/>
                <a:gd name="T33" fmla="*/ 116 h 143"/>
                <a:gd name="T34" fmla="*/ 6 w 123"/>
                <a:gd name="T35" fmla="*/ 89 h 143"/>
                <a:gd name="T36" fmla="*/ 2 w 123"/>
                <a:gd name="T37" fmla="*/ 89 h 143"/>
                <a:gd name="T38" fmla="*/ 6 w 123"/>
                <a:gd name="T39" fmla="*/ 75 h 143"/>
                <a:gd name="T40" fmla="*/ 4 w 123"/>
                <a:gd name="T41" fmla="*/ 64 h 143"/>
                <a:gd name="T42" fmla="*/ 18 w 123"/>
                <a:gd name="T43" fmla="*/ 48 h 143"/>
                <a:gd name="T44" fmla="*/ 12 w 123"/>
                <a:gd name="T45" fmla="*/ 27 h 143"/>
                <a:gd name="T46" fmla="*/ 0 w 123"/>
                <a:gd name="T47" fmla="*/ 7 h 143"/>
                <a:gd name="T48" fmla="*/ 8 w 123"/>
                <a:gd name="T49" fmla="*/ 0 h 1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3" h="143">
                  <a:moveTo>
                    <a:pt x="8" y="0"/>
                  </a:moveTo>
                  <a:lnTo>
                    <a:pt x="28" y="0"/>
                  </a:lnTo>
                  <a:lnTo>
                    <a:pt x="63" y="15"/>
                  </a:lnTo>
                  <a:lnTo>
                    <a:pt x="86" y="17"/>
                  </a:lnTo>
                  <a:lnTo>
                    <a:pt x="106" y="5"/>
                  </a:lnTo>
                  <a:lnTo>
                    <a:pt x="112" y="13"/>
                  </a:lnTo>
                  <a:lnTo>
                    <a:pt x="123" y="9"/>
                  </a:lnTo>
                  <a:lnTo>
                    <a:pt x="123" y="19"/>
                  </a:lnTo>
                  <a:lnTo>
                    <a:pt x="108" y="29"/>
                  </a:lnTo>
                  <a:lnTo>
                    <a:pt x="110" y="83"/>
                  </a:lnTo>
                  <a:lnTo>
                    <a:pt x="119" y="95"/>
                  </a:lnTo>
                  <a:lnTo>
                    <a:pt x="110" y="102"/>
                  </a:lnTo>
                  <a:lnTo>
                    <a:pt x="98" y="114"/>
                  </a:lnTo>
                  <a:lnTo>
                    <a:pt x="90" y="131"/>
                  </a:lnTo>
                  <a:lnTo>
                    <a:pt x="84" y="143"/>
                  </a:lnTo>
                  <a:lnTo>
                    <a:pt x="61" y="126"/>
                  </a:lnTo>
                  <a:lnTo>
                    <a:pt x="57" y="116"/>
                  </a:lnTo>
                  <a:lnTo>
                    <a:pt x="6" y="89"/>
                  </a:lnTo>
                  <a:lnTo>
                    <a:pt x="2" y="89"/>
                  </a:lnTo>
                  <a:lnTo>
                    <a:pt x="6" y="75"/>
                  </a:lnTo>
                  <a:lnTo>
                    <a:pt x="4" y="64"/>
                  </a:lnTo>
                  <a:lnTo>
                    <a:pt x="18" y="48"/>
                  </a:lnTo>
                  <a:lnTo>
                    <a:pt x="12" y="27"/>
                  </a:lnTo>
                  <a:lnTo>
                    <a:pt x="0" y="7"/>
                  </a:lnTo>
                  <a:lnTo>
                    <a:pt x="8" y="0"/>
                  </a:lnTo>
                  <a:close/>
                </a:path>
              </a:pathLst>
            </a:custGeom>
            <a:grpFill/>
            <a:ln w="9525">
              <a:solidFill>
                <a:schemeClr val="accent1"/>
              </a:solidFill>
              <a:round/>
              <a:headEnd/>
              <a:tailEnd/>
            </a:ln>
          </p:spPr>
          <p:txBody>
            <a:bodyPr/>
            <a:lstStyle/>
            <a:p>
              <a:pPr>
                <a:defRPr/>
              </a:pPr>
              <a:endParaRPr lang="en-GB" dirty="0"/>
            </a:p>
          </p:txBody>
        </p:sp>
        <p:sp>
          <p:nvSpPr>
            <p:cNvPr id="1241" name="Freeform 407">
              <a:extLst>
                <a:ext uri="{FF2B5EF4-FFF2-40B4-BE49-F238E27FC236}">
                  <a16:creationId xmlns:a16="http://schemas.microsoft.com/office/drawing/2014/main" id="{B97F7E94-2317-4126-B5F0-C3FE2E74DEE3}"/>
                </a:ext>
              </a:extLst>
            </p:cNvPr>
            <p:cNvSpPr>
              <a:spLocks/>
            </p:cNvSpPr>
            <p:nvPr/>
          </p:nvSpPr>
          <p:spPr bwMode="auto">
            <a:xfrm>
              <a:off x="3182" y="2810"/>
              <a:ext cx="123" cy="143"/>
            </a:xfrm>
            <a:custGeom>
              <a:avLst/>
              <a:gdLst>
                <a:gd name="T0" fmla="*/ 8 w 123"/>
                <a:gd name="T1" fmla="*/ 0 h 143"/>
                <a:gd name="T2" fmla="*/ 28 w 123"/>
                <a:gd name="T3" fmla="*/ 0 h 143"/>
                <a:gd name="T4" fmla="*/ 63 w 123"/>
                <a:gd name="T5" fmla="*/ 15 h 143"/>
                <a:gd name="T6" fmla="*/ 86 w 123"/>
                <a:gd name="T7" fmla="*/ 17 h 143"/>
                <a:gd name="T8" fmla="*/ 106 w 123"/>
                <a:gd name="T9" fmla="*/ 5 h 143"/>
                <a:gd name="T10" fmla="*/ 112 w 123"/>
                <a:gd name="T11" fmla="*/ 13 h 143"/>
                <a:gd name="T12" fmla="*/ 123 w 123"/>
                <a:gd name="T13" fmla="*/ 9 h 143"/>
                <a:gd name="T14" fmla="*/ 123 w 123"/>
                <a:gd name="T15" fmla="*/ 19 h 143"/>
                <a:gd name="T16" fmla="*/ 108 w 123"/>
                <a:gd name="T17" fmla="*/ 29 h 143"/>
                <a:gd name="T18" fmla="*/ 110 w 123"/>
                <a:gd name="T19" fmla="*/ 83 h 143"/>
                <a:gd name="T20" fmla="*/ 119 w 123"/>
                <a:gd name="T21" fmla="*/ 95 h 143"/>
                <a:gd name="T22" fmla="*/ 110 w 123"/>
                <a:gd name="T23" fmla="*/ 102 h 143"/>
                <a:gd name="T24" fmla="*/ 98 w 123"/>
                <a:gd name="T25" fmla="*/ 114 h 143"/>
                <a:gd name="T26" fmla="*/ 90 w 123"/>
                <a:gd name="T27" fmla="*/ 131 h 143"/>
                <a:gd name="T28" fmla="*/ 84 w 123"/>
                <a:gd name="T29" fmla="*/ 143 h 143"/>
                <a:gd name="T30" fmla="*/ 61 w 123"/>
                <a:gd name="T31" fmla="*/ 126 h 143"/>
                <a:gd name="T32" fmla="*/ 57 w 123"/>
                <a:gd name="T33" fmla="*/ 116 h 143"/>
                <a:gd name="T34" fmla="*/ 6 w 123"/>
                <a:gd name="T35" fmla="*/ 89 h 143"/>
                <a:gd name="T36" fmla="*/ 2 w 123"/>
                <a:gd name="T37" fmla="*/ 89 h 143"/>
                <a:gd name="T38" fmla="*/ 6 w 123"/>
                <a:gd name="T39" fmla="*/ 75 h 143"/>
                <a:gd name="T40" fmla="*/ 4 w 123"/>
                <a:gd name="T41" fmla="*/ 64 h 143"/>
                <a:gd name="T42" fmla="*/ 18 w 123"/>
                <a:gd name="T43" fmla="*/ 48 h 143"/>
                <a:gd name="T44" fmla="*/ 12 w 123"/>
                <a:gd name="T45" fmla="*/ 27 h 143"/>
                <a:gd name="T46" fmla="*/ 0 w 123"/>
                <a:gd name="T47" fmla="*/ 7 h 143"/>
                <a:gd name="T48" fmla="*/ 8 w 123"/>
                <a:gd name="T49" fmla="*/ 0 h 1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3" h="143">
                  <a:moveTo>
                    <a:pt x="8" y="0"/>
                  </a:moveTo>
                  <a:lnTo>
                    <a:pt x="28" y="0"/>
                  </a:lnTo>
                  <a:lnTo>
                    <a:pt x="63" y="15"/>
                  </a:lnTo>
                  <a:lnTo>
                    <a:pt x="86" y="17"/>
                  </a:lnTo>
                  <a:lnTo>
                    <a:pt x="106" y="5"/>
                  </a:lnTo>
                  <a:lnTo>
                    <a:pt x="112" y="13"/>
                  </a:lnTo>
                  <a:lnTo>
                    <a:pt x="123" y="9"/>
                  </a:lnTo>
                  <a:lnTo>
                    <a:pt x="123" y="19"/>
                  </a:lnTo>
                  <a:lnTo>
                    <a:pt x="108" y="29"/>
                  </a:lnTo>
                  <a:lnTo>
                    <a:pt x="110" y="83"/>
                  </a:lnTo>
                  <a:lnTo>
                    <a:pt x="119" y="95"/>
                  </a:lnTo>
                  <a:lnTo>
                    <a:pt x="110" y="102"/>
                  </a:lnTo>
                  <a:lnTo>
                    <a:pt x="98" y="114"/>
                  </a:lnTo>
                  <a:lnTo>
                    <a:pt x="90" y="131"/>
                  </a:lnTo>
                  <a:lnTo>
                    <a:pt x="84" y="143"/>
                  </a:lnTo>
                  <a:lnTo>
                    <a:pt x="61" y="126"/>
                  </a:lnTo>
                  <a:lnTo>
                    <a:pt x="57" y="116"/>
                  </a:lnTo>
                  <a:lnTo>
                    <a:pt x="6" y="89"/>
                  </a:lnTo>
                  <a:lnTo>
                    <a:pt x="2" y="89"/>
                  </a:lnTo>
                  <a:lnTo>
                    <a:pt x="6" y="75"/>
                  </a:lnTo>
                  <a:lnTo>
                    <a:pt x="4" y="64"/>
                  </a:lnTo>
                  <a:lnTo>
                    <a:pt x="18" y="48"/>
                  </a:lnTo>
                  <a:lnTo>
                    <a:pt x="12" y="27"/>
                  </a:lnTo>
                  <a:lnTo>
                    <a:pt x="0" y="7"/>
                  </a:lnTo>
                  <a:lnTo>
                    <a:pt x="8" y="0"/>
                  </a:lnTo>
                  <a:close/>
                </a:path>
              </a:pathLst>
            </a:custGeom>
            <a:grpFill/>
            <a:ln w="7938" cap="rnd">
              <a:solidFill>
                <a:schemeClr val="accent1"/>
              </a:solidFill>
              <a:prstDash val="solid"/>
              <a:round/>
              <a:headEnd/>
              <a:tailEnd/>
            </a:ln>
          </p:spPr>
          <p:txBody>
            <a:bodyPr/>
            <a:lstStyle/>
            <a:p>
              <a:pPr>
                <a:defRPr/>
              </a:pPr>
              <a:endParaRPr lang="en-GB" dirty="0"/>
            </a:p>
          </p:txBody>
        </p:sp>
      </p:grpSp>
      <p:grpSp>
        <p:nvGrpSpPr>
          <p:cNvPr id="1242" name="Gabon">
            <a:extLst>
              <a:ext uri="{FF2B5EF4-FFF2-40B4-BE49-F238E27FC236}">
                <a16:creationId xmlns:a16="http://schemas.microsoft.com/office/drawing/2014/main" id="{D6B1474D-49EE-4E94-995B-B895D32AC761}"/>
              </a:ext>
            </a:extLst>
          </p:cNvPr>
          <p:cNvGrpSpPr>
            <a:grpSpLocks/>
          </p:cNvGrpSpPr>
          <p:nvPr/>
        </p:nvGrpSpPr>
        <p:grpSpPr bwMode="auto">
          <a:xfrm>
            <a:off x="7047260" y="4372444"/>
            <a:ext cx="120104" cy="139221"/>
            <a:chOff x="2796" y="2844"/>
            <a:chExt cx="86" cy="94"/>
          </a:xfrm>
          <a:solidFill>
            <a:schemeClr val="bg2"/>
          </a:solidFill>
        </p:grpSpPr>
        <p:sp>
          <p:nvSpPr>
            <p:cNvPr id="1243" name="Freeform 409">
              <a:extLst>
                <a:ext uri="{FF2B5EF4-FFF2-40B4-BE49-F238E27FC236}">
                  <a16:creationId xmlns:a16="http://schemas.microsoft.com/office/drawing/2014/main" id="{347278A0-0759-46C3-884B-7CB172F46D7B}"/>
                </a:ext>
              </a:extLst>
            </p:cNvPr>
            <p:cNvSpPr>
              <a:spLocks/>
            </p:cNvSpPr>
            <p:nvPr/>
          </p:nvSpPr>
          <p:spPr bwMode="auto">
            <a:xfrm>
              <a:off x="2796" y="2844"/>
              <a:ext cx="86" cy="94"/>
            </a:xfrm>
            <a:custGeom>
              <a:avLst/>
              <a:gdLst>
                <a:gd name="T0" fmla="*/ 37 w 86"/>
                <a:gd name="T1" fmla="*/ 0 h 94"/>
                <a:gd name="T2" fmla="*/ 64 w 86"/>
                <a:gd name="T3" fmla="*/ 0 h 94"/>
                <a:gd name="T4" fmla="*/ 68 w 86"/>
                <a:gd name="T5" fmla="*/ 16 h 94"/>
                <a:gd name="T6" fmla="*/ 82 w 86"/>
                <a:gd name="T7" fmla="*/ 14 h 94"/>
                <a:gd name="T8" fmla="*/ 86 w 86"/>
                <a:gd name="T9" fmla="*/ 24 h 94"/>
                <a:gd name="T10" fmla="*/ 78 w 86"/>
                <a:gd name="T11" fmla="*/ 30 h 94"/>
                <a:gd name="T12" fmla="*/ 78 w 86"/>
                <a:gd name="T13" fmla="*/ 41 h 94"/>
                <a:gd name="T14" fmla="*/ 86 w 86"/>
                <a:gd name="T15" fmla="*/ 47 h 94"/>
                <a:gd name="T16" fmla="*/ 86 w 86"/>
                <a:gd name="T17" fmla="*/ 67 h 94"/>
                <a:gd name="T18" fmla="*/ 82 w 86"/>
                <a:gd name="T19" fmla="*/ 75 h 94"/>
                <a:gd name="T20" fmla="*/ 64 w 86"/>
                <a:gd name="T21" fmla="*/ 73 h 94"/>
                <a:gd name="T22" fmla="*/ 59 w 86"/>
                <a:gd name="T23" fmla="*/ 65 h 94"/>
                <a:gd name="T24" fmla="*/ 49 w 86"/>
                <a:gd name="T25" fmla="*/ 73 h 94"/>
                <a:gd name="T26" fmla="*/ 41 w 86"/>
                <a:gd name="T27" fmla="*/ 73 h 94"/>
                <a:gd name="T28" fmla="*/ 41 w 86"/>
                <a:gd name="T29" fmla="*/ 84 h 94"/>
                <a:gd name="T30" fmla="*/ 49 w 86"/>
                <a:gd name="T31" fmla="*/ 84 h 94"/>
                <a:gd name="T32" fmla="*/ 49 w 86"/>
                <a:gd name="T33" fmla="*/ 94 h 94"/>
                <a:gd name="T34" fmla="*/ 34 w 86"/>
                <a:gd name="T35" fmla="*/ 94 h 94"/>
                <a:gd name="T36" fmla="*/ 17 w 86"/>
                <a:gd name="T37" fmla="*/ 81 h 94"/>
                <a:gd name="T38" fmla="*/ 9 w 86"/>
                <a:gd name="T39" fmla="*/ 67 h 94"/>
                <a:gd name="T40" fmla="*/ 0 w 86"/>
                <a:gd name="T41" fmla="*/ 47 h 94"/>
                <a:gd name="T42" fmla="*/ 9 w 86"/>
                <a:gd name="T43" fmla="*/ 32 h 94"/>
                <a:gd name="T44" fmla="*/ 11 w 86"/>
                <a:gd name="T45" fmla="*/ 24 h 94"/>
                <a:gd name="T46" fmla="*/ 34 w 86"/>
                <a:gd name="T47" fmla="*/ 22 h 94"/>
                <a:gd name="T48" fmla="*/ 37 w 86"/>
                <a:gd name="T4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94">
                  <a:moveTo>
                    <a:pt x="37" y="0"/>
                  </a:moveTo>
                  <a:lnTo>
                    <a:pt x="64" y="0"/>
                  </a:lnTo>
                  <a:lnTo>
                    <a:pt x="68" y="16"/>
                  </a:lnTo>
                  <a:lnTo>
                    <a:pt x="82" y="14"/>
                  </a:lnTo>
                  <a:lnTo>
                    <a:pt x="86" y="24"/>
                  </a:lnTo>
                  <a:lnTo>
                    <a:pt x="78" y="30"/>
                  </a:lnTo>
                  <a:lnTo>
                    <a:pt x="78" y="41"/>
                  </a:lnTo>
                  <a:lnTo>
                    <a:pt x="86" y="47"/>
                  </a:lnTo>
                  <a:lnTo>
                    <a:pt x="86" y="67"/>
                  </a:lnTo>
                  <a:lnTo>
                    <a:pt x="82" y="75"/>
                  </a:lnTo>
                  <a:lnTo>
                    <a:pt x="64" y="73"/>
                  </a:lnTo>
                  <a:lnTo>
                    <a:pt x="59" y="65"/>
                  </a:lnTo>
                  <a:lnTo>
                    <a:pt x="49" y="73"/>
                  </a:lnTo>
                  <a:lnTo>
                    <a:pt x="41" y="73"/>
                  </a:lnTo>
                  <a:lnTo>
                    <a:pt x="41" y="84"/>
                  </a:lnTo>
                  <a:lnTo>
                    <a:pt x="49" y="84"/>
                  </a:lnTo>
                  <a:lnTo>
                    <a:pt x="49" y="94"/>
                  </a:lnTo>
                  <a:lnTo>
                    <a:pt x="34" y="94"/>
                  </a:lnTo>
                  <a:lnTo>
                    <a:pt x="17" y="81"/>
                  </a:lnTo>
                  <a:lnTo>
                    <a:pt x="9" y="67"/>
                  </a:lnTo>
                  <a:lnTo>
                    <a:pt x="0" y="47"/>
                  </a:lnTo>
                  <a:lnTo>
                    <a:pt x="9" y="32"/>
                  </a:lnTo>
                  <a:lnTo>
                    <a:pt x="11" y="24"/>
                  </a:lnTo>
                  <a:lnTo>
                    <a:pt x="34" y="22"/>
                  </a:lnTo>
                  <a:lnTo>
                    <a:pt x="37" y="0"/>
                  </a:lnTo>
                  <a:close/>
                </a:path>
              </a:pathLst>
            </a:custGeom>
            <a:grpFill/>
            <a:ln w="9525">
              <a:solidFill>
                <a:schemeClr val="bg2"/>
              </a:solidFill>
              <a:round/>
              <a:headEnd/>
              <a:tailEnd/>
            </a:ln>
          </p:spPr>
          <p:txBody>
            <a:bodyPr/>
            <a:lstStyle/>
            <a:p>
              <a:pPr>
                <a:defRPr/>
              </a:pPr>
              <a:endParaRPr lang="en-GB" dirty="0"/>
            </a:p>
          </p:txBody>
        </p:sp>
        <p:sp>
          <p:nvSpPr>
            <p:cNvPr id="1244" name="Freeform 410">
              <a:extLst>
                <a:ext uri="{FF2B5EF4-FFF2-40B4-BE49-F238E27FC236}">
                  <a16:creationId xmlns:a16="http://schemas.microsoft.com/office/drawing/2014/main" id="{4E0C0065-6842-4D0B-B434-FF0368A1A8E0}"/>
                </a:ext>
              </a:extLst>
            </p:cNvPr>
            <p:cNvSpPr>
              <a:spLocks/>
            </p:cNvSpPr>
            <p:nvPr/>
          </p:nvSpPr>
          <p:spPr bwMode="auto">
            <a:xfrm>
              <a:off x="2796" y="2844"/>
              <a:ext cx="86" cy="94"/>
            </a:xfrm>
            <a:custGeom>
              <a:avLst/>
              <a:gdLst>
                <a:gd name="T0" fmla="*/ 37 w 86"/>
                <a:gd name="T1" fmla="*/ 0 h 94"/>
                <a:gd name="T2" fmla="*/ 64 w 86"/>
                <a:gd name="T3" fmla="*/ 0 h 94"/>
                <a:gd name="T4" fmla="*/ 68 w 86"/>
                <a:gd name="T5" fmla="*/ 16 h 94"/>
                <a:gd name="T6" fmla="*/ 82 w 86"/>
                <a:gd name="T7" fmla="*/ 14 h 94"/>
                <a:gd name="T8" fmla="*/ 86 w 86"/>
                <a:gd name="T9" fmla="*/ 24 h 94"/>
                <a:gd name="T10" fmla="*/ 78 w 86"/>
                <a:gd name="T11" fmla="*/ 30 h 94"/>
                <a:gd name="T12" fmla="*/ 78 w 86"/>
                <a:gd name="T13" fmla="*/ 41 h 94"/>
                <a:gd name="T14" fmla="*/ 86 w 86"/>
                <a:gd name="T15" fmla="*/ 47 h 94"/>
                <a:gd name="T16" fmla="*/ 86 w 86"/>
                <a:gd name="T17" fmla="*/ 67 h 94"/>
                <a:gd name="T18" fmla="*/ 82 w 86"/>
                <a:gd name="T19" fmla="*/ 75 h 94"/>
                <a:gd name="T20" fmla="*/ 64 w 86"/>
                <a:gd name="T21" fmla="*/ 73 h 94"/>
                <a:gd name="T22" fmla="*/ 59 w 86"/>
                <a:gd name="T23" fmla="*/ 65 h 94"/>
                <a:gd name="T24" fmla="*/ 49 w 86"/>
                <a:gd name="T25" fmla="*/ 73 h 94"/>
                <a:gd name="T26" fmla="*/ 41 w 86"/>
                <a:gd name="T27" fmla="*/ 73 h 94"/>
                <a:gd name="T28" fmla="*/ 41 w 86"/>
                <a:gd name="T29" fmla="*/ 84 h 94"/>
                <a:gd name="T30" fmla="*/ 49 w 86"/>
                <a:gd name="T31" fmla="*/ 84 h 94"/>
                <a:gd name="T32" fmla="*/ 49 w 86"/>
                <a:gd name="T33" fmla="*/ 94 h 94"/>
                <a:gd name="T34" fmla="*/ 34 w 86"/>
                <a:gd name="T35" fmla="*/ 94 h 94"/>
                <a:gd name="T36" fmla="*/ 17 w 86"/>
                <a:gd name="T37" fmla="*/ 81 h 94"/>
                <a:gd name="T38" fmla="*/ 9 w 86"/>
                <a:gd name="T39" fmla="*/ 67 h 94"/>
                <a:gd name="T40" fmla="*/ 0 w 86"/>
                <a:gd name="T41" fmla="*/ 47 h 94"/>
                <a:gd name="T42" fmla="*/ 9 w 86"/>
                <a:gd name="T43" fmla="*/ 32 h 94"/>
                <a:gd name="T44" fmla="*/ 11 w 86"/>
                <a:gd name="T45" fmla="*/ 24 h 94"/>
                <a:gd name="T46" fmla="*/ 34 w 86"/>
                <a:gd name="T47" fmla="*/ 22 h 94"/>
                <a:gd name="T48" fmla="*/ 37 w 86"/>
                <a:gd name="T49" fmla="*/ 0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94">
                  <a:moveTo>
                    <a:pt x="37" y="0"/>
                  </a:moveTo>
                  <a:lnTo>
                    <a:pt x="64" y="0"/>
                  </a:lnTo>
                  <a:lnTo>
                    <a:pt x="68" y="16"/>
                  </a:lnTo>
                  <a:lnTo>
                    <a:pt x="82" y="14"/>
                  </a:lnTo>
                  <a:lnTo>
                    <a:pt x="86" y="24"/>
                  </a:lnTo>
                  <a:lnTo>
                    <a:pt x="78" y="30"/>
                  </a:lnTo>
                  <a:lnTo>
                    <a:pt x="78" y="41"/>
                  </a:lnTo>
                  <a:lnTo>
                    <a:pt x="86" y="47"/>
                  </a:lnTo>
                  <a:lnTo>
                    <a:pt x="86" y="67"/>
                  </a:lnTo>
                  <a:lnTo>
                    <a:pt x="82" y="75"/>
                  </a:lnTo>
                  <a:lnTo>
                    <a:pt x="64" y="73"/>
                  </a:lnTo>
                  <a:lnTo>
                    <a:pt x="59" y="65"/>
                  </a:lnTo>
                  <a:lnTo>
                    <a:pt x="49" y="73"/>
                  </a:lnTo>
                  <a:lnTo>
                    <a:pt x="41" y="73"/>
                  </a:lnTo>
                  <a:lnTo>
                    <a:pt x="41" y="84"/>
                  </a:lnTo>
                  <a:lnTo>
                    <a:pt x="49" y="84"/>
                  </a:lnTo>
                  <a:lnTo>
                    <a:pt x="49" y="94"/>
                  </a:lnTo>
                  <a:lnTo>
                    <a:pt x="34" y="94"/>
                  </a:lnTo>
                  <a:lnTo>
                    <a:pt x="17" y="81"/>
                  </a:lnTo>
                  <a:lnTo>
                    <a:pt x="9" y="67"/>
                  </a:lnTo>
                  <a:lnTo>
                    <a:pt x="0" y="47"/>
                  </a:lnTo>
                  <a:lnTo>
                    <a:pt x="9" y="32"/>
                  </a:lnTo>
                  <a:lnTo>
                    <a:pt x="11" y="24"/>
                  </a:lnTo>
                  <a:lnTo>
                    <a:pt x="34" y="22"/>
                  </a:lnTo>
                  <a:lnTo>
                    <a:pt x="37"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45" name="Gambia">
            <a:extLst>
              <a:ext uri="{FF2B5EF4-FFF2-40B4-BE49-F238E27FC236}">
                <a16:creationId xmlns:a16="http://schemas.microsoft.com/office/drawing/2014/main" id="{E5B7209A-87D4-49BF-8569-5C9D97B47EC5}"/>
              </a:ext>
            </a:extLst>
          </p:cNvPr>
          <p:cNvGrpSpPr>
            <a:grpSpLocks/>
          </p:cNvGrpSpPr>
          <p:nvPr/>
        </p:nvGrpSpPr>
        <p:grpSpPr bwMode="auto">
          <a:xfrm>
            <a:off x="6488159" y="4111774"/>
            <a:ext cx="73166" cy="16292"/>
            <a:chOff x="2391" y="2668"/>
            <a:chExt cx="53" cy="11"/>
          </a:xfrm>
          <a:solidFill>
            <a:schemeClr val="bg2"/>
          </a:solidFill>
        </p:grpSpPr>
        <p:sp>
          <p:nvSpPr>
            <p:cNvPr id="1246" name="Freeform 415">
              <a:extLst>
                <a:ext uri="{FF2B5EF4-FFF2-40B4-BE49-F238E27FC236}">
                  <a16:creationId xmlns:a16="http://schemas.microsoft.com/office/drawing/2014/main" id="{8E47D021-8D96-4664-88CD-29068997C144}"/>
                </a:ext>
              </a:extLst>
            </p:cNvPr>
            <p:cNvSpPr>
              <a:spLocks/>
            </p:cNvSpPr>
            <p:nvPr/>
          </p:nvSpPr>
          <p:spPr bwMode="auto">
            <a:xfrm>
              <a:off x="2395" y="2668"/>
              <a:ext cx="49" cy="11"/>
            </a:xfrm>
            <a:custGeom>
              <a:avLst/>
              <a:gdLst>
                <a:gd name="T0" fmla="*/ 8 w 49"/>
                <a:gd name="T1" fmla="*/ 0 h 11"/>
                <a:gd name="T2" fmla="*/ 20 w 49"/>
                <a:gd name="T3" fmla="*/ 0 h 11"/>
                <a:gd name="T4" fmla="*/ 32 w 49"/>
                <a:gd name="T5" fmla="*/ 2 h 11"/>
                <a:gd name="T6" fmla="*/ 41 w 49"/>
                <a:gd name="T7" fmla="*/ 4 h 11"/>
                <a:gd name="T8" fmla="*/ 49 w 49"/>
                <a:gd name="T9" fmla="*/ 6 h 11"/>
                <a:gd name="T10" fmla="*/ 45 w 49"/>
                <a:gd name="T11" fmla="*/ 7 h 11"/>
                <a:gd name="T12" fmla="*/ 34 w 49"/>
                <a:gd name="T13" fmla="*/ 7 h 11"/>
                <a:gd name="T14" fmla="*/ 26 w 49"/>
                <a:gd name="T15" fmla="*/ 7 h 11"/>
                <a:gd name="T16" fmla="*/ 16 w 49"/>
                <a:gd name="T17" fmla="*/ 7 h 11"/>
                <a:gd name="T18" fmla="*/ 6 w 49"/>
                <a:gd name="T19" fmla="*/ 11 h 11"/>
                <a:gd name="T20" fmla="*/ 0 w 49"/>
                <a:gd name="T21" fmla="*/ 9 h 11"/>
                <a:gd name="T22" fmla="*/ 4 w 49"/>
                <a:gd name="T23" fmla="*/ 0 h 11"/>
                <a:gd name="T24" fmla="*/ 8 w 49"/>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1">
                  <a:moveTo>
                    <a:pt x="8" y="0"/>
                  </a:moveTo>
                  <a:lnTo>
                    <a:pt x="20" y="0"/>
                  </a:lnTo>
                  <a:lnTo>
                    <a:pt x="32" y="2"/>
                  </a:lnTo>
                  <a:lnTo>
                    <a:pt x="41" y="4"/>
                  </a:lnTo>
                  <a:lnTo>
                    <a:pt x="49" y="6"/>
                  </a:lnTo>
                  <a:lnTo>
                    <a:pt x="45" y="7"/>
                  </a:lnTo>
                  <a:lnTo>
                    <a:pt x="34" y="7"/>
                  </a:lnTo>
                  <a:lnTo>
                    <a:pt x="26" y="7"/>
                  </a:lnTo>
                  <a:lnTo>
                    <a:pt x="16" y="7"/>
                  </a:lnTo>
                  <a:lnTo>
                    <a:pt x="6" y="11"/>
                  </a:lnTo>
                  <a:lnTo>
                    <a:pt x="0" y="9"/>
                  </a:lnTo>
                  <a:lnTo>
                    <a:pt x="4" y="0"/>
                  </a:lnTo>
                  <a:lnTo>
                    <a:pt x="8" y="0"/>
                  </a:lnTo>
                  <a:close/>
                </a:path>
              </a:pathLst>
            </a:custGeom>
            <a:grpFill/>
            <a:ln w="9525">
              <a:solidFill>
                <a:schemeClr val="bg2"/>
              </a:solidFill>
              <a:round/>
              <a:headEnd/>
              <a:tailEnd/>
            </a:ln>
          </p:spPr>
          <p:txBody>
            <a:bodyPr/>
            <a:lstStyle/>
            <a:p>
              <a:pPr>
                <a:defRPr/>
              </a:pPr>
              <a:endParaRPr lang="en-GB" dirty="0"/>
            </a:p>
          </p:txBody>
        </p:sp>
        <p:sp>
          <p:nvSpPr>
            <p:cNvPr id="1247" name="Freeform 416">
              <a:extLst>
                <a:ext uri="{FF2B5EF4-FFF2-40B4-BE49-F238E27FC236}">
                  <a16:creationId xmlns:a16="http://schemas.microsoft.com/office/drawing/2014/main" id="{34D76D85-95D9-4F6B-84A0-3340B8D81C10}"/>
                </a:ext>
              </a:extLst>
            </p:cNvPr>
            <p:cNvSpPr>
              <a:spLocks/>
            </p:cNvSpPr>
            <p:nvPr/>
          </p:nvSpPr>
          <p:spPr bwMode="auto">
            <a:xfrm>
              <a:off x="2391" y="2668"/>
              <a:ext cx="49" cy="11"/>
            </a:xfrm>
            <a:custGeom>
              <a:avLst/>
              <a:gdLst>
                <a:gd name="T0" fmla="*/ 8 w 49"/>
                <a:gd name="T1" fmla="*/ 0 h 11"/>
                <a:gd name="T2" fmla="*/ 20 w 49"/>
                <a:gd name="T3" fmla="*/ 0 h 11"/>
                <a:gd name="T4" fmla="*/ 32 w 49"/>
                <a:gd name="T5" fmla="*/ 2 h 11"/>
                <a:gd name="T6" fmla="*/ 41 w 49"/>
                <a:gd name="T7" fmla="*/ 4 h 11"/>
                <a:gd name="T8" fmla="*/ 49 w 49"/>
                <a:gd name="T9" fmla="*/ 6 h 11"/>
                <a:gd name="T10" fmla="*/ 45 w 49"/>
                <a:gd name="T11" fmla="*/ 7 h 11"/>
                <a:gd name="T12" fmla="*/ 34 w 49"/>
                <a:gd name="T13" fmla="*/ 7 h 11"/>
                <a:gd name="T14" fmla="*/ 26 w 49"/>
                <a:gd name="T15" fmla="*/ 7 h 11"/>
                <a:gd name="T16" fmla="*/ 16 w 49"/>
                <a:gd name="T17" fmla="*/ 7 h 11"/>
                <a:gd name="T18" fmla="*/ 6 w 49"/>
                <a:gd name="T19" fmla="*/ 11 h 11"/>
                <a:gd name="T20" fmla="*/ 0 w 49"/>
                <a:gd name="T21" fmla="*/ 9 h 11"/>
                <a:gd name="T22" fmla="*/ 4 w 49"/>
                <a:gd name="T23" fmla="*/ 0 h 11"/>
                <a:gd name="T24" fmla="*/ 8 w 4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11">
                  <a:moveTo>
                    <a:pt x="8" y="0"/>
                  </a:moveTo>
                  <a:lnTo>
                    <a:pt x="20" y="0"/>
                  </a:lnTo>
                  <a:lnTo>
                    <a:pt x="32" y="2"/>
                  </a:lnTo>
                  <a:lnTo>
                    <a:pt x="41" y="4"/>
                  </a:lnTo>
                  <a:lnTo>
                    <a:pt x="49" y="6"/>
                  </a:lnTo>
                  <a:lnTo>
                    <a:pt x="45" y="7"/>
                  </a:lnTo>
                  <a:lnTo>
                    <a:pt x="34" y="7"/>
                  </a:lnTo>
                  <a:lnTo>
                    <a:pt x="26" y="7"/>
                  </a:lnTo>
                  <a:lnTo>
                    <a:pt x="16" y="7"/>
                  </a:lnTo>
                  <a:lnTo>
                    <a:pt x="6" y="11"/>
                  </a:lnTo>
                  <a:lnTo>
                    <a:pt x="0" y="9"/>
                  </a:lnTo>
                  <a:lnTo>
                    <a:pt x="4" y="0"/>
                  </a:lnTo>
                  <a:lnTo>
                    <a:pt x="8"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48" name="Senegal">
            <a:extLst>
              <a:ext uri="{FF2B5EF4-FFF2-40B4-BE49-F238E27FC236}">
                <a16:creationId xmlns:a16="http://schemas.microsoft.com/office/drawing/2014/main" id="{6495AC9D-D9DC-4C1E-AB81-799D69730AC7}"/>
              </a:ext>
            </a:extLst>
          </p:cNvPr>
          <p:cNvGrpSpPr>
            <a:grpSpLocks/>
          </p:cNvGrpSpPr>
          <p:nvPr/>
        </p:nvGrpSpPr>
        <p:grpSpPr bwMode="auto">
          <a:xfrm>
            <a:off x="6488160" y="4042165"/>
            <a:ext cx="124245" cy="100713"/>
            <a:chOff x="2391" y="2621"/>
            <a:chExt cx="90" cy="68"/>
          </a:xfrm>
          <a:solidFill>
            <a:schemeClr val="accent2"/>
          </a:solidFill>
        </p:grpSpPr>
        <p:sp>
          <p:nvSpPr>
            <p:cNvPr id="1249" name="Freeform 418">
              <a:extLst>
                <a:ext uri="{FF2B5EF4-FFF2-40B4-BE49-F238E27FC236}">
                  <a16:creationId xmlns:a16="http://schemas.microsoft.com/office/drawing/2014/main" id="{64584457-5825-4D3D-B405-C492D438CCC1}"/>
                </a:ext>
              </a:extLst>
            </p:cNvPr>
            <p:cNvSpPr>
              <a:spLocks/>
            </p:cNvSpPr>
            <p:nvPr/>
          </p:nvSpPr>
          <p:spPr bwMode="auto">
            <a:xfrm>
              <a:off x="2391" y="2621"/>
              <a:ext cx="90" cy="68"/>
            </a:xfrm>
            <a:custGeom>
              <a:avLst/>
              <a:gdLst>
                <a:gd name="T0" fmla="*/ 2 w 90"/>
                <a:gd name="T1" fmla="*/ 33 h 68"/>
                <a:gd name="T2" fmla="*/ 0 w 90"/>
                <a:gd name="T3" fmla="*/ 27 h 68"/>
                <a:gd name="T4" fmla="*/ 6 w 90"/>
                <a:gd name="T5" fmla="*/ 20 h 68"/>
                <a:gd name="T6" fmla="*/ 12 w 90"/>
                <a:gd name="T7" fmla="*/ 12 h 68"/>
                <a:gd name="T8" fmla="*/ 14 w 90"/>
                <a:gd name="T9" fmla="*/ 2 h 68"/>
                <a:gd name="T10" fmla="*/ 28 w 90"/>
                <a:gd name="T11" fmla="*/ 0 h 68"/>
                <a:gd name="T12" fmla="*/ 42 w 90"/>
                <a:gd name="T13" fmla="*/ 0 h 68"/>
                <a:gd name="T14" fmla="*/ 53 w 90"/>
                <a:gd name="T15" fmla="*/ 6 h 68"/>
                <a:gd name="T16" fmla="*/ 61 w 90"/>
                <a:gd name="T17" fmla="*/ 12 h 68"/>
                <a:gd name="T18" fmla="*/ 69 w 90"/>
                <a:gd name="T19" fmla="*/ 24 h 68"/>
                <a:gd name="T20" fmla="*/ 79 w 90"/>
                <a:gd name="T21" fmla="*/ 31 h 68"/>
                <a:gd name="T22" fmla="*/ 81 w 90"/>
                <a:gd name="T23" fmla="*/ 37 h 68"/>
                <a:gd name="T24" fmla="*/ 82 w 90"/>
                <a:gd name="T25" fmla="*/ 49 h 68"/>
                <a:gd name="T26" fmla="*/ 88 w 90"/>
                <a:gd name="T27" fmla="*/ 57 h 68"/>
                <a:gd name="T28" fmla="*/ 90 w 90"/>
                <a:gd name="T29" fmla="*/ 64 h 68"/>
                <a:gd name="T30" fmla="*/ 90 w 90"/>
                <a:gd name="T31" fmla="*/ 68 h 68"/>
                <a:gd name="T32" fmla="*/ 69 w 90"/>
                <a:gd name="T33" fmla="*/ 66 h 68"/>
                <a:gd name="T34" fmla="*/ 63 w 90"/>
                <a:gd name="T35" fmla="*/ 63 h 68"/>
                <a:gd name="T36" fmla="*/ 57 w 90"/>
                <a:gd name="T37" fmla="*/ 63 h 68"/>
                <a:gd name="T38" fmla="*/ 49 w 90"/>
                <a:gd name="T39" fmla="*/ 63 h 68"/>
                <a:gd name="T40" fmla="*/ 38 w 90"/>
                <a:gd name="T41" fmla="*/ 63 h 68"/>
                <a:gd name="T42" fmla="*/ 32 w 90"/>
                <a:gd name="T43" fmla="*/ 63 h 68"/>
                <a:gd name="T44" fmla="*/ 28 w 90"/>
                <a:gd name="T45" fmla="*/ 66 h 68"/>
                <a:gd name="T46" fmla="*/ 10 w 90"/>
                <a:gd name="T47" fmla="*/ 68 h 68"/>
                <a:gd name="T48" fmla="*/ 10 w 90"/>
                <a:gd name="T49" fmla="*/ 59 h 68"/>
                <a:gd name="T50" fmla="*/ 20 w 90"/>
                <a:gd name="T51" fmla="*/ 55 h 68"/>
                <a:gd name="T52" fmla="*/ 30 w 90"/>
                <a:gd name="T53" fmla="*/ 55 h 68"/>
                <a:gd name="T54" fmla="*/ 38 w 90"/>
                <a:gd name="T55" fmla="*/ 55 h 68"/>
                <a:gd name="T56" fmla="*/ 49 w 90"/>
                <a:gd name="T57" fmla="*/ 55 h 68"/>
                <a:gd name="T58" fmla="*/ 53 w 90"/>
                <a:gd name="T59" fmla="*/ 53 h 68"/>
                <a:gd name="T60" fmla="*/ 40 w 90"/>
                <a:gd name="T61" fmla="*/ 49 h 68"/>
                <a:gd name="T62" fmla="*/ 36 w 90"/>
                <a:gd name="T63" fmla="*/ 49 h 68"/>
                <a:gd name="T64" fmla="*/ 22 w 90"/>
                <a:gd name="T65" fmla="*/ 47 h 68"/>
                <a:gd name="T66" fmla="*/ 12 w 90"/>
                <a:gd name="T67" fmla="*/ 47 h 68"/>
                <a:gd name="T68" fmla="*/ 8 w 90"/>
                <a:gd name="T69" fmla="*/ 47 h 68"/>
                <a:gd name="T70" fmla="*/ 4 w 90"/>
                <a:gd name="T71" fmla="*/ 39 h 68"/>
                <a:gd name="T72" fmla="*/ 2 w 90"/>
                <a:gd name="T73" fmla="*/ 33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 h="68">
                  <a:moveTo>
                    <a:pt x="2" y="33"/>
                  </a:moveTo>
                  <a:lnTo>
                    <a:pt x="0" y="27"/>
                  </a:lnTo>
                  <a:lnTo>
                    <a:pt x="6" y="20"/>
                  </a:lnTo>
                  <a:lnTo>
                    <a:pt x="12" y="12"/>
                  </a:lnTo>
                  <a:lnTo>
                    <a:pt x="14" y="2"/>
                  </a:lnTo>
                  <a:lnTo>
                    <a:pt x="28" y="0"/>
                  </a:lnTo>
                  <a:lnTo>
                    <a:pt x="42" y="0"/>
                  </a:lnTo>
                  <a:lnTo>
                    <a:pt x="53" y="6"/>
                  </a:lnTo>
                  <a:lnTo>
                    <a:pt x="61" y="12"/>
                  </a:lnTo>
                  <a:lnTo>
                    <a:pt x="69" y="24"/>
                  </a:lnTo>
                  <a:lnTo>
                    <a:pt x="79" y="31"/>
                  </a:lnTo>
                  <a:lnTo>
                    <a:pt x="81" y="37"/>
                  </a:lnTo>
                  <a:lnTo>
                    <a:pt x="82" y="49"/>
                  </a:lnTo>
                  <a:lnTo>
                    <a:pt x="88" y="57"/>
                  </a:lnTo>
                  <a:lnTo>
                    <a:pt x="90" y="64"/>
                  </a:lnTo>
                  <a:lnTo>
                    <a:pt x="90" y="68"/>
                  </a:lnTo>
                  <a:lnTo>
                    <a:pt x="69" y="66"/>
                  </a:lnTo>
                  <a:lnTo>
                    <a:pt x="63" y="63"/>
                  </a:lnTo>
                  <a:lnTo>
                    <a:pt x="57" y="63"/>
                  </a:lnTo>
                  <a:lnTo>
                    <a:pt x="49" y="63"/>
                  </a:lnTo>
                  <a:lnTo>
                    <a:pt x="38" y="63"/>
                  </a:lnTo>
                  <a:lnTo>
                    <a:pt x="32" y="63"/>
                  </a:lnTo>
                  <a:lnTo>
                    <a:pt x="28" y="66"/>
                  </a:lnTo>
                  <a:lnTo>
                    <a:pt x="10" y="68"/>
                  </a:lnTo>
                  <a:lnTo>
                    <a:pt x="10" y="59"/>
                  </a:lnTo>
                  <a:lnTo>
                    <a:pt x="20" y="55"/>
                  </a:lnTo>
                  <a:lnTo>
                    <a:pt x="30" y="55"/>
                  </a:lnTo>
                  <a:lnTo>
                    <a:pt x="38" y="55"/>
                  </a:lnTo>
                  <a:lnTo>
                    <a:pt x="49" y="55"/>
                  </a:lnTo>
                  <a:lnTo>
                    <a:pt x="53" y="53"/>
                  </a:lnTo>
                  <a:lnTo>
                    <a:pt x="40" y="49"/>
                  </a:lnTo>
                  <a:lnTo>
                    <a:pt x="36" y="49"/>
                  </a:lnTo>
                  <a:lnTo>
                    <a:pt x="22" y="47"/>
                  </a:lnTo>
                  <a:lnTo>
                    <a:pt x="12" y="47"/>
                  </a:lnTo>
                  <a:lnTo>
                    <a:pt x="8" y="47"/>
                  </a:lnTo>
                  <a:lnTo>
                    <a:pt x="4" y="39"/>
                  </a:lnTo>
                  <a:lnTo>
                    <a:pt x="2" y="33"/>
                  </a:lnTo>
                  <a:close/>
                </a:path>
              </a:pathLst>
            </a:custGeom>
            <a:grpFill/>
            <a:ln w="9525">
              <a:solidFill>
                <a:schemeClr val="accent2"/>
              </a:solidFill>
              <a:round/>
              <a:headEnd/>
              <a:tailEnd/>
            </a:ln>
          </p:spPr>
          <p:txBody>
            <a:bodyPr/>
            <a:lstStyle/>
            <a:p>
              <a:pPr>
                <a:defRPr/>
              </a:pPr>
              <a:endParaRPr lang="en-GB" dirty="0"/>
            </a:p>
          </p:txBody>
        </p:sp>
        <p:sp>
          <p:nvSpPr>
            <p:cNvPr id="1250" name="Freeform 419">
              <a:extLst>
                <a:ext uri="{FF2B5EF4-FFF2-40B4-BE49-F238E27FC236}">
                  <a16:creationId xmlns:a16="http://schemas.microsoft.com/office/drawing/2014/main" id="{B5C521D9-79AA-406A-A97C-47D9ED829DEB}"/>
                </a:ext>
              </a:extLst>
            </p:cNvPr>
            <p:cNvSpPr>
              <a:spLocks/>
            </p:cNvSpPr>
            <p:nvPr/>
          </p:nvSpPr>
          <p:spPr bwMode="auto">
            <a:xfrm>
              <a:off x="2391" y="2621"/>
              <a:ext cx="90" cy="68"/>
            </a:xfrm>
            <a:custGeom>
              <a:avLst/>
              <a:gdLst>
                <a:gd name="T0" fmla="*/ 2 w 90"/>
                <a:gd name="T1" fmla="*/ 33 h 68"/>
                <a:gd name="T2" fmla="*/ 0 w 90"/>
                <a:gd name="T3" fmla="*/ 27 h 68"/>
                <a:gd name="T4" fmla="*/ 6 w 90"/>
                <a:gd name="T5" fmla="*/ 20 h 68"/>
                <a:gd name="T6" fmla="*/ 12 w 90"/>
                <a:gd name="T7" fmla="*/ 12 h 68"/>
                <a:gd name="T8" fmla="*/ 14 w 90"/>
                <a:gd name="T9" fmla="*/ 2 h 68"/>
                <a:gd name="T10" fmla="*/ 28 w 90"/>
                <a:gd name="T11" fmla="*/ 0 h 68"/>
                <a:gd name="T12" fmla="*/ 42 w 90"/>
                <a:gd name="T13" fmla="*/ 0 h 68"/>
                <a:gd name="T14" fmla="*/ 53 w 90"/>
                <a:gd name="T15" fmla="*/ 6 h 68"/>
                <a:gd name="T16" fmla="*/ 61 w 90"/>
                <a:gd name="T17" fmla="*/ 12 h 68"/>
                <a:gd name="T18" fmla="*/ 69 w 90"/>
                <a:gd name="T19" fmla="*/ 24 h 68"/>
                <a:gd name="T20" fmla="*/ 79 w 90"/>
                <a:gd name="T21" fmla="*/ 31 h 68"/>
                <a:gd name="T22" fmla="*/ 81 w 90"/>
                <a:gd name="T23" fmla="*/ 37 h 68"/>
                <a:gd name="T24" fmla="*/ 82 w 90"/>
                <a:gd name="T25" fmla="*/ 49 h 68"/>
                <a:gd name="T26" fmla="*/ 88 w 90"/>
                <a:gd name="T27" fmla="*/ 57 h 68"/>
                <a:gd name="T28" fmla="*/ 90 w 90"/>
                <a:gd name="T29" fmla="*/ 64 h 68"/>
                <a:gd name="T30" fmla="*/ 90 w 90"/>
                <a:gd name="T31" fmla="*/ 68 h 68"/>
                <a:gd name="T32" fmla="*/ 69 w 90"/>
                <a:gd name="T33" fmla="*/ 66 h 68"/>
                <a:gd name="T34" fmla="*/ 63 w 90"/>
                <a:gd name="T35" fmla="*/ 63 h 68"/>
                <a:gd name="T36" fmla="*/ 57 w 90"/>
                <a:gd name="T37" fmla="*/ 63 h 68"/>
                <a:gd name="T38" fmla="*/ 49 w 90"/>
                <a:gd name="T39" fmla="*/ 63 h 68"/>
                <a:gd name="T40" fmla="*/ 38 w 90"/>
                <a:gd name="T41" fmla="*/ 63 h 68"/>
                <a:gd name="T42" fmla="*/ 32 w 90"/>
                <a:gd name="T43" fmla="*/ 63 h 68"/>
                <a:gd name="T44" fmla="*/ 28 w 90"/>
                <a:gd name="T45" fmla="*/ 66 h 68"/>
                <a:gd name="T46" fmla="*/ 10 w 90"/>
                <a:gd name="T47" fmla="*/ 68 h 68"/>
                <a:gd name="T48" fmla="*/ 10 w 90"/>
                <a:gd name="T49" fmla="*/ 59 h 68"/>
                <a:gd name="T50" fmla="*/ 20 w 90"/>
                <a:gd name="T51" fmla="*/ 55 h 68"/>
                <a:gd name="T52" fmla="*/ 30 w 90"/>
                <a:gd name="T53" fmla="*/ 55 h 68"/>
                <a:gd name="T54" fmla="*/ 38 w 90"/>
                <a:gd name="T55" fmla="*/ 55 h 68"/>
                <a:gd name="T56" fmla="*/ 49 w 90"/>
                <a:gd name="T57" fmla="*/ 55 h 68"/>
                <a:gd name="T58" fmla="*/ 53 w 90"/>
                <a:gd name="T59" fmla="*/ 53 h 68"/>
                <a:gd name="T60" fmla="*/ 40 w 90"/>
                <a:gd name="T61" fmla="*/ 49 h 68"/>
                <a:gd name="T62" fmla="*/ 36 w 90"/>
                <a:gd name="T63" fmla="*/ 49 h 68"/>
                <a:gd name="T64" fmla="*/ 22 w 90"/>
                <a:gd name="T65" fmla="*/ 47 h 68"/>
                <a:gd name="T66" fmla="*/ 12 w 90"/>
                <a:gd name="T67" fmla="*/ 47 h 68"/>
                <a:gd name="T68" fmla="*/ 8 w 90"/>
                <a:gd name="T69" fmla="*/ 47 h 68"/>
                <a:gd name="T70" fmla="*/ 4 w 90"/>
                <a:gd name="T71" fmla="*/ 39 h 68"/>
                <a:gd name="T72" fmla="*/ 2 w 90"/>
                <a:gd name="T73" fmla="*/ 33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 h="68">
                  <a:moveTo>
                    <a:pt x="2" y="33"/>
                  </a:moveTo>
                  <a:lnTo>
                    <a:pt x="0" y="27"/>
                  </a:lnTo>
                  <a:lnTo>
                    <a:pt x="6" y="20"/>
                  </a:lnTo>
                  <a:lnTo>
                    <a:pt x="12" y="12"/>
                  </a:lnTo>
                  <a:lnTo>
                    <a:pt x="14" y="2"/>
                  </a:lnTo>
                  <a:lnTo>
                    <a:pt x="28" y="0"/>
                  </a:lnTo>
                  <a:lnTo>
                    <a:pt x="42" y="0"/>
                  </a:lnTo>
                  <a:lnTo>
                    <a:pt x="53" y="6"/>
                  </a:lnTo>
                  <a:lnTo>
                    <a:pt x="61" y="12"/>
                  </a:lnTo>
                  <a:lnTo>
                    <a:pt x="69" y="24"/>
                  </a:lnTo>
                  <a:lnTo>
                    <a:pt x="79" y="31"/>
                  </a:lnTo>
                  <a:lnTo>
                    <a:pt x="81" y="37"/>
                  </a:lnTo>
                  <a:lnTo>
                    <a:pt x="82" y="49"/>
                  </a:lnTo>
                  <a:lnTo>
                    <a:pt x="88" y="57"/>
                  </a:lnTo>
                  <a:lnTo>
                    <a:pt x="90" y="64"/>
                  </a:lnTo>
                  <a:lnTo>
                    <a:pt x="90" y="68"/>
                  </a:lnTo>
                  <a:lnTo>
                    <a:pt x="69" y="66"/>
                  </a:lnTo>
                  <a:lnTo>
                    <a:pt x="63" y="63"/>
                  </a:lnTo>
                  <a:lnTo>
                    <a:pt x="57" y="63"/>
                  </a:lnTo>
                  <a:lnTo>
                    <a:pt x="49" y="63"/>
                  </a:lnTo>
                  <a:lnTo>
                    <a:pt x="38" y="63"/>
                  </a:lnTo>
                  <a:lnTo>
                    <a:pt x="32" y="63"/>
                  </a:lnTo>
                  <a:lnTo>
                    <a:pt x="28" y="66"/>
                  </a:lnTo>
                  <a:lnTo>
                    <a:pt x="10" y="68"/>
                  </a:lnTo>
                  <a:lnTo>
                    <a:pt x="10" y="59"/>
                  </a:lnTo>
                  <a:lnTo>
                    <a:pt x="20" y="55"/>
                  </a:lnTo>
                  <a:lnTo>
                    <a:pt x="30" y="55"/>
                  </a:lnTo>
                  <a:lnTo>
                    <a:pt x="38" y="55"/>
                  </a:lnTo>
                  <a:lnTo>
                    <a:pt x="49" y="55"/>
                  </a:lnTo>
                  <a:lnTo>
                    <a:pt x="53" y="53"/>
                  </a:lnTo>
                  <a:lnTo>
                    <a:pt x="40" y="49"/>
                  </a:lnTo>
                  <a:lnTo>
                    <a:pt x="36" y="49"/>
                  </a:lnTo>
                  <a:lnTo>
                    <a:pt x="22" y="47"/>
                  </a:lnTo>
                  <a:lnTo>
                    <a:pt x="12" y="47"/>
                  </a:lnTo>
                  <a:lnTo>
                    <a:pt x="8" y="47"/>
                  </a:lnTo>
                  <a:lnTo>
                    <a:pt x="4" y="39"/>
                  </a:lnTo>
                  <a:lnTo>
                    <a:pt x="2" y="33"/>
                  </a:lnTo>
                  <a:close/>
                </a:path>
              </a:pathLst>
            </a:custGeom>
            <a:grpFill/>
            <a:ln w="8001" cap="rnd">
              <a:solidFill>
                <a:schemeClr val="accent2"/>
              </a:solidFill>
              <a:prstDash val="solid"/>
              <a:round/>
              <a:headEnd/>
              <a:tailEnd/>
            </a:ln>
          </p:spPr>
          <p:txBody>
            <a:bodyPr/>
            <a:lstStyle/>
            <a:p>
              <a:pPr>
                <a:defRPr/>
              </a:pPr>
              <a:endParaRPr lang="en-GB" dirty="0"/>
            </a:p>
          </p:txBody>
        </p:sp>
      </p:grpSp>
      <p:grpSp>
        <p:nvGrpSpPr>
          <p:cNvPr id="1251" name="Finland">
            <a:extLst>
              <a:ext uri="{FF2B5EF4-FFF2-40B4-BE49-F238E27FC236}">
                <a16:creationId xmlns:a16="http://schemas.microsoft.com/office/drawing/2014/main" id="{CF9A96B3-90F3-414B-AAA3-7FBF5C0898BD}"/>
              </a:ext>
            </a:extLst>
          </p:cNvPr>
          <p:cNvGrpSpPr>
            <a:grpSpLocks/>
          </p:cNvGrpSpPr>
          <p:nvPr/>
        </p:nvGrpSpPr>
        <p:grpSpPr bwMode="auto">
          <a:xfrm>
            <a:off x="7301273" y="2485558"/>
            <a:ext cx="229163" cy="377674"/>
            <a:chOff x="2979" y="1570"/>
            <a:chExt cx="166" cy="255"/>
          </a:xfrm>
          <a:solidFill>
            <a:schemeClr val="bg2"/>
          </a:solidFill>
        </p:grpSpPr>
        <p:sp>
          <p:nvSpPr>
            <p:cNvPr id="1252" name="Freeform 421">
              <a:extLst>
                <a:ext uri="{FF2B5EF4-FFF2-40B4-BE49-F238E27FC236}">
                  <a16:creationId xmlns:a16="http://schemas.microsoft.com/office/drawing/2014/main" id="{43C85B27-6B61-4539-8F65-6E919D436936}"/>
                </a:ext>
              </a:extLst>
            </p:cNvPr>
            <p:cNvSpPr>
              <a:spLocks/>
            </p:cNvSpPr>
            <p:nvPr/>
          </p:nvSpPr>
          <p:spPr bwMode="auto">
            <a:xfrm>
              <a:off x="2979" y="1570"/>
              <a:ext cx="166" cy="255"/>
            </a:xfrm>
            <a:custGeom>
              <a:avLst/>
              <a:gdLst>
                <a:gd name="T0" fmla="*/ 104 w 166"/>
                <a:gd name="T1" fmla="*/ 243 h 255"/>
                <a:gd name="T2" fmla="*/ 86 w 166"/>
                <a:gd name="T3" fmla="*/ 243 h 255"/>
                <a:gd name="T4" fmla="*/ 63 w 166"/>
                <a:gd name="T5" fmla="*/ 251 h 255"/>
                <a:gd name="T6" fmla="*/ 39 w 166"/>
                <a:gd name="T7" fmla="*/ 255 h 255"/>
                <a:gd name="T8" fmla="*/ 10 w 166"/>
                <a:gd name="T9" fmla="*/ 239 h 255"/>
                <a:gd name="T10" fmla="*/ 12 w 166"/>
                <a:gd name="T11" fmla="*/ 220 h 255"/>
                <a:gd name="T12" fmla="*/ 6 w 166"/>
                <a:gd name="T13" fmla="*/ 198 h 255"/>
                <a:gd name="T14" fmla="*/ 10 w 166"/>
                <a:gd name="T15" fmla="*/ 183 h 255"/>
                <a:gd name="T16" fmla="*/ 22 w 166"/>
                <a:gd name="T17" fmla="*/ 177 h 255"/>
                <a:gd name="T18" fmla="*/ 28 w 166"/>
                <a:gd name="T19" fmla="*/ 165 h 255"/>
                <a:gd name="T20" fmla="*/ 63 w 166"/>
                <a:gd name="T21" fmla="*/ 138 h 255"/>
                <a:gd name="T22" fmla="*/ 70 w 166"/>
                <a:gd name="T23" fmla="*/ 136 h 255"/>
                <a:gd name="T24" fmla="*/ 68 w 166"/>
                <a:gd name="T25" fmla="*/ 121 h 255"/>
                <a:gd name="T26" fmla="*/ 53 w 166"/>
                <a:gd name="T27" fmla="*/ 113 h 255"/>
                <a:gd name="T28" fmla="*/ 43 w 166"/>
                <a:gd name="T29" fmla="*/ 99 h 255"/>
                <a:gd name="T30" fmla="*/ 49 w 166"/>
                <a:gd name="T31" fmla="*/ 84 h 255"/>
                <a:gd name="T32" fmla="*/ 41 w 166"/>
                <a:gd name="T33" fmla="*/ 80 h 255"/>
                <a:gd name="T34" fmla="*/ 43 w 166"/>
                <a:gd name="T35" fmla="*/ 60 h 255"/>
                <a:gd name="T36" fmla="*/ 33 w 166"/>
                <a:gd name="T37" fmla="*/ 47 h 255"/>
                <a:gd name="T38" fmla="*/ 20 w 166"/>
                <a:gd name="T39" fmla="*/ 47 h 255"/>
                <a:gd name="T40" fmla="*/ 0 w 166"/>
                <a:gd name="T41" fmla="*/ 29 h 255"/>
                <a:gd name="T42" fmla="*/ 10 w 166"/>
                <a:gd name="T43" fmla="*/ 21 h 255"/>
                <a:gd name="T44" fmla="*/ 24 w 166"/>
                <a:gd name="T45" fmla="*/ 37 h 255"/>
                <a:gd name="T46" fmla="*/ 65 w 166"/>
                <a:gd name="T47" fmla="*/ 41 h 255"/>
                <a:gd name="T48" fmla="*/ 74 w 166"/>
                <a:gd name="T49" fmla="*/ 31 h 255"/>
                <a:gd name="T50" fmla="*/ 82 w 166"/>
                <a:gd name="T51" fmla="*/ 12 h 255"/>
                <a:gd name="T52" fmla="*/ 102 w 166"/>
                <a:gd name="T53" fmla="*/ 0 h 255"/>
                <a:gd name="T54" fmla="*/ 123 w 166"/>
                <a:gd name="T55" fmla="*/ 8 h 255"/>
                <a:gd name="T56" fmla="*/ 133 w 166"/>
                <a:gd name="T57" fmla="*/ 21 h 255"/>
                <a:gd name="T58" fmla="*/ 123 w 166"/>
                <a:gd name="T59" fmla="*/ 31 h 255"/>
                <a:gd name="T60" fmla="*/ 119 w 166"/>
                <a:gd name="T61" fmla="*/ 53 h 255"/>
                <a:gd name="T62" fmla="*/ 143 w 166"/>
                <a:gd name="T63" fmla="*/ 66 h 255"/>
                <a:gd name="T64" fmla="*/ 127 w 166"/>
                <a:gd name="T65" fmla="*/ 82 h 255"/>
                <a:gd name="T66" fmla="*/ 137 w 166"/>
                <a:gd name="T67" fmla="*/ 99 h 255"/>
                <a:gd name="T68" fmla="*/ 143 w 166"/>
                <a:gd name="T69" fmla="*/ 115 h 255"/>
                <a:gd name="T70" fmla="*/ 135 w 166"/>
                <a:gd name="T71" fmla="*/ 134 h 255"/>
                <a:gd name="T72" fmla="*/ 145 w 166"/>
                <a:gd name="T73" fmla="*/ 144 h 255"/>
                <a:gd name="T74" fmla="*/ 153 w 166"/>
                <a:gd name="T75" fmla="*/ 158 h 255"/>
                <a:gd name="T76" fmla="*/ 143 w 166"/>
                <a:gd name="T77" fmla="*/ 167 h 255"/>
                <a:gd name="T78" fmla="*/ 166 w 166"/>
                <a:gd name="T79" fmla="*/ 185 h 255"/>
                <a:gd name="T80" fmla="*/ 158 w 166"/>
                <a:gd name="T81" fmla="*/ 198 h 255"/>
                <a:gd name="T82" fmla="*/ 133 w 166"/>
                <a:gd name="T83" fmla="*/ 222 h 255"/>
                <a:gd name="T84" fmla="*/ 104 w 166"/>
                <a:gd name="T85" fmla="*/ 243 h 2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6" h="255">
                  <a:moveTo>
                    <a:pt x="104" y="243"/>
                  </a:moveTo>
                  <a:lnTo>
                    <a:pt x="86" y="243"/>
                  </a:lnTo>
                  <a:lnTo>
                    <a:pt x="63" y="251"/>
                  </a:lnTo>
                  <a:lnTo>
                    <a:pt x="39" y="255"/>
                  </a:lnTo>
                  <a:lnTo>
                    <a:pt x="10" y="239"/>
                  </a:lnTo>
                  <a:lnTo>
                    <a:pt x="12" y="220"/>
                  </a:lnTo>
                  <a:lnTo>
                    <a:pt x="6" y="198"/>
                  </a:lnTo>
                  <a:lnTo>
                    <a:pt x="10" y="183"/>
                  </a:lnTo>
                  <a:lnTo>
                    <a:pt x="22" y="177"/>
                  </a:lnTo>
                  <a:lnTo>
                    <a:pt x="28" y="165"/>
                  </a:lnTo>
                  <a:lnTo>
                    <a:pt x="63" y="138"/>
                  </a:lnTo>
                  <a:lnTo>
                    <a:pt x="70" y="136"/>
                  </a:lnTo>
                  <a:lnTo>
                    <a:pt x="68" y="121"/>
                  </a:lnTo>
                  <a:lnTo>
                    <a:pt x="53" y="113"/>
                  </a:lnTo>
                  <a:lnTo>
                    <a:pt x="43" y="99"/>
                  </a:lnTo>
                  <a:lnTo>
                    <a:pt x="49" y="84"/>
                  </a:lnTo>
                  <a:lnTo>
                    <a:pt x="41" y="80"/>
                  </a:lnTo>
                  <a:lnTo>
                    <a:pt x="43" y="60"/>
                  </a:lnTo>
                  <a:lnTo>
                    <a:pt x="33" y="47"/>
                  </a:lnTo>
                  <a:lnTo>
                    <a:pt x="20" y="47"/>
                  </a:lnTo>
                  <a:lnTo>
                    <a:pt x="0" y="29"/>
                  </a:lnTo>
                  <a:lnTo>
                    <a:pt x="10" y="21"/>
                  </a:lnTo>
                  <a:lnTo>
                    <a:pt x="24" y="37"/>
                  </a:lnTo>
                  <a:lnTo>
                    <a:pt x="65" y="41"/>
                  </a:lnTo>
                  <a:lnTo>
                    <a:pt x="74" y="31"/>
                  </a:lnTo>
                  <a:lnTo>
                    <a:pt x="82" y="12"/>
                  </a:lnTo>
                  <a:lnTo>
                    <a:pt x="102" y="0"/>
                  </a:lnTo>
                  <a:lnTo>
                    <a:pt x="123" y="8"/>
                  </a:lnTo>
                  <a:lnTo>
                    <a:pt x="133" y="21"/>
                  </a:lnTo>
                  <a:lnTo>
                    <a:pt x="123" y="31"/>
                  </a:lnTo>
                  <a:lnTo>
                    <a:pt x="119" y="53"/>
                  </a:lnTo>
                  <a:lnTo>
                    <a:pt x="143" y="66"/>
                  </a:lnTo>
                  <a:lnTo>
                    <a:pt x="127" y="82"/>
                  </a:lnTo>
                  <a:lnTo>
                    <a:pt x="137" y="99"/>
                  </a:lnTo>
                  <a:lnTo>
                    <a:pt x="143" y="115"/>
                  </a:lnTo>
                  <a:lnTo>
                    <a:pt x="135" y="134"/>
                  </a:lnTo>
                  <a:lnTo>
                    <a:pt x="145" y="144"/>
                  </a:lnTo>
                  <a:lnTo>
                    <a:pt x="153" y="158"/>
                  </a:lnTo>
                  <a:lnTo>
                    <a:pt x="143" y="167"/>
                  </a:lnTo>
                  <a:lnTo>
                    <a:pt x="166" y="185"/>
                  </a:lnTo>
                  <a:lnTo>
                    <a:pt x="158" y="198"/>
                  </a:lnTo>
                  <a:lnTo>
                    <a:pt x="133" y="222"/>
                  </a:lnTo>
                  <a:lnTo>
                    <a:pt x="104" y="243"/>
                  </a:lnTo>
                  <a:close/>
                </a:path>
              </a:pathLst>
            </a:custGeom>
            <a:grpFill/>
            <a:ln w="9525">
              <a:solidFill>
                <a:schemeClr val="bg2"/>
              </a:solidFill>
              <a:round/>
              <a:headEnd/>
              <a:tailEnd/>
            </a:ln>
          </p:spPr>
          <p:txBody>
            <a:bodyPr/>
            <a:lstStyle/>
            <a:p>
              <a:pPr>
                <a:defRPr/>
              </a:pPr>
              <a:endParaRPr lang="en-GB" dirty="0"/>
            </a:p>
          </p:txBody>
        </p:sp>
        <p:sp>
          <p:nvSpPr>
            <p:cNvPr id="1253" name="Freeform 422">
              <a:extLst>
                <a:ext uri="{FF2B5EF4-FFF2-40B4-BE49-F238E27FC236}">
                  <a16:creationId xmlns:a16="http://schemas.microsoft.com/office/drawing/2014/main" id="{13671032-31D7-4EEE-8747-4DAFE421ADCC}"/>
                </a:ext>
              </a:extLst>
            </p:cNvPr>
            <p:cNvSpPr>
              <a:spLocks/>
            </p:cNvSpPr>
            <p:nvPr/>
          </p:nvSpPr>
          <p:spPr bwMode="auto">
            <a:xfrm>
              <a:off x="2979" y="1570"/>
              <a:ext cx="166" cy="255"/>
            </a:xfrm>
            <a:custGeom>
              <a:avLst/>
              <a:gdLst>
                <a:gd name="T0" fmla="*/ 104 w 166"/>
                <a:gd name="T1" fmla="*/ 243 h 255"/>
                <a:gd name="T2" fmla="*/ 86 w 166"/>
                <a:gd name="T3" fmla="*/ 243 h 255"/>
                <a:gd name="T4" fmla="*/ 63 w 166"/>
                <a:gd name="T5" fmla="*/ 251 h 255"/>
                <a:gd name="T6" fmla="*/ 39 w 166"/>
                <a:gd name="T7" fmla="*/ 255 h 255"/>
                <a:gd name="T8" fmla="*/ 10 w 166"/>
                <a:gd name="T9" fmla="*/ 239 h 255"/>
                <a:gd name="T10" fmla="*/ 12 w 166"/>
                <a:gd name="T11" fmla="*/ 220 h 255"/>
                <a:gd name="T12" fmla="*/ 6 w 166"/>
                <a:gd name="T13" fmla="*/ 198 h 255"/>
                <a:gd name="T14" fmla="*/ 10 w 166"/>
                <a:gd name="T15" fmla="*/ 183 h 255"/>
                <a:gd name="T16" fmla="*/ 22 w 166"/>
                <a:gd name="T17" fmla="*/ 177 h 255"/>
                <a:gd name="T18" fmla="*/ 28 w 166"/>
                <a:gd name="T19" fmla="*/ 165 h 255"/>
                <a:gd name="T20" fmla="*/ 63 w 166"/>
                <a:gd name="T21" fmla="*/ 138 h 255"/>
                <a:gd name="T22" fmla="*/ 70 w 166"/>
                <a:gd name="T23" fmla="*/ 136 h 255"/>
                <a:gd name="T24" fmla="*/ 68 w 166"/>
                <a:gd name="T25" fmla="*/ 121 h 255"/>
                <a:gd name="T26" fmla="*/ 53 w 166"/>
                <a:gd name="T27" fmla="*/ 113 h 255"/>
                <a:gd name="T28" fmla="*/ 43 w 166"/>
                <a:gd name="T29" fmla="*/ 99 h 255"/>
                <a:gd name="T30" fmla="*/ 49 w 166"/>
                <a:gd name="T31" fmla="*/ 84 h 255"/>
                <a:gd name="T32" fmla="*/ 41 w 166"/>
                <a:gd name="T33" fmla="*/ 80 h 255"/>
                <a:gd name="T34" fmla="*/ 43 w 166"/>
                <a:gd name="T35" fmla="*/ 60 h 255"/>
                <a:gd name="T36" fmla="*/ 33 w 166"/>
                <a:gd name="T37" fmla="*/ 47 h 255"/>
                <a:gd name="T38" fmla="*/ 20 w 166"/>
                <a:gd name="T39" fmla="*/ 47 h 255"/>
                <a:gd name="T40" fmla="*/ 0 w 166"/>
                <a:gd name="T41" fmla="*/ 29 h 255"/>
                <a:gd name="T42" fmla="*/ 10 w 166"/>
                <a:gd name="T43" fmla="*/ 21 h 255"/>
                <a:gd name="T44" fmla="*/ 24 w 166"/>
                <a:gd name="T45" fmla="*/ 37 h 255"/>
                <a:gd name="T46" fmla="*/ 65 w 166"/>
                <a:gd name="T47" fmla="*/ 41 h 255"/>
                <a:gd name="T48" fmla="*/ 74 w 166"/>
                <a:gd name="T49" fmla="*/ 31 h 255"/>
                <a:gd name="T50" fmla="*/ 82 w 166"/>
                <a:gd name="T51" fmla="*/ 12 h 255"/>
                <a:gd name="T52" fmla="*/ 102 w 166"/>
                <a:gd name="T53" fmla="*/ 0 h 255"/>
                <a:gd name="T54" fmla="*/ 123 w 166"/>
                <a:gd name="T55" fmla="*/ 8 h 255"/>
                <a:gd name="T56" fmla="*/ 133 w 166"/>
                <a:gd name="T57" fmla="*/ 21 h 255"/>
                <a:gd name="T58" fmla="*/ 123 w 166"/>
                <a:gd name="T59" fmla="*/ 31 h 255"/>
                <a:gd name="T60" fmla="*/ 119 w 166"/>
                <a:gd name="T61" fmla="*/ 53 h 255"/>
                <a:gd name="T62" fmla="*/ 143 w 166"/>
                <a:gd name="T63" fmla="*/ 66 h 255"/>
                <a:gd name="T64" fmla="*/ 127 w 166"/>
                <a:gd name="T65" fmla="*/ 82 h 255"/>
                <a:gd name="T66" fmla="*/ 137 w 166"/>
                <a:gd name="T67" fmla="*/ 99 h 255"/>
                <a:gd name="T68" fmla="*/ 143 w 166"/>
                <a:gd name="T69" fmla="*/ 115 h 255"/>
                <a:gd name="T70" fmla="*/ 135 w 166"/>
                <a:gd name="T71" fmla="*/ 134 h 255"/>
                <a:gd name="T72" fmla="*/ 145 w 166"/>
                <a:gd name="T73" fmla="*/ 144 h 255"/>
                <a:gd name="T74" fmla="*/ 153 w 166"/>
                <a:gd name="T75" fmla="*/ 158 h 255"/>
                <a:gd name="T76" fmla="*/ 143 w 166"/>
                <a:gd name="T77" fmla="*/ 167 h 255"/>
                <a:gd name="T78" fmla="*/ 166 w 166"/>
                <a:gd name="T79" fmla="*/ 185 h 255"/>
                <a:gd name="T80" fmla="*/ 158 w 166"/>
                <a:gd name="T81" fmla="*/ 198 h 255"/>
                <a:gd name="T82" fmla="*/ 133 w 166"/>
                <a:gd name="T83" fmla="*/ 222 h 255"/>
                <a:gd name="T84" fmla="*/ 104 w 166"/>
                <a:gd name="T85" fmla="*/ 243 h 2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6" h="255">
                  <a:moveTo>
                    <a:pt x="104" y="243"/>
                  </a:moveTo>
                  <a:lnTo>
                    <a:pt x="86" y="243"/>
                  </a:lnTo>
                  <a:lnTo>
                    <a:pt x="63" y="251"/>
                  </a:lnTo>
                  <a:lnTo>
                    <a:pt x="39" y="255"/>
                  </a:lnTo>
                  <a:lnTo>
                    <a:pt x="10" y="239"/>
                  </a:lnTo>
                  <a:lnTo>
                    <a:pt x="12" y="220"/>
                  </a:lnTo>
                  <a:lnTo>
                    <a:pt x="6" y="198"/>
                  </a:lnTo>
                  <a:lnTo>
                    <a:pt x="10" y="183"/>
                  </a:lnTo>
                  <a:lnTo>
                    <a:pt x="22" y="177"/>
                  </a:lnTo>
                  <a:lnTo>
                    <a:pt x="28" y="165"/>
                  </a:lnTo>
                  <a:lnTo>
                    <a:pt x="63" y="138"/>
                  </a:lnTo>
                  <a:lnTo>
                    <a:pt x="70" y="136"/>
                  </a:lnTo>
                  <a:lnTo>
                    <a:pt x="68" y="121"/>
                  </a:lnTo>
                  <a:lnTo>
                    <a:pt x="53" y="113"/>
                  </a:lnTo>
                  <a:lnTo>
                    <a:pt x="43" y="99"/>
                  </a:lnTo>
                  <a:lnTo>
                    <a:pt x="49" y="84"/>
                  </a:lnTo>
                  <a:lnTo>
                    <a:pt x="41" y="80"/>
                  </a:lnTo>
                  <a:lnTo>
                    <a:pt x="43" y="60"/>
                  </a:lnTo>
                  <a:lnTo>
                    <a:pt x="33" y="47"/>
                  </a:lnTo>
                  <a:lnTo>
                    <a:pt x="20" y="47"/>
                  </a:lnTo>
                  <a:lnTo>
                    <a:pt x="0" y="29"/>
                  </a:lnTo>
                  <a:lnTo>
                    <a:pt x="10" y="21"/>
                  </a:lnTo>
                  <a:lnTo>
                    <a:pt x="24" y="37"/>
                  </a:lnTo>
                  <a:lnTo>
                    <a:pt x="65" y="41"/>
                  </a:lnTo>
                  <a:lnTo>
                    <a:pt x="74" y="31"/>
                  </a:lnTo>
                  <a:lnTo>
                    <a:pt x="82" y="12"/>
                  </a:lnTo>
                  <a:lnTo>
                    <a:pt x="102" y="0"/>
                  </a:lnTo>
                  <a:lnTo>
                    <a:pt x="123" y="8"/>
                  </a:lnTo>
                  <a:lnTo>
                    <a:pt x="133" y="21"/>
                  </a:lnTo>
                  <a:lnTo>
                    <a:pt x="123" y="31"/>
                  </a:lnTo>
                  <a:lnTo>
                    <a:pt x="119" y="53"/>
                  </a:lnTo>
                  <a:lnTo>
                    <a:pt x="143" y="66"/>
                  </a:lnTo>
                  <a:lnTo>
                    <a:pt x="127" y="82"/>
                  </a:lnTo>
                  <a:lnTo>
                    <a:pt x="137" y="99"/>
                  </a:lnTo>
                  <a:lnTo>
                    <a:pt x="143" y="115"/>
                  </a:lnTo>
                  <a:lnTo>
                    <a:pt x="135" y="134"/>
                  </a:lnTo>
                  <a:lnTo>
                    <a:pt x="145" y="144"/>
                  </a:lnTo>
                  <a:lnTo>
                    <a:pt x="153" y="158"/>
                  </a:lnTo>
                  <a:lnTo>
                    <a:pt x="143" y="167"/>
                  </a:lnTo>
                  <a:lnTo>
                    <a:pt x="166" y="185"/>
                  </a:lnTo>
                  <a:lnTo>
                    <a:pt x="158" y="198"/>
                  </a:lnTo>
                  <a:lnTo>
                    <a:pt x="133" y="222"/>
                  </a:lnTo>
                  <a:lnTo>
                    <a:pt x="104" y="24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54" name="Sverige">
            <a:extLst>
              <a:ext uri="{FF2B5EF4-FFF2-40B4-BE49-F238E27FC236}">
                <a16:creationId xmlns:a16="http://schemas.microsoft.com/office/drawing/2014/main" id="{21FDBBF4-F0FF-407D-8F0C-98830A5247AB}"/>
              </a:ext>
            </a:extLst>
          </p:cNvPr>
          <p:cNvGrpSpPr>
            <a:grpSpLocks/>
          </p:cNvGrpSpPr>
          <p:nvPr/>
        </p:nvGrpSpPr>
        <p:grpSpPr bwMode="auto">
          <a:xfrm>
            <a:off x="7092818" y="2529991"/>
            <a:ext cx="281621" cy="485791"/>
            <a:chOff x="2829" y="1600"/>
            <a:chExt cx="203" cy="328"/>
          </a:xfrm>
          <a:solidFill>
            <a:schemeClr val="accent5"/>
          </a:solidFill>
        </p:grpSpPr>
        <p:sp>
          <p:nvSpPr>
            <p:cNvPr id="1255" name="Freeform 424">
              <a:extLst>
                <a:ext uri="{FF2B5EF4-FFF2-40B4-BE49-F238E27FC236}">
                  <a16:creationId xmlns:a16="http://schemas.microsoft.com/office/drawing/2014/main" id="{C2D47CCC-BE4A-44EB-94DF-1F2084306B2F}"/>
                </a:ext>
              </a:extLst>
            </p:cNvPr>
            <p:cNvSpPr>
              <a:spLocks/>
            </p:cNvSpPr>
            <p:nvPr/>
          </p:nvSpPr>
          <p:spPr bwMode="auto">
            <a:xfrm>
              <a:off x="2829" y="1600"/>
              <a:ext cx="203" cy="328"/>
            </a:xfrm>
            <a:custGeom>
              <a:avLst/>
              <a:gdLst>
                <a:gd name="T0" fmla="*/ 162 w 203"/>
                <a:gd name="T1" fmla="*/ 10 h 328"/>
                <a:gd name="T2" fmla="*/ 184 w 203"/>
                <a:gd name="T3" fmla="*/ 17 h 328"/>
                <a:gd name="T4" fmla="*/ 193 w 203"/>
                <a:gd name="T5" fmla="*/ 39 h 328"/>
                <a:gd name="T6" fmla="*/ 199 w 203"/>
                <a:gd name="T7" fmla="*/ 54 h 328"/>
                <a:gd name="T8" fmla="*/ 203 w 203"/>
                <a:gd name="T9" fmla="*/ 83 h 328"/>
                <a:gd name="T10" fmla="*/ 176 w 203"/>
                <a:gd name="T11" fmla="*/ 87 h 328"/>
                <a:gd name="T12" fmla="*/ 156 w 203"/>
                <a:gd name="T13" fmla="*/ 110 h 328"/>
                <a:gd name="T14" fmla="*/ 148 w 203"/>
                <a:gd name="T15" fmla="*/ 134 h 328"/>
                <a:gd name="T16" fmla="*/ 117 w 203"/>
                <a:gd name="T17" fmla="*/ 147 h 328"/>
                <a:gd name="T18" fmla="*/ 100 w 203"/>
                <a:gd name="T19" fmla="*/ 173 h 328"/>
                <a:gd name="T20" fmla="*/ 98 w 203"/>
                <a:gd name="T21" fmla="*/ 209 h 328"/>
                <a:gd name="T22" fmla="*/ 121 w 203"/>
                <a:gd name="T23" fmla="*/ 229 h 328"/>
                <a:gd name="T24" fmla="*/ 108 w 203"/>
                <a:gd name="T25" fmla="*/ 248 h 328"/>
                <a:gd name="T26" fmla="*/ 88 w 203"/>
                <a:gd name="T27" fmla="*/ 270 h 328"/>
                <a:gd name="T28" fmla="*/ 84 w 203"/>
                <a:gd name="T29" fmla="*/ 295 h 328"/>
                <a:gd name="T30" fmla="*/ 67 w 203"/>
                <a:gd name="T31" fmla="*/ 312 h 328"/>
                <a:gd name="T32" fmla="*/ 49 w 203"/>
                <a:gd name="T33" fmla="*/ 326 h 328"/>
                <a:gd name="T34" fmla="*/ 32 w 203"/>
                <a:gd name="T35" fmla="*/ 314 h 328"/>
                <a:gd name="T36" fmla="*/ 28 w 203"/>
                <a:gd name="T37" fmla="*/ 299 h 328"/>
                <a:gd name="T38" fmla="*/ 11 w 203"/>
                <a:gd name="T39" fmla="*/ 266 h 328"/>
                <a:gd name="T40" fmla="*/ 16 w 203"/>
                <a:gd name="T41" fmla="*/ 244 h 328"/>
                <a:gd name="T42" fmla="*/ 24 w 203"/>
                <a:gd name="T43" fmla="*/ 221 h 328"/>
                <a:gd name="T44" fmla="*/ 16 w 203"/>
                <a:gd name="T45" fmla="*/ 202 h 328"/>
                <a:gd name="T46" fmla="*/ 28 w 203"/>
                <a:gd name="T47" fmla="*/ 188 h 328"/>
                <a:gd name="T48" fmla="*/ 16 w 203"/>
                <a:gd name="T49" fmla="*/ 163 h 328"/>
                <a:gd name="T50" fmla="*/ 32 w 203"/>
                <a:gd name="T51" fmla="*/ 130 h 328"/>
                <a:gd name="T52" fmla="*/ 51 w 203"/>
                <a:gd name="T53" fmla="*/ 120 h 328"/>
                <a:gd name="T54" fmla="*/ 55 w 203"/>
                <a:gd name="T55" fmla="*/ 91 h 328"/>
                <a:gd name="T56" fmla="*/ 71 w 203"/>
                <a:gd name="T57" fmla="*/ 74 h 328"/>
                <a:gd name="T58" fmla="*/ 84 w 203"/>
                <a:gd name="T59" fmla="*/ 52 h 328"/>
                <a:gd name="T60" fmla="*/ 96 w 203"/>
                <a:gd name="T61" fmla="*/ 25 h 328"/>
                <a:gd name="T62" fmla="*/ 114 w 203"/>
                <a:gd name="T63" fmla="*/ 11 h 328"/>
                <a:gd name="T64" fmla="*/ 127 w 203"/>
                <a:gd name="T65" fmla="*/ 17 h 328"/>
                <a:gd name="T66" fmla="*/ 141 w 203"/>
                <a:gd name="T67" fmla="*/ 2 h 3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3" h="328">
                  <a:moveTo>
                    <a:pt x="150" y="0"/>
                  </a:moveTo>
                  <a:lnTo>
                    <a:pt x="162" y="10"/>
                  </a:lnTo>
                  <a:lnTo>
                    <a:pt x="170" y="17"/>
                  </a:lnTo>
                  <a:lnTo>
                    <a:pt x="184" y="17"/>
                  </a:lnTo>
                  <a:lnTo>
                    <a:pt x="193" y="31"/>
                  </a:lnTo>
                  <a:lnTo>
                    <a:pt x="193" y="39"/>
                  </a:lnTo>
                  <a:lnTo>
                    <a:pt x="191" y="50"/>
                  </a:lnTo>
                  <a:lnTo>
                    <a:pt x="199" y="54"/>
                  </a:lnTo>
                  <a:lnTo>
                    <a:pt x="193" y="70"/>
                  </a:lnTo>
                  <a:lnTo>
                    <a:pt x="203" y="83"/>
                  </a:lnTo>
                  <a:lnTo>
                    <a:pt x="186" y="85"/>
                  </a:lnTo>
                  <a:lnTo>
                    <a:pt x="176" y="87"/>
                  </a:lnTo>
                  <a:lnTo>
                    <a:pt x="162" y="97"/>
                  </a:lnTo>
                  <a:lnTo>
                    <a:pt x="156" y="110"/>
                  </a:lnTo>
                  <a:lnTo>
                    <a:pt x="160" y="120"/>
                  </a:lnTo>
                  <a:lnTo>
                    <a:pt x="148" y="134"/>
                  </a:lnTo>
                  <a:lnTo>
                    <a:pt x="133" y="145"/>
                  </a:lnTo>
                  <a:lnTo>
                    <a:pt x="117" y="147"/>
                  </a:lnTo>
                  <a:lnTo>
                    <a:pt x="108" y="161"/>
                  </a:lnTo>
                  <a:lnTo>
                    <a:pt x="100" y="173"/>
                  </a:lnTo>
                  <a:lnTo>
                    <a:pt x="96" y="188"/>
                  </a:lnTo>
                  <a:lnTo>
                    <a:pt x="98" y="209"/>
                  </a:lnTo>
                  <a:lnTo>
                    <a:pt x="112" y="215"/>
                  </a:lnTo>
                  <a:lnTo>
                    <a:pt x="121" y="229"/>
                  </a:lnTo>
                  <a:lnTo>
                    <a:pt x="119" y="240"/>
                  </a:lnTo>
                  <a:lnTo>
                    <a:pt x="108" y="248"/>
                  </a:lnTo>
                  <a:lnTo>
                    <a:pt x="90" y="258"/>
                  </a:lnTo>
                  <a:lnTo>
                    <a:pt x="88" y="270"/>
                  </a:lnTo>
                  <a:lnTo>
                    <a:pt x="88" y="283"/>
                  </a:lnTo>
                  <a:lnTo>
                    <a:pt x="84" y="295"/>
                  </a:lnTo>
                  <a:lnTo>
                    <a:pt x="79" y="306"/>
                  </a:lnTo>
                  <a:lnTo>
                    <a:pt x="67" y="312"/>
                  </a:lnTo>
                  <a:lnTo>
                    <a:pt x="53" y="314"/>
                  </a:lnTo>
                  <a:lnTo>
                    <a:pt x="49" y="326"/>
                  </a:lnTo>
                  <a:lnTo>
                    <a:pt x="36" y="328"/>
                  </a:lnTo>
                  <a:lnTo>
                    <a:pt x="32" y="314"/>
                  </a:lnTo>
                  <a:lnTo>
                    <a:pt x="28" y="306"/>
                  </a:lnTo>
                  <a:lnTo>
                    <a:pt x="28" y="299"/>
                  </a:lnTo>
                  <a:lnTo>
                    <a:pt x="16" y="281"/>
                  </a:lnTo>
                  <a:lnTo>
                    <a:pt x="11" y="266"/>
                  </a:lnTo>
                  <a:lnTo>
                    <a:pt x="0" y="246"/>
                  </a:lnTo>
                  <a:lnTo>
                    <a:pt x="16" y="244"/>
                  </a:lnTo>
                  <a:lnTo>
                    <a:pt x="16" y="229"/>
                  </a:lnTo>
                  <a:lnTo>
                    <a:pt x="24" y="221"/>
                  </a:lnTo>
                  <a:lnTo>
                    <a:pt x="28" y="209"/>
                  </a:lnTo>
                  <a:lnTo>
                    <a:pt x="16" y="202"/>
                  </a:lnTo>
                  <a:lnTo>
                    <a:pt x="30" y="200"/>
                  </a:lnTo>
                  <a:lnTo>
                    <a:pt x="28" y="188"/>
                  </a:lnTo>
                  <a:lnTo>
                    <a:pt x="16" y="182"/>
                  </a:lnTo>
                  <a:lnTo>
                    <a:pt x="16" y="163"/>
                  </a:lnTo>
                  <a:lnTo>
                    <a:pt x="16" y="134"/>
                  </a:lnTo>
                  <a:lnTo>
                    <a:pt x="32" y="130"/>
                  </a:lnTo>
                  <a:lnTo>
                    <a:pt x="47" y="124"/>
                  </a:lnTo>
                  <a:lnTo>
                    <a:pt x="51" y="120"/>
                  </a:lnTo>
                  <a:lnTo>
                    <a:pt x="45" y="107"/>
                  </a:lnTo>
                  <a:lnTo>
                    <a:pt x="55" y="91"/>
                  </a:lnTo>
                  <a:lnTo>
                    <a:pt x="57" y="77"/>
                  </a:lnTo>
                  <a:lnTo>
                    <a:pt x="71" y="74"/>
                  </a:lnTo>
                  <a:lnTo>
                    <a:pt x="73" y="62"/>
                  </a:lnTo>
                  <a:lnTo>
                    <a:pt x="84" y="52"/>
                  </a:lnTo>
                  <a:lnTo>
                    <a:pt x="84" y="41"/>
                  </a:lnTo>
                  <a:lnTo>
                    <a:pt x="96" y="25"/>
                  </a:lnTo>
                  <a:lnTo>
                    <a:pt x="114" y="23"/>
                  </a:lnTo>
                  <a:lnTo>
                    <a:pt x="114" y="11"/>
                  </a:lnTo>
                  <a:lnTo>
                    <a:pt x="127" y="10"/>
                  </a:lnTo>
                  <a:lnTo>
                    <a:pt x="127" y="17"/>
                  </a:lnTo>
                  <a:lnTo>
                    <a:pt x="141" y="17"/>
                  </a:lnTo>
                  <a:lnTo>
                    <a:pt x="141" y="2"/>
                  </a:lnTo>
                  <a:lnTo>
                    <a:pt x="150" y="0"/>
                  </a:lnTo>
                  <a:close/>
                </a:path>
              </a:pathLst>
            </a:custGeom>
            <a:solidFill>
              <a:schemeClr val="accent5"/>
            </a:solidFill>
            <a:ln w="9525">
              <a:solidFill>
                <a:schemeClr val="accent1"/>
              </a:solidFill>
              <a:round/>
              <a:headEnd/>
              <a:tailEnd/>
            </a:ln>
          </p:spPr>
          <p:txBody>
            <a:bodyPr/>
            <a:lstStyle/>
            <a:p>
              <a:pPr>
                <a:defRPr/>
              </a:pPr>
              <a:endParaRPr lang="en-GB" dirty="0"/>
            </a:p>
          </p:txBody>
        </p:sp>
        <p:sp>
          <p:nvSpPr>
            <p:cNvPr id="1256" name="Freeform 425">
              <a:extLst>
                <a:ext uri="{FF2B5EF4-FFF2-40B4-BE49-F238E27FC236}">
                  <a16:creationId xmlns:a16="http://schemas.microsoft.com/office/drawing/2014/main" id="{E5C1132D-9659-411F-B9CD-216E0FAD2C00}"/>
                </a:ext>
              </a:extLst>
            </p:cNvPr>
            <p:cNvSpPr>
              <a:spLocks/>
            </p:cNvSpPr>
            <p:nvPr/>
          </p:nvSpPr>
          <p:spPr bwMode="auto">
            <a:xfrm>
              <a:off x="2829" y="1600"/>
              <a:ext cx="203" cy="328"/>
            </a:xfrm>
            <a:custGeom>
              <a:avLst/>
              <a:gdLst>
                <a:gd name="T0" fmla="*/ 162 w 203"/>
                <a:gd name="T1" fmla="*/ 10 h 328"/>
                <a:gd name="T2" fmla="*/ 184 w 203"/>
                <a:gd name="T3" fmla="*/ 17 h 328"/>
                <a:gd name="T4" fmla="*/ 193 w 203"/>
                <a:gd name="T5" fmla="*/ 39 h 328"/>
                <a:gd name="T6" fmla="*/ 199 w 203"/>
                <a:gd name="T7" fmla="*/ 54 h 328"/>
                <a:gd name="T8" fmla="*/ 203 w 203"/>
                <a:gd name="T9" fmla="*/ 83 h 328"/>
                <a:gd name="T10" fmla="*/ 176 w 203"/>
                <a:gd name="T11" fmla="*/ 87 h 328"/>
                <a:gd name="T12" fmla="*/ 156 w 203"/>
                <a:gd name="T13" fmla="*/ 110 h 328"/>
                <a:gd name="T14" fmla="*/ 148 w 203"/>
                <a:gd name="T15" fmla="*/ 134 h 328"/>
                <a:gd name="T16" fmla="*/ 117 w 203"/>
                <a:gd name="T17" fmla="*/ 147 h 328"/>
                <a:gd name="T18" fmla="*/ 100 w 203"/>
                <a:gd name="T19" fmla="*/ 173 h 328"/>
                <a:gd name="T20" fmla="*/ 98 w 203"/>
                <a:gd name="T21" fmla="*/ 209 h 328"/>
                <a:gd name="T22" fmla="*/ 121 w 203"/>
                <a:gd name="T23" fmla="*/ 229 h 328"/>
                <a:gd name="T24" fmla="*/ 108 w 203"/>
                <a:gd name="T25" fmla="*/ 248 h 328"/>
                <a:gd name="T26" fmla="*/ 88 w 203"/>
                <a:gd name="T27" fmla="*/ 270 h 328"/>
                <a:gd name="T28" fmla="*/ 84 w 203"/>
                <a:gd name="T29" fmla="*/ 295 h 328"/>
                <a:gd name="T30" fmla="*/ 67 w 203"/>
                <a:gd name="T31" fmla="*/ 312 h 328"/>
                <a:gd name="T32" fmla="*/ 49 w 203"/>
                <a:gd name="T33" fmla="*/ 326 h 328"/>
                <a:gd name="T34" fmla="*/ 32 w 203"/>
                <a:gd name="T35" fmla="*/ 314 h 328"/>
                <a:gd name="T36" fmla="*/ 28 w 203"/>
                <a:gd name="T37" fmla="*/ 299 h 328"/>
                <a:gd name="T38" fmla="*/ 11 w 203"/>
                <a:gd name="T39" fmla="*/ 266 h 328"/>
                <a:gd name="T40" fmla="*/ 16 w 203"/>
                <a:gd name="T41" fmla="*/ 244 h 328"/>
                <a:gd name="T42" fmla="*/ 24 w 203"/>
                <a:gd name="T43" fmla="*/ 221 h 328"/>
                <a:gd name="T44" fmla="*/ 16 w 203"/>
                <a:gd name="T45" fmla="*/ 202 h 328"/>
                <a:gd name="T46" fmla="*/ 28 w 203"/>
                <a:gd name="T47" fmla="*/ 188 h 328"/>
                <a:gd name="T48" fmla="*/ 16 w 203"/>
                <a:gd name="T49" fmla="*/ 163 h 328"/>
                <a:gd name="T50" fmla="*/ 32 w 203"/>
                <a:gd name="T51" fmla="*/ 130 h 328"/>
                <a:gd name="T52" fmla="*/ 51 w 203"/>
                <a:gd name="T53" fmla="*/ 120 h 328"/>
                <a:gd name="T54" fmla="*/ 55 w 203"/>
                <a:gd name="T55" fmla="*/ 91 h 328"/>
                <a:gd name="T56" fmla="*/ 71 w 203"/>
                <a:gd name="T57" fmla="*/ 74 h 328"/>
                <a:gd name="T58" fmla="*/ 84 w 203"/>
                <a:gd name="T59" fmla="*/ 52 h 328"/>
                <a:gd name="T60" fmla="*/ 96 w 203"/>
                <a:gd name="T61" fmla="*/ 25 h 328"/>
                <a:gd name="T62" fmla="*/ 114 w 203"/>
                <a:gd name="T63" fmla="*/ 11 h 328"/>
                <a:gd name="T64" fmla="*/ 127 w 203"/>
                <a:gd name="T65" fmla="*/ 17 h 328"/>
                <a:gd name="T66" fmla="*/ 141 w 203"/>
                <a:gd name="T67" fmla="*/ 2 h 3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3" h="328">
                  <a:moveTo>
                    <a:pt x="150" y="0"/>
                  </a:moveTo>
                  <a:lnTo>
                    <a:pt x="162" y="10"/>
                  </a:lnTo>
                  <a:lnTo>
                    <a:pt x="170" y="17"/>
                  </a:lnTo>
                  <a:lnTo>
                    <a:pt x="184" y="17"/>
                  </a:lnTo>
                  <a:lnTo>
                    <a:pt x="193" y="31"/>
                  </a:lnTo>
                  <a:lnTo>
                    <a:pt x="193" y="39"/>
                  </a:lnTo>
                  <a:lnTo>
                    <a:pt x="191" y="50"/>
                  </a:lnTo>
                  <a:lnTo>
                    <a:pt x="199" y="54"/>
                  </a:lnTo>
                  <a:lnTo>
                    <a:pt x="193" y="70"/>
                  </a:lnTo>
                  <a:lnTo>
                    <a:pt x="203" y="83"/>
                  </a:lnTo>
                  <a:lnTo>
                    <a:pt x="186" y="85"/>
                  </a:lnTo>
                  <a:lnTo>
                    <a:pt x="176" y="87"/>
                  </a:lnTo>
                  <a:lnTo>
                    <a:pt x="162" y="97"/>
                  </a:lnTo>
                  <a:lnTo>
                    <a:pt x="156" y="110"/>
                  </a:lnTo>
                  <a:lnTo>
                    <a:pt x="160" y="120"/>
                  </a:lnTo>
                  <a:lnTo>
                    <a:pt x="148" y="134"/>
                  </a:lnTo>
                  <a:lnTo>
                    <a:pt x="133" y="145"/>
                  </a:lnTo>
                  <a:lnTo>
                    <a:pt x="117" y="147"/>
                  </a:lnTo>
                  <a:lnTo>
                    <a:pt x="108" y="161"/>
                  </a:lnTo>
                  <a:lnTo>
                    <a:pt x="100" y="173"/>
                  </a:lnTo>
                  <a:lnTo>
                    <a:pt x="96" y="188"/>
                  </a:lnTo>
                  <a:lnTo>
                    <a:pt x="98" y="209"/>
                  </a:lnTo>
                  <a:lnTo>
                    <a:pt x="112" y="215"/>
                  </a:lnTo>
                  <a:lnTo>
                    <a:pt x="121" y="229"/>
                  </a:lnTo>
                  <a:lnTo>
                    <a:pt x="119" y="240"/>
                  </a:lnTo>
                  <a:lnTo>
                    <a:pt x="108" y="248"/>
                  </a:lnTo>
                  <a:lnTo>
                    <a:pt x="90" y="258"/>
                  </a:lnTo>
                  <a:lnTo>
                    <a:pt x="88" y="270"/>
                  </a:lnTo>
                  <a:lnTo>
                    <a:pt x="88" y="283"/>
                  </a:lnTo>
                  <a:lnTo>
                    <a:pt x="84" y="295"/>
                  </a:lnTo>
                  <a:lnTo>
                    <a:pt x="79" y="306"/>
                  </a:lnTo>
                  <a:lnTo>
                    <a:pt x="67" y="312"/>
                  </a:lnTo>
                  <a:lnTo>
                    <a:pt x="53" y="314"/>
                  </a:lnTo>
                  <a:lnTo>
                    <a:pt x="49" y="326"/>
                  </a:lnTo>
                  <a:lnTo>
                    <a:pt x="36" y="328"/>
                  </a:lnTo>
                  <a:lnTo>
                    <a:pt x="32" y="314"/>
                  </a:lnTo>
                  <a:lnTo>
                    <a:pt x="28" y="306"/>
                  </a:lnTo>
                  <a:lnTo>
                    <a:pt x="28" y="299"/>
                  </a:lnTo>
                  <a:lnTo>
                    <a:pt x="16" y="281"/>
                  </a:lnTo>
                  <a:lnTo>
                    <a:pt x="11" y="266"/>
                  </a:lnTo>
                  <a:lnTo>
                    <a:pt x="0" y="246"/>
                  </a:lnTo>
                  <a:lnTo>
                    <a:pt x="16" y="244"/>
                  </a:lnTo>
                  <a:lnTo>
                    <a:pt x="16" y="229"/>
                  </a:lnTo>
                  <a:lnTo>
                    <a:pt x="24" y="221"/>
                  </a:lnTo>
                  <a:lnTo>
                    <a:pt x="28" y="209"/>
                  </a:lnTo>
                  <a:lnTo>
                    <a:pt x="16" y="202"/>
                  </a:lnTo>
                  <a:lnTo>
                    <a:pt x="30" y="200"/>
                  </a:lnTo>
                  <a:lnTo>
                    <a:pt x="28" y="188"/>
                  </a:lnTo>
                  <a:lnTo>
                    <a:pt x="16" y="182"/>
                  </a:lnTo>
                  <a:lnTo>
                    <a:pt x="16" y="163"/>
                  </a:lnTo>
                  <a:lnTo>
                    <a:pt x="16" y="134"/>
                  </a:lnTo>
                  <a:lnTo>
                    <a:pt x="32" y="130"/>
                  </a:lnTo>
                  <a:lnTo>
                    <a:pt x="47" y="124"/>
                  </a:lnTo>
                  <a:lnTo>
                    <a:pt x="51" y="120"/>
                  </a:lnTo>
                  <a:lnTo>
                    <a:pt x="45" y="107"/>
                  </a:lnTo>
                  <a:lnTo>
                    <a:pt x="55" y="91"/>
                  </a:lnTo>
                  <a:lnTo>
                    <a:pt x="57" y="77"/>
                  </a:lnTo>
                  <a:lnTo>
                    <a:pt x="71" y="74"/>
                  </a:lnTo>
                  <a:lnTo>
                    <a:pt x="73" y="62"/>
                  </a:lnTo>
                  <a:lnTo>
                    <a:pt x="84" y="52"/>
                  </a:lnTo>
                  <a:lnTo>
                    <a:pt x="84" y="41"/>
                  </a:lnTo>
                  <a:lnTo>
                    <a:pt x="96" y="25"/>
                  </a:lnTo>
                  <a:lnTo>
                    <a:pt x="114" y="23"/>
                  </a:lnTo>
                  <a:lnTo>
                    <a:pt x="114" y="11"/>
                  </a:lnTo>
                  <a:lnTo>
                    <a:pt x="127" y="10"/>
                  </a:lnTo>
                  <a:lnTo>
                    <a:pt x="127" y="17"/>
                  </a:lnTo>
                  <a:lnTo>
                    <a:pt x="141" y="17"/>
                  </a:lnTo>
                  <a:lnTo>
                    <a:pt x="141" y="2"/>
                  </a:lnTo>
                  <a:lnTo>
                    <a:pt x="150" y="0"/>
                  </a:lnTo>
                  <a:close/>
                </a:path>
              </a:pathLst>
            </a:custGeom>
            <a:solidFill>
              <a:schemeClr val="accent5"/>
            </a:solidFill>
            <a:ln w="7938" cap="rnd">
              <a:solidFill>
                <a:schemeClr val="accent5"/>
              </a:solidFill>
              <a:prstDash val="solid"/>
              <a:round/>
              <a:headEnd/>
              <a:tailEnd/>
            </a:ln>
          </p:spPr>
          <p:txBody>
            <a:bodyPr/>
            <a:lstStyle/>
            <a:p>
              <a:pPr>
                <a:defRPr/>
              </a:pPr>
              <a:endParaRPr lang="en-GB" dirty="0"/>
            </a:p>
          </p:txBody>
        </p:sp>
      </p:grpSp>
      <p:grpSp>
        <p:nvGrpSpPr>
          <p:cNvPr id="1257" name="Estland">
            <a:extLst>
              <a:ext uri="{FF2B5EF4-FFF2-40B4-BE49-F238E27FC236}">
                <a16:creationId xmlns:a16="http://schemas.microsoft.com/office/drawing/2014/main" id="{44742D78-8804-40F9-930A-B8215EE602EB}"/>
              </a:ext>
            </a:extLst>
          </p:cNvPr>
          <p:cNvGrpSpPr>
            <a:grpSpLocks/>
          </p:cNvGrpSpPr>
          <p:nvPr/>
        </p:nvGrpSpPr>
        <p:grpSpPr bwMode="auto">
          <a:xfrm>
            <a:off x="7360633" y="2878043"/>
            <a:ext cx="93874" cy="62205"/>
            <a:chOff x="3022" y="1835"/>
            <a:chExt cx="68" cy="42"/>
          </a:xfrm>
          <a:solidFill>
            <a:schemeClr val="bg2"/>
          </a:solidFill>
        </p:grpSpPr>
        <p:sp>
          <p:nvSpPr>
            <p:cNvPr id="1258" name="Freeform 430">
              <a:extLst>
                <a:ext uri="{FF2B5EF4-FFF2-40B4-BE49-F238E27FC236}">
                  <a16:creationId xmlns:a16="http://schemas.microsoft.com/office/drawing/2014/main" id="{5BDC6537-3D47-4E77-BFA0-2A69A2FFC59E}"/>
                </a:ext>
              </a:extLst>
            </p:cNvPr>
            <p:cNvSpPr>
              <a:spLocks/>
            </p:cNvSpPr>
            <p:nvPr/>
          </p:nvSpPr>
          <p:spPr bwMode="auto">
            <a:xfrm>
              <a:off x="3022" y="1835"/>
              <a:ext cx="68" cy="42"/>
            </a:xfrm>
            <a:custGeom>
              <a:avLst/>
              <a:gdLst>
                <a:gd name="T0" fmla="*/ 16 w 68"/>
                <a:gd name="T1" fmla="*/ 34 h 42"/>
                <a:gd name="T2" fmla="*/ 27 w 68"/>
                <a:gd name="T3" fmla="*/ 34 h 42"/>
                <a:gd name="T4" fmla="*/ 39 w 68"/>
                <a:gd name="T5" fmla="*/ 38 h 42"/>
                <a:gd name="T6" fmla="*/ 51 w 68"/>
                <a:gd name="T7" fmla="*/ 42 h 42"/>
                <a:gd name="T8" fmla="*/ 61 w 68"/>
                <a:gd name="T9" fmla="*/ 42 h 42"/>
                <a:gd name="T10" fmla="*/ 63 w 68"/>
                <a:gd name="T11" fmla="*/ 31 h 42"/>
                <a:gd name="T12" fmla="*/ 63 w 68"/>
                <a:gd name="T13" fmla="*/ 15 h 42"/>
                <a:gd name="T14" fmla="*/ 68 w 68"/>
                <a:gd name="T15" fmla="*/ 4 h 42"/>
                <a:gd name="T16" fmla="*/ 53 w 68"/>
                <a:gd name="T17" fmla="*/ 6 h 42"/>
                <a:gd name="T18" fmla="*/ 39 w 68"/>
                <a:gd name="T19" fmla="*/ 0 h 42"/>
                <a:gd name="T20" fmla="*/ 18 w 68"/>
                <a:gd name="T21" fmla="*/ 4 h 42"/>
                <a:gd name="T22" fmla="*/ 2 w 68"/>
                <a:gd name="T23" fmla="*/ 7 h 42"/>
                <a:gd name="T24" fmla="*/ 0 w 68"/>
                <a:gd name="T25" fmla="*/ 19 h 42"/>
                <a:gd name="T26" fmla="*/ 6 w 68"/>
                <a:gd name="T27" fmla="*/ 29 h 42"/>
                <a:gd name="T28" fmla="*/ 14 w 68"/>
                <a:gd name="T29" fmla="*/ 29 h 42"/>
                <a:gd name="T30" fmla="*/ 16 w 68"/>
                <a:gd name="T31" fmla="*/ 34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42">
                  <a:moveTo>
                    <a:pt x="16" y="34"/>
                  </a:moveTo>
                  <a:lnTo>
                    <a:pt x="27" y="34"/>
                  </a:lnTo>
                  <a:lnTo>
                    <a:pt x="39" y="38"/>
                  </a:lnTo>
                  <a:lnTo>
                    <a:pt x="51" y="42"/>
                  </a:lnTo>
                  <a:lnTo>
                    <a:pt x="61" y="42"/>
                  </a:lnTo>
                  <a:lnTo>
                    <a:pt x="63" y="31"/>
                  </a:lnTo>
                  <a:lnTo>
                    <a:pt x="63" y="15"/>
                  </a:lnTo>
                  <a:lnTo>
                    <a:pt x="68" y="4"/>
                  </a:lnTo>
                  <a:lnTo>
                    <a:pt x="53" y="6"/>
                  </a:lnTo>
                  <a:lnTo>
                    <a:pt x="39" y="0"/>
                  </a:lnTo>
                  <a:lnTo>
                    <a:pt x="18" y="4"/>
                  </a:lnTo>
                  <a:lnTo>
                    <a:pt x="2" y="7"/>
                  </a:lnTo>
                  <a:lnTo>
                    <a:pt x="0" y="19"/>
                  </a:lnTo>
                  <a:lnTo>
                    <a:pt x="6" y="29"/>
                  </a:lnTo>
                  <a:lnTo>
                    <a:pt x="14" y="29"/>
                  </a:lnTo>
                  <a:lnTo>
                    <a:pt x="16" y="34"/>
                  </a:lnTo>
                  <a:close/>
                </a:path>
              </a:pathLst>
            </a:custGeom>
            <a:grpFill/>
            <a:ln w="9525">
              <a:solidFill>
                <a:schemeClr val="bg2"/>
              </a:solidFill>
              <a:round/>
              <a:headEnd/>
              <a:tailEnd/>
            </a:ln>
          </p:spPr>
          <p:txBody>
            <a:bodyPr/>
            <a:lstStyle/>
            <a:p>
              <a:pPr>
                <a:defRPr/>
              </a:pPr>
              <a:endParaRPr lang="en-GB" dirty="0"/>
            </a:p>
          </p:txBody>
        </p:sp>
        <p:sp>
          <p:nvSpPr>
            <p:cNvPr id="1259" name="Freeform 431">
              <a:extLst>
                <a:ext uri="{FF2B5EF4-FFF2-40B4-BE49-F238E27FC236}">
                  <a16:creationId xmlns:a16="http://schemas.microsoft.com/office/drawing/2014/main" id="{F9A2BF27-3AA2-46EA-B154-B702B2FF6371}"/>
                </a:ext>
              </a:extLst>
            </p:cNvPr>
            <p:cNvSpPr>
              <a:spLocks/>
            </p:cNvSpPr>
            <p:nvPr/>
          </p:nvSpPr>
          <p:spPr bwMode="auto">
            <a:xfrm>
              <a:off x="3022" y="1835"/>
              <a:ext cx="68" cy="42"/>
            </a:xfrm>
            <a:custGeom>
              <a:avLst/>
              <a:gdLst>
                <a:gd name="T0" fmla="*/ 16 w 68"/>
                <a:gd name="T1" fmla="*/ 34 h 42"/>
                <a:gd name="T2" fmla="*/ 27 w 68"/>
                <a:gd name="T3" fmla="*/ 34 h 42"/>
                <a:gd name="T4" fmla="*/ 39 w 68"/>
                <a:gd name="T5" fmla="*/ 38 h 42"/>
                <a:gd name="T6" fmla="*/ 51 w 68"/>
                <a:gd name="T7" fmla="*/ 42 h 42"/>
                <a:gd name="T8" fmla="*/ 61 w 68"/>
                <a:gd name="T9" fmla="*/ 42 h 42"/>
                <a:gd name="T10" fmla="*/ 63 w 68"/>
                <a:gd name="T11" fmla="*/ 31 h 42"/>
                <a:gd name="T12" fmla="*/ 63 w 68"/>
                <a:gd name="T13" fmla="*/ 15 h 42"/>
                <a:gd name="T14" fmla="*/ 68 w 68"/>
                <a:gd name="T15" fmla="*/ 4 h 42"/>
                <a:gd name="T16" fmla="*/ 53 w 68"/>
                <a:gd name="T17" fmla="*/ 6 h 42"/>
                <a:gd name="T18" fmla="*/ 39 w 68"/>
                <a:gd name="T19" fmla="*/ 0 h 42"/>
                <a:gd name="T20" fmla="*/ 18 w 68"/>
                <a:gd name="T21" fmla="*/ 4 h 42"/>
                <a:gd name="T22" fmla="*/ 2 w 68"/>
                <a:gd name="T23" fmla="*/ 7 h 42"/>
                <a:gd name="T24" fmla="*/ 0 w 68"/>
                <a:gd name="T25" fmla="*/ 19 h 42"/>
                <a:gd name="T26" fmla="*/ 6 w 68"/>
                <a:gd name="T27" fmla="*/ 29 h 42"/>
                <a:gd name="T28" fmla="*/ 14 w 68"/>
                <a:gd name="T29" fmla="*/ 29 h 42"/>
                <a:gd name="T30" fmla="*/ 16 w 68"/>
                <a:gd name="T31" fmla="*/ 34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42">
                  <a:moveTo>
                    <a:pt x="16" y="34"/>
                  </a:moveTo>
                  <a:lnTo>
                    <a:pt x="27" y="34"/>
                  </a:lnTo>
                  <a:lnTo>
                    <a:pt x="39" y="38"/>
                  </a:lnTo>
                  <a:lnTo>
                    <a:pt x="51" y="42"/>
                  </a:lnTo>
                  <a:lnTo>
                    <a:pt x="61" y="42"/>
                  </a:lnTo>
                  <a:lnTo>
                    <a:pt x="63" y="31"/>
                  </a:lnTo>
                  <a:lnTo>
                    <a:pt x="63" y="15"/>
                  </a:lnTo>
                  <a:lnTo>
                    <a:pt x="68" y="4"/>
                  </a:lnTo>
                  <a:lnTo>
                    <a:pt x="53" y="6"/>
                  </a:lnTo>
                  <a:lnTo>
                    <a:pt x="39" y="0"/>
                  </a:lnTo>
                  <a:lnTo>
                    <a:pt x="18" y="4"/>
                  </a:lnTo>
                  <a:lnTo>
                    <a:pt x="2" y="7"/>
                  </a:lnTo>
                  <a:lnTo>
                    <a:pt x="0" y="19"/>
                  </a:lnTo>
                  <a:lnTo>
                    <a:pt x="6" y="29"/>
                  </a:lnTo>
                  <a:lnTo>
                    <a:pt x="14" y="29"/>
                  </a:lnTo>
                  <a:lnTo>
                    <a:pt x="16" y="34"/>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260" name="Letland">
            <a:extLst>
              <a:ext uri="{FF2B5EF4-FFF2-40B4-BE49-F238E27FC236}">
                <a16:creationId xmlns:a16="http://schemas.microsoft.com/office/drawing/2014/main" id="{96708E10-E096-4477-AACD-6FD13BFB9CBD}"/>
              </a:ext>
            </a:extLst>
          </p:cNvPr>
          <p:cNvGrpSpPr>
            <a:grpSpLocks/>
          </p:cNvGrpSpPr>
          <p:nvPr/>
        </p:nvGrpSpPr>
        <p:grpSpPr bwMode="auto">
          <a:xfrm>
            <a:off x="7306795" y="2929879"/>
            <a:ext cx="155997" cy="77016"/>
            <a:chOff x="2983" y="1870"/>
            <a:chExt cx="113" cy="52"/>
          </a:xfrm>
          <a:solidFill>
            <a:schemeClr val="bg2"/>
          </a:solidFill>
        </p:grpSpPr>
        <p:sp>
          <p:nvSpPr>
            <p:cNvPr id="1261" name="Freeform 433">
              <a:extLst>
                <a:ext uri="{FF2B5EF4-FFF2-40B4-BE49-F238E27FC236}">
                  <a16:creationId xmlns:a16="http://schemas.microsoft.com/office/drawing/2014/main" id="{7FA25A9D-B3DA-4708-900C-4D33C702840E}"/>
                </a:ext>
              </a:extLst>
            </p:cNvPr>
            <p:cNvSpPr>
              <a:spLocks/>
            </p:cNvSpPr>
            <p:nvPr/>
          </p:nvSpPr>
          <p:spPr bwMode="auto">
            <a:xfrm>
              <a:off x="2983" y="1870"/>
              <a:ext cx="113" cy="52"/>
            </a:xfrm>
            <a:custGeom>
              <a:avLst/>
              <a:gdLst>
                <a:gd name="T0" fmla="*/ 26 w 113"/>
                <a:gd name="T1" fmla="*/ 11 h 52"/>
                <a:gd name="T2" fmla="*/ 35 w 113"/>
                <a:gd name="T3" fmla="*/ 17 h 52"/>
                <a:gd name="T4" fmla="*/ 45 w 113"/>
                <a:gd name="T5" fmla="*/ 23 h 52"/>
                <a:gd name="T6" fmla="*/ 53 w 113"/>
                <a:gd name="T7" fmla="*/ 17 h 52"/>
                <a:gd name="T8" fmla="*/ 55 w 113"/>
                <a:gd name="T9" fmla="*/ 7 h 52"/>
                <a:gd name="T10" fmla="*/ 55 w 113"/>
                <a:gd name="T11" fmla="*/ 0 h 52"/>
                <a:gd name="T12" fmla="*/ 66 w 113"/>
                <a:gd name="T13" fmla="*/ 0 h 52"/>
                <a:gd name="T14" fmla="*/ 78 w 113"/>
                <a:gd name="T15" fmla="*/ 3 h 52"/>
                <a:gd name="T16" fmla="*/ 86 w 113"/>
                <a:gd name="T17" fmla="*/ 5 h 52"/>
                <a:gd name="T18" fmla="*/ 100 w 113"/>
                <a:gd name="T19" fmla="*/ 7 h 52"/>
                <a:gd name="T20" fmla="*/ 102 w 113"/>
                <a:gd name="T21" fmla="*/ 11 h 52"/>
                <a:gd name="T22" fmla="*/ 106 w 113"/>
                <a:gd name="T23" fmla="*/ 19 h 52"/>
                <a:gd name="T24" fmla="*/ 109 w 113"/>
                <a:gd name="T25" fmla="*/ 34 h 52"/>
                <a:gd name="T26" fmla="*/ 113 w 113"/>
                <a:gd name="T27" fmla="*/ 40 h 52"/>
                <a:gd name="T28" fmla="*/ 102 w 113"/>
                <a:gd name="T29" fmla="*/ 48 h 52"/>
                <a:gd name="T30" fmla="*/ 88 w 113"/>
                <a:gd name="T31" fmla="*/ 52 h 52"/>
                <a:gd name="T32" fmla="*/ 61 w 113"/>
                <a:gd name="T33" fmla="*/ 34 h 52"/>
                <a:gd name="T34" fmla="*/ 10 w 113"/>
                <a:gd name="T35" fmla="*/ 36 h 52"/>
                <a:gd name="T36" fmla="*/ 0 w 113"/>
                <a:gd name="T37" fmla="*/ 38 h 52"/>
                <a:gd name="T38" fmla="*/ 0 w 113"/>
                <a:gd name="T39" fmla="*/ 29 h 52"/>
                <a:gd name="T40" fmla="*/ 8 w 113"/>
                <a:gd name="T41" fmla="*/ 19 h 52"/>
                <a:gd name="T42" fmla="*/ 14 w 113"/>
                <a:gd name="T43" fmla="*/ 9 h 52"/>
                <a:gd name="T44" fmla="*/ 26 w 113"/>
                <a:gd name="T45" fmla="*/ 11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3" h="52">
                  <a:moveTo>
                    <a:pt x="26" y="11"/>
                  </a:moveTo>
                  <a:lnTo>
                    <a:pt x="35" y="17"/>
                  </a:lnTo>
                  <a:lnTo>
                    <a:pt x="45" y="23"/>
                  </a:lnTo>
                  <a:lnTo>
                    <a:pt x="53" y="17"/>
                  </a:lnTo>
                  <a:lnTo>
                    <a:pt x="55" y="7"/>
                  </a:lnTo>
                  <a:lnTo>
                    <a:pt x="55" y="0"/>
                  </a:lnTo>
                  <a:lnTo>
                    <a:pt x="66" y="0"/>
                  </a:lnTo>
                  <a:lnTo>
                    <a:pt x="78" y="3"/>
                  </a:lnTo>
                  <a:lnTo>
                    <a:pt x="86" y="5"/>
                  </a:lnTo>
                  <a:lnTo>
                    <a:pt x="100" y="7"/>
                  </a:lnTo>
                  <a:lnTo>
                    <a:pt x="102" y="11"/>
                  </a:lnTo>
                  <a:lnTo>
                    <a:pt x="106" y="19"/>
                  </a:lnTo>
                  <a:lnTo>
                    <a:pt x="109" y="34"/>
                  </a:lnTo>
                  <a:lnTo>
                    <a:pt x="113" y="40"/>
                  </a:lnTo>
                  <a:lnTo>
                    <a:pt x="102" y="48"/>
                  </a:lnTo>
                  <a:lnTo>
                    <a:pt x="88" y="52"/>
                  </a:lnTo>
                  <a:lnTo>
                    <a:pt x="61" y="34"/>
                  </a:lnTo>
                  <a:lnTo>
                    <a:pt x="10" y="36"/>
                  </a:lnTo>
                  <a:lnTo>
                    <a:pt x="0" y="38"/>
                  </a:lnTo>
                  <a:lnTo>
                    <a:pt x="0" y="29"/>
                  </a:lnTo>
                  <a:lnTo>
                    <a:pt x="8" y="19"/>
                  </a:lnTo>
                  <a:lnTo>
                    <a:pt x="14" y="9"/>
                  </a:lnTo>
                  <a:lnTo>
                    <a:pt x="26" y="11"/>
                  </a:lnTo>
                  <a:close/>
                </a:path>
              </a:pathLst>
            </a:custGeom>
            <a:grpFill/>
            <a:ln w="9525">
              <a:solidFill>
                <a:schemeClr val="bg2"/>
              </a:solidFill>
              <a:round/>
              <a:headEnd/>
              <a:tailEnd/>
            </a:ln>
          </p:spPr>
          <p:txBody>
            <a:bodyPr/>
            <a:lstStyle/>
            <a:p>
              <a:pPr>
                <a:defRPr/>
              </a:pPr>
              <a:endParaRPr lang="en-GB" dirty="0"/>
            </a:p>
          </p:txBody>
        </p:sp>
        <p:sp>
          <p:nvSpPr>
            <p:cNvPr id="1262" name="Freeform 434">
              <a:extLst>
                <a:ext uri="{FF2B5EF4-FFF2-40B4-BE49-F238E27FC236}">
                  <a16:creationId xmlns:a16="http://schemas.microsoft.com/office/drawing/2014/main" id="{2E566AF3-5A4B-42E4-97D8-BB742C1FE3A3}"/>
                </a:ext>
              </a:extLst>
            </p:cNvPr>
            <p:cNvSpPr>
              <a:spLocks/>
            </p:cNvSpPr>
            <p:nvPr/>
          </p:nvSpPr>
          <p:spPr bwMode="auto">
            <a:xfrm>
              <a:off x="2983" y="1870"/>
              <a:ext cx="113" cy="52"/>
            </a:xfrm>
            <a:custGeom>
              <a:avLst/>
              <a:gdLst>
                <a:gd name="T0" fmla="*/ 26 w 113"/>
                <a:gd name="T1" fmla="*/ 11 h 52"/>
                <a:gd name="T2" fmla="*/ 35 w 113"/>
                <a:gd name="T3" fmla="*/ 17 h 52"/>
                <a:gd name="T4" fmla="*/ 45 w 113"/>
                <a:gd name="T5" fmla="*/ 23 h 52"/>
                <a:gd name="T6" fmla="*/ 53 w 113"/>
                <a:gd name="T7" fmla="*/ 17 h 52"/>
                <a:gd name="T8" fmla="*/ 55 w 113"/>
                <a:gd name="T9" fmla="*/ 7 h 52"/>
                <a:gd name="T10" fmla="*/ 55 w 113"/>
                <a:gd name="T11" fmla="*/ 0 h 52"/>
                <a:gd name="T12" fmla="*/ 66 w 113"/>
                <a:gd name="T13" fmla="*/ 0 h 52"/>
                <a:gd name="T14" fmla="*/ 78 w 113"/>
                <a:gd name="T15" fmla="*/ 3 h 52"/>
                <a:gd name="T16" fmla="*/ 86 w 113"/>
                <a:gd name="T17" fmla="*/ 5 h 52"/>
                <a:gd name="T18" fmla="*/ 100 w 113"/>
                <a:gd name="T19" fmla="*/ 7 h 52"/>
                <a:gd name="T20" fmla="*/ 102 w 113"/>
                <a:gd name="T21" fmla="*/ 11 h 52"/>
                <a:gd name="T22" fmla="*/ 106 w 113"/>
                <a:gd name="T23" fmla="*/ 19 h 52"/>
                <a:gd name="T24" fmla="*/ 109 w 113"/>
                <a:gd name="T25" fmla="*/ 34 h 52"/>
                <a:gd name="T26" fmla="*/ 113 w 113"/>
                <a:gd name="T27" fmla="*/ 40 h 52"/>
                <a:gd name="T28" fmla="*/ 102 w 113"/>
                <a:gd name="T29" fmla="*/ 48 h 52"/>
                <a:gd name="T30" fmla="*/ 88 w 113"/>
                <a:gd name="T31" fmla="*/ 52 h 52"/>
                <a:gd name="T32" fmla="*/ 61 w 113"/>
                <a:gd name="T33" fmla="*/ 34 h 52"/>
                <a:gd name="T34" fmla="*/ 10 w 113"/>
                <a:gd name="T35" fmla="*/ 36 h 52"/>
                <a:gd name="T36" fmla="*/ 0 w 113"/>
                <a:gd name="T37" fmla="*/ 38 h 52"/>
                <a:gd name="T38" fmla="*/ 0 w 113"/>
                <a:gd name="T39" fmla="*/ 29 h 52"/>
                <a:gd name="T40" fmla="*/ 8 w 113"/>
                <a:gd name="T41" fmla="*/ 19 h 52"/>
                <a:gd name="T42" fmla="*/ 14 w 113"/>
                <a:gd name="T43" fmla="*/ 9 h 52"/>
                <a:gd name="T44" fmla="*/ 26 w 113"/>
                <a:gd name="T45" fmla="*/ 11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3" h="52">
                  <a:moveTo>
                    <a:pt x="26" y="11"/>
                  </a:moveTo>
                  <a:lnTo>
                    <a:pt x="35" y="17"/>
                  </a:lnTo>
                  <a:lnTo>
                    <a:pt x="45" y="23"/>
                  </a:lnTo>
                  <a:lnTo>
                    <a:pt x="53" y="17"/>
                  </a:lnTo>
                  <a:lnTo>
                    <a:pt x="55" y="7"/>
                  </a:lnTo>
                  <a:lnTo>
                    <a:pt x="55" y="0"/>
                  </a:lnTo>
                  <a:lnTo>
                    <a:pt x="66" y="0"/>
                  </a:lnTo>
                  <a:lnTo>
                    <a:pt x="78" y="3"/>
                  </a:lnTo>
                  <a:lnTo>
                    <a:pt x="86" y="5"/>
                  </a:lnTo>
                  <a:lnTo>
                    <a:pt x="100" y="7"/>
                  </a:lnTo>
                  <a:lnTo>
                    <a:pt x="102" y="11"/>
                  </a:lnTo>
                  <a:lnTo>
                    <a:pt x="106" y="19"/>
                  </a:lnTo>
                  <a:lnTo>
                    <a:pt x="109" y="34"/>
                  </a:lnTo>
                  <a:lnTo>
                    <a:pt x="113" y="40"/>
                  </a:lnTo>
                  <a:lnTo>
                    <a:pt x="102" y="48"/>
                  </a:lnTo>
                  <a:lnTo>
                    <a:pt x="88" y="52"/>
                  </a:lnTo>
                  <a:lnTo>
                    <a:pt x="61" y="34"/>
                  </a:lnTo>
                  <a:lnTo>
                    <a:pt x="10" y="36"/>
                  </a:lnTo>
                  <a:lnTo>
                    <a:pt x="0" y="38"/>
                  </a:lnTo>
                  <a:lnTo>
                    <a:pt x="0" y="29"/>
                  </a:lnTo>
                  <a:lnTo>
                    <a:pt x="8" y="19"/>
                  </a:lnTo>
                  <a:lnTo>
                    <a:pt x="14" y="9"/>
                  </a:lnTo>
                  <a:lnTo>
                    <a:pt x="26" y="11"/>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263" name="Litauen">
            <a:extLst>
              <a:ext uri="{FF2B5EF4-FFF2-40B4-BE49-F238E27FC236}">
                <a16:creationId xmlns:a16="http://schemas.microsoft.com/office/drawing/2014/main" id="{C880A6D2-185C-4738-8D5A-3400CBC3ECD9}"/>
              </a:ext>
            </a:extLst>
          </p:cNvPr>
          <p:cNvGrpSpPr>
            <a:grpSpLocks/>
          </p:cNvGrpSpPr>
          <p:nvPr/>
        </p:nvGrpSpPr>
        <p:grpSpPr bwMode="auto">
          <a:xfrm>
            <a:off x="7306794" y="2980237"/>
            <a:ext cx="121484" cy="78497"/>
            <a:chOff x="2983" y="1904"/>
            <a:chExt cx="88" cy="53"/>
          </a:xfrm>
          <a:solidFill>
            <a:schemeClr val="bg2"/>
          </a:solidFill>
        </p:grpSpPr>
        <p:sp>
          <p:nvSpPr>
            <p:cNvPr id="1264" name="Freeform 436">
              <a:extLst>
                <a:ext uri="{FF2B5EF4-FFF2-40B4-BE49-F238E27FC236}">
                  <a16:creationId xmlns:a16="http://schemas.microsoft.com/office/drawing/2014/main" id="{C06565BA-33B3-4E08-8419-1BAC6E38916C}"/>
                </a:ext>
              </a:extLst>
            </p:cNvPr>
            <p:cNvSpPr>
              <a:spLocks/>
            </p:cNvSpPr>
            <p:nvPr/>
          </p:nvSpPr>
          <p:spPr bwMode="auto">
            <a:xfrm>
              <a:off x="2983" y="1904"/>
              <a:ext cx="88" cy="53"/>
            </a:xfrm>
            <a:custGeom>
              <a:avLst/>
              <a:gdLst>
                <a:gd name="T0" fmla="*/ 0 w 88"/>
                <a:gd name="T1" fmla="*/ 4 h 53"/>
                <a:gd name="T2" fmla="*/ 10 w 88"/>
                <a:gd name="T3" fmla="*/ 2 h 53"/>
                <a:gd name="T4" fmla="*/ 61 w 88"/>
                <a:gd name="T5" fmla="*/ 0 h 53"/>
                <a:gd name="T6" fmla="*/ 88 w 88"/>
                <a:gd name="T7" fmla="*/ 18 h 53"/>
                <a:gd name="T8" fmla="*/ 88 w 88"/>
                <a:gd name="T9" fmla="*/ 29 h 53"/>
                <a:gd name="T10" fmla="*/ 74 w 88"/>
                <a:gd name="T11" fmla="*/ 33 h 53"/>
                <a:gd name="T12" fmla="*/ 72 w 88"/>
                <a:gd name="T13" fmla="*/ 49 h 53"/>
                <a:gd name="T14" fmla="*/ 57 w 88"/>
                <a:gd name="T15" fmla="*/ 51 h 53"/>
                <a:gd name="T16" fmla="*/ 37 w 88"/>
                <a:gd name="T17" fmla="*/ 53 h 53"/>
                <a:gd name="T18" fmla="*/ 27 w 88"/>
                <a:gd name="T19" fmla="*/ 43 h 53"/>
                <a:gd name="T20" fmla="*/ 29 w 88"/>
                <a:gd name="T21" fmla="*/ 33 h 53"/>
                <a:gd name="T22" fmla="*/ 20 w 88"/>
                <a:gd name="T23" fmla="*/ 29 h 53"/>
                <a:gd name="T24" fmla="*/ 4 w 88"/>
                <a:gd name="T25" fmla="*/ 26 h 53"/>
                <a:gd name="T26" fmla="*/ 0 w 88"/>
                <a:gd name="T27" fmla="*/ 4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 h="53">
                  <a:moveTo>
                    <a:pt x="0" y="4"/>
                  </a:moveTo>
                  <a:lnTo>
                    <a:pt x="10" y="2"/>
                  </a:lnTo>
                  <a:lnTo>
                    <a:pt x="61" y="0"/>
                  </a:lnTo>
                  <a:lnTo>
                    <a:pt x="88" y="18"/>
                  </a:lnTo>
                  <a:lnTo>
                    <a:pt x="88" y="29"/>
                  </a:lnTo>
                  <a:lnTo>
                    <a:pt x="74" y="33"/>
                  </a:lnTo>
                  <a:lnTo>
                    <a:pt x="72" y="49"/>
                  </a:lnTo>
                  <a:lnTo>
                    <a:pt x="57" y="51"/>
                  </a:lnTo>
                  <a:lnTo>
                    <a:pt x="37" y="53"/>
                  </a:lnTo>
                  <a:lnTo>
                    <a:pt x="27" y="43"/>
                  </a:lnTo>
                  <a:lnTo>
                    <a:pt x="29" y="33"/>
                  </a:lnTo>
                  <a:lnTo>
                    <a:pt x="20" y="29"/>
                  </a:lnTo>
                  <a:lnTo>
                    <a:pt x="4" y="26"/>
                  </a:lnTo>
                  <a:lnTo>
                    <a:pt x="0" y="4"/>
                  </a:lnTo>
                  <a:close/>
                </a:path>
              </a:pathLst>
            </a:custGeom>
            <a:grpFill/>
            <a:ln w="9525">
              <a:solidFill>
                <a:schemeClr val="bg2"/>
              </a:solidFill>
              <a:round/>
              <a:headEnd/>
              <a:tailEnd/>
            </a:ln>
          </p:spPr>
          <p:txBody>
            <a:bodyPr/>
            <a:lstStyle/>
            <a:p>
              <a:pPr>
                <a:defRPr/>
              </a:pPr>
              <a:endParaRPr lang="en-GB" dirty="0"/>
            </a:p>
          </p:txBody>
        </p:sp>
        <p:sp>
          <p:nvSpPr>
            <p:cNvPr id="1265" name="Freeform 437">
              <a:extLst>
                <a:ext uri="{FF2B5EF4-FFF2-40B4-BE49-F238E27FC236}">
                  <a16:creationId xmlns:a16="http://schemas.microsoft.com/office/drawing/2014/main" id="{CEE40B15-5BD1-4D6A-9AF9-112A8E7C0120}"/>
                </a:ext>
              </a:extLst>
            </p:cNvPr>
            <p:cNvSpPr>
              <a:spLocks/>
            </p:cNvSpPr>
            <p:nvPr/>
          </p:nvSpPr>
          <p:spPr bwMode="auto">
            <a:xfrm>
              <a:off x="2983" y="1904"/>
              <a:ext cx="88" cy="53"/>
            </a:xfrm>
            <a:custGeom>
              <a:avLst/>
              <a:gdLst>
                <a:gd name="T0" fmla="*/ 0 w 88"/>
                <a:gd name="T1" fmla="*/ 4 h 53"/>
                <a:gd name="T2" fmla="*/ 10 w 88"/>
                <a:gd name="T3" fmla="*/ 2 h 53"/>
                <a:gd name="T4" fmla="*/ 61 w 88"/>
                <a:gd name="T5" fmla="*/ 0 h 53"/>
                <a:gd name="T6" fmla="*/ 88 w 88"/>
                <a:gd name="T7" fmla="*/ 18 h 53"/>
                <a:gd name="T8" fmla="*/ 88 w 88"/>
                <a:gd name="T9" fmla="*/ 29 h 53"/>
                <a:gd name="T10" fmla="*/ 74 w 88"/>
                <a:gd name="T11" fmla="*/ 33 h 53"/>
                <a:gd name="T12" fmla="*/ 72 w 88"/>
                <a:gd name="T13" fmla="*/ 49 h 53"/>
                <a:gd name="T14" fmla="*/ 57 w 88"/>
                <a:gd name="T15" fmla="*/ 51 h 53"/>
                <a:gd name="T16" fmla="*/ 37 w 88"/>
                <a:gd name="T17" fmla="*/ 53 h 53"/>
                <a:gd name="T18" fmla="*/ 27 w 88"/>
                <a:gd name="T19" fmla="*/ 43 h 53"/>
                <a:gd name="T20" fmla="*/ 29 w 88"/>
                <a:gd name="T21" fmla="*/ 33 h 53"/>
                <a:gd name="T22" fmla="*/ 20 w 88"/>
                <a:gd name="T23" fmla="*/ 29 h 53"/>
                <a:gd name="T24" fmla="*/ 4 w 88"/>
                <a:gd name="T25" fmla="*/ 26 h 53"/>
                <a:gd name="T26" fmla="*/ 0 w 88"/>
                <a:gd name="T27" fmla="*/ 4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 h="53">
                  <a:moveTo>
                    <a:pt x="0" y="4"/>
                  </a:moveTo>
                  <a:lnTo>
                    <a:pt x="10" y="2"/>
                  </a:lnTo>
                  <a:lnTo>
                    <a:pt x="61" y="0"/>
                  </a:lnTo>
                  <a:lnTo>
                    <a:pt x="88" y="18"/>
                  </a:lnTo>
                  <a:lnTo>
                    <a:pt x="88" y="29"/>
                  </a:lnTo>
                  <a:lnTo>
                    <a:pt x="74" y="33"/>
                  </a:lnTo>
                  <a:lnTo>
                    <a:pt x="72" y="49"/>
                  </a:lnTo>
                  <a:lnTo>
                    <a:pt x="57" y="51"/>
                  </a:lnTo>
                  <a:lnTo>
                    <a:pt x="37" y="53"/>
                  </a:lnTo>
                  <a:lnTo>
                    <a:pt x="27" y="43"/>
                  </a:lnTo>
                  <a:lnTo>
                    <a:pt x="29" y="33"/>
                  </a:lnTo>
                  <a:lnTo>
                    <a:pt x="20" y="29"/>
                  </a:lnTo>
                  <a:lnTo>
                    <a:pt x="4" y="26"/>
                  </a:lnTo>
                  <a:lnTo>
                    <a:pt x="0" y="4"/>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266" name="Hviderusland">
            <a:extLst>
              <a:ext uri="{FF2B5EF4-FFF2-40B4-BE49-F238E27FC236}">
                <a16:creationId xmlns:a16="http://schemas.microsoft.com/office/drawing/2014/main" id="{651F48F6-E07F-455C-BCEC-AFA635861D26}"/>
              </a:ext>
            </a:extLst>
          </p:cNvPr>
          <p:cNvGrpSpPr>
            <a:grpSpLocks/>
          </p:cNvGrpSpPr>
          <p:nvPr/>
        </p:nvGrpSpPr>
        <p:grpSpPr bwMode="auto">
          <a:xfrm>
            <a:off x="7355112" y="2989123"/>
            <a:ext cx="202933" cy="152551"/>
            <a:chOff x="3018" y="1910"/>
            <a:chExt cx="147" cy="103"/>
          </a:xfrm>
          <a:solidFill>
            <a:schemeClr val="bg2"/>
          </a:solidFill>
        </p:grpSpPr>
        <p:sp>
          <p:nvSpPr>
            <p:cNvPr id="1267" name="Freeform 442">
              <a:extLst>
                <a:ext uri="{FF2B5EF4-FFF2-40B4-BE49-F238E27FC236}">
                  <a16:creationId xmlns:a16="http://schemas.microsoft.com/office/drawing/2014/main" id="{4CEE391A-6593-4BAA-9267-23B922462B1D}"/>
                </a:ext>
              </a:extLst>
            </p:cNvPr>
            <p:cNvSpPr>
              <a:spLocks/>
            </p:cNvSpPr>
            <p:nvPr/>
          </p:nvSpPr>
          <p:spPr bwMode="auto">
            <a:xfrm>
              <a:off x="3018" y="1910"/>
              <a:ext cx="147" cy="103"/>
            </a:xfrm>
            <a:custGeom>
              <a:avLst/>
              <a:gdLst>
                <a:gd name="T0" fmla="*/ 2 w 147"/>
                <a:gd name="T1" fmla="*/ 47 h 103"/>
                <a:gd name="T2" fmla="*/ 24 w 147"/>
                <a:gd name="T3" fmla="*/ 43 h 103"/>
                <a:gd name="T4" fmla="*/ 37 w 147"/>
                <a:gd name="T5" fmla="*/ 43 h 103"/>
                <a:gd name="T6" fmla="*/ 39 w 147"/>
                <a:gd name="T7" fmla="*/ 27 h 103"/>
                <a:gd name="T8" fmla="*/ 53 w 147"/>
                <a:gd name="T9" fmla="*/ 23 h 103"/>
                <a:gd name="T10" fmla="*/ 53 w 147"/>
                <a:gd name="T11" fmla="*/ 12 h 103"/>
                <a:gd name="T12" fmla="*/ 67 w 147"/>
                <a:gd name="T13" fmla="*/ 8 h 103"/>
                <a:gd name="T14" fmla="*/ 78 w 147"/>
                <a:gd name="T15" fmla="*/ 0 h 103"/>
                <a:gd name="T16" fmla="*/ 96 w 147"/>
                <a:gd name="T17" fmla="*/ 4 h 103"/>
                <a:gd name="T18" fmla="*/ 96 w 147"/>
                <a:gd name="T19" fmla="*/ 10 h 103"/>
                <a:gd name="T20" fmla="*/ 116 w 147"/>
                <a:gd name="T21" fmla="*/ 12 h 103"/>
                <a:gd name="T22" fmla="*/ 119 w 147"/>
                <a:gd name="T23" fmla="*/ 33 h 103"/>
                <a:gd name="T24" fmla="*/ 147 w 147"/>
                <a:gd name="T25" fmla="*/ 62 h 103"/>
                <a:gd name="T26" fmla="*/ 145 w 147"/>
                <a:gd name="T27" fmla="*/ 64 h 103"/>
                <a:gd name="T28" fmla="*/ 127 w 147"/>
                <a:gd name="T29" fmla="*/ 64 h 103"/>
                <a:gd name="T30" fmla="*/ 127 w 147"/>
                <a:gd name="T31" fmla="*/ 84 h 103"/>
                <a:gd name="T32" fmla="*/ 116 w 147"/>
                <a:gd name="T33" fmla="*/ 86 h 103"/>
                <a:gd name="T34" fmla="*/ 112 w 147"/>
                <a:gd name="T35" fmla="*/ 103 h 103"/>
                <a:gd name="T36" fmla="*/ 92 w 147"/>
                <a:gd name="T37" fmla="*/ 101 h 103"/>
                <a:gd name="T38" fmla="*/ 90 w 147"/>
                <a:gd name="T39" fmla="*/ 95 h 103"/>
                <a:gd name="T40" fmla="*/ 63 w 147"/>
                <a:gd name="T41" fmla="*/ 95 h 103"/>
                <a:gd name="T42" fmla="*/ 45 w 147"/>
                <a:gd name="T43" fmla="*/ 91 h 103"/>
                <a:gd name="T44" fmla="*/ 16 w 147"/>
                <a:gd name="T45" fmla="*/ 86 h 103"/>
                <a:gd name="T46" fmla="*/ 6 w 147"/>
                <a:gd name="T47" fmla="*/ 99 h 103"/>
                <a:gd name="T48" fmla="*/ 6 w 147"/>
                <a:gd name="T49" fmla="*/ 86 h 103"/>
                <a:gd name="T50" fmla="*/ 0 w 147"/>
                <a:gd name="T51" fmla="*/ 82 h 103"/>
                <a:gd name="T52" fmla="*/ 2 w 147"/>
                <a:gd name="T53" fmla="*/ 76 h 103"/>
                <a:gd name="T54" fmla="*/ 10 w 147"/>
                <a:gd name="T55" fmla="*/ 76 h 103"/>
                <a:gd name="T56" fmla="*/ 10 w 147"/>
                <a:gd name="T57" fmla="*/ 62 h 103"/>
                <a:gd name="T58" fmla="*/ 6 w 147"/>
                <a:gd name="T59" fmla="*/ 58 h 103"/>
                <a:gd name="T60" fmla="*/ 2 w 147"/>
                <a:gd name="T61" fmla="*/ 47 h 1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7" h="103">
                  <a:moveTo>
                    <a:pt x="2" y="47"/>
                  </a:moveTo>
                  <a:lnTo>
                    <a:pt x="24" y="43"/>
                  </a:lnTo>
                  <a:lnTo>
                    <a:pt x="37" y="43"/>
                  </a:lnTo>
                  <a:lnTo>
                    <a:pt x="39" y="27"/>
                  </a:lnTo>
                  <a:lnTo>
                    <a:pt x="53" y="23"/>
                  </a:lnTo>
                  <a:lnTo>
                    <a:pt x="53" y="12"/>
                  </a:lnTo>
                  <a:lnTo>
                    <a:pt x="67" y="8"/>
                  </a:lnTo>
                  <a:lnTo>
                    <a:pt x="78" y="0"/>
                  </a:lnTo>
                  <a:lnTo>
                    <a:pt x="96" y="4"/>
                  </a:lnTo>
                  <a:lnTo>
                    <a:pt x="96" y="10"/>
                  </a:lnTo>
                  <a:lnTo>
                    <a:pt x="116" y="12"/>
                  </a:lnTo>
                  <a:lnTo>
                    <a:pt x="119" y="33"/>
                  </a:lnTo>
                  <a:lnTo>
                    <a:pt x="147" y="62"/>
                  </a:lnTo>
                  <a:lnTo>
                    <a:pt x="145" y="64"/>
                  </a:lnTo>
                  <a:lnTo>
                    <a:pt x="127" y="64"/>
                  </a:lnTo>
                  <a:lnTo>
                    <a:pt x="127" y="84"/>
                  </a:lnTo>
                  <a:lnTo>
                    <a:pt x="116" y="86"/>
                  </a:lnTo>
                  <a:lnTo>
                    <a:pt x="112" y="103"/>
                  </a:lnTo>
                  <a:lnTo>
                    <a:pt x="92" y="101"/>
                  </a:lnTo>
                  <a:lnTo>
                    <a:pt x="90" y="95"/>
                  </a:lnTo>
                  <a:lnTo>
                    <a:pt x="63" y="95"/>
                  </a:lnTo>
                  <a:lnTo>
                    <a:pt x="45" y="91"/>
                  </a:lnTo>
                  <a:lnTo>
                    <a:pt x="16" y="86"/>
                  </a:lnTo>
                  <a:lnTo>
                    <a:pt x="6" y="99"/>
                  </a:lnTo>
                  <a:lnTo>
                    <a:pt x="6" y="86"/>
                  </a:lnTo>
                  <a:lnTo>
                    <a:pt x="0" y="82"/>
                  </a:lnTo>
                  <a:lnTo>
                    <a:pt x="2" y="76"/>
                  </a:lnTo>
                  <a:lnTo>
                    <a:pt x="10" y="76"/>
                  </a:lnTo>
                  <a:lnTo>
                    <a:pt x="10" y="62"/>
                  </a:lnTo>
                  <a:lnTo>
                    <a:pt x="6" y="58"/>
                  </a:lnTo>
                  <a:lnTo>
                    <a:pt x="2" y="47"/>
                  </a:lnTo>
                  <a:close/>
                </a:path>
              </a:pathLst>
            </a:custGeom>
            <a:grpFill/>
            <a:ln w="9525">
              <a:solidFill>
                <a:schemeClr val="bg2"/>
              </a:solidFill>
              <a:round/>
              <a:headEnd/>
              <a:tailEnd/>
            </a:ln>
          </p:spPr>
          <p:txBody>
            <a:bodyPr/>
            <a:lstStyle/>
            <a:p>
              <a:pPr>
                <a:defRPr/>
              </a:pPr>
              <a:endParaRPr lang="en-GB" dirty="0"/>
            </a:p>
          </p:txBody>
        </p:sp>
        <p:sp>
          <p:nvSpPr>
            <p:cNvPr id="1268" name="Freeform 443">
              <a:extLst>
                <a:ext uri="{FF2B5EF4-FFF2-40B4-BE49-F238E27FC236}">
                  <a16:creationId xmlns:a16="http://schemas.microsoft.com/office/drawing/2014/main" id="{6A9D6020-07EC-49D4-879B-A18DA1E3540E}"/>
                </a:ext>
              </a:extLst>
            </p:cNvPr>
            <p:cNvSpPr>
              <a:spLocks/>
            </p:cNvSpPr>
            <p:nvPr/>
          </p:nvSpPr>
          <p:spPr bwMode="auto">
            <a:xfrm>
              <a:off x="3018" y="1910"/>
              <a:ext cx="147" cy="103"/>
            </a:xfrm>
            <a:custGeom>
              <a:avLst/>
              <a:gdLst>
                <a:gd name="T0" fmla="*/ 2 w 147"/>
                <a:gd name="T1" fmla="*/ 47 h 103"/>
                <a:gd name="T2" fmla="*/ 24 w 147"/>
                <a:gd name="T3" fmla="*/ 43 h 103"/>
                <a:gd name="T4" fmla="*/ 37 w 147"/>
                <a:gd name="T5" fmla="*/ 43 h 103"/>
                <a:gd name="T6" fmla="*/ 39 w 147"/>
                <a:gd name="T7" fmla="*/ 27 h 103"/>
                <a:gd name="T8" fmla="*/ 53 w 147"/>
                <a:gd name="T9" fmla="*/ 23 h 103"/>
                <a:gd name="T10" fmla="*/ 53 w 147"/>
                <a:gd name="T11" fmla="*/ 12 h 103"/>
                <a:gd name="T12" fmla="*/ 67 w 147"/>
                <a:gd name="T13" fmla="*/ 8 h 103"/>
                <a:gd name="T14" fmla="*/ 78 w 147"/>
                <a:gd name="T15" fmla="*/ 0 h 103"/>
                <a:gd name="T16" fmla="*/ 96 w 147"/>
                <a:gd name="T17" fmla="*/ 4 h 103"/>
                <a:gd name="T18" fmla="*/ 96 w 147"/>
                <a:gd name="T19" fmla="*/ 10 h 103"/>
                <a:gd name="T20" fmla="*/ 116 w 147"/>
                <a:gd name="T21" fmla="*/ 12 h 103"/>
                <a:gd name="T22" fmla="*/ 119 w 147"/>
                <a:gd name="T23" fmla="*/ 33 h 103"/>
                <a:gd name="T24" fmla="*/ 147 w 147"/>
                <a:gd name="T25" fmla="*/ 62 h 103"/>
                <a:gd name="T26" fmla="*/ 145 w 147"/>
                <a:gd name="T27" fmla="*/ 64 h 103"/>
                <a:gd name="T28" fmla="*/ 127 w 147"/>
                <a:gd name="T29" fmla="*/ 64 h 103"/>
                <a:gd name="T30" fmla="*/ 127 w 147"/>
                <a:gd name="T31" fmla="*/ 84 h 103"/>
                <a:gd name="T32" fmla="*/ 116 w 147"/>
                <a:gd name="T33" fmla="*/ 86 h 103"/>
                <a:gd name="T34" fmla="*/ 112 w 147"/>
                <a:gd name="T35" fmla="*/ 103 h 103"/>
                <a:gd name="T36" fmla="*/ 92 w 147"/>
                <a:gd name="T37" fmla="*/ 101 h 103"/>
                <a:gd name="T38" fmla="*/ 90 w 147"/>
                <a:gd name="T39" fmla="*/ 95 h 103"/>
                <a:gd name="T40" fmla="*/ 63 w 147"/>
                <a:gd name="T41" fmla="*/ 95 h 103"/>
                <a:gd name="T42" fmla="*/ 45 w 147"/>
                <a:gd name="T43" fmla="*/ 91 h 103"/>
                <a:gd name="T44" fmla="*/ 16 w 147"/>
                <a:gd name="T45" fmla="*/ 86 h 103"/>
                <a:gd name="T46" fmla="*/ 6 w 147"/>
                <a:gd name="T47" fmla="*/ 99 h 103"/>
                <a:gd name="T48" fmla="*/ 6 w 147"/>
                <a:gd name="T49" fmla="*/ 86 h 103"/>
                <a:gd name="T50" fmla="*/ 0 w 147"/>
                <a:gd name="T51" fmla="*/ 82 h 103"/>
                <a:gd name="T52" fmla="*/ 2 w 147"/>
                <a:gd name="T53" fmla="*/ 76 h 103"/>
                <a:gd name="T54" fmla="*/ 10 w 147"/>
                <a:gd name="T55" fmla="*/ 76 h 103"/>
                <a:gd name="T56" fmla="*/ 10 w 147"/>
                <a:gd name="T57" fmla="*/ 62 h 103"/>
                <a:gd name="T58" fmla="*/ 6 w 147"/>
                <a:gd name="T59" fmla="*/ 58 h 103"/>
                <a:gd name="T60" fmla="*/ 2 w 147"/>
                <a:gd name="T61" fmla="*/ 47 h 1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7" h="103">
                  <a:moveTo>
                    <a:pt x="2" y="47"/>
                  </a:moveTo>
                  <a:lnTo>
                    <a:pt x="24" y="43"/>
                  </a:lnTo>
                  <a:lnTo>
                    <a:pt x="37" y="43"/>
                  </a:lnTo>
                  <a:lnTo>
                    <a:pt x="39" y="27"/>
                  </a:lnTo>
                  <a:lnTo>
                    <a:pt x="53" y="23"/>
                  </a:lnTo>
                  <a:lnTo>
                    <a:pt x="53" y="12"/>
                  </a:lnTo>
                  <a:lnTo>
                    <a:pt x="67" y="8"/>
                  </a:lnTo>
                  <a:lnTo>
                    <a:pt x="78" y="0"/>
                  </a:lnTo>
                  <a:lnTo>
                    <a:pt x="96" y="4"/>
                  </a:lnTo>
                  <a:lnTo>
                    <a:pt x="96" y="10"/>
                  </a:lnTo>
                  <a:lnTo>
                    <a:pt x="116" y="12"/>
                  </a:lnTo>
                  <a:lnTo>
                    <a:pt x="119" y="33"/>
                  </a:lnTo>
                  <a:lnTo>
                    <a:pt x="147" y="62"/>
                  </a:lnTo>
                  <a:lnTo>
                    <a:pt x="145" y="64"/>
                  </a:lnTo>
                  <a:lnTo>
                    <a:pt x="127" y="64"/>
                  </a:lnTo>
                  <a:lnTo>
                    <a:pt x="127" y="84"/>
                  </a:lnTo>
                  <a:lnTo>
                    <a:pt x="116" y="86"/>
                  </a:lnTo>
                  <a:lnTo>
                    <a:pt x="112" y="103"/>
                  </a:lnTo>
                  <a:lnTo>
                    <a:pt x="92" y="101"/>
                  </a:lnTo>
                  <a:lnTo>
                    <a:pt x="90" y="95"/>
                  </a:lnTo>
                  <a:lnTo>
                    <a:pt x="63" y="95"/>
                  </a:lnTo>
                  <a:lnTo>
                    <a:pt x="45" y="91"/>
                  </a:lnTo>
                  <a:lnTo>
                    <a:pt x="16" y="86"/>
                  </a:lnTo>
                  <a:lnTo>
                    <a:pt x="6" y="99"/>
                  </a:lnTo>
                  <a:lnTo>
                    <a:pt x="6" y="86"/>
                  </a:lnTo>
                  <a:lnTo>
                    <a:pt x="0" y="82"/>
                  </a:lnTo>
                  <a:lnTo>
                    <a:pt x="2" y="76"/>
                  </a:lnTo>
                  <a:lnTo>
                    <a:pt x="10" y="76"/>
                  </a:lnTo>
                  <a:lnTo>
                    <a:pt x="10" y="62"/>
                  </a:lnTo>
                  <a:lnTo>
                    <a:pt x="6" y="58"/>
                  </a:lnTo>
                  <a:lnTo>
                    <a:pt x="2" y="47"/>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69" name="Storbritannien">
            <a:extLst>
              <a:ext uri="{FF2B5EF4-FFF2-40B4-BE49-F238E27FC236}">
                <a16:creationId xmlns:a16="http://schemas.microsoft.com/office/drawing/2014/main" id="{D7FC6D7E-0FB8-4107-A069-D5488E3764F6}"/>
              </a:ext>
            </a:extLst>
          </p:cNvPr>
          <p:cNvGrpSpPr>
            <a:grpSpLocks/>
          </p:cNvGrpSpPr>
          <p:nvPr/>
        </p:nvGrpSpPr>
        <p:grpSpPr>
          <a:xfrm>
            <a:off x="6685571" y="2906183"/>
            <a:ext cx="212597" cy="275479"/>
            <a:chOff x="4006850" y="2574925"/>
            <a:chExt cx="244475" cy="295275"/>
          </a:xfrm>
          <a:solidFill>
            <a:schemeClr val="accent5"/>
          </a:solidFill>
        </p:grpSpPr>
        <p:grpSp>
          <p:nvGrpSpPr>
            <p:cNvPr id="1270" name="Storbritannien">
              <a:extLst>
                <a:ext uri="{FF2B5EF4-FFF2-40B4-BE49-F238E27FC236}">
                  <a16:creationId xmlns:a16="http://schemas.microsoft.com/office/drawing/2014/main" id="{B143D637-FD60-4E60-89F3-876C6F183FB9}"/>
                </a:ext>
              </a:extLst>
            </p:cNvPr>
            <p:cNvGrpSpPr>
              <a:grpSpLocks/>
            </p:cNvGrpSpPr>
            <p:nvPr/>
          </p:nvGrpSpPr>
          <p:grpSpPr bwMode="auto">
            <a:xfrm>
              <a:off x="4056063" y="2574925"/>
              <a:ext cx="195262" cy="295275"/>
              <a:chOff x="2565" y="1854"/>
              <a:chExt cx="123" cy="186"/>
            </a:xfrm>
            <a:grpFill/>
          </p:grpSpPr>
          <p:sp>
            <p:nvSpPr>
              <p:cNvPr id="1274" name="Freeform 445">
                <a:extLst>
                  <a:ext uri="{FF2B5EF4-FFF2-40B4-BE49-F238E27FC236}">
                    <a16:creationId xmlns:a16="http://schemas.microsoft.com/office/drawing/2014/main" id="{263354CF-E45B-4575-B78D-97526FC7AD7B}"/>
                  </a:ext>
                </a:extLst>
              </p:cNvPr>
              <p:cNvSpPr>
                <a:spLocks/>
              </p:cNvSpPr>
              <p:nvPr/>
            </p:nvSpPr>
            <p:spPr bwMode="auto">
              <a:xfrm>
                <a:off x="2565" y="1854"/>
                <a:ext cx="123" cy="186"/>
              </a:xfrm>
              <a:custGeom>
                <a:avLst/>
                <a:gdLst>
                  <a:gd name="T0" fmla="*/ 37 w 123"/>
                  <a:gd name="T1" fmla="*/ 82 h 186"/>
                  <a:gd name="T2" fmla="*/ 16 w 123"/>
                  <a:gd name="T3" fmla="*/ 87 h 186"/>
                  <a:gd name="T4" fmla="*/ 20 w 123"/>
                  <a:gd name="T5" fmla="*/ 74 h 186"/>
                  <a:gd name="T6" fmla="*/ 14 w 123"/>
                  <a:gd name="T7" fmla="*/ 58 h 186"/>
                  <a:gd name="T8" fmla="*/ 0 w 123"/>
                  <a:gd name="T9" fmla="*/ 58 h 186"/>
                  <a:gd name="T10" fmla="*/ 4 w 123"/>
                  <a:gd name="T11" fmla="*/ 43 h 186"/>
                  <a:gd name="T12" fmla="*/ 2 w 123"/>
                  <a:gd name="T13" fmla="*/ 19 h 186"/>
                  <a:gd name="T14" fmla="*/ 16 w 123"/>
                  <a:gd name="T15" fmla="*/ 0 h 186"/>
                  <a:gd name="T16" fmla="*/ 28 w 123"/>
                  <a:gd name="T17" fmla="*/ 25 h 186"/>
                  <a:gd name="T18" fmla="*/ 59 w 123"/>
                  <a:gd name="T19" fmla="*/ 37 h 186"/>
                  <a:gd name="T20" fmla="*/ 39 w 123"/>
                  <a:gd name="T21" fmla="*/ 56 h 186"/>
                  <a:gd name="T22" fmla="*/ 41 w 123"/>
                  <a:gd name="T23" fmla="*/ 68 h 186"/>
                  <a:gd name="T24" fmla="*/ 65 w 123"/>
                  <a:gd name="T25" fmla="*/ 66 h 186"/>
                  <a:gd name="T26" fmla="*/ 70 w 123"/>
                  <a:gd name="T27" fmla="*/ 87 h 186"/>
                  <a:gd name="T28" fmla="*/ 90 w 123"/>
                  <a:gd name="T29" fmla="*/ 107 h 186"/>
                  <a:gd name="T30" fmla="*/ 96 w 123"/>
                  <a:gd name="T31" fmla="*/ 126 h 186"/>
                  <a:gd name="T32" fmla="*/ 113 w 123"/>
                  <a:gd name="T33" fmla="*/ 126 h 186"/>
                  <a:gd name="T34" fmla="*/ 117 w 123"/>
                  <a:gd name="T35" fmla="*/ 144 h 186"/>
                  <a:gd name="T36" fmla="*/ 100 w 123"/>
                  <a:gd name="T37" fmla="*/ 155 h 186"/>
                  <a:gd name="T38" fmla="*/ 113 w 123"/>
                  <a:gd name="T39" fmla="*/ 161 h 186"/>
                  <a:gd name="T40" fmla="*/ 94 w 123"/>
                  <a:gd name="T41" fmla="*/ 171 h 186"/>
                  <a:gd name="T42" fmla="*/ 37 w 123"/>
                  <a:gd name="T43" fmla="*/ 171 h 186"/>
                  <a:gd name="T44" fmla="*/ 22 w 123"/>
                  <a:gd name="T45" fmla="*/ 179 h 186"/>
                  <a:gd name="T46" fmla="*/ 6 w 123"/>
                  <a:gd name="T47" fmla="*/ 183 h 186"/>
                  <a:gd name="T48" fmla="*/ 33 w 123"/>
                  <a:gd name="T49" fmla="*/ 159 h 186"/>
                  <a:gd name="T50" fmla="*/ 53 w 123"/>
                  <a:gd name="T51" fmla="*/ 157 h 186"/>
                  <a:gd name="T52" fmla="*/ 47 w 123"/>
                  <a:gd name="T53" fmla="*/ 155 h 186"/>
                  <a:gd name="T54" fmla="*/ 30 w 123"/>
                  <a:gd name="T55" fmla="*/ 153 h 186"/>
                  <a:gd name="T56" fmla="*/ 14 w 123"/>
                  <a:gd name="T57" fmla="*/ 153 h 186"/>
                  <a:gd name="T58" fmla="*/ 18 w 123"/>
                  <a:gd name="T59" fmla="*/ 144 h 186"/>
                  <a:gd name="T60" fmla="*/ 33 w 123"/>
                  <a:gd name="T61" fmla="*/ 132 h 186"/>
                  <a:gd name="T62" fmla="*/ 24 w 123"/>
                  <a:gd name="T63" fmla="*/ 124 h 186"/>
                  <a:gd name="T64" fmla="*/ 47 w 123"/>
                  <a:gd name="T65" fmla="*/ 118 h 186"/>
                  <a:gd name="T66" fmla="*/ 51 w 123"/>
                  <a:gd name="T67" fmla="*/ 99 h 186"/>
                  <a:gd name="T68" fmla="*/ 43 w 123"/>
                  <a:gd name="T69" fmla="*/ 83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3" h="186">
                    <a:moveTo>
                      <a:pt x="43" y="83"/>
                    </a:moveTo>
                    <a:lnTo>
                      <a:pt x="37" y="82"/>
                    </a:lnTo>
                    <a:lnTo>
                      <a:pt x="32" y="89"/>
                    </a:lnTo>
                    <a:lnTo>
                      <a:pt x="16" y="87"/>
                    </a:lnTo>
                    <a:lnTo>
                      <a:pt x="14" y="79"/>
                    </a:lnTo>
                    <a:lnTo>
                      <a:pt x="20" y="74"/>
                    </a:lnTo>
                    <a:lnTo>
                      <a:pt x="18" y="60"/>
                    </a:lnTo>
                    <a:lnTo>
                      <a:pt x="14" y="58"/>
                    </a:lnTo>
                    <a:lnTo>
                      <a:pt x="6" y="62"/>
                    </a:lnTo>
                    <a:lnTo>
                      <a:pt x="0" y="58"/>
                    </a:lnTo>
                    <a:lnTo>
                      <a:pt x="10" y="46"/>
                    </a:lnTo>
                    <a:lnTo>
                      <a:pt x="4" y="43"/>
                    </a:lnTo>
                    <a:lnTo>
                      <a:pt x="0" y="35"/>
                    </a:lnTo>
                    <a:lnTo>
                      <a:pt x="2" y="19"/>
                    </a:lnTo>
                    <a:lnTo>
                      <a:pt x="12" y="19"/>
                    </a:lnTo>
                    <a:lnTo>
                      <a:pt x="16" y="0"/>
                    </a:lnTo>
                    <a:lnTo>
                      <a:pt x="43" y="2"/>
                    </a:lnTo>
                    <a:lnTo>
                      <a:pt x="28" y="25"/>
                    </a:lnTo>
                    <a:lnTo>
                      <a:pt x="63" y="25"/>
                    </a:lnTo>
                    <a:lnTo>
                      <a:pt x="59" y="37"/>
                    </a:lnTo>
                    <a:lnTo>
                      <a:pt x="47" y="48"/>
                    </a:lnTo>
                    <a:lnTo>
                      <a:pt x="39" y="56"/>
                    </a:lnTo>
                    <a:lnTo>
                      <a:pt x="35" y="64"/>
                    </a:lnTo>
                    <a:lnTo>
                      <a:pt x="41" y="68"/>
                    </a:lnTo>
                    <a:lnTo>
                      <a:pt x="51" y="64"/>
                    </a:lnTo>
                    <a:lnTo>
                      <a:pt x="65" y="66"/>
                    </a:lnTo>
                    <a:lnTo>
                      <a:pt x="69" y="76"/>
                    </a:lnTo>
                    <a:lnTo>
                      <a:pt x="70" y="87"/>
                    </a:lnTo>
                    <a:lnTo>
                      <a:pt x="82" y="95"/>
                    </a:lnTo>
                    <a:lnTo>
                      <a:pt x="90" y="107"/>
                    </a:lnTo>
                    <a:lnTo>
                      <a:pt x="92" y="115"/>
                    </a:lnTo>
                    <a:lnTo>
                      <a:pt x="96" y="126"/>
                    </a:lnTo>
                    <a:lnTo>
                      <a:pt x="104" y="128"/>
                    </a:lnTo>
                    <a:lnTo>
                      <a:pt x="113" y="126"/>
                    </a:lnTo>
                    <a:lnTo>
                      <a:pt x="123" y="134"/>
                    </a:lnTo>
                    <a:lnTo>
                      <a:pt x="117" y="144"/>
                    </a:lnTo>
                    <a:lnTo>
                      <a:pt x="108" y="149"/>
                    </a:lnTo>
                    <a:lnTo>
                      <a:pt x="100" y="155"/>
                    </a:lnTo>
                    <a:lnTo>
                      <a:pt x="106" y="157"/>
                    </a:lnTo>
                    <a:lnTo>
                      <a:pt x="113" y="161"/>
                    </a:lnTo>
                    <a:lnTo>
                      <a:pt x="106" y="167"/>
                    </a:lnTo>
                    <a:lnTo>
                      <a:pt x="94" y="171"/>
                    </a:lnTo>
                    <a:lnTo>
                      <a:pt x="45" y="171"/>
                    </a:lnTo>
                    <a:lnTo>
                      <a:pt x="37" y="171"/>
                    </a:lnTo>
                    <a:lnTo>
                      <a:pt x="37" y="179"/>
                    </a:lnTo>
                    <a:lnTo>
                      <a:pt x="22" y="179"/>
                    </a:lnTo>
                    <a:lnTo>
                      <a:pt x="10" y="186"/>
                    </a:lnTo>
                    <a:lnTo>
                      <a:pt x="6" y="183"/>
                    </a:lnTo>
                    <a:lnTo>
                      <a:pt x="24" y="167"/>
                    </a:lnTo>
                    <a:lnTo>
                      <a:pt x="33" y="159"/>
                    </a:lnTo>
                    <a:lnTo>
                      <a:pt x="45" y="159"/>
                    </a:lnTo>
                    <a:lnTo>
                      <a:pt x="53" y="157"/>
                    </a:lnTo>
                    <a:lnTo>
                      <a:pt x="55" y="149"/>
                    </a:lnTo>
                    <a:lnTo>
                      <a:pt x="47" y="155"/>
                    </a:lnTo>
                    <a:lnTo>
                      <a:pt x="37" y="153"/>
                    </a:lnTo>
                    <a:lnTo>
                      <a:pt x="30" y="153"/>
                    </a:lnTo>
                    <a:lnTo>
                      <a:pt x="24" y="149"/>
                    </a:lnTo>
                    <a:lnTo>
                      <a:pt x="14" y="153"/>
                    </a:lnTo>
                    <a:lnTo>
                      <a:pt x="10" y="149"/>
                    </a:lnTo>
                    <a:lnTo>
                      <a:pt x="18" y="144"/>
                    </a:lnTo>
                    <a:lnTo>
                      <a:pt x="26" y="138"/>
                    </a:lnTo>
                    <a:lnTo>
                      <a:pt x="33" y="132"/>
                    </a:lnTo>
                    <a:lnTo>
                      <a:pt x="33" y="126"/>
                    </a:lnTo>
                    <a:lnTo>
                      <a:pt x="24" y="124"/>
                    </a:lnTo>
                    <a:lnTo>
                      <a:pt x="24" y="116"/>
                    </a:lnTo>
                    <a:lnTo>
                      <a:pt x="47" y="118"/>
                    </a:lnTo>
                    <a:lnTo>
                      <a:pt x="47" y="109"/>
                    </a:lnTo>
                    <a:lnTo>
                      <a:pt x="51" y="99"/>
                    </a:lnTo>
                    <a:lnTo>
                      <a:pt x="37" y="91"/>
                    </a:lnTo>
                    <a:lnTo>
                      <a:pt x="43" y="83"/>
                    </a:lnTo>
                    <a:close/>
                  </a:path>
                </a:pathLst>
              </a:custGeom>
              <a:grpFill/>
              <a:ln w="9525">
                <a:solidFill>
                  <a:schemeClr val="accent5"/>
                </a:solidFill>
                <a:round/>
                <a:headEnd/>
                <a:tailEnd/>
              </a:ln>
            </p:spPr>
            <p:txBody>
              <a:bodyPr/>
              <a:lstStyle/>
              <a:p>
                <a:pPr>
                  <a:defRPr/>
                </a:pPr>
                <a:endParaRPr lang="en-GB" dirty="0"/>
              </a:p>
            </p:txBody>
          </p:sp>
          <p:sp>
            <p:nvSpPr>
              <p:cNvPr id="1275" name="Freeform 446">
                <a:extLst>
                  <a:ext uri="{FF2B5EF4-FFF2-40B4-BE49-F238E27FC236}">
                    <a16:creationId xmlns:a16="http://schemas.microsoft.com/office/drawing/2014/main" id="{36F0EB07-13B7-4562-9966-26DEC819F895}"/>
                  </a:ext>
                </a:extLst>
              </p:cNvPr>
              <p:cNvSpPr>
                <a:spLocks/>
              </p:cNvSpPr>
              <p:nvPr/>
            </p:nvSpPr>
            <p:spPr bwMode="auto">
              <a:xfrm>
                <a:off x="2565" y="1854"/>
                <a:ext cx="123" cy="186"/>
              </a:xfrm>
              <a:custGeom>
                <a:avLst/>
                <a:gdLst>
                  <a:gd name="T0" fmla="*/ 37 w 123"/>
                  <a:gd name="T1" fmla="*/ 82 h 186"/>
                  <a:gd name="T2" fmla="*/ 16 w 123"/>
                  <a:gd name="T3" fmla="*/ 87 h 186"/>
                  <a:gd name="T4" fmla="*/ 20 w 123"/>
                  <a:gd name="T5" fmla="*/ 74 h 186"/>
                  <a:gd name="T6" fmla="*/ 14 w 123"/>
                  <a:gd name="T7" fmla="*/ 58 h 186"/>
                  <a:gd name="T8" fmla="*/ 0 w 123"/>
                  <a:gd name="T9" fmla="*/ 58 h 186"/>
                  <a:gd name="T10" fmla="*/ 4 w 123"/>
                  <a:gd name="T11" fmla="*/ 43 h 186"/>
                  <a:gd name="T12" fmla="*/ 2 w 123"/>
                  <a:gd name="T13" fmla="*/ 19 h 186"/>
                  <a:gd name="T14" fmla="*/ 16 w 123"/>
                  <a:gd name="T15" fmla="*/ 0 h 186"/>
                  <a:gd name="T16" fmla="*/ 28 w 123"/>
                  <a:gd name="T17" fmla="*/ 25 h 186"/>
                  <a:gd name="T18" fmla="*/ 59 w 123"/>
                  <a:gd name="T19" fmla="*/ 37 h 186"/>
                  <a:gd name="T20" fmla="*/ 39 w 123"/>
                  <a:gd name="T21" fmla="*/ 56 h 186"/>
                  <a:gd name="T22" fmla="*/ 41 w 123"/>
                  <a:gd name="T23" fmla="*/ 68 h 186"/>
                  <a:gd name="T24" fmla="*/ 65 w 123"/>
                  <a:gd name="T25" fmla="*/ 66 h 186"/>
                  <a:gd name="T26" fmla="*/ 70 w 123"/>
                  <a:gd name="T27" fmla="*/ 87 h 186"/>
                  <a:gd name="T28" fmla="*/ 90 w 123"/>
                  <a:gd name="T29" fmla="*/ 107 h 186"/>
                  <a:gd name="T30" fmla="*/ 96 w 123"/>
                  <a:gd name="T31" fmla="*/ 126 h 186"/>
                  <a:gd name="T32" fmla="*/ 113 w 123"/>
                  <a:gd name="T33" fmla="*/ 126 h 186"/>
                  <a:gd name="T34" fmla="*/ 117 w 123"/>
                  <a:gd name="T35" fmla="*/ 144 h 186"/>
                  <a:gd name="T36" fmla="*/ 100 w 123"/>
                  <a:gd name="T37" fmla="*/ 155 h 186"/>
                  <a:gd name="T38" fmla="*/ 113 w 123"/>
                  <a:gd name="T39" fmla="*/ 161 h 186"/>
                  <a:gd name="T40" fmla="*/ 94 w 123"/>
                  <a:gd name="T41" fmla="*/ 171 h 186"/>
                  <a:gd name="T42" fmla="*/ 37 w 123"/>
                  <a:gd name="T43" fmla="*/ 171 h 186"/>
                  <a:gd name="T44" fmla="*/ 22 w 123"/>
                  <a:gd name="T45" fmla="*/ 179 h 186"/>
                  <a:gd name="T46" fmla="*/ 6 w 123"/>
                  <a:gd name="T47" fmla="*/ 183 h 186"/>
                  <a:gd name="T48" fmla="*/ 33 w 123"/>
                  <a:gd name="T49" fmla="*/ 159 h 186"/>
                  <a:gd name="T50" fmla="*/ 53 w 123"/>
                  <a:gd name="T51" fmla="*/ 157 h 186"/>
                  <a:gd name="T52" fmla="*/ 47 w 123"/>
                  <a:gd name="T53" fmla="*/ 155 h 186"/>
                  <a:gd name="T54" fmla="*/ 30 w 123"/>
                  <a:gd name="T55" fmla="*/ 153 h 186"/>
                  <a:gd name="T56" fmla="*/ 14 w 123"/>
                  <a:gd name="T57" fmla="*/ 153 h 186"/>
                  <a:gd name="T58" fmla="*/ 18 w 123"/>
                  <a:gd name="T59" fmla="*/ 144 h 186"/>
                  <a:gd name="T60" fmla="*/ 33 w 123"/>
                  <a:gd name="T61" fmla="*/ 132 h 186"/>
                  <a:gd name="T62" fmla="*/ 24 w 123"/>
                  <a:gd name="T63" fmla="*/ 124 h 186"/>
                  <a:gd name="T64" fmla="*/ 47 w 123"/>
                  <a:gd name="T65" fmla="*/ 118 h 186"/>
                  <a:gd name="T66" fmla="*/ 51 w 123"/>
                  <a:gd name="T67" fmla="*/ 99 h 186"/>
                  <a:gd name="T68" fmla="*/ 43 w 123"/>
                  <a:gd name="T69" fmla="*/ 83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3" h="186">
                    <a:moveTo>
                      <a:pt x="43" y="83"/>
                    </a:moveTo>
                    <a:lnTo>
                      <a:pt x="37" y="82"/>
                    </a:lnTo>
                    <a:lnTo>
                      <a:pt x="32" y="89"/>
                    </a:lnTo>
                    <a:lnTo>
                      <a:pt x="16" y="87"/>
                    </a:lnTo>
                    <a:lnTo>
                      <a:pt x="14" y="79"/>
                    </a:lnTo>
                    <a:lnTo>
                      <a:pt x="20" y="74"/>
                    </a:lnTo>
                    <a:lnTo>
                      <a:pt x="18" y="60"/>
                    </a:lnTo>
                    <a:lnTo>
                      <a:pt x="14" y="58"/>
                    </a:lnTo>
                    <a:lnTo>
                      <a:pt x="6" y="62"/>
                    </a:lnTo>
                    <a:lnTo>
                      <a:pt x="0" y="58"/>
                    </a:lnTo>
                    <a:lnTo>
                      <a:pt x="10" y="46"/>
                    </a:lnTo>
                    <a:lnTo>
                      <a:pt x="4" y="43"/>
                    </a:lnTo>
                    <a:lnTo>
                      <a:pt x="0" y="35"/>
                    </a:lnTo>
                    <a:lnTo>
                      <a:pt x="2" y="19"/>
                    </a:lnTo>
                    <a:lnTo>
                      <a:pt x="12" y="19"/>
                    </a:lnTo>
                    <a:lnTo>
                      <a:pt x="16" y="0"/>
                    </a:lnTo>
                    <a:lnTo>
                      <a:pt x="43" y="2"/>
                    </a:lnTo>
                    <a:lnTo>
                      <a:pt x="28" y="25"/>
                    </a:lnTo>
                    <a:lnTo>
                      <a:pt x="63" y="25"/>
                    </a:lnTo>
                    <a:lnTo>
                      <a:pt x="59" y="37"/>
                    </a:lnTo>
                    <a:lnTo>
                      <a:pt x="47" y="48"/>
                    </a:lnTo>
                    <a:lnTo>
                      <a:pt x="39" y="56"/>
                    </a:lnTo>
                    <a:lnTo>
                      <a:pt x="35" y="64"/>
                    </a:lnTo>
                    <a:lnTo>
                      <a:pt x="41" y="68"/>
                    </a:lnTo>
                    <a:lnTo>
                      <a:pt x="51" y="64"/>
                    </a:lnTo>
                    <a:lnTo>
                      <a:pt x="65" y="66"/>
                    </a:lnTo>
                    <a:lnTo>
                      <a:pt x="69" y="76"/>
                    </a:lnTo>
                    <a:lnTo>
                      <a:pt x="70" y="87"/>
                    </a:lnTo>
                    <a:lnTo>
                      <a:pt x="82" y="95"/>
                    </a:lnTo>
                    <a:lnTo>
                      <a:pt x="90" y="107"/>
                    </a:lnTo>
                    <a:lnTo>
                      <a:pt x="92" y="115"/>
                    </a:lnTo>
                    <a:lnTo>
                      <a:pt x="96" y="126"/>
                    </a:lnTo>
                    <a:lnTo>
                      <a:pt x="104" y="128"/>
                    </a:lnTo>
                    <a:lnTo>
                      <a:pt x="113" y="126"/>
                    </a:lnTo>
                    <a:lnTo>
                      <a:pt x="123" y="134"/>
                    </a:lnTo>
                    <a:lnTo>
                      <a:pt x="117" y="144"/>
                    </a:lnTo>
                    <a:lnTo>
                      <a:pt x="108" y="149"/>
                    </a:lnTo>
                    <a:lnTo>
                      <a:pt x="100" y="155"/>
                    </a:lnTo>
                    <a:lnTo>
                      <a:pt x="106" y="157"/>
                    </a:lnTo>
                    <a:lnTo>
                      <a:pt x="113" y="161"/>
                    </a:lnTo>
                    <a:lnTo>
                      <a:pt x="106" y="167"/>
                    </a:lnTo>
                    <a:lnTo>
                      <a:pt x="94" y="171"/>
                    </a:lnTo>
                    <a:lnTo>
                      <a:pt x="45" y="171"/>
                    </a:lnTo>
                    <a:lnTo>
                      <a:pt x="37" y="171"/>
                    </a:lnTo>
                    <a:lnTo>
                      <a:pt x="37" y="179"/>
                    </a:lnTo>
                    <a:lnTo>
                      <a:pt x="22" y="179"/>
                    </a:lnTo>
                    <a:lnTo>
                      <a:pt x="10" y="186"/>
                    </a:lnTo>
                    <a:lnTo>
                      <a:pt x="6" y="183"/>
                    </a:lnTo>
                    <a:lnTo>
                      <a:pt x="24" y="167"/>
                    </a:lnTo>
                    <a:lnTo>
                      <a:pt x="33" y="159"/>
                    </a:lnTo>
                    <a:lnTo>
                      <a:pt x="45" y="159"/>
                    </a:lnTo>
                    <a:lnTo>
                      <a:pt x="53" y="157"/>
                    </a:lnTo>
                    <a:lnTo>
                      <a:pt x="55" y="149"/>
                    </a:lnTo>
                    <a:lnTo>
                      <a:pt x="47" y="155"/>
                    </a:lnTo>
                    <a:lnTo>
                      <a:pt x="37" y="153"/>
                    </a:lnTo>
                    <a:lnTo>
                      <a:pt x="30" y="153"/>
                    </a:lnTo>
                    <a:lnTo>
                      <a:pt x="24" y="149"/>
                    </a:lnTo>
                    <a:lnTo>
                      <a:pt x="14" y="153"/>
                    </a:lnTo>
                    <a:lnTo>
                      <a:pt x="10" y="149"/>
                    </a:lnTo>
                    <a:lnTo>
                      <a:pt x="18" y="144"/>
                    </a:lnTo>
                    <a:lnTo>
                      <a:pt x="26" y="138"/>
                    </a:lnTo>
                    <a:lnTo>
                      <a:pt x="33" y="132"/>
                    </a:lnTo>
                    <a:lnTo>
                      <a:pt x="33" y="126"/>
                    </a:lnTo>
                    <a:lnTo>
                      <a:pt x="24" y="124"/>
                    </a:lnTo>
                    <a:lnTo>
                      <a:pt x="24" y="116"/>
                    </a:lnTo>
                    <a:lnTo>
                      <a:pt x="47" y="118"/>
                    </a:lnTo>
                    <a:lnTo>
                      <a:pt x="47" y="109"/>
                    </a:lnTo>
                    <a:lnTo>
                      <a:pt x="51" y="99"/>
                    </a:lnTo>
                    <a:lnTo>
                      <a:pt x="37" y="91"/>
                    </a:lnTo>
                    <a:lnTo>
                      <a:pt x="43" y="83"/>
                    </a:lnTo>
                    <a:close/>
                  </a:path>
                </a:pathLst>
              </a:custGeom>
              <a:grpFill/>
              <a:ln w="8001" cap="rnd">
                <a:solidFill>
                  <a:schemeClr val="accent5"/>
                </a:solidFill>
                <a:prstDash val="solid"/>
                <a:round/>
                <a:headEnd/>
                <a:tailEnd/>
              </a:ln>
            </p:spPr>
            <p:txBody>
              <a:bodyPr/>
              <a:lstStyle/>
              <a:p>
                <a:pPr>
                  <a:defRPr/>
                </a:pPr>
                <a:endParaRPr lang="en-GB" dirty="0"/>
              </a:p>
            </p:txBody>
          </p:sp>
        </p:grpSp>
        <p:grpSp>
          <p:nvGrpSpPr>
            <p:cNvPr id="1271" name="Storbritannien">
              <a:extLst>
                <a:ext uri="{FF2B5EF4-FFF2-40B4-BE49-F238E27FC236}">
                  <a16:creationId xmlns:a16="http://schemas.microsoft.com/office/drawing/2014/main" id="{B339FF15-21FA-4169-9854-004A90FE9A66}"/>
                </a:ext>
              </a:extLst>
            </p:cNvPr>
            <p:cNvGrpSpPr>
              <a:grpSpLocks/>
            </p:cNvGrpSpPr>
            <p:nvPr/>
          </p:nvGrpSpPr>
          <p:grpSpPr bwMode="auto">
            <a:xfrm>
              <a:off x="4006850" y="2698750"/>
              <a:ext cx="58738" cy="36513"/>
              <a:chOff x="2534" y="1932"/>
              <a:chExt cx="37" cy="23"/>
            </a:xfrm>
            <a:grpFill/>
          </p:grpSpPr>
          <p:sp>
            <p:nvSpPr>
              <p:cNvPr id="1272" name="Freeform 448">
                <a:extLst>
                  <a:ext uri="{FF2B5EF4-FFF2-40B4-BE49-F238E27FC236}">
                    <a16:creationId xmlns:a16="http://schemas.microsoft.com/office/drawing/2014/main" id="{0F2AAC63-695B-4B53-9335-E3DAFE9D4EE0}"/>
                  </a:ext>
                </a:extLst>
              </p:cNvPr>
              <p:cNvSpPr>
                <a:spLocks/>
              </p:cNvSpPr>
              <p:nvPr/>
            </p:nvSpPr>
            <p:spPr bwMode="auto">
              <a:xfrm>
                <a:off x="2534" y="1932"/>
                <a:ext cx="37" cy="23"/>
              </a:xfrm>
              <a:custGeom>
                <a:avLst/>
                <a:gdLst>
                  <a:gd name="T0" fmla="*/ 12 w 37"/>
                  <a:gd name="T1" fmla="*/ 0 h 23"/>
                  <a:gd name="T2" fmla="*/ 29 w 37"/>
                  <a:gd name="T3" fmla="*/ 2 h 23"/>
                  <a:gd name="T4" fmla="*/ 33 w 37"/>
                  <a:gd name="T5" fmla="*/ 8 h 23"/>
                  <a:gd name="T6" fmla="*/ 37 w 37"/>
                  <a:gd name="T7" fmla="*/ 15 h 23"/>
                  <a:gd name="T8" fmla="*/ 33 w 37"/>
                  <a:gd name="T9" fmla="*/ 23 h 23"/>
                  <a:gd name="T10" fmla="*/ 22 w 37"/>
                  <a:gd name="T11" fmla="*/ 23 h 23"/>
                  <a:gd name="T12" fmla="*/ 16 w 37"/>
                  <a:gd name="T13" fmla="*/ 17 h 23"/>
                  <a:gd name="T14" fmla="*/ 8 w 37"/>
                  <a:gd name="T15" fmla="*/ 21 h 23"/>
                  <a:gd name="T16" fmla="*/ 0 w 37"/>
                  <a:gd name="T17" fmla="*/ 17 h 23"/>
                  <a:gd name="T18" fmla="*/ 4 w 37"/>
                  <a:gd name="T19" fmla="*/ 8 h 23"/>
                  <a:gd name="T20" fmla="*/ 12 w 3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3">
                    <a:moveTo>
                      <a:pt x="12" y="0"/>
                    </a:moveTo>
                    <a:lnTo>
                      <a:pt x="29" y="2"/>
                    </a:lnTo>
                    <a:lnTo>
                      <a:pt x="33" y="8"/>
                    </a:lnTo>
                    <a:lnTo>
                      <a:pt x="37" y="15"/>
                    </a:lnTo>
                    <a:lnTo>
                      <a:pt x="33" y="23"/>
                    </a:lnTo>
                    <a:lnTo>
                      <a:pt x="22" y="23"/>
                    </a:lnTo>
                    <a:lnTo>
                      <a:pt x="16" y="17"/>
                    </a:lnTo>
                    <a:lnTo>
                      <a:pt x="8" y="21"/>
                    </a:lnTo>
                    <a:lnTo>
                      <a:pt x="0" y="17"/>
                    </a:lnTo>
                    <a:lnTo>
                      <a:pt x="4" y="8"/>
                    </a:lnTo>
                    <a:lnTo>
                      <a:pt x="12" y="0"/>
                    </a:lnTo>
                    <a:close/>
                  </a:path>
                </a:pathLst>
              </a:custGeom>
              <a:grpFill/>
              <a:ln w="9525">
                <a:solidFill>
                  <a:schemeClr val="accent5"/>
                </a:solidFill>
                <a:round/>
                <a:headEnd/>
                <a:tailEnd/>
              </a:ln>
            </p:spPr>
            <p:txBody>
              <a:bodyPr/>
              <a:lstStyle/>
              <a:p>
                <a:pPr>
                  <a:defRPr/>
                </a:pPr>
                <a:endParaRPr lang="en-GB" dirty="0"/>
              </a:p>
            </p:txBody>
          </p:sp>
          <p:sp>
            <p:nvSpPr>
              <p:cNvPr id="1273" name="Freeform 449">
                <a:extLst>
                  <a:ext uri="{FF2B5EF4-FFF2-40B4-BE49-F238E27FC236}">
                    <a16:creationId xmlns:a16="http://schemas.microsoft.com/office/drawing/2014/main" id="{EF0D9D34-B97E-466B-A067-517F31F9B7EC}"/>
                  </a:ext>
                </a:extLst>
              </p:cNvPr>
              <p:cNvSpPr>
                <a:spLocks/>
              </p:cNvSpPr>
              <p:nvPr/>
            </p:nvSpPr>
            <p:spPr bwMode="auto">
              <a:xfrm>
                <a:off x="2534" y="1932"/>
                <a:ext cx="37" cy="23"/>
              </a:xfrm>
              <a:custGeom>
                <a:avLst/>
                <a:gdLst>
                  <a:gd name="T0" fmla="*/ 12 w 37"/>
                  <a:gd name="T1" fmla="*/ 0 h 23"/>
                  <a:gd name="T2" fmla="*/ 29 w 37"/>
                  <a:gd name="T3" fmla="*/ 2 h 23"/>
                  <a:gd name="T4" fmla="*/ 33 w 37"/>
                  <a:gd name="T5" fmla="*/ 8 h 23"/>
                  <a:gd name="T6" fmla="*/ 37 w 37"/>
                  <a:gd name="T7" fmla="*/ 15 h 23"/>
                  <a:gd name="T8" fmla="*/ 33 w 37"/>
                  <a:gd name="T9" fmla="*/ 23 h 23"/>
                  <a:gd name="T10" fmla="*/ 22 w 37"/>
                  <a:gd name="T11" fmla="*/ 23 h 23"/>
                  <a:gd name="T12" fmla="*/ 16 w 37"/>
                  <a:gd name="T13" fmla="*/ 17 h 23"/>
                  <a:gd name="T14" fmla="*/ 8 w 37"/>
                  <a:gd name="T15" fmla="*/ 21 h 23"/>
                  <a:gd name="T16" fmla="*/ 0 w 37"/>
                  <a:gd name="T17" fmla="*/ 17 h 23"/>
                  <a:gd name="T18" fmla="*/ 4 w 37"/>
                  <a:gd name="T19" fmla="*/ 8 h 23"/>
                  <a:gd name="T20" fmla="*/ 12 w 3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3">
                    <a:moveTo>
                      <a:pt x="12" y="0"/>
                    </a:moveTo>
                    <a:lnTo>
                      <a:pt x="29" y="2"/>
                    </a:lnTo>
                    <a:lnTo>
                      <a:pt x="33" y="8"/>
                    </a:lnTo>
                    <a:lnTo>
                      <a:pt x="37" y="15"/>
                    </a:lnTo>
                    <a:lnTo>
                      <a:pt x="33" y="23"/>
                    </a:lnTo>
                    <a:lnTo>
                      <a:pt x="22" y="23"/>
                    </a:lnTo>
                    <a:lnTo>
                      <a:pt x="16" y="17"/>
                    </a:lnTo>
                    <a:lnTo>
                      <a:pt x="8" y="21"/>
                    </a:lnTo>
                    <a:lnTo>
                      <a:pt x="0" y="17"/>
                    </a:lnTo>
                    <a:lnTo>
                      <a:pt x="4" y="8"/>
                    </a:lnTo>
                    <a:lnTo>
                      <a:pt x="12" y="0"/>
                    </a:lnTo>
                    <a:close/>
                  </a:path>
                </a:pathLst>
              </a:custGeom>
              <a:grpFill/>
              <a:ln w="8001" cap="rnd">
                <a:solidFill>
                  <a:schemeClr val="accent5"/>
                </a:solidFill>
                <a:prstDash val="solid"/>
                <a:round/>
                <a:headEnd/>
                <a:tailEnd/>
              </a:ln>
            </p:spPr>
            <p:txBody>
              <a:bodyPr/>
              <a:lstStyle/>
              <a:p>
                <a:pPr>
                  <a:defRPr/>
                </a:pPr>
                <a:endParaRPr lang="en-GB" dirty="0"/>
              </a:p>
            </p:txBody>
          </p:sp>
        </p:grpSp>
      </p:grpSp>
      <p:grpSp>
        <p:nvGrpSpPr>
          <p:cNvPr id="1276" name="Irland">
            <a:extLst>
              <a:ext uri="{FF2B5EF4-FFF2-40B4-BE49-F238E27FC236}">
                <a16:creationId xmlns:a16="http://schemas.microsoft.com/office/drawing/2014/main" id="{12FE7CC7-807E-4859-8278-31D3A6B1805A}"/>
              </a:ext>
            </a:extLst>
          </p:cNvPr>
          <p:cNvGrpSpPr>
            <a:grpSpLocks/>
          </p:cNvGrpSpPr>
          <p:nvPr/>
        </p:nvGrpSpPr>
        <p:grpSpPr bwMode="auto">
          <a:xfrm>
            <a:off x="6637253" y="3046885"/>
            <a:ext cx="88352" cy="90345"/>
            <a:chOff x="2499" y="1949"/>
            <a:chExt cx="64" cy="61"/>
          </a:xfrm>
          <a:solidFill>
            <a:schemeClr val="accent2"/>
          </a:solidFill>
        </p:grpSpPr>
        <p:sp>
          <p:nvSpPr>
            <p:cNvPr id="1277" name="Freeform 451">
              <a:extLst>
                <a:ext uri="{FF2B5EF4-FFF2-40B4-BE49-F238E27FC236}">
                  <a16:creationId xmlns:a16="http://schemas.microsoft.com/office/drawing/2014/main" id="{D8E1F606-400F-4A8C-98F2-039E1D651006}"/>
                </a:ext>
              </a:extLst>
            </p:cNvPr>
            <p:cNvSpPr>
              <a:spLocks/>
            </p:cNvSpPr>
            <p:nvPr/>
          </p:nvSpPr>
          <p:spPr bwMode="auto">
            <a:xfrm>
              <a:off x="2499" y="1949"/>
              <a:ext cx="64" cy="61"/>
            </a:xfrm>
            <a:custGeom>
              <a:avLst/>
              <a:gdLst>
                <a:gd name="T0" fmla="*/ 64 w 64"/>
                <a:gd name="T1" fmla="*/ 26 h 61"/>
                <a:gd name="T2" fmla="*/ 62 w 64"/>
                <a:gd name="T3" fmla="*/ 43 h 61"/>
                <a:gd name="T4" fmla="*/ 47 w 64"/>
                <a:gd name="T5" fmla="*/ 47 h 61"/>
                <a:gd name="T6" fmla="*/ 35 w 64"/>
                <a:gd name="T7" fmla="*/ 51 h 61"/>
                <a:gd name="T8" fmla="*/ 25 w 64"/>
                <a:gd name="T9" fmla="*/ 57 h 61"/>
                <a:gd name="T10" fmla="*/ 17 w 64"/>
                <a:gd name="T11" fmla="*/ 61 h 61"/>
                <a:gd name="T12" fmla="*/ 8 w 64"/>
                <a:gd name="T13" fmla="*/ 57 h 61"/>
                <a:gd name="T14" fmla="*/ 0 w 64"/>
                <a:gd name="T15" fmla="*/ 47 h 61"/>
                <a:gd name="T16" fmla="*/ 10 w 64"/>
                <a:gd name="T17" fmla="*/ 39 h 61"/>
                <a:gd name="T18" fmla="*/ 11 w 64"/>
                <a:gd name="T19" fmla="*/ 30 h 61"/>
                <a:gd name="T20" fmla="*/ 19 w 64"/>
                <a:gd name="T21" fmla="*/ 26 h 61"/>
                <a:gd name="T22" fmla="*/ 13 w 64"/>
                <a:gd name="T23" fmla="*/ 22 h 61"/>
                <a:gd name="T24" fmla="*/ 4 w 64"/>
                <a:gd name="T25" fmla="*/ 24 h 61"/>
                <a:gd name="T26" fmla="*/ 2 w 64"/>
                <a:gd name="T27" fmla="*/ 16 h 61"/>
                <a:gd name="T28" fmla="*/ 6 w 64"/>
                <a:gd name="T29" fmla="*/ 12 h 61"/>
                <a:gd name="T30" fmla="*/ 4 w 64"/>
                <a:gd name="T31" fmla="*/ 6 h 61"/>
                <a:gd name="T32" fmla="*/ 10 w 64"/>
                <a:gd name="T33" fmla="*/ 0 h 61"/>
                <a:gd name="T34" fmla="*/ 19 w 64"/>
                <a:gd name="T35" fmla="*/ 4 h 61"/>
                <a:gd name="T36" fmla="*/ 27 w 64"/>
                <a:gd name="T37" fmla="*/ 2 h 61"/>
                <a:gd name="T38" fmla="*/ 35 w 64"/>
                <a:gd name="T39" fmla="*/ 0 h 61"/>
                <a:gd name="T40" fmla="*/ 43 w 64"/>
                <a:gd name="T41" fmla="*/ 4 h 61"/>
                <a:gd name="T42" fmla="*/ 51 w 64"/>
                <a:gd name="T43" fmla="*/ 0 h 61"/>
                <a:gd name="T44" fmla="*/ 57 w 64"/>
                <a:gd name="T45" fmla="*/ 6 h 61"/>
                <a:gd name="T46" fmla="*/ 62 w 64"/>
                <a:gd name="T47" fmla="*/ 12 h 61"/>
                <a:gd name="T48" fmla="*/ 64 w 64"/>
                <a:gd name="T49" fmla="*/ 26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 h="61">
                  <a:moveTo>
                    <a:pt x="64" y="26"/>
                  </a:moveTo>
                  <a:lnTo>
                    <a:pt x="62" y="43"/>
                  </a:lnTo>
                  <a:lnTo>
                    <a:pt x="47" y="47"/>
                  </a:lnTo>
                  <a:lnTo>
                    <a:pt x="35" y="51"/>
                  </a:lnTo>
                  <a:lnTo>
                    <a:pt x="25" y="57"/>
                  </a:lnTo>
                  <a:lnTo>
                    <a:pt x="17" y="61"/>
                  </a:lnTo>
                  <a:lnTo>
                    <a:pt x="8" y="57"/>
                  </a:lnTo>
                  <a:lnTo>
                    <a:pt x="0" y="47"/>
                  </a:lnTo>
                  <a:lnTo>
                    <a:pt x="10" y="39"/>
                  </a:lnTo>
                  <a:lnTo>
                    <a:pt x="11" y="30"/>
                  </a:lnTo>
                  <a:lnTo>
                    <a:pt x="19" y="26"/>
                  </a:lnTo>
                  <a:lnTo>
                    <a:pt x="13" y="22"/>
                  </a:lnTo>
                  <a:lnTo>
                    <a:pt x="4" y="24"/>
                  </a:lnTo>
                  <a:lnTo>
                    <a:pt x="2" y="16"/>
                  </a:lnTo>
                  <a:lnTo>
                    <a:pt x="6" y="12"/>
                  </a:lnTo>
                  <a:lnTo>
                    <a:pt x="4" y="6"/>
                  </a:lnTo>
                  <a:lnTo>
                    <a:pt x="10" y="0"/>
                  </a:lnTo>
                  <a:lnTo>
                    <a:pt x="19" y="4"/>
                  </a:lnTo>
                  <a:lnTo>
                    <a:pt x="27" y="2"/>
                  </a:lnTo>
                  <a:lnTo>
                    <a:pt x="35" y="0"/>
                  </a:lnTo>
                  <a:lnTo>
                    <a:pt x="43" y="4"/>
                  </a:lnTo>
                  <a:lnTo>
                    <a:pt x="51" y="0"/>
                  </a:lnTo>
                  <a:lnTo>
                    <a:pt x="57" y="6"/>
                  </a:lnTo>
                  <a:lnTo>
                    <a:pt x="62" y="12"/>
                  </a:lnTo>
                  <a:lnTo>
                    <a:pt x="64" y="26"/>
                  </a:lnTo>
                  <a:close/>
                </a:path>
              </a:pathLst>
            </a:custGeom>
            <a:grpFill/>
            <a:ln w="9525">
              <a:solidFill>
                <a:schemeClr val="accent2"/>
              </a:solidFill>
              <a:round/>
              <a:headEnd/>
              <a:tailEnd/>
            </a:ln>
          </p:spPr>
          <p:txBody>
            <a:bodyPr/>
            <a:lstStyle/>
            <a:p>
              <a:pPr>
                <a:defRPr/>
              </a:pPr>
              <a:endParaRPr lang="en-GB" dirty="0"/>
            </a:p>
          </p:txBody>
        </p:sp>
        <p:sp>
          <p:nvSpPr>
            <p:cNvPr id="1278" name="Freeform 452">
              <a:extLst>
                <a:ext uri="{FF2B5EF4-FFF2-40B4-BE49-F238E27FC236}">
                  <a16:creationId xmlns:a16="http://schemas.microsoft.com/office/drawing/2014/main" id="{3C286316-59CF-4D5E-A4E1-4316E9BDDB21}"/>
                </a:ext>
              </a:extLst>
            </p:cNvPr>
            <p:cNvSpPr>
              <a:spLocks/>
            </p:cNvSpPr>
            <p:nvPr/>
          </p:nvSpPr>
          <p:spPr bwMode="auto">
            <a:xfrm>
              <a:off x="2499" y="1949"/>
              <a:ext cx="64" cy="61"/>
            </a:xfrm>
            <a:custGeom>
              <a:avLst/>
              <a:gdLst>
                <a:gd name="T0" fmla="*/ 64 w 64"/>
                <a:gd name="T1" fmla="*/ 26 h 61"/>
                <a:gd name="T2" fmla="*/ 62 w 64"/>
                <a:gd name="T3" fmla="*/ 43 h 61"/>
                <a:gd name="T4" fmla="*/ 47 w 64"/>
                <a:gd name="T5" fmla="*/ 47 h 61"/>
                <a:gd name="T6" fmla="*/ 35 w 64"/>
                <a:gd name="T7" fmla="*/ 51 h 61"/>
                <a:gd name="T8" fmla="*/ 25 w 64"/>
                <a:gd name="T9" fmla="*/ 57 h 61"/>
                <a:gd name="T10" fmla="*/ 17 w 64"/>
                <a:gd name="T11" fmla="*/ 61 h 61"/>
                <a:gd name="T12" fmla="*/ 8 w 64"/>
                <a:gd name="T13" fmla="*/ 57 h 61"/>
                <a:gd name="T14" fmla="*/ 0 w 64"/>
                <a:gd name="T15" fmla="*/ 47 h 61"/>
                <a:gd name="T16" fmla="*/ 10 w 64"/>
                <a:gd name="T17" fmla="*/ 39 h 61"/>
                <a:gd name="T18" fmla="*/ 11 w 64"/>
                <a:gd name="T19" fmla="*/ 30 h 61"/>
                <a:gd name="T20" fmla="*/ 19 w 64"/>
                <a:gd name="T21" fmla="*/ 26 h 61"/>
                <a:gd name="T22" fmla="*/ 13 w 64"/>
                <a:gd name="T23" fmla="*/ 22 h 61"/>
                <a:gd name="T24" fmla="*/ 4 w 64"/>
                <a:gd name="T25" fmla="*/ 24 h 61"/>
                <a:gd name="T26" fmla="*/ 2 w 64"/>
                <a:gd name="T27" fmla="*/ 16 h 61"/>
                <a:gd name="T28" fmla="*/ 6 w 64"/>
                <a:gd name="T29" fmla="*/ 12 h 61"/>
                <a:gd name="T30" fmla="*/ 4 w 64"/>
                <a:gd name="T31" fmla="*/ 6 h 61"/>
                <a:gd name="T32" fmla="*/ 10 w 64"/>
                <a:gd name="T33" fmla="*/ 0 h 61"/>
                <a:gd name="T34" fmla="*/ 19 w 64"/>
                <a:gd name="T35" fmla="*/ 4 h 61"/>
                <a:gd name="T36" fmla="*/ 27 w 64"/>
                <a:gd name="T37" fmla="*/ 2 h 61"/>
                <a:gd name="T38" fmla="*/ 35 w 64"/>
                <a:gd name="T39" fmla="*/ 0 h 61"/>
                <a:gd name="T40" fmla="*/ 43 w 64"/>
                <a:gd name="T41" fmla="*/ 4 h 61"/>
                <a:gd name="T42" fmla="*/ 51 w 64"/>
                <a:gd name="T43" fmla="*/ 0 h 61"/>
                <a:gd name="T44" fmla="*/ 57 w 64"/>
                <a:gd name="T45" fmla="*/ 6 h 61"/>
                <a:gd name="T46" fmla="*/ 62 w 64"/>
                <a:gd name="T47" fmla="*/ 12 h 61"/>
                <a:gd name="T48" fmla="*/ 64 w 64"/>
                <a:gd name="T49" fmla="*/ 26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 h="61">
                  <a:moveTo>
                    <a:pt x="64" y="26"/>
                  </a:moveTo>
                  <a:lnTo>
                    <a:pt x="62" y="43"/>
                  </a:lnTo>
                  <a:lnTo>
                    <a:pt x="47" y="47"/>
                  </a:lnTo>
                  <a:lnTo>
                    <a:pt x="35" y="51"/>
                  </a:lnTo>
                  <a:lnTo>
                    <a:pt x="25" y="57"/>
                  </a:lnTo>
                  <a:lnTo>
                    <a:pt x="17" y="61"/>
                  </a:lnTo>
                  <a:lnTo>
                    <a:pt x="8" y="57"/>
                  </a:lnTo>
                  <a:lnTo>
                    <a:pt x="0" y="47"/>
                  </a:lnTo>
                  <a:lnTo>
                    <a:pt x="10" y="39"/>
                  </a:lnTo>
                  <a:lnTo>
                    <a:pt x="11" y="30"/>
                  </a:lnTo>
                  <a:lnTo>
                    <a:pt x="19" y="26"/>
                  </a:lnTo>
                  <a:lnTo>
                    <a:pt x="13" y="22"/>
                  </a:lnTo>
                  <a:lnTo>
                    <a:pt x="4" y="24"/>
                  </a:lnTo>
                  <a:lnTo>
                    <a:pt x="2" y="16"/>
                  </a:lnTo>
                  <a:lnTo>
                    <a:pt x="6" y="12"/>
                  </a:lnTo>
                  <a:lnTo>
                    <a:pt x="4" y="6"/>
                  </a:lnTo>
                  <a:lnTo>
                    <a:pt x="10" y="0"/>
                  </a:lnTo>
                  <a:lnTo>
                    <a:pt x="19" y="4"/>
                  </a:lnTo>
                  <a:lnTo>
                    <a:pt x="27" y="2"/>
                  </a:lnTo>
                  <a:lnTo>
                    <a:pt x="35" y="0"/>
                  </a:lnTo>
                  <a:lnTo>
                    <a:pt x="43" y="4"/>
                  </a:lnTo>
                  <a:lnTo>
                    <a:pt x="51" y="0"/>
                  </a:lnTo>
                  <a:lnTo>
                    <a:pt x="57" y="6"/>
                  </a:lnTo>
                  <a:lnTo>
                    <a:pt x="62" y="12"/>
                  </a:lnTo>
                  <a:lnTo>
                    <a:pt x="64" y="26"/>
                  </a:lnTo>
                  <a:close/>
                </a:path>
              </a:pathLst>
            </a:custGeom>
            <a:grpFill/>
            <a:ln w="8001" cap="rnd">
              <a:solidFill>
                <a:schemeClr val="accent2"/>
              </a:solidFill>
              <a:prstDash val="solid"/>
              <a:round/>
              <a:headEnd/>
              <a:tailEnd/>
            </a:ln>
          </p:spPr>
          <p:txBody>
            <a:bodyPr/>
            <a:lstStyle/>
            <a:p>
              <a:pPr>
                <a:defRPr/>
              </a:pPr>
              <a:endParaRPr lang="en-GB" dirty="0"/>
            </a:p>
          </p:txBody>
        </p:sp>
      </p:grpSp>
      <p:sp>
        <p:nvSpPr>
          <p:cNvPr id="1279" name="Schweiz">
            <a:extLst>
              <a:ext uri="{FF2B5EF4-FFF2-40B4-BE49-F238E27FC236}">
                <a16:creationId xmlns:a16="http://schemas.microsoft.com/office/drawing/2014/main" id="{BACB1AE3-4B77-4A7B-B0AC-4CD23662517C}"/>
              </a:ext>
            </a:extLst>
          </p:cNvPr>
          <p:cNvSpPr>
            <a:spLocks/>
          </p:cNvSpPr>
          <p:nvPr/>
        </p:nvSpPr>
        <p:spPr bwMode="auto">
          <a:xfrm>
            <a:off x="6985138" y="3246829"/>
            <a:ext cx="93874" cy="53319"/>
          </a:xfrm>
          <a:custGeom>
            <a:avLst/>
            <a:gdLst>
              <a:gd name="T0" fmla="*/ 2147483647 w 68"/>
              <a:gd name="T1" fmla="*/ 2147483647 h 36"/>
              <a:gd name="T2" fmla="*/ 2147483647 w 68"/>
              <a:gd name="T3" fmla="*/ 2147483647 h 36"/>
              <a:gd name="T4" fmla="*/ 2147483647 w 68"/>
              <a:gd name="T5" fmla="*/ 0 h 36"/>
              <a:gd name="T6" fmla="*/ 2147483647 w 68"/>
              <a:gd name="T7" fmla="*/ 2147483647 h 36"/>
              <a:gd name="T8" fmla="*/ 2147483647 w 68"/>
              <a:gd name="T9" fmla="*/ 2147483647 h 36"/>
              <a:gd name="T10" fmla="*/ 2147483647 w 68"/>
              <a:gd name="T11" fmla="*/ 2147483647 h 36"/>
              <a:gd name="T12" fmla="*/ 2147483647 w 68"/>
              <a:gd name="T13" fmla="*/ 2147483647 h 36"/>
              <a:gd name="T14" fmla="*/ 2147483647 w 68"/>
              <a:gd name="T15" fmla="*/ 2147483647 h 36"/>
              <a:gd name="T16" fmla="*/ 2147483647 w 68"/>
              <a:gd name="T17" fmla="*/ 2147483647 h 36"/>
              <a:gd name="T18" fmla="*/ 2147483647 w 68"/>
              <a:gd name="T19" fmla="*/ 2147483647 h 36"/>
              <a:gd name="T20" fmla="*/ 2147483647 w 68"/>
              <a:gd name="T21" fmla="*/ 2147483647 h 36"/>
              <a:gd name="T22" fmla="*/ 2147483647 w 68"/>
              <a:gd name="T23" fmla="*/ 2147483647 h 36"/>
              <a:gd name="T24" fmla="*/ 2147483647 w 68"/>
              <a:gd name="T25" fmla="*/ 2147483647 h 36"/>
              <a:gd name="T26" fmla="*/ 2147483647 w 68"/>
              <a:gd name="T27" fmla="*/ 2147483647 h 36"/>
              <a:gd name="T28" fmla="*/ 2147483647 w 68"/>
              <a:gd name="T29" fmla="*/ 2147483647 h 36"/>
              <a:gd name="T30" fmla="*/ 2147483647 w 68"/>
              <a:gd name="T31" fmla="*/ 2147483647 h 36"/>
              <a:gd name="T32" fmla="*/ 2147483647 w 68"/>
              <a:gd name="T33" fmla="*/ 2147483647 h 36"/>
              <a:gd name="T34" fmla="*/ 2147483647 w 68"/>
              <a:gd name="T35" fmla="*/ 2147483647 h 36"/>
              <a:gd name="T36" fmla="*/ 2147483647 w 68"/>
              <a:gd name="T37" fmla="*/ 2147483647 h 36"/>
              <a:gd name="T38" fmla="*/ 2147483647 w 68"/>
              <a:gd name="T39" fmla="*/ 2147483647 h 36"/>
              <a:gd name="T40" fmla="*/ 2147483647 w 68"/>
              <a:gd name="T41" fmla="*/ 2147483647 h 36"/>
              <a:gd name="T42" fmla="*/ 0 w 68"/>
              <a:gd name="T43" fmla="*/ 2147483647 h 36"/>
              <a:gd name="T44" fmla="*/ 2147483647 w 68"/>
              <a:gd name="T45" fmla="*/ 2147483647 h 36"/>
              <a:gd name="T46" fmla="*/ 2147483647 w 68"/>
              <a:gd name="T47" fmla="*/ 2147483647 h 36"/>
              <a:gd name="T48" fmla="*/ 2147483647 w 68"/>
              <a:gd name="T49" fmla="*/ 2147483647 h 36"/>
              <a:gd name="T50" fmla="*/ 2147483647 w 68"/>
              <a:gd name="T51" fmla="*/ 2147483647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8" h="36">
                <a:moveTo>
                  <a:pt x="23" y="2"/>
                </a:moveTo>
                <a:lnTo>
                  <a:pt x="39" y="2"/>
                </a:lnTo>
                <a:lnTo>
                  <a:pt x="49" y="0"/>
                </a:lnTo>
                <a:lnTo>
                  <a:pt x="56" y="2"/>
                </a:lnTo>
                <a:lnTo>
                  <a:pt x="58" y="3"/>
                </a:lnTo>
                <a:lnTo>
                  <a:pt x="56" y="7"/>
                </a:lnTo>
                <a:lnTo>
                  <a:pt x="54" y="13"/>
                </a:lnTo>
                <a:lnTo>
                  <a:pt x="62" y="15"/>
                </a:lnTo>
                <a:lnTo>
                  <a:pt x="66" y="15"/>
                </a:lnTo>
                <a:lnTo>
                  <a:pt x="68" y="19"/>
                </a:lnTo>
                <a:lnTo>
                  <a:pt x="64" y="27"/>
                </a:lnTo>
                <a:lnTo>
                  <a:pt x="54" y="28"/>
                </a:lnTo>
                <a:lnTo>
                  <a:pt x="49" y="23"/>
                </a:lnTo>
                <a:lnTo>
                  <a:pt x="49" y="32"/>
                </a:lnTo>
                <a:lnTo>
                  <a:pt x="45" y="34"/>
                </a:lnTo>
                <a:lnTo>
                  <a:pt x="39" y="32"/>
                </a:lnTo>
                <a:lnTo>
                  <a:pt x="33" y="28"/>
                </a:lnTo>
                <a:lnTo>
                  <a:pt x="29" y="30"/>
                </a:lnTo>
                <a:lnTo>
                  <a:pt x="29" y="34"/>
                </a:lnTo>
                <a:lnTo>
                  <a:pt x="15" y="36"/>
                </a:lnTo>
                <a:lnTo>
                  <a:pt x="15" y="27"/>
                </a:lnTo>
                <a:lnTo>
                  <a:pt x="0" y="27"/>
                </a:lnTo>
                <a:lnTo>
                  <a:pt x="8" y="15"/>
                </a:lnTo>
                <a:lnTo>
                  <a:pt x="17" y="5"/>
                </a:lnTo>
                <a:lnTo>
                  <a:pt x="21" y="5"/>
                </a:lnTo>
                <a:lnTo>
                  <a:pt x="23" y="2"/>
                </a:lnTo>
                <a:close/>
              </a:path>
            </a:pathLst>
          </a:custGeom>
          <a:solidFill>
            <a:schemeClr val="bg2"/>
          </a:solidFill>
          <a:ln w="9525">
            <a:solidFill>
              <a:schemeClr val="bg2"/>
            </a:solidFill>
            <a:round/>
            <a:headEnd/>
            <a:tailEnd/>
          </a:ln>
        </p:spPr>
        <p:txBody>
          <a:bodyPr/>
          <a:lstStyle/>
          <a:p>
            <a:endParaRPr lang="en-GB" dirty="0"/>
          </a:p>
        </p:txBody>
      </p:sp>
      <p:grpSp>
        <p:nvGrpSpPr>
          <p:cNvPr id="1280" name="Portugal">
            <a:extLst>
              <a:ext uri="{FF2B5EF4-FFF2-40B4-BE49-F238E27FC236}">
                <a16:creationId xmlns:a16="http://schemas.microsoft.com/office/drawing/2014/main" id="{D653CE85-5E22-4041-BD17-FA8F35FC0D5D}"/>
              </a:ext>
            </a:extLst>
          </p:cNvPr>
          <p:cNvGrpSpPr>
            <a:grpSpLocks/>
          </p:cNvGrpSpPr>
          <p:nvPr/>
        </p:nvGrpSpPr>
        <p:grpSpPr bwMode="auto">
          <a:xfrm>
            <a:off x="6652439" y="3400860"/>
            <a:ext cx="73167" cy="137740"/>
            <a:chOff x="2510" y="2188"/>
            <a:chExt cx="53" cy="93"/>
          </a:xfrm>
          <a:solidFill>
            <a:schemeClr val="bg2"/>
          </a:solidFill>
        </p:grpSpPr>
        <p:sp>
          <p:nvSpPr>
            <p:cNvPr id="1281" name="Freeform 460">
              <a:extLst>
                <a:ext uri="{FF2B5EF4-FFF2-40B4-BE49-F238E27FC236}">
                  <a16:creationId xmlns:a16="http://schemas.microsoft.com/office/drawing/2014/main" id="{7722636B-D7D1-43D6-A792-D95A441EB817}"/>
                </a:ext>
              </a:extLst>
            </p:cNvPr>
            <p:cNvSpPr>
              <a:spLocks/>
            </p:cNvSpPr>
            <p:nvPr/>
          </p:nvSpPr>
          <p:spPr bwMode="auto">
            <a:xfrm>
              <a:off x="2510" y="2188"/>
              <a:ext cx="53" cy="93"/>
            </a:xfrm>
            <a:custGeom>
              <a:avLst/>
              <a:gdLst>
                <a:gd name="T0" fmla="*/ 36 w 53"/>
                <a:gd name="T1" fmla="*/ 93 h 93"/>
                <a:gd name="T2" fmla="*/ 24 w 53"/>
                <a:gd name="T3" fmla="*/ 93 h 93"/>
                <a:gd name="T4" fmla="*/ 12 w 53"/>
                <a:gd name="T5" fmla="*/ 93 h 93"/>
                <a:gd name="T6" fmla="*/ 12 w 53"/>
                <a:gd name="T7" fmla="*/ 85 h 93"/>
                <a:gd name="T8" fmla="*/ 12 w 53"/>
                <a:gd name="T9" fmla="*/ 70 h 93"/>
                <a:gd name="T10" fmla="*/ 8 w 53"/>
                <a:gd name="T11" fmla="*/ 68 h 93"/>
                <a:gd name="T12" fmla="*/ 0 w 53"/>
                <a:gd name="T13" fmla="*/ 58 h 93"/>
                <a:gd name="T14" fmla="*/ 8 w 53"/>
                <a:gd name="T15" fmla="*/ 49 h 93"/>
                <a:gd name="T16" fmla="*/ 10 w 53"/>
                <a:gd name="T17" fmla="*/ 39 h 93"/>
                <a:gd name="T18" fmla="*/ 14 w 53"/>
                <a:gd name="T19" fmla="*/ 25 h 93"/>
                <a:gd name="T20" fmla="*/ 12 w 53"/>
                <a:gd name="T21" fmla="*/ 14 h 93"/>
                <a:gd name="T22" fmla="*/ 14 w 53"/>
                <a:gd name="T23" fmla="*/ 0 h 93"/>
                <a:gd name="T24" fmla="*/ 20 w 53"/>
                <a:gd name="T25" fmla="*/ 2 h 93"/>
                <a:gd name="T26" fmla="*/ 26 w 53"/>
                <a:gd name="T27" fmla="*/ 8 h 93"/>
                <a:gd name="T28" fmla="*/ 38 w 53"/>
                <a:gd name="T29" fmla="*/ 6 h 93"/>
                <a:gd name="T30" fmla="*/ 47 w 53"/>
                <a:gd name="T31" fmla="*/ 6 h 93"/>
                <a:gd name="T32" fmla="*/ 53 w 53"/>
                <a:gd name="T33" fmla="*/ 14 h 93"/>
                <a:gd name="T34" fmla="*/ 51 w 53"/>
                <a:gd name="T35" fmla="*/ 20 h 93"/>
                <a:gd name="T36" fmla="*/ 42 w 53"/>
                <a:gd name="T37" fmla="*/ 21 h 93"/>
                <a:gd name="T38" fmla="*/ 42 w 53"/>
                <a:gd name="T39" fmla="*/ 35 h 93"/>
                <a:gd name="T40" fmla="*/ 42 w 53"/>
                <a:gd name="T41" fmla="*/ 45 h 93"/>
                <a:gd name="T42" fmla="*/ 40 w 53"/>
                <a:gd name="T43" fmla="*/ 49 h 93"/>
                <a:gd name="T44" fmla="*/ 34 w 53"/>
                <a:gd name="T45" fmla="*/ 52 h 93"/>
                <a:gd name="T46" fmla="*/ 34 w 53"/>
                <a:gd name="T47" fmla="*/ 56 h 93"/>
                <a:gd name="T48" fmla="*/ 40 w 53"/>
                <a:gd name="T49" fmla="*/ 64 h 93"/>
                <a:gd name="T50" fmla="*/ 34 w 53"/>
                <a:gd name="T51" fmla="*/ 68 h 93"/>
                <a:gd name="T52" fmla="*/ 36 w 53"/>
                <a:gd name="T53" fmla="*/ 74 h 93"/>
                <a:gd name="T54" fmla="*/ 38 w 53"/>
                <a:gd name="T55" fmla="*/ 80 h 93"/>
                <a:gd name="T56" fmla="*/ 32 w 53"/>
                <a:gd name="T57" fmla="*/ 83 h 93"/>
                <a:gd name="T58" fmla="*/ 36 w 53"/>
                <a:gd name="T59" fmla="*/ 93 h 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3" h="93">
                  <a:moveTo>
                    <a:pt x="36" y="93"/>
                  </a:moveTo>
                  <a:lnTo>
                    <a:pt x="24" y="93"/>
                  </a:lnTo>
                  <a:lnTo>
                    <a:pt x="12" y="93"/>
                  </a:lnTo>
                  <a:lnTo>
                    <a:pt x="12" y="85"/>
                  </a:lnTo>
                  <a:lnTo>
                    <a:pt x="12" y="70"/>
                  </a:lnTo>
                  <a:lnTo>
                    <a:pt x="8" y="68"/>
                  </a:lnTo>
                  <a:lnTo>
                    <a:pt x="0" y="58"/>
                  </a:lnTo>
                  <a:lnTo>
                    <a:pt x="8" y="49"/>
                  </a:lnTo>
                  <a:lnTo>
                    <a:pt x="10" y="39"/>
                  </a:lnTo>
                  <a:lnTo>
                    <a:pt x="14" y="25"/>
                  </a:lnTo>
                  <a:lnTo>
                    <a:pt x="12" y="14"/>
                  </a:lnTo>
                  <a:lnTo>
                    <a:pt x="14" y="0"/>
                  </a:lnTo>
                  <a:lnTo>
                    <a:pt x="20" y="2"/>
                  </a:lnTo>
                  <a:lnTo>
                    <a:pt x="26" y="8"/>
                  </a:lnTo>
                  <a:lnTo>
                    <a:pt x="38" y="6"/>
                  </a:lnTo>
                  <a:lnTo>
                    <a:pt x="47" y="6"/>
                  </a:lnTo>
                  <a:lnTo>
                    <a:pt x="53" y="14"/>
                  </a:lnTo>
                  <a:lnTo>
                    <a:pt x="51" y="20"/>
                  </a:lnTo>
                  <a:lnTo>
                    <a:pt x="42" y="21"/>
                  </a:lnTo>
                  <a:lnTo>
                    <a:pt x="42" y="35"/>
                  </a:lnTo>
                  <a:lnTo>
                    <a:pt x="42" y="45"/>
                  </a:lnTo>
                  <a:lnTo>
                    <a:pt x="40" y="49"/>
                  </a:lnTo>
                  <a:lnTo>
                    <a:pt x="34" y="52"/>
                  </a:lnTo>
                  <a:lnTo>
                    <a:pt x="34" y="56"/>
                  </a:lnTo>
                  <a:lnTo>
                    <a:pt x="40" y="64"/>
                  </a:lnTo>
                  <a:lnTo>
                    <a:pt x="34" y="68"/>
                  </a:lnTo>
                  <a:lnTo>
                    <a:pt x="36" y="74"/>
                  </a:lnTo>
                  <a:lnTo>
                    <a:pt x="38" y="80"/>
                  </a:lnTo>
                  <a:lnTo>
                    <a:pt x="32" y="83"/>
                  </a:lnTo>
                  <a:lnTo>
                    <a:pt x="36" y="93"/>
                  </a:lnTo>
                  <a:close/>
                </a:path>
              </a:pathLst>
            </a:custGeom>
            <a:grpFill/>
            <a:ln w="9525">
              <a:solidFill>
                <a:schemeClr val="bg2"/>
              </a:solidFill>
              <a:round/>
              <a:headEnd/>
              <a:tailEnd/>
            </a:ln>
          </p:spPr>
          <p:txBody>
            <a:bodyPr/>
            <a:lstStyle/>
            <a:p>
              <a:pPr>
                <a:defRPr/>
              </a:pPr>
              <a:endParaRPr lang="en-GB" dirty="0"/>
            </a:p>
          </p:txBody>
        </p:sp>
        <p:sp>
          <p:nvSpPr>
            <p:cNvPr id="1282" name="Freeform 461">
              <a:extLst>
                <a:ext uri="{FF2B5EF4-FFF2-40B4-BE49-F238E27FC236}">
                  <a16:creationId xmlns:a16="http://schemas.microsoft.com/office/drawing/2014/main" id="{D9DF587A-9038-4030-9E5C-28AC9F05ED30}"/>
                </a:ext>
              </a:extLst>
            </p:cNvPr>
            <p:cNvSpPr>
              <a:spLocks/>
            </p:cNvSpPr>
            <p:nvPr/>
          </p:nvSpPr>
          <p:spPr bwMode="auto">
            <a:xfrm>
              <a:off x="2510" y="2188"/>
              <a:ext cx="53" cy="93"/>
            </a:xfrm>
            <a:custGeom>
              <a:avLst/>
              <a:gdLst>
                <a:gd name="T0" fmla="*/ 36 w 53"/>
                <a:gd name="T1" fmla="*/ 93 h 93"/>
                <a:gd name="T2" fmla="*/ 24 w 53"/>
                <a:gd name="T3" fmla="*/ 93 h 93"/>
                <a:gd name="T4" fmla="*/ 12 w 53"/>
                <a:gd name="T5" fmla="*/ 93 h 93"/>
                <a:gd name="T6" fmla="*/ 12 w 53"/>
                <a:gd name="T7" fmla="*/ 85 h 93"/>
                <a:gd name="T8" fmla="*/ 12 w 53"/>
                <a:gd name="T9" fmla="*/ 70 h 93"/>
                <a:gd name="T10" fmla="*/ 8 w 53"/>
                <a:gd name="T11" fmla="*/ 68 h 93"/>
                <a:gd name="T12" fmla="*/ 0 w 53"/>
                <a:gd name="T13" fmla="*/ 58 h 93"/>
                <a:gd name="T14" fmla="*/ 8 w 53"/>
                <a:gd name="T15" fmla="*/ 49 h 93"/>
                <a:gd name="T16" fmla="*/ 10 w 53"/>
                <a:gd name="T17" fmla="*/ 39 h 93"/>
                <a:gd name="T18" fmla="*/ 14 w 53"/>
                <a:gd name="T19" fmla="*/ 25 h 93"/>
                <a:gd name="T20" fmla="*/ 12 w 53"/>
                <a:gd name="T21" fmla="*/ 14 h 93"/>
                <a:gd name="T22" fmla="*/ 14 w 53"/>
                <a:gd name="T23" fmla="*/ 0 h 93"/>
                <a:gd name="T24" fmla="*/ 20 w 53"/>
                <a:gd name="T25" fmla="*/ 2 h 93"/>
                <a:gd name="T26" fmla="*/ 26 w 53"/>
                <a:gd name="T27" fmla="*/ 8 h 93"/>
                <a:gd name="T28" fmla="*/ 38 w 53"/>
                <a:gd name="T29" fmla="*/ 6 h 93"/>
                <a:gd name="T30" fmla="*/ 47 w 53"/>
                <a:gd name="T31" fmla="*/ 6 h 93"/>
                <a:gd name="T32" fmla="*/ 53 w 53"/>
                <a:gd name="T33" fmla="*/ 14 h 93"/>
                <a:gd name="T34" fmla="*/ 51 w 53"/>
                <a:gd name="T35" fmla="*/ 20 h 93"/>
                <a:gd name="T36" fmla="*/ 42 w 53"/>
                <a:gd name="T37" fmla="*/ 21 h 93"/>
                <a:gd name="T38" fmla="*/ 42 w 53"/>
                <a:gd name="T39" fmla="*/ 35 h 93"/>
                <a:gd name="T40" fmla="*/ 42 w 53"/>
                <a:gd name="T41" fmla="*/ 45 h 93"/>
                <a:gd name="T42" fmla="*/ 40 w 53"/>
                <a:gd name="T43" fmla="*/ 49 h 93"/>
                <a:gd name="T44" fmla="*/ 34 w 53"/>
                <a:gd name="T45" fmla="*/ 52 h 93"/>
                <a:gd name="T46" fmla="*/ 34 w 53"/>
                <a:gd name="T47" fmla="*/ 56 h 93"/>
                <a:gd name="T48" fmla="*/ 40 w 53"/>
                <a:gd name="T49" fmla="*/ 64 h 93"/>
                <a:gd name="T50" fmla="*/ 34 w 53"/>
                <a:gd name="T51" fmla="*/ 68 h 93"/>
                <a:gd name="T52" fmla="*/ 36 w 53"/>
                <a:gd name="T53" fmla="*/ 74 h 93"/>
                <a:gd name="T54" fmla="*/ 38 w 53"/>
                <a:gd name="T55" fmla="*/ 80 h 93"/>
                <a:gd name="T56" fmla="*/ 32 w 53"/>
                <a:gd name="T57" fmla="*/ 83 h 93"/>
                <a:gd name="T58" fmla="*/ 36 w 53"/>
                <a:gd name="T5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93">
                  <a:moveTo>
                    <a:pt x="36" y="93"/>
                  </a:moveTo>
                  <a:lnTo>
                    <a:pt x="24" y="93"/>
                  </a:lnTo>
                  <a:lnTo>
                    <a:pt x="12" y="93"/>
                  </a:lnTo>
                  <a:lnTo>
                    <a:pt x="12" y="85"/>
                  </a:lnTo>
                  <a:lnTo>
                    <a:pt x="12" y="70"/>
                  </a:lnTo>
                  <a:lnTo>
                    <a:pt x="8" y="68"/>
                  </a:lnTo>
                  <a:lnTo>
                    <a:pt x="0" y="58"/>
                  </a:lnTo>
                  <a:lnTo>
                    <a:pt x="8" y="49"/>
                  </a:lnTo>
                  <a:lnTo>
                    <a:pt x="10" y="39"/>
                  </a:lnTo>
                  <a:lnTo>
                    <a:pt x="14" y="25"/>
                  </a:lnTo>
                  <a:lnTo>
                    <a:pt x="12" y="14"/>
                  </a:lnTo>
                  <a:lnTo>
                    <a:pt x="14" y="0"/>
                  </a:lnTo>
                  <a:lnTo>
                    <a:pt x="20" y="2"/>
                  </a:lnTo>
                  <a:lnTo>
                    <a:pt x="26" y="8"/>
                  </a:lnTo>
                  <a:lnTo>
                    <a:pt x="38" y="6"/>
                  </a:lnTo>
                  <a:lnTo>
                    <a:pt x="47" y="6"/>
                  </a:lnTo>
                  <a:lnTo>
                    <a:pt x="53" y="14"/>
                  </a:lnTo>
                  <a:lnTo>
                    <a:pt x="51" y="20"/>
                  </a:lnTo>
                  <a:lnTo>
                    <a:pt x="42" y="21"/>
                  </a:lnTo>
                  <a:lnTo>
                    <a:pt x="42" y="35"/>
                  </a:lnTo>
                  <a:lnTo>
                    <a:pt x="42" y="45"/>
                  </a:lnTo>
                  <a:lnTo>
                    <a:pt x="40" y="49"/>
                  </a:lnTo>
                  <a:lnTo>
                    <a:pt x="34" y="52"/>
                  </a:lnTo>
                  <a:lnTo>
                    <a:pt x="34" y="56"/>
                  </a:lnTo>
                  <a:lnTo>
                    <a:pt x="40" y="64"/>
                  </a:lnTo>
                  <a:lnTo>
                    <a:pt x="34" y="68"/>
                  </a:lnTo>
                  <a:lnTo>
                    <a:pt x="36" y="74"/>
                  </a:lnTo>
                  <a:lnTo>
                    <a:pt x="38" y="80"/>
                  </a:lnTo>
                  <a:lnTo>
                    <a:pt x="32" y="83"/>
                  </a:lnTo>
                  <a:lnTo>
                    <a:pt x="36" y="93"/>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283" name="Spanien">
            <a:extLst>
              <a:ext uri="{FF2B5EF4-FFF2-40B4-BE49-F238E27FC236}">
                <a16:creationId xmlns:a16="http://schemas.microsoft.com/office/drawing/2014/main" id="{4396D42A-035C-4F86-9414-E476C3D170B5}"/>
              </a:ext>
            </a:extLst>
          </p:cNvPr>
          <p:cNvGrpSpPr>
            <a:grpSpLocks/>
          </p:cNvGrpSpPr>
          <p:nvPr/>
        </p:nvGrpSpPr>
        <p:grpSpPr bwMode="auto">
          <a:xfrm>
            <a:off x="6657960" y="3360871"/>
            <a:ext cx="265056" cy="202906"/>
            <a:chOff x="2514" y="2161"/>
            <a:chExt cx="192" cy="137"/>
          </a:xfrm>
          <a:solidFill>
            <a:schemeClr val="bg2"/>
          </a:solidFill>
        </p:grpSpPr>
        <p:sp>
          <p:nvSpPr>
            <p:cNvPr id="1284" name="Freeform 463">
              <a:extLst>
                <a:ext uri="{FF2B5EF4-FFF2-40B4-BE49-F238E27FC236}">
                  <a16:creationId xmlns:a16="http://schemas.microsoft.com/office/drawing/2014/main" id="{05AAFEE6-5EFD-4BF8-9554-933893460328}"/>
                </a:ext>
              </a:extLst>
            </p:cNvPr>
            <p:cNvSpPr>
              <a:spLocks/>
            </p:cNvSpPr>
            <p:nvPr/>
          </p:nvSpPr>
          <p:spPr bwMode="auto">
            <a:xfrm>
              <a:off x="2514" y="2161"/>
              <a:ext cx="192" cy="137"/>
            </a:xfrm>
            <a:custGeom>
              <a:avLst/>
              <a:gdLst>
                <a:gd name="T0" fmla="*/ 10 w 192"/>
                <a:gd name="T1" fmla="*/ 27 h 137"/>
                <a:gd name="T2" fmla="*/ 6 w 192"/>
                <a:gd name="T3" fmla="*/ 21 h 137"/>
                <a:gd name="T4" fmla="*/ 0 w 192"/>
                <a:gd name="T5" fmla="*/ 11 h 137"/>
                <a:gd name="T6" fmla="*/ 4 w 192"/>
                <a:gd name="T7" fmla="*/ 8 h 137"/>
                <a:gd name="T8" fmla="*/ 16 w 192"/>
                <a:gd name="T9" fmla="*/ 4 h 137"/>
                <a:gd name="T10" fmla="*/ 24 w 192"/>
                <a:gd name="T11" fmla="*/ 0 h 137"/>
                <a:gd name="T12" fmla="*/ 45 w 192"/>
                <a:gd name="T13" fmla="*/ 2 h 137"/>
                <a:gd name="T14" fmla="*/ 65 w 192"/>
                <a:gd name="T15" fmla="*/ 4 h 137"/>
                <a:gd name="T16" fmla="*/ 77 w 192"/>
                <a:gd name="T17" fmla="*/ 8 h 137"/>
                <a:gd name="T18" fmla="*/ 94 w 192"/>
                <a:gd name="T19" fmla="*/ 6 h 137"/>
                <a:gd name="T20" fmla="*/ 112 w 192"/>
                <a:gd name="T21" fmla="*/ 8 h 137"/>
                <a:gd name="T22" fmla="*/ 120 w 192"/>
                <a:gd name="T23" fmla="*/ 8 h 137"/>
                <a:gd name="T24" fmla="*/ 133 w 192"/>
                <a:gd name="T25" fmla="*/ 13 h 137"/>
                <a:gd name="T26" fmla="*/ 149 w 192"/>
                <a:gd name="T27" fmla="*/ 19 h 137"/>
                <a:gd name="T28" fmla="*/ 161 w 192"/>
                <a:gd name="T29" fmla="*/ 17 h 137"/>
                <a:gd name="T30" fmla="*/ 174 w 192"/>
                <a:gd name="T31" fmla="*/ 23 h 137"/>
                <a:gd name="T32" fmla="*/ 190 w 192"/>
                <a:gd name="T33" fmla="*/ 23 h 137"/>
                <a:gd name="T34" fmla="*/ 192 w 192"/>
                <a:gd name="T35" fmla="*/ 27 h 137"/>
                <a:gd name="T36" fmla="*/ 190 w 192"/>
                <a:gd name="T37" fmla="*/ 37 h 137"/>
                <a:gd name="T38" fmla="*/ 184 w 192"/>
                <a:gd name="T39" fmla="*/ 40 h 137"/>
                <a:gd name="T40" fmla="*/ 174 w 192"/>
                <a:gd name="T41" fmla="*/ 46 h 137"/>
                <a:gd name="T42" fmla="*/ 163 w 192"/>
                <a:gd name="T43" fmla="*/ 46 h 137"/>
                <a:gd name="T44" fmla="*/ 157 w 192"/>
                <a:gd name="T45" fmla="*/ 56 h 137"/>
                <a:gd name="T46" fmla="*/ 147 w 192"/>
                <a:gd name="T47" fmla="*/ 66 h 137"/>
                <a:gd name="T48" fmla="*/ 141 w 192"/>
                <a:gd name="T49" fmla="*/ 74 h 137"/>
                <a:gd name="T50" fmla="*/ 139 w 192"/>
                <a:gd name="T51" fmla="*/ 83 h 137"/>
                <a:gd name="T52" fmla="*/ 143 w 192"/>
                <a:gd name="T53" fmla="*/ 93 h 137"/>
                <a:gd name="T54" fmla="*/ 137 w 192"/>
                <a:gd name="T55" fmla="*/ 99 h 137"/>
                <a:gd name="T56" fmla="*/ 129 w 192"/>
                <a:gd name="T57" fmla="*/ 110 h 137"/>
                <a:gd name="T58" fmla="*/ 120 w 192"/>
                <a:gd name="T59" fmla="*/ 112 h 137"/>
                <a:gd name="T60" fmla="*/ 114 w 192"/>
                <a:gd name="T61" fmla="*/ 122 h 137"/>
                <a:gd name="T62" fmla="*/ 100 w 192"/>
                <a:gd name="T63" fmla="*/ 128 h 137"/>
                <a:gd name="T64" fmla="*/ 84 w 192"/>
                <a:gd name="T65" fmla="*/ 128 h 137"/>
                <a:gd name="T66" fmla="*/ 73 w 192"/>
                <a:gd name="T67" fmla="*/ 130 h 137"/>
                <a:gd name="T68" fmla="*/ 61 w 192"/>
                <a:gd name="T69" fmla="*/ 136 h 137"/>
                <a:gd name="T70" fmla="*/ 55 w 192"/>
                <a:gd name="T71" fmla="*/ 137 h 137"/>
                <a:gd name="T72" fmla="*/ 45 w 192"/>
                <a:gd name="T73" fmla="*/ 132 h 137"/>
                <a:gd name="T74" fmla="*/ 43 w 192"/>
                <a:gd name="T75" fmla="*/ 124 h 137"/>
                <a:gd name="T76" fmla="*/ 38 w 192"/>
                <a:gd name="T77" fmla="*/ 120 h 137"/>
                <a:gd name="T78" fmla="*/ 32 w 192"/>
                <a:gd name="T79" fmla="*/ 120 h 137"/>
                <a:gd name="T80" fmla="*/ 28 w 192"/>
                <a:gd name="T81" fmla="*/ 110 h 137"/>
                <a:gd name="T82" fmla="*/ 34 w 192"/>
                <a:gd name="T83" fmla="*/ 106 h 137"/>
                <a:gd name="T84" fmla="*/ 30 w 192"/>
                <a:gd name="T85" fmla="*/ 95 h 137"/>
                <a:gd name="T86" fmla="*/ 36 w 192"/>
                <a:gd name="T87" fmla="*/ 91 h 137"/>
                <a:gd name="T88" fmla="*/ 30 w 192"/>
                <a:gd name="T89" fmla="*/ 83 h 137"/>
                <a:gd name="T90" fmla="*/ 30 w 192"/>
                <a:gd name="T91" fmla="*/ 79 h 137"/>
                <a:gd name="T92" fmla="*/ 36 w 192"/>
                <a:gd name="T93" fmla="*/ 75 h 137"/>
                <a:gd name="T94" fmla="*/ 38 w 192"/>
                <a:gd name="T95" fmla="*/ 72 h 137"/>
                <a:gd name="T96" fmla="*/ 38 w 192"/>
                <a:gd name="T97" fmla="*/ 48 h 137"/>
                <a:gd name="T98" fmla="*/ 47 w 192"/>
                <a:gd name="T99" fmla="*/ 46 h 137"/>
                <a:gd name="T100" fmla="*/ 49 w 192"/>
                <a:gd name="T101" fmla="*/ 40 h 137"/>
                <a:gd name="T102" fmla="*/ 43 w 192"/>
                <a:gd name="T103" fmla="*/ 33 h 137"/>
                <a:gd name="T104" fmla="*/ 22 w 192"/>
                <a:gd name="T105" fmla="*/ 35 h 137"/>
                <a:gd name="T106" fmla="*/ 16 w 192"/>
                <a:gd name="T107" fmla="*/ 29 h 137"/>
                <a:gd name="T108" fmla="*/ 10 w 192"/>
                <a:gd name="T109" fmla="*/ 27 h 1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2" h="137">
                  <a:moveTo>
                    <a:pt x="10" y="27"/>
                  </a:moveTo>
                  <a:lnTo>
                    <a:pt x="6" y="21"/>
                  </a:lnTo>
                  <a:lnTo>
                    <a:pt x="0" y="11"/>
                  </a:lnTo>
                  <a:lnTo>
                    <a:pt x="4" y="8"/>
                  </a:lnTo>
                  <a:lnTo>
                    <a:pt x="16" y="4"/>
                  </a:lnTo>
                  <a:lnTo>
                    <a:pt x="24" y="0"/>
                  </a:lnTo>
                  <a:lnTo>
                    <a:pt x="45" y="2"/>
                  </a:lnTo>
                  <a:lnTo>
                    <a:pt x="65" y="4"/>
                  </a:lnTo>
                  <a:lnTo>
                    <a:pt x="77" y="8"/>
                  </a:lnTo>
                  <a:lnTo>
                    <a:pt x="94" y="6"/>
                  </a:lnTo>
                  <a:lnTo>
                    <a:pt x="112" y="8"/>
                  </a:lnTo>
                  <a:lnTo>
                    <a:pt x="120" y="8"/>
                  </a:lnTo>
                  <a:lnTo>
                    <a:pt x="133" y="13"/>
                  </a:lnTo>
                  <a:lnTo>
                    <a:pt x="149" y="19"/>
                  </a:lnTo>
                  <a:lnTo>
                    <a:pt x="161" y="17"/>
                  </a:lnTo>
                  <a:lnTo>
                    <a:pt x="174" y="23"/>
                  </a:lnTo>
                  <a:lnTo>
                    <a:pt x="190" y="23"/>
                  </a:lnTo>
                  <a:lnTo>
                    <a:pt x="192" y="27"/>
                  </a:lnTo>
                  <a:lnTo>
                    <a:pt x="190" y="37"/>
                  </a:lnTo>
                  <a:lnTo>
                    <a:pt x="184" y="40"/>
                  </a:lnTo>
                  <a:lnTo>
                    <a:pt x="174" y="46"/>
                  </a:lnTo>
                  <a:lnTo>
                    <a:pt x="163" y="46"/>
                  </a:lnTo>
                  <a:lnTo>
                    <a:pt x="157" y="56"/>
                  </a:lnTo>
                  <a:lnTo>
                    <a:pt x="147" y="66"/>
                  </a:lnTo>
                  <a:lnTo>
                    <a:pt x="141" y="74"/>
                  </a:lnTo>
                  <a:lnTo>
                    <a:pt x="139" y="83"/>
                  </a:lnTo>
                  <a:lnTo>
                    <a:pt x="143" y="93"/>
                  </a:lnTo>
                  <a:lnTo>
                    <a:pt x="137" y="99"/>
                  </a:lnTo>
                  <a:lnTo>
                    <a:pt x="129" y="110"/>
                  </a:lnTo>
                  <a:lnTo>
                    <a:pt x="120" y="112"/>
                  </a:lnTo>
                  <a:lnTo>
                    <a:pt x="114" y="122"/>
                  </a:lnTo>
                  <a:lnTo>
                    <a:pt x="100" y="128"/>
                  </a:lnTo>
                  <a:lnTo>
                    <a:pt x="84" y="128"/>
                  </a:lnTo>
                  <a:lnTo>
                    <a:pt x="73" y="130"/>
                  </a:lnTo>
                  <a:lnTo>
                    <a:pt x="61" y="136"/>
                  </a:lnTo>
                  <a:lnTo>
                    <a:pt x="55" y="137"/>
                  </a:lnTo>
                  <a:lnTo>
                    <a:pt x="45" y="132"/>
                  </a:lnTo>
                  <a:lnTo>
                    <a:pt x="43" y="124"/>
                  </a:lnTo>
                  <a:lnTo>
                    <a:pt x="38" y="120"/>
                  </a:lnTo>
                  <a:lnTo>
                    <a:pt x="32" y="120"/>
                  </a:lnTo>
                  <a:lnTo>
                    <a:pt x="28" y="110"/>
                  </a:lnTo>
                  <a:lnTo>
                    <a:pt x="34" y="106"/>
                  </a:lnTo>
                  <a:lnTo>
                    <a:pt x="30" y="95"/>
                  </a:lnTo>
                  <a:lnTo>
                    <a:pt x="36" y="91"/>
                  </a:lnTo>
                  <a:lnTo>
                    <a:pt x="30" y="83"/>
                  </a:lnTo>
                  <a:lnTo>
                    <a:pt x="30" y="79"/>
                  </a:lnTo>
                  <a:lnTo>
                    <a:pt x="36" y="75"/>
                  </a:lnTo>
                  <a:lnTo>
                    <a:pt x="38" y="72"/>
                  </a:lnTo>
                  <a:lnTo>
                    <a:pt x="38" y="48"/>
                  </a:lnTo>
                  <a:lnTo>
                    <a:pt x="47" y="46"/>
                  </a:lnTo>
                  <a:lnTo>
                    <a:pt x="49" y="40"/>
                  </a:lnTo>
                  <a:lnTo>
                    <a:pt x="43" y="33"/>
                  </a:lnTo>
                  <a:lnTo>
                    <a:pt x="22" y="35"/>
                  </a:lnTo>
                  <a:lnTo>
                    <a:pt x="16" y="29"/>
                  </a:lnTo>
                  <a:lnTo>
                    <a:pt x="10" y="27"/>
                  </a:lnTo>
                  <a:close/>
                </a:path>
              </a:pathLst>
            </a:custGeom>
            <a:grpFill/>
            <a:ln w="9525">
              <a:solidFill>
                <a:schemeClr val="bg2"/>
              </a:solidFill>
              <a:round/>
              <a:headEnd/>
              <a:tailEnd/>
            </a:ln>
          </p:spPr>
          <p:txBody>
            <a:bodyPr/>
            <a:lstStyle/>
            <a:p>
              <a:pPr>
                <a:defRPr/>
              </a:pPr>
              <a:endParaRPr lang="en-GB" dirty="0"/>
            </a:p>
          </p:txBody>
        </p:sp>
        <p:sp>
          <p:nvSpPr>
            <p:cNvPr id="1285" name="Freeform 464">
              <a:extLst>
                <a:ext uri="{FF2B5EF4-FFF2-40B4-BE49-F238E27FC236}">
                  <a16:creationId xmlns:a16="http://schemas.microsoft.com/office/drawing/2014/main" id="{A25F48F5-9DA8-40A0-A051-8F4B39BBB0FE}"/>
                </a:ext>
              </a:extLst>
            </p:cNvPr>
            <p:cNvSpPr>
              <a:spLocks/>
            </p:cNvSpPr>
            <p:nvPr/>
          </p:nvSpPr>
          <p:spPr bwMode="auto">
            <a:xfrm>
              <a:off x="2514" y="2161"/>
              <a:ext cx="192" cy="137"/>
            </a:xfrm>
            <a:custGeom>
              <a:avLst/>
              <a:gdLst>
                <a:gd name="T0" fmla="*/ 10 w 192"/>
                <a:gd name="T1" fmla="*/ 27 h 137"/>
                <a:gd name="T2" fmla="*/ 6 w 192"/>
                <a:gd name="T3" fmla="*/ 21 h 137"/>
                <a:gd name="T4" fmla="*/ 0 w 192"/>
                <a:gd name="T5" fmla="*/ 11 h 137"/>
                <a:gd name="T6" fmla="*/ 4 w 192"/>
                <a:gd name="T7" fmla="*/ 8 h 137"/>
                <a:gd name="T8" fmla="*/ 16 w 192"/>
                <a:gd name="T9" fmla="*/ 4 h 137"/>
                <a:gd name="T10" fmla="*/ 24 w 192"/>
                <a:gd name="T11" fmla="*/ 0 h 137"/>
                <a:gd name="T12" fmla="*/ 45 w 192"/>
                <a:gd name="T13" fmla="*/ 2 h 137"/>
                <a:gd name="T14" fmla="*/ 65 w 192"/>
                <a:gd name="T15" fmla="*/ 4 h 137"/>
                <a:gd name="T16" fmla="*/ 77 w 192"/>
                <a:gd name="T17" fmla="*/ 8 h 137"/>
                <a:gd name="T18" fmla="*/ 94 w 192"/>
                <a:gd name="T19" fmla="*/ 6 h 137"/>
                <a:gd name="T20" fmla="*/ 112 w 192"/>
                <a:gd name="T21" fmla="*/ 8 h 137"/>
                <a:gd name="T22" fmla="*/ 120 w 192"/>
                <a:gd name="T23" fmla="*/ 8 h 137"/>
                <a:gd name="T24" fmla="*/ 133 w 192"/>
                <a:gd name="T25" fmla="*/ 13 h 137"/>
                <a:gd name="T26" fmla="*/ 149 w 192"/>
                <a:gd name="T27" fmla="*/ 19 h 137"/>
                <a:gd name="T28" fmla="*/ 161 w 192"/>
                <a:gd name="T29" fmla="*/ 17 h 137"/>
                <a:gd name="T30" fmla="*/ 174 w 192"/>
                <a:gd name="T31" fmla="*/ 23 h 137"/>
                <a:gd name="T32" fmla="*/ 190 w 192"/>
                <a:gd name="T33" fmla="*/ 23 h 137"/>
                <a:gd name="T34" fmla="*/ 192 w 192"/>
                <a:gd name="T35" fmla="*/ 27 h 137"/>
                <a:gd name="T36" fmla="*/ 190 w 192"/>
                <a:gd name="T37" fmla="*/ 37 h 137"/>
                <a:gd name="T38" fmla="*/ 184 w 192"/>
                <a:gd name="T39" fmla="*/ 40 h 137"/>
                <a:gd name="T40" fmla="*/ 174 w 192"/>
                <a:gd name="T41" fmla="*/ 46 h 137"/>
                <a:gd name="T42" fmla="*/ 163 w 192"/>
                <a:gd name="T43" fmla="*/ 46 h 137"/>
                <a:gd name="T44" fmla="*/ 157 w 192"/>
                <a:gd name="T45" fmla="*/ 56 h 137"/>
                <a:gd name="T46" fmla="*/ 147 w 192"/>
                <a:gd name="T47" fmla="*/ 66 h 137"/>
                <a:gd name="T48" fmla="*/ 141 w 192"/>
                <a:gd name="T49" fmla="*/ 74 h 137"/>
                <a:gd name="T50" fmla="*/ 139 w 192"/>
                <a:gd name="T51" fmla="*/ 83 h 137"/>
                <a:gd name="T52" fmla="*/ 143 w 192"/>
                <a:gd name="T53" fmla="*/ 93 h 137"/>
                <a:gd name="T54" fmla="*/ 137 w 192"/>
                <a:gd name="T55" fmla="*/ 99 h 137"/>
                <a:gd name="T56" fmla="*/ 129 w 192"/>
                <a:gd name="T57" fmla="*/ 110 h 137"/>
                <a:gd name="T58" fmla="*/ 120 w 192"/>
                <a:gd name="T59" fmla="*/ 112 h 137"/>
                <a:gd name="T60" fmla="*/ 114 w 192"/>
                <a:gd name="T61" fmla="*/ 122 h 137"/>
                <a:gd name="T62" fmla="*/ 100 w 192"/>
                <a:gd name="T63" fmla="*/ 128 h 137"/>
                <a:gd name="T64" fmla="*/ 84 w 192"/>
                <a:gd name="T65" fmla="*/ 128 h 137"/>
                <a:gd name="T66" fmla="*/ 73 w 192"/>
                <a:gd name="T67" fmla="*/ 130 h 137"/>
                <a:gd name="T68" fmla="*/ 61 w 192"/>
                <a:gd name="T69" fmla="*/ 136 h 137"/>
                <a:gd name="T70" fmla="*/ 55 w 192"/>
                <a:gd name="T71" fmla="*/ 137 h 137"/>
                <a:gd name="T72" fmla="*/ 45 w 192"/>
                <a:gd name="T73" fmla="*/ 132 h 137"/>
                <a:gd name="T74" fmla="*/ 43 w 192"/>
                <a:gd name="T75" fmla="*/ 124 h 137"/>
                <a:gd name="T76" fmla="*/ 38 w 192"/>
                <a:gd name="T77" fmla="*/ 120 h 137"/>
                <a:gd name="T78" fmla="*/ 32 w 192"/>
                <a:gd name="T79" fmla="*/ 120 h 137"/>
                <a:gd name="T80" fmla="*/ 28 w 192"/>
                <a:gd name="T81" fmla="*/ 110 h 137"/>
                <a:gd name="T82" fmla="*/ 34 w 192"/>
                <a:gd name="T83" fmla="*/ 106 h 137"/>
                <a:gd name="T84" fmla="*/ 30 w 192"/>
                <a:gd name="T85" fmla="*/ 95 h 137"/>
                <a:gd name="T86" fmla="*/ 36 w 192"/>
                <a:gd name="T87" fmla="*/ 91 h 137"/>
                <a:gd name="T88" fmla="*/ 30 w 192"/>
                <a:gd name="T89" fmla="*/ 83 h 137"/>
                <a:gd name="T90" fmla="*/ 30 w 192"/>
                <a:gd name="T91" fmla="*/ 79 h 137"/>
                <a:gd name="T92" fmla="*/ 36 w 192"/>
                <a:gd name="T93" fmla="*/ 75 h 137"/>
                <a:gd name="T94" fmla="*/ 38 w 192"/>
                <a:gd name="T95" fmla="*/ 72 h 137"/>
                <a:gd name="T96" fmla="*/ 38 w 192"/>
                <a:gd name="T97" fmla="*/ 48 h 137"/>
                <a:gd name="T98" fmla="*/ 47 w 192"/>
                <a:gd name="T99" fmla="*/ 46 h 137"/>
                <a:gd name="T100" fmla="*/ 49 w 192"/>
                <a:gd name="T101" fmla="*/ 40 h 137"/>
                <a:gd name="T102" fmla="*/ 43 w 192"/>
                <a:gd name="T103" fmla="*/ 33 h 137"/>
                <a:gd name="T104" fmla="*/ 22 w 192"/>
                <a:gd name="T105" fmla="*/ 35 h 137"/>
                <a:gd name="T106" fmla="*/ 16 w 192"/>
                <a:gd name="T107" fmla="*/ 29 h 137"/>
                <a:gd name="T108" fmla="*/ 10 w 192"/>
                <a:gd name="T109" fmla="*/ 27 h 1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2" h="137">
                  <a:moveTo>
                    <a:pt x="10" y="27"/>
                  </a:moveTo>
                  <a:lnTo>
                    <a:pt x="6" y="21"/>
                  </a:lnTo>
                  <a:lnTo>
                    <a:pt x="0" y="11"/>
                  </a:lnTo>
                  <a:lnTo>
                    <a:pt x="4" y="8"/>
                  </a:lnTo>
                  <a:lnTo>
                    <a:pt x="16" y="4"/>
                  </a:lnTo>
                  <a:lnTo>
                    <a:pt x="24" y="0"/>
                  </a:lnTo>
                  <a:lnTo>
                    <a:pt x="45" y="2"/>
                  </a:lnTo>
                  <a:lnTo>
                    <a:pt x="65" y="4"/>
                  </a:lnTo>
                  <a:lnTo>
                    <a:pt x="77" y="8"/>
                  </a:lnTo>
                  <a:lnTo>
                    <a:pt x="94" y="6"/>
                  </a:lnTo>
                  <a:lnTo>
                    <a:pt x="112" y="8"/>
                  </a:lnTo>
                  <a:lnTo>
                    <a:pt x="120" y="8"/>
                  </a:lnTo>
                  <a:lnTo>
                    <a:pt x="133" y="13"/>
                  </a:lnTo>
                  <a:lnTo>
                    <a:pt x="149" y="19"/>
                  </a:lnTo>
                  <a:lnTo>
                    <a:pt x="161" y="17"/>
                  </a:lnTo>
                  <a:lnTo>
                    <a:pt x="174" y="23"/>
                  </a:lnTo>
                  <a:lnTo>
                    <a:pt x="190" y="23"/>
                  </a:lnTo>
                  <a:lnTo>
                    <a:pt x="192" y="27"/>
                  </a:lnTo>
                  <a:lnTo>
                    <a:pt x="190" y="37"/>
                  </a:lnTo>
                  <a:lnTo>
                    <a:pt x="184" y="40"/>
                  </a:lnTo>
                  <a:lnTo>
                    <a:pt x="174" y="46"/>
                  </a:lnTo>
                  <a:lnTo>
                    <a:pt x="163" y="46"/>
                  </a:lnTo>
                  <a:lnTo>
                    <a:pt x="157" y="56"/>
                  </a:lnTo>
                  <a:lnTo>
                    <a:pt x="147" y="66"/>
                  </a:lnTo>
                  <a:lnTo>
                    <a:pt x="141" y="74"/>
                  </a:lnTo>
                  <a:lnTo>
                    <a:pt x="139" y="83"/>
                  </a:lnTo>
                  <a:lnTo>
                    <a:pt x="143" y="93"/>
                  </a:lnTo>
                  <a:lnTo>
                    <a:pt x="137" y="99"/>
                  </a:lnTo>
                  <a:lnTo>
                    <a:pt x="129" y="110"/>
                  </a:lnTo>
                  <a:lnTo>
                    <a:pt x="120" y="112"/>
                  </a:lnTo>
                  <a:lnTo>
                    <a:pt x="114" y="122"/>
                  </a:lnTo>
                  <a:lnTo>
                    <a:pt x="100" y="128"/>
                  </a:lnTo>
                  <a:lnTo>
                    <a:pt x="84" y="128"/>
                  </a:lnTo>
                  <a:lnTo>
                    <a:pt x="73" y="130"/>
                  </a:lnTo>
                  <a:lnTo>
                    <a:pt x="61" y="136"/>
                  </a:lnTo>
                  <a:lnTo>
                    <a:pt x="55" y="137"/>
                  </a:lnTo>
                  <a:lnTo>
                    <a:pt x="45" y="132"/>
                  </a:lnTo>
                  <a:lnTo>
                    <a:pt x="43" y="124"/>
                  </a:lnTo>
                  <a:lnTo>
                    <a:pt x="38" y="120"/>
                  </a:lnTo>
                  <a:lnTo>
                    <a:pt x="32" y="120"/>
                  </a:lnTo>
                  <a:lnTo>
                    <a:pt x="28" y="110"/>
                  </a:lnTo>
                  <a:lnTo>
                    <a:pt x="34" y="106"/>
                  </a:lnTo>
                  <a:lnTo>
                    <a:pt x="30" y="95"/>
                  </a:lnTo>
                  <a:lnTo>
                    <a:pt x="36" y="91"/>
                  </a:lnTo>
                  <a:lnTo>
                    <a:pt x="30" y="83"/>
                  </a:lnTo>
                  <a:lnTo>
                    <a:pt x="30" y="79"/>
                  </a:lnTo>
                  <a:lnTo>
                    <a:pt x="36" y="75"/>
                  </a:lnTo>
                  <a:lnTo>
                    <a:pt x="38" y="72"/>
                  </a:lnTo>
                  <a:lnTo>
                    <a:pt x="38" y="48"/>
                  </a:lnTo>
                  <a:lnTo>
                    <a:pt x="47" y="46"/>
                  </a:lnTo>
                  <a:lnTo>
                    <a:pt x="49" y="40"/>
                  </a:lnTo>
                  <a:lnTo>
                    <a:pt x="43" y="33"/>
                  </a:lnTo>
                  <a:lnTo>
                    <a:pt x="22" y="35"/>
                  </a:lnTo>
                  <a:lnTo>
                    <a:pt x="16" y="29"/>
                  </a:lnTo>
                  <a:lnTo>
                    <a:pt x="10" y="27"/>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286" name="Frankrig">
            <a:extLst>
              <a:ext uri="{FF2B5EF4-FFF2-40B4-BE49-F238E27FC236}">
                <a16:creationId xmlns:a16="http://schemas.microsoft.com/office/drawing/2014/main" id="{1EDDBB42-FA73-4370-8695-4961E548B13F}"/>
              </a:ext>
            </a:extLst>
          </p:cNvPr>
          <p:cNvGrpSpPr>
            <a:grpSpLocks/>
          </p:cNvGrpSpPr>
          <p:nvPr/>
        </p:nvGrpSpPr>
        <p:grpSpPr>
          <a:xfrm>
            <a:off x="6755976" y="3147597"/>
            <a:ext cx="306470" cy="276960"/>
            <a:chOff x="4087813" y="2833688"/>
            <a:chExt cx="352425" cy="296862"/>
          </a:xfrm>
          <a:solidFill>
            <a:schemeClr val="bg2"/>
          </a:solidFill>
        </p:grpSpPr>
        <p:grpSp>
          <p:nvGrpSpPr>
            <p:cNvPr id="1287" name="Frankrig">
              <a:extLst>
                <a:ext uri="{FF2B5EF4-FFF2-40B4-BE49-F238E27FC236}">
                  <a16:creationId xmlns:a16="http://schemas.microsoft.com/office/drawing/2014/main" id="{2596BF65-0B6F-4116-96C4-9BB6AB444000}"/>
                </a:ext>
              </a:extLst>
            </p:cNvPr>
            <p:cNvGrpSpPr>
              <a:grpSpLocks/>
            </p:cNvGrpSpPr>
            <p:nvPr/>
          </p:nvGrpSpPr>
          <p:grpSpPr bwMode="auto">
            <a:xfrm>
              <a:off x="4419600" y="3089275"/>
              <a:ext cx="20638" cy="41275"/>
              <a:chOff x="2794" y="2178"/>
              <a:chExt cx="13" cy="26"/>
            </a:xfrm>
            <a:grpFill/>
          </p:grpSpPr>
          <p:sp>
            <p:nvSpPr>
              <p:cNvPr id="1289" name="Freeform 466">
                <a:extLst>
                  <a:ext uri="{FF2B5EF4-FFF2-40B4-BE49-F238E27FC236}">
                    <a16:creationId xmlns:a16="http://schemas.microsoft.com/office/drawing/2014/main" id="{B0D17039-B6E3-4711-92EE-569091B5B54F}"/>
                  </a:ext>
                </a:extLst>
              </p:cNvPr>
              <p:cNvSpPr>
                <a:spLocks/>
              </p:cNvSpPr>
              <p:nvPr/>
            </p:nvSpPr>
            <p:spPr bwMode="auto">
              <a:xfrm>
                <a:off x="2794" y="2178"/>
                <a:ext cx="13" cy="26"/>
              </a:xfrm>
              <a:custGeom>
                <a:avLst/>
                <a:gdLst>
                  <a:gd name="T0" fmla="*/ 9 w 13"/>
                  <a:gd name="T1" fmla="*/ 0 h 26"/>
                  <a:gd name="T2" fmla="*/ 4 w 13"/>
                  <a:gd name="T3" fmla="*/ 2 h 26"/>
                  <a:gd name="T4" fmla="*/ 0 w 13"/>
                  <a:gd name="T5" fmla="*/ 6 h 26"/>
                  <a:gd name="T6" fmla="*/ 0 w 13"/>
                  <a:gd name="T7" fmla="*/ 14 h 26"/>
                  <a:gd name="T8" fmla="*/ 0 w 13"/>
                  <a:gd name="T9" fmla="*/ 22 h 26"/>
                  <a:gd name="T10" fmla="*/ 6 w 13"/>
                  <a:gd name="T11" fmla="*/ 26 h 26"/>
                  <a:gd name="T12" fmla="*/ 9 w 13"/>
                  <a:gd name="T13" fmla="*/ 18 h 26"/>
                  <a:gd name="T14" fmla="*/ 7 w 13"/>
                  <a:gd name="T15" fmla="*/ 12 h 26"/>
                  <a:gd name="T16" fmla="*/ 13 w 13"/>
                  <a:gd name="T17" fmla="*/ 10 h 26"/>
                  <a:gd name="T18" fmla="*/ 9 w 13"/>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26">
                    <a:moveTo>
                      <a:pt x="9" y="0"/>
                    </a:moveTo>
                    <a:lnTo>
                      <a:pt x="4" y="2"/>
                    </a:lnTo>
                    <a:lnTo>
                      <a:pt x="0" y="6"/>
                    </a:lnTo>
                    <a:lnTo>
                      <a:pt x="0" y="14"/>
                    </a:lnTo>
                    <a:lnTo>
                      <a:pt x="0" y="22"/>
                    </a:lnTo>
                    <a:lnTo>
                      <a:pt x="6" y="26"/>
                    </a:lnTo>
                    <a:lnTo>
                      <a:pt x="9" y="18"/>
                    </a:lnTo>
                    <a:lnTo>
                      <a:pt x="7" y="12"/>
                    </a:lnTo>
                    <a:lnTo>
                      <a:pt x="13" y="10"/>
                    </a:lnTo>
                    <a:lnTo>
                      <a:pt x="9" y="0"/>
                    </a:lnTo>
                    <a:close/>
                  </a:path>
                </a:pathLst>
              </a:custGeom>
              <a:grpFill/>
              <a:ln w="9525">
                <a:solidFill>
                  <a:schemeClr val="bg2"/>
                </a:solidFill>
                <a:round/>
                <a:headEnd/>
                <a:tailEnd/>
              </a:ln>
            </p:spPr>
            <p:txBody>
              <a:bodyPr/>
              <a:lstStyle/>
              <a:p>
                <a:pPr>
                  <a:defRPr/>
                </a:pPr>
                <a:endParaRPr lang="en-GB" dirty="0"/>
              </a:p>
            </p:txBody>
          </p:sp>
          <p:sp>
            <p:nvSpPr>
              <p:cNvPr id="1290" name="Freeform 467">
                <a:extLst>
                  <a:ext uri="{FF2B5EF4-FFF2-40B4-BE49-F238E27FC236}">
                    <a16:creationId xmlns:a16="http://schemas.microsoft.com/office/drawing/2014/main" id="{2541F9C5-187F-4B91-9F3F-F196C09CF37B}"/>
                  </a:ext>
                </a:extLst>
              </p:cNvPr>
              <p:cNvSpPr>
                <a:spLocks/>
              </p:cNvSpPr>
              <p:nvPr/>
            </p:nvSpPr>
            <p:spPr bwMode="auto">
              <a:xfrm>
                <a:off x="2794" y="2178"/>
                <a:ext cx="13" cy="26"/>
              </a:xfrm>
              <a:custGeom>
                <a:avLst/>
                <a:gdLst>
                  <a:gd name="T0" fmla="*/ 9 w 13"/>
                  <a:gd name="T1" fmla="*/ 0 h 26"/>
                  <a:gd name="T2" fmla="*/ 4 w 13"/>
                  <a:gd name="T3" fmla="*/ 2 h 26"/>
                  <a:gd name="T4" fmla="*/ 0 w 13"/>
                  <a:gd name="T5" fmla="*/ 6 h 26"/>
                  <a:gd name="T6" fmla="*/ 0 w 13"/>
                  <a:gd name="T7" fmla="*/ 14 h 26"/>
                  <a:gd name="T8" fmla="*/ 0 w 13"/>
                  <a:gd name="T9" fmla="*/ 22 h 26"/>
                  <a:gd name="T10" fmla="*/ 6 w 13"/>
                  <a:gd name="T11" fmla="*/ 26 h 26"/>
                  <a:gd name="T12" fmla="*/ 9 w 13"/>
                  <a:gd name="T13" fmla="*/ 18 h 26"/>
                  <a:gd name="T14" fmla="*/ 7 w 13"/>
                  <a:gd name="T15" fmla="*/ 12 h 26"/>
                  <a:gd name="T16" fmla="*/ 13 w 13"/>
                  <a:gd name="T17" fmla="*/ 10 h 26"/>
                  <a:gd name="T18" fmla="*/ 9 w 13"/>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26">
                    <a:moveTo>
                      <a:pt x="9" y="0"/>
                    </a:moveTo>
                    <a:lnTo>
                      <a:pt x="4" y="2"/>
                    </a:lnTo>
                    <a:lnTo>
                      <a:pt x="0" y="6"/>
                    </a:lnTo>
                    <a:lnTo>
                      <a:pt x="0" y="14"/>
                    </a:lnTo>
                    <a:lnTo>
                      <a:pt x="0" y="22"/>
                    </a:lnTo>
                    <a:lnTo>
                      <a:pt x="6" y="26"/>
                    </a:lnTo>
                    <a:lnTo>
                      <a:pt x="9" y="18"/>
                    </a:lnTo>
                    <a:lnTo>
                      <a:pt x="7" y="12"/>
                    </a:lnTo>
                    <a:lnTo>
                      <a:pt x="13" y="10"/>
                    </a:lnTo>
                    <a:lnTo>
                      <a:pt x="9" y="0"/>
                    </a:lnTo>
                    <a:close/>
                  </a:path>
                </a:pathLst>
              </a:custGeom>
              <a:grpFill/>
              <a:ln w="8001" cap="rnd">
                <a:solidFill>
                  <a:schemeClr val="bg2"/>
                </a:solidFill>
                <a:prstDash val="solid"/>
                <a:round/>
                <a:headEnd/>
                <a:tailEnd/>
              </a:ln>
            </p:spPr>
            <p:txBody>
              <a:bodyPr/>
              <a:lstStyle/>
              <a:p>
                <a:pPr>
                  <a:defRPr/>
                </a:pPr>
                <a:endParaRPr lang="en-GB" dirty="0"/>
              </a:p>
            </p:txBody>
          </p:sp>
        </p:grpSp>
        <p:sp>
          <p:nvSpPr>
            <p:cNvPr id="1288" name="Frankrig">
              <a:extLst>
                <a:ext uri="{FF2B5EF4-FFF2-40B4-BE49-F238E27FC236}">
                  <a16:creationId xmlns:a16="http://schemas.microsoft.com/office/drawing/2014/main" id="{6FED9C36-D74B-4355-8D4E-1FE341034B64}"/>
                </a:ext>
              </a:extLst>
            </p:cNvPr>
            <p:cNvSpPr>
              <a:spLocks/>
            </p:cNvSpPr>
            <p:nvPr/>
          </p:nvSpPr>
          <p:spPr bwMode="auto">
            <a:xfrm>
              <a:off x="4087813" y="2833688"/>
              <a:ext cx="315912" cy="265112"/>
            </a:xfrm>
            <a:custGeom>
              <a:avLst/>
              <a:gdLst>
                <a:gd name="T0" fmla="*/ 310031909 w 199"/>
                <a:gd name="T1" fmla="*/ 20161212 h 167"/>
                <a:gd name="T2" fmla="*/ 373047622 w 199"/>
                <a:gd name="T3" fmla="*/ 60483636 h 167"/>
                <a:gd name="T4" fmla="*/ 398252320 w 199"/>
                <a:gd name="T5" fmla="*/ 78123903 h 167"/>
                <a:gd name="T6" fmla="*/ 441102052 w 199"/>
                <a:gd name="T7" fmla="*/ 88204509 h 167"/>
                <a:gd name="T8" fmla="*/ 496554927 w 199"/>
                <a:gd name="T9" fmla="*/ 98285115 h 167"/>
                <a:gd name="T10" fmla="*/ 486472730 w 199"/>
                <a:gd name="T11" fmla="*/ 138607539 h 167"/>
                <a:gd name="T12" fmla="*/ 476390534 w 199"/>
                <a:gd name="T13" fmla="*/ 171370302 h 167"/>
                <a:gd name="T14" fmla="*/ 461268032 w 199"/>
                <a:gd name="T15" fmla="*/ 181450908 h 167"/>
                <a:gd name="T16" fmla="*/ 418416713 w 199"/>
                <a:gd name="T17" fmla="*/ 234373295 h 167"/>
                <a:gd name="T18" fmla="*/ 456226140 w 199"/>
                <a:gd name="T19" fmla="*/ 259574810 h 167"/>
                <a:gd name="T20" fmla="*/ 461268032 w 199"/>
                <a:gd name="T21" fmla="*/ 284776325 h 167"/>
                <a:gd name="T22" fmla="*/ 456226140 w 199"/>
                <a:gd name="T23" fmla="*/ 342740604 h 167"/>
                <a:gd name="T24" fmla="*/ 476390534 w 199"/>
                <a:gd name="T25" fmla="*/ 362901816 h 167"/>
                <a:gd name="T26" fmla="*/ 446143944 w 199"/>
                <a:gd name="T27" fmla="*/ 385582385 h 167"/>
                <a:gd name="T28" fmla="*/ 393212015 w 199"/>
                <a:gd name="T29" fmla="*/ 380542082 h 167"/>
                <a:gd name="T30" fmla="*/ 340278499 w 199"/>
                <a:gd name="T31" fmla="*/ 372982422 h 167"/>
                <a:gd name="T32" fmla="*/ 299949713 w 199"/>
                <a:gd name="T33" fmla="*/ 395662991 h 167"/>
                <a:gd name="T34" fmla="*/ 259620927 w 199"/>
                <a:gd name="T35" fmla="*/ 420864506 h 167"/>
                <a:gd name="T36" fmla="*/ 196605214 w 199"/>
                <a:gd name="T37" fmla="*/ 410783900 h 167"/>
                <a:gd name="T38" fmla="*/ 123508892 w 199"/>
                <a:gd name="T39" fmla="*/ 380542082 h 167"/>
                <a:gd name="T40" fmla="*/ 136112035 w 199"/>
                <a:gd name="T41" fmla="*/ 312498786 h 167"/>
                <a:gd name="T42" fmla="*/ 156276428 w 199"/>
                <a:gd name="T43" fmla="*/ 284776325 h 167"/>
                <a:gd name="T44" fmla="*/ 108384803 w 199"/>
                <a:gd name="T45" fmla="*/ 221773332 h 167"/>
                <a:gd name="T46" fmla="*/ 88220410 w 199"/>
                <a:gd name="T47" fmla="*/ 186491211 h 167"/>
                <a:gd name="T48" fmla="*/ 42849732 w 199"/>
                <a:gd name="T49" fmla="*/ 161289696 h 167"/>
                <a:gd name="T50" fmla="*/ 0 w 199"/>
                <a:gd name="T51" fmla="*/ 146168787 h 167"/>
                <a:gd name="T52" fmla="*/ 20164393 w 199"/>
                <a:gd name="T53" fmla="*/ 123486630 h 167"/>
                <a:gd name="T54" fmla="*/ 63014125 w 199"/>
                <a:gd name="T55" fmla="*/ 118446327 h 167"/>
                <a:gd name="T56" fmla="*/ 98302607 w 199"/>
                <a:gd name="T57" fmla="*/ 123486630 h 167"/>
                <a:gd name="T58" fmla="*/ 131070143 w 199"/>
                <a:gd name="T59" fmla="*/ 113406024 h 167"/>
                <a:gd name="T60" fmla="*/ 118467000 w 199"/>
                <a:gd name="T61" fmla="*/ 73083600 h 167"/>
                <a:gd name="T62" fmla="*/ 151234536 w 199"/>
                <a:gd name="T63" fmla="*/ 88204509 h 167"/>
                <a:gd name="T64" fmla="*/ 206687410 w 199"/>
                <a:gd name="T65" fmla="*/ 68043297 h 167"/>
                <a:gd name="T66" fmla="*/ 259620927 w 199"/>
                <a:gd name="T67" fmla="*/ 45362727 h 167"/>
                <a:gd name="T68" fmla="*/ 284825624 w 199"/>
                <a:gd name="T69" fmla="*/ 0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9" h="167">
                  <a:moveTo>
                    <a:pt x="113" y="0"/>
                  </a:moveTo>
                  <a:lnTo>
                    <a:pt x="123" y="8"/>
                  </a:lnTo>
                  <a:lnTo>
                    <a:pt x="137" y="20"/>
                  </a:lnTo>
                  <a:lnTo>
                    <a:pt x="148" y="24"/>
                  </a:lnTo>
                  <a:lnTo>
                    <a:pt x="150" y="27"/>
                  </a:lnTo>
                  <a:lnTo>
                    <a:pt x="158" y="31"/>
                  </a:lnTo>
                  <a:lnTo>
                    <a:pt x="170" y="31"/>
                  </a:lnTo>
                  <a:lnTo>
                    <a:pt x="175" y="35"/>
                  </a:lnTo>
                  <a:lnTo>
                    <a:pt x="179" y="39"/>
                  </a:lnTo>
                  <a:lnTo>
                    <a:pt x="197" y="39"/>
                  </a:lnTo>
                  <a:lnTo>
                    <a:pt x="199" y="43"/>
                  </a:lnTo>
                  <a:lnTo>
                    <a:pt x="193" y="55"/>
                  </a:lnTo>
                  <a:lnTo>
                    <a:pt x="189" y="62"/>
                  </a:lnTo>
                  <a:lnTo>
                    <a:pt x="189" y="68"/>
                  </a:lnTo>
                  <a:lnTo>
                    <a:pt x="187" y="72"/>
                  </a:lnTo>
                  <a:lnTo>
                    <a:pt x="183" y="72"/>
                  </a:lnTo>
                  <a:lnTo>
                    <a:pt x="174" y="82"/>
                  </a:lnTo>
                  <a:lnTo>
                    <a:pt x="166" y="93"/>
                  </a:lnTo>
                  <a:lnTo>
                    <a:pt x="181" y="93"/>
                  </a:lnTo>
                  <a:lnTo>
                    <a:pt x="181" y="103"/>
                  </a:lnTo>
                  <a:lnTo>
                    <a:pt x="181" y="109"/>
                  </a:lnTo>
                  <a:lnTo>
                    <a:pt x="183" y="113"/>
                  </a:lnTo>
                  <a:lnTo>
                    <a:pt x="179" y="121"/>
                  </a:lnTo>
                  <a:lnTo>
                    <a:pt x="181" y="136"/>
                  </a:lnTo>
                  <a:lnTo>
                    <a:pt x="189" y="136"/>
                  </a:lnTo>
                  <a:lnTo>
                    <a:pt x="189" y="144"/>
                  </a:lnTo>
                  <a:lnTo>
                    <a:pt x="181" y="146"/>
                  </a:lnTo>
                  <a:lnTo>
                    <a:pt x="177" y="153"/>
                  </a:lnTo>
                  <a:lnTo>
                    <a:pt x="168" y="157"/>
                  </a:lnTo>
                  <a:lnTo>
                    <a:pt x="156" y="151"/>
                  </a:lnTo>
                  <a:lnTo>
                    <a:pt x="146" y="150"/>
                  </a:lnTo>
                  <a:lnTo>
                    <a:pt x="135" y="148"/>
                  </a:lnTo>
                  <a:lnTo>
                    <a:pt x="125" y="151"/>
                  </a:lnTo>
                  <a:lnTo>
                    <a:pt x="119" y="157"/>
                  </a:lnTo>
                  <a:lnTo>
                    <a:pt x="119" y="167"/>
                  </a:lnTo>
                  <a:lnTo>
                    <a:pt x="103" y="167"/>
                  </a:lnTo>
                  <a:lnTo>
                    <a:pt x="90" y="161"/>
                  </a:lnTo>
                  <a:lnTo>
                    <a:pt x="78" y="163"/>
                  </a:lnTo>
                  <a:lnTo>
                    <a:pt x="62" y="157"/>
                  </a:lnTo>
                  <a:lnTo>
                    <a:pt x="49" y="151"/>
                  </a:lnTo>
                  <a:lnTo>
                    <a:pt x="49" y="140"/>
                  </a:lnTo>
                  <a:lnTo>
                    <a:pt x="54" y="124"/>
                  </a:lnTo>
                  <a:lnTo>
                    <a:pt x="54" y="113"/>
                  </a:lnTo>
                  <a:lnTo>
                    <a:pt x="62" y="113"/>
                  </a:lnTo>
                  <a:lnTo>
                    <a:pt x="54" y="95"/>
                  </a:lnTo>
                  <a:lnTo>
                    <a:pt x="43" y="88"/>
                  </a:lnTo>
                  <a:lnTo>
                    <a:pt x="41" y="80"/>
                  </a:lnTo>
                  <a:lnTo>
                    <a:pt x="35" y="74"/>
                  </a:lnTo>
                  <a:lnTo>
                    <a:pt x="25" y="68"/>
                  </a:lnTo>
                  <a:lnTo>
                    <a:pt x="17" y="64"/>
                  </a:lnTo>
                  <a:lnTo>
                    <a:pt x="6" y="64"/>
                  </a:lnTo>
                  <a:lnTo>
                    <a:pt x="0" y="58"/>
                  </a:lnTo>
                  <a:lnTo>
                    <a:pt x="2" y="51"/>
                  </a:lnTo>
                  <a:lnTo>
                    <a:pt x="8" y="49"/>
                  </a:lnTo>
                  <a:lnTo>
                    <a:pt x="17" y="47"/>
                  </a:lnTo>
                  <a:lnTo>
                    <a:pt x="25" y="47"/>
                  </a:lnTo>
                  <a:lnTo>
                    <a:pt x="31" y="53"/>
                  </a:lnTo>
                  <a:lnTo>
                    <a:pt x="39" y="49"/>
                  </a:lnTo>
                  <a:lnTo>
                    <a:pt x="47" y="51"/>
                  </a:lnTo>
                  <a:lnTo>
                    <a:pt x="52" y="45"/>
                  </a:lnTo>
                  <a:lnTo>
                    <a:pt x="49" y="35"/>
                  </a:lnTo>
                  <a:lnTo>
                    <a:pt x="47" y="29"/>
                  </a:lnTo>
                  <a:lnTo>
                    <a:pt x="52" y="29"/>
                  </a:lnTo>
                  <a:lnTo>
                    <a:pt x="60" y="35"/>
                  </a:lnTo>
                  <a:lnTo>
                    <a:pt x="74" y="33"/>
                  </a:lnTo>
                  <a:lnTo>
                    <a:pt x="82" y="27"/>
                  </a:lnTo>
                  <a:lnTo>
                    <a:pt x="93" y="22"/>
                  </a:lnTo>
                  <a:lnTo>
                    <a:pt x="103" y="18"/>
                  </a:lnTo>
                  <a:lnTo>
                    <a:pt x="103" y="4"/>
                  </a:lnTo>
                  <a:lnTo>
                    <a:pt x="113" y="0"/>
                  </a:lnTo>
                  <a:close/>
                </a:path>
              </a:pathLst>
            </a:custGeom>
            <a:grpFill/>
            <a:ln w="9525">
              <a:solidFill>
                <a:schemeClr val="bg2"/>
              </a:solidFill>
              <a:round/>
              <a:headEnd/>
              <a:tailEnd/>
            </a:ln>
          </p:spPr>
          <p:txBody>
            <a:bodyPr/>
            <a:lstStyle/>
            <a:p>
              <a:pPr>
                <a:defRPr/>
              </a:pPr>
              <a:endParaRPr lang="en-GB" dirty="0"/>
            </a:p>
          </p:txBody>
        </p:sp>
      </p:grpSp>
      <p:grpSp>
        <p:nvGrpSpPr>
          <p:cNvPr id="1291" name="Belgien">
            <a:extLst>
              <a:ext uri="{FF2B5EF4-FFF2-40B4-BE49-F238E27FC236}">
                <a16:creationId xmlns:a16="http://schemas.microsoft.com/office/drawing/2014/main" id="{7DAEA4FF-1472-48AA-BB42-AE6195965C5B}"/>
              </a:ext>
            </a:extLst>
          </p:cNvPr>
          <p:cNvGrpSpPr>
            <a:grpSpLocks/>
          </p:cNvGrpSpPr>
          <p:nvPr/>
        </p:nvGrpSpPr>
        <p:grpSpPr bwMode="auto">
          <a:xfrm>
            <a:off x="6911971" y="3138712"/>
            <a:ext cx="81450" cy="54799"/>
            <a:chOff x="2698" y="2011"/>
            <a:chExt cx="59" cy="37"/>
          </a:xfrm>
          <a:solidFill>
            <a:schemeClr val="accent5"/>
          </a:solidFill>
        </p:grpSpPr>
        <p:sp>
          <p:nvSpPr>
            <p:cNvPr id="1292" name="Freeform 472">
              <a:extLst>
                <a:ext uri="{FF2B5EF4-FFF2-40B4-BE49-F238E27FC236}">
                  <a16:creationId xmlns:a16="http://schemas.microsoft.com/office/drawing/2014/main" id="{376DE10C-95F5-4D71-8011-EDDD7322591A}"/>
                </a:ext>
              </a:extLst>
            </p:cNvPr>
            <p:cNvSpPr>
              <a:spLocks/>
            </p:cNvSpPr>
            <p:nvPr/>
          </p:nvSpPr>
          <p:spPr bwMode="auto">
            <a:xfrm>
              <a:off x="2698" y="2011"/>
              <a:ext cx="59" cy="37"/>
            </a:xfrm>
            <a:custGeom>
              <a:avLst/>
              <a:gdLst>
                <a:gd name="T0" fmla="*/ 0 w 59"/>
                <a:gd name="T1" fmla="*/ 6 h 37"/>
                <a:gd name="T2" fmla="*/ 12 w 59"/>
                <a:gd name="T3" fmla="*/ 2 h 37"/>
                <a:gd name="T4" fmla="*/ 25 w 59"/>
                <a:gd name="T5" fmla="*/ 2 h 37"/>
                <a:gd name="T6" fmla="*/ 37 w 59"/>
                <a:gd name="T7" fmla="*/ 0 h 37"/>
                <a:gd name="T8" fmla="*/ 45 w 59"/>
                <a:gd name="T9" fmla="*/ 2 h 37"/>
                <a:gd name="T10" fmla="*/ 49 w 59"/>
                <a:gd name="T11" fmla="*/ 4 h 37"/>
                <a:gd name="T12" fmla="*/ 55 w 59"/>
                <a:gd name="T13" fmla="*/ 12 h 37"/>
                <a:gd name="T14" fmla="*/ 59 w 59"/>
                <a:gd name="T15" fmla="*/ 20 h 37"/>
                <a:gd name="T16" fmla="*/ 57 w 59"/>
                <a:gd name="T17" fmla="*/ 25 h 37"/>
                <a:gd name="T18" fmla="*/ 51 w 59"/>
                <a:gd name="T19" fmla="*/ 25 h 37"/>
                <a:gd name="T20" fmla="*/ 51 w 59"/>
                <a:gd name="T21" fmla="*/ 37 h 37"/>
                <a:gd name="T22" fmla="*/ 45 w 59"/>
                <a:gd name="T23" fmla="*/ 37 h 37"/>
                <a:gd name="T24" fmla="*/ 37 w 59"/>
                <a:gd name="T25" fmla="*/ 33 h 37"/>
                <a:gd name="T26" fmla="*/ 35 w 59"/>
                <a:gd name="T27" fmla="*/ 29 h 37"/>
                <a:gd name="T28" fmla="*/ 24 w 59"/>
                <a:gd name="T29" fmla="*/ 25 h 37"/>
                <a:gd name="T30" fmla="*/ 10 w 59"/>
                <a:gd name="T31" fmla="*/ 14 h 37"/>
                <a:gd name="T32" fmla="*/ 0 w 59"/>
                <a:gd name="T33" fmla="*/ 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37">
                  <a:moveTo>
                    <a:pt x="0" y="6"/>
                  </a:moveTo>
                  <a:lnTo>
                    <a:pt x="12" y="2"/>
                  </a:lnTo>
                  <a:lnTo>
                    <a:pt x="25" y="2"/>
                  </a:lnTo>
                  <a:lnTo>
                    <a:pt x="37" y="0"/>
                  </a:lnTo>
                  <a:lnTo>
                    <a:pt x="45" y="2"/>
                  </a:lnTo>
                  <a:lnTo>
                    <a:pt x="49" y="4"/>
                  </a:lnTo>
                  <a:lnTo>
                    <a:pt x="55" y="12"/>
                  </a:lnTo>
                  <a:lnTo>
                    <a:pt x="59" y="20"/>
                  </a:lnTo>
                  <a:lnTo>
                    <a:pt x="57" y="25"/>
                  </a:lnTo>
                  <a:lnTo>
                    <a:pt x="51" y="25"/>
                  </a:lnTo>
                  <a:lnTo>
                    <a:pt x="51" y="37"/>
                  </a:lnTo>
                  <a:lnTo>
                    <a:pt x="45" y="37"/>
                  </a:lnTo>
                  <a:lnTo>
                    <a:pt x="37" y="33"/>
                  </a:lnTo>
                  <a:lnTo>
                    <a:pt x="35" y="29"/>
                  </a:lnTo>
                  <a:lnTo>
                    <a:pt x="24" y="25"/>
                  </a:lnTo>
                  <a:lnTo>
                    <a:pt x="10" y="14"/>
                  </a:lnTo>
                  <a:lnTo>
                    <a:pt x="0" y="6"/>
                  </a:lnTo>
                  <a:close/>
                </a:path>
              </a:pathLst>
            </a:custGeom>
            <a:grpFill/>
            <a:ln w="9525">
              <a:solidFill>
                <a:schemeClr val="accent5"/>
              </a:solidFill>
              <a:round/>
              <a:headEnd/>
              <a:tailEnd/>
            </a:ln>
          </p:spPr>
          <p:txBody>
            <a:bodyPr/>
            <a:lstStyle/>
            <a:p>
              <a:pPr>
                <a:defRPr/>
              </a:pPr>
              <a:endParaRPr lang="en-GB" dirty="0"/>
            </a:p>
          </p:txBody>
        </p:sp>
        <p:sp>
          <p:nvSpPr>
            <p:cNvPr id="1293" name="Freeform 473">
              <a:extLst>
                <a:ext uri="{FF2B5EF4-FFF2-40B4-BE49-F238E27FC236}">
                  <a16:creationId xmlns:a16="http://schemas.microsoft.com/office/drawing/2014/main" id="{6F86246B-2E42-40A3-B0B3-57AADFA6F134}"/>
                </a:ext>
              </a:extLst>
            </p:cNvPr>
            <p:cNvSpPr>
              <a:spLocks/>
            </p:cNvSpPr>
            <p:nvPr/>
          </p:nvSpPr>
          <p:spPr bwMode="auto">
            <a:xfrm>
              <a:off x="2698" y="2011"/>
              <a:ext cx="59" cy="37"/>
            </a:xfrm>
            <a:custGeom>
              <a:avLst/>
              <a:gdLst>
                <a:gd name="T0" fmla="*/ 0 w 59"/>
                <a:gd name="T1" fmla="*/ 6 h 37"/>
                <a:gd name="T2" fmla="*/ 12 w 59"/>
                <a:gd name="T3" fmla="*/ 2 h 37"/>
                <a:gd name="T4" fmla="*/ 25 w 59"/>
                <a:gd name="T5" fmla="*/ 2 h 37"/>
                <a:gd name="T6" fmla="*/ 37 w 59"/>
                <a:gd name="T7" fmla="*/ 0 h 37"/>
                <a:gd name="T8" fmla="*/ 45 w 59"/>
                <a:gd name="T9" fmla="*/ 2 h 37"/>
                <a:gd name="T10" fmla="*/ 49 w 59"/>
                <a:gd name="T11" fmla="*/ 4 h 37"/>
                <a:gd name="T12" fmla="*/ 55 w 59"/>
                <a:gd name="T13" fmla="*/ 12 h 37"/>
                <a:gd name="T14" fmla="*/ 59 w 59"/>
                <a:gd name="T15" fmla="*/ 20 h 37"/>
                <a:gd name="T16" fmla="*/ 57 w 59"/>
                <a:gd name="T17" fmla="*/ 25 h 37"/>
                <a:gd name="T18" fmla="*/ 51 w 59"/>
                <a:gd name="T19" fmla="*/ 25 h 37"/>
                <a:gd name="T20" fmla="*/ 51 w 59"/>
                <a:gd name="T21" fmla="*/ 37 h 37"/>
                <a:gd name="T22" fmla="*/ 45 w 59"/>
                <a:gd name="T23" fmla="*/ 37 h 37"/>
                <a:gd name="T24" fmla="*/ 37 w 59"/>
                <a:gd name="T25" fmla="*/ 33 h 37"/>
                <a:gd name="T26" fmla="*/ 35 w 59"/>
                <a:gd name="T27" fmla="*/ 29 h 37"/>
                <a:gd name="T28" fmla="*/ 24 w 59"/>
                <a:gd name="T29" fmla="*/ 25 h 37"/>
                <a:gd name="T30" fmla="*/ 10 w 59"/>
                <a:gd name="T31" fmla="*/ 14 h 37"/>
                <a:gd name="T32" fmla="*/ 0 w 59"/>
                <a:gd name="T33" fmla="*/ 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37">
                  <a:moveTo>
                    <a:pt x="0" y="6"/>
                  </a:moveTo>
                  <a:lnTo>
                    <a:pt x="12" y="2"/>
                  </a:lnTo>
                  <a:lnTo>
                    <a:pt x="25" y="2"/>
                  </a:lnTo>
                  <a:lnTo>
                    <a:pt x="37" y="0"/>
                  </a:lnTo>
                  <a:lnTo>
                    <a:pt x="45" y="2"/>
                  </a:lnTo>
                  <a:lnTo>
                    <a:pt x="49" y="4"/>
                  </a:lnTo>
                  <a:lnTo>
                    <a:pt x="55" y="12"/>
                  </a:lnTo>
                  <a:lnTo>
                    <a:pt x="59" y="20"/>
                  </a:lnTo>
                  <a:lnTo>
                    <a:pt x="57" y="25"/>
                  </a:lnTo>
                  <a:lnTo>
                    <a:pt x="51" y="25"/>
                  </a:lnTo>
                  <a:lnTo>
                    <a:pt x="51" y="37"/>
                  </a:lnTo>
                  <a:lnTo>
                    <a:pt x="45" y="37"/>
                  </a:lnTo>
                  <a:lnTo>
                    <a:pt x="37" y="33"/>
                  </a:lnTo>
                  <a:lnTo>
                    <a:pt x="35" y="29"/>
                  </a:lnTo>
                  <a:lnTo>
                    <a:pt x="24" y="25"/>
                  </a:lnTo>
                  <a:lnTo>
                    <a:pt x="10" y="14"/>
                  </a:lnTo>
                  <a:lnTo>
                    <a:pt x="0" y="6"/>
                  </a:lnTo>
                  <a:close/>
                </a:path>
              </a:pathLst>
            </a:custGeom>
            <a:grpFill/>
            <a:ln w="7938" cap="rnd">
              <a:solidFill>
                <a:schemeClr val="accent5"/>
              </a:solidFill>
              <a:prstDash val="solid"/>
              <a:round/>
              <a:headEnd/>
              <a:tailEnd/>
            </a:ln>
          </p:spPr>
          <p:txBody>
            <a:bodyPr/>
            <a:lstStyle/>
            <a:p>
              <a:pPr>
                <a:defRPr/>
              </a:pPr>
              <a:endParaRPr lang="en-GB" dirty="0"/>
            </a:p>
          </p:txBody>
        </p:sp>
      </p:grpSp>
      <p:grpSp>
        <p:nvGrpSpPr>
          <p:cNvPr id="1294" name="Holland">
            <a:extLst>
              <a:ext uri="{FF2B5EF4-FFF2-40B4-BE49-F238E27FC236}">
                <a16:creationId xmlns:a16="http://schemas.microsoft.com/office/drawing/2014/main" id="{DFE9CE07-CACA-4553-A72E-8BB1EEF12FBC}"/>
              </a:ext>
            </a:extLst>
          </p:cNvPr>
          <p:cNvGrpSpPr>
            <a:grpSpLocks/>
          </p:cNvGrpSpPr>
          <p:nvPr/>
        </p:nvGrpSpPr>
        <p:grpSpPr bwMode="auto">
          <a:xfrm>
            <a:off x="6928538" y="3073544"/>
            <a:ext cx="80069" cy="79978"/>
            <a:chOff x="2710" y="1967"/>
            <a:chExt cx="58" cy="54"/>
          </a:xfrm>
          <a:solidFill>
            <a:schemeClr val="accent5"/>
          </a:solidFill>
        </p:grpSpPr>
        <p:sp>
          <p:nvSpPr>
            <p:cNvPr id="1295" name="Freeform 475">
              <a:extLst>
                <a:ext uri="{FF2B5EF4-FFF2-40B4-BE49-F238E27FC236}">
                  <a16:creationId xmlns:a16="http://schemas.microsoft.com/office/drawing/2014/main" id="{17D3160C-4106-4839-BE59-D3DB5970B7A3}"/>
                </a:ext>
              </a:extLst>
            </p:cNvPr>
            <p:cNvSpPr>
              <a:spLocks/>
            </p:cNvSpPr>
            <p:nvPr/>
          </p:nvSpPr>
          <p:spPr bwMode="auto">
            <a:xfrm>
              <a:off x="2710" y="1967"/>
              <a:ext cx="58" cy="54"/>
            </a:xfrm>
            <a:custGeom>
              <a:avLst/>
              <a:gdLst>
                <a:gd name="T0" fmla="*/ 43 w 58"/>
                <a:gd name="T1" fmla="*/ 54 h 54"/>
                <a:gd name="T2" fmla="*/ 37 w 58"/>
                <a:gd name="T3" fmla="*/ 49 h 54"/>
                <a:gd name="T4" fmla="*/ 25 w 58"/>
                <a:gd name="T5" fmla="*/ 45 h 54"/>
                <a:gd name="T6" fmla="*/ 13 w 58"/>
                <a:gd name="T7" fmla="*/ 47 h 54"/>
                <a:gd name="T8" fmla="*/ 0 w 58"/>
                <a:gd name="T9" fmla="*/ 47 h 54"/>
                <a:gd name="T10" fmla="*/ 10 w 58"/>
                <a:gd name="T11" fmla="*/ 39 h 54"/>
                <a:gd name="T12" fmla="*/ 15 w 58"/>
                <a:gd name="T13" fmla="*/ 31 h 54"/>
                <a:gd name="T14" fmla="*/ 15 w 58"/>
                <a:gd name="T15" fmla="*/ 21 h 54"/>
                <a:gd name="T16" fmla="*/ 17 w 58"/>
                <a:gd name="T17" fmla="*/ 15 h 54"/>
                <a:gd name="T18" fmla="*/ 25 w 58"/>
                <a:gd name="T19" fmla="*/ 11 h 54"/>
                <a:gd name="T20" fmla="*/ 29 w 58"/>
                <a:gd name="T21" fmla="*/ 17 h 54"/>
                <a:gd name="T22" fmla="*/ 31 w 58"/>
                <a:gd name="T23" fmla="*/ 23 h 54"/>
                <a:gd name="T24" fmla="*/ 37 w 58"/>
                <a:gd name="T25" fmla="*/ 19 h 54"/>
                <a:gd name="T26" fmla="*/ 33 w 58"/>
                <a:gd name="T27" fmla="*/ 7 h 54"/>
                <a:gd name="T28" fmla="*/ 41 w 58"/>
                <a:gd name="T29" fmla="*/ 2 h 54"/>
                <a:gd name="T30" fmla="*/ 52 w 58"/>
                <a:gd name="T31" fmla="*/ 0 h 54"/>
                <a:gd name="T32" fmla="*/ 58 w 58"/>
                <a:gd name="T33" fmla="*/ 13 h 54"/>
                <a:gd name="T34" fmla="*/ 54 w 58"/>
                <a:gd name="T35" fmla="*/ 19 h 54"/>
                <a:gd name="T36" fmla="*/ 54 w 58"/>
                <a:gd name="T37" fmla="*/ 29 h 54"/>
                <a:gd name="T38" fmla="*/ 49 w 58"/>
                <a:gd name="T39" fmla="*/ 33 h 54"/>
                <a:gd name="T40" fmla="*/ 43 w 58"/>
                <a:gd name="T41" fmla="*/ 37 h 54"/>
                <a:gd name="T42" fmla="*/ 43 w 58"/>
                <a:gd name="T43" fmla="*/ 45 h 54"/>
                <a:gd name="T44" fmla="*/ 43 w 58"/>
                <a:gd name="T45" fmla="*/ 54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 h="54">
                  <a:moveTo>
                    <a:pt x="43" y="54"/>
                  </a:moveTo>
                  <a:lnTo>
                    <a:pt x="37" y="49"/>
                  </a:lnTo>
                  <a:lnTo>
                    <a:pt x="25" y="45"/>
                  </a:lnTo>
                  <a:lnTo>
                    <a:pt x="13" y="47"/>
                  </a:lnTo>
                  <a:lnTo>
                    <a:pt x="0" y="47"/>
                  </a:lnTo>
                  <a:lnTo>
                    <a:pt x="10" y="39"/>
                  </a:lnTo>
                  <a:lnTo>
                    <a:pt x="15" y="31"/>
                  </a:lnTo>
                  <a:lnTo>
                    <a:pt x="15" y="21"/>
                  </a:lnTo>
                  <a:lnTo>
                    <a:pt x="17" y="15"/>
                  </a:lnTo>
                  <a:lnTo>
                    <a:pt x="25" y="11"/>
                  </a:lnTo>
                  <a:lnTo>
                    <a:pt x="29" y="17"/>
                  </a:lnTo>
                  <a:lnTo>
                    <a:pt x="31" y="23"/>
                  </a:lnTo>
                  <a:lnTo>
                    <a:pt x="37" y="19"/>
                  </a:lnTo>
                  <a:lnTo>
                    <a:pt x="33" y="7"/>
                  </a:lnTo>
                  <a:lnTo>
                    <a:pt x="41" y="2"/>
                  </a:lnTo>
                  <a:lnTo>
                    <a:pt x="52" y="0"/>
                  </a:lnTo>
                  <a:lnTo>
                    <a:pt x="58" y="13"/>
                  </a:lnTo>
                  <a:lnTo>
                    <a:pt x="54" y="19"/>
                  </a:lnTo>
                  <a:lnTo>
                    <a:pt x="54" y="29"/>
                  </a:lnTo>
                  <a:lnTo>
                    <a:pt x="49" y="33"/>
                  </a:lnTo>
                  <a:lnTo>
                    <a:pt x="43" y="37"/>
                  </a:lnTo>
                  <a:lnTo>
                    <a:pt x="43" y="45"/>
                  </a:lnTo>
                  <a:lnTo>
                    <a:pt x="43" y="54"/>
                  </a:lnTo>
                  <a:close/>
                </a:path>
              </a:pathLst>
            </a:custGeom>
            <a:grpFill/>
            <a:ln w="9525">
              <a:solidFill>
                <a:schemeClr val="accent5"/>
              </a:solidFill>
              <a:round/>
              <a:headEnd/>
              <a:tailEnd/>
            </a:ln>
          </p:spPr>
          <p:txBody>
            <a:bodyPr/>
            <a:lstStyle/>
            <a:p>
              <a:pPr>
                <a:defRPr/>
              </a:pPr>
              <a:endParaRPr lang="en-GB" dirty="0"/>
            </a:p>
          </p:txBody>
        </p:sp>
        <p:sp>
          <p:nvSpPr>
            <p:cNvPr id="1296" name="Freeform 476">
              <a:extLst>
                <a:ext uri="{FF2B5EF4-FFF2-40B4-BE49-F238E27FC236}">
                  <a16:creationId xmlns:a16="http://schemas.microsoft.com/office/drawing/2014/main" id="{1E6DA873-B231-40B7-ACC5-1FBC4C7E9844}"/>
                </a:ext>
              </a:extLst>
            </p:cNvPr>
            <p:cNvSpPr>
              <a:spLocks/>
            </p:cNvSpPr>
            <p:nvPr/>
          </p:nvSpPr>
          <p:spPr bwMode="auto">
            <a:xfrm>
              <a:off x="2710" y="1967"/>
              <a:ext cx="58" cy="54"/>
            </a:xfrm>
            <a:custGeom>
              <a:avLst/>
              <a:gdLst>
                <a:gd name="T0" fmla="*/ 43 w 58"/>
                <a:gd name="T1" fmla="*/ 54 h 54"/>
                <a:gd name="T2" fmla="*/ 37 w 58"/>
                <a:gd name="T3" fmla="*/ 49 h 54"/>
                <a:gd name="T4" fmla="*/ 25 w 58"/>
                <a:gd name="T5" fmla="*/ 45 h 54"/>
                <a:gd name="T6" fmla="*/ 13 w 58"/>
                <a:gd name="T7" fmla="*/ 47 h 54"/>
                <a:gd name="T8" fmla="*/ 0 w 58"/>
                <a:gd name="T9" fmla="*/ 47 h 54"/>
                <a:gd name="T10" fmla="*/ 10 w 58"/>
                <a:gd name="T11" fmla="*/ 39 h 54"/>
                <a:gd name="T12" fmla="*/ 15 w 58"/>
                <a:gd name="T13" fmla="*/ 31 h 54"/>
                <a:gd name="T14" fmla="*/ 15 w 58"/>
                <a:gd name="T15" fmla="*/ 21 h 54"/>
                <a:gd name="T16" fmla="*/ 17 w 58"/>
                <a:gd name="T17" fmla="*/ 15 h 54"/>
                <a:gd name="T18" fmla="*/ 25 w 58"/>
                <a:gd name="T19" fmla="*/ 11 h 54"/>
                <a:gd name="T20" fmla="*/ 29 w 58"/>
                <a:gd name="T21" fmla="*/ 17 h 54"/>
                <a:gd name="T22" fmla="*/ 31 w 58"/>
                <a:gd name="T23" fmla="*/ 23 h 54"/>
                <a:gd name="T24" fmla="*/ 37 w 58"/>
                <a:gd name="T25" fmla="*/ 19 h 54"/>
                <a:gd name="T26" fmla="*/ 33 w 58"/>
                <a:gd name="T27" fmla="*/ 7 h 54"/>
                <a:gd name="T28" fmla="*/ 41 w 58"/>
                <a:gd name="T29" fmla="*/ 2 h 54"/>
                <a:gd name="T30" fmla="*/ 52 w 58"/>
                <a:gd name="T31" fmla="*/ 0 h 54"/>
                <a:gd name="T32" fmla="*/ 58 w 58"/>
                <a:gd name="T33" fmla="*/ 13 h 54"/>
                <a:gd name="T34" fmla="*/ 54 w 58"/>
                <a:gd name="T35" fmla="*/ 19 h 54"/>
                <a:gd name="T36" fmla="*/ 54 w 58"/>
                <a:gd name="T37" fmla="*/ 29 h 54"/>
                <a:gd name="T38" fmla="*/ 49 w 58"/>
                <a:gd name="T39" fmla="*/ 33 h 54"/>
                <a:gd name="T40" fmla="*/ 43 w 58"/>
                <a:gd name="T41" fmla="*/ 37 h 54"/>
                <a:gd name="T42" fmla="*/ 43 w 58"/>
                <a:gd name="T43" fmla="*/ 45 h 54"/>
                <a:gd name="T44" fmla="*/ 43 w 58"/>
                <a:gd name="T45" fmla="*/ 54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 h="54">
                  <a:moveTo>
                    <a:pt x="43" y="54"/>
                  </a:moveTo>
                  <a:lnTo>
                    <a:pt x="37" y="49"/>
                  </a:lnTo>
                  <a:lnTo>
                    <a:pt x="25" y="45"/>
                  </a:lnTo>
                  <a:lnTo>
                    <a:pt x="13" y="47"/>
                  </a:lnTo>
                  <a:lnTo>
                    <a:pt x="0" y="47"/>
                  </a:lnTo>
                  <a:lnTo>
                    <a:pt x="10" y="39"/>
                  </a:lnTo>
                  <a:lnTo>
                    <a:pt x="15" y="31"/>
                  </a:lnTo>
                  <a:lnTo>
                    <a:pt x="15" y="21"/>
                  </a:lnTo>
                  <a:lnTo>
                    <a:pt x="17" y="15"/>
                  </a:lnTo>
                  <a:lnTo>
                    <a:pt x="25" y="11"/>
                  </a:lnTo>
                  <a:lnTo>
                    <a:pt x="29" y="17"/>
                  </a:lnTo>
                  <a:lnTo>
                    <a:pt x="31" y="23"/>
                  </a:lnTo>
                  <a:lnTo>
                    <a:pt x="37" y="19"/>
                  </a:lnTo>
                  <a:lnTo>
                    <a:pt x="33" y="7"/>
                  </a:lnTo>
                  <a:lnTo>
                    <a:pt x="41" y="2"/>
                  </a:lnTo>
                  <a:lnTo>
                    <a:pt x="52" y="0"/>
                  </a:lnTo>
                  <a:lnTo>
                    <a:pt x="58" y="13"/>
                  </a:lnTo>
                  <a:lnTo>
                    <a:pt x="54" y="19"/>
                  </a:lnTo>
                  <a:lnTo>
                    <a:pt x="54" y="29"/>
                  </a:lnTo>
                  <a:lnTo>
                    <a:pt x="49" y="33"/>
                  </a:lnTo>
                  <a:lnTo>
                    <a:pt x="43" y="37"/>
                  </a:lnTo>
                  <a:lnTo>
                    <a:pt x="43" y="45"/>
                  </a:lnTo>
                  <a:lnTo>
                    <a:pt x="43" y="54"/>
                  </a:lnTo>
                  <a:close/>
                </a:path>
              </a:pathLst>
            </a:custGeom>
            <a:grpFill/>
            <a:ln w="8001" cap="rnd">
              <a:solidFill>
                <a:schemeClr val="accent5"/>
              </a:solidFill>
              <a:prstDash val="solid"/>
              <a:round/>
              <a:headEnd/>
              <a:tailEnd/>
            </a:ln>
          </p:spPr>
          <p:txBody>
            <a:bodyPr/>
            <a:lstStyle/>
            <a:p>
              <a:pPr>
                <a:defRPr/>
              </a:pPr>
              <a:endParaRPr lang="en-GB" dirty="0"/>
            </a:p>
          </p:txBody>
        </p:sp>
      </p:grpSp>
      <p:grpSp>
        <p:nvGrpSpPr>
          <p:cNvPr id="1297" name="Danmark">
            <a:extLst>
              <a:ext uri="{FF2B5EF4-FFF2-40B4-BE49-F238E27FC236}">
                <a16:creationId xmlns:a16="http://schemas.microsoft.com/office/drawing/2014/main" id="{1D0BA7BB-7F31-4F30-849D-00386E085F22}"/>
              </a:ext>
            </a:extLst>
          </p:cNvPr>
          <p:cNvGrpSpPr>
            <a:grpSpLocks/>
          </p:cNvGrpSpPr>
          <p:nvPr/>
        </p:nvGrpSpPr>
        <p:grpSpPr>
          <a:xfrm>
            <a:off x="7030695" y="2944690"/>
            <a:ext cx="96635" cy="87384"/>
            <a:chOff x="4403725" y="2616200"/>
            <a:chExt cx="111125" cy="93663"/>
          </a:xfrm>
          <a:solidFill>
            <a:schemeClr val="bg2"/>
          </a:solidFill>
        </p:grpSpPr>
        <p:grpSp>
          <p:nvGrpSpPr>
            <p:cNvPr id="1298" name="Danmark">
              <a:extLst>
                <a:ext uri="{FF2B5EF4-FFF2-40B4-BE49-F238E27FC236}">
                  <a16:creationId xmlns:a16="http://schemas.microsoft.com/office/drawing/2014/main" id="{039B72AA-A6BD-40C4-B22D-E0A1DF93C972}"/>
                </a:ext>
              </a:extLst>
            </p:cNvPr>
            <p:cNvGrpSpPr>
              <a:grpSpLocks/>
            </p:cNvGrpSpPr>
            <p:nvPr/>
          </p:nvGrpSpPr>
          <p:grpSpPr bwMode="auto">
            <a:xfrm>
              <a:off x="4403725" y="2616200"/>
              <a:ext cx="65088" cy="93663"/>
              <a:chOff x="2784" y="1880"/>
              <a:chExt cx="41" cy="59"/>
            </a:xfrm>
            <a:grpFill/>
          </p:grpSpPr>
          <p:sp>
            <p:nvSpPr>
              <p:cNvPr id="1305" name="Freeform 478">
                <a:extLst>
                  <a:ext uri="{FF2B5EF4-FFF2-40B4-BE49-F238E27FC236}">
                    <a16:creationId xmlns:a16="http://schemas.microsoft.com/office/drawing/2014/main" id="{052F0BAD-A9BE-45F8-B2B7-9AAFD233CAB2}"/>
                  </a:ext>
                </a:extLst>
              </p:cNvPr>
              <p:cNvSpPr>
                <a:spLocks/>
              </p:cNvSpPr>
              <p:nvPr/>
            </p:nvSpPr>
            <p:spPr bwMode="auto">
              <a:xfrm>
                <a:off x="2784" y="1880"/>
                <a:ext cx="41" cy="59"/>
              </a:xfrm>
              <a:custGeom>
                <a:avLst/>
                <a:gdLst>
                  <a:gd name="T0" fmla="*/ 23 w 41"/>
                  <a:gd name="T1" fmla="*/ 57 h 59"/>
                  <a:gd name="T2" fmla="*/ 14 w 41"/>
                  <a:gd name="T3" fmla="*/ 59 h 59"/>
                  <a:gd name="T4" fmla="*/ 8 w 41"/>
                  <a:gd name="T5" fmla="*/ 52 h 59"/>
                  <a:gd name="T6" fmla="*/ 4 w 41"/>
                  <a:gd name="T7" fmla="*/ 44 h 59"/>
                  <a:gd name="T8" fmla="*/ 0 w 41"/>
                  <a:gd name="T9" fmla="*/ 32 h 59"/>
                  <a:gd name="T10" fmla="*/ 0 w 41"/>
                  <a:gd name="T11" fmla="*/ 19 h 59"/>
                  <a:gd name="T12" fmla="*/ 8 w 41"/>
                  <a:gd name="T13" fmla="*/ 11 h 59"/>
                  <a:gd name="T14" fmla="*/ 14 w 41"/>
                  <a:gd name="T15" fmla="*/ 17 h 59"/>
                  <a:gd name="T16" fmla="*/ 21 w 41"/>
                  <a:gd name="T17" fmla="*/ 11 h 59"/>
                  <a:gd name="T18" fmla="*/ 25 w 41"/>
                  <a:gd name="T19" fmla="*/ 5 h 59"/>
                  <a:gd name="T20" fmla="*/ 33 w 41"/>
                  <a:gd name="T21" fmla="*/ 0 h 59"/>
                  <a:gd name="T22" fmla="*/ 37 w 41"/>
                  <a:gd name="T23" fmla="*/ 3 h 59"/>
                  <a:gd name="T24" fmla="*/ 35 w 41"/>
                  <a:gd name="T25" fmla="*/ 11 h 59"/>
                  <a:gd name="T26" fmla="*/ 31 w 41"/>
                  <a:gd name="T27" fmla="*/ 15 h 59"/>
                  <a:gd name="T28" fmla="*/ 33 w 41"/>
                  <a:gd name="T29" fmla="*/ 21 h 59"/>
                  <a:gd name="T30" fmla="*/ 41 w 41"/>
                  <a:gd name="T31" fmla="*/ 25 h 59"/>
                  <a:gd name="T32" fmla="*/ 41 w 41"/>
                  <a:gd name="T33" fmla="*/ 30 h 59"/>
                  <a:gd name="T34" fmla="*/ 31 w 41"/>
                  <a:gd name="T35" fmla="*/ 32 h 59"/>
                  <a:gd name="T36" fmla="*/ 23 w 41"/>
                  <a:gd name="T37" fmla="*/ 36 h 59"/>
                  <a:gd name="T38" fmla="*/ 21 w 41"/>
                  <a:gd name="T39" fmla="*/ 42 h 59"/>
                  <a:gd name="T40" fmla="*/ 19 w 41"/>
                  <a:gd name="T41" fmla="*/ 50 h 59"/>
                  <a:gd name="T42" fmla="*/ 23 w 41"/>
                  <a:gd name="T43" fmla="*/ 57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59">
                    <a:moveTo>
                      <a:pt x="23" y="57"/>
                    </a:moveTo>
                    <a:lnTo>
                      <a:pt x="14" y="59"/>
                    </a:lnTo>
                    <a:lnTo>
                      <a:pt x="8" y="52"/>
                    </a:lnTo>
                    <a:lnTo>
                      <a:pt x="4" y="44"/>
                    </a:lnTo>
                    <a:lnTo>
                      <a:pt x="0" y="32"/>
                    </a:lnTo>
                    <a:lnTo>
                      <a:pt x="0" y="19"/>
                    </a:lnTo>
                    <a:lnTo>
                      <a:pt x="8" y="11"/>
                    </a:lnTo>
                    <a:lnTo>
                      <a:pt x="14" y="17"/>
                    </a:lnTo>
                    <a:lnTo>
                      <a:pt x="21" y="11"/>
                    </a:lnTo>
                    <a:lnTo>
                      <a:pt x="25" y="5"/>
                    </a:lnTo>
                    <a:lnTo>
                      <a:pt x="33" y="0"/>
                    </a:lnTo>
                    <a:lnTo>
                      <a:pt x="37" y="3"/>
                    </a:lnTo>
                    <a:lnTo>
                      <a:pt x="35" y="11"/>
                    </a:lnTo>
                    <a:lnTo>
                      <a:pt x="31" y="15"/>
                    </a:lnTo>
                    <a:lnTo>
                      <a:pt x="33" y="21"/>
                    </a:lnTo>
                    <a:lnTo>
                      <a:pt x="41" y="25"/>
                    </a:lnTo>
                    <a:lnTo>
                      <a:pt x="41" y="30"/>
                    </a:lnTo>
                    <a:lnTo>
                      <a:pt x="31" y="32"/>
                    </a:lnTo>
                    <a:lnTo>
                      <a:pt x="23" y="36"/>
                    </a:lnTo>
                    <a:lnTo>
                      <a:pt x="21" y="42"/>
                    </a:lnTo>
                    <a:lnTo>
                      <a:pt x="19" y="50"/>
                    </a:lnTo>
                    <a:lnTo>
                      <a:pt x="23" y="57"/>
                    </a:lnTo>
                    <a:close/>
                  </a:path>
                </a:pathLst>
              </a:custGeom>
              <a:grpFill/>
              <a:ln w="9525">
                <a:solidFill>
                  <a:schemeClr val="bg2"/>
                </a:solidFill>
                <a:round/>
                <a:headEnd/>
                <a:tailEnd/>
              </a:ln>
            </p:spPr>
            <p:txBody>
              <a:bodyPr/>
              <a:lstStyle/>
              <a:p>
                <a:pPr>
                  <a:defRPr/>
                </a:pPr>
                <a:endParaRPr lang="en-GB" dirty="0"/>
              </a:p>
            </p:txBody>
          </p:sp>
          <p:sp>
            <p:nvSpPr>
              <p:cNvPr id="1306" name="Freeform 479">
                <a:extLst>
                  <a:ext uri="{FF2B5EF4-FFF2-40B4-BE49-F238E27FC236}">
                    <a16:creationId xmlns:a16="http://schemas.microsoft.com/office/drawing/2014/main" id="{5FE6F9B8-C096-4A2F-9C8B-A8C35CFE870B}"/>
                  </a:ext>
                </a:extLst>
              </p:cNvPr>
              <p:cNvSpPr>
                <a:spLocks/>
              </p:cNvSpPr>
              <p:nvPr/>
            </p:nvSpPr>
            <p:spPr bwMode="auto">
              <a:xfrm>
                <a:off x="2784" y="1880"/>
                <a:ext cx="41" cy="59"/>
              </a:xfrm>
              <a:custGeom>
                <a:avLst/>
                <a:gdLst>
                  <a:gd name="T0" fmla="*/ 23 w 41"/>
                  <a:gd name="T1" fmla="*/ 57 h 59"/>
                  <a:gd name="T2" fmla="*/ 14 w 41"/>
                  <a:gd name="T3" fmla="*/ 59 h 59"/>
                  <a:gd name="T4" fmla="*/ 8 w 41"/>
                  <a:gd name="T5" fmla="*/ 52 h 59"/>
                  <a:gd name="T6" fmla="*/ 4 w 41"/>
                  <a:gd name="T7" fmla="*/ 44 h 59"/>
                  <a:gd name="T8" fmla="*/ 0 w 41"/>
                  <a:gd name="T9" fmla="*/ 32 h 59"/>
                  <a:gd name="T10" fmla="*/ 0 w 41"/>
                  <a:gd name="T11" fmla="*/ 19 h 59"/>
                  <a:gd name="T12" fmla="*/ 8 w 41"/>
                  <a:gd name="T13" fmla="*/ 11 h 59"/>
                  <a:gd name="T14" fmla="*/ 14 w 41"/>
                  <a:gd name="T15" fmla="*/ 17 h 59"/>
                  <a:gd name="T16" fmla="*/ 21 w 41"/>
                  <a:gd name="T17" fmla="*/ 11 h 59"/>
                  <a:gd name="T18" fmla="*/ 25 w 41"/>
                  <a:gd name="T19" fmla="*/ 5 h 59"/>
                  <a:gd name="T20" fmla="*/ 33 w 41"/>
                  <a:gd name="T21" fmla="*/ 0 h 59"/>
                  <a:gd name="T22" fmla="*/ 37 w 41"/>
                  <a:gd name="T23" fmla="*/ 3 h 59"/>
                  <a:gd name="T24" fmla="*/ 35 w 41"/>
                  <a:gd name="T25" fmla="*/ 11 h 59"/>
                  <a:gd name="T26" fmla="*/ 31 w 41"/>
                  <a:gd name="T27" fmla="*/ 15 h 59"/>
                  <a:gd name="T28" fmla="*/ 33 w 41"/>
                  <a:gd name="T29" fmla="*/ 21 h 59"/>
                  <a:gd name="T30" fmla="*/ 41 w 41"/>
                  <a:gd name="T31" fmla="*/ 25 h 59"/>
                  <a:gd name="T32" fmla="*/ 41 w 41"/>
                  <a:gd name="T33" fmla="*/ 30 h 59"/>
                  <a:gd name="T34" fmla="*/ 31 w 41"/>
                  <a:gd name="T35" fmla="*/ 32 h 59"/>
                  <a:gd name="T36" fmla="*/ 23 w 41"/>
                  <a:gd name="T37" fmla="*/ 36 h 59"/>
                  <a:gd name="T38" fmla="*/ 21 w 41"/>
                  <a:gd name="T39" fmla="*/ 42 h 59"/>
                  <a:gd name="T40" fmla="*/ 19 w 41"/>
                  <a:gd name="T41" fmla="*/ 50 h 59"/>
                  <a:gd name="T42" fmla="*/ 23 w 41"/>
                  <a:gd name="T43" fmla="*/ 57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59">
                    <a:moveTo>
                      <a:pt x="23" y="57"/>
                    </a:moveTo>
                    <a:lnTo>
                      <a:pt x="14" y="59"/>
                    </a:lnTo>
                    <a:lnTo>
                      <a:pt x="8" y="52"/>
                    </a:lnTo>
                    <a:lnTo>
                      <a:pt x="4" y="44"/>
                    </a:lnTo>
                    <a:lnTo>
                      <a:pt x="0" y="32"/>
                    </a:lnTo>
                    <a:lnTo>
                      <a:pt x="0" y="19"/>
                    </a:lnTo>
                    <a:lnTo>
                      <a:pt x="8" y="11"/>
                    </a:lnTo>
                    <a:lnTo>
                      <a:pt x="14" y="17"/>
                    </a:lnTo>
                    <a:lnTo>
                      <a:pt x="21" y="11"/>
                    </a:lnTo>
                    <a:lnTo>
                      <a:pt x="25" y="5"/>
                    </a:lnTo>
                    <a:lnTo>
                      <a:pt x="33" y="0"/>
                    </a:lnTo>
                    <a:lnTo>
                      <a:pt x="37" y="3"/>
                    </a:lnTo>
                    <a:lnTo>
                      <a:pt x="35" y="11"/>
                    </a:lnTo>
                    <a:lnTo>
                      <a:pt x="31" y="15"/>
                    </a:lnTo>
                    <a:lnTo>
                      <a:pt x="33" y="21"/>
                    </a:lnTo>
                    <a:lnTo>
                      <a:pt x="41" y="25"/>
                    </a:lnTo>
                    <a:lnTo>
                      <a:pt x="41" y="30"/>
                    </a:lnTo>
                    <a:lnTo>
                      <a:pt x="31" y="32"/>
                    </a:lnTo>
                    <a:lnTo>
                      <a:pt x="23" y="36"/>
                    </a:lnTo>
                    <a:lnTo>
                      <a:pt x="21" y="42"/>
                    </a:lnTo>
                    <a:lnTo>
                      <a:pt x="19" y="50"/>
                    </a:lnTo>
                    <a:lnTo>
                      <a:pt x="23" y="57"/>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299" name="Danmark">
              <a:extLst>
                <a:ext uri="{FF2B5EF4-FFF2-40B4-BE49-F238E27FC236}">
                  <a16:creationId xmlns:a16="http://schemas.microsoft.com/office/drawing/2014/main" id="{CCF70C46-C1AC-46AE-887B-106C443405A8}"/>
                </a:ext>
              </a:extLst>
            </p:cNvPr>
            <p:cNvGrpSpPr>
              <a:grpSpLocks/>
            </p:cNvGrpSpPr>
            <p:nvPr/>
          </p:nvGrpSpPr>
          <p:grpSpPr bwMode="auto">
            <a:xfrm>
              <a:off x="4449763" y="2682875"/>
              <a:ext cx="19050" cy="22225"/>
              <a:chOff x="2813" y="1922"/>
              <a:chExt cx="12" cy="14"/>
            </a:xfrm>
            <a:grpFill/>
          </p:grpSpPr>
          <p:sp>
            <p:nvSpPr>
              <p:cNvPr id="1303" name="Freeform 481">
                <a:extLst>
                  <a:ext uri="{FF2B5EF4-FFF2-40B4-BE49-F238E27FC236}">
                    <a16:creationId xmlns:a16="http://schemas.microsoft.com/office/drawing/2014/main" id="{38129CE0-DB36-4E8B-B404-4F1C792225FA}"/>
                  </a:ext>
                </a:extLst>
              </p:cNvPr>
              <p:cNvSpPr>
                <a:spLocks/>
              </p:cNvSpPr>
              <p:nvPr/>
            </p:nvSpPr>
            <p:spPr bwMode="auto">
              <a:xfrm>
                <a:off x="2813" y="1922"/>
                <a:ext cx="12" cy="14"/>
              </a:xfrm>
              <a:custGeom>
                <a:avLst/>
                <a:gdLst>
                  <a:gd name="T0" fmla="*/ 2 w 12"/>
                  <a:gd name="T1" fmla="*/ 0 h 14"/>
                  <a:gd name="T2" fmla="*/ 12 w 12"/>
                  <a:gd name="T3" fmla="*/ 0 h 14"/>
                  <a:gd name="T4" fmla="*/ 12 w 12"/>
                  <a:gd name="T5" fmla="*/ 8 h 14"/>
                  <a:gd name="T6" fmla="*/ 12 w 12"/>
                  <a:gd name="T7" fmla="*/ 14 h 14"/>
                  <a:gd name="T8" fmla="*/ 4 w 12"/>
                  <a:gd name="T9" fmla="*/ 14 h 14"/>
                  <a:gd name="T10" fmla="*/ 0 w 12"/>
                  <a:gd name="T11" fmla="*/ 8 h 14"/>
                  <a:gd name="T12" fmla="*/ 2 w 12"/>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4">
                    <a:moveTo>
                      <a:pt x="2" y="0"/>
                    </a:moveTo>
                    <a:lnTo>
                      <a:pt x="12" y="0"/>
                    </a:lnTo>
                    <a:lnTo>
                      <a:pt x="12" y="8"/>
                    </a:lnTo>
                    <a:lnTo>
                      <a:pt x="12" y="14"/>
                    </a:lnTo>
                    <a:lnTo>
                      <a:pt x="4" y="14"/>
                    </a:lnTo>
                    <a:lnTo>
                      <a:pt x="0" y="8"/>
                    </a:lnTo>
                    <a:lnTo>
                      <a:pt x="2" y="0"/>
                    </a:lnTo>
                    <a:close/>
                  </a:path>
                </a:pathLst>
              </a:custGeom>
              <a:grpFill/>
              <a:ln w="9525">
                <a:solidFill>
                  <a:schemeClr val="bg2"/>
                </a:solidFill>
                <a:round/>
                <a:headEnd/>
                <a:tailEnd/>
              </a:ln>
            </p:spPr>
            <p:txBody>
              <a:bodyPr/>
              <a:lstStyle/>
              <a:p>
                <a:pPr>
                  <a:defRPr/>
                </a:pPr>
                <a:endParaRPr lang="en-GB" dirty="0"/>
              </a:p>
            </p:txBody>
          </p:sp>
          <p:sp>
            <p:nvSpPr>
              <p:cNvPr id="1304" name="Freeform 482">
                <a:extLst>
                  <a:ext uri="{FF2B5EF4-FFF2-40B4-BE49-F238E27FC236}">
                    <a16:creationId xmlns:a16="http://schemas.microsoft.com/office/drawing/2014/main" id="{B3802287-7ED3-4F71-A953-26ACB06E0811}"/>
                  </a:ext>
                </a:extLst>
              </p:cNvPr>
              <p:cNvSpPr>
                <a:spLocks/>
              </p:cNvSpPr>
              <p:nvPr/>
            </p:nvSpPr>
            <p:spPr bwMode="auto">
              <a:xfrm>
                <a:off x="2813" y="1922"/>
                <a:ext cx="12" cy="14"/>
              </a:xfrm>
              <a:custGeom>
                <a:avLst/>
                <a:gdLst>
                  <a:gd name="T0" fmla="*/ 2 w 12"/>
                  <a:gd name="T1" fmla="*/ 0 h 14"/>
                  <a:gd name="T2" fmla="*/ 12 w 12"/>
                  <a:gd name="T3" fmla="*/ 0 h 14"/>
                  <a:gd name="T4" fmla="*/ 12 w 12"/>
                  <a:gd name="T5" fmla="*/ 8 h 14"/>
                  <a:gd name="T6" fmla="*/ 12 w 12"/>
                  <a:gd name="T7" fmla="*/ 14 h 14"/>
                  <a:gd name="T8" fmla="*/ 4 w 12"/>
                  <a:gd name="T9" fmla="*/ 14 h 14"/>
                  <a:gd name="T10" fmla="*/ 0 w 12"/>
                  <a:gd name="T11" fmla="*/ 8 h 14"/>
                  <a:gd name="T12" fmla="*/ 2 w 12"/>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4">
                    <a:moveTo>
                      <a:pt x="2" y="0"/>
                    </a:moveTo>
                    <a:lnTo>
                      <a:pt x="12" y="0"/>
                    </a:lnTo>
                    <a:lnTo>
                      <a:pt x="12" y="8"/>
                    </a:lnTo>
                    <a:lnTo>
                      <a:pt x="12" y="14"/>
                    </a:lnTo>
                    <a:lnTo>
                      <a:pt x="4" y="14"/>
                    </a:lnTo>
                    <a:lnTo>
                      <a:pt x="0" y="8"/>
                    </a:lnTo>
                    <a:lnTo>
                      <a:pt x="2" y="0"/>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00" name="Danmark">
              <a:extLst>
                <a:ext uri="{FF2B5EF4-FFF2-40B4-BE49-F238E27FC236}">
                  <a16:creationId xmlns:a16="http://schemas.microsoft.com/office/drawing/2014/main" id="{57BD7F95-6A9F-448E-987C-30FD3CE3EA5C}"/>
                </a:ext>
              </a:extLst>
            </p:cNvPr>
            <p:cNvGrpSpPr>
              <a:grpSpLocks/>
            </p:cNvGrpSpPr>
            <p:nvPr/>
          </p:nvGrpSpPr>
          <p:grpSpPr bwMode="auto">
            <a:xfrm>
              <a:off x="4478338" y="2668588"/>
              <a:ext cx="36512" cy="36512"/>
              <a:chOff x="2831" y="1913"/>
              <a:chExt cx="23" cy="23"/>
            </a:xfrm>
            <a:grpFill/>
          </p:grpSpPr>
          <p:sp>
            <p:nvSpPr>
              <p:cNvPr id="1301" name="Freeform 484">
                <a:extLst>
                  <a:ext uri="{FF2B5EF4-FFF2-40B4-BE49-F238E27FC236}">
                    <a16:creationId xmlns:a16="http://schemas.microsoft.com/office/drawing/2014/main" id="{DBC52BFB-251D-403C-82E5-F4A3F21B1DBA}"/>
                  </a:ext>
                </a:extLst>
              </p:cNvPr>
              <p:cNvSpPr>
                <a:spLocks/>
              </p:cNvSpPr>
              <p:nvPr/>
            </p:nvSpPr>
            <p:spPr bwMode="auto">
              <a:xfrm>
                <a:off x="2831" y="1913"/>
                <a:ext cx="23" cy="23"/>
              </a:xfrm>
              <a:custGeom>
                <a:avLst/>
                <a:gdLst>
                  <a:gd name="T0" fmla="*/ 0 w 23"/>
                  <a:gd name="T1" fmla="*/ 5 h 23"/>
                  <a:gd name="T2" fmla="*/ 6 w 23"/>
                  <a:gd name="T3" fmla="*/ 5 h 23"/>
                  <a:gd name="T4" fmla="*/ 14 w 23"/>
                  <a:gd name="T5" fmla="*/ 7 h 23"/>
                  <a:gd name="T6" fmla="*/ 14 w 23"/>
                  <a:gd name="T7" fmla="*/ 2 h 23"/>
                  <a:gd name="T8" fmla="*/ 21 w 23"/>
                  <a:gd name="T9" fmla="*/ 0 h 23"/>
                  <a:gd name="T10" fmla="*/ 23 w 23"/>
                  <a:gd name="T11" fmla="*/ 4 h 23"/>
                  <a:gd name="T12" fmla="*/ 19 w 23"/>
                  <a:gd name="T13" fmla="*/ 9 h 23"/>
                  <a:gd name="T14" fmla="*/ 14 w 23"/>
                  <a:gd name="T15" fmla="*/ 11 h 23"/>
                  <a:gd name="T16" fmla="*/ 14 w 23"/>
                  <a:gd name="T17" fmla="*/ 17 h 23"/>
                  <a:gd name="T18" fmla="*/ 14 w 23"/>
                  <a:gd name="T19" fmla="*/ 23 h 23"/>
                  <a:gd name="T20" fmla="*/ 3 w 23"/>
                  <a:gd name="T21" fmla="*/ 19 h 23"/>
                  <a:gd name="T22" fmla="*/ 0 w 23"/>
                  <a:gd name="T23" fmla="*/ 13 h 23"/>
                  <a:gd name="T24" fmla="*/ 0 w 23"/>
                  <a:gd name="T25" fmla="*/ 5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3">
                    <a:moveTo>
                      <a:pt x="0" y="5"/>
                    </a:moveTo>
                    <a:lnTo>
                      <a:pt x="6" y="5"/>
                    </a:lnTo>
                    <a:lnTo>
                      <a:pt x="14" y="7"/>
                    </a:lnTo>
                    <a:lnTo>
                      <a:pt x="14" y="2"/>
                    </a:lnTo>
                    <a:lnTo>
                      <a:pt x="21" y="0"/>
                    </a:lnTo>
                    <a:lnTo>
                      <a:pt x="23" y="4"/>
                    </a:lnTo>
                    <a:lnTo>
                      <a:pt x="19" y="9"/>
                    </a:lnTo>
                    <a:lnTo>
                      <a:pt x="14" y="11"/>
                    </a:lnTo>
                    <a:lnTo>
                      <a:pt x="14" y="17"/>
                    </a:lnTo>
                    <a:lnTo>
                      <a:pt x="14" y="23"/>
                    </a:lnTo>
                    <a:lnTo>
                      <a:pt x="3" y="19"/>
                    </a:lnTo>
                    <a:lnTo>
                      <a:pt x="0" y="13"/>
                    </a:lnTo>
                    <a:lnTo>
                      <a:pt x="0" y="5"/>
                    </a:lnTo>
                    <a:close/>
                  </a:path>
                </a:pathLst>
              </a:custGeom>
              <a:grpFill/>
              <a:ln w="9525">
                <a:solidFill>
                  <a:schemeClr val="bg2"/>
                </a:solidFill>
                <a:round/>
                <a:headEnd/>
                <a:tailEnd/>
              </a:ln>
            </p:spPr>
            <p:txBody>
              <a:bodyPr/>
              <a:lstStyle/>
              <a:p>
                <a:pPr>
                  <a:defRPr/>
                </a:pPr>
                <a:endParaRPr lang="en-GB" dirty="0"/>
              </a:p>
            </p:txBody>
          </p:sp>
          <p:sp>
            <p:nvSpPr>
              <p:cNvPr id="1302" name="Freeform 485">
                <a:extLst>
                  <a:ext uri="{FF2B5EF4-FFF2-40B4-BE49-F238E27FC236}">
                    <a16:creationId xmlns:a16="http://schemas.microsoft.com/office/drawing/2014/main" id="{67D4C344-75B5-40B8-B654-A87AB68C9DC1}"/>
                  </a:ext>
                </a:extLst>
              </p:cNvPr>
              <p:cNvSpPr>
                <a:spLocks/>
              </p:cNvSpPr>
              <p:nvPr/>
            </p:nvSpPr>
            <p:spPr bwMode="auto">
              <a:xfrm>
                <a:off x="2831" y="1913"/>
                <a:ext cx="23" cy="23"/>
              </a:xfrm>
              <a:custGeom>
                <a:avLst/>
                <a:gdLst>
                  <a:gd name="T0" fmla="*/ 0 w 23"/>
                  <a:gd name="T1" fmla="*/ 5 h 23"/>
                  <a:gd name="T2" fmla="*/ 6 w 23"/>
                  <a:gd name="T3" fmla="*/ 5 h 23"/>
                  <a:gd name="T4" fmla="*/ 14 w 23"/>
                  <a:gd name="T5" fmla="*/ 7 h 23"/>
                  <a:gd name="T6" fmla="*/ 14 w 23"/>
                  <a:gd name="T7" fmla="*/ 2 h 23"/>
                  <a:gd name="T8" fmla="*/ 21 w 23"/>
                  <a:gd name="T9" fmla="*/ 0 h 23"/>
                  <a:gd name="T10" fmla="*/ 23 w 23"/>
                  <a:gd name="T11" fmla="*/ 4 h 23"/>
                  <a:gd name="T12" fmla="*/ 19 w 23"/>
                  <a:gd name="T13" fmla="*/ 9 h 23"/>
                  <a:gd name="T14" fmla="*/ 14 w 23"/>
                  <a:gd name="T15" fmla="*/ 11 h 23"/>
                  <a:gd name="T16" fmla="*/ 14 w 23"/>
                  <a:gd name="T17" fmla="*/ 17 h 23"/>
                  <a:gd name="T18" fmla="*/ 14 w 23"/>
                  <a:gd name="T19" fmla="*/ 23 h 23"/>
                  <a:gd name="T20" fmla="*/ 3 w 23"/>
                  <a:gd name="T21" fmla="*/ 19 h 23"/>
                  <a:gd name="T22" fmla="*/ 0 w 23"/>
                  <a:gd name="T23" fmla="*/ 13 h 23"/>
                  <a:gd name="T24" fmla="*/ 0 w 23"/>
                  <a:gd name="T25" fmla="*/ 5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3">
                    <a:moveTo>
                      <a:pt x="0" y="5"/>
                    </a:moveTo>
                    <a:lnTo>
                      <a:pt x="6" y="5"/>
                    </a:lnTo>
                    <a:lnTo>
                      <a:pt x="14" y="7"/>
                    </a:lnTo>
                    <a:lnTo>
                      <a:pt x="14" y="2"/>
                    </a:lnTo>
                    <a:lnTo>
                      <a:pt x="21" y="0"/>
                    </a:lnTo>
                    <a:lnTo>
                      <a:pt x="23" y="4"/>
                    </a:lnTo>
                    <a:lnTo>
                      <a:pt x="19" y="9"/>
                    </a:lnTo>
                    <a:lnTo>
                      <a:pt x="14" y="11"/>
                    </a:lnTo>
                    <a:lnTo>
                      <a:pt x="14" y="17"/>
                    </a:lnTo>
                    <a:lnTo>
                      <a:pt x="14" y="23"/>
                    </a:lnTo>
                    <a:lnTo>
                      <a:pt x="3" y="19"/>
                    </a:lnTo>
                    <a:lnTo>
                      <a:pt x="0" y="13"/>
                    </a:lnTo>
                    <a:lnTo>
                      <a:pt x="0" y="5"/>
                    </a:lnTo>
                    <a:close/>
                  </a:path>
                </a:pathLst>
              </a:custGeom>
              <a:grpFill/>
              <a:ln w="8001" cap="rnd">
                <a:solidFill>
                  <a:schemeClr val="bg2"/>
                </a:solidFill>
                <a:prstDash val="solid"/>
                <a:round/>
                <a:headEnd/>
                <a:tailEnd/>
              </a:ln>
            </p:spPr>
            <p:txBody>
              <a:bodyPr/>
              <a:lstStyle/>
              <a:p>
                <a:pPr>
                  <a:defRPr/>
                </a:pPr>
                <a:endParaRPr lang="en-GB" dirty="0"/>
              </a:p>
            </p:txBody>
          </p:sp>
        </p:grpSp>
      </p:grpSp>
      <p:grpSp>
        <p:nvGrpSpPr>
          <p:cNvPr id="1307" name="Tyskland">
            <a:extLst>
              <a:ext uri="{FF2B5EF4-FFF2-40B4-BE49-F238E27FC236}">
                <a16:creationId xmlns:a16="http://schemas.microsoft.com/office/drawing/2014/main" id="{31CFFD0E-BFA4-4FBE-B746-4ED4DBC6B578}"/>
              </a:ext>
            </a:extLst>
          </p:cNvPr>
          <p:cNvGrpSpPr>
            <a:grpSpLocks/>
          </p:cNvGrpSpPr>
          <p:nvPr/>
        </p:nvGrpSpPr>
        <p:grpSpPr bwMode="auto">
          <a:xfrm>
            <a:off x="6992760" y="3037998"/>
            <a:ext cx="191889" cy="226604"/>
            <a:chOff x="2753" y="1938"/>
            <a:chExt cx="138" cy="153"/>
          </a:xfrm>
          <a:solidFill>
            <a:schemeClr val="accent5"/>
          </a:solidFill>
        </p:grpSpPr>
        <p:sp>
          <p:nvSpPr>
            <p:cNvPr id="1308" name="Freeform 487">
              <a:extLst>
                <a:ext uri="{FF2B5EF4-FFF2-40B4-BE49-F238E27FC236}">
                  <a16:creationId xmlns:a16="http://schemas.microsoft.com/office/drawing/2014/main" id="{CCF0A58C-E788-4905-8A65-A327503D15FB}"/>
                </a:ext>
              </a:extLst>
            </p:cNvPr>
            <p:cNvSpPr>
              <a:spLocks/>
            </p:cNvSpPr>
            <p:nvPr/>
          </p:nvSpPr>
          <p:spPr bwMode="auto">
            <a:xfrm>
              <a:off x="2753" y="1938"/>
              <a:ext cx="138" cy="153"/>
            </a:xfrm>
            <a:custGeom>
              <a:avLst/>
              <a:gdLst>
                <a:gd name="T0" fmla="*/ 9 w 138"/>
                <a:gd name="T1" fmla="*/ 29 h 153"/>
                <a:gd name="T2" fmla="*/ 17 w 138"/>
                <a:gd name="T3" fmla="*/ 27 h 153"/>
                <a:gd name="T4" fmla="*/ 25 w 138"/>
                <a:gd name="T5" fmla="*/ 27 h 153"/>
                <a:gd name="T6" fmla="*/ 35 w 138"/>
                <a:gd name="T7" fmla="*/ 31 h 153"/>
                <a:gd name="T8" fmla="*/ 39 w 138"/>
                <a:gd name="T9" fmla="*/ 25 h 153"/>
                <a:gd name="T10" fmla="*/ 46 w 138"/>
                <a:gd name="T11" fmla="*/ 21 h 153"/>
                <a:gd name="T12" fmla="*/ 44 w 138"/>
                <a:gd name="T13" fmla="*/ 15 h 153"/>
                <a:gd name="T14" fmla="*/ 42 w 138"/>
                <a:gd name="T15" fmla="*/ 7 h 153"/>
                <a:gd name="T16" fmla="*/ 44 w 138"/>
                <a:gd name="T17" fmla="*/ 2 h 153"/>
                <a:gd name="T18" fmla="*/ 54 w 138"/>
                <a:gd name="T19" fmla="*/ 0 h 153"/>
                <a:gd name="T20" fmla="*/ 60 w 138"/>
                <a:gd name="T21" fmla="*/ 5 h 153"/>
                <a:gd name="T22" fmla="*/ 62 w 138"/>
                <a:gd name="T23" fmla="*/ 11 h 153"/>
                <a:gd name="T24" fmla="*/ 71 w 138"/>
                <a:gd name="T25" fmla="*/ 15 h 153"/>
                <a:gd name="T26" fmla="*/ 77 w 138"/>
                <a:gd name="T27" fmla="*/ 19 h 153"/>
                <a:gd name="T28" fmla="*/ 86 w 138"/>
                <a:gd name="T29" fmla="*/ 21 h 153"/>
                <a:gd name="T30" fmla="*/ 92 w 138"/>
                <a:gd name="T31" fmla="*/ 15 h 153"/>
                <a:gd name="T32" fmla="*/ 105 w 138"/>
                <a:gd name="T33" fmla="*/ 11 h 153"/>
                <a:gd name="T34" fmla="*/ 113 w 138"/>
                <a:gd name="T35" fmla="*/ 9 h 153"/>
                <a:gd name="T36" fmla="*/ 115 w 138"/>
                <a:gd name="T37" fmla="*/ 15 h 153"/>
                <a:gd name="T38" fmla="*/ 127 w 138"/>
                <a:gd name="T39" fmla="*/ 23 h 153"/>
                <a:gd name="T40" fmla="*/ 131 w 138"/>
                <a:gd name="T41" fmla="*/ 33 h 153"/>
                <a:gd name="T42" fmla="*/ 127 w 138"/>
                <a:gd name="T43" fmla="*/ 44 h 153"/>
                <a:gd name="T44" fmla="*/ 134 w 138"/>
                <a:gd name="T45" fmla="*/ 48 h 153"/>
                <a:gd name="T46" fmla="*/ 133 w 138"/>
                <a:gd name="T47" fmla="*/ 58 h 153"/>
                <a:gd name="T48" fmla="*/ 134 w 138"/>
                <a:gd name="T49" fmla="*/ 72 h 153"/>
                <a:gd name="T50" fmla="*/ 138 w 138"/>
                <a:gd name="T51" fmla="*/ 79 h 153"/>
                <a:gd name="T52" fmla="*/ 133 w 138"/>
                <a:gd name="T53" fmla="*/ 81 h 153"/>
                <a:gd name="T54" fmla="*/ 125 w 138"/>
                <a:gd name="T55" fmla="*/ 83 h 153"/>
                <a:gd name="T56" fmla="*/ 115 w 138"/>
                <a:gd name="T57" fmla="*/ 87 h 153"/>
                <a:gd name="T58" fmla="*/ 103 w 138"/>
                <a:gd name="T59" fmla="*/ 91 h 153"/>
                <a:gd name="T60" fmla="*/ 92 w 138"/>
                <a:gd name="T61" fmla="*/ 97 h 153"/>
                <a:gd name="T62" fmla="*/ 99 w 138"/>
                <a:gd name="T63" fmla="*/ 106 h 153"/>
                <a:gd name="T64" fmla="*/ 107 w 138"/>
                <a:gd name="T65" fmla="*/ 116 h 153"/>
                <a:gd name="T66" fmla="*/ 119 w 138"/>
                <a:gd name="T67" fmla="*/ 124 h 153"/>
                <a:gd name="T68" fmla="*/ 119 w 138"/>
                <a:gd name="T69" fmla="*/ 130 h 153"/>
                <a:gd name="T70" fmla="*/ 111 w 138"/>
                <a:gd name="T71" fmla="*/ 134 h 153"/>
                <a:gd name="T72" fmla="*/ 103 w 138"/>
                <a:gd name="T73" fmla="*/ 137 h 153"/>
                <a:gd name="T74" fmla="*/ 103 w 138"/>
                <a:gd name="T75" fmla="*/ 145 h 153"/>
                <a:gd name="T76" fmla="*/ 92 w 138"/>
                <a:gd name="T77" fmla="*/ 145 h 153"/>
                <a:gd name="T78" fmla="*/ 82 w 138"/>
                <a:gd name="T79" fmla="*/ 151 h 153"/>
                <a:gd name="T80" fmla="*/ 54 w 138"/>
                <a:gd name="T81" fmla="*/ 153 h 153"/>
                <a:gd name="T82" fmla="*/ 56 w 138"/>
                <a:gd name="T83" fmla="*/ 149 h 153"/>
                <a:gd name="T84" fmla="*/ 54 w 138"/>
                <a:gd name="T85" fmla="*/ 147 h 153"/>
                <a:gd name="T86" fmla="*/ 46 w 138"/>
                <a:gd name="T87" fmla="*/ 145 h 153"/>
                <a:gd name="T88" fmla="*/ 37 w 138"/>
                <a:gd name="T89" fmla="*/ 147 h 153"/>
                <a:gd name="T90" fmla="*/ 27 w 138"/>
                <a:gd name="T91" fmla="*/ 147 h 153"/>
                <a:gd name="T92" fmla="*/ 21 w 138"/>
                <a:gd name="T93" fmla="*/ 147 h 153"/>
                <a:gd name="T94" fmla="*/ 21 w 138"/>
                <a:gd name="T95" fmla="*/ 141 h 153"/>
                <a:gd name="T96" fmla="*/ 31 w 138"/>
                <a:gd name="T97" fmla="*/ 122 h 153"/>
                <a:gd name="T98" fmla="*/ 29 w 138"/>
                <a:gd name="T99" fmla="*/ 118 h 153"/>
                <a:gd name="T100" fmla="*/ 11 w 138"/>
                <a:gd name="T101" fmla="*/ 118 h 153"/>
                <a:gd name="T102" fmla="*/ 7 w 138"/>
                <a:gd name="T103" fmla="*/ 114 h 153"/>
                <a:gd name="T104" fmla="*/ 2 w 138"/>
                <a:gd name="T105" fmla="*/ 110 h 153"/>
                <a:gd name="T106" fmla="*/ 4 w 138"/>
                <a:gd name="T107" fmla="*/ 103 h 153"/>
                <a:gd name="T108" fmla="*/ 2 w 138"/>
                <a:gd name="T109" fmla="*/ 99 h 153"/>
                <a:gd name="T110" fmla="*/ 4 w 138"/>
                <a:gd name="T111" fmla="*/ 93 h 153"/>
                <a:gd name="T112" fmla="*/ 0 w 138"/>
                <a:gd name="T113" fmla="*/ 83 h 153"/>
                <a:gd name="T114" fmla="*/ 0 w 138"/>
                <a:gd name="T115" fmla="*/ 66 h 153"/>
                <a:gd name="T116" fmla="*/ 11 w 138"/>
                <a:gd name="T117" fmla="*/ 58 h 153"/>
                <a:gd name="T118" fmla="*/ 11 w 138"/>
                <a:gd name="T119" fmla="*/ 48 h 153"/>
                <a:gd name="T120" fmla="*/ 15 w 138"/>
                <a:gd name="T121" fmla="*/ 42 h 153"/>
                <a:gd name="T122" fmla="*/ 9 w 138"/>
                <a:gd name="T123" fmla="*/ 29 h 1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8" h="153">
                  <a:moveTo>
                    <a:pt x="9" y="29"/>
                  </a:moveTo>
                  <a:lnTo>
                    <a:pt x="17" y="27"/>
                  </a:lnTo>
                  <a:lnTo>
                    <a:pt x="25" y="27"/>
                  </a:lnTo>
                  <a:lnTo>
                    <a:pt x="35" y="31"/>
                  </a:lnTo>
                  <a:lnTo>
                    <a:pt x="39" y="25"/>
                  </a:lnTo>
                  <a:lnTo>
                    <a:pt x="46" y="21"/>
                  </a:lnTo>
                  <a:lnTo>
                    <a:pt x="44" y="15"/>
                  </a:lnTo>
                  <a:lnTo>
                    <a:pt x="42" y="7"/>
                  </a:lnTo>
                  <a:lnTo>
                    <a:pt x="44" y="2"/>
                  </a:lnTo>
                  <a:lnTo>
                    <a:pt x="54" y="0"/>
                  </a:lnTo>
                  <a:lnTo>
                    <a:pt x="60" y="5"/>
                  </a:lnTo>
                  <a:lnTo>
                    <a:pt x="62" y="11"/>
                  </a:lnTo>
                  <a:lnTo>
                    <a:pt x="71" y="15"/>
                  </a:lnTo>
                  <a:lnTo>
                    <a:pt x="77" y="19"/>
                  </a:lnTo>
                  <a:lnTo>
                    <a:pt x="86" y="21"/>
                  </a:lnTo>
                  <a:lnTo>
                    <a:pt x="92" y="15"/>
                  </a:lnTo>
                  <a:lnTo>
                    <a:pt x="105" y="11"/>
                  </a:lnTo>
                  <a:lnTo>
                    <a:pt x="113" y="9"/>
                  </a:lnTo>
                  <a:lnTo>
                    <a:pt x="115" y="15"/>
                  </a:lnTo>
                  <a:lnTo>
                    <a:pt x="127" y="23"/>
                  </a:lnTo>
                  <a:lnTo>
                    <a:pt x="131" y="33"/>
                  </a:lnTo>
                  <a:lnTo>
                    <a:pt x="127" y="44"/>
                  </a:lnTo>
                  <a:lnTo>
                    <a:pt x="134" y="48"/>
                  </a:lnTo>
                  <a:lnTo>
                    <a:pt x="133" y="58"/>
                  </a:lnTo>
                  <a:lnTo>
                    <a:pt x="134" y="72"/>
                  </a:lnTo>
                  <a:lnTo>
                    <a:pt x="138" y="79"/>
                  </a:lnTo>
                  <a:lnTo>
                    <a:pt x="133" y="81"/>
                  </a:lnTo>
                  <a:lnTo>
                    <a:pt x="125" y="83"/>
                  </a:lnTo>
                  <a:lnTo>
                    <a:pt x="115" y="87"/>
                  </a:lnTo>
                  <a:lnTo>
                    <a:pt x="103" y="91"/>
                  </a:lnTo>
                  <a:lnTo>
                    <a:pt x="92" y="97"/>
                  </a:lnTo>
                  <a:lnTo>
                    <a:pt x="99" y="106"/>
                  </a:lnTo>
                  <a:lnTo>
                    <a:pt x="107" y="116"/>
                  </a:lnTo>
                  <a:lnTo>
                    <a:pt x="119" y="124"/>
                  </a:lnTo>
                  <a:lnTo>
                    <a:pt x="119" y="130"/>
                  </a:lnTo>
                  <a:lnTo>
                    <a:pt x="111" y="134"/>
                  </a:lnTo>
                  <a:lnTo>
                    <a:pt x="103" y="137"/>
                  </a:lnTo>
                  <a:lnTo>
                    <a:pt x="103" y="145"/>
                  </a:lnTo>
                  <a:lnTo>
                    <a:pt x="92" y="145"/>
                  </a:lnTo>
                  <a:lnTo>
                    <a:pt x="82" y="151"/>
                  </a:lnTo>
                  <a:lnTo>
                    <a:pt x="54" y="153"/>
                  </a:lnTo>
                  <a:lnTo>
                    <a:pt x="56" y="149"/>
                  </a:lnTo>
                  <a:lnTo>
                    <a:pt x="54" y="147"/>
                  </a:lnTo>
                  <a:lnTo>
                    <a:pt x="46" y="145"/>
                  </a:lnTo>
                  <a:lnTo>
                    <a:pt x="37" y="147"/>
                  </a:lnTo>
                  <a:lnTo>
                    <a:pt x="27" y="147"/>
                  </a:lnTo>
                  <a:lnTo>
                    <a:pt x="21" y="147"/>
                  </a:lnTo>
                  <a:lnTo>
                    <a:pt x="21" y="141"/>
                  </a:lnTo>
                  <a:lnTo>
                    <a:pt x="31" y="122"/>
                  </a:lnTo>
                  <a:lnTo>
                    <a:pt x="29" y="118"/>
                  </a:lnTo>
                  <a:lnTo>
                    <a:pt x="11" y="118"/>
                  </a:lnTo>
                  <a:lnTo>
                    <a:pt x="7" y="114"/>
                  </a:lnTo>
                  <a:lnTo>
                    <a:pt x="2" y="110"/>
                  </a:lnTo>
                  <a:lnTo>
                    <a:pt x="4" y="103"/>
                  </a:lnTo>
                  <a:lnTo>
                    <a:pt x="2" y="99"/>
                  </a:lnTo>
                  <a:lnTo>
                    <a:pt x="4" y="93"/>
                  </a:lnTo>
                  <a:lnTo>
                    <a:pt x="0" y="83"/>
                  </a:lnTo>
                  <a:lnTo>
                    <a:pt x="0" y="66"/>
                  </a:lnTo>
                  <a:lnTo>
                    <a:pt x="11" y="58"/>
                  </a:lnTo>
                  <a:lnTo>
                    <a:pt x="11" y="48"/>
                  </a:lnTo>
                  <a:lnTo>
                    <a:pt x="15" y="42"/>
                  </a:lnTo>
                  <a:lnTo>
                    <a:pt x="9" y="29"/>
                  </a:lnTo>
                  <a:close/>
                </a:path>
              </a:pathLst>
            </a:custGeom>
            <a:grpFill/>
            <a:ln w="9525">
              <a:solidFill>
                <a:schemeClr val="accent5"/>
              </a:solidFill>
              <a:round/>
              <a:headEnd/>
              <a:tailEnd/>
            </a:ln>
          </p:spPr>
          <p:txBody>
            <a:bodyPr/>
            <a:lstStyle/>
            <a:p>
              <a:pPr>
                <a:defRPr/>
              </a:pPr>
              <a:endParaRPr lang="en-GB" dirty="0"/>
            </a:p>
          </p:txBody>
        </p:sp>
        <p:sp>
          <p:nvSpPr>
            <p:cNvPr id="1309" name="Freeform 488">
              <a:extLst>
                <a:ext uri="{FF2B5EF4-FFF2-40B4-BE49-F238E27FC236}">
                  <a16:creationId xmlns:a16="http://schemas.microsoft.com/office/drawing/2014/main" id="{5F12D2DB-9699-4CB6-957F-A77DDEA0F6D3}"/>
                </a:ext>
              </a:extLst>
            </p:cNvPr>
            <p:cNvSpPr>
              <a:spLocks/>
            </p:cNvSpPr>
            <p:nvPr/>
          </p:nvSpPr>
          <p:spPr bwMode="auto">
            <a:xfrm>
              <a:off x="2753" y="1938"/>
              <a:ext cx="138" cy="153"/>
            </a:xfrm>
            <a:custGeom>
              <a:avLst/>
              <a:gdLst>
                <a:gd name="T0" fmla="*/ 9 w 138"/>
                <a:gd name="T1" fmla="*/ 29 h 153"/>
                <a:gd name="T2" fmla="*/ 17 w 138"/>
                <a:gd name="T3" fmla="*/ 27 h 153"/>
                <a:gd name="T4" fmla="*/ 25 w 138"/>
                <a:gd name="T5" fmla="*/ 27 h 153"/>
                <a:gd name="T6" fmla="*/ 35 w 138"/>
                <a:gd name="T7" fmla="*/ 31 h 153"/>
                <a:gd name="T8" fmla="*/ 39 w 138"/>
                <a:gd name="T9" fmla="*/ 25 h 153"/>
                <a:gd name="T10" fmla="*/ 46 w 138"/>
                <a:gd name="T11" fmla="*/ 21 h 153"/>
                <a:gd name="T12" fmla="*/ 44 w 138"/>
                <a:gd name="T13" fmla="*/ 15 h 153"/>
                <a:gd name="T14" fmla="*/ 42 w 138"/>
                <a:gd name="T15" fmla="*/ 7 h 153"/>
                <a:gd name="T16" fmla="*/ 44 w 138"/>
                <a:gd name="T17" fmla="*/ 2 h 153"/>
                <a:gd name="T18" fmla="*/ 54 w 138"/>
                <a:gd name="T19" fmla="*/ 0 h 153"/>
                <a:gd name="T20" fmla="*/ 60 w 138"/>
                <a:gd name="T21" fmla="*/ 5 h 153"/>
                <a:gd name="T22" fmla="*/ 62 w 138"/>
                <a:gd name="T23" fmla="*/ 11 h 153"/>
                <a:gd name="T24" fmla="*/ 71 w 138"/>
                <a:gd name="T25" fmla="*/ 15 h 153"/>
                <a:gd name="T26" fmla="*/ 77 w 138"/>
                <a:gd name="T27" fmla="*/ 19 h 153"/>
                <a:gd name="T28" fmla="*/ 86 w 138"/>
                <a:gd name="T29" fmla="*/ 21 h 153"/>
                <a:gd name="T30" fmla="*/ 92 w 138"/>
                <a:gd name="T31" fmla="*/ 15 h 153"/>
                <a:gd name="T32" fmla="*/ 105 w 138"/>
                <a:gd name="T33" fmla="*/ 11 h 153"/>
                <a:gd name="T34" fmla="*/ 113 w 138"/>
                <a:gd name="T35" fmla="*/ 9 h 153"/>
                <a:gd name="T36" fmla="*/ 115 w 138"/>
                <a:gd name="T37" fmla="*/ 15 h 153"/>
                <a:gd name="T38" fmla="*/ 127 w 138"/>
                <a:gd name="T39" fmla="*/ 23 h 153"/>
                <a:gd name="T40" fmla="*/ 131 w 138"/>
                <a:gd name="T41" fmla="*/ 33 h 153"/>
                <a:gd name="T42" fmla="*/ 127 w 138"/>
                <a:gd name="T43" fmla="*/ 44 h 153"/>
                <a:gd name="T44" fmla="*/ 134 w 138"/>
                <a:gd name="T45" fmla="*/ 48 h 153"/>
                <a:gd name="T46" fmla="*/ 133 w 138"/>
                <a:gd name="T47" fmla="*/ 58 h 153"/>
                <a:gd name="T48" fmla="*/ 134 w 138"/>
                <a:gd name="T49" fmla="*/ 72 h 153"/>
                <a:gd name="T50" fmla="*/ 138 w 138"/>
                <a:gd name="T51" fmla="*/ 79 h 153"/>
                <a:gd name="T52" fmla="*/ 133 w 138"/>
                <a:gd name="T53" fmla="*/ 81 h 153"/>
                <a:gd name="T54" fmla="*/ 125 w 138"/>
                <a:gd name="T55" fmla="*/ 83 h 153"/>
                <a:gd name="T56" fmla="*/ 115 w 138"/>
                <a:gd name="T57" fmla="*/ 87 h 153"/>
                <a:gd name="T58" fmla="*/ 103 w 138"/>
                <a:gd name="T59" fmla="*/ 91 h 153"/>
                <a:gd name="T60" fmla="*/ 92 w 138"/>
                <a:gd name="T61" fmla="*/ 97 h 153"/>
                <a:gd name="T62" fmla="*/ 99 w 138"/>
                <a:gd name="T63" fmla="*/ 106 h 153"/>
                <a:gd name="T64" fmla="*/ 107 w 138"/>
                <a:gd name="T65" fmla="*/ 116 h 153"/>
                <a:gd name="T66" fmla="*/ 119 w 138"/>
                <a:gd name="T67" fmla="*/ 124 h 153"/>
                <a:gd name="T68" fmla="*/ 119 w 138"/>
                <a:gd name="T69" fmla="*/ 130 h 153"/>
                <a:gd name="T70" fmla="*/ 111 w 138"/>
                <a:gd name="T71" fmla="*/ 134 h 153"/>
                <a:gd name="T72" fmla="*/ 103 w 138"/>
                <a:gd name="T73" fmla="*/ 137 h 153"/>
                <a:gd name="T74" fmla="*/ 103 w 138"/>
                <a:gd name="T75" fmla="*/ 145 h 153"/>
                <a:gd name="T76" fmla="*/ 92 w 138"/>
                <a:gd name="T77" fmla="*/ 145 h 153"/>
                <a:gd name="T78" fmla="*/ 82 w 138"/>
                <a:gd name="T79" fmla="*/ 151 h 153"/>
                <a:gd name="T80" fmla="*/ 54 w 138"/>
                <a:gd name="T81" fmla="*/ 153 h 153"/>
                <a:gd name="T82" fmla="*/ 56 w 138"/>
                <a:gd name="T83" fmla="*/ 149 h 153"/>
                <a:gd name="T84" fmla="*/ 54 w 138"/>
                <a:gd name="T85" fmla="*/ 147 h 153"/>
                <a:gd name="T86" fmla="*/ 46 w 138"/>
                <a:gd name="T87" fmla="*/ 145 h 153"/>
                <a:gd name="T88" fmla="*/ 37 w 138"/>
                <a:gd name="T89" fmla="*/ 147 h 153"/>
                <a:gd name="T90" fmla="*/ 27 w 138"/>
                <a:gd name="T91" fmla="*/ 147 h 153"/>
                <a:gd name="T92" fmla="*/ 21 w 138"/>
                <a:gd name="T93" fmla="*/ 147 h 153"/>
                <a:gd name="T94" fmla="*/ 21 w 138"/>
                <a:gd name="T95" fmla="*/ 141 h 153"/>
                <a:gd name="T96" fmla="*/ 31 w 138"/>
                <a:gd name="T97" fmla="*/ 122 h 153"/>
                <a:gd name="T98" fmla="*/ 29 w 138"/>
                <a:gd name="T99" fmla="*/ 118 h 153"/>
                <a:gd name="T100" fmla="*/ 11 w 138"/>
                <a:gd name="T101" fmla="*/ 118 h 153"/>
                <a:gd name="T102" fmla="*/ 7 w 138"/>
                <a:gd name="T103" fmla="*/ 114 h 153"/>
                <a:gd name="T104" fmla="*/ 2 w 138"/>
                <a:gd name="T105" fmla="*/ 110 h 153"/>
                <a:gd name="T106" fmla="*/ 4 w 138"/>
                <a:gd name="T107" fmla="*/ 103 h 153"/>
                <a:gd name="T108" fmla="*/ 2 w 138"/>
                <a:gd name="T109" fmla="*/ 99 h 153"/>
                <a:gd name="T110" fmla="*/ 4 w 138"/>
                <a:gd name="T111" fmla="*/ 93 h 153"/>
                <a:gd name="T112" fmla="*/ 0 w 138"/>
                <a:gd name="T113" fmla="*/ 83 h 153"/>
                <a:gd name="T114" fmla="*/ 0 w 138"/>
                <a:gd name="T115" fmla="*/ 66 h 153"/>
                <a:gd name="T116" fmla="*/ 11 w 138"/>
                <a:gd name="T117" fmla="*/ 58 h 153"/>
                <a:gd name="T118" fmla="*/ 11 w 138"/>
                <a:gd name="T119" fmla="*/ 48 h 153"/>
                <a:gd name="T120" fmla="*/ 15 w 138"/>
                <a:gd name="T121" fmla="*/ 42 h 153"/>
                <a:gd name="T122" fmla="*/ 9 w 138"/>
                <a:gd name="T123" fmla="*/ 29 h 1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8" h="153">
                  <a:moveTo>
                    <a:pt x="9" y="29"/>
                  </a:moveTo>
                  <a:lnTo>
                    <a:pt x="17" y="27"/>
                  </a:lnTo>
                  <a:lnTo>
                    <a:pt x="25" y="27"/>
                  </a:lnTo>
                  <a:lnTo>
                    <a:pt x="35" y="31"/>
                  </a:lnTo>
                  <a:lnTo>
                    <a:pt x="39" y="25"/>
                  </a:lnTo>
                  <a:lnTo>
                    <a:pt x="46" y="21"/>
                  </a:lnTo>
                  <a:lnTo>
                    <a:pt x="44" y="15"/>
                  </a:lnTo>
                  <a:lnTo>
                    <a:pt x="42" y="7"/>
                  </a:lnTo>
                  <a:lnTo>
                    <a:pt x="44" y="2"/>
                  </a:lnTo>
                  <a:lnTo>
                    <a:pt x="54" y="0"/>
                  </a:lnTo>
                  <a:lnTo>
                    <a:pt x="60" y="5"/>
                  </a:lnTo>
                  <a:lnTo>
                    <a:pt x="62" y="11"/>
                  </a:lnTo>
                  <a:lnTo>
                    <a:pt x="71" y="15"/>
                  </a:lnTo>
                  <a:lnTo>
                    <a:pt x="77" y="19"/>
                  </a:lnTo>
                  <a:lnTo>
                    <a:pt x="86" y="21"/>
                  </a:lnTo>
                  <a:lnTo>
                    <a:pt x="92" y="15"/>
                  </a:lnTo>
                  <a:lnTo>
                    <a:pt x="105" y="11"/>
                  </a:lnTo>
                  <a:lnTo>
                    <a:pt x="113" y="9"/>
                  </a:lnTo>
                  <a:lnTo>
                    <a:pt x="115" y="15"/>
                  </a:lnTo>
                  <a:lnTo>
                    <a:pt x="127" y="23"/>
                  </a:lnTo>
                  <a:lnTo>
                    <a:pt x="131" y="33"/>
                  </a:lnTo>
                  <a:lnTo>
                    <a:pt x="127" y="44"/>
                  </a:lnTo>
                  <a:lnTo>
                    <a:pt x="134" y="48"/>
                  </a:lnTo>
                  <a:lnTo>
                    <a:pt x="133" y="58"/>
                  </a:lnTo>
                  <a:lnTo>
                    <a:pt x="134" y="72"/>
                  </a:lnTo>
                  <a:lnTo>
                    <a:pt x="138" y="79"/>
                  </a:lnTo>
                  <a:lnTo>
                    <a:pt x="133" y="81"/>
                  </a:lnTo>
                  <a:lnTo>
                    <a:pt x="125" y="83"/>
                  </a:lnTo>
                  <a:lnTo>
                    <a:pt x="115" y="87"/>
                  </a:lnTo>
                  <a:lnTo>
                    <a:pt x="103" y="91"/>
                  </a:lnTo>
                  <a:lnTo>
                    <a:pt x="92" y="97"/>
                  </a:lnTo>
                  <a:lnTo>
                    <a:pt x="99" y="106"/>
                  </a:lnTo>
                  <a:lnTo>
                    <a:pt x="107" y="116"/>
                  </a:lnTo>
                  <a:lnTo>
                    <a:pt x="119" y="124"/>
                  </a:lnTo>
                  <a:lnTo>
                    <a:pt x="119" y="130"/>
                  </a:lnTo>
                  <a:lnTo>
                    <a:pt x="111" y="134"/>
                  </a:lnTo>
                  <a:lnTo>
                    <a:pt x="103" y="137"/>
                  </a:lnTo>
                  <a:lnTo>
                    <a:pt x="103" y="145"/>
                  </a:lnTo>
                  <a:lnTo>
                    <a:pt x="92" y="145"/>
                  </a:lnTo>
                  <a:lnTo>
                    <a:pt x="82" y="151"/>
                  </a:lnTo>
                  <a:lnTo>
                    <a:pt x="54" y="153"/>
                  </a:lnTo>
                  <a:lnTo>
                    <a:pt x="56" y="149"/>
                  </a:lnTo>
                  <a:lnTo>
                    <a:pt x="54" y="147"/>
                  </a:lnTo>
                  <a:lnTo>
                    <a:pt x="46" y="145"/>
                  </a:lnTo>
                  <a:lnTo>
                    <a:pt x="37" y="147"/>
                  </a:lnTo>
                  <a:lnTo>
                    <a:pt x="27" y="147"/>
                  </a:lnTo>
                  <a:lnTo>
                    <a:pt x="21" y="147"/>
                  </a:lnTo>
                  <a:lnTo>
                    <a:pt x="21" y="141"/>
                  </a:lnTo>
                  <a:lnTo>
                    <a:pt x="31" y="122"/>
                  </a:lnTo>
                  <a:lnTo>
                    <a:pt x="29" y="118"/>
                  </a:lnTo>
                  <a:lnTo>
                    <a:pt x="11" y="118"/>
                  </a:lnTo>
                  <a:lnTo>
                    <a:pt x="7" y="114"/>
                  </a:lnTo>
                  <a:lnTo>
                    <a:pt x="2" y="110"/>
                  </a:lnTo>
                  <a:lnTo>
                    <a:pt x="4" y="103"/>
                  </a:lnTo>
                  <a:lnTo>
                    <a:pt x="2" y="99"/>
                  </a:lnTo>
                  <a:lnTo>
                    <a:pt x="4" y="93"/>
                  </a:lnTo>
                  <a:lnTo>
                    <a:pt x="0" y="83"/>
                  </a:lnTo>
                  <a:lnTo>
                    <a:pt x="0" y="66"/>
                  </a:lnTo>
                  <a:lnTo>
                    <a:pt x="11" y="58"/>
                  </a:lnTo>
                  <a:lnTo>
                    <a:pt x="11" y="48"/>
                  </a:lnTo>
                  <a:lnTo>
                    <a:pt x="15" y="42"/>
                  </a:lnTo>
                  <a:lnTo>
                    <a:pt x="9" y="29"/>
                  </a:lnTo>
                  <a:close/>
                </a:path>
              </a:pathLst>
            </a:custGeom>
            <a:grpFill/>
            <a:ln w="7938" cap="rnd">
              <a:solidFill>
                <a:schemeClr val="accent5"/>
              </a:solidFill>
              <a:prstDash val="solid"/>
              <a:round/>
              <a:headEnd/>
              <a:tailEnd/>
            </a:ln>
          </p:spPr>
          <p:txBody>
            <a:bodyPr/>
            <a:lstStyle/>
            <a:p>
              <a:pPr>
                <a:defRPr/>
              </a:pPr>
              <a:endParaRPr lang="en-GB" dirty="0"/>
            </a:p>
          </p:txBody>
        </p:sp>
      </p:grpSp>
      <p:sp>
        <p:nvSpPr>
          <p:cNvPr id="1310" name="Tjekkiet">
            <a:extLst>
              <a:ext uri="{FF2B5EF4-FFF2-40B4-BE49-F238E27FC236}">
                <a16:creationId xmlns:a16="http://schemas.microsoft.com/office/drawing/2014/main" id="{D766F7CE-8FED-4250-AA67-1CE3B888C878}"/>
              </a:ext>
            </a:extLst>
          </p:cNvPr>
          <p:cNvSpPr>
            <a:spLocks/>
          </p:cNvSpPr>
          <p:nvPr/>
        </p:nvSpPr>
        <p:spPr bwMode="auto">
          <a:xfrm>
            <a:off x="7114905" y="3147598"/>
            <a:ext cx="149094" cy="71091"/>
          </a:xfrm>
          <a:custGeom>
            <a:avLst/>
            <a:gdLst>
              <a:gd name="T0" fmla="*/ 2147483647 w 107"/>
              <a:gd name="T1" fmla="*/ 0 h 48"/>
              <a:gd name="T2" fmla="*/ 2147483647 w 107"/>
              <a:gd name="T3" fmla="*/ 2147483647 h 48"/>
              <a:gd name="T4" fmla="*/ 2147483647 w 107"/>
              <a:gd name="T5" fmla="*/ 2147483647 h 48"/>
              <a:gd name="T6" fmla="*/ 2147483647 w 107"/>
              <a:gd name="T7" fmla="*/ 2147483647 h 48"/>
              <a:gd name="T8" fmla="*/ 2147483647 w 107"/>
              <a:gd name="T9" fmla="*/ 2147483647 h 48"/>
              <a:gd name="T10" fmla="*/ 2147483647 w 107"/>
              <a:gd name="T11" fmla="*/ 2147483647 h 48"/>
              <a:gd name="T12" fmla="*/ 2147483647 w 107"/>
              <a:gd name="T13" fmla="*/ 2147483647 h 48"/>
              <a:gd name="T14" fmla="*/ 2147483647 w 107"/>
              <a:gd name="T15" fmla="*/ 2147483647 h 48"/>
              <a:gd name="T16" fmla="*/ 2147483647 w 107"/>
              <a:gd name="T17" fmla="*/ 2147483647 h 48"/>
              <a:gd name="T18" fmla="*/ 2147483647 w 107"/>
              <a:gd name="T19" fmla="*/ 2147483647 h 48"/>
              <a:gd name="T20" fmla="*/ 2147483647 w 107"/>
              <a:gd name="T21" fmla="*/ 2147483647 h 48"/>
              <a:gd name="T22" fmla="*/ 2147483647 w 107"/>
              <a:gd name="T23" fmla="*/ 2147483647 h 48"/>
              <a:gd name="T24" fmla="*/ 2147483647 w 107"/>
              <a:gd name="T25" fmla="*/ 2147483647 h 48"/>
              <a:gd name="T26" fmla="*/ 2147483647 w 107"/>
              <a:gd name="T27" fmla="*/ 2147483647 h 48"/>
              <a:gd name="T28" fmla="*/ 2147483647 w 107"/>
              <a:gd name="T29" fmla="*/ 2147483647 h 48"/>
              <a:gd name="T30" fmla="*/ 2147483647 w 107"/>
              <a:gd name="T31" fmla="*/ 2147483647 h 48"/>
              <a:gd name="T32" fmla="*/ 2147483647 w 107"/>
              <a:gd name="T33" fmla="*/ 2147483647 h 48"/>
              <a:gd name="T34" fmla="*/ 2147483647 w 107"/>
              <a:gd name="T35" fmla="*/ 2147483647 h 48"/>
              <a:gd name="T36" fmla="*/ 2147483647 w 107"/>
              <a:gd name="T37" fmla="*/ 2147483647 h 48"/>
              <a:gd name="T38" fmla="*/ 2147483647 w 107"/>
              <a:gd name="T39" fmla="*/ 2147483647 h 48"/>
              <a:gd name="T40" fmla="*/ 0 w 107"/>
              <a:gd name="T41" fmla="*/ 2147483647 h 48"/>
              <a:gd name="T42" fmla="*/ 2147483647 w 107"/>
              <a:gd name="T43" fmla="*/ 2147483647 h 48"/>
              <a:gd name="T44" fmla="*/ 2147483647 w 107"/>
              <a:gd name="T45" fmla="*/ 2147483647 h 48"/>
              <a:gd name="T46" fmla="*/ 2147483647 w 107"/>
              <a:gd name="T47" fmla="*/ 2147483647 h 48"/>
              <a:gd name="T48" fmla="*/ 2147483647 w 107"/>
              <a:gd name="T49" fmla="*/ 2147483647 h 48"/>
              <a:gd name="T50" fmla="*/ 2147483647 w 107"/>
              <a:gd name="T51" fmla="*/ 0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48">
                <a:moveTo>
                  <a:pt x="46" y="0"/>
                </a:moveTo>
                <a:lnTo>
                  <a:pt x="54" y="4"/>
                </a:lnTo>
                <a:lnTo>
                  <a:pt x="66" y="8"/>
                </a:lnTo>
                <a:lnTo>
                  <a:pt x="68" y="16"/>
                </a:lnTo>
                <a:lnTo>
                  <a:pt x="76" y="18"/>
                </a:lnTo>
                <a:lnTo>
                  <a:pt x="77" y="14"/>
                </a:lnTo>
                <a:lnTo>
                  <a:pt x="85" y="16"/>
                </a:lnTo>
                <a:lnTo>
                  <a:pt x="91" y="20"/>
                </a:lnTo>
                <a:lnTo>
                  <a:pt x="99" y="23"/>
                </a:lnTo>
                <a:lnTo>
                  <a:pt x="107" y="29"/>
                </a:lnTo>
                <a:lnTo>
                  <a:pt x="97" y="35"/>
                </a:lnTo>
                <a:lnTo>
                  <a:pt x="89" y="43"/>
                </a:lnTo>
                <a:lnTo>
                  <a:pt x="79" y="44"/>
                </a:lnTo>
                <a:lnTo>
                  <a:pt x="74" y="48"/>
                </a:lnTo>
                <a:lnTo>
                  <a:pt x="64" y="48"/>
                </a:lnTo>
                <a:lnTo>
                  <a:pt x="44" y="41"/>
                </a:lnTo>
                <a:lnTo>
                  <a:pt x="42" y="47"/>
                </a:lnTo>
                <a:lnTo>
                  <a:pt x="27" y="44"/>
                </a:lnTo>
                <a:lnTo>
                  <a:pt x="19" y="39"/>
                </a:lnTo>
                <a:lnTo>
                  <a:pt x="13" y="33"/>
                </a:lnTo>
                <a:lnTo>
                  <a:pt x="0" y="18"/>
                </a:lnTo>
                <a:lnTo>
                  <a:pt x="11" y="12"/>
                </a:lnTo>
                <a:lnTo>
                  <a:pt x="23" y="8"/>
                </a:lnTo>
                <a:lnTo>
                  <a:pt x="33" y="4"/>
                </a:lnTo>
                <a:lnTo>
                  <a:pt x="40" y="2"/>
                </a:lnTo>
                <a:lnTo>
                  <a:pt x="46" y="0"/>
                </a:lnTo>
                <a:close/>
              </a:path>
            </a:pathLst>
          </a:custGeom>
          <a:solidFill>
            <a:schemeClr val="bg2"/>
          </a:solidFill>
          <a:ln w="9525">
            <a:solidFill>
              <a:schemeClr val="bg2"/>
            </a:solidFill>
            <a:round/>
            <a:headEnd/>
            <a:tailEnd/>
          </a:ln>
        </p:spPr>
        <p:txBody>
          <a:bodyPr/>
          <a:lstStyle/>
          <a:p>
            <a:endParaRPr lang="en-GB" dirty="0"/>
          </a:p>
        </p:txBody>
      </p:sp>
      <p:grpSp>
        <p:nvGrpSpPr>
          <p:cNvPr id="1311" name="Slovakiet">
            <a:extLst>
              <a:ext uri="{FF2B5EF4-FFF2-40B4-BE49-F238E27FC236}">
                <a16:creationId xmlns:a16="http://schemas.microsoft.com/office/drawing/2014/main" id="{DB505ADE-465D-4381-95E9-7EEA334E10FA}"/>
              </a:ext>
            </a:extLst>
          </p:cNvPr>
          <p:cNvGrpSpPr>
            <a:grpSpLocks/>
          </p:cNvGrpSpPr>
          <p:nvPr/>
        </p:nvGrpSpPr>
        <p:grpSpPr bwMode="auto">
          <a:xfrm>
            <a:off x="7218442" y="3190549"/>
            <a:ext cx="121484" cy="56281"/>
            <a:chOff x="2919" y="2046"/>
            <a:chExt cx="88" cy="38"/>
          </a:xfrm>
          <a:solidFill>
            <a:schemeClr val="bg2"/>
          </a:solidFill>
        </p:grpSpPr>
        <p:sp>
          <p:nvSpPr>
            <p:cNvPr id="1312" name="Freeform 493">
              <a:extLst>
                <a:ext uri="{FF2B5EF4-FFF2-40B4-BE49-F238E27FC236}">
                  <a16:creationId xmlns:a16="http://schemas.microsoft.com/office/drawing/2014/main" id="{09CA81E7-AFE6-4EA1-B1DD-99D132BA4892}"/>
                </a:ext>
              </a:extLst>
            </p:cNvPr>
            <p:cNvSpPr>
              <a:spLocks/>
            </p:cNvSpPr>
            <p:nvPr/>
          </p:nvSpPr>
          <p:spPr bwMode="auto">
            <a:xfrm>
              <a:off x="2919" y="2046"/>
              <a:ext cx="88" cy="38"/>
            </a:xfrm>
            <a:custGeom>
              <a:avLst/>
              <a:gdLst>
                <a:gd name="T0" fmla="*/ 43 w 88"/>
                <a:gd name="T1" fmla="*/ 2 h 38"/>
                <a:gd name="T2" fmla="*/ 47 w 88"/>
                <a:gd name="T3" fmla="*/ 10 h 38"/>
                <a:gd name="T4" fmla="*/ 56 w 88"/>
                <a:gd name="T5" fmla="*/ 8 h 38"/>
                <a:gd name="T6" fmla="*/ 66 w 88"/>
                <a:gd name="T7" fmla="*/ 4 h 38"/>
                <a:gd name="T8" fmla="*/ 74 w 88"/>
                <a:gd name="T9" fmla="*/ 4 h 38"/>
                <a:gd name="T10" fmla="*/ 84 w 88"/>
                <a:gd name="T11" fmla="*/ 8 h 38"/>
                <a:gd name="T12" fmla="*/ 88 w 88"/>
                <a:gd name="T13" fmla="*/ 12 h 38"/>
                <a:gd name="T14" fmla="*/ 84 w 88"/>
                <a:gd name="T15" fmla="*/ 20 h 38"/>
                <a:gd name="T16" fmla="*/ 80 w 88"/>
                <a:gd name="T17" fmla="*/ 26 h 38"/>
                <a:gd name="T18" fmla="*/ 70 w 88"/>
                <a:gd name="T19" fmla="*/ 24 h 38"/>
                <a:gd name="T20" fmla="*/ 60 w 88"/>
                <a:gd name="T21" fmla="*/ 22 h 38"/>
                <a:gd name="T22" fmla="*/ 54 w 88"/>
                <a:gd name="T23" fmla="*/ 26 h 38"/>
                <a:gd name="T24" fmla="*/ 52 w 88"/>
                <a:gd name="T25" fmla="*/ 28 h 38"/>
                <a:gd name="T26" fmla="*/ 43 w 88"/>
                <a:gd name="T27" fmla="*/ 28 h 38"/>
                <a:gd name="T28" fmla="*/ 37 w 88"/>
                <a:gd name="T29" fmla="*/ 32 h 38"/>
                <a:gd name="T30" fmla="*/ 29 w 88"/>
                <a:gd name="T31" fmla="*/ 32 h 38"/>
                <a:gd name="T32" fmla="*/ 25 w 88"/>
                <a:gd name="T33" fmla="*/ 38 h 38"/>
                <a:gd name="T34" fmla="*/ 17 w 88"/>
                <a:gd name="T35" fmla="*/ 38 h 38"/>
                <a:gd name="T36" fmla="*/ 9 w 88"/>
                <a:gd name="T37" fmla="*/ 36 h 38"/>
                <a:gd name="T38" fmla="*/ 3 w 88"/>
                <a:gd name="T39" fmla="*/ 32 h 38"/>
                <a:gd name="T40" fmla="*/ 2 w 88"/>
                <a:gd name="T41" fmla="*/ 24 h 38"/>
                <a:gd name="T42" fmla="*/ 0 w 88"/>
                <a:gd name="T43" fmla="*/ 20 h 38"/>
                <a:gd name="T44" fmla="*/ 5 w 88"/>
                <a:gd name="T45" fmla="*/ 16 h 38"/>
                <a:gd name="T46" fmla="*/ 15 w 88"/>
                <a:gd name="T47" fmla="*/ 14 h 38"/>
                <a:gd name="T48" fmla="*/ 23 w 88"/>
                <a:gd name="T49" fmla="*/ 6 h 38"/>
                <a:gd name="T50" fmla="*/ 33 w 88"/>
                <a:gd name="T51" fmla="*/ 0 h 38"/>
                <a:gd name="T52" fmla="*/ 43 w 88"/>
                <a:gd name="T53" fmla="*/ 2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8" h="38">
                  <a:moveTo>
                    <a:pt x="43" y="2"/>
                  </a:moveTo>
                  <a:lnTo>
                    <a:pt x="47" y="10"/>
                  </a:lnTo>
                  <a:lnTo>
                    <a:pt x="56" y="8"/>
                  </a:lnTo>
                  <a:lnTo>
                    <a:pt x="66" y="4"/>
                  </a:lnTo>
                  <a:lnTo>
                    <a:pt x="74" y="4"/>
                  </a:lnTo>
                  <a:lnTo>
                    <a:pt x="84" y="8"/>
                  </a:lnTo>
                  <a:lnTo>
                    <a:pt x="88" y="12"/>
                  </a:lnTo>
                  <a:lnTo>
                    <a:pt x="84" y="20"/>
                  </a:lnTo>
                  <a:lnTo>
                    <a:pt x="80" y="26"/>
                  </a:lnTo>
                  <a:lnTo>
                    <a:pt x="70" y="24"/>
                  </a:lnTo>
                  <a:lnTo>
                    <a:pt x="60" y="22"/>
                  </a:lnTo>
                  <a:lnTo>
                    <a:pt x="54" y="26"/>
                  </a:lnTo>
                  <a:lnTo>
                    <a:pt x="52" y="28"/>
                  </a:lnTo>
                  <a:lnTo>
                    <a:pt x="43" y="28"/>
                  </a:lnTo>
                  <a:lnTo>
                    <a:pt x="37" y="32"/>
                  </a:lnTo>
                  <a:lnTo>
                    <a:pt x="29" y="32"/>
                  </a:lnTo>
                  <a:lnTo>
                    <a:pt x="25" y="38"/>
                  </a:lnTo>
                  <a:lnTo>
                    <a:pt x="17" y="38"/>
                  </a:lnTo>
                  <a:lnTo>
                    <a:pt x="9" y="36"/>
                  </a:lnTo>
                  <a:lnTo>
                    <a:pt x="3" y="32"/>
                  </a:lnTo>
                  <a:lnTo>
                    <a:pt x="2" y="24"/>
                  </a:lnTo>
                  <a:lnTo>
                    <a:pt x="0" y="20"/>
                  </a:lnTo>
                  <a:lnTo>
                    <a:pt x="5" y="16"/>
                  </a:lnTo>
                  <a:lnTo>
                    <a:pt x="15" y="14"/>
                  </a:lnTo>
                  <a:lnTo>
                    <a:pt x="23" y="6"/>
                  </a:lnTo>
                  <a:lnTo>
                    <a:pt x="33" y="0"/>
                  </a:lnTo>
                  <a:lnTo>
                    <a:pt x="43" y="2"/>
                  </a:lnTo>
                  <a:close/>
                </a:path>
              </a:pathLst>
            </a:custGeom>
            <a:grpFill/>
            <a:ln w="9525">
              <a:solidFill>
                <a:schemeClr val="bg2"/>
              </a:solidFill>
              <a:round/>
              <a:headEnd/>
              <a:tailEnd/>
            </a:ln>
          </p:spPr>
          <p:txBody>
            <a:bodyPr/>
            <a:lstStyle/>
            <a:p>
              <a:pPr>
                <a:defRPr/>
              </a:pPr>
              <a:endParaRPr lang="en-GB" dirty="0"/>
            </a:p>
          </p:txBody>
        </p:sp>
        <p:sp>
          <p:nvSpPr>
            <p:cNvPr id="1313" name="Freeform 494">
              <a:extLst>
                <a:ext uri="{FF2B5EF4-FFF2-40B4-BE49-F238E27FC236}">
                  <a16:creationId xmlns:a16="http://schemas.microsoft.com/office/drawing/2014/main" id="{474D36D8-6F64-4066-8719-953E92FD275F}"/>
                </a:ext>
              </a:extLst>
            </p:cNvPr>
            <p:cNvSpPr>
              <a:spLocks/>
            </p:cNvSpPr>
            <p:nvPr/>
          </p:nvSpPr>
          <p:spPr bwMode="auto">
            <a:xfrm>
              <a:off x="2919" y="2046"/>
              <a:ext cx="88" cy="38"/>
            </a:xfrm>
            <a:custGeom>
              <a:avLst/>
              <a:gdLst>
                <a:gd name="T0" fmla="*/ 43 w 88"/>
                <a:gd name="T1" fmla="*/ 2 h 38"/>
                <a:gd name="T2" fmla="*/ 47 w 88"/>
                <a:gd name="T3" fmla="*/ 10 h 38"/>
                <a:gd name="T4" fmla="*/ 56 w 88"/>
                <a:gd name="T5" fmla="*/ 8 h 38"/>
                <a:gd name="T6" fmla="*/ 66 w 88"/>
                <a:gd name="T7" fmla="*/ 4 h 38"/>
                <a:gd name="T8" fmla="*/ 74 w 88"/>
                <a:gd name="T9" fmla="*/ 4 h 38"/>
                <a:gd name="T10" fmla="*/ 84 w 88"/>
                <a:gd name="T11" fmla="*/ 8 h 38"/>
                <a:gd name="T12" fmla="*/ 88 w 88"/>
                <a:gd name="T13" fmla="*/ 12 h 38"/>
                <a:gd name="T14" fmla="*/ 84 w 88"/>
                <a:gd name="T15" fmla="*/ 20 h 38"/>
                <a:gd name="T16" fmla="*/ 80 w 88"/>
                <a:gd name="T17" fmla="*/ 26 h 38"/>
                <a:gd name="T18" fmla="*/ 70 w 88"/>
                <a:gd name="T19" fmla="*/ 24 h 38"/>
                <a:gd name="T20" fmla="*/ 60 w 88"/>
                <a:gd name="T21" fmla="*/ 22 h 38"/>
                <a:gd name="T22" fmla="*/ 54 w 88"/>
                <a:gd name="T23" fmla="*/ 26 h 38"/>
                <a:gd name="T24" fmla="*/ 52 w 88"/>
                <a:gd name="T25" fmla="*/ 28 h 38"/>
                <a:gd name="T26" fmla="*/ 43 w 88"/>
                <a:gd name="T27" fmla="*/ 28 h 38"/>
                <a:gd name="T28" fmla="*/ 37 w 88"/>
                <a:gd name="T29" fmla="*/ 32 h 38"/>
                <a:gd name="T30" fmla="*/ 29 w 88"/>
                <a:gd name="T31" fmla="*/ 32 h 38"/>
                <a:gd name="T32" fmla="*/ 25 w 88"/>
                <a:gd name="T33" fmla="*/ 38 h 38"/>
                <a:gd name="T34" fmla="*/ 17 w 88"/>
                <a:gd name="T35" fmla="*/ 38 h 38"/>
                <a:gd name="T36" fmla="*/ 9 w 88"/>
                <a:gd name="T37" fmla="*/ 36 h 38"/>
                <a:gd name="T38" fmla="*/ 3 w 88"/>
                <a:gd name="T39" fmla="*/ 32 h 38"/>
                <a:gd name="T40" fmla="*/ 2 w 88"/>
                <a:gd name="T41" fmla="*/ 24 h 38"/>
                <a:gd name="T42" fmla="*/ 0 w 88"/>
                <a:gd name="T43" fmla="*/ 20 h 38"/>
                <a:gd name="T44" fmla="*/ 5 w 88"/>
                <a:gd name="T45" fmla="*/ 16 h 38"/>
                <a:gd name="T46" fmla="*/ 15 w 88"/>
                <a:gd name="T47" fmla="*/ 14 h 38"/>
                <a:gd name="T48" fmla="*/ 23 w 88"/>
                <a:gd name="T49" fmla="*/ 6 h 38"/>
                <a:gd name="T50" fmla="*/ 33 w 88"/>
                <a:gd name="T51" fmla="*/ 0 h 38"/>
                <a:gd name="T52" fmla="*/ 43 w 88"/>
                <a:gd name="T53" fmla="*/ 2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8" h="38">
                  <a:moveTo>
                    <a:pt x="43" y="2"/>
                  </a:moveTo>
                  <a:lnTo>
                    <a:pt x="47" y="10"/>
                  </a:lnTo>
                  <a:lnTo>
                    <a:pt x="56" y="8"/>
                  </a:lnTo>
                  <a:lnTo>
                    <a:pt x="66" y="4"/>
                  </a:lnTo>
                  <a:lnTo>
                    <a:pt x="74" y="4"/>
                  </a:lnTo>
                  <a:lnTo>
                    <a:pt x="84" y="8"/>
                  </a:lnTo>
                  <a:lnTo>
                    <a:pt x="88" y="12"/>
                  </a:lnTo>
                  <a:lnTo>
                    <a:pt x="84" y="20"/>
                  </a:lnTo>
                  <a:lnTo>
                    <a:pt x="80" y="26"/>
                  </a:lnTo>
                  <a:lnTo>
                    <a:pt x="70" y="24"/>
                  </a:lnTo>
                  <a:lnTo>
                    <a:pt x="60" y="22"/>
                  </a:lnTo>
                  <a:lnTo>
                    <a:pt x="54" y="26"/>
                  </a:lnTo>
                  <a:lnTo>
                    <a:pt x="52" y="28"/>
                  </a:lnTo>
                  <a:lnTo>
                    <a:pt x="43" y="28"/>
                  </a:lnTo>
                  <a:lnTo>
                    <a:pt x="37" y="32"/>
                  </a:lnTo>
                  <a:lnTo>
                    <a:pt x="29" y="32"/>
                  </a:lnTo>
                  <a:lnTo>
                    <a:pt x="25" y="38"/>
                  </a:lnTo>
                  <a:lnTo>
                    <a:pt x="17" y="38"/>
                  </a:lnTo>
                  <a:lnTo>
                    <a:pt x="9" y="36"/>
                  </a:lnTo>
                  <a:lnTo>
                    <a:pt x="3" y="32"/>
                  </a:lnTo>
                  <a:lnTo>
                    <a:pt x="2" y="24"/>
                  </a:lnTo>
                  <a:lnTo>
                    <a:pt x="0" y="20"/>
                  </a:lnTo>
                  <a:lnTo>
                    <a:pt x="5" y="16"/>
                  </a:lnTo>
                  <a:lnTo>
                    <a:pt x="15" y="14"/>
                  </a:lnTo>
                  <a:lnTo>
                    <a:pt x="23" y="6"/>
                  </a:lnTo>
                  <a:lnTo>
                    <a:pt x="33" y="0"/>
                  </a:lnTo>
                  <a:lnTo>
                    <a:pt x="43" y="2"/>
                  </a:lnTo>
                  <a:close/>
                </a:path>
              </a:pathLst>
            </a:custGeom>
            <a:grpFill/>
            <a:ln w="7938" cap="rnd">
              <a:solidFill>
                <a:schemeClr val="bg2"/>
              </a:solidFill>
              <a:prstDash val="solid"/>
              <a:round/>
              <a:headEnd/>
              <a:tailEnd/>
            </a:ln>
          </p:spPr>
          <p:txBody>
            <a:bodyPr/>
            <a:lstStyle/>
            <a:p>
              <a:pPr>
                <a:defRPr/>
              </a:pPr>
              <a:endParaRPr lang="en-GB" dirty="0"/>
            </a:p>
          </p:txBody>
        </p:sp>
      </p:grpSp>
      <p:sp>
        <p:nvSpPr>
          <p:cNvPr id="1314" name="Østrig">
            <a:extLst>
              <a:ext uri="{FF2B5EF4-FFF2-40B4-BE49-F238E27FC236}">
                <a16:creationId xmlns:a16="http://schemas.microsoft.com/office/drawing/2014/main" id="{2E335020-D0BE-4FFF-8AF4-C1664D43A2A0}"/>
              </a:ext>
            </a:extLst>
          </p:cNvPr>
          <p:cNvSpPr>
            <a:spLocks/>
          </p:cNvSpPr>
          <p:nvPr/>
        </p:nvSpPr>
        <p:spPr bwMode="auto">
          <a:xfrm>
            <a:off x="7059685" y="3208322"/>
            <a:ext cx="171182" cy="75535"/>
          </a:xfrm>
          <a:custGeom>
            <a:avLst/>
            <a:gdLst>
              <a:gd name="T0" fmla="*/ 2147483647 w 123"/>
              <a:gd name="T1" fmla="*/ 2147483647 h 51"/>
              <a:gd name="T2" fmla="*/ 2147483647 w 123"/>
              <a:gd name="T3" fmla="*/ 2147483647 h 51"/>
              <a:gd name="T4" fmla="*/ 2147483647 w 123"/>
              <a:gd name="T5" fmla="*/ 2147483647 h 51"/>
              <a:gd name="T6" fmla="*/ 0 w 123"/>
              <a:gd name="T7" fmla="*/ 2147483647 h 51"/>
              <a:gd name="T8" fmla="*/ 2147483647 w 123"/>
              <a:gd name="T9" fmla="*/ 2147483647 h 51"/>
              <a:gd name="T10" fmla="*/ 2147483647 w 123"/>
              <a:gd name="T11" fmla="*/ 2147483647 h 51"/>
              <a:gd name="T12" fmla="*/ 2147483647 w 123"/>
              <a:gd name="T13" fmla="*/ 2147483647 h 51"/>
              <a:gd name="T14" fmla="*/ 2147483647 w 123"/>
              <a:gd name="T15" fmla="*/ 2147483647 h 51"/>
              <a:gd name="T16" fmla="*/ 2147483647 w 123"/>
              <a:gd name="T17" fmla="*/ 2147483647 h 51"/>
              <a:gd name="T18" fmla="*/ 2147483647 w 123"/>
              <a:gd name="T19" fmla="*/ 2147483647 h 51"/>
              <a:gd name="T20" fmla="*/ 2147483647 w 123"/>
              <a:gd name="T21" fmla="*/ 2147483647 h 51"/>
              <a:gd name="T22" fmla="*/ 2147483647 w 123"/>
              <a:gd name="T23" fmla="*/ 2147483647 h 51"/>
              <a:gd name="T24" fmla="*/ 2147483647 w 123"/>
              <a:gd name="T25" fmla="*/ 2147483647 h 51"/>
              <a:gd name="T26" fmla="*/ 2147483647 w 123"/>
              <a:gd name="T27" fmla="*/ 0 h 51"/>
              <a:gd name="T28" fmla="*/ 2147483647 w 123"/>
              <a:gd name="T29" fmla="*/ 2147483647 h 51"/>
              <a:gd name="T30" fmla="*/ 2147483647 w 123"/>
              <a:gd name="T31" fmla="*/ 2147483647 h 51"/>
              <a:gd name="T32" fmla="*/ 2147483647 w 123"/>
              <a:gd name="T33" fmla="*/ 2147483647 h 51"/>
              <a:gd name="T34" fmla="*/ 2147483647 w 123"/>
              <a:gd name="T35" fmla="*/ 2147483647 h 51"/>
              <a:gd name="T36" fmla="*/ 2147483647 w 123"/>
              <a:gd name="T37" fmla="*/ 2147483647 h 51"/>
              <a:gd name="T38" fmla="*/ 2147483647 w 123"/>
              <a:gd name="T39" fmla="*/ 2147483647 h 51"/>
              <a:gd name="T40" fmla="*/ 2147483647 w 123"/>
              <a:gd name="T41" fmla="*/ 2147483647 h 51"/>
              <a:gd name="T42" fmla="*/ 2147483647 w 123"/>
              <a:gd name="T43" fmla="*/ 2147483647 h 51"/>
              <a:gd name="T44" fmla="*/ 2147483647 w 123"/>
              <a:gd name="T45" fmla="*/ 2147483647 h 51"/>
              <a:gd name="T46" fmla="*/ 2147483647 w 123"/>
              <a:gd name="T47" fmla="*/ 2147483647 h 51"/>
              <a:gd name="T48" fmla="*/ 2147483647 w 123"/>
              <a:gd name="T49" fmla="*/ 2147483647 h 51"/>
              <a:gd name="T50" fmla="*/ 2147483647 w 123"/>
              <a:gd name="T51" fmla="*/ 2147483647 h 51"/>
              <a:gd name="T52" fmla="*/ 2147483647 w 123"/>
              <a:gd name="T53" fmla="*/ 2147483647 h 51"/>
              <a:gd name="T54" fmla="*/ 2147483647 w 123"/>
              <a:gd name="T55" fmla="*/ 2147483647 h 51"/>
              <a:gd name="T56" fmla="*/ 2147483647 w 123"/>
              <a:gd name="T57" fmla="*/ 2147483647 h 51"/>
              <a:gd name="T58" fmla="*/ 2147483647 w 123"/>
              <a:gd name="T59" fmla="*/ 2147483647 h 51"/>
              <a:gd name="T60" fmla="*/ 2147483647 w 123"/>
              <a:gd name="T61" fmla="*/ 2147483647 h 51"/>
              <a:gd name="T62" fmla="*/ 2147483647 w 123"/>
              <a:gd name="T63" fmla="*/ 2147483647 h 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3" h="51">
                <a:moveTo>
                  <a:pt x="14" y="45"/>
                </a:moveTo>
                <a:lnTo>
                  <a:pt x="12" y="41"/>
                </a:lnTo>
                <a:lnTo>
                  <a:pt x="8" y="41"/>
                </a:lnTo>
                <a:lnTo>
                  <a:pt x="0" y="39"/>
                </a:lnTo>
                <a:lnTo>
                  <a:pt x="2" y="33"/>
                </a:lnTo>
                <a:lnTo>
                  <a:pt x="18" y="33"/>
                </a:lnTo>
                <a:lnTo>
                  <a:pt x="30" y="31"/>
                </a:lnTo>
                <a:lnTo>
                  <a:pt x="40" y="25"/>
                </a:lnTo>
                <a:lnTo>
                  <a:pt x="52" y="25"/>
                </a:lnTo>
                <a:lnTo>
                  <a:pt x="52" y="17"/>
                </a:lnTo>
                <a:lnTo>
                  <a:pt x="67" y="10"/>
                </a:lnTo>
                <a:lnTo>
                  <a:pt x="67" y="4"/>
                </a:lnTo>
                <a:lnTo>
                  <a:pt x="83" y="6"/>
                </a:lnTo>
                <a:lnTo>
                  <a:pt x="85" y="0"/>
                </a:lnTo>
                <a:lnTo>
                  <a:pt x="104" y="8"/>
                </a:lnTo>
                <a:lnTo>
                  <a:pt x="114" y="8"/>
                </a:lnTo>
                <a:lnTo>
                  <a:pt x="116" y="12"/>
                </a:lnTo>
                <a:lnTo>
                  <a:pt x="118" y="19"/>
                </a:lnTo>
                <a:lnTo>
                  <a:pt x="123" y="23"/>
                </a:lnTo>
                <a:lnTo>
                  <a:pt x="114" y="27"/>
                </a:lnTo>
                <a:lnTo>
                  <a:pt x="108" y="33"/>
                </a:lnTo>
                <a:lnTo>
                  <a:pt x="106" y="39"/>
                </a:lnTo>
                <a:lnTo>
                  <a:pt x="100" y="43"/>
                </a:lnTo>
                <a:lnTo>
                  <a:pt x="87" y="49"/>
                </a:lnTo>
                <a:lnTo>
                  <a:pt x="75" y="51"/>
                </a:lnTo>
                <a:lnTo>
                  <a:pt x="65" y="47"/>
                </a:lnTo>
                <a:lnTo>
                  <a:pt x="50" y="49"/>
                </a:lnTo>
                <a:lnTo>
                  <a:pt x="40" y="45"/>
                </a:lnTo>
                <a:lnTo>
                  <a:pt x="40" y="39"/>
                </a:lnTo>
                <a:lnTo>
                  <a:pt x="26" y="39"/>
                </a:lnTo>
                <a:lnTo>
                  <a:pt x="24" y="45"/>
                </a:lnTo>
                <a:lnTo>
                  <a:pt x="14" y="45"/>
                </a:lnTo>
                <a:close/>
              </a:path>
            </a:pathLst>
          </a:custGeom>
          <a:solidFill>
            <a:schemeClr val="bg2"/>
          </a:solidFill>
          <a:ln w="9525">
            <a:solidFill>
              <a:schemeClr val="bg2"/>
            </a:solidFill>
            <a:round/>
            <a:headEnd/>
            <a:tailEnd/>
          </a:ln>
        </p:spPr>
        <p:txBody>
          <a:bodyPr/>
          <a:lstStyle/>
          <a:p>
            <a:endParaRPr lang="en-GB" dirty="0"/>
          </a:p>
        </p:txBody>
      </p:sp>
      <p:grpSp>
        <p:nvGrpSpPr>
          <p:cNvPr id="1315" name="Polen">
            <a:extLst>
              <a:ext uri="{FF2B5EF4-FFF2-40B4-BE49-F238E27FC236}">
                <a16:creationId xmlns:a16="http://schemas.microsoft.com/office/drawing/2014/main" id="{0295BE64-DB75-4551-997F-719F2C48CEC3}"/>
              </a:ext>
            </a:extLst>
          </p:cNvPr>
          <p:cNvGrpSpPr>
            <a:grpSpLocks/>
          </p:cNvGrpSpPr>
          <p:nvPr/>
        </p:nvGrpSpPr>
        <p:grpSpPr bwMode="auto">
          <a:xfrm>
            <a:off x="7163222" y="3036516"/>
            <a:ext cx="208456" cy="171804"/>
            <a:chOff x="2880" y="1942"/>
            <a:chExt cx="150" cy="116"/>
          </a:xfrm>
          <a:solidFill>
            <a:schemeClr val="accent2"/>
          </a:solidFill>
        </p:grpSpPr>
        <p:sp>
          <p:nvSpPr>
            <p:cNvPr id="1316" name="Freeform 499">
              <a:extLst>
                <a:ext uri="{FF2B5EF4-FFF2-40B4-BE49-F238E27FC236}">
                  <a16:creationId xmlns:a16="http://schemas.microsoft.com/office/drawing/2014/main" id="{DAEA6E48-87B1-4A9B-B47F-B34D7F4BB00A}"/>
                </a:ext>
              </a:extLst>
            </p:cNvPr>
            <p:cNvSpPr>
              <a:spLocks/>
            </p:cNvSpPr>
            <p:nvPr/>
          </p:nvSpPr>
          <p:spPr bwMode="auto">
            <a:xfrm>
              <a:off x="2880" y="1942"/>
              <a:ext cx="150" cy="116"/>
            </a:xfrm>
            <a:custGeom>
              <a:avLst/>
              <a:gdLst>
                <a:gd name="T0" fmla="*/ 0 w 150"/>
                <a:gd name="T1" fmla="*/ 19 h 116"/>
                <a:gd name="T2" fmla="*/ 15 w 150"/>
                <a:gd name="T3" fmla="*/ 15 h 116"/>
                <a:gd name="T4" fmla="*/ 31 w 150"/>
                <a:gd name="T5" fmla="*/ 9 h 116"/>
                <a:gd name="T6" fmla="*/ 46 w 150"/>
                <a:gd name="T7" fmla="*/ 0 h 116"/>
                <a:gd name="T8" fmla="*/ 64 w 150"/>
                <a:gd name="T9" fmla="*/ 0 h 116"/>
                <a:gd name="T10" fmla="*/ 68 w 150"/>
                <a:gd name="T11" fmla="*/ 8 h 116"/>
                <a:gd name="T12" fmla="*/ 86 w 150"/>
                <a:gd name="T13" fmla="*/ 8 h 116"/>
                <a:gd name="T14" fmla="*/ 105 w 150"/>
                <a:gd name="T15" fmla="*/ 8 h 116"/>
                <a:gd name="T16" fmla="*/ 130 w 150"/>
                <a:gd name="T17" fmla="*/ 6 h 116"/>
                <a:gd name="T18" fmla="*/ 136 w 150"/>
                <a:gd name="T19" fmla="*/ 11 h 116"/>
                <a:gd name="T20" fmla="*/ 140 w 150"/>
                <a:gd name="T21" fmla="*/ 15 h 116"/>
                <a:gd name="T22" fmla="*/ 144 w 150"/>
                <a:gd name="T23" fmla="*/ 27 h 116"/>
                <a:gd name="T24" fmla="*/ 148 w 150"/>
                <a:gd name="T25" fmla="*/ 31 h 116"/>
                <a:gd name="T26" fmla="*/ 148 w 150"/>
                <a:gd name="T27" fmla="*/ 44 h 116"/>
                <a:gd name="T28" fmla="*/ 140 w 150"/>
                <a:gd name="T29" fmla="*/ 44 h 116"/>
                <a:gd name="T30" fmla="*/ 138 w 150"/>
                <a:gd name="T31" fmla="*/ 50 h 116"/>
                <a:gd name="T32" fmla="*/ 144 w 150"/>
                <a:gd name="T33" fmla="*/ 54 h 116"/>
                <a:gd name="T34" fmla="*/ 144 w 150"/>
                <a:gd name="T35" fmla="*/ 68 h 116"/>
                <a:gd name="T36" fmla="*/ 146 w 150"/>
                <a:gd name="T37" fmla="*/ 73 h 116"/>
                <a:gd name="T38" fmla="*/ 148 w 150"/>
                <a:gd name="T39" fmla="*/ 81 h 116"/>
                <a:gd name="T40" fmla="*/ 150 w 150"/>
                <a:gd name="T41" fmla="*/ 85 h 116"/>
                <a:gd name="T42" fmla="*/ 140 w 150"/>
                <a:gd name="T43" fmla="*/ 91 h 116"/>
                <a:gd name="T44" fmla="*/ 132 w 150"/>
                <a:gd name="T45" fmla="*/ 98 h 116"/>
                <a:gd name="T46" fmla="*/ 129 w 150"/>
                <a:gd name="T47" fmla="*/ 106 h 116"/>
                <a:gd name="T48" fmla="*/ 127 w 150"/>
                <a:gd name="T49" fmla="*/ 116 h 116"/>
                <a:gd name="T50" fmla="*/ 123 w 150"/>
                <a:gd name="T51" fmla="*/ 112 h 116"/>
                <a:gd name="T52" fmla="*/ 113 w 150"/>
                <a:gd name="T53" fmla="*/ 108 h 116"/>
                <a:gd name="T54" fmla="*/ 105 w 150"/>
                <a:gd name="T55" fmla="*/ 108 h 116"/>
                <a:gd name="T56" fmla="*/ 95 w 150"/>
                <a:gd name="T57" fmla="*/ 112 h 116"/>
                <a:gd name="T58" fmla="*/ 86 w 150"/>
                <a:gd name="T59" fmla="*/ 114 h 116"/>
                <a:gd name="T60" fmla="*/ 82 w 150"/>
                <a:gd name="T61" fmla="*/ 106 h 116"/>
                <a:gd name="T62" fmla="*/ 72 w 150"/>
                <a:gd name="T63" fmla="*/ 104 h 116"/>
                <a:gd name="T64" fmla="*/ 64 w 150"/>
                <a:gd name="T65" fmla="*/ 98 h 116"/>
                <a:gd name="T66" fmla="*/ 56 w 150"/>
                <a:gd name="T67" fmla="*/ 95 h 116"/>
                <a:gd name="T68" fmla="*/ 50 w 150"/>
                <a:gd name="T69" fmla="*/ 91 h 116"/>
                <a:gd name="T70" fmla="*/ 42 w 150"/>
                <a:gd name="T71" fmla="*/ 89 h 116"/>
                <a:gd name="T72" fmla="*/ 41 w 150"/>
                <a:gd name="T73" fmla="*/ 93 h 116"/>
                <a:gd name="T74" fmla="*/ 33 w 150"/>
                <a:gd name="T75" fmla="*/ 91 h 116"/>
                <a:gd name="T76" fmla="*/ 31 w 150"/>
                <a:gd name="T77" fmla="*/ 83 h 116"/>
                <a:gd name="T78" fmla="*/ 23 w 150"/>
                <a:gd name="T79" fmla="*/ 81 h 116"/>
                <a:gd name="T80" fmla="*/ 11 w 150"/>
                <a:gd name="T81" fmla="*/ 75 h 116"/>
                <a:gd name="T82" fmla="*/ 7 w 150"/>
                <a:gd name="T83" fmla="*/ 68 h 116"/>
                <a:gd name="T84" fmla="*/ 7 w 150"/>
                <a:gd name="T85" fmla="*/ 44 h 116"/>
                <a:gd name="T86" fmla="*/ 0 w 150"/>
                <a:gd name="T87" fmla="*/ 40 h 116"/>
                <a:gd name="T88" fmla="*/ 4 w 150"/>
                <a:gd name="T89" fmla="*/ 29 h 116"/>
                <a:gd name="T90" fmla="*/ 0 w 150"/>
                <a:gd name="T91" fmla="*/ 19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0" h="116">
                  <a:moveTo>
                    <a:pt x="0" y="19"/>
                  </a:moveTo>
                  <a:lnTo>
                    <a:pt x="15" y="15"/>
                  </a:lnTo>
                  <a:lnTo>
                    <a:pt x="31" y="9"/>
                  </a:lnTo>
                  <a:lnTo>
                    <a:pt x="46" y="0"/>
                  </a:lnTo>
                  <a:lnTo>
                    <a:pt x="64" y="0"/>
                  </a:lnTo>
                  <a:lnTo>
                    <a:pt x="68" y="8"/>
                  </a:lnTo>
                  <a:lnTo>
                    <a:pt x="86" y="8"/>
                  </a:lnTo>
                  <a:lnTo>
                    <a:pt x="105" y="8"/>
                  </a:lnTo>
                  <a:lnTo>
                    <a:pt x="130" y="6"/>
                  </a:lnTo>
                  <a:lnTo>
                    <a:pt x="136" y="11"/>
                  </a:lnTo>
                  <a:lnTo>
                    <a:pt x="140" y="15"/>
                  </a:lnTo>
                  <a:lnTo>
                    <a:pt x="144" y="27"/>
                  </a:lnTo>
                  <a:lnTo>
                    <a:pt x="148" y="31"/>
                  </a:lnTo>
                  <a:lnTo>
                    <a:pt x="148" y="44"/>
                  </a:lnTo>
                  <a:lnTo>
                    <a:pt x="140" y="44"/>
                  </a:lnTo>
                  <a:lnTo>
                    <a:pt x="138" y="50"/>
                  </a:lnTo>
                  <a:lnTo>
                    <a:pt x="144" y="54"/>
                  </a:lnTo>
                  <a:lnTo>
                    <a:pt x="144" y="68"/>
                  </a:lnTo>
                  <a:lnTo>
                    <a:pt x="146" y="73"/>
                  </a:lnTo>
                  <a:lnTo>
                    <a:pt x="148" y="81"/>
                  </a:lnTo>
                  <a:lnTo>
                    <a:pt x="150" y="85"/>
                  </a:lnTo>
                  <a:lnTo>
                    <a:pt x="140" y="91"/>
                  </a:lnTo>
                  <a:lnTo>
                    <a:pt x="132" y="98"/>
                  </a:lnTo>
                  <a:lnTo>
                    <a:pt x="129" y="106"/>
                  </a:lnTo>
                  <a:lnTo>
                    <a:pt x="127" y="116"/>
                  </a:lnTo>
                  <a:lnTo>
                    <a:pt x="123" y="112"/>
                  </a:lnTo>
                  <a:lnTo>
                    <a:pt x="113" y="108"/>
                  </a:lnTo>
                  <a:lnTo>
                    <a:pt x="105" y="108"/>
                  </a:lnTo>
                  <a:lnTo>
                    <a:pt x="95" y="112"/>
                  </a:lnTo>
                  <a:lnTo>
                    <a:pt x="86" y="114"/>
                  </a:lnTo>
                  <a:lnTo>
                    <a:pt x="82" y="106"/>
                  </a:lnTo>
                  <a:lnTo>
                    <a:pt x="72" y="104"/>
                  </a:lnTo>
                  <a:lnTo>
                    <a:pt x="64" y="98"/>
                  </a:lnTo>
                  <a:lnTo>
                    <a:pt x="56" y="95"/>
                  </a:lnTo>
                  <a:lnTo>
                    <a:pt x="50" y="91"/>
                  </a:lnTo>
                  <a:lnTo>
                    <a:pt x="42" y="89"/>
                  </a:lnTo>
                  <a:lnTo>
                    <a:pt x="41" y="93"/>
                  </a:lnTo>
                  <a:lnTo>
                    <a:pt x="33" y="91"/>
                  </a:lnTo>
                  <a:lnTo>
                    <a:pt x="31" y="83"/>
                  </a:lnTo>
                  <a:lnTo>
                    <a:pt x="23" y="81"/>
                  </a:lnTo>
                  <a:lnTo>
                    <a:pt x="11" y="75"/>
                  </a:lnTo>
                  <a:lnTo>
                    <a:pt x="7" y="68"/>
                  </a:lnTo>
                  <a:lnTo>
                    <a:pt x="7" y="44"/>
                  </a:lnTo>
                  <a:lnTo>
                    <a:pt x="0" y="40"/>
                  </a:lnTo>
                  <a:lnTo>
                    <a:pt x="4" y="29"/>
                  </a:lnTo>
                  <a:lnTo>
                    <a:pt x="0" y="19"/>
                  </a:lnTo>
                  <a:close/>
                </a:path>
              </a:pathLst>
            </a:custGeom>
            <a:grpFill/>
            <a:ln w="9525">
              <a:solidFill>
                <a:schemeClr val="accent2"/>
              </a:solidFill>
              <a:round/>
              <a:headEnd/>
              <a:tailEnd/>
            </a:ln>
          </p:spPr>
          <p:txBody>
            <a:bodyPr/>
            <a:lstStyle/>
            <a:p>
              <a:pPr>
                <a:defRPr/>
              </a:pPr>
              <a:endParaRPr lang="en-GB" dirty="0"/>
            </a:p>
          </p:txBody>
        </p:sp>
        <p:sp>
          <p:nvSpPr>
            <p:cNvPr id="1317" name="Freeform 500">
              <a:extLst>
                <a:ext uri="{FF2B5EF4-FFF2-40B4-BE49-F238E27FC236}">
                  <a16:creationId xmlns:a16="http://schemas.microsoft.com/office/drawing/2014/main" id="{017F7CAA-31B1-44A0-9476-9AB9A8236F52}"/>
                </a:ext>
              </a:extLst>
            </p:cNvPr>
            <p:cNvSpPr>
              <a:spLocks/>
            </p:cNvSpPr>
            <p:nvPr/>
          </p:nvSpPr>
          <p:spPr bwMode="auto">
            <a:xfrm>
              <a:off x="2880" y="1942"/>
              <a:ext cx="150" cy="116"/>
            </a:xfrm>
            <a:custGeom>
              <a:avLst/>
              <a:gdLst>
                <a:gd name="T0" fmla="*/ 0 w 150"/>
                <a:gd name="T1" fmla="*/ 19 h 116"/>
                <a:gd name="T2" fmla="*/ 15 w 150"/>
                <a:gd name="T3" fmla="*/ 15 h 116"/>
                <a:gd name="T4" fmla="*/ 31 w 150"/>
                <a:gd name="T5" fmla="*/ 9 h 116"/>
                <a:gd name="T6" fmla="*/ 46 w 150"/>
                <a:gd name="T7" fmla="*/ 0 h 116"/>
                <a:gd name="T8" fmla="*/ 64 w 150"/>
                <a:gd name="T9" fmla="*/ 0 h 116"/>
                <a:gd name="T10" fmla="*/ 68 w 150"/>
                <a:gd name="T11" fmla="*/ 8 h 116"/>
                <a:gd name="T12" fmla="*/ 86 w 150"/>
                <a:gd name="T13" fmla="*/ 8 h 116"/>
                <a:gd name="T14" fmla="*/ 105 w 150"/>
                <a:gd name="T15" fmla="*/ 8 h 116"/>
                <a:gd name="T16" fmla="*/ 130 w 150"/>
                <a:gd name="T17" fmla="*/ 6 h 116"/>
                <a:gd name="T18" fmla="*/ 136 w 150"/>
                <a:gd name="T19" fmla="*/ 11 h 116"/>
                <a:gd name="T20" fmla="*/ 140 w 150"/>
                <a:gd name="T21" fmla="*/ 15 h 116"/>
                <a:gd name="T22" fmla="*/ 144 w 150"/>
                <a:gd name="T23" fmla="*/ 27 h 116"/>
                <a:gd name="T24" fmla="*/ 148 w 150"/>
                <a:gd name="T25" fmla="*/ 31 h 116"/>
                <a:gd name="T26" fmla="*/ 148 w 150"/>
                <a:gd name="T27" fmla="*/ 44 h 116"/>
                <a:gd name="T28" fmla="*/ 140 w 150"/>
                <a:gd name="T29" fmla="*/ 44 h 116"/>
                <a:gd name="T30" fmla="*/ 138 w 150"/>
                <a:gd name="T31" fmla="*/ 50 h 116"/>
                <a:gd name="T32" fmla="*/ 144 w 150"/>
                <a:gd name="T33" fmla="*/ 54 h 116"/>
                <a:gd name="T34" fmla="*/ 144 w 150"/>
                <a:gd name="T35" fmla="*/ 68 h 116"/>
                <a:gd name="T36" fmla="*/ 146 w 150"/>
                <a:gd name="T37" fmla="*/ 73 h 116"/>
                <a:gd name="T38" fmla="*/ 148 w 150"/>
                <a:gd name="T39" fmla="*/ 81 h 116"/>
                <a:gd name="T40" fmla="*/ 150 w 150"/>
                <a:gd name="T41" fmla="*/ 85 h 116"/>
                <a:gd name="T42" fmla="*/ 140 w 150"/>
                <a:gd name="T43" fmla="*/ 91 h 116"/>
                <a:gd name="T44" fmla="*/ 132 w 150"/>
                <a:gd name="T45" fmla="*/ 98 h 116"/>
                <a:gd name="T46" fmla="*/ 129 w 150"/>
                <a:gd name="T47" fmla="*/ 106 h 116"/>
                <a:gd name="T48" fmla="*/ 127 w 150"/>
                <a:gd name="T49" fmla="*/ 116 h 116"/>
                <a:gd name="T50" fmla="*/ 123 w 150"/>
                <a:gd name="T51" fmla="*/ 112 h 116"/>
                <a:gd name="T52" fmla="*/ 113 w 150"/>
                <a:gd name="T53" fmla="*/ 108 h 116"/>
                <a:gd name="T54" fmla="*/ 105 w 150"/>
                <a:gd name="T55" fmla="*/ 108 h 116"/>
                <a:gd name="T56" fmla="*/ 95 w 150"/>
                <a:gd name="T57" fmla="*/ 112 h 116"/>
                <a:gd name="T58" fmla="*/ 86 w 150"/>
                <a:gd name="T59" fmla="*/ 114 h 116"/>
                <a:gd name="T60" fmla="*/ 82 w 150"/>
                <a:gd name="T61" fmla="*/ 106 h 116"/>
                <a:gd name="T62" fmla="*/ 72 w 150"/>
                <a:gd name="T63" fmla="*/ 104 h 116"/>
                <a:gd name="T64" fmla="*/ 64 w 150"/>
                <a:gd name="T65" fmla="*/ 98 h 116"/>
                <a:gd name="T66" fmla="*/ 56 w 150"/>
                <a:gd name="T67" fmla="*/ 95 h 116"/>
                <a:gd name="T68" fmla="*/ 50 w 150"/>
                <a:gd name="T69" fmla="*/ 91 h 116"/>
                <a:gd name="T70" fmla="*/ 42 w 150"/>
                <a:gd name="T71" fmla="*/ 89 h 116"/>
                <a:gd name="T72" fmla="*/ 41 w 150"/>
                <a:gd name="T73" fmla="*/ 93 h 116"/>
                <a:gd name="T74" fmla="*/ 33 w 150"/>
                <a:gd name="T75" fmla="*/ 91 h 116"/>
                <a:gd name="T76" fmla="*/ 31 w 150"/>
                <a:gd name="T77" fmla="*/ 83 h 116"/>
                <a:gd name="T78" fmla="*/ 23 w 150"/>
                <a:gd name="T79" fmla="*/ 81 h 116"/>
                <a:gd name="T80" fmla="*/ 11 w 150"/>
                <a:gd name="T81" fmla="*/ 75 h 116"/>
                <a:gd name="T82" fmla="*/ 7 w 150"/>
                <a:gd name="T83" fmla="*/ 68 h 116"/>
                <a:gd name="T84" fmla="*/ 7 w 150"/>
                <a:gd name="T85" fmla="*/ 44 h 116"/>
                <a:gd name="T86" fmla="*/ 0 w 150"/>
                <a:gd name="T87" fmla="*/ 40 h 116"/>
                <a:gd name="T88" fmla="*/ 4 w 150"/>
                <a:gd name="T89" fmla="*/ 29 h 116"/>
                <a:gd name="T90" fmla="*/ 0 w 150"/>
                <a:gd name="T91" fmla="*/ 19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0" h="116">
                  <a:moveTo>
                    <a:pt x="0" y="19"/>
                  </a:moveTo>
                  <a:lnTo>
                    <a:pt x="15" y="15"/>
                  </a:lnTo>
                  <a:lnTo>
                    <a:pt x="31" y="9"/>
                  </a:lnTo>
                  <a:lnTo>
                    <a:pt x="46" y="0"/>
                  </a:lnTo>
                  <a:lnTo>
                    <a:pt x="64" y="0"/>
                  </a:lnTo>
                  <a:lnTo>
                    <a:pt x="68" y="8"/>
                  </a:lnTo>
                  <a:lnTo>
                    <a:pt x="86" y="8"/>
                  </a:lnTo>
                  <a:lnTo>
                    <a:pt x="105" y="8"/>
                  </a:lnTo>
                  <a:lnTo>
                    <a:pt x="130" y="6"/>
                  </a:lnTo>
                  <a:lnTo>
                    <a:pt x="136" y="11"/>
                  </a:lnTo>
                  <a:lnTo>
                    <a:pt x="140" y="15"/>
                  </a:lnTo>
                  <a:lnTo>
                    <a:pt x="144" y="27"/>
                  </a:lnTo>
                  <a:lnTo>
                    <a:pt x="148" y="31"/>
                  </a:lnTo>
                  <a:lnTo>
                    <a:pt x="148" y="44"/>
                  </a:lnTo>
                  <a:lnTo>
                    <a:pt x="140" y="44"/>
                  </a:lnTo>
                  <a:lnTo>
                    <a:pt x="138" y="50"/>
                  </a:lnTo>
                  <a:lnTo>
                    <a:pt x="144" y="54"/>
                  </a:lnTo>
                  <a:lnTo>
                    <a:pt x="144" y="68"/>
                  </a:lnTo>
                  <a:lnTo>
                    <a:pt x="146" y="73"/>
                  </a:lnTo>
                  <a:lnTo>
                    <a:pt x="148" y="81"/>
                  </a:lnTo>
                  <a:lnTo>
                    <a:pt x="150" y="85"/>
                  </a:lnTo>
                  <a:lnTo>
                    <a:pt x="140" y="91"/>
                  </a:lnTo>
                  <a:lnTo>
                    <a:pt x="132" y="98"/>
                  </a:lnTo>
                  <a:lnTo>
                    <a:pt x="129" y="106"/>
                  </a:lnTo>
                  <a:lnTo>
                    <a:pt x="127" y="116"/>
                  </a:lnTo>
                  <a:lnTo>
                    <a:pt x="123" y="112"/>
                  </a:lnTo>
                  <a:lnTo>
                    <a:pt x="113" y="108"/>
                  </a:lnTo>
                  <a:lnTo>
                    <a:pt x="105" y="108"/>
                  </a:lnTo>
                  <a:lnTo>
                    <a:pt x="95" y="112"/>
                  </a:lnTo>
                  <a:lnTo>
                    <a:pt x="86" y="114"/>
                  </a:lnTo>
                  <a:lnTo>
                    <a:pt x="82" y="106"/>
                  </a:lnTo>
                  <a:lnTo>
                    <a:pt x="72" y="104"/>
                  </a:lnTo>
                  <a:lnTo>
                    <a:pt x="64" y="98"/>
                  </a:lnTo>
                  <a:lnTo>
                    <a:pt x="56" y="95"/>
                  </a:lnTo>
                  <a:lnTo>
                    <a:pt x="50" y="91"/>
                  </a:lnTo>
                  <a:lnTo>
                    <a:pt x="42" y="89"/>
                  </a:lnTo>
                  <a:lnTo>
                    <a:pt x="41" y="93"/>
                  </a:lnTo>
                  <a:lnTo>
                    <a:pt x="33" y="91"/>
                  </a:lnTo>
                  <a:lnTo>
                    <a:pt x="31" y="83"/>
                  </a:lnTo>
                  <a:lnTo>
                    <a:pt x="23" y="81"/>
                  </a:lnTo>
                  <a:lnTo>
                    <a:pt x="11" y="75"/>
                  </a:lnTo>
                  <a:lnTo>
                    <a:pt x="7" y="68"/>
                  </a:lnTo>
                  <a:lnTo>
                    <a:pt x="7" y="44"/>
                  </a:lnTo>
                  <a:lnTo>
                    <a:pt x="0" y="40"/>
                  </a:lnTo>
                  <a:lnTo>
                    <a:pt x="4" y="29"/>
                  </a:lnTo>
                  <a:lnTo>
                    <a:pt x="0" y="19"/>
                  </a:lnTo>
                  <a:close/>
                </a:path>
              </a:pathLst>
            </a:custGeom>
            <a:grpFill/>
            <a:ln w="7938" cap="rnd">
              <a:solidFill>
                <a:schemeClr val="accent2"/>
              </a:solidFill>
              <a:prstDash val="solid"/>
              <a:round/>
              <a:headEnd/>
              <a:tailEnd/>
            </a:ln>
          </p:spPr>
          <p:txBody>
            <a:bodyPr/>
            <a:lstStyle/>
            <a:p>
              <a:pPr>
                <a:defRPr/>
              </a:pPr>
              <a:endParaRPr lang="en-GB" dirty="0"/>
            </a:p>
          </p:txBody>
        </p:sp>
      </p:grpSp>
      <p:grpSp>
        <p:nvGrpSpPr>
          <p:cNvPr id="1318" name="Ungarn">
            <a:extLst>
              <a:ext uri="{FF2B5EF4-FFF2-40B4-BE49-F238E27FC236}">
                <a16:creationId xmlns:a16="http://schemas.microsoft.com/office/drawing/2014/main" id="{42EC848B-2F5F-4FFE-B738-A76799D5D918}"/>
              </a:ext>
            </a:extLst>
          </p:cNvPr>
          <p:cNvGrpSpPr>
            <a:grpSpLocks/>
          </p:cNvGrpSpPr>
          <p:nvPr/>
        </p:nvGrpSpPr>
        <p:grpSpPr bwMode="auto">
          <a:xfrm>
            <a:off x="7207399" y="3223131"/>
            <a:ext cx="135289" cy="79978"/>
            <a:chOff x="2911" y="2068"/>
            <a:chExt cx="98" cy="54"/>
          </a:xfrm>
          <a:solidFill>
            <a:schemeClr val="bg2"/>
          </a:solidFill>
        </p:grpSpPr>
        <p:sp>
          <p:nvSpPr>
            <p:cNvPr id="1319" name="Freeform 502">
              <a:extLst>
                <a:ext uri="{FF2B5EF4-FFF2-40B4-BE49-F238E27FC236}">
                  <a16:creationId xmlns:a16="http://schemas.microsoft.com/office/drawing/2014/main" id="{49ECC7A6-DEAC-4C23-8679-F715072185AE}"/>
                </a:ext>
              </a:extLst>
            </p:cNvPr>
            <p:cNvSpPr>
              <a:spLocks/>
            </p:cNvSpPr>
            <p:nvPr/>
          </p:nvSpPr>
          <p:spPr bwMode="auto">
            <a:xfrm>
              <a:off x="2911" y="2068"/>
              <a:ext cx="98" cy="54"/>
            </a:xfrm>
            <a:custGeom>
              <a:avLst/>
              <a:gdLst>
                <a:gd name="T0" fmla="*/ 0 w 98"/>
                <a:gd name="T1" fmla="*/ 29 h 54"/>
                <a:gd name="T2" fmla="*/ 2 w 98"/>
                <a:gd name="T3" fmla="*/ 23 h 54"/>
                <a:gd name="T4" fmla="*/ 8 w 98"/>
                <a:gd name="T5" fmla="*/ 17 h 54"/>
                <a:gd name="T6" fmla="*/ 17 w 98"/>
                <a:gd name="T7" fmla="*/ 13 h 54"/>
                <a:gd name="T8" fmla="*/ 33 w 98"/>
                <a:gd name="T9" fmla="*/ 15 h 54"/>
                <a:gd name="T10" fmla="*/ 37 w 98"/>
                <a:gd name="T11" fmla="*/ 10 h 54"/>
                <a:gd name="T12" fmla="*/ 45 w 98"/>
                <a:gd name="T13" fmla="*/ 10 h 54"/>
                <a:gd name="T14" fmla="*/ 51 w 98"/>
                <a:gd name="T15" fmla="*/ 6 h 54"/>
                <a:gd name="T16" fmla="*/ 60 w 98"/>
                <a:gd name="T17" fmla="*/ 6 h 54"/>
                <a:gd name="T18" fmla="*/ 62 w 98"/>
                <a:gd name="T19" fmla="*/ 4 h 54"/>
                <a:gd name="T20" fmla="*/ 68 w 98"/>
                <a:gd name="T21" fmla="*/ 0 h 54"/>
                <a:gd name="T22" fmla="*/ 88 w 98"/>
                <a:gd name="T23" fmla="*/ 4 h 54"/>
                <a:gd name="T24" fmla="*/ 94 w 98"/>
                <a:gd name="T25" fmla="*/ 7 h 54"/>
                <a:gd name="T26" fmla="*/ 98 w 98"/>
                <a:gd name="T27" fmla="*/ 13 h 54"/>
                <a:gd name="T28" fmla="*/ 90 w 98"/>
                <a:gd name="T29" fmla="*/ 21 h 54"/>
                <a:gd name="T30" fmla="*/ 80 w 98"/>
                <a:gd name="T31" fmla="*/ 34 h 54"/>
                <a:gd name="T32" fmla="*/ 66 w 98"/>
                <a:gd name="T33" fmla="*/ 48 h 54"/>
                <a:gd name="T34" fmla="*/ 47 w 98"/>
                <a:gd name="T35" fmla="*/ 48 h 54"/>
                <a:gd name="T36" fmla="*/ 39 w 98"/>
                <a:gd name="T37" fmla="*/ 52 h 54"/>
                <a:gd name="T38" fmla="*/ 21 w 98"/>
                <a:gd name="T39" fmla="*/ 54 h 54"/>
                <a:gd name="T40" fmla="*/ 10 w 98"/>
                <a:gd name="T41" fmla="*/ 44 h 54"/>
                <a:gd name="T42" fmla="*/ 2 w 98"/>
                <a:gd name="T43" fmla="*/ 37 h 54"/>
                <a:gd name="T44" fmla="*/ 0 w 98"/>
                <a:gd name="T45" fmla="*/ 29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 h="54">
                  <a:moveTo>
                    <a:pt x="0" y="29"/>
                  </a:moveTo>
                  <a:lnTo>
                    <a:pt x="2" y="23"/>
                  </a:lnTo>
                  <a:lnTo>
                    <a:pt x="8" y="17"/>
                  </a:lnTo>
                  <a:lnTo>
                    <a:pt x="17" y="13"/>
                  </a:lnTo>
                  <a:lnTo>
                    <a:pt x="33" y="15"/>
                  </a:lnTo>
                  <a:lnTo>
                    <a:pt x="37" y="10"/>
                  </a:lnTo>
                  <a:lnTo>
                    <a:pt x="45" y="10"/>
                  </a:lnTo>
                  <a:lnTo>
                    <a:pt x="51" y="6"/>
                  </a:lnTo>
                  <a:lnTo>
                    <a:pt x="60" y="6"/>
                  </a:lnTo>
                  <a:lnTo>
                    <a:pt x="62" y="4"/>
                  </a:lnTo>
                  <a:lnTo>
                    <a:pt x="68" y="0"/>
                  </a:lnTo>
                  <a:lnTo>
                    <a:pt x="88" y="4"/>
                  </a:lnTo>
                  <a:lnTo>
                    <a:pt x="94" y="7"/>
                  </a:lnTo>
                  <a:lnTo>
                    <a:pt x="98" y="13"/>
                  </a:lnTo>
                  <a:lnTo>
                    <a:pt x="90" y="21"/>
                  </a:lnTo>
                  <a:lnTo>
                    <a:pt x="80" y="34"/>
                  </a:lnTo>
                  <a:lnTo>
                    <a:pt x="66" y="48"/>
                  </a:lnTo>
                  <a:lnTo>
                    <a:pt x="47" y="48"/>
                  </a:lnTo>
                  <a:lnTo>
                    <a:pt x="39" y="52"/>
                  </a:lnTo>
                  <a:lnTo>
                    <a:pt x="21" y="54"/>
                  </a:lnTo>
                  <a:lnTo>
                    <a:pt x="10" y="44"/>
                  </a:lnTo>
                  <a:lnTo>
                    <a:pt x="2" y="37"/>
                  </a:lnTo>
                  <a:lnTo>
                    <a:pt x="0" y="29"/>
                  </a:lnTo>
                  <a:close/>
                </a:path>
              </a:pathLst>
            </a:custGeom>
            <a:grpFill/>
            <a:ln w="9525">
              <a:solidFill>
                <a:schemeClr val="bg2"/>
              </a:solidFill>
              <a:round/>
              <a:headEnd/>
              <a:tailEnd/>
            </a:ln>
          </p:spPr>
          <p:txBody>
            <a:bodyPr/>
            <a:lstStyle/>
            <a:p>
              <a:pPr>
                <a:defRPr/>
              </a:pPr>
              <a:endParaRPr lang="en-GB" dirty="0"/>
            </a:p>
          </p:txBody>
        </p:sp>
        <p:sp>
          <p:nvSpPr>
            <p:cNvPr id="1320" name="Freeform 503">
              <a:extLst>
                <a:ext uri="{FF2B5EF4-FFF2-40B4-BE49-F238E27FC236}">
                  <a16:creationId xmlns:a16="http://schemas.microsoft.com/office/drawing/2014/main" id="{62BFD88A-5EC8-45D4-9063-BEC7D6B57630}"/>
                </a:ext>
              </a:extLst>
            </p:cNvPr>
            <p:cNvSpPr>
              <a:spLocks/>
            </p:cNvSpPr>
            <p:nvPr/>
          </p:nvSpPr>
          <p:spPr bwMode="auto">
            <a:xfrm>
              <a:off x="2911" y="2068"/>
              <a:ext cx="98" cy="54"/>
            </a:xfrm>
            <a:custGeom>
              <a:avLst/>
              <a:gdLst>
                <a:gd name="T0" fmla="*/ 0 w 98"/>
                <a:gd name="T1" fmla="*/ 29 h 54"/>
                <a:gd name="T2" fmla="*/ 2 w 98"/>
                <a:gd name="T3" fmla="*/ 23 h 54"/>
                <a:gd name="T4" fmla="*/ 8 w 98"/>
                <a:gd name="T5" fmla="*/ 17 h 54"/>
                <a:gd name="T6" fmla="*/ 17 w 98"/>
                <a:gd name="T7" fmla="*/ 13 h 54"/>
                <a:gd name="T8" fmla="*/ 33 w 98"/>
                <a:gd name="T9" fmla="*/ 15 h 54"/>
                <a:gd name="T10" fmla="*/ 37 w 98"/>
                <a:gd name="T11" fmla="*/ 10 h 54"/>
                <a:gd name="T12" fmla="*/ 45 w 98"/>
                <a:gd name="T13" fmla="*/ 10 h 54"/>
                <a:gd name="T14" fmla="*/ 51 w 98"/>
                <a:gd name="T15" fmla="*/ 6 h 54"/>
                <a:gd name="T16" fmla="*/ 60 w 98"/>
                <a:gd name="T17" fmla="*/ 6 h 54"/>
                <a:gd name="T18" fmla="*/ 62 w 98"/>
                <a:gd name="T19" fmla="*/ 4 h 54"/>
                <a:gd name="T20" fmla="*/ 68 w 98"/>
                <a:gd name="T21" fmla="*/ 0 h 54"/>
                <a:gd name="T22" fmla="*/ 88 w 98"/>
                <a:gd name="T23" fmla="*/ 4 h 54"/>
                <a:gd name="T24" fmla="*/ 94 w 98"/>
                <a:gd name="T25" fmla="*/ 7 h 54"/>
                <a:gd name="T26" fmla="*/ 98 w 98"/>
                <a:gd name="T27" fmla="*/ 13 h 54"/>
                <a:gd name="T28" fmla="*/ 90 w 98"/>
                <a:gd name="T29" fmla="*/ 21 h 54"/>
                <a:gd name="T30" fmla="*/ 80 w 98"/>
                <a:gd name="T31" fmla="*/ 34 h 54"/>
                <a:gd name="T32" fmla="*/ 66 w 98"/>
                <a:gd name="T33" fmla="*/ 48 h 54"/>
                <a:gd name="T34" fmla="*/ 47 w 98"/>
                <a:gd name="T35" fmla="*/ 48 h 54"/>
                <a:gd name="T36" fmla="*/ 39 w 98"/>
                <a:gd name="T37" fmla="*/ 52 h 54"/>
                <a:gd name="T38" fmla="*/ 21 w 98"/>
                <a:gd name="T39" fmla="*/ 54 h 54"/>
                <a:gd name="T40" fmla="*/ 10 w 98"/>
                <a:gd name="T41" fmla="*/ 44 h 54"/>
                <a:gd name="T42" fmla="*/ 2 w 98"/>
                <a:gd name="T43" fmla="*/ 37 h 54"/>
                <a:gd name="T44" fmla="*/ 0 w 98"/>
                <a:gd name="T45" fmla="*/ 29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 h="54">
                  <a:moveTo>
                    <a:pt x="0" y="29"/>
                  </a:moveTo>
                  <a:lnTo>
                    <a:pt x="2" y="23"/>
                  </a:lnTo>
                  <a:lnTo>
                    <a:pt x="8" y="17"/>
                  </a:lnTo>
                  <a:lnTo>
                    <a:pt x="17" y="13"/>
                  </a:lnTo>
                  <a:lnTo>
                    <a:pt x="33" y="15"/>
                  </a:lnTo>
                  <a:lnTo>
                    <a:pt x="37" y="10"/>
                  </a:lnTo>
                  <a:lnTo>
                    <a:pt x="45" y="10"/>
                  </a:lnTo>
                  <a:lnTo>
                    <a:pt x="51" y="6"/>
                  </a:lnTo>
                  <a:lnTo>
                    <a:pt x="60" y="6"/>
                  </a:lnTo>
                  <a:lnTo>
                    <a:pt x="62" y="4"/>
                  </a:lnTo>
                  <a:lnTo>
                    <a:pt x="68" y="0"/>
                  </a:lnTo>
                  <a:lnTo>
                    <a:pt x="88" y="4"/>
                  </a:lnTo>
                  <a:lnTo>
                    <a:pt x="94" y="7"/>
                  </a:lnTo>
                  <a:lnTo>
                    <a:pt x="98" y="13"/>
                  </a:lnTo>
                  <a:lnTo>
                    <a:pt x="90" y="21"/>
                  </a:lnTo>
                  <a:lnTo>
                    <a:pt x="80" y="34"/>
                  </a:lnTo>
                  <a:lnTo>
                    <a:pt x="66" y="48"/>
                  </a:lnTo>
                  <a:lnTo>
                    <a:pt x="47" y="48"/>
                  </a:lnTo>
                  <a:lnTo>
                    <a:pt x="39" y="52"/>
                  </a:lnTo>
                  <a:lnTo>
                    <a:pt x="21" y="54"/>
                  </a:lnTo>
                  <a:lnTo>
                    <a:pt x="10" y="44"/>
                  </a:lnTo>
                  <a:lnTo>
                    <a:pt x="2" y="37"/>
                  </a:lnTo>
                  <a:lnTo>
                    <a:pt x="0" y="29"/>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21" name="Slovenien">
            <a:extLst>
              <a:ext uri="{FF2B5EF4-FFF2-40B4-BE49-F238E27FC236}">
                <a16:creationId xmlns:a16="http://schemas.microsoft.com/office/drawing/2014/main" id="{3E624484-1E76-49BE-84DF-61BDB378B3EC}"/>
              </a:ext>
            </a:extLst>
          </p:cNvPr>
          <p:cNvGrpSpPr>
            <a:grpSpLocks/>
          </p:cNvGrpSpPr>
          <p:nvPr/>
        </p:nvGrpSpPr>
        <p:grpSpPr bwMode="auto">
          <a:xfrm>
            <a:off x="7138373" y="3266084"/>
            <a:ext cx="71786" cy="42951"/>
            <a:chOff x="2862" y="2097"/>
            <a:chExt cx="51" cy="29"/>
          </a:xfrm>
          <a:solidFill>
            <a:schemeClr val="bg2"/>
          </a:solidFill>
        </p:grpSpPr>
        <p:sp>
          <p:nvSpPr>
            <p:cNvPr id="1322" name="Freeform 505">
              <a:extLst>
                <a:ext uri="{FF2B5EF4-FFF2-40B4-BE49-F238E27FC236}">
                  <a16:creationId xmlns:a16="http://schemas.microsoft.com/office/drawing/2014/main" id="{67120CB2-5BE9-4491-A370-A516F906924B}"/>
                </a:ext>
              </a:extLst>
            </p:cNvPr>
            <p:cNvSpPr>
              <a:spLocks/>
            </p:cNvSpPr>
            <p:nvPr/>
          </p:nvSpPr>
          <p:spPr bwMode="auto">
            <a:xfrm>
              <a:off x="2862" y="2097"/>
              <a:ext cx="51" cy="29"/>
            </a:xfrm>
            <a:custGeom>
              <a:avLst/>
              <a:gdLst>
                <a:gd name="T0" fmla="*/ 10 w 51"/>
                <a:gd name="T1" fmla="*/ 27 h 29"/>
                <a:gd name="T2" fmla="*/ 20 w 51"/>
                <a:gd name="T3" fmla="*/ 29 h 29"/>
                <a:gd name="T4" fmla="*/ 31 w 51"/>
                <a:gd name="T5" fmla="*/ 27 h 29"/>
                <a:gd name="T6" fmla="*/ 37 w 51"/>
                <a:gd name="T7" fmla="*/ 21 h 29"/>
                <a:gd name="T8" fmla="*/ 43 w 51"/>
                <a:gd name="T9" fmla="*/ 15 h 29"/>
                <a:gd name="T10" fmla="*/ 51 w 51"/>
                <a:gd name="T11" fmla="*/ 8 h 29"/>
                <a:gd name="T12" fmla="*/ 49 w 51"/>
                <a:gd name="T13" fmla="*/ 0 h 29"/>
                <a:gd name="T14" fmla="*/ 43 w 51"/>
                <a:gd name="T15" fmla="*/ 4 h 29"/>
                <a:gd name="T16" fmla="*/ 29 w 51"/>
                <a:gd name="T17" fmla="*/ 10 h 29"/>
                <a:gd name="T18" fmla="*/ 18 w 51"/>
                <a:gd name="T19" fmla="*/ 12 h 29"/>
                <a:gd name="T20" fmla="*/ 8 w 51"/>
                <a:gd name="T21" fmla="*/ 8 h 29"/>
                <a:gd name="T22" fmla="*/ 2 w 51"/>
                <a:gd name="T23" fmla="*/ 15 h 29"/>
                <a:gd name="T24" fmla="*/ 0 w 51"/>
                <a:gd name="T25" fmla="*/ 23 h 29"/>
                <a:gd name="T26" fmla="*/ 10 w 51"/>
                <a:gd name="T27" fmla="*/ 27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29">
                  <a:moveTo>
                    <a:pt x="10" y="27"/>
                  </a:moveTo>
                  <a:lnTo>
                    <a:pt x="20" y="29"/>
                  </a:lnTo>
                  <a:lnTo>
                    <a:pt x="31" y="27"/>
                  </a:lnTo>
                  <a:lnTo>
                    <a:pt x="37" y="21"/>
                  </a:lnTo>
                  <a:lnTo>
                    <a:pt x="43" y="15"/>
                  </a:lnTo>
                  <a:lnTo>
                    <a:pt x="51" y="8"/>
                  </a:lnTo>
                  <a:lnTo>
                    <a:pt x="49" y="0"/>
                  </a:lnTo>
                  <a:lnTo>
                    <a:pt x="43" y="4"/>
                  </a:lnTo>
                  <a:lnTo>
                    <a:pt x="29" y="10"/>
                  </a:lnTo>
                  <a:lnTo>
                    <a:pt x="18" y="12"/>
                  </a:lnTo>
                  <a:lnTo>
                    <a:pt x="8" y="8"/>
                  </a:lnTo>
                  <a:lnTo>
                    <a:pt x="2" y="15"/>
                  </a:lnTo>
                  <a:lnTo>
                    <a:pt x="0" y="23"/>
                  </a:lnTo>
                  <a:lnTo>
                    <a:pt x="10" y="27"/>
                  </a:lnTo>
                  <a:close/>
                </a:path>
              </a:pathLst>
            </a:custGeom>
            <a:grpFill/>
            <a:ln w="9525">
              <a:solidFill>
                <a:schemeClr val="bg2"/>
              </a:solidFill>
              <a:round/>
              <a:headEnd/>
              <a:tailEnd/>
            </a:ln>
          </p:spPr>
          <p:txBody>
            <a:bodyPr/>
            <a:lstStyle/>
            <a:p>
              <a:pPr>
                <a:defRPr/>
              </a:pPr>
              <a:endParaRPr lang="en-GB" dirty="0"/>
            </a:p>
          </p:txBody>
        </p:sp>
        <p:sp>
          <p:nvSpPr>
            <p:cNvPr id="1323" name="Freeform 506">
              <a:extLst>
                <a:ext uri="{FF2B5EF4-FFF2-40B4-BE49-F238E27FC236}">
                  <a16:creationId xmlns:a16="http://schemas.microsoft.com/office/drawing/2014/main" id="{A4B9CAE1-8923-4103-8103-6BDB66659AF1}"/>
                </a:ext>
              </a:extLst>
            </p:cNvPr>
            <p:cNvSpPr>
              <a:spLocks/>
            </p:cNvSpPr>
            <p:nvPr/>
          </p:nvSpPr>
          <p:spPr bwMode="auto">
            <a:xfrm>
              <a:off x="2862" y="2097"/>
              <a:ext cx="52" cy="29"/>
            </a:xfrm>
            <a:custGeom>
              <a:avLst/>
              <a:gdLst>
                <a:gd name="T0" fmla="*/ 10 w 51"/>
                <a:gd name="T1" fmla="*/ 27 h 29"/>
                <a:gd name="T2" fmla="*/ 20 w 51"/>
                <a:gd name="T3" fmla="*/ 29 h 29"/>
                <a:gd name="T4" fmla="*/ 31 w 51"/>
                <a:gd name="T5" fmla="*/ 27 h 29"/>
                <a:gd name="T6" fmla="*/ 37 w 51"/>
                <a:gd name="T7" fmla="*/ 21 h 29"/>
                <a:gd name="T8" fmla="*/ 43 w 51"/>
                <a:gd name="T9" fmla="*/ 15 h 29"/>
                <a:gd name="T10" fmla="*/ 51 w 51"/>
                <a:gd name="T11" fmla="*/ 8 h 29"/>
                <a:gd name="T12" fmla="*/ 49 w 51"/>
                <a:gd name="T13" fmla="*/ 0 h 29"/>
                <a:gd name="T14" fmla="*/ 43 w 51"/>
                <a:gd name="T15" fmla="*/ 4 h 29"/>
                <a:gd name="T16" fmla="*/ 29 w 51"/>
                <a:gd name="T17" fmla="*/ 10 h 29"/>
                <a:gd name="T18" fmla="*/ 18 w 51"/>
                <a:gd name="T19" fmla="*/ 12 h 29"/>
                <a:gd name="T20" fmla="*/ 8 w 51"/>
                <a:gd name="T21" fmla="*/ 8 h 29"/>
                <a:gd name="T22" fmla="*/ 2 w 51"/>
                <a:gd name="T23" fmla="*/ 15 h 29"/>
                <a:gd name="T24" fmla="*/ 0 w 51"/>
                <a:gd name="T25" fmla="*/ 23 h 29"/>
                <a:gd name="T26" fmla="*/ 10 w 51"/>
                <a:gd name="T27" fmla="*/ 27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29">
                  <a:moveTo>
                    <a:pt x="10" y="27"/>
                  </a:moveTo>
                  <a:lnTo>
                    <a:pt x="20" y="29"/>
                  </a:lnTo>
                  <a:lnTo>
                    <a:pt x="31" y="27"/>
                  </a:lnTo>
                  <a:lnTo>
                    <a:pt x="37" y="21"/>
                  </a:lnTo>
                  <a:lnTo>
                    <a:pt x="43" y="15"/>
                  </a:lnTo>
                  <a:lnTo>
                    <a:pt x="51" y="8"/>
                  </a:lnTo>
                  <a:lnTo>
                    <a:pt x="49" y="0"/>
                  </a:lnTo>
                  <a:lnTo>
                    <a:pt x="43" y="4"/>
                  </a:lnTo>
                  <a:lnTo>
                    <a:pt x="29" y="10"/>
                  </a:lnTo>
                  <a:lnTo>
                    <a:pt x="18" y="12"/>
                  </a:lnTo>
                  <a:lnTo>
                    <a:pt x="8" y="8"/>
                  </a:lnTo>
                  <a:lnTo>
                    <a:pt x="2" y="15"/>
                  </a:lnTo>
                  <a:lnTo>
                    <a:pt x="0" y="23"/>
                  </a:lnTo>
                  <a:lnTo>
                    <a:pt x="10" y="27"/>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24" name="Kroatien">
            <a:extLst>
              <a:ext uri="{FF2B5EF4-FFF2-40B4-BE49-F238E27FC236}">
                <a16:creationId xmlns:a16="http://schemas.microsoft.com/office/drawing/2014/main" id="{1924C681-0B7F-401F-8BE4-A5982B4DB62E}"/>
              </a:ext>
            </a:extLst>
          </p:cNvPr>
          <p:cNvGrpSpPr>
            <a:grpSpLocks/>
          </p:cNvGrpSpPr>
          <p:nvPr/>
        </p:nvGrpSpPr>
        <p:grpSpPr bwMode="auto">
          <a:xfrm>
            <a:off x="7146657" y="3276451"/>
            <a:ext cx="122865" cy="108119"/>
            <a:chOff x="2868" y="2104"/>
            <a:chExt cx="88" cy="73"/>
          </a:xfrm>
          <a:solidFill>
            <a:schemeClr val="accent2"/>
          </a:solidFill>
        </p:grpSpPr>
        <p:sp>
          <p:nvSpPr>
            <p:cNvPr id="1325" name="Freeform 508">
              <a:extLst>
                <a:ext uri="{FF2B5EF4-FFF2-40B4-BE49-F238E27FC236}">
                  <a16:creationId xmlns:a16="http://schemas.microsoft.com/office/drawing/2014/main" id="{E7602875-DDA5-44D2-AD84-A1FC9CCAF574}"/>
                </a:ext>
              </a:extLst>
            </p:cNvPr>
            <p:cNvSpPr>
              <a:spLocks/>
            </p:cNvSpPr>
            <p:nvPr/>
          </p:nvSpPr>
          <p:spPr bwMode="auto">
            <a:xfrm>
              <a:off x="2868" y="2104"/>
              <a:ext cx="88" cy="73"/>
            </a:xfrm>
            <a:custGeom>
              <a:avLst/>
              <a:gdLst>
                <a:gd name="T0" fmla="*/ 82 w 88"/>
                <a:gd name="T1" fmla="*/ 16 h 73"/>
                <a:gd name="T2" fmla="*/ 84 w 88"/>
                <a:gd name="T3" fmla="*/ 24 h 73"/>
                <a:gd name="T4" fmla="*/ 88 w 88"/>
                <a:gd name="T5" fmla="*/ 30 h 73"/>
                <a:gd name="T6" fmla="*/ 84 w 88"/>
                <a:gd name="T7" fmla="*/ 34 h 73"/>
                <a:gd name="T8" fmla="*/ 68 w 88"/>
                <a:gd name="T9" fmla="*/ 32 h 73"/>
                <a:gd name="T10" fmla="*/ 53 w 88"/>
                <a:gd name="T11" fmla="*/ 30 h 73"/>
                <a:gd name="T12" fmla="*/ 47 w 88"/>
                <a:gd name="T13" fmla="*/ 28 h 73"/>
                <a:gd name="T14" fmla="*/ 35 w 88"/>
                <a:gd name="T15" fmla="*/ 30 h 73"/>
                <a:gd name="T16" fmla="*/ 37 w 88"/>
                <a:gd name="T17" fmla="*/ 37 h 73"/>
                <a:gd name="T18" fmla="*/ 41 w 88"/>
                <a:gd name="T19" fmla="*/ 49 h 73"/>
                <a:gd name="T20" fmla="*/ 45 w 88"/>
                <a:gd name="T21" fmla="*/ 55 h 73"/>
                <a:gd name="T22" fmla="*/ 54 w 88"/>
                <a:gd name="T23" fmla="*/ 63 h 73"/>
                <a:gd name="T24" fmla="*/ 60 w 88"/>
                <a:gd name="T25" fmla="*/ 67 h 73"/>
                <a:gd name="T26" fmla="*/ 58 w 88"/>
                <a:gd name="T27" fmla="*/ 73 h 73"/>
                <a:gd name="T28" fmla="*/ 47 w 88"/>
                <a:gd name="T29" fmla="*/ 63 h 73"/>
                <a:gd name="T30" fmla="*/ 35 w 88"/>
                <a:gd name="T31" fmla="*/ 55 h 73"/>
                <a:gd name="T32" fmla="*/ 27 w 88"/>
                <a:gd name="T33" fmla="*/ 47 h 73"/>
                <a:gd name="T34" fmla="*/ 23 w 88"/>
                <a:gd name="T35" fmla="*/ 39 h 73"/>
                <a:gd name="T36" fmla="*/ 21 w 88"/>
                <a:gd name="T37" fmla="*/ 32 h 73"/>
                <a:gd name="T38" fmla="*/ 16 w 88"/>
                <a:gd name="T39" fmla="*/ 32 h 73"/>
                <a:gd name="T40" fmla="*/ 8 w 88"/>
                <a:gd name="T41" fmla="*/ 35 h 73"/>
                <a:gd name="T42" fmla="*/ 0 w 88"/>
                <a:gd name="T43" fmla="*/ 32 h 73"/>
                <a:gd name="T44" fmla="*/ 0 w 88"/>
                <a:gd name="T45" fmla="*/ 24 h 73"/>
                <a:gd name="T46" fmla="*/ 4 w 88"/>
                <a:gd name="T47" fmla="*/ 20 h 73"/>
                <a:gd name="T48" fmla="*/ 8 w 88"/>
                <a:gd name="T49" fmla="*/ 22 h 73"/>
                <a:gd name="T50" fmla="*/ 14 w 88"/>
                <a:gd name="T51" fmla="*/ 22 h 73"/>
                <a:gd name="T52" fmla="*/ 25 w 88"/>
                <a:gd name="T53" fmla="*/ 20 h 73"/>
                <a:gd name="T54" fmla="*/ 31 w 88"/>
                <a:gd name="T55" fmla="*/ 14 h 73"/>
                <a:gd name="T56" fmla="*/ 37 w 88"/>
                <a:gd name="T57" fmla="*/ 8 h 73"/>
                <a:gd name="T58" fmla="*/ 45 w 88"/>
                <a:gd name="T59" fmla="*/ 0 h 73"/>
                <a:gd name="T60" fmla="*/ 53 w 88"/>
                <a:gd name="T61" fmla="*/ 8 h 73"/>
                <a:gd name="T62" fmla="*/ 64 w 88"/>
                <a:gd name="T63" fmla="*/ 18 h 73"/>
                <a:gd name="T64" fmla="*/ 72 w 88"/>
                <a:gd name="T65" fmla="*/ 18 h 73"/>
                <a:gd name="T66" fmla="*/ 82 w 88"/>
                <a:gd name="T67" fmla="*/ 16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8" h="73">
                  <a:moveTo>
                    <a:pt x="82" y="16"/>
                  </a:moveTo>
                  <a:lnTo>
                    <a:pt x="84" y="24"/>
                  </a:lnTo>
                  <a:lnTo>
                    <a:pt x="88" y="30"/>
                  </a:lnTo>
                  <a:lnTo>
                    <a:pt x="84" y="34"/>
                  </a:lnTo>
                  <a:lnTo>
                    <a:pt x="68" y="32"/>
                  </a:lnTo>
                  <a:lnTo>
                    <a:pt x="53" y="30"/>
                  </a:lnTo>
                  <a:lnTo>
                    <a:pt x="47" y="28"/>
                  </a:lnTo>
                  <a:lnTo>
                    <a:pt x="35" y="30"/>
                  </a:lnTo>
                  <a:lnTo>
                    <a:pt x="37" y="37"/>
                  </a:lnTo>
                  <a:lnTo>
                    <a:pt x="41" y="49"/>
                  </a:lnTo>
                  <a:lnTo>
                    <a:pt x="45" y="55"/>
                  </a:lnTo>
                  <a:lnTo>
                    <a:pt x="54" y="63"/>
                  </a:lnTo>
                  <a:lnTo>
                    <a:pt x="60" y="67"/>
                  </a:lnTo>
                  <a:lnTo>
                    <a:pt x="58" y="73"/>
                  </a:lnTo>
                  <a:lnTo>
                    <a:pt x="47" y="63"/>
                  </a:lnTo>
                  <a:lnTo>
                    <a:pt x="35" y="55"/>
                  </a:lnTo>
                  <a:lnTo>
                    <a:pt x="27" y="47"/>
                  </a:lnTo>
                  <a:lnTo>
                    <a:pt x="23" y="39"/>
                  </a:lnTo>
                  <a:lnTo>
                    <a:pt x="21" y="32"/>
                  </a:lnTo>
                  <a:lnTo>
                    <a:pt x="16" y="32"/>
                  </a:lnTo>
                  <a:lnTo>
                    <a:pt x="8" y="35"/>
                  </a:lnTo>
                  <a:lnTo>
                    <a:pt x="0" y="32"/>
                  </a:lnTo>
                  <a:lnTo>
                    <a:pt x="0" y="24"/>
                  </a:lnTo>
                  <a:lnTo>
                    <a:pt x="4" y="20"/>
                  </a:lnTo>
                  <a:lnTo>
                    <a:pt x="8" y="22"/>
                  </a:lnTo>
                  <a:lnTo>
                    <a:pt x="14" y="22"/>
                  </a:lnTo>
                  <a:lnTo>
                    <a:pt x="25" y="20"/>
                  </a:lnTo>
                  <a:lnTo>
                    <a:pt x="31" y="14"/>
                  </a:lnTo>
                  <a:lnTo>
                    <a:pt x="37" y="8"/>
                  </a:lnTo>
                  <a:lnTo>
                    <a:pt x="45" y="0"/>
                  </a:lnTo>
                  <a:lnTo>
                    <a:pt x="53" y="8"/>
                  </a:lnTo>
                  <a:lnTo>
                    <a:pt x="64" y="18"/>
                  </a:lnTo>
                  <a:lnTo>
                    <a:pt x="72" y="18"/>
                  </a:lnTo>
                  <a:lnTo>
                    <a:pt x="82" y="16"/>
                  </a:lnTo>
                  <a:close/>
                </a:path>
              </a:pathLst>
            </a:custGeom>
            <a:grpFill/>
            <a:ln w="9525">
              <a:solidFill>
                <a:schemeClr val="accent2"/>
              </a:solidFill>
              <a:round/>
              <a:headEnd/>
              <a:tailEnd/>
            </a:ln>
          </p:spPr>
          <p:txBody>
            <a:bodyPr/>
            <a:lstStyle/>
            <a:p>
              <a:pPr>
                <a:defRPr/>
              </a:pPr>
              <a:endParaRPr lang="en-GB" dirty="0"/>
            </a:p>
          </p:txBody>
        </p:sp>
        <p:sp>
          <p:nvSpPr>
            <p:cNvPr id="1326" name="Freeform 509">
              <a:extLst>
                <a:ext uri="{FF2B5EF4-FFF2-40B4-BE49-F238E27FC236}">
                  <a16:creationId xmlns:a16="http://schemas.microsoft.com/office/drawing/2014/main" id="{543A45C8-7181-42ED-8B48-57705BE2AD74}"/>
                </a:ext>
              </a:extLst>
            </p:cNvPr>
            <p:cNvSpPr>
              <a:spLocks/>
            </p:cNvSpPr>
            <p:nvPr/>
          </p:nvSpPr>
          <p:spPr bwMode="auto">
            <a:xfrm>
              <a:off x="2868" y="2104"/>
              <a:ext cx="89" cy="73"/>
            </a:xfrm>
            <a:custGeom>
              <a:avLst/>
              <a:gdLst>
                <a:gd name="T0" fmla="*/ 82 w 88"/>
                <a:gd name="T1" fmla="*/ 16 h 73"/>
                <a:gd name="T2" fmla="*/ 84 w 88"/>
                <a:gd name="T3" fmla="*/ 24 h 73"/>
                <a:gd name="T4" fmla="*/ 88 w 88"/>
                <a:gd name="T5" fmla="*/ 30 h 73"/>
                <a:gd name="T6" fmla="*/ 84 w 88"/>
                <a:gd name="T7" fmla="*/ 34 h 73"/>
                <a:gd name="T8" fmla="*/ 68 w 88"/>
                <a:gd name="T9" fmla="*/ 32 h 73"/>
                <a:gd name="T10" fmla="*/ 53 w 88"/>
                <a:gd name="T11" fmla="*/ 30 h 73"/>
                <a:gd name="T12" fmla="*/ 47 w 88"/>
                <a:gd name="T13" fmla="*/ 28 h 73"/>
                <a:gd name="T14" fmla="*/ 35 w 88"/>
                <a:gd name="T15" fmla="*/ 30 h 73"/>
                <a:gd name="T16" fmla="*/ 37 w 88"/>
                <a:gd name="T17" fmla="*/ 37 h 73"/>
                <a:gd name="T18" fmla="*/ 41 w 88"/>
                <a:gd name="T19" fmla="*/ 49 h 73"/>
                <a:gd name="T20" fmla="*/ 45 w 88"/>
                <a:gd name="T21" fmla="*/ 55 h 73"/>
                <a:gd name="T22" fmla="*/ 54 w 88"/>
                <a:gd name="T23" fmla="*/ 63 h 73"/>
                <a:gd name="T24" fmla="*/ 60 w 88"/>
                <a:gd name="T25" fmla="*/ 67 h 73"/>
                <a:gd name="T26" fmla="*/ 58 w 88"/>
                <a:gd name="T27" fmla="*/ 73 h 73"/>
                <a:gd name="T28" fmla="*/ 47 w 88"/>
                <a:gd name="T29" fmla="*/ 63 h 73"/>
                <a:gd name="T30" fmla="*/ 35 w 88"/>
                <a:gd name="T31" fmla="*/ 55 h 73"/>
                <a:gd name="T32" fmla="*/ 27 w 88"/>
                <a:gd name="T33" fmla="*/ 47 h 73"/>
                <a:gd name="T34" fmla="*/ 23 w 88"/>
                <a:gd name="T35" fmla="*/ 39 h 73"/>
                <a:gd name="T36" fmla="*/ 21 w 88"/>
                <a:gd name="T37" fmla="*/ 32 h 73"/>
                <a:gd name="T38" fmla="*/ 16 w 88"/>
                <a:gd name="T39" fmla="*/ 32 h 73"/>
                <a:gd name="T40" fmla="*/ 8 w 88"/>
                <a:gd name="T41" fmla="*/ 35 h 73"/>
                <a:gd name="T42" fmla="*/ 0 w 88"/>
                <a:gd name="T43" fmla="*/ 32 h 73"/>
                <a:gd name="T44" fmla="*/ 0 w 88"/>
                <a:gd name="T45" fmla="*/ 24 h 73"/>
                <a:gd name="T46" fmla="*/ 4 w 88"/>
                <a:gd name="T47" fmla="*/ 20 h 73"/>
                <a:gd name="T48" fmla="*/ 8 w 88"/>
                <a:gd name="T49" fmla="*/ 22 h 73"/>
                <a:gd name="T50" fmla="*/ 14 w 88"/>
                <a:gd name="T51" fmla="*/ 22 h 73"/>
                <a:gd name="T52" fmla="*/ 25 w 88"/>
                <a:gd name="T53" fmla="*/ 20 h 73"/>
                <a:gd name="T54" fmla="*/ 31 w 88"/>
                <a:gd name="T55" fmla="*/ 14 h 73"/>
                <a:gd name="T56" fmla="*/ 37 w 88"/>
                <a:gd name="T57" fmla="*/ 8 h 73"/>
                <a:gd name="T58" fmla="*/ 45 w 88"/>
                <a:gd name="T59" fmla="*/ 0 h 73"/>
                <a:gd name="T60" fmla="*/ 53 w 88"/>
                <a:gd name="T61" fmla="*/ 8 h 73"/>
                <a:gd name="T62" fmla="*/ 64 w 88"/>
                <a:gd name="T63" fmla="*/ 18 h 73"/>
                <a:gd name="T64" fmla="*/ 72 w 88"/>
                <a:gd name="T65" fmla="*/ 18 h 73"/>
                <a:gd name="T66" fmla="*/ 82 w 88"/>
                <a:gd name="T67" fmla="*/ 16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8" h="73">
                  <a:moveTo>
                    <a:pt x="82" y="16"/>
                  </a:moveTo>
                  <a:lnTo>
                    <a:pt x="84" y="24"/>
                  </a:lnTo>
                  <a:lnTo>
                    <a:pt x="88" y="30"/>
                  </a:lnTo>
                  <a:lnTo>
                    <a:pt x="84" y="34"/>
                  </a:lnTo>
                  <a:lnTo>
                    <a:pt x="68" y="32"/>
                  </a:lnTo>
                  <a:lnTo>
                    <a:pt x="53" y="30"/>
                  </a:lnTo>
                  <a:lnTo>
                    <a:pt x="47" y="28"/>
                  </a:lnTo>
                  <a:lnTo>
                    <a:pt x="35" y="30"/>
                  </a:lnTo>
                  <a:lnTo>
                    <a:pt x="37" y="37"/>
                  </a:lnTo>
                  <a:lnTo>
                    <a:pt x="41" y="49"/>
                  </a:lnTo>
                  <a:lnTo>
                    <a:pt x="45" y="55"/>
                  </a:lnTo>
                  <a:lnTo>
                    <a:pt x="54" y="63"/>
                  </a:lnTo>
                  <a:lnTo>
                    <a:pt x="60" y="67"/>
                  </a:lnTo>
                  <a:lnTo>
                    <a:pt x="58" y="73"/>
                  </a:lnTo>
                  <a:lnTo>
                    <a:pt x="47" y="63"/>
                  </a:lnTo>
                  <a:lnTo>
                    <a:pt x="35" y="55"/>
                  </a:lnTo>
                  <a:lnTo>
                    <a:pt x="27" y="47"/>
                  </a:lnTo>
                  <a:lnTo>
                    <a:pt x="23" y="39"/>
                  </a:lnTo>
                  <a:lnTo>
                    <a:pt x="21" y="32"/>
                  </a:lnTo>
                  <a:lnTo>
                    <a:pt x="16" y="32"/>
                  </a:lnTo>
                  <a:lnTo>
                    <a:pt x="8" y="35"/>
                  </a:lnTo>
                  <a:lnTo>
                    <a:pt x="0" y="32"/>
                  </a:lnTo>
                  <a:lnTo>
                    <a:pt x="0" y="24"/>
                  </a:lnTo>
                  <a:lnTo>
                    <a:pt x="4" y="20"/>
                  </a:lnTo>
                  <a:lnTo>
                    <a:pt x="8" y="22"/>
                  </a:lnTo>
                  <a:lnTo>
                    <a:pt x="14" y="22"/>
                  </a:lnTo>
                  <a:lnTo>
                    <a:pt x="25" y="20"/>
                  </a:lnTo>
                  <a:lnTo>
                    <a:pt x="31" y="14"/>
                  </a:lnTo>
                  <a:lnTo>
                    <a:pt x="37" y="8"/>
                  </a:lnTo>
                  <a:lnTo>
                    <a:pt x="45" y="0"/>
                  </a:lnTo>
                  <a:lnTo>
                    <a:pt x="53" y="8"/>
                  </a:lnTo>
                  <a:lnTo>
                    <a:pt x="64" y="18"/>
                  </a:lnTo>
                  <a:lnTo>
                    <a:pt x="72" y="18"/>
                  </a:lnTo>
                  <a:lnTo>
                    <a:pt x="82" y="16"/>
                  </a:lnTo>
                  <a:close/>
                </a:path>
              </a:pathLst>
            </a:custGeom>
            <a:grpFill/>
            <a:ln w="8001" cap="rnd">
              <a:solidFill>
                <a:schemeClr val="accent2"/>
              </a:solidFill>
              <a:prstDash val="solid"/>
              <a:round/>
              <a:headEnd/>
              <a:tailEnd/>
            </a:ln>
          </p:spPr>
          <p:txBody>
            <a:bodyPr/>
            <a:lstStyle/>
            <a:p>
              <a:pPr>
                <a:defRPr/>
              </a:pPr>
              <a:endParaRPr lang="en-GB" dirty="0"/>
            </a:p>
          </p:txBody>
        </p:sp>
      </p:grpSp>
      <p:sp>
        <p:nvSpPr>
          <p:cNvPr id="1328" name="Freeform 511">
            <a:extLst>
              <a:ext uri="{FF2B5EF4-FFF2-40B4-BE49-F238E27FC236}">
                <a16:creationId xmlns:a16="http://schemas.microsoft.com/office/drawing/2014/main" id="{9F860C33-5E86-4750-A0B4-928BEEE4097E}"/>
              </a:ext>
            </a:extLst>
          </p:cNvPr>
          <p:cNvSpPr>
            <a:spLocks/>
          </p:cNvSpPr>
          <p:nvPr/>
        </p:nvSpPr>
        <p:spPr bwMode="auto">
          <a:xfrm>
            <a:off x="7196354" y="3317920"/>
            <a:ext cx="81450" cy="74054"/>
          </a:xfrm>
          <a:custGeom>
            <a:avLst/>
            <a:gdLst>
              <a:gd name="T0" fmla="*/ 0 w 59"/>
              <a:gd name="T1" fmla="*/ 2 h 50"/>
              <a:gd name="T2" fmla="*/ 12 w 59"/>
              <a:gd name="T3" fmla="*/ 0 h 50"/>
              <a:gd name="T4" fmla="*/ 25 w 59"/>
              <a:gd name="T5" fmla="*/ 2 h 50"/>
              <a:gd name="T6" fmla="*/ 49 w 59"/>
              <a:gd name="T7" fmla="*/ 6 h 50"/>
              <a:gd name="T8" fmla="*/ 55 w 59"/>
              <a:gd name="T9" fmla="*/ 6 h 50"/>
              <a:gd name="T10" fmla="*/ 57 w 59"/>
              <a:gd name="T11" fmla="*/ 13 h 50"/>
              <a:gd name="T12" fmla="*/ 53 w 59"/>
              <a:gd name="T13" fmla="*/ 17 h 50"/>
              <a:gd name="T14" fmla="*/ 59 w 59"/>
              <a:gd name="T15" fmla="*/ 25 h 50"/>
              <a:gd name="T16" fmla="*/ 51 w 59"/>
              <a:gd name="T17" fmla="*/ 31 h 50"/>
              <a:gd name="T18" fmla="*/ 49 w 59"/>
              <a:gd name="T19" fmla="*/ 39 h 50"/>
              <a:gd name="T20" fmla="*/ 43 w 59"/>
              <a:gd name="T21" fmla="*/ 39 h 50"/>
              <a:gd name="T22" fmla="*/ 41 w 59"/>
              <a:gd name="T23" fmla="*/ 50 h 50"/>
              <a:gd name="T24" fmla="*/ 33 w 59"/>
              <a:gd name="T25" fmla="*/ 45 h 50"/>
              <a:gd name="T26" fmla="*/ 25 w 59"/>
              <a:gd name="T27" fmla="*/ 39 h 50"/>
              <a:gd name="T28" fmla="*/ 16 w 59"/>
              <a:gd name="T29" fmla="*/ 31 h 50"/>
              <a:gd name="T30" fmla="*/ 10 w 59"/>
              <a:gd name="T31" fmla="*/ 27 h 50"/>
              <a:gd name="T32" fmla="*/ 6 w 59"/>
              <a:gd name="T33" fmla="*/ 21 h 50"/>
              <a:gd name="T34" fmla="*/ 2 w 59"/>
              <a:gd name="T35" fmla="*/ 9 h 50"/>
              <a:gd name="T36" fmla="*/ 0 w 59"/>
              <a:gd name="T37" fmla="*/ 2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0">
                <a:moveTo>
                  <a:pt x="0" y="2"/>
                </a:moveTo>
                <a:lnTo>
                  <a:pt x="12" y="0"/>
                </a:lnTo>
                <a:lnTo>
                  <a:pt x="25" y="2"/>
                </a:lnTo>
                <a:lnTo>
                  <a:pt x="49" y="6"/>
                </a:lnTo>
                <a:lnTo>
                  <a:pt x="55" y="6"/>
                </a:lnTo>
                <a:lnTo>
                  <a:pt x="57" y="13"/>
                </a:lnTo>
                <a:lnTo>
                  <a:pt x="53" y="17"/>
                </a:lnTo>
                <a:lnTo>
                  <a:pt x="59" y="25"/>
                </a:lnTo>
                <a:lnTo>
                  <a:pt x="51" y="31"/>
                </a:lnTo>
                <a:lnTo>
                  <a:pt x="49" y="39"/>
                </a:lnTo>
                <a:lnTo>
                  <a:pt x="43" y="39"/>
                </a:lnTo>
                <a:lnTo>
                  <a:pt x="41" y="50"/>
                </a:lnTo>
                <a:lnTo>
                  <a:pt x="33" y="45"/>
                </a:lnTo>
                <a:lnTo>
                  <a:pt x="25" y="39"/>
                </a:lnTo>
                <a:lnTo>
                  <a:pt x="16" y="31"/>
                </a:lnTo>
                <a:lnTo>
                  <a:pt x="10" y="27"/>
                </a:lnTo>
                <a:lnTo>
                  <a:pt x="6" y="21"/>
                </a:lnTo>
                <a:lnTo>
                  <a:pt x="2" y="9"/>
                </a:lnTo>
                <a:lnTo>
                  <a:pt x="0" y="2"/>
                </a:lnTo>
                <a:close/>
              </a:path>
            </a:pathLst>
          </a:custGeom>
          <a:solidFill>
            <a:schemeClr val="accent2"/>
          </a:solidFill>
          <a:ln w="9525">
            <a:solidFill>
              <a:schemeClr val="accent2"/>
            </a:solidFill>
            <a:round/>
            <a:headEnd/>
            <a:tailEnd/>
          </a:ln>
        </p:spPr>
        <p:txBody>
          <a:bodyPr/>
          <a:lstStyle/>
          <a:p>
            <a:pPr>
              <a:defRPr/>
            </a:pPr>
            <a:endParaRPr lang="en-GB" dirty="0"/>
          </a:p>
        </p:txBody>
      </p:sp>
      <p:grpSp>
        <p:nvGrpSpPr>
          <p:cNvPr id="1330" name="Serbien">
            <a:extLst>
              <a:ext uri="{FF2B5EF4-FFF2-40B4-BE49-F238E27FC236}">
                <a16:creationId xmlns:a16="http://schemas.microsoft.com/office/drawing/2014/main" id="{15A6A32B-AF74-47B9-8A1F-D74154418E00}"/>
              </a:ext>
            </a:extLst>
          </p:cNvPr>
          <p:cNvGrpSpPr>
            <a:grpSpLocks/>
          </p:cNvGrpSpPr>
          <p:nvPr/>
        </p:nvGrpSpPr>
        <p:grpSpPr bwMode="auto">
          <a:xfrm>
            <a:off x="7252955" y="3294224"/>
            <a:ext cx="93874" cy="112561"/>
            <a:chOff x="2944" y="2116"/>
            <a:chExt cx="68" cy="76"/>
          </a:xfrm>
          <a:solidFill>
            <a:schemeClr val="bg2"/>
          </a:solidFill>
        </p:grpSpPr>
        <p:sp>
          <p:nvSpPr>
            <p:cNvPr id="1331" name="Freeform 514">
              <a:extLst>
                <a:ext uri="{FF2B5EF4-FFF2-40B4-BE49-F238E27FC236}">
                  <a16:creationId xmlns:a16="http://schemas.microsoft.com/office/drawing/2014/main" id="{DAE14372-5BF9-4804-BB64-F9D4AE2EB6B7}"/>
                </a:ext>
              </a:extLst>
            </p:cNvPr>
            <p:cNvSpPr>
              <a:spLocks/>
            </p:cNvSpPr>
            <p:nvPr/>
          </p:nvSpPr>
          <p:spPr bwMode="auto">
            <a:xfrm>
              <a:off x="2944" y="2116"/>
              <a:ext cx="68" cy="76"/>
            </a:xfrm>
            <a:custGeom>
              <a:avLst/>
              <a:gdLst>
                <a:gd name="T0" fmla="*/ 14 w 68"/>
                <a:gd name="T1" fmla="*/ 76 h 76"/>
                <a:gd name="T2" fmla="*/ 6 w 68"/>
                <a:gd name="T3" fmla="*/ 70 h 76"/>
                <a:gd name="T4" fmla="*/ 0 w 68"/>
                <a:gd name="T5" fmla="*/ 67 h 76"/>
                <a:gd name="T6" fmla="*/ 2 w 68"/>
                <a:gd name="T7" fmla="*/ 55 h 76"/>
                <a:gd name="T8" fmla="*/ 8 w 68"/>
                <a:gd name="T9" fmla="*/ 55 h 76"/>
                <a:gd name="T10" fmla="*/ 10 w 68"/>
                <a:gd name="T11" fmla="*/ 47 h 76"/>
                <a:gd name="T12" fmla="*/ 18 w 68"/>
                <a:gd name="T13" fmla="*/ 41 h 76"/>
                <a:gd name="T14" fmla="*/ 12 w 68"/>
                <a:gd name="T15" fmla="*/ 33 h 76"/>
                <a:gd name="T16" fmla="*/ 16 w 68"/>
                <a:gd name="T17" fmla="*/ 29 h 76"/>
                <a:gd name="T18" fmla="*/ 14 w 68"/>
                <a:gd name="T19" fmla="*/ 22 h 76"/>
                <a:gd name="T20" fmla="*/ 8 w 68"/>
                <a:gd name="T21" fmla="*/ 22 h 76"/>
                <a:gd name="T22" fmla="*/ 12 w 68"/>
                <a:gd name="T23" fmla="*/ 18 h 76"/>
                <a:gd name="T24" fmla="*/ 6 w 68"/>
                <a:gd name="T25" fmla="*/ 4 h 76"/>
                <a:gd name="T26" fmla="*/ 14 w 68"/>
                <a:gd name="T27" fmla="*/ 0 h 76"/>
                <a:gd name="T28" fmla="*/ 33 w 68"/>
                <a:gd name="T29" fmla="*/ 0 h 76"/>
                <a:gd name="T30" fmla="*/ 35 w 68"/>
                <a:gd name="T31" fmla="*/ 8 h 76"/>
                <a:gd name="T32" fmla="*/ 41 w 68"/>
                <a:gd name="T33" fmla="*/ 16 h 76"/>
                <a:gd name="T34" fmla="*/ 49 w 68"/>
                <a:gd name="T35" fmla="*/ 27 h 76"/>
                <a:gd name="T36" fmla="*/ 65 w 68"/>
                <a:gd name="T37" fmla="*/ 29 h 76"/>
                <a:gd name="T38" fmla="*/ 65 w 68"/>
                <a:gd name="T39" fmla="*/ 39 h 76"/>
                <a:gd name="T40" fmla="*/ 59 w 68"/>
                <a:gd name="T41" fmla="*/ 43 h 76"/>
                <a:gd name="T42" fmla="*/ 65 w 68"/>
                <a:gd name="T43" fmla="*/ 51 h 76"/>
                <a:gd name="T44" fmla="*/ 68 w 68"/>
                <a:gd name="T45" fmla="*/ 57 h 76"/>
                <a:gd name="T46" fmla="*/ 63 w 68"/>
                <a:gd name="T47" fmla="*/ 68 h 76"/>
                <a:gd name="T48" fmla="*/ 53 w 68"/>
                <a:gd name="T49" fmla="*/ 70 h 76"/>
                <a:gd name="T50" fmla="*/ 43 w 68"/>
                <a:gd name="T51" fmla="*/ 74 h 76"/>
                <a:gd name="T52" fmla="*/ 35 w 68"/>
                <a:gd name="T53" fmla="*/ 74 h 76"/>
                <a:gd name="T54" fmla="*/ 27 w 68"/>
                <a:gd name="T55" fmla="*/ 68 h 76"/>
                <a:gd name="T56" fmla="*/ 20 w 68"/>
                <a:gd name="T57" fmla="*/ 67 h 76"/>
                <a:gd name="T58" fmla="*/ 16 w 68"/>
                <a:gd name="T59" fmla="*/ 70 h 76"/>
                <a:gd name="T60" fmla="*/ 14 w 68"/>
                <a:gd name="T61" fmla="*/ 76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8" h="76">
                  <a:moveTo>
                    <a:pt x="14" y="76"/>
                  </a:moveTo>
                  <a:lnTo>
                    <a:pt x="6" y="70"/>
                  </a:lnTo>
                  <a:lnTo>
                    <a:pt x="0" y="67"/>
                  </a:lnTo>
                  <a:lnTo>
                    <a:pt x="2" y="55"/>
                  </a:lnTo>
                  <a:lnTo>
                    <a:pt x="8" y="55"/>
                  </a:lnTo>
                  <a:lnTo>
                    <a:pt x="10" y="47"/>
                  </a:lnTo>
                  <a:lnTo>
                    <a:pt x="18" y="41"/>
                  </a:lnTo>
                  <a:lnTo>
                    <a:pt x="12" y="33"/>
                  </a:lnTo>
                  <a:lnTo>
                    <a:pt x="16" y="29"/>
                  </a:lnTo>
                  <a:lnTo>
                    <a:pt x="14" y="22"/>
                  </a:lnTo>
                  <a:lnTo>
                    <a:pt x="8" y="22"/>
                  </a:lnTo>
                  <a:lnTo>
                    <a:pt x="12" y="18"/>
                  </a:lnTo>
                  <a:lnTo>
                    <a:pt x="6" y="4"/>
                  </a:lnTo>
                  <a:lnTo>
                    <a:pt x="14" y="0"/>
                  </a:lnTo>
                  <a:lnTo>
                    <a:pt x="33" y="0"/>
                  </a:lnTo>
                  <a:lnTo>
                    <a:pt x="35" y="8"/>
                  </a:lnTo>
                  <a:lnTo>
                    <a:pt x="41" y="16"/>
                  </a:lnTo>
                  <a:lnTo>
                    <a:pt x="49" y="27"/>
                  </a:lnTo>
                  <a:lnTo>
                    <a:pt x="65" y="29"/>
                  </a:lnTo>
                  <a:lnTo>
                    <a:pt x="65" y="39"/>
                  </a:lnTo>
                  <a:lnTo>
                    <a:pt x="59" y="43"/>
                  </a:lnTo>
                  <a:lnTo>
                    <a:pt x="65" y="51"/>
                  </a:lnTo>
                  <a:lnTo>
                    <a:pt x="68" y="57"/>
                  </a:lnTo>
                  <a:lnTo>
                    <a:pt x="63" y="68"/>
                  </a:lnTo>
                  <a:lnTo>
                    <a:pt x="53" y="70"/>
                  </a:lnTo>
                  <a:lnTo>
                    <a:pt x="43" y="74"/>
                  </a:lnTo>
                  <a:lnTo>
                    <a:pt x="35" y="74"/>
                  </a:lnTo>
                  <a:lnTo>
                    <a:pt x="27" y="68"/>
                  </a:lnTo>
                  <a:lnTo>
                    <a:pt x="20" y="67"/>
                  </a:lnTo>
                  <a:lnTo>
                    <a:pt x="16" y="70"/>
                  </a:lnTo>
                  <a:lnTo>
                    <a:pt x="14" y="76"/>
                  </a:lnTo>
                  <a:close/>
                </a:path>
              </a:pathLst>
            </a:custGeom>
            <a:grpFill/>
            <a:ln w="9525">
              <a:solidFill>
                <a:schemeClr val="bg2"/>
              </a:solidFill>
              <a:round/>
              <a:headEnd/>
              <a:tailEnd/>
            </a:ln>
          </p:spPr>
          <p:txBody>
            <a:bodyPr/>
            <a:lstStyle/>
            <a:p>
              <a:pPr>
                <a:defRPr/>
              </a:pPr>
              <a:endParaRPr lang="en-GB" dirty="0"/>
            </a:p>
          </p:txBody>
        </p:sp>
        <p:sp>
          <p:nvSpPr>
            <p:cNvPr id="1332" name="Freeform 515">
              <a:extLst>
                <a:ext uri="{FF2B5EF4-FFF2-40B4-BE49-F238E27FC236}">
                  <a16:creationId xmlns:a16="http://schemas.microsoft.com/office/drawing/2014/main" id="{8C046F3D-D1FB-41E8-9BDE-1B0BA2B3CF1B}"/>
                </a:ext>
              </a:extLst>
            </p:cNvPr>
            <p:cNvSpPr>
              <a:spLocks/>
            </p:cNvSpPr>
            <p:nvPr/>
          </p:nvSpPr>
          <p:spPr bwMode="auto">
            <a:xfrm>
              <a:off x="2944" y="2116"/>
              <a:ext cx="68" cy="76"/>
            </a:xfrm>
            <a:custGeom>
              <a:avLst/>
              <a:gdLst>
                <a:gd name="T0" fmla="*/ 14 w 68"/>
                <a:gd name="T1" fmla="*/ 76 h 76"/>
                <a:gd name="T2" fmla="*/ 6 w 68"/>
                <a:gd name="T3" fmla="*/ 70 h 76"/>
                <a:gd name="T4" fmla="*/ 0 w 68"/>
                <a:gd name="T5" fmla="*/ 67 h 76"/>
                <a:gd name="T6" fmla="*/ 2 w 68"/>
                <a:gd name="T7" fmla="*/ 55 h 76"/>
                <a:gd name="T8" fmla="*/ 8 w 68"/>
                <a:gd name="T9" fmla="*/ 55 h 76"/>
                <a:gd name="T10" fmla="*/ 10 w 68"/>
                <a:gd name="T11" fmla="*/ 47 h 76"/>
                <a:gd name="T12" fmla="*/ 18 w 68"/>
                <a:gd name="T13" fmla="*/ 41 h 76"/>
                <a:gd name="T14" fmla="*/ 12 w 68"/>
                <a:gd name="T15" fmla="*/ 33 h 76"/>
                <a:gd name="T16" fmla="*/ 16 w 68"/>
                <a:gd name="T17" fmla="*/ 29 h 76"/>
                <a:gd name="T18" fmla="*/ 14 w 68"/>
                <a:gd name="T19" fmla="*/ 22 h 76"/>
                <a:gd name="T20" fmla="*/ 8 w 68"/>
                <a:gd name="T21" fmla="*/ 22 h 76"/>
                <a:gd name="T22" fmla="*/ 12 w 68"/>
                <a:gd name="T23" fmla="*/ 18 h 76"/>
                <a:gd name="T24" fmla="*/ 6 w 68"/>
                <a:gd name="T25" fmla="*/ 4 h 76"/>
                <a:gd name="T26" fmla="*/ 14 w 68"/>
                <a:gd name="T27" fmla="*/ 0 h 76"/>
                <a:gd name="T28" fmla="*/ 33 w 68"/>
                <a:gd name="T29" fmla="*/ 0 h 76"/>
                <a:gd name="T30" fmla="*/ 35 w 68"/>
                <a:gd name="T31" fmla="*/ 8 h 76"/>
                <a:gd name="T32" fmla="*/ 41 w 68"/>
                <a:gd name="T33" fmla="*/ 16 h 76"/>
                <a:gd name="T34" fmla="*/ 49 w 68"/>
                <a:gd name="T35" fmla="*/ 27 h 76"/>
                <a:gd name="T36" fmla="*/ 65 w 68"/>
                <a:gd name="T37" fmla="*/ 29 h 76"/>
                <a:gd name="T38" fmla="*/ 65 w 68"/>
                <a:gd name="T39" fmla="*/ 39 h 76"/>
                <a:gd name="T40" fmla="*/ 59 w 68"/>
                <a:gd name="T41" fmla="*/ 43 h 76"/>
                <a:gd name="T42" fmla="*/ 65 w 68"/>
                <a:gd name="T43" fmla="*/ 51 h 76"/>
                <a:gd name="T44" fmla="*/ 68 w 68"/>
                <a:gd name="T45" fmla="*/ 57 h 76"/>
                <a:gd name="T46" fmla="*/ 63 w 68"/>
                <a:gd name="T47" fmla="*/ 68 h 76"/>
                <a:gd name="T48" fmla="*/ 53 w 68"/>
                <a:gd name="T49" fmla="*/ 70 h 76"/>
                <a:gd name="T50" fmla="*/ 43 w 68"/>
                <a:gd name="T51" fmla="*/ 74 h 76"/>
                <a:gd name="T52" fmla="*/ 35 w 68"/>
                <a:gd name="T53" fmla="*/ 74 h 76"/>
                <a:gd name="T54" fmla="*/ 27 w 68"/>
                <a:gd name="T55" fmla="*/ 68 h 76"/>
                <a:gd name="T56" fmla="*/ 20 w 68"/>
                <a:gd name="T57" fmla="*/ 67 h 76"/>
                <a:gd name="T58" fmla="*/ 16 w 68"/>
                <a:gd name="T59" fmla="*/ 70 h 76"/>
                <a:gd name="T60" fmla="*/ 14 w 68"/>
                <a:gd name="T61" fmla="*/ 76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8" h="76">
                  <a:moveTo>
                    <a:pt x="14" y="76"/>
                  </a:moveTo>
                  <a:lnTo>
                    <a:pt x="6" y="70"/>
                  </a:lnTo>
                  <a:lnTo>
                    <a:pt x="0" y="67"/>
                  </a:lnTo>
                  <a:lnTo>
                    <a:pt x="2" y="55"/>
                  </a:lnTo>
                  <a:lnTo>
                    <a:pt x="8" y="55"/>
                  </a:lnTo>
                  <a:lnTo>
                    <a:pt x="10" y="47"/>
                  </a:lnTo>
                  <a:lnTo>
                    <a:pt x="18" y="41"/>
                  </a:lnTo>
                  <a:lnTo>
                    <a:pt x="12" y="33"/>
                  </a:lnTo>
                  <a:lnTo>
                    <a:pt x="16" y="29"/>
                  </a:lnTo>
                  <a:lnTo>
                    <a:pt x="14" y="22"/>
                  </a:lnTo>
                  <a:lnTo>
                    <a:pt x="8" y="22"/>
                  </a:lnTo>
                  <a:lnTo>
                    <a:pt x="12" y="18"/>
                  </a:lnTo>
                  <a:lnTo>
                    <a:pt x="6" y="4"/>
                  </a:lnTo>
                  <a:lnTo>
                    <a:pt x="14" y="0"/>
                  </a:lnTo>
                  <a:lnTo>
                    <a:pt x="33" y="0"/>
                  </a:lnTo>
                  <a:lnTo>
                    <a:pt x="35" y="8"/>
                  </a:lnTo>
                  <a:lnTo>
                    <a:pt x="41" y="16"/>
                  </a:lnTo>
                  <a:lnTo>
                    <a:pt x="49" y="27"/>
                  </a:lnTo>
                  <a:lnTo>
                    <a:pt x="65" y="29"/>
                  </a:lnTo>
                  <a:lnTo>
                    <a:pt x="65" y="39"/>
                  </a:lnTo>
                  <a:lnTo>
                    <a:pt x="59" y="43"/>
                  </a:lnTo>
                  <a:lnTo>
                    <a:pt x="65" y="51"/>
                  </a:lnTo>
                  <a:lnTo>
                    <a:pt x="68" y="57"/>
                  </a:lnTo>
                  <a:lnTo>
                    <a:pt x="63" y="68"/>
                  </a:lnTo>
                  <a:lnTo>
                    <a:pt x="53" y="70"/>
                  </a:lnTo>
                  <a:lnTo>
                    <a:pt x="43" y="74"/>
                  </a:lnTo>
                  <a:lnTo>
                    <a:pt x="35" y="74"/>
                  </a:lnTo>
                  <a:lnTo>
                    <a:pt x="27" y="68"/>
                  </a:lnTo>
                  <a:lnTo>
                    <a:pt x="20" y="67"/>
                  </a:lnTo>
                  <a:lnTo>
                    <a:pt x="16" y="70"/>
                  </a:lnTo>
                  <a:lnTo>
                    <a:pt x="14" y="76"/>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33" name="Makedonien">
            <a:extLst>
              <a:ext uri="{FF2B5EF4-FFF2-40B4-BE49-F238E27FC236}">
                <a16:creationId xmlns:a16="http://schemas.microsoft.com/office/drawing/2014/main" id="{9792485B-F616-4EED-81F7-238CAB0A716F}"/>
              </a:ext>
            </a:extLst>
          </p:cNvPr>
          <p:cNvGrpSpPr>
            <a:grpSpLocks/>
          </p:cNvGrpSpPr>
          <p:nvPr/>
        </p:nvGrpSpPr>
        <p:grpSpPr bwMode="auto">
          <a:xfrm>
            <a:off x="7298511" y="3394936"/>
            <a:ext cx="53840" cy="45914"/>
            <a:chOff x="2977" y="2184"/>
            <a:chExt cx="39" cy="31"/>
          </a:xfrm>
          <a:solidFill>
            <a:schemeClr val="bg2"/>
          </a:solidFill>
        </p:grpSpPr>
        <p:sp>
          <p:nvSpPr>
            <p:cNvPr id="1334" name="Freeform 517">
              <a:extLst>
                <a:ext uri="{FF2B5EF4-FFF2-40B4-BE49-F238E27FC236}">
                  <a16:creationId xmlns:a16="http://schemas.microsoft.com/office/drawing/2014/main" id="{0978F3A7-DFEF-4659-A1A4-89D61E5358B1}"/>
                </a:ext>
              </a:extLst>
            </p:cNvPr>
            <p:cNvSpPr>
              <a:spLocks/>
            </p:cNvSpPr>
            <p:nvPr/>
          </p:nvSpPr>
          <p:spPr bwMode="auto">
            <a:xfrm>
              <a:off x="2977" y="2184"/>
              <a:ext cx="39" cy="31"/>
            </a:xfrm>
            <a:custGeom>
              <a:avLst/>
              <a:gdLst>
                <a:gd name="T0" fmla="*/ 30 w 39"/>
                <a:gd name="T1" fmla="*/ 0 h 31"/>
                <a:gd name="T2" fmla="*/ 32 w 39"/>
                <a:gd name="T3" fmla="*/ 8 h 31"/>
                <a:gd name="T4" fmla="*/ 37 w 39"/>
                <a:gd name="T5" fmla="*/ 14 h 31"/>
                <a:gd name="T6" fmla="*/ 39 w 39"/>
                <a:gd name="T7" fmla="*/ 20 h 31"/>
                <a:gd name="T8" fmla="*/ 32 w 39"/>
                <a:gd name="T9" fmla="*/ 26 h 31"/>
                <a:gd name="T10" fmla="*/ 20 w 39"/>
                <a:gd name="T11" fmla="*/ 28 h 31"/>
                <a:gd name="T12" fmla="*/ 6 w 39"/>
                <a:gd name="T13" fmla="*/ 31 h 31"/>
                <a:gd name="T14" fmla="*/ 0 w 39"/>
                <a:gd name="T15" fmla="*/ 20 h 31"/>
                <a:gd name="T16" fmla="*/ 2 w 39"/>
                <a:gd name="T17" fmla="*/ 6 h 31"/>
                <a:gd name="T18" fmla="*/ 10 w 39"/>
                <a:gd name="T19" fmla="*/ 6 h 31"/>
                <a:gd name="T20" fmla="*/ 20 w 39"/>
                <a:gd name="T21" fmla="*/ 2 h 31"/>
                <a:gd name="T22" fmla="*/ 30 w 39"/>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30" y="0"/>
                  </a:moveTo>
                  <a:lnTo>
                    <a:pt x="32" y="8"/>
                  </a:lnTo>
                  <a:lnTo>
                    <a:pt x="37" y="14"/>
                  </a:lnTo>
                  <a:lnTo>
                    <a:pt x="39" y="20"/>
                  </a:lnTo>
                  <a:lnTo>
                    <a:pt x="32" y="26"/>
                  </a:lnTo>
                  <a:lnTo>
                    <a:pt x="20" y="28"/>
                  </a:lnTo>
                  <a:lnTo>
                    <a:pt x="6" y="31"/>
                  </a:lnTo>
                  <a:lnTo>
                    <a:pt x="0" y="20"/>
                  </a:lnTo>
                  <a:lnTo>
                    <a:pt x="2" y="6"/>
                  </a:lnTo>
                  <a:lnTo>
                    <a:pt x="10" y="6"/>
                  </a:lnTo>
                  <a:lnTo>
                    <a:pt x="20" y="2"/>
                  </a:lnTo>
                  <a:lnTo>
                    <a:pt x="30" y="0"/>
                  </a:lnTo>
                  <a:close/>
                </a:path>
              </a:pathLst>
            </a:custGeom>
            <a:grpFill/>
            <a:ln w="9525">
              <a:solidFill>
                <a:schemeClr val="bg2"/>
              </a:solidFill>
              <a:round/>
              <a:headEnd/>
              <a:tailEnd/>
            </a:ln>
          </p:spPr>
          <p:txBody>
            <a:bodyPr/>
            <a:lstStyle/>
            <a:p>
              <a:pPr>
                <a:defRPr/>
              </a:pPr>
              <a:endParaRPr lang="en-GB" dirty="0"/>
            </a:p>
          </p:txBody>
        </p:sp>
        <p:sp>
          <p:nvSpPr>
            <p:cNvPr id="1335" name="Freeform 518">
              <a:extLst>
                <a:ext uri="{FF2B5EF4-FFF2-40B4-BE49-F238E27FC236}">
                  <a16:creationId xmlns:a16="http://schemas.microsoft.com/office/drawing/2014/main" id="{52A21518-BE71-40E1-8231-9E7F857CD853}"/>
                </a:ext>
              </a:extLst>
            </p:cNvPr>
            <p:cNvSpPr>
              <a:spLocks/>
            </p:cNvSpPr>
            <p:nvPr/>
          </p:nvSpPr>
          <p:spPr bwMode="auto">
            <a:xfrm>
              <a:off x="2977" y="2184"/>
              <a:ext cx="39" cy="31"/>
            </a:xfrm>
            <a:custGeom>
              <a:avLst/>
              <a:gdLst>
                <a:gd name="T0" fmla="*/ 30 w 39"/>
                <a:gd name="T1" fmla="*/ 0 h 31"/>
                <a:gd name="T2" fmla="*/ 32 w 39"/>
                <a:gd name="T3" fmla="*/ 8 h 31"/>
                <a:gd name="T4" fmla="*/ 37 w 39"/>
                <a:gd name="T5" fmla="*/ 14 h 31"/>
                <a:gd name="T6" fmla="*/ 39 w 39"/>
                <a:gd name="T7" fmla="*/ 20 h 31"/>
                <a:gd name="T8" fmla="*/ 32 w 39"/>
                <a:gd name="T9" fmla="*/ 26 h 31"/>
                <a:gd name="T10" fmla="*/ 20 w 39"/>
                <a:gd name="T11" fmla="*/ 28 h 31"/>
                <a:gd name="T12" fmla="*/ 6 w 39"/>
                <a:gd name="T13" fmla="*/ 31 h 31"/>
                <a:gd name="T14" fmla="*/ 0 w 39"/>
                <a:gd name="T15" fmla="*/ 20 h 31"/>
                <a:gd name="T16" fmla="*/ 2 w 39"/>
                <a:gd name="T17" fmla="*/ 6 h 31"/>
                <a:gd name="T18" fmla="*/ 10 w 39"/>
                <a:gd name="T19" fmla="*/ 6 h 31"/>
                <a:gd name="T20" fmla="*/ 20 w 39"/>
                <a:gd name="T21" fmla="*/ 2 h 31"/>
                <a:gd name="T22" fmla="*/ 30 w 39"/>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1">
                  <a:moveTo>
                    <a:pt x="30" y="0"/>
                  </a:moveTo>
                  <a:lnTo>
                    <a:pt x="32" y="8"/>
                  </a:lnTo>
                  <a:lnTo>
                    <a:pt x="37" y="14"/>
                  </a:lnTo>
                  <a:lnTo>
                    <a:pt x="39" y="20"/>
                  </a:lnTo>
                  <a:lnTo>
                    <a:pt x="32" y="26"/>
                  </a:lnTo>
                  <a:lnTo>
                    <a:pt x="20" y="28"/>
                  </a:lnTo>
                  <a:lnTo>
                    <a:pt x="6" y="31"/>
                  </a:lnTo>
                  <a:lnTo>
                    <a:pt x="0" y="20"/>
                  </a:lnTo>
                  <a:lnTo>
                    <a:pt x="2" y="6"/>
                  </a:lnTo>
                  <a:lnTo>
                    <a:pt x="10" y="6"/>
                  </a:lnTo>
                  <a:lnTo>
                    <a:pt x="20" y="2"/>
                  </a:lnTo>
                  <a:lnTo>
                    <a:pt x="30" y="0"/>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36" name="Italien">
            <a:extLst>
              <a:ext uri="{FF2B5EF4-FFF2-40B4-BE49-F238E27FC236}">
                <a16:creationId xmlns:a16="http://schemas.microsoft.com/office/drawing/2014/main" id="{8ED8FBB1-46AA-4CF1-BB74-523B98C2D9A8}"/>
              </a:ext>
            </a:extLst>
          </p:cNvPr>
          <p:cNvGrpSpPr>
            <a:grpSpLocks/>
          </p:cNvGrpSpPr>
          <p:nvPr/>
        </p:nvGrpSpPr>
        <p:grpSpPr>
          <a:xfrm>
            <a:off x="7003085" y="3266083"/>
            <a:ext cx="252631" cy="284366"/>
            <a:chOff x="4371975" y="2960688"/>
            <a:chExt cx="290513" cy="304800"/>
          </a:xfrm>
          <a:solidFill>
            <a:schemeClr val="accent2"/>
          </a:solidFill>
        </p:grpSpPr>
        <p:grpSp>
          <p:nvGrpSpPr>
            <p:cNvPr id="1337" name="Italien">
              <a:extLst>
                <a:ext uri="{FF2B5EF4-FFF2-40B4-BE49-F238E27FC236}">
                  <a16:creationId xmlns:a16="http://schemas.microsoft.com/office/drawing/2014/main" id="{8AF026FC-5E5A-4FE0-A671-FCF0A6FC9A05}"/>
                </a:ext>
              </a:extLst>
            </p:cNvPr>
            <p:cNvGrpSpPr>
              <a:grpSpLocks/>
            </p:cNvGrpSpPr>
            <p:nvPr/>
          </p:nvGrpSpPr>
          <p:grpSpPr bwMode="auto">
            <a:xfrm>
              <a:off x="4410075" y="3141663"/>
              <a:ext cx="30163" cy="60325"/>
              <a:chOff x="2788" y="2211"/>
              <a:chExt cx="19" cy="38"/>
            </a:xfrm>
            <a:grpFill/>
          </p:grpSpPr>
          <p:sp>
            <p:nvSpPr>
              <p:cNvPr id="1344" name="Freeform 469">
                <a:extLst>
                  <a:ext uri="{FF2B5EF4-FFF2-40B4-BE49-F238E27FC236}">
                    <a16:creationId xmlns:a16="http://schemas.microsoft.com/office/drawing/2014/main" id="{FF2815EF-4A48-401B-8DE9-46F0F58F77BC}"/>
                  </a:ext>
                </a:extLst>
              </p:cNvPr>
              <p:cNvSpPr>
                <a:spLocks/>
              </p:cNvSpPr>
              <p:nvPr/>
            </p:nvSpPr>
            <p:spPr bwMode="auto">
              <a:xfrm>
                <a:off x="2788" y="2211"/>
                <a:ext cx="19" cy="38"/>
              </a:xfrm>
              <a:custGeom>
                <a:avLst/>
                <a:gdLst>
                  <a:gd name="T0" fmla="*/ 10 w 19"/>
                  <a:gd name="T1" fmla="*/ 0 h 38"/>
                  <a:gd name="T2" fmla="*/ 8 w 19"/>
                  <a:gd name="T3" fmla="*/ 4 h 38"/>
                  <a:gd name="T4" fmla="*/ 2 w 19"/>
                  <a:gd name="T5" fmla="*/ 4 h 38"/>
                  <a:gd name="T6" fmla="*/ 0 w 19"/>
                  <a:gd name="T7" fmla="*/ 12 h 38"/>
                  <a:gd name="T8" fmla="*/ 4 w 19"/>
                  <a:gd name="T9" fmla="*/ 16 h 38"/>
                  <a:gd name="T10" fmla="*/ 4 w 19"/>
                  <a:gd name="T11" fmla="*/ 26 h 38"/>
                  <a:gd name="T12" fmla="*/ 4 w 19"/>
                  <a:gd name="T13" fmla="*/ 36 h 38"/>
                  <a:gd name="T14" fmla="*/ 10 w 19"/>
                  <a:gd name="T15" fmla="*/ 38 h 38"/>
                  <a:gd name="T16" fmla="*/ 13 w 19"/>
                  <a:gd name="T17" fmla="*/ 34 h 38"/>
                  <a:gd name="T18" fmla="*/ 19 w 19"/>
                  <a:gd name="T19" fmla="*/ 28 h 38"/>
                  <a:gd name="T20" fmla="*/ 17 w 19"/>
                  <a:gd name="T21" fmla="*/ 14 h 38"/>
                  <a:gd name="T22" fmla="*/ 19 w 19"/>
                  <a:gd name="T23" fmla="*/ 6 h 38"/>
                  <a:gd name="T24" fmla="*/ 17 w 19"/>
                  <a:gd name="T25" fmla="*/ 2 h 38"/>
                  <a:gd name="T26" fmla="*/ 10 w 19"/>
                  <a:gd name="T27" fmla="*/ 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38">
                    <a:moveTo>
                      <a:pt x="10" y="0"/>
                    </a:moveTo>
                    <a:lnTo>
                      <a:pt x="8" y="4"/>
                    </a:lnTo>
                    <a:lnTo>
                      <a:pt x="2" y="4"/>
                    </a:lnTo>
                    <a:lnTo>
                      <a:pt x="0" y="12"/>
                    </a:lnTo>
                    <a:lnTo>
                      <a:pt x="4" y="16"/>
                    </a:lnTo>
                    <a:lnTo>
                      <a:pt x="4" y="26"/>
                    </a:lnTo>
                    <a:lnTo>
                      <a:pt x="4" y="36"/>
                    </a:lnTo>
                    <a:lnTo>
                      <a:pt x="10" y="38"/>
                    </a:lnTo>
                    <a:lnTo>
                      <a:pt x="13" y="34"/>
                    </a:lnTo>
                    <a:lnTo>
                      <a:pt x="19" y="28"/>
                    </a:lnTo>
                    <a:lnTo>
                      <a:pt x="17" y="14"/>
                    </a:lnTo>
                    <a:lnTo>
                      <a:pt x="19" y="6"/>
                    </a:lnTo>
                    <a:lnTo>
                      <a:pt x="17" y="2"/>
                    </a:lnTo>
                    <a:lnTo>
                      <a:pt x="10" y="0"/>
                    </a:lnTo>
                    <a:close/>
                  </a:path>
                </a:pathLst>
              </a:custGeom>
              <a:grpFill/>
              <a:ln w="9525">
                <a:solidFill>
                  <a:schemeClr val="accent2"/>
                </a:solidFill>
                <a:round/>
                <a:headEnd/>
                <a:tailEnd/>
              </a:ln>
            </p:spPr>
            <p:txBody>
              <a:bodyPr/>
              <a:lstStyle/>
              <a:p>
                <a:pPr>
                  <a:defRPr/>
                </a:pPr>
                <a:endParaRPr lang="en-GB" dirty="0"/>
              </a:p>
            </p:txBody>
          </p:sp>
          <p:sp>
            <p:nvSpPr>
              <p:cNvPr id="1345" name="Freeform 470">
                <a:extLst>
                  <a:ext uri="{FF2B5EF4-FFF2-40B4-BE49-F238E27FC236}">
                    <a16:creationId xmlns:a16="http://schemas.microsoft.com/office/drawing/2014/main" id="{9F6478E1-36B5-4847-9131-8DEC34E0CBBD}"/>
                  </a:ext>
                </a:extLst>
              </p:cNvPr>
              <p:cNvSpPr>
                <a:spLocks/>
              </p:cNvSpPr>
              <p:nvPr/>
            </p:nvSpPr>
            <p:spPr bwMode="auto">
              <a:xfrm>
                <a:off x="2788" y="2211"/>
                <a:ext cx="19" cy="38"/>
              </a:xfrm>
              <a:custGeom>
                <a:avLst/>
                <a:gdLst>
                  <a:gd name="T0" fmla="*/ 10 w 19"/>
                  <a:gd name="T1" fmla="*/ 0 h 38"/>
                  <a:gd name="T2" fmla="*/ 8 w 19"/>
                  <a:gd name="T3" fmla="*/ 4 h 38"/>
                  <a:gd name="T4" fmla="*/ 2 w 19"/>
                  <a:gd name="T5" fmla="*/ 4 h 38"/>
                  <a:gd name="T6" fmla="*/ 0 w 19"/>
                  <a:gd name="T7" fmla="*/ 12 h 38"/>
                  <a:gd name="T8" fmla="*/ 4 w 19"/>
                  <a:gd name="T9" fmla="*/ 16 h 38"/>
                  <a:gd name="T10" fmla="*/ 4 w 19"/>
                  <a:gd name="T11" fmla="*/ 26 h 38"/>
                  <a:gd name="T12" fmla="*/ 4 w 19"/>
                  <a:gd name="T13" fmla="*/ 36 h 38"/>
                  <a:gd name="T14" fmla="*/ 10 w 19"/>
                  <a:gd name="T15" fmla="*/ 38 h 38"/>
                  <a:gd name="T16" fmla="*/ 13 w 19"/>
                  <a:gd name="T17" fmla="*/ 34 h 38"/>
                  <a:gd name="T18" fmla="*/ 19 w 19"/>
                  <a:gd name="T19" fmla="*/ 28 h 38"/>
                  <a:gd name="T20" fmla="*/ 17 w 19"/>
                  <a:gd name="T21" fmla="*/ 14 h 38"/>
                  <a:gd name="T22" fmla="*/ 19 w 19"/>
                  <a:gd name="T23" fmla="*/ 6 h 38"/>
                  <a:gd name="T24" fmla="*/ 17 w 19"/>
                  <a:gd name="T25" fmla="*/ 2 h 38"/>
                  <a:gd name="T26" fmla="*/ 10 w 19"/>
                  <a:gd name="T27" fmla="*/ 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38">
                    <a:moveTo>
                      <a:pt x="10" y="0"/>
                    </a:moveTo>
                    <a:lnTo>
                      <a:pt x="8" y="4"/>
                    </a:lnTo>
                    <a:lnTo>
                      <a:pt x="2" y="4"/>
                    </a:lnTo>
                    <a:lnTo>
                      <a:pt x="0" y="12"/>
                    </a:lnTo>
                    <a:lnTo>
                      <a:pt x="4" y="16"/>
                    </a:lnTo>
                    <a:lnTo>
                      <a:pt x="4" y="26"/>
                    </a:lnTo>
                    <a:lnTo>
                      <a:pt x="4" y="36"/>
                    </a:lnTo>
                    <a:lnTo>
                      <a:pt x="10" y="38"/>
                    </a:lnTo>
                    <a:lnTo>
                      <a:pt x="13" y="34"/>
                    </a:lnTo>
                    <a:lnTo>
                      <a:pt x="19" y="28"/>
                    </a:lnTo>
                    <a:lnTo>
                      <a:pt x="17" y="14"/>
                    </a:lnTo>
                    <a:lnTo>
                      <a:pt x="19" y="6"/>
                    </a:lnTo>
                    <a:lnTo>
                      <a:pt x="17" y="2"/>
                    </a:lnTo>
                    <a:lnTo>
                      <a:pt x="10" y="0"/>
                    </a:lnTo>
                    <a:close/>
                  </a:path>
                </a:pathLst>
              </a:custGeom>
              <a:grpFill/>
              <a:ln w="8001" cap="rnd">
                <a:solidFill>
                  <a:schemeClr val="accent2"/>
                </a:solidFill>
                <a:prstDash val="solid"/>
                <a:round/>
                <a:headEnd/>
                <a:tailEnd/>
              </a:ln>
            </p:spPr>
            <p:txBody>
              <a:bodyPr/>
              <a:lstStyle/>
              <a:p>
                <a:pPr>
                  <a:defRPr/>
                </a:pPr>
                <a:endParaRPr lang="en-GB" dirty="0"/>
              </a:p>
            </p:txBody>
          </p:sp>
        </p:grpSp>
        <p:grpSp>
          <p:nvGrpSpPr>
            <p:cNvPr id="1338" name="Italien">
              <a:extLst>
                <a:ext uri="{FF2B5EF4-FFF2-40B4-BE49-F238E27FC236}">
                  <a16:creationId xmlns:a16="http://schemas.microsoft.com/office/drawing/2014/main" id="{1AFBA34A-B121-4C0E-8C31-EA8BA1F46696}"/>
                </a:ext>
              </a:extLst>
            </p:cNvPr>
            <p:cNvGrpSpPr>
              <a:grpSpLocks/>
            </p:cNvGrpSpPr>
            <p:nvPr/>
          </p:nvGrpSpPr>
          <p:grpSpPr bwMode="auto">
            <a:xfrm>
              <a:off x="4514850" y="3228975"/>
              <a:ext cx="66675" cy="36513"/>
              <a:chOff x="2854" y="2266"/>
              <a:chExt cx="41" cy="23"/>
            </a:xfrm>
            <a:grpFill/>
          </p:grpSpPr>
          <p:sp>
            <p:nvSpPr>
              <p:cNvPr id="1342" name="Freeform 520">
                <a:extLst>
                  <a:ext uri="{FF2B5EF4-FFF2-40B4-BE49-F238E27FC236}">
                    <a16:creationId xmlns:a16="http://schemas.microsoft.com/office/drawing/2014/main" id="{E43D4ABF-7E7C-4D72-8E7E-274D3902D52E}"/>
                  </a:ext>
                </a:extLst>
              </p:cNvPr>
              <p:cNvSpPr>
                <a:spLocks/>
              </p:cNvSpPr>
              <p:nvPr/>
            </p:nvSpPr>
            <p:spPr bwMode="auto">
              <a:xfrm>
                <a:off x="2854" y="2266"/>
                <a:ext cx="41" cy="23"/>
              </a:xfrm>
              <a:custGeom>
                <a:avLst/>
                <a:gdLst>
                  <a:gd name="T0" fmla="*/ 2 w 41"/>
                  <a:gd name="T1" fmla="*/ 0 h 23"/>
                  <a:gd name="T2" fmla="*/ 16 w 41"/>
                  <a:gd name="T3" fmla="*/ 0 h 23"/>
                  <a:gd name="T4" fmla="*/ 26 w 41"/>
                  <a:gd name="T5" fmla="*/ 0 h 23"/>
                  <a:gd name="T6" fmla="*/ 41 w 41"/>
                  <a:gd name="T7" fmla="*/ 0 h 23"/>
                  <a:gd name="T8" fmla="*/ 41 w 41"/>
                  <a:gd name="T9" fmla="*/ 4 h 23"/>
                  <a:gd name="T10" fmla="*/ 35 w 41"/>
                  <a:gd name="T11" fmla="*/ 10 h 23"/>
                  <a:gd name="T12" fmla="*/ 37 w 41"/>
                  <a:gd name="T13" fmla="*/ 18 h 23"/>
                  <a:gd name="T14" fmla="*/ 33 w 41"/>
                  <a:gd name="T15" fmla="*/ 23 h 23"/>
                  <a:gd name="T16" fmla="*/ 26 w 41"/>
                  <a:gd name="T17" fmla="*/ 16 h 23"/>
                  <a:gd name="T18" fmla="*/ 16 w 41"/>
                  <a:gd name="T19" fmla="*/ 16 h 23"/>
                  <a:gd name="T20" fmla="*/ 10 w 41"/>
                  <a:gd name="T21" fmla="*/ 10 h 23"/>
                  <a:gd name="T22" fmla="*/ 0 w 41"/>
                  <a:gd name="T23" fmla="*/ 8 h 23"/>
                  <a:gd name="T24" fmla="*/ 2 w 41"/>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23">
                    <a:moveTo>
                      <a:pt x="2" y="0"/>
                    </a:moveTo>
                    <a:lnTo>
                      <a:pt x="16" y="0"/>
                    </a:lnTo>
                    <a:lnTo>
                      <a:pt x="26" y="0"/>
                    </a:lnTo>
                    <a:lnTo>
                      <a:pt x="41" y="0"/>
                    </a:lnTo>
                    <a:lnTo>
                      <a:pt x="41" y="4"/>
                    </a:lnTo>
                    <a:lnTo>
                      <a:pt x="35" y="10"/>
                    </a:lnTo>
                    <a:lnTo>
                      <a:pt x="37" y="18"/>
                    </a:lnTo>
                    <a:lnTo>
                      <a:pt x="33" y="23"/>
                    </a:lnTo>
                    <a:lnTo>
                      <a:pt x="26" y="16"/>
                    </a:lnTo>
                    <a:lnTo>
                      <a:pt x="16" y="16"/>
                    </a:lnTo>
                    <a:lnTo>
                      <a:pt x="10" y="10"/>
                    </a:lnTo>
                    <a:lnTo>
                      <a:pt x="0" y="8"/>
                    </a:lnTo>
                    <a:lnTo>
                      <a:pt x="2" y="0"/>
                    </a:lnTo>
                    <a:close/>
                  </a:path>
                </a:pathLst>
              </a:custGeom>
              <a:grpFill/>
              <a:ln w="9525">
                <a:solidFill>
                  <a:schemeClr val="accent2"/>
                </a:solidFill>
                <a:round/>
                <a:headEnd/>
                <a:tailEnd/>
              </a:ln>
            </p:spPr>
            <p:txBody>
              <a:bodyPr/>
              <a:lstStyle/>
              <a:p>
                <a:pPr>
                  <a:defRPr/>
                </a:pPr>
                <a:endParaRPr lang="en-GB" dirty="0"/>
              </a:p>
            </p:txBody>
          </p:sp>
          <p:sp>
            <p:nvSpPr>
              <p:cNvPr id="1343" name="Freeform 521">
                <a:extLst>
                  <a:ext uri="{FF2B5EF4-FFF2-40B4-BE49-F238E27FC236}">
                    <a16:creationId xmlns:a16="http://schemas.microsoft.com/office/drawing/2014/main" id="{CAA8AD64-831D-4576-8AF3-1CFFE61104B9}"/>
                  </a:ext>
                </a:extLst>
              </p:cNvPr>
              <p:cNvSpPr>
                <a:spLocks/>
              </p:cNvSpPr>
              <p:nvPr/>
            </p:nvSpPr>
            <p:spPr bwMode="auto">
              <a:xfrm>
                <a:off x="2854" y="2266"/>
                <a:ext cx="41" cy="23"/>
              </a:xfrm>
              <a:custGeom>
                <a:avLst/>
                <a:gdLst>
                  <a:gd name="T0" fmla="*/ 2 w 41"/>
                  <a:gd name="T1" fmla="*/ 0 h 23"/>
                  <a:gd name="T2" fmla="*/ 16 w 41"/>
                  <a:gd name="T3" fmla="*/ 0 h 23"/>
                  <a:gd name="T4" fmla="*/ 26 w 41"/>
                  <a:gd name="T5" fmla="*/ 0 h 23"/>
                  <a:gd name="T6" fmla="*/ 41 w 41"/>
                  <a:gd name="T7" fmla="*/ 0 h 23"/>
                  <a:gd name="T8" fmla="*/ 41 w 41"/>
                  <a:gd name="T9" fmla="*/ 4 h 23"/>
                  <a:gd name="T10" fmla="*/ 35 w 41"/>
                  <a:gd name="T11" fmla="*/ 10 h 23"/>
                  <a:gd name="T12" fmla="*/ 37 w 41"/>
                  <a:gd name="T13" fmla="*/ 18 h 23"/>
                  <a:gd name="T14" fmla="*/ 33 w 41"/>
                  <a:gd name="T15" fmla="*/ 23 h 23"/>
                  <a:gd name="T16" fmla="*/ 26 w 41"/>
                  <a:gd name="T17" fmla="*/ 16 h 23"/>
                  <a:gd name="T18" fmla="*/ 16 w 41"/>
                  <a:gd name="T19" fmla="*/ 16 h 23"/>
                  <a:gd name="T20" fmla="*/ 10 w 41"/>
                  <a:gd name="T21" fmla="*/ 10 h 23"/>
                  <a:gd name="T22" fmla="*/ 0 w 41"/>
                  <a:gd name="T23" fmla="*/ 8 h 23"/>
                  <a:gd name="T24" fmla="*/ 2 w 41"/>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23">
                    <a:moveTo>
                      <a:pt x="2" y="0"/>
                    </a:moveTo>
                    <a:lnTo>
                      <a:pt x="16" y="0"/>
                    </a:lnTo>
                    <a:lnTo>
                      <a:pt x="26" y="0"/>
                    </a:lnTo>
                    <a:lnTo>
                      <a:pt x="41" y="0"/>
                    </a:lnTo>
                    <a:lnTo>
                      <a:pt x="41" y="4"/>
                    </a:lnTo>
                    <a:lnTo>
                      <a:pt x="35" y="10"/>
                    </a:lnTo>
                    <a:lnTo>
                      <a:pt x="37" y="18"/>
                    </a:lnTo>
                    <a:lnTo>
                      <a:pt x="33" y="23"/>
                    </a:lnTo>
                    <a:lnTo>
                      <a:pt x="26" y="16"/>
                    </a:lnTo>
                    <a:lnTo>
                      <a:pt x="16" y="16"/>
                    </a:lnTo>
                    <a:lnTo>
                      <a:pt x="10" y="10"/>
                    </a:lnTo>
                    <a:lnTo>
                      <a:pt x="0" y="8"/>
                    </a:lnTo>
                    <a:lnTo>
                      <a:pt x="2" y="0"/>
                    </a:lnTo>
                    <a:close/>
                  </a:path>
                </a:pathLst>
              </a:custGeom>
              <a:grpFill/>
              <a:ln w="8001" cap="rnd">
                <a:solidFill>
                  <a:schemeClr val="accent2"/>
                </a:solidFill>
                <a:prstDash val="solid"/>
                <a:round/>
                <a:headEnd/>
                <a:tailEnd/>
              </a:ln>
            </p:spPr>
            <p:txBody>
              <a:bodyPr/>
              <a:lstStyle/>
              <a:p>
                <a:pPr>
                  <a:defRPr/>
                </a:pPr>
                <a:endParaRPr lang="en-GB" dirty="0"/>
              </a:p>
            </p:txBody>
          </p:sp>
        </p:grpSp>
        <p:grpSp>
          <p:nvGrpSpPr>
            <p:cNvPr id="1339" name="Italien">
              <a:extLst>
                <a:ext uri="{FF2B5EF4-FFF2-40B4-BE49-F238E27FC236}">
                  <a16:creationId xmlns:a16="http://schemas.microsoft.com/office/drawing/2014/main" id="{B411D406-85B9-48EE-92BF-234D3FE047B2}"/>
                </a:ext>
              </a:extLst>
            </p:cNvPr>
            <p:cNvGrpSpPr>
              <a:grpSpLocks/>
            </p:cNvGrpSpPr>
            <p:nvPr/>
          </p:nvGrpSpPr>
          <p:grpSpPr bwMode="auto">
            <a:xfrm>
              <a:off x="4371975" y="2960688"/>
              <a:ext cx="290513" cy="271462"/>
              <a:chOff x="2764" y="2097"/>
              <a:chExt cx="182" cy="171"/>
            </a:xfrm>
            <a:grpFill/>
          </p:grpSpPr>
          <p:sp>
            <p:nvSpPr>
              <p:cNvPr id="1340" name="Freeform 523">
                <a:extLst>
                  <a:ext uri="{FF2B5EF4-FFF2-40B4-BE49-F238E27FC236}">
                    <a16:creationId xmlns:a16="http://schemas.microsoft.com/office/drawing/2014/main" id="{FF66374F-F1E1-409D-B49E-F955FE6348C2}"/>
                  </a:ext>
                </a:extLst>
              </p:cNvPr>
              <p:cNvSpPr>
                <a:spLocks/>
              </p:cNvSpPr>
              <p:nvPr/>
            </p:nvSpPr>
            <p:spPr bwMode="auto">
              <a:xfrm>
                <a:off x="2764" y="2097"/>
                <a:ext cx="182" cy="171"/>
              </a:xfrm>
              <a:custGeom>
                <a:avLst/>
                <a:gdLst>
                  <a:gd name="T0" fmla="*/ 10 w 182"/>
                  <a:gd name="T1" fmla="*/ 56 h 171"/>
                  <a:gd name="T2" fmla="*/ 0 w 182"/>
                  <a:gd name="T3" fmla="*/ 41 h 171"/>
                  <a:gd name="T4" fmla="*/ 2 w 182"/>
                  <a:gd name="T5" fmla="*/ 29 h 171"/>
                  <a:gd name="T6" fmla="*/ 16 w 182"/>
                  <a:gd name="T7" fmla="*/ 21 h 171"/>
                  <a:gd name="T8" fmla="*/ 20 w 182"/>
                  <a:gd name="T9" fmla="*/ 15 h 171"/>
                  <a:gd name="T10" fmla="*/ 32 w 182"/>
                  <a:gd name="T11" fmla="*/ 21 h 171"/>
                  <a:gd name="T12" fmla="*/ 35 w 182"/>
                  <a:gd name="T13" fmla="*/ 10 h 171"/>
                  <a:gd name="T14" fmla="*/ 51 w 182"/>
                  <a:gd name="T15" fmla="*/ 14 h 171"/>
                  <a:gd name="T16" fmla="*/ 64 w 182"/>
                  <a:gd name="T17" fmla="*/ 6 h 171"/>
                  <a:gd name="T18" fmla="*/ 81 w 182"/>
                  <a:gd name="T19" fmla="*/ 0 h 171"/>
                  <a:gd name="T20" fmla="*/ 91 w 182"/>
                  <a:gd name="T21" fmla="*/ 10 h 171"/>
                  <a:gd name="T22" fmla="*/ 100 w 182"/>
                  <a:gd name="T23" fmla="*/ 15 h 171"/>
                  <a:gd name="T24" fmla="*/ 93 w 182"/>
                  <a:gd name="T25" fmla="*/ 25 h 171"/>
                  <a:gd name="T26" fmla="*/ 81 w 182"/>
                  <a:gd name="T27" fmla="*/ 41 h 171"/>
                  <a:gd name="T28" fmla="*/ 89 w 182"/>
                  <a:gd name="T29" fmla="*/ 58 h 171"/>
                  <a:gd name="T30" fmla="*/ 108 w 182"/>
                  <a:gd name="T31" fmla="*/ 70 h 171"/>
                  <a:gd name="T32" fmla="*/ 116 w 182"/>
                  <a:gd name="T33" fmla="*/ 91 h 171"/>
                  <a:gd name="T34" fmla="*/ 141 w 182"/>
                  <a:gd name="T35" fmla="*/ 99 h 171"/>
                  <a:gd name="T36" fmla="*/ 141 w 182"/>
                  <a:gd name="T37" fmla="*/ 105 h 171"/>
                  <a:gd name="T38" fmla="*/ 157 w 182"/>
                  <a:gd name="T39" fmla="*/ 114 h 171"/>
                  <a:gd name="T40" fmla="*/ 178 w 182"/>
                  <a:gd name="T41" fmla="*/ 128 h 171"/>
                  <a:gd name="T42" fmla="*/ 176 w 182"/>
                  <a:gd name="T43" fmla="*/ 138 h 171"/>
                  <a:gd name="T44" fmla="*/ 163 w 182"/>
                  <a:gd name="T45" fmla="*/ 126 h 171"/>
                  <a:gd name="T46" fmla="*/ 151 w 182"/>
                  <a:gd name="T47" fmla="*/ 136 h 171"/>
                  <a:gd name="T48" fmla="*/ 161 w 182"/>
                  <a:gd name="T49" fmla="*/ 148 h 171"/>
                  <a:gd name="T50" fmla="*/ 155 w 182"/>
                  <a:gd name="T51" fmla="*/ 153 h 171"/>
                  <a:gd name="T52" fmla="*/ 147 w 182"/>
                  <a:gd name="T53" fmla="*/ 167 h 171"/>
                  <a:gd name="T54" fmla="*/ 137 w 182"/>
                  <a:gd name="T55" fmla="*/ 165 h 171"/>
                  <a:gd name="T56" fmla="*/ 143 w 182"/>
                  <a:gd name="T57" fmla="*/ 144 h 171"/>
                  <a:gd name="T58" fmla="*/ 128 w 182"/>
                  <a:gd name="T59" fmla="*/ 128 h 171"/>
                  <a:gd name="T60" fmla="*/ 116 w 182"/>
                  <a:gd name="T61" fmla="*/ 122 h 171"/>
                  <a:gd name="T62" fmla="*/ 93 w 182"/>
                  <a:gd name="T63" fmla="*/ 109 h 171"/>
                  <a:gd name="T64" fmla="*/ 73 w 182"/>
                  <a:gd name="T65" fmla="*/ 89 h 171"/>
                  <a:gd name="T66" fmla="*/ 53 w 182"/>
                  <a:gd name="T67" fmla="*/ 66 h 171"/>
                  <a:gd name="T68" fmla="*/ 39 w 182"/>
                  <a:gd name="T69" fmla="*/ 54 h 171"/>
                  <a:gd name="T70" fmla="*/ 20 w 182"/>
                  <a:gd name="T71" fmla="*/ 56 h 171"/>
                  <a:gd name="T72" fmla="*/ 10 w 182"/>
                  <a:gd name="T73" fmla="*/ 64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2" h="171">
                    <a:moveTo>
                      <a:pt x="10" y="64"/>
                    </a:moveTo>
                    <a:lnTo>
                      <a:pt x="10" y="56"/>
                    </a:lnTo>
                    <a:lnTo>
                      <a:pt x="2" y="56"/>
                    </a:lnTo>
                    <a:lnTo>
                      <a:pt x="0" y="41"/>
                    </a:lnTo>
                    <a:lnTo>
                      <a:pt x="4" y="33"/>
                    </a:lnTo>
                    <a:lnTo>
                      <a:pt x="2" y="29"/>
                    </a:lnTo>
                    <a:lnTo>
                      <a:pt x="2" y="23"/>
                    </a:lnTo>
                    <a:lnTo>
                      <a:pt x="16" y="21"/>
                    </a:lnTo>
                    <a:lnTo>
                      <a:pt x="16" y="17"/>
                    </a:lnTo>
                    <a:lnTo>
                      <a:pt x="20" y="15"/>
                    </a:lnTo>
                    <a:lnTo>
                      <a:pt x="26" y="19"/>
                    </a:lnTo>
                    <a:lnTo>
                      <a:pt x="32" y="21"/>
                    </a:lnTo>
                    <a:lnTo>
                      <a:pt x="35" y="19"/>
                    </a:lnTo>
                    <a:lnTo>
                      <a:pt x="35" y="10"/>
                    </a:lnTo>
                    <a:lnTo>
                      <a:pt x="41" y="15"/>
                    </a:lnTo>
                    <a:lnTo>
                      <a:pt x="51" y="14"/>
                    </a:lnTo>
                    <a:lnTo>
                      <a:pt x="55" y="6"/>
                    </a:lnTo>
                    <a:lnTo>
                      <a:pt x="64" y="6"/>
                    </a:lnTo>
                    <a:lnTo>
                      <a:pt x="66" y="0"/>
                    </a:lnTo>
                    <a:lnTo>
                      <a:pt x="81" y="0"/>
                    </a:lnTo>
                    <a:lnTo>
                      <a:pt x="81" y="6"/>
                    </a:lnTo>
                    <a:lnTo>
                      <a:pt x="91" y="10"/>
                    </a:lnTo>
                    <a:lnTo>
                      <a:pt x="106" y="8"/>
                    </a:lnTo>
                    <a:lnTo>
                      <a:pt x="100" y="15"/>
                    </a:lnTo>
                    <a:lnTo>
                      <a:pt x="99" y="23"/>
                    </a:lnTo>
                    <a:lnTo>
                      <a:pt x="93" y="25"/>
                    </a:lnTo>
                    <a:lnTo>
                      <a:pt x="81" y="31"/>
                    </a:lnTo>
                    <a:lnTo>
                      <a:pt x="81" y="41"/>
                    </a:lnTo>
                    <a:lnTo>
                      <a:pt x="81" y="50"/>
                    </a:lnTo>
                    <a:lnTo>
                      <a:pt x="89" y="58"/>
                    </a:lnTo>
                    <a:lnTo>
                      <a:pt x="99" y="64"/>
                    </a:lnTo>
                    <a:lnTo>
                      <a:pt x="108" y="70"/>
                    </a:lnTo>
                    <a:lnTo>
                      <a:pt x="110" y="82"/>
                    </a:lnTo>
                    <a:lnTo>
                      <a:pt x="116" y="91"/>
                    </a:lnTo>
                    <a:lnTo>
                      <a:pt x="126" y="99"/>
                    </a:lnTo>
                    <a:lnTo>
                      <a:pt x="141" y="99"/>
                    </a:lnTo>
                    <a:lnTo>
                      <a:pt x="145" y="103"/>
                    </a:lnTo>
                    <a:lnTo>
                      <a:pt x="141" y="105"/>
                    </a:lnTo>
                    <a:lnTo>
                      <a:pt x="147" y="111"/>
                    </a:lnTo>
                    <a:lnTo>
                      <a:pt x="157" y="114"/>
                    </a:lnTo>
                    <a:lnTo>
                      <a:pt x="170" y="120"/>
                    </a:lnTo>
                    <a:lnTo>
                      <a:pt x="178" y="128"/>
                    </a:lnTo>
                    <a:lnTo>
                      <a:pt x="182" y="134"/>
                    </a:lnTo>
                    <a:lnTo>
                      <a:pt x="176" y="138"/>
                    </a:lnTo>
                    <a:lnTo>
                      <a:pt x="170" y="132"/>
                    </a:lnTo>
                    <a:lnTo>
                      <a:pt x="163" y="126"/>
                    </a:lnTo>
                    <a:lnTo>
                      <a:pt x="155" y="128"/>
                    </a:lnTo>
                    <a:lnTo>
                      <a:pt x="151" y="136"/>
                    </a:lnTo>
                    <a:lnTo>
                      <a:pt x="157" y="144"/>
                    </a:lnTo>
                    <a:lnTo>
                      <a:pt x="161" y="148"/>
                    </a:lnTo>
                    <a:lnTo>
                      <a:pt x="163" y="151"/>
                    </a:lnTo>
                    <a:lnTo>
                      <a:pt x="155" y="153"/>
                    </a:lnTo>
                    <a:lnTo>
                      <a:pt x="153" y="159"/>
                    </a:lnTo>
                    <a:lnTo>
                      <a:pt x="147" y="167"/>
                    </a:lnTo>
                    <a:lnTo>
                      <a:pt x="141" y="171"/>
                    </a:lnTo>
                    <a:lnTo>
                      <a:pt x="137" y="165"/>
                    </a:lnTo>
                    <a:lnTo>
                      <a:pt x="139" y="157"/>
                    </a:lnTo>
                    <a:lnTo>
                      <a:pt x="143" y="144"/>
                    </a:lnTo>
                    <a:lnTo>
                      <a:pt x="139" y="132"/>
                    </a:lnTo>
                    <a:lnTo>
                      <a:pt x="128" y="128"/>
                    </a:lnTo>
                    <a:lnTo>
                      <a:pt x="126" y="122"/>
                    </a:lnTo>
                    <a:lnTo>
                      <a:pt x="116" y="122"/>
                    </a:lnTo>
                    <a:lnTo>
                      <a:pt x="106" y="109"/>
                    </a:lnTo>
                    <a:lnTo>
                      <a:pt x="93" y="109"/>
                    </a:lnTo>
                    <a:lnTo>
                      <a:pt x="81" y="93"/>
                    </a:lnTo>
                    <a:lnTo>
                      <a:pt x="73" y="89"/>
                    </a:lnTo>
                    <a:lnTo>
                      <a:pt x="55" y="82"/>
                    </a:lnTo>
                    <a:lnTo>
                      <a:pt x="53" y="66"/>
                    </a:lnTo>
                    <a:lnTo>
                      <a:pt x="51" y="58"/>
                    </a:lnTo>
                    <a:lnTo>
                      <a:pt x="39" y="54"/>
                    </a:lnTo>
                    <a:lnTo>
                      <a:pt x="26" y="50"/>
                    </a:lnTo>
                    <a:lnTo>
                      <a:pt x="20" y="56"/>
                    </a:lnTo>
                    <a:lnTo>
                      <a:pt x="18" y="62"/>
                    </a:lnTo>
                    <a:lnTo>
                      <a:pt x="10" y="64"/>
                    </a:lnTo>
                    <a:close/>
                  </a:path>
                </a:pathLst>
              </a:custGeom>
              <a:grpFill/>
              <a:ln w="9525">
                <a:solidFill>
                  <a:schemeClr val="accent2"/>
                </a:solidFill>
                <a:round/>
                <a:headEnd/>
                <a:tailEnd/>
              </a:ln>
            </p:spPr>
            <p:txBody>
              <a:bodyPr/>
              <a:lstStyle/>
              <a:p>
                <a:pPr>
                  <a:defRPr/>
                </a:pPr>
                <a:endParaRPr lang="en-GB" dirty="0"/>
              </a:p>
            </p:txBody>
          </p:sp>
          <p:sp>
            <p:nvSpPr>
              <p:cNvPr id="1341" name="Freeform 524">
                <a:extLst>
                  <a:ext uri="{FF2B5EF4-FFF2-40B4-BE49-F238E27FC236}">
                    <a16:creationId xmlns:a16="http://schemas.microsoft.com/office/drawing/2014/main" id="{078BC076-C958-43AB-A8C3-BF393E6A5B95}"/>
                  </a:ext>
                </a:extLst>
              </p:cNvPr>
              <p:cNvSpPr>
                <a:spLocks/>
              </p:cNvSpPr>
              <p:nvPr/>
            </p:nvSpPr>
            <p:spPr bwMode="auto">
              <a:xfrm>
                <a:off x="2764" y="2097"/>
                <a:ext cx="182" cy="171"/>
              </a:xfrm>
              <a:custGeom>
                <a:avLst/>
                <a:gdLst>
                  <a:gd name="T0" fmla="*/ 10 w 182"/>
                  <a:gd name="T1" fmla="*/ 56 h 171"/>
                  <a:gd name="T2" fmla="*/ 0 w 182"/>
                  <a:gd name="T3" fmla="*/ 41 h 171"/>
                  <a:gd name="T4" fmla="*/ 2 w 182"/>
                  <a:gd name="T5" fmla="*/ 29 h 171"/>
                  <a:gd name="T6" fmla="*/ 16 w 182"/>
                  <a:gd name="T7" fmla="*/ 21 h 171"/>
                  <a:gd name="T8" fmla="*/ 20 w 182"/>
                  <a:gd name="T9" fmla="*/ 15 h 171"/>
                  <a:gd name="T10" fmla="*/ 32 w 182"/>
                  <a:gd name="T11" fmla="*/ 21 h 171"/>
                  <a:gd name="T12" fmla="*/ 35 w 182"/>
                  <a:gd name="T13" fmla="*/ 10 h 171"/>
                  <a:gd name="T14" fmla="*/ 51 w 182"/>
                  <a:gd name="T15" fmla="*/ 14 h 171"/>
                  <a:gd name="T16" fmla="*/ 64 w 182"/>
                  <a:gd name="T17" fmla="*/ 6 h 171"/>
                  <a:gd name="T18" fmla="*/ 81 w 182"/>
                  <a:gd name="T19" fmla="*/ 0 h 171"/>
                  <a:gd name="T20" fmla="*/ 91 w 182"/>
                  <a:gd name="T21" fmla="*/ 10 h 171"/>
                  <a:gd name="T22" fmla="*/ 100 w 182"/>
                  <a:gd name="T23" fmla="*/ 15 h 171"/>
                  <a:gd name="T24" fmla="*/ 93 w 182"/>
                  <a:gd name="T25" fmla="*/ 25 h 171"/>
                  <a:gd name="T26" fmla="*/ 81 w 182"/>
                  <a:gd name="T27" fmla="*/ 41 h 171"/>
                  <a:gd name="T28" fmla="*/ 89 w 182"/>
                  <a:gd name="T29" fmla="*/ 58 h 171"/>
                  <a:gd name="T30" fmla="*/ 108 w 182"/>
                  <a:gd name="T31" fmla="*/ 70 h 171"/>
                  <a:gd name="T32" fmla="*/ 116 w 182"/>
                  <a:gd name="T33" fmla="*/ 91 h 171"/>
                  <a:gd name="T34" fmla="*/ 141 w 182"/>
                  <a:gd name="T35" fmla="*/ 99 h 171"/>
                  <a:gd name="T36" fmla="*/ 141 w 182"/>
                  <a:gd name="T37" fmla="*/ 105 h 171"/>
                  <a:gd name="T38" fmla="*/ 157 w 182"/>
                  <a:gd name="T39" fmla="*/ 114 h 171"/>
                  <a:gd name="T40" fmla="*/ 178 w 182"/>
                  <a:gd name="T41" fmla="*/ 128 h 171"/>
                  <a:gd name="T42" fmla="*/ 176 w 182"/>
                  <a:gd name="T43" fmla="*/ 138 h 171"/>
                  <a:gd name="T44" fmla="*/ 163 w 182"/>
                  <a:gd name="T45" fmla="*/ 126 h 171"/>
                  <a:gd name="T46" fmla="*/ 151 w 182"/>
                  <a:gd name="T47" fmla="*/ 136 h 171"/>
                  <a:gd name="T48" fmla="*/ 161 w 182"/>
                  <a:gd name="T49" fmla="*/ 148 h 171"/>
                  <a:gd name="T50" fmla="*/ 155 w 182"/>
                  <a:gd name="T51" fmla="*/ 153 h 171"/>
                  <a:gd name="T52" fmla="*/ 147 w 182"/>
                  <a:gd name="T53" fmla="*/ 167 h 171"/>
                  <a:gd name="T54" fmla="*/ 137 w 182"/>
                  <a:gd name="T55" fmla="*/ 165 h 171"/>
                  <a:gd name="T56" fmla="*/ 143 w 182"/>
                  <a:gd name="T57" fmla="*/ 144 h 171"/>
                  <a:gd name="T58" fmla="*/ 128 w 182"/>
                  <a:gd name="T59" fmla="*/ 128 h 171"/>
                  <a:gd name="T60" fmla="*/ 116 w 182"/>
                  <a:gd name="T61" fmla="*/ 122 h 171"/>
                  <a:gd name="T62" fmla="*/ 93 w 182"/>
                  <a:gd name="T63" fmla="*/ 109 h 171"/>
                  <a:gd name="T64" fmla="*/ 73 w 182"/>
                  <a:gd name="T65" fmla="*/ 89 h 171"/>
                  <a:gd name="T66" fmla="*/ 53 w 182"/>
                  <a:gd name="T67" fmla="*/ 66 h 171"/>
                  <a:gd name="T68" fmla="*/ 39 w 182"/>
                  <a:gd name="T69" fmla="*/ 54 h 171"/>
                  <a:gd name="T70" fmla="*/ 20 w 182"/>
                  <a:gd name="T71" fmla="*/ 56 h 171"/>
                  <a:gd name="T72" fmla="*/ 10 w 182"/>
                  <a:gd name="T73" fmla="*/ 64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2" h="171">
                    <a:moveTo>
                      <a:pt x="10" y="64"/>
                    </a:moveTo>
                    <a:lnTo>
                      <a:pt x="10" y="56"/>
                    </a:lnTo>
                    <a:lnTo>
                      <a:pt x="2" y="56"/>
                    </a:lnTo>
                    <a:lnTo>
                      <a:pt x="0" y="41"/>
                    </a:lnTo>
                    <a:lnTo>
                      <a:pt x="4" y="33"/>
                    </a:lnTo>
                    <a:lnTo>
                      <a:pt x="2" y="29"/>
                    </a:lnTo>
                    <a:lnTo>
                      <a:pt x="2" y="23"/>
                    </a:lnTo>
                    <a:lnTo>
                      <a:pt x="16" y="21"/>
                    </a:lnTo>
                    <a:lnTo>
                      <a:pt x="16" y="17"/>
                    </a:lnTo>
                    <a:lnTo>
                      <a:pt x="20" y="15"/>
                    </a:lnTo>
                    <a:lnTo>
                      <a:pt x="26" y="19"/>
                    </a:lnTo>
                    <a:lnTo>
                      <a:pt x="32" y="21"/>
                    </a:lnTo>
                    <a:lnTo>
                      <a:pt x="35" y="19"/>
                    </a:lnTo>
                    <a:lnTo>
                      <a:pt x="35" y="10"/>
                    </a:lnTo>
                    <a:lnTo>
                      <a:pt x="41" y="15"/>
                    </a:lnTo>
                    <a:lnTo>
                      <a:pt x="51" y="14"/>
                    </a:lnTo>
                    <a:lnTo>
                      <a:pt x="55" y="6"/>
                    </a:lnTo>
                    <a:lnTo>
                      <a:pt x="64" y="6"/>
                    </a:lnTo>
                    <a:lnTo>
                      <a:pt x="66" y="0"/>
                    </a:lnTo>
                    <a:lnTo>
                      <a:pt x="81" y="0"/>
                    </a:lnTo>
                    <a:lnTo>
                      <a:pt x="81" y="6"/>
                    </a:lnTo>
                    <a:lnTo>
                      <a:pt x="91" y="10"/>
                    </a:lnTo>
                    <a:lnTo>
                      <a:pt x="106" y="8"/>
                    </a:lnTo>
                    <a:lnTo>
                      <a:pt x="100" y="15"/>
                    </a:lnTo>
                    <a:lnTo>
                      <a:pt x="99" y="23"/>
                    </a:lnTo>
                    <a:lnTo>
                      <a:pt x="93" y="25"/>
                    </a:lnTo>
                    <a:lnTo>
                      <a:pt x="81" y="31"/>
                    </a:lnTo>
                    <a:lnTo>
                      <a:pt x="81" y="41"/>
                    </a:lnTo>
                    <a:lnTo>
                      <a:pt x="81" y="50"/>
                    </a:lnTo>
                    <a:lnTo>
                      <a:pt x="89" y="58"/>
                    </a:lnTo>
                    <a:lnTo>
                      <a:pt x="99" y="64"/>
                    </a:lnTo>
                    <a:lnTo>
                      <a:pt x="108" y="70"/>
                    </a:lnTo>
                    <a:lnTo>
                      <a:pt x="110" y="82"/>
                    </a:lnTo>
                    <a:lnTo>
                      <a:pt x="116" y="91"/>
                    </a:lnTo>
                    <a:lnTo>
                      <a:pt x="126" y="99"/>
                    </a:lnTo>
                    <a:lnTo>
                      <a:pt x="141" y="99"/>
                    </a:lnTo>
                    <a:lnTo>
                      <a:pt x="145" y="103"/>
                    </a:lnTo>
                    <a:lnTo>
                      <a:pt x="141" y="105"/>
                    </a:lnTo>
                    <a:lnTo>
                      <a:pt x="147" y="111"/>
                    </a:lnTo>
                    <a:lnTo>
                      <a:pt x="157" y="114"/>
                    </a:lnTo>
                    <a:lnTo>
                      <a:pt x="170" y="120"/>
                    </a:lnTo>
                    <a:lnTo>
                      <a:pt x="178" y="128"/>
                    </a:lnTo>
                    <a:lnTo>
                      <a:pt x="182" y="134"/>
                    </a:lnTo>
                    <a:lnTo>
                      <a:pt x="176" y="138"/>
                    </a:lnTo>
                    <a:lnTo>
                      <a:pt x="170" y="132"/>
                    </a:lnTo>
                    <a:lnTo>
                      <a:pt x="163" y="126"/>
                    </a:lnTo>
                    <a:lnTo>
                      <a:pt x="155" y="128"/>
                    </a:lnTo>
                    <a:lnTo>
                      <a:pt x="151" y="136"/>
                    </a:lnTo>
                    <a:lnTo>
                      <a:pt x="157" y="144"/>
                    </a:lnTo>
                    <a:lnTo>
                      <a:pt x="161" y="148"/>
                    </a:lnTo>
                    <a:lnTo>
                      <a:pt x="163" y="151"/>
                    </a:lnTo>
                    <a:lnTo>
                      <a:pt x="155" y="153"/>
                    </a:lnTo>
                    <a:lnTo>
                      <a:pt x="153" y="159"/>
                    </a:lnTo>
                    <a:lnTo>
                      <a:pt x="147" y="167"/>
                    </a:lnTo>
                    <a:lnTo>
                      <a:pt x="141" y="171"/>
                    </a:lnTo>
                    <a:lnTo>
                      <a:pt x="137" y="165"/>
                    </a:lnTo>
                    <a:lnTo>
                      <a:pt x="139" y="157"/>
                    </a:lnTo>
                    <a:lnTo>
                      <a:pt x="143" y="144"/>
                    </a:lnTo>
                    <a:lnTo>
                      <a:pt x="139" y="132"/>
                    </a:lnTo>
                    <a:lnTo>
                      <a:pt x="128" y="128"/>
                    </a:lnTo>
                    <a:lnTo>
                      <a:pt x="126" y="122"/>
                    </a:lnTo>
                    <a:lnTo>
                      <a:pt x="116" y="122"/>
                    </a:lnTo>
                    <a:lnTo>
                      <a:pt x="106" y="109"/>
                    </a:lnTo>
                    <a:lnTo>
                      <a:pt x="93" y="109"/>
                    </a:lnTo>
                    <a:lnTo>
                      <a:pt x="81" y="93"/>
                    </a:lnTo>
                    <a:lnTo>
                      <a:pt x="73" y="89"/>
                    </a:lnTo>
                    <a:lnTo>
                      <a:pt x="55" y="82"/>
                    </a:lnTo>
                    <a:lnTo>
                      <a:pt x="53" y="66"/>
                    </a:lnTo>
                    <a:lnTo>
                      <a:pt x="51" y="58"/>
                    </a:lnTo>
                    <a:lnTo>
                      <a:pt x="39" y="54"/>
                    </a:lnTo>
                    <a:lnTo>
                      <a:pt x="26" y="50"/>
                    </a:lnTo>
                    <a:lnTo>
                      <a:pt x="20" y="56"/>
                    </a:lnTo>
                    <a:lnTo>
                      <a:pt x="18" y="62"/>
                    </a:lnTo>
                    <a:lnTo>
                      <a:pt x="10" y="64"/>
                    </a:lnTo>
                    <a:close/>
                  </a:path>
                </a:pathLst>
              </a:custGeom>
              <a:grpFill/>
              <a:ln w="8001" cap="rnd">
                <a:solidFill>
                  <a:schemeClr val="accent2"/>
                </a:solidFill>
                <a:prstDash val="solid"/>
                <a:round/>
                <a:headEnd/>
                <a:tailEnd/>
              </a:ln>
            </p:spPr>
            <p:txBody>
              <a:bodyPr/>
              <a:lstStyle/>
              <a:p>
                <a:pPr>
                  <a:defRPr/>
                </a:pPr>
                <a:endParaRPr lang="en-GB" dirty="0"/>
              </a:p>
            </p:txBody>
          </p:sp>
        </p:grpSp>
      </p:grpSp>
      <p:grpSp>
        <p:nvGrpSpPr>
          <p:cNvPr id="1346" name="Moldova">
            <a:extLst>
              <a:ext uri="{FF2B5EF4-FFF2-40B4-BE49-F238E27FC236}">
                <a16:creationId xmlns:a16="http://schemas.microsoft.com/office/drawing/2014/main" id="{4EF30102-9E71-4919-8145-B527D4B2857F}"/>
              </a:ext>
            </a:extLst>
          </p:cNvPr>
          <p:cNvGrpSpPr>
            <a:grpSpLocks/>
          </p:cNvGrpSpPr>
          <p:nvPr/>
        </p:nvGrpSpPr>
        <p:grpSpPr bwMode="auto">
          <a:xfrm>
            <a:off x="7436560" y="3226093"/>
            <a:ext cx="70406" cy="85902"/>
            <a:chOff x="3077" y="2070"/>
            <a:chExt cx="51" cy="58"/>
          </a:xfrm>
          <a:solidFill>
            <a:schemeClr val="bg2"/>
          </a:solidFill>
        </p:grpSpPr>
        <p:sp>
          <p:nvSpPr>
            <p:cNvPr id="1347" name="Freeform 526">
              <a:extLst>
                <a:ext uri="{FF2B5EF4-FFF2-40B4-BE49-F238E27FC236}">
                  <a16:creationId xmlns:a16="http://schemas.microsoft.com/office/drawing/2014/main" id="{189D649D-4036-4D8B-9657-7619BB33D085}"/>
                </a:ext>
              </a:extLst>
            </p:cNvPr>
            <p:cNvSpPr>
              <a:spLocks/>
            </p:cNvSpPr>
            <p:nvPr/>
          </p:nvSpPr>
          <p:spPr bwMode="auto">
            <a:xfrm>
              <a:off x="3077" y="2070"/>
              <a:ext cx="51" cy="58"/>
            </a:xfrm>
            <a:custGeom>
              <a:avLst/>
              <a:gdLst>
                <a:gd name="T0" fmla="*/ 19 w 51"/>
                <a:gd name="T1" fmla="*/ 58 h 58"/>
                <a:gd name="T2" fmla="*/ 15 w 51"/>
                <a:gd name="T3" fmla="*/ 46 h 58"/>
                <a:gd name="T4" fmla="*/ 19 w 51"/>
                <a:gd name="T5" fmla="*/ 34 h 58"/>
                <a:gd name="T6" fmla="*/ 17 w 51"/>
                <a:gd name="T7" fmla="*/ 30 h 58"/>
                <a:gd name="T8" fmla="*/ 13 w 51"/>
                <a:gd name="T9" fmla="*/ 25 h 58"/>
                <a:gd name="T10" fmla="*/ 4 w 51"/>
                <a:gd name="T11" fmla="*/ 17 h 58"/>
                <a:gd name="T12" fmla="*/ 2 w 51"/>
                <a:gd name="T13" fmla="*/ 9 h 58"/>
                <a:gd name="T14" fmla="*/ 0 w 51"/>
                <a:gd name="T15" fmla="*/ 3 h 58"/>
                <a:gd name="T16" fmla="*/ 4 w 51"/>
                <a:gd name="T17" fmla="*/ 0 h 58"/>
                <a:gd name="T18" fmla="*/ 17 w 51"/>
                <a:gd name="T19" fmla="*/ 1 h 58"/>
                <a:gd name="T20" fmla="*/ 29 w 51"/>
                <a:gd name="T21" fmla="*/ 5 h 58"/>
                <a:gd name="T22" fmla="*/ 33 w 51"/>
                <a:gd name="T23" fmla="*/ 13 h 58"/>
                <a:gd name="T24" fmla="*/ 37 w 51"/>
                <a:gd name="T25" fmla="*/ 21 h 58"/>
                <a:gd name="T26" fmla="*/ 47 w 51"/>
                <a:gd name="T27" fmla="*/ 27 h 58"/>
                <a:gd name="T28" fmla="*/ 51 w 51"/>
                <a:gd name="T29" fmla="*/ 34 h 58"/>
                <a:gd name="T30" fmla="*/ 47 w 51"/>
                <a:gd name="T31" fmla="*/ 40 h 58"/>
                <a:gd name="T32" fmla="*/ 39 w 51"/>
                <a:gd name="T33" fmla="*/ 40 h 58"/>
                <a:gd name="T34" fmla="*/ 29 w 51"/>
                <a:gd name="T35" fmla="*/ 38 h 58"/>
                <a:gd name="T36" fmla="*/ 29 w 51"/>
                <a:gd name="T37" fmla="*/ 46 h 58"/>
                <a:gd name="T38" fmla="*/ 23 w 51"/>
                <a:gd name="T39" fmla="*/ 54 h 58"/>
                <a:gd name="T40" fmla="*/ 19 w 51"/>
                <a:gd name="T41" fmla="*/ 58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58">
                  <a:moveTo>
                    <a:pt x="19" y="58"/>
                  </a:moveTo>
                  <a:lnTo>
                    <a:pt x="15" y="46"/>
                  </a:lnTo>
                  <a:lnTo>
                    <a:pt x="19" y="34"/>
                  </a:lnTo>
                  <a:lnTo>
                    <a:pt x="17" y="30"/>
                  </a:lnTo>
                  <a:lnTo>
                    <a:pt x="13" y="25"/>
                  </a:lnTo>
                  <a:lnTo>
                    <a:pt x="4" y="17"/>
                  </a:lnTo>
                  <a:lnTo>
                    <a:pt x="2" y="9"/>
                  </a:lnTo>
                  <a:lnTo>
                    <a:pt x="0" y="3"/>
                  </a:lnTo>
                  <a:lnTo>
                    <a:pt x="4" y="0"/>
                  </a:lnTo>
                  <a:lnTo>
                    <a:pt x="17" y="1"/>
                  </a:lnTo>
                  <a:lnTo>
                    <a:pt x="29" y="5"/>
                  </a:lnTo>
                  <a:lnTo>
                    <a:pt x="33" y="13"/>
                  </a:lnTo>
                  <a:lnTo>
                    <a:pt x="37" y="21"/>
                  </a:lnTo>
                  <a:lnTo>
                    <a:pt x="47" y="27"/>
                  </a:lnTo>
                  <a:lnTo>
                    <a:pt x="51" y="34"/>
                  </a:lnTo>
                  <a:lnTo>
                    <a:pt x="47" y="40"/>
                  </a:lnTo>
                  <a:lnTo>
                    <a:pt x="39" y="40"/>
                  </a:lnTo>
                  <a:lnTo>
                    <a:pt x="29" y="38"/>
                  </a:lnTo>
                  <a:lnTo>
                    <a:pt x="29" y="46"/>
                  </a:lnTo>
                  <a:lnTo>
                    <a:pt x="23" y="54"/>
                  </a:lnTo>
                  <a:lnTo>
                    <a:pt x="19" y="58"/>
                  </a:lnTo>
                  <a:close/>
                </a:path>
              </a:pathLst>
            </a:custGeom>
            <a:grpFill/>
            <a:ln w="9525">
              <a:solidFill>
                <a:schemeClr val="bg2"/>
              </a:solidFill>
              <a:round/>
              <a:headEnd/>
              <a:tailEnd/>
            </a:ln>
          </p:spPr>
          <p:txBody>
            <a:bodyPr/>
            <a:lstStyle/>
            <a:p>
              <a:pPr>
                <a:defRPr/>
              </a:pPr>
              <a:endParaRPr lang="en-GB" dirty="0"/>
            </a:p>
          </p:txBody>
        </p:sp>
        <p:sp>
          <p:nvSpPr>
            <p:cNvPr id="1348" name="Freeform 527">
              <a:extLst>
                <a:ext uri="{FF2B5EF4-FFF2-40B4-BE49-F238E27FC236}">
                  <a16:creationId xmlns:a16="http://schemas.microsoft.com/office/drawing/2014/main" id="{633F272E-3182-44DD-8411-3938C0C8F40D}"/>
                </a:ext>
              </a:extLst>
            </p:cNvPr>
            <p:cNvSpPr>
              <a:spLocks/>
            </p:cNvSpPr>
            <p:nvPr/>
          </p:nvSpPr>
          <p:spPr bwMode="auto">
            <a:xfrm>
              <a:off x="3077" y="2070"/>
              <a:ext cx="51" cy="58"/>
            </a:xfrm>
            <a:custGeom>
              <a:avLst/>
              <a:gdLst>
                <a:gd name="T0" fmla="*/ 19 w 51"/>
                <a:gd name="T1" fmla="*/ 58 h 58"/>
                <a:gd name="T2" fmla="*/ 15 w 51"/>
                <a:gd name="T3" fmla="*/ 46 h 58"/>
                <a:gd name="T4" fmla="*/ 19 w 51"/>
                <a:gd name="T5" fmla="*/ 34 h 58"/>
                <a:gd name="T6" fmla="*/ 17 w 51"/>
                <a:gd name="T7" fmla="*/ 30 h 58"/>
                <a:gd name="T8" fmla="*/ 13 w 51"/>
                <a:gd name="T9" fmla="*/ 25 h 58"/>
                <a:gd name="T10" fmla="*/ 4 w 51"/>
                <a:gd name="T11" fmla="*/ 17 h 58"/>
                <a:gd name="T12" fmla="*/ 2 w 51"/>
                <a:gd name="T13" fmla="*/ 9 h 58"/>
                <a:gd name="T14" fmla="*/ 0 w 51"/>
                <a:gd name="T15" fmla="*/ 3 h 58"/>
                <a:gd name="T16" fmla="*/ 4 w 51"/>
                <a:gd name="T17" fmla="*/ 0 h 58"/>
                <a:gd name="T18" fmla="*/ 17 w 51"/>
                <a:gd name="T19" fmla="*/ 1 h 58"/>
                <a:gd name="T20" fmla="*/ 29 w 51"/>
                <a:gd name="T21" fmla="*/ 5 h 58"/>
                <a:gd name="T22" fmla="*/ 33 w 51"/>
                <a:gd name="T23" fmla="*/ 13 h 58"/>
                <a:gd name="T24" fmla="*/ 37 w 51"/>
                <a:gd name="T25" fmla="*/ 21 h 58"/>
                <a:gd name="T26" fmla="*/ 47 w 51"/>
                <a:gd name="T27" fmla="*/ 27 h 58"/>
                <a:gd name="T28" fmla="*/ 51 w 51"/>
                <a:gd name="T29" fmla="*/ 34 h 58"/>
                <a:gd name="T30" fmla="*/ 47 w 51"/>
                <a:gd name="T31" fmla="*/ 40 h 58"/>
                <a:gd name="T32" fmla="*/ 39 w 51"/>
                <a:gd name="T33" fmla="*/ 40 h 58"/>
                <a:gd name="T34" fmla="*/ 29 w 51"/>
                <a:gd name="T35" fmla="*/ 38 h 58"/>
                <a:gd name="T36" fmla="*/ 29 w 51"/>
                <a:gd name="T37" fmla="*/ 46 h 58"/>
                <a:gd name="T38" fmla="*/ 23 w 51"/>
                <a:gd name="T39" fmla="*/ 54 h 58"/>
                <a:gd name="T40" fmla="*/ 19 w 51"/>
                <a:gd name="T41" fmla="*/ 58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58">
                  <a:moveTo>
                    <a:pt x="19" y="58"/>
                  </a:moveTo>
                  <a:lnTo>
                    <a:pt x="15" y="46"/>
                  </a:lnTo>
                  <a:lnTo>
                    <a:pt x="19" y="34"/>
                  </a:lnTo>
                  <a:lnTo>
                    <a:pt x="17" y="30"/>
                  </a:lnTo>
                  <a:lnTo>
                    <a:pt x="13" y="25"/>
                  </a:lnTo>
                  <a:lnTo>
                    <a:pt x="4" y="17"/>
                  </a:lnTo>
                  <a:lnTo>
                    <a:pt x="2" y="9"/>
                  </a:lnTo>
                  <a:lnTo>
                    <a:pt x="0" y="3"/>
                  </a:lnTo>
                  <a:lnTo>
                    <a:pt x="4" y="0"/>
                  </a:lnTo>
                  <a:lnTo>
                    <a:pt x="17" y="1"/>
                  </a:lnTo>
                  <a:lnTo>
                    <a:pt x="29" y="5"/>
                  </a:lnTo>
                  <a:lnTo>
                    <a:pt x="33" y="13"/>
                  </a:lnTo>
                  <a:lnTo>
                    <a:pt x="37" y="21"/>
                  </a:lnTo>
                  <a:lnTo>
                    <a:pt x="47" y="27"/>
                  </a:lnTo>
                  <a:lnTo>
                    <a:pt x="51" y="34"/>
                  </a:lnTo>
                  <a:lnTo>
                    <a:pt x="47" y="40"/>
                  </a:lnTo>
                  <a:lnTo>
                    <a:pt x="39" y="40"/>
                  </a:lnTo>
                  <a:lnTo>
                    <a:pt x="29" y="38"/>
                  </a:lnTo>
                  <a:lnTo>
                    <a:pt x="29" y="46"/>
                  </a:lnTo>
                  <a:lnTo>
                    <a:pt x="23" y="54"/>
                  </a:lnTo>
                  <a:lnTo>
                    <a:pt x="19" y="58"/>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349" name="Ukraine">
            <a:extLst>
              <a:ext uri="{FF2B5EF4-FFF2-40B4-BE49-F238E27FC236}">
                <a16:creationId xmlns:a16="http://schemas.microsoft.com/office/drawing/2014/main" id="{B40BFE44-DC3A-444B-85B4-549F082D062E}"/>
              </a:ext>
            </a:extLst>
          </p:cNvPr>
          <p:cNvGrpSpPr>
            <a:grpSpLocks/>
          </p:cNvGrpSpPr>
          <p:nvPr/>
        </p:nvGrpSpPr>
        <p:grpSpPr bwMode="auto">
          <a:xfrm>
            <a:off x="7328883" y="3110571"/>
            <a:ext cx="385159" cy="231047"/>
            <a:chOff x="2999" y="1992"/>
            <a:chExt cx="279" cy="156"/>
          </a:xfrm>
          <a:solidFill>
            <a:schemeClr val="accent1"/>
          </a:solidFill>
        </p:grpSpPr>
        <p:sp>
          <p:nvSpPr>
            <p:cNvPr id="1350" name="Freeform 529">
              <a:extLst>
                <a:ext uri="{FF2B5EF4-FFF2-40B4-BE49-F238E27FC236}">
                  <a16:creationId xmlns:a16="http://schemas.microsoft.com/office/drawing/2014/main" id="{7A4B3834-0385-43E9-AD8A-77AE7D59B762}"/>
                </a:ext>
              </a:extLst>
            </p:cNvPr>
            <p:cNvSpPr>
              <a:spLocks/>
            </p:cNvSpPr>
            <p:nvPr/>
          </p:nvSpPr>
          <p:spPr bwMode="auto">
            <a:xfrm>
              <a:off x="2999" y="1992"/>
              <a:ext cx="279" cy="156"/>
            </a:xfrm>
            <a:custGeom>
              <a:avLst/>
              <a:gdLst>
                <a:gd name="T0" fmla="*/ 154 w 279"/>
                <a:gd name="T1" fmla="*/ 6 h 156"/>
                <a:gd name="T2" fmla="*/ 164 w 279"/>
                <a:gd name="T3" fmla="*/ 0 h 156"/>
                <a:gd name="T4" fmla="*/ 187 w 279"/>
                <a:gd name="T5" fmla="*/ 0 h 156"/>
                <a:gd name="T6" fmla="*/ 189 w 279"/>
                <a:gd name="T7" fmla="*/ 22 h 156"/>
                <a:gd name="T8" fmla="*/ 211 w 279"/>
                <a:gd name="T9" fmla="*/ 39 h 156"/>
                <a:gd name="T10" fmla="*/ 244 w 279"/>
                <a:gd name="T11" fmla="*/ 47 h 156"/>
                <a:gd name="T12" fmla="*/ 279 w 279"/>
                <a:gd name="T13" fmla="*/ 57 h 156"/>
                <a:gd name="T14" fmla="*/ 277 w 279"/>
                <a:gd name="T15" fmla="*/ 88 h 156"/>
                <a:gd name="T16" fmla="*/ 252 w 279"/>
                <a:gd name="T17" fmla="*/ 95 h 156"/>
                <a:gd name="T18" fmla="*/ 236 w 279"/>
                <a:gd name="T19" fmla="*/ 109 h 156"/>
                <a:gd name="T20" fmla="*/ 203 w 279"/>
                <a:gd name="T21" fmla="*/ 121 h 156"/>
                <a:gd name="T22" fmla="*/ 185 w 279"/>
                <a:gd name="T23" fmla="*/ 128 h 156"/>
                <a:gd name="T24" fmla="*/ 201 w 279"/>
                <a:gd name="T25" fmla="*/ 136 h 156"/>
                <a:gd name="T26" fmla="*/ 211 w 279"/>
                <a:gd name="T27" fmla="*/ 140 h 156"/>
                <a:gd name="T28" fmla="*/ 232 w 279"/>
                <a:gd name="T29" fmla="*/ 140 h 156"/>
                <a:gd name="T30" fmla="*/ 228 w 279"/>
                <a:gd name="T31" fmla="*/ 146 h 156"/>
                <a:gd name="T32" fmla="*/ 205 w 279"/>
                <a:gd name="T33" fmla="*/ 146 h 156"/>
                <a:gd name="T34" fmla="*/ 189 w 279"/>
                <a:gd name="T35" fmla="*/ 156 h 156"/>
                <a:gd name="T36" fmla="*/ 179 w 279"/>
                <a:gd name="T37" fmla="*/ 148 h 156"/>
                <a:gd name="T38" fmla="*/ 166 w 279"/>
                <a:gd name="T39" fmla="*/ 136 h 156"/>
                <a:gd name="T40" fmla="*/ 179 w 279"/>
                <a:gd name="T41" fmla="*/ 128 h 156"/>
                <a:gd name="T42" fmla="*/ 158 w 279"/>
                <a:gd name="T43" fmla="*/ 124 h 156"/>
                <a:gd name="T44" fmla="*/ 142 w 279"/>
                <a:gd name="T45" fmla="*/ 113 h 156"/>
                <a:gd name="T46" fmla="*/ 135 w 279"/>
                <a:gd name="T47" fmla="*/ 123 h 156"/>
                <a:gd name="T48" fmla="*/ 117 w 279"/>
                <a:gd name="T49" fmla="*/ 142 h 156"/>
                <a:gd name="T50" fmla="*/ 107 w 279"/>
                <a:gd name="T51" fmla="*/ 140 h 156"/>
                <a:gd name="T52" fmla="*/ 97 w 279"/>
                <a:gd name="T53" fmla="*/ 136 h 156"/>
                <a:gd name="T54" fmla="*/ 107 w 279"/>
                <a:gd name="T55" fmla="*/ 117 h 156"/>
                <a:gd name="T56" fmla="*/ 129 w 279"/>
                <a:gd name="T57" fmla="*/ 113 h 156"/>
                <a:gd name="T58" fmla="*/ 115 w 279"/>
                <a:gd name="T59" fmla="*/ 99 h 156"/>
                <a:gd name="T60" fmla="*/ 95 w 279"/>
                <a:gd name="T61" fmla="*/ 80 h 156"/>
                <a:gd name="T62" fmla="*/ 82 w 279"/>
                <a:gd name="T63" fmla="*/ 78 h 156"/>
                <a:gd name="T64" fmla="*/ 66 w 279"/>
                <a:gd name="T65" fmla="*/ 82 h 156"/>
                <a:gd name="T66" fmla="*/ 43 w 279"/>
                <a:gd name="T67" fmla="*/ 90 h 156"/>
                <a:gd name="T68" fmla="*/ 10 w 279"/>
                <a:gd name="T69" fmla="*/ 92 h 156"/>
                <a:gd name="T70" fmla="*/ 0 w 279"/>
                <a:gd name="T71" fmla="*/ 80 h 156"/>
                <a:gd name="T72" fmla="*/ 8 w 279"/>
                <a:gd name="T73" fmla="*/ 64 h 156"/>
                <a:gd name="T74" fmla="*/ 17 w 279"/>
                <a:gd name="T75" fmla="*/ 45 h 156"/>
                <a:gd name="T76" fmla="*/ 31 w 279"/>
                <a:gd name="T77" fmla="*/ 35 h 156"/>
                <a:gd name="T78" fmla="*/ 27 w 279"/>
                <a:gd name="T79" fmla="*/ 16 h 156"/>
                <a:gd name="T80" fmla="*/ 82 w 279"/>
                <a:gd name="T81" fmla="*/ 14 h 156"/>
                <a:gd name="T82" fmla="*/ 111 w 279"/>
                <a:gd name="T83" fmla="*/ 20 h 156"/>
                <a:gd name="T84" fmla="*/ 135 w 279"/>
                <a:gd name="T85" fmla="*/ 4 h 1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9" h="156">
                  <a:moveTo>
                    <a:pt x="146" y="2"/>
                  </a:moveTo>
                  <a:lnTo>
                    <a:pt x="154" y="6"/>
                  </a:lnTo>
                  <a:lnTo>
                    <a:pt x="160" y="4"/>
                  </a:lnTo>
                  <a:lnTo>
                    <a:pt x="164" y="0"/>
                  </a:lnTo>
                  <a:lnTo>
                    <a:pt x="172" y="0"/>
                  </a:lnTo>
                  <a:lnTo>
                    <a:pt x="187" y="0"/>
                  </a:lnTo>
                  <a:lnTo>
                    <a:pt x="191" y="10"/>
                  </a:lnTo>
                  <a:lnTo>
                    <a:pt x="189" y="22"/>
                  </a:lnTo>
                  <a:lnTo>
                    <a:pt x="207" y="26"/>
                  </a:lnTo>
                  <a:lnTo>
                    <a:pt x="211" y="39"/>
                  </a:lnTo>
                  <a:lnTo>
                    <a:pt x="242" y="41"/>
                  </a:lnTo>
                  <a:lnTo>
                    <a:pt x="244" y="47"/>
                  </a:lnTo>
                  <a:lnTo>
                    <a:pt x="263" y="47"/>
                  </a:lnTo>
                  <a:lnTo>
                    <a:pt x="279" y="57"/>
                  </a:lnTo>
                  <a:lnTo>
                    <a:pt x="279" y="76"/>
                  </a:lnTo>
                  <a:lnTo>
                    <a:pt x="277" y="88"/>
                  </a:lnTo>
                  <a:lnTo>
                    <a:pt x="261" y="92"/>
                  </a:lnTo>
                  <a:lnTo>
                    <a:pt x="252" y="95"/>
                  </a:lnTo>
                  <a:lnTo>
                    <a:pt x="250" y="103"/>
                  </a:lnTo>
                  <a:lnTo>
                    <a:pt x="236" y="109"/>
                  </a:lnTo>
                  <a:lnTo>
                    <a:pt x="218" y="113"/>
                  </a:lnTo>
                  <a:lnTo>
                    <a:pt x="203" y="121"/>
                  </a:lnTo>
                  <a:lnTo>
                    <a:pt x="187" y="124"/>
                  </a:lnTo>
                  <a:lnTo>
                    <a:pt x="185" y="128"/>
                  </a:lnTo>
                  <a:lnTo>
                    <a:pt x="195" y="130"/>
                  </a:lnTo>
                  <a:lnTo>
                    <a:pt x="201" y="136"/>
                  </a:lnTo>
                  <a:lnTo>
                    <a:pt x="205" y="138"/>
                  </a:lnTo>
                  <a:lnTo>
                    <a:pt x="211" y="140"/>
                  </a:lnTo>
                  <a:lnTo>
                    <a:pt x="226" y="138"/>
                  </a:lnTo>
                  <a:lnTo>
                    <a:pt x="232" y="140"/>
                  </a:lnTo>
                  <a:lnTo>
                    <a:pt x="234" y="146"/>
                  </a:lnTo>
                  <a:lnTo>
                    <a:pt x="228" y="146"/>
                  </a:lnTo>
                  <a:lnTo>
                    <a:pt x="214" y="146"/>
                  </a:lnTo>
                  <a:lnTo>
                    <a:pt x="205" y="146"/>
                  </a:lnTo>
                  <a:lnTo>
                    <a:pt x="197" y="150"/>
                  </a:lnTo>
                  <a:lnTo>
                    <a:pt x="189" y="156"/>
                  </a:lnTo>
                  <a:lnTo>
                    <a:pt x="179" y="156"/>
                  </a:lnTo>
                  <a:lnTo>
                    <a:pt x="179" y="148"/>
                  </a:lnTo>
                  <a:lnTo>
                    <a:pt x="175" y="142"/>
                  </a:lnTo>
                  <a:lnTo>
                    <a:pt x="166" y="136"/>
                  </a:lnTo>
                  <a:lnTo>
                    <a:pt x="172" y="132"/>
                  </a:lnTo>
                  <a:lnTo>
                    <a:pt x="179" y="128"/>
                  </a:lnTo>
                  <a:lnTo>
                    <a:pt x="179" y="124"/>
                  </a:lnTo>
                  <a:lnTo>
                    <a:pt x="158" y="124"/>
                  </a:lnTo>
                  <a:lnTo>
                    <a:pt x="154" y="113"/>
                  </a:lnTo>
                  <a:lnTo>
                    <a:pt x="142" y="113"/>
                  </a:lnTo>
                  <a:lnTo>
                    <a:pt x="135" y="115"/>
                  </a:lnTo>
                  <a:lnTo>
                    <a:pt x="135" y="123"/>
                  </a:lnTo>
                  <a:lnTo>
                    <a:pt x="123" y="130"/>
                  </a:lnTo>
                  <a:lnTo>
                    <a:pt x="117" y="142"/>
                  </a:lnTo>
                  <a:lnTo>
                    <a:pt x="111" y="136"/>
                  </a:lnTo>
                  <a:lnTo>
                    <a:pt x="107" y="140"/>
                  </a:lnTo>
                  <a:lnTo>
                    <a:pt x="97" y="138"/>
                  </a:lnTo>
                  <a:lnTo>
                    <a:pt x="97" y="136"/>
                  </a:lnTo>
                  <a:lnTo>
                    <a:pt x="107" y="124"/>
                  </a:lnTo>
                  <a:lnTo>
                    <a:pt x="107" y="117"/>
                  </a:lnTo>
                  <a:lnTo>
                    <a:pt x="125" y="119"/>
                  </a:lnTo>
                  <a:lnTo>
                    <a:pt x="129" y="113"/>
                  </a:lnTo>
                  <a:lnTo>
                    <a:pt x="125" y="105"/>
                  </a:lnTo>
                  <a:lnTo>
                    <a:pt x="115" y="99"/>
                  </a:lnTo>
                  <a:lnTo>
                    <a:pt x="107" y="84"/>
                  </a:lnTo>
                  <a:lnTo>
                    <a:pt x="95" y="80"/>
                  </a:lnTo>
                  <a:lnTo>
                    <a:pt x="86" y="78"/>
                  </a:lnTo>
                  <a:lnTo>
                    <a:pt x="82" y="78"/>
                  </a:lnTo>
                  <a:lnTo>
                    <a:pt x="78" y="82"/>
                  </a:lnTo>
                  <a:lnTo>
                    <a:pt x="66" y="82"/>
                  </a:lnTo>
                  <a:lnTo>
                    <a:pt x="62" y="90"/>
                  </a:lnTo>
                  <a:lnTo>
                    <a:pt x="43" y="90"/>
                  </a:lnTo>
                  <a:lnTo>
                    <a:pt x="31" y="84"/>
                  </a:lnTo>
                  <a:lnTo>
                    <a:pt x="10" y="92"/>
                  </a:lnTo>
                  <a:lnTo>
                    <a:pt x="6" y="84"/>
                  </a:lnTo>
                  <a:lnTo>
                    <a:pt x="0" y="80"/>
                  </a:lnTo>
                  <a:lnTo>
                    <a:pt x="4" y="74"/>
                  </a:lnTo>
                  <a:lnTo>
                    <a:pt x="8" y="64"/>
                  </a:lnTo>
                  <a:lnTo>
                    <a:pt x="10" y="57"/>
                  </a:lnTo>
                  <a:lnTo>
                    <a:pt x="17" y="45"/>
                  </a:lnTo>
                  <a:lnTo>
                    <a:pt x="21" y="41"/>
                  </a:lnTo>
                  <a:lnTo>
                    <a:pt x="31" y="35"/>
                  </a:lnTo>
                  <a:lnTo>
                    <a:pt x="27" y="24"/>
                  </a:lnTo>
                  <a:lnTo>
                    <a:pt x="27" y="16"/>
                  </a:lnTo>
                  <a:lnTo>
                    <a:pt x="35" y="4"/>
                  </a:lnTo>
                  <a:lnTo>
                    <a:pt x="82" y="14"/>
                  </a:lnTo>
                  <a:lnTo>
                    <a:pt x="109" y="14"/>
                  </a:lnTo>
                  <a:lnTo>
                    <a:pt x="111" y="20"/>
                  </a:lnTo>
                  <a:lnTo>
                    <a:pt x="131" y="22"/>
                  </a:lnTo>
                  <a:lnTo>
                    <a:pt x="135" y="4"/>
                  </a:lnTo>
                  <a:lnTo>
                    <a:pt x="146" y="2"/>
                  </a:lnTo>
                  <a:close/>
                </a:path>
              </a:pathLst>
            </a:custGeom>
            <a:grpFill/>
            <a:ln w="9525">
              <a:solidFill>
                <a:schemeClr val="accent1"/>
              </a:solidFill>
              <a:round/>
              <a:headEnd/>
              <a:tailEnd/>
            </a:ln>
          </p:spPr>
          <p:txBody>
            <a:bodyPr/>
            <a:lstStyle/>
            <a:p>
              <a:pPr>
                <a:defRPr/>
              </a:pPr>
              <a:endParaRPr lang="en-GB" dirty="0"/>
            </a:p>
          </p:txBody>
        </p:sp>
        <p:sp>
          <p:nvSpPr>
            <p:cNvPr id="1351" name="Freeform 530">
              <a:extLst>
                <a:ext uri="{FF2B5EF4-FFF2-40B4-BE49-F238E27FC236}">
                  <a16:creationId xmlns:a16="http://schemas.microsoft.com/office/drawing/2014/main" id="{2EE26A2A-12B2-4CE7-B382-2BEC4441159B}"/>
                </a:ext>
              </a:extLst>
            </p:cNvPr>
            <p:cNvSpPr>
              <a:spLocks/>
            </p:cNvSpPr>
            <p:nvPr/>
          </p:nvSpPr>
          <p:spPr bwMode="auto">
            <a:xfrm>
              <a:off x="2999" y="1992"/>
              <a:ext cx="279" cy="156"/>
            </a:xfrm>
            <a:custGeom>
              <a:avLst/>
              <a:gdLst>
                <a:gd name="T0" fmla="*/ 154 w 279"/>
                <a:gd name="T1" fmla="*/ 6 h 156"/>
                <a:gd name="T2" fmla="*/ 164 w 279"/>
                <a:gd name="T3" fmla="*/ 0 h 156"/>
                <a:gd name="T4" fmla="*/ 187 w 279"/>
                <a:gd name="T5" fmla="*/ 0 h 156"/>
                <a:gd name="T6" fmla="*/ 189 w 279"/>
                <a:gd name="T7" fmla="*/ 22 h 156"/>
                <a:gd name="T8" fmla="*/ 211 w 279"/>
                <a:gd name="T9" fmla="*/ 39 h 156"/>
                <a:gd name="T10" fmla="*/ 244 w 279"/>
                <a:gd name="T11" fmla="*/ 47 h 156"/>
                <a:gd name="T12" fmla="*/ 279 w 279"/>
                <a:gd name="T13" fmla="*/ 57 h 156"/>
                <a:gd name="T14" fmla="*/ 277 w 279"/>
                <a:gd name="T15" fmla="*/ 88 h 156"/>
                <a:gd name="T16" fmla="*/ 252 w 279"/>
                <a:gd name="T17" fmla="*/ 95 h 156"/>
                <a:gd name="T18" fmla="*/ 236 w 279"/>
                <a:gd name="T19" fmla="*/ 109 h 156"/>
                <a:gd name="T20" fmla="*/ 203 w 279"/>
                <a:gd name="T21" fmla="*/ 121 h 156"/>
                <a:gd name="T22" fmla="*/ 185 w 279"/>
                <a:gd name="T23" fmla="*/ 128 h 156"/>
                <a:gd name="T24" fmla="*/ 201 w 279"/>
                <a:gd name="T25" fmla="*/ 136 h 156"/>
                <a:gd name="T26" fmla="*/ 211 w 279"/>
                <a:gd name="T27" fmla="*/ 140 h 156"/>
                <a:gd name="T28" fmla="*/ 232 w 279"/>
                <a:gd name="T29" fmla="*/ 140 h 156"/>
                <a:gd name="T30" fmla="*/ 228 w 279"/>
                <a:gd name="T31" fmla="*/ 146 h 156"/>
                <a:gd name="T32" fmla="*/ 205 w 279"/>
                <a:gd name="T33" fmla="*/ 146 h 156"/>
                <a:gd name="T34" fmla="*/ 189 w 279"/>
                <a:gd name="T35" fmla="*/ 156 h 156"/>
                <a:gd name="T36" fmla="*/ 179 w 279"/>
                <a:gd name="T37" fmla="*/ 148 h 156"/>
                <a:gd name="T38" fmla="*/ 166 w 279"/>
                <a:gd name="T39" fmla="*/ 136 h 156"/>
                <a:gd name="T40" fmla="*/ 179 w 279"/>
                <a:gd name="T41" fmla="*/ 128 h 156"/>
                <a:gd name="T42" fmla="*/ 158 w 279"/>
                <a:gd name="T43" fmla="*/ 124 h 156"/>
                <a:gd name="T44" fmla="*/ 142 w 279"/>
                <a:gd name="T45" fmla="*/ 113 h 156"/>
                <a:gd name="T46" fmla="*/ 135 w 279"/>
                <a:gd name="T47" fmla="*/ 123 h 156"/>
                <a:gd name="T48" fmla="*/ 117 w 279"/>
                <a:gd name="T49" fmla="*/ 142 h 156"/>
                <a:gd name="T50" fmla="*/ 107 w 279"/>
                <a:gd name="T51" fmla="*/ 140 h 156"/>
                <a:gd name="T52" fmla="*/ 97 w 279"/>
                <a:gd name="T53" fmla="*/ 136 h 156"/>
                <a:gd name="T54" fmla="*/ 107 w 279"/>
                <a:gd name="T55" fmla="*/ 117 h 156"/>
                <a:gd name="T56" fmla="*/ 129 w 279"/>
                <a:gd name="T57" fmla="*/ 113 h 156"/>
                <a:gd name="T58" fmla="*/ 115 w 279"/>
                <a:gd name="T59" fmla="*/ 99 h 156"/>
                <a:gd name="T60" fmla="*/ 95 w 279"/>
                <a:gd name="T61" fmla="*/ 80 h 156"/>
                <a:gd name="T62" fmla="*/ 82 w 279"/>
                <a:gd name="T63" fmla="*/ 78 h 156"/>
                <a:gd name="T64" fmla="*/ 66 w 279"/>
                <a:gd name="T65" fmla="*/ 82 h 156"/>
                <a:gd name="T66" fmla="*/ 43 w 279"/>
                <a:gd name="T67" fmla="*/ 90 h 156"/>
                <a:gd name="T68" fmla="*/ 10 w 279"/>
                <a:gd name="T69" fmla="*/ 92 h 156"/>
                <a:gd name="T70" fmla="*/ 0 w 279"/>
                <a:gd name="T71" fmla="*/ 80 h 156"/>
                <a:gd name="T72" fmla="*/ 8 w 279"/>
                <a:gd name="T73" fmla="*/ 64 h 156"/>
                <a:gd name="T74" fmla="*/ 17 w 279"/>
                <a:gd name="T75" fmla="*/ 45 h 156"/>
                <a:gd name="T76" fmla="*/ 31 w 279"/>
                <a:gd name="T77" fmla="*/ 35 h 156"/>
                <a:gd name="T78" fmla="*/ 27 w 279"/>
                <a:gd name="T79" fmla="*/ 16 h 156"/>
                <a:gd name="T80" fmla="*/ 82 w 279"/>
                <a:gd name="T81" fmla="*/ 14 h 156"/>
                <a:gd name="T82" fmla="*/ 111 w 279"/>
                <a:gd name="T83" fmla="*/ 20 h 156"/>
                <a:gd name="T84" fmla="*/ 135 w 279"/>
                <a:gd name="T85" fmla="*/ 4 h 1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9" h="156">
                  <a:moveTo>
                    <a:pt x="146" y="2"/>
                  </a:moveTo>
                  <a:lnTo>
                    <a:pt x="154" y="6"/>
                  </a:lnTo>
                  <a:lnTo>
                    <a:pt x="160" y="4"/>
                  </a:lnTo>
                  <a:lnTo>
                    <a:pt x="164" y="0"/>
                  </a:lnTo>
                  <a:lnTo>
                    <a:pt x="172" y="0"/>
                  </a:lnTo>
                  <a:lnTo>
                    <a:pt x="187" y="0"/>
                  </a:lnTo>
                  <a:lnTo>
                    <a:pt x="191" y="10"/>
                  </a:lnTo>
                  <a:lnTo>
                    <a:pt x="189" y="22"/>
                  </a:lnTo>
                  <a:lnTo>
                    <a:pt x="207" y="26"/>
                  </a:lnTo>
                  <a:lnTo>
                    <a:pt x="211" y="39"/>
                  </a:lnTo>
                  <a:lnTo>
                    <a:pt x="242" y="41"/>
                  </a:lnTo>
                  <a:lnTo>
                    <a:pt x="244" y="47"/>
                  </a:lnTo>
                  <a:lnTo>
                    <a:pt x="263" y="47"/>
                  </a:lnTo>
                  <a:lnTo>
                    <a:pt x="279" y="57"/>
                  </a:lnTo>
                  <a:lnTo>
                    <a:pt x="279" y="76"/>
                  </a:lnTo>
                  <a:lnTo>
                    <a:pt x="277" y="88"/>
                  </a:lnTo>
                  <a:lnTo>
                    <a:pt x="261" y="92"/>
                  </a:lnTo>
                  <a:lnTo>
                    <a:pt x="252" y="95"/>
                  </a:lnTo>
                  <a:lnTo>
                    <a:pt x="250" y="103"/>
                  </a:lnTo>
                  <a:lnTo>
                    <a:pt x="236" y="109"/>
                  </a:lnTo>
                  <a:lnTo>
                    <a:pt x="218" y="113"/>
                  </a:lnTo>
                  <a:lnTo>
                    <a:pt x="203" y="121"/>
                  </a:lnTo>
                  <a:lnTo>
                    <a:pt x="187" y="124"/>
                  </a:lnTo>
                  <a:lnTo>
                    <a:pt x="185" y="128"/>
                  </a:lnTo>
                  <a:lnTo>
                    <a:pt x="195" y="130"/>
                  </a:lnTo>
                  <a:lnTo>
                    <a:pt x="201" y="136"/>
                  </a:lnTo>
                  <a:lnTo>
                    <a:pt x="205" y="138"/>
                  </a:lnTo>
                  <a:lnTo>
                    <a:pt x="211" y="140"/>
                  </a:lnTo>
                  <a:lnTo>
                    <a:pt x="226" y="138"/>
                  </a:lnTo>
                  <a:lnTo>
                    <a:pt x="232" y="140"/>
                  </a:lnTo>
                  <a:lnTo>
                    <a:pt x="234" y="146"/>
                  </a:lnTo>
                  <a:lnTo>
                    <a:pt x="228" y="146"/>
                  </a:lnTo>
                  <a:lnTo>
                    <a:pt x="214" y="146"/>
                  </a:lnTo>
                  <a:lnTo>
                    <a:pt x="205" y="146"/>
                  </a:lnTo>
                  <a:lnTo>
                    <a:pt x="197" y="150"/>
                  </a:lnTo>
                  <a:lnTo>
                    <a:pt x="189" y="156"/>
                  </a:lnTo>
                  <a:lnTo>
                    <a:pt x="179" y="156"/>
                  </a:lnTo>
                  <a:lnTo>
                    <a:pt x="179" y="148"/>
                  </a:lnTo>
                  <a:lnTo>
                    <a:pt x="175" y="142"/>
                  </a:lnTo>
                  <a:lnTo>
                    <a:pt x="166" y="136"/>
                  </a:lnTo>
                  <a:lnTo>
                    <a:pt x="172" y="132"/>
                  </a:lnTo>
                  <a:lnTo>
                    <a:pt x="179" y="128"/>
                  </a:lnTo>
                  <a:lnTo>
                    <a:pt x="179" y="124"/>
                  </a:lnTo>
                  <a:lnTo>
                    <a:pt x="158" y="124"/>
                  </a:lnTo>
                  <a:lnTo>
                    <a:pt x="154" y="113"/>
                  </a:lnTo>
                  <a:lnTo>
                    <a:pt x="142" y="113"/>
                  </a:lnTo>
                  <a:lnTo>
                    <a:pt x="135" y="115"/>
                  </a:lnTo>
                  <a:lnTo>
                    <a:pt x="135" y="123"/>
                  </a:lnTo>
                  <a:lnTo>
                    <a:pt x="123" y="130"/>
                  </a:lnTo>
                  <a:lnTo>
                    <a:pt x="117" y="142"/>
                  </a:lnTo>
                  <a:lnTo>
                    <a:pt x="111" y="136"/>
                  </a:lnTo>
                  <a:lnTo>
                    <a:pt x="107" y="140"/>
                  </a:lnTo>
                  <a:lnTo>
                    <a:pt x="97" y="138"/>
                  </a:lnTo>
                  <a:lnTo>
                    <a:pt x="97" y="136"/>
                  </a:lnTo>
                  <a:lnTo>
                    <a:pt x="107" y="124"/>
                  </a:lnTo>
                  <a:lnTo>
                    <a:pt x="107" y="117"/>
                  </a:lnTo>
                  <a:lnTo>
                    <a:pt x="125" y="119"/>
                  </a:lnTo>
                  <a:lnTo>
                    <a:pt x="129" y="113"/>
                  </a:lnTo>
                  <a:lnTo>
                    <a:pt x="125" y="105"/>
                  </a:lnTo>
                  <a:lnTo>
                    <a:pt x="115" y="99"/>
                  </a:lnTo>
                  <a:lnTo>
                    <a:pt x="107" y="84"/>
                  </a:lnTo>
                  <a:lnTo>
                    <a:pt x="95" y="80"/>
                  </a:lnTo>
                  <a:lnTo>
                    <a:pt x="86" y="78"/>
                  </a:lnTo>
                  <a:lnTo>
                    <a:pt x="82" y="78"/>
                  </a:lnTo>
                  <a:lnTo>
                    <a:pt x="78" y="82"/>
                  </a:lnTo>
                  <a:lnTo>
                    <a:pt x="66" y="82"/>
                  </a:lnTo>
                  <a:lnTo>
                    <a:pt x="62" y="90"/>
                  </a:lnTo>
                  <a:lnTo>
                    <a:pt x="43" y="90"/>
                  </a:lnTo>
                  <a:lnTo>
                    <a:pt x="31" y="84"/>
                  </a:lnTo>
                  <a:lnTo>
                    <a:pt x="10" y="92"/>
                  </a:lnTo>
                  <a:lnTo>
                    <a:pt x="6" y="84"/>
                  </a:lnTo>
                  <a:lnTo>
                    <a:pt x="0" y="80"/>
                  </a:lnTo>
                  <a:lnTo>
                    <a:pt x="4" y="74"/>
                  </a:lnTo>
                  <a:lnTo>
                    <a:pt x="8" y="64"/>
                  </a:lnTo>
                  <a:lnTo>
                    <a:pt x="10" y="57"/>
                  </a:lnTo>
                  <a:lnTo>
                    <a:pt x="17" y="45"/>
                  </a:lnTo>
                  <a:lnTo>
                    <a:pt x="21" y="41"/>
                  </a:lnTo>
                  <a:lnTo>
                    <a:pt x="31" y="35"/>
                  </a:lnTo>
                  <a:lnTo>
                    <a:pt x="27" y="24"/>
                  </a:lnTo>
                  <a:lnTo>
                    <a:pt x="27" y="16"/>
                  </a:lnTo>
                  <a:lnTo>
                    <a:pt x="35" y="4"/>
                  </a:lnTo>
                  <a:lnTo>
                    <a:pt x="82" y="14"/>
                  </a:lnTo>
                  <a:lnTo>
                    <a:pt x="109" y="14"/>
                  </a:lnTo>
                  <a:lnTo>
                    <a:pt x="111" y="20"/>
                  </a:lnTo>
                  <a:lnTo>
                    <a:pt x="131" y="22"/>
                  </a:lnTo>
                  <a:lnTo>
                    <a:pt x="135" y="4"/>
                  </a:lnTo>
                  <a:lnTo>
                    <a:pt x="146" y="2"/>
                  </a:lnTo>
                  <a:close/>
                </a:path>
              </a:pathLst>
            </a:custGeom>
            <a:grpFill/>
            <a:ln w="7938" cap="rnd">
              <a:solidFill>
                <a:schemeClr val="accent1"/>
              </a:solidFill>
              <a:prstDash val="solid"/>
              <a:round/>
              <a:headEnd/>
              <a:tailEnd/>
            </a:ln>
          </p:spPr>
          <p:txBody>
            <a:bodyPr/>
            <a:lstStyle/>
            <a:p>
              <a:pPr>
                <a:defRPr/>
              </a:pPr>
              <a:endParaRPr lang="en-GB" dirty="0"/>
            </a:p>
          </p:txBody>
        </p:sp>
      </p:grpSp>
      <p:grpSp>
        <p:nvGrpSpPr>
          <p:cNvPr id="1352" name="Rumænien">
            <a:extLst>
              <a:ext uri="{FF2B5EF4-FFF2-40B4-BE49-F238E27FC236}">
                <a16:creationId xmlns:a16="http://schemas.microsoft.com/office/drawing/2014/main" id="{A08073B9-A972-46F5-B023-70CA8675DEC6}"/>
              </a:ext>
            </a:extLst>
          </p:cNvPr>
          <p:cNvGrpSpPr>
            <a:grpSpLocks/>
          </p:cNvGrpSpPr>
          <p:nvPr/>
        </p:nvGrpSpPr>
        <p:grpSpPr bwMode="auto">
          <a:xfrm>
            <a:off x="7298511" y="3232018"/>
            <a:ext cx="191890" cy="128854"/>
            <a:chOff x="2977" y="2074"/>
            <a:chExt cx="139" cy="87"/>
          </a:xfrm>
          <a:solidFill>
            <a:schemeClr val="accent1"/>
          </a:solidFill>
        </p:grpSpPr>
        <p:sp>
          <p:nvSpPr>
            <p:cNvPr id="1353" name="Freeform 532">
              <a:extLst>
                <a:ext uri="{FF2B5EF4-FFF2-40B4-BE49-F238E27FC236}">
                  <a16:creationId xmlns:a16="http://schemas.microsoft.com/office/drawing/2014/main" id="{024AD459-FDF0-417F-B031-DF516BD2E505}"/>
                </a:ext>
              </a:extLst>
            </p:cNvPr>
            <p:cNvSpPr>
              <a:spLocks/>
            </p:cNvSpPr>
            <p:nvPr/>
          </p:nvSpPr>
          <p:spPr bwMode="auto">
            <a:xfrm>
              <a:off x="2977" y="2074"/>
              <a:ext cx="139" cy="87"/>
            </a:xfrm>
            <a:custGeom>
              <a:avLst/>
              <a:gdLst>
                <a:gd name="T0" fmla="*/ 32 w 139"/>
                <a:gd name="T1" fmla="*/ 9 h 87"/>
                <a:gd name="T2" fmla="*/ 45 w 139"/>
                <a:gd name="T3" fmla="*/ 4 h 87"/>
                <a:gd name="T4" fmla="*/ 53 w 139"/>
                <a:gd name="T5" fmla="*/ 2 h 87"/>
                <a:gd name="T6" fmla="*/ 65 w 139"/>
                <a:gd name="T7" fmla="*/ 7 h 87"/>
                <a:gd name="T8" fmla="*/ 84 w 139"/>
                <a:gd name="T9" fmla="*/ 7 h 87"/>
                <a:gd name="T10" fmla="*/ 88 w 139"/>
                <a:gd name="T11" fmla="*/ 0 h 87"/>
                <a:gd name="T12" fmla="*/ 100 w 139"/>
                <a:gd name="T13" fmla="*/ 0 h 87"/>
                <a:gd name="T14" fmla="*/ 104 w 139"/>
                <a:gd name="T15" fmla="*/ 9 h 87"/>
                <a:gd name="T16" fmla="*/ 106 w 139"/>
                <a:gd name="T17" fmla="*/ 15 h 87"/>
                <a:gd name="T18" fmla="*/ 117 w 139"/>
                <a:gd name="T19" fmla="*/ 27 h 87"/>
                <a:gd name="T20" fmla="*/ 119 w 139"/>
                <a:gd name="T21" fmla="*/ 31 h 87"/>
                <a:gd name="T22" fmla="*/ 115 w 139"/>
                <a:gd name="T23" fmla="*/ 40 h 87"/>
                <a:gd name="T24" fmla="*/ 117 w 139"/>
                <a:gd name="T25" fmla="*/ 50 h 87"/>
                <a:gd name="T26" fmla="*/ 119 w 139"/>
                <a:gd name="T27" fmla="*/ 56 h 87"/>
                <a:gd name="T28" fmla="*/ 129 w 139"/>
                <a:gd name="T29" fmla="*/ 58 h 87"/>
                <a:gd name="T30" fmla="*/ 133 w 139"/>
                <a:gd name="T31" fmla="*/ 54 h 87"/>
                <a:gd name="T32" fmla="*/ 139 w 139"/>
                <a:gd name="T33" fmla="*/ 60 h 87"/>
                <a:gd name="T34" fmla="*/ 135 w 139"/>
                <a:gd name="T35" fmla="*/ 65 h 87"/>
                <a:gd name="T36" fmla="*/ 127 w 139"/>
                <a:gd name="T37" fmla="*/ 69 h 87"/>
                <a:gd name="T38" fmla="*/ 123 w 139"/>
                <a:gd name="T39" fmla="*/ 75 h 87"/>
                <a:gd name="T40" fmla="*/ 121 w 139"/>
                <a:gd name="T41" fmla="*/ 87 h 87"/>
                <a:gd name="T42" fmla="*/ 115 w 139"/>
                <a:gd name="T43" fmla="*/ 87 h 87"/>
                <a:gd name="T44" fmla="*/ 104 w 139"/>
                <a:gd name="T45" fmla="*/ 81 h 87"/>
                <a:gd name="T46" fmla="*/ 90 w 139"/>
                <a:gd name="T47" fmla="*/ 77 h 87"/>
                <a:gd name="T48" fmla="*/ 82 w 139"/>
                <a:gd name="T49" fmla="*/ 85 h 87"/>
                <a:gd name="T50" fmla="*/ 70 w 139"/>
                <a:gd name="T51" fmla="*/ 85 h 87"/>
                <a:gd name="T52" fmla="*/ 43 w 139"/>
                <a:gd name="T53" fmla="*/ 85 h 87"/>
                <a:gd name="T54" fmla="*/ 32 w 139"/>
                <a:gd name="T55" fmla="*/ 81 h 87"/>
                <a:gd name="T56" fmla="*/ 32 w 139"/>
                <a:gd name="T57" fmla="*/ 71 h 87"/>
                <a:gd name="T58" fmla="*/ 16 w 139"/>
                <a:gd name="T59" fmla="*/ 69 h 87"/>
                <a:gd name="T60" fmla="*/ 8 w 139"/>
                <a:gd name="T61" fmla="*/ 58 h 87"/>
                <a:gd name="T62" fmla="*/ 2 w 139"/>
                <a:gd name="T63" fmla="*/ 50 h 87"/>
                <a:gd name="T64" fmla="*/ 0 w 139"/>
                <a:gd name="T65" fmla="*/ 42 h 87"/>
                <a:gd name="T66" fmla="*/ 14 w 139"/>
                <a:gd name="T67" fmla="*/ 29 h 87"/>
                <a:gd name="T68" fmla="*/ 24 w 139"/>
                <a:gd name="T69" fmla="*/ 15 h 87"/>
                <a:gd name="T70" fmla="*/ 32 w 139"/>
                <a:gd name="T71" fmla="*/ 9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9" h="87">
                  <a:moveTo>
                    <a:pt x="32" y="9"/>
                  </a:moveTo>
                  <a:lnTo>
                    <a:pt x="45" y="4"/>
                  </a:lnTo>
                  <a:lnTo>
                    <a:pt x="53" y="2"/>
                  </a:lnTo>
                  <a:lnTo>
                    <a:pt x="65" y="7"/>
                  </a:lnTo>
                  <a:lnTo>
                    <a:pt x="84" y="7"/>
                  </a:lnTo>
                  <a:lnTo>
                    <a:pt x="88" y="0"/>
                  </a:lnTo>
                  <a:lnTo>
                    <a:pt x="100" y="0"/>
                  </a:lnTo>
                  <a:lnTo>
                    <a:pt x="104" y="9"/>
                  </a:lnTo>
                  <a:lnTo>
                    <a:pt x="106" y="15"/>
                  </a:lnTo>
                  <a:lnTo>
                    <a:pt x="117" y="27"/>
                  </a:lnTo>
                  <a:lnTo>
                    <a:pt x="119" y="31"/>
                  </a:lnTo>
                  <a:lnTo>
                    <a:pt x="115" y="40"/>
                  </a:lnTo>
                  <a:lnTo>
                    <a:pt x="117" y="50"/>
                  </a:lnTo>
                  <a:lnTo>
                    <a:pt x="119" y="56"/>
                  </a:lnTo>
                  <a:lnTo>
                    <a:pt x="129" y="58"/>
                  </a:lnTo>
                  <a:lnTo>
                    <a:pt x="133" y="54"/>
                  </a:lnTo>
                  <a:lnTo>
                    <a:pt x="139" y="60"/>
                  </a:lnTo>
                  <a:lnTo>
                    <a:pt x="135" y="65"/>
                  </a:lnTo>
                  <a:lnTo>
                    <a:pt x="127" y="69"/>
                  </a:lnTo>
                  <a:lnTo>
                    <a:pt x="123" y="75"/>
                  </a:lnTo>
                  <a:lnTo>
                    <a:pt x="121" y="87"/>
                  </a:lnTo>
                  <a:lnTo>
                    <a:pt x="115" y="87"/>
                  </a:lnTo>
                  <a:lnTo>
                    <a:pt x="104" y="81"/>
                  </a:lnTo>
                  <a:lnTo>
                    <a:pt x="90" y="77"/>
                  </a:lnTo>
                  <a:lnTo>
                    <a:pt x="82" y="85"/>
                  </a:lnTo>
                  <a:lnTo>
                    <a:pt x="70" y="85"/>
                  </a:lnTo>
                  <a:lnTo>
                    <a:pt x="43" y="85"/>
                  </a:lnTo>
                  <a:lnTo>
                    <a:pt x="32" y="81"/>
                  </a:lnTo>
                  <a:lnTo>
                    <a:pt x="32" y="71"/>
                  </a:lnTo>
                  <a:lnTo>
                    <a:pt x="16" y="69"/>
                  </a:lnTo>
                  <a:lnTo>
                    <a:pt x="8" y="58"/>
                  </a:lnTo>
                  <a:lnTo>
                    <a:pt x="2" y="50"/>
                  </a:lnTo>
                  <a:lnTo>
                    <a:pt x="0" y="42"/>
                  </a:lnTo>
                  <a:lnTo>
                    <a:pt x="14" y="29"/>
                  </a:lnTo>
                  <a:lnTo>
                    <a:pt x="24" y="15"/>
                  </a:lnTo>
                  <a:lnTo>
                    <a:pt x="32" y="9"/>
                  </a:lnTo>
                  <a:close/>
                </a:path>
              </a:pathLst>
            </a:custGeom>
            <a:grpFill/>
            <a:ln w="9525">
              <a:solidFill>
                <a:schemeClr val="accent1"/>
              </a:solidFill>
              <a:round/>
              <a:headEnd/>
              <a:tailEnd/>
            </a:ln>
          </p:spPr>
          <p:txBody>
            <a:bodyPr/>
            <a:lstStyle/>
            <a:p>
              <a:pPr>
                <a:defRPr/>
              </a:pPr>
              <a:endParaRPr lang="en-GB" dirty="0"/>
            </a:p>
          </p:txBody>
        </p:sp>
        <p:sp>
          <p:nvSpPr>
            <p:cNvPr id="1354" name="Freeform 533">
              <a:extLst>
                <a:ext uri="{FF2B5EF4-FFF2-40B4-BE49-F238E27FC236}">
                  <a16:creationId xmlns:a16="http://schemas.microsoft.com/office/drawing/2014/main" id="{8026400F-9273-46A2-8D7B-CC259F73BCA3}"/>
                </a:ext>
              </a:extLst>
            </p:cNvPr>
            <p:cNvSpPr>
              <a:spLocks/>
            </p:cNvSpPr>
            <p:nvPr/>
          </p:nvSpPr>
          <p:spPr bwMode="auto">
            <a:xfrm>
              <a:off x="2977" y="2074"/>
              <a:ext cx="139" cy="87"/>
            </a:xfrm>
            <a:custGeom>
              <a:avLst/>
              <a:gdLst>
                <a:gd name="T0" fmla="*/ 32 w 139"/>
                <a:gd name="T1" fmla="*/ 9 h 87"/>
                <a:gd name="T2" fmla="*/ 45 w 139"/>
                <a:gd name="T3" fmla="*/ 4 h 87"/>
                <a:gd name="T4" fmla="*/ 53 w 139"/>
                <a:gd name="T5" fmla="*/ 2 h 87"/>
                <a:gd name="T6" fmla="*/ 65 w 139"/>
                <a:gd name="T7" fmla="*/ 7 h 87"/>
                <a:gd name="T8" fmla="*/ 84 w 139"/>
                <a:gd name="T9" fmla="*/ 7 h 87"/>
                <a:gd name="T10" fmla="*/ 88 w 139"/>
                <a:gd name="T11" fmla="*/ 0 h 87"/>
                <a:gd name="T12" fmla="*/ 100 w 139"/>
                <a:gd name="T13" fmla="*/ 0 h 87"/>
                <a:gd name="T14" fmla="*/ 104 w 139"/>
                <a:gd name="T15" fmla="*/ 9 h 87"/>
                <a:gd name="T16" fmla="*/ 106 w 139"/>
                <a:gd name="T17" fmla="*/ 15 h 87"/>
                <a:gd name="T18" fmla="*/ 117 w 139"/>
                <a:gd name="T19" fmla="*/ 27 h 87"/>
                <a:gd name="T20" fmla="*/ 119 w 139"/>
                <a:gd name="T21" fmla="*/ 31 h 87"/>
                <a:gd name="T22" fmla="*/ 115 w 139"/>
                <a:gd name="T23" fmla="*/ 40 h 87"/>
                <a:gd name="T24" fmla="*/ 117 w 139"/>
                <a:gd name="T25" fmla="*/ 50 h 87"/>
                <a:gd name="T26" fmla="*/ 119 w 139"/>
                <a:gd name="T27" fmla="*/ 56 h 87"/>
                <a:gd name="T28" fmla="*/ 129 w 139"/>
                <a:gd name="T29" fmla="*/ 58 h 87"/>
                <a:gd name="T30" fmla="*/ 133 w 139"/>
                <a:gd name="T31" fmla="*/ 54 h 87"/>
                <a:gd name="T32" fmla="*/ 139 w 139"/>
                <a:gd name="T33" fmla="*/ 60 h 87"/>
                <a:gd name="T34" fmla="*/ 135 w 139"/>
                <a:gd name="T35" fmla="*/ 65 h 87"/>
                <a:gd name="T36" fmla="*/ 127 w 139"/>
                <a:gd name="T37" fmla="*/ 69 h 87"/>
                <a:gd name="T38" fmla="*/ 123 w 139"/>
                <a:gd name="T39" fmla="*/ 75 h 87"/>
                <a:gd name="T40" fmla="*/ 121 w 139"/>
                <a:gd name="T41" fmla="*/ 87 h 87"/>
                <a:gd name="T42" fmla="*/ 115 w 139"/>
                <a:gd name="T43" fmla="*/ 87 h 87"/>
                <a:gd name="T44" fmla="*/ 104 w 139"/>
                <a:gd name="T45" fmla="*/ 81 h 87"/>
                <a:gd name="T46" fmla="*/ 90 w 139"/>
                <a:gd name="T47" fmla="*/ 77 h 87"/>
                <a:gd name="T48" fmla="*/ 82 w 139"/>
                <a:gd name="T49" fmla="*/ 85 h 87"/>
                <a:gd name="T50" fmla="*/ 70 w 139"/>
                <a:gd name="T51" fmla="*/ 85 h 87"/>
                <a:gd name="T52" fmla="*/ 43 w 139"/>
                <a:gd name="T53" fmla="*/ 85 h 87"/>
                <a:gd name="T54" fmla="*/ 32 w 139"/>
                <a:gd name="T55" fmla="*/ 81 h 87"/>
                <a:gd name="T56" fmla="*/ 32 w 139"/>
                <a:gd name="T57" fmla="*/ 71 h 87"/>
                <a:gd name="T58" fmla="*/ 16 w 139"/>
                <a:gd name="T59" fmla="*/ 69 h 87"/>
                <a:gd name="T60" fmla="*/ 8 w 139"/>
                <a:gd name="T61" fmla="*/ 58 h 87"/>
                <a:gd name="T62" fmla="*/ 2 w 139"/>
                <a:gd name="T63" fmla="*/ 50 h 87"/>
                <a:gd name="T64" fmla="*/ 0 w 139"/>
                <a:gd name="T65" fmla="*/ 42 h 87"/>
                <a:gd name="T66" fmla="*/ 14 w 139"/>
                <a:gd name="T67" fmla="*/ 29 h 87"/>
                <a:gd name="T68" fmla="*/ 24 w 139"/>
                <a:gd name="T69" fmla="*/ 15 h 87"/>
                <a:gd name="T70" fmla="*/ 32 w 139"/>
                <a:gd name="T71" fmla="*/ 9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9" h="87">
                  <a:moveTo>
                    <a:pt x="32" y="9"/>
                  </a:moveTo>
                  <a:lnTo>
                    <a:pt x="45" y="4"/>
                  </a:lnTo>
                  <a:lnTo>
                    <a:pt x="53" y="2"/>
                  </a:lnTo>
                  <a:lnTo>
                    <a:pt x="65" y="7"/>
                  </a:lnTo>
                  <a:lnTo>
                    <a:pt x="84" y="7"/>
                  </a:lnTo>
                  <a:lnTo>
                    <a:pt x="88" y="0"/>
                  </a:lnTo>
                  <a:lnTo>
                    <a:pt x="100" y="0"/>
                  </a:lnTo>
                  <a:lnTo>
                    <a:pt x="104" y="9"/>
                  </a:lnTo>
                  <a:lnTo>
                    <a:pt x="106" y="15"/>
                  </a:lnTo>
                  <a:lnTo>
                    <a:pt x="117" y="27"/>
                  </a:lnTo>
                  <a:lnTo>
                    <a:pt x="119" y="31"/>
                  </a:lnTo>
                  <a:lnTo>
                    <a:pt x="115" y="40"/>
                  </a:lnTo>
                  <a:lnTo>
                    <a:pt x="117" y="50"/>
                  </a:lnTo>
                  <a:lnTo>
                    <a:pt x="119" y="56"/>
                  </a:lnTo>
                  <a:lnTo>
                    <a:pt x="129" y="58"/>
                  </a:lnTo>
                  <a:lnTo>
                    <a:pt x="133" y="54"/>
                  </a:lnTo>
                  <a:lnTo>
                    <a:pt x="139" y="60"/>
                  </a:lnTo>
                  <a:lnTo>
                    <a:pt x="135" y="65"/>
                  </a:lnTo>
                  <a:lnTo>
                    <a:pt x="127" y="69"/>
                  </a:lnTo>
                  <a:lnTo>
                    <a:pt x="123" y="75"/>
                  </a:lnTo>
                  <a:lnTo>
                    <a:pt x="121" y="87"/>
                  </a:lnTo>
                  <a:lnTo>
                    <a:pt x="115" y="87"/>
                  </a:lnTo>
                  <a:lnTo>
                    <a:pt x="104" y="81"/>
                  </a:lnTo>
                  <a:lnTo>
                    <a:pt x="90" y="77"/>
                  </a:lnTo>
                  <a:lnTo>
                    <a:pt x="82" y="85"/>
                  </a:lnTo>
                  <a:lnTo>
                    <a:pt x="70" y="85"/>
                  </a:lnTo>
                  <a:lnTo>
                    <a:pt x="43" y="85"/>
                  </a:lnTo>
                  <a:lnTo>
                    <a:pt x="32" y="81"/>
                  </a:lnTo>
                  <a:lnTo>
                    <a:pt x="32" y="71"/>
                  </a:lnTo>
                  <a:lnTo>
                    <a:pt x="16" y="69"/>
                  </a:lnTo>
                  <a:lnTo>
                    <a:pt x="8" y="58"/>
                  </a:lnTo>
                  <a:lnTo>
                    <a:pt x="2" y="50"/>
                  </a:lnTo>
                  <a:lnTo>
                    <a:pt x="0" y="42"/>
                  </a:lnTo>
                  <a:lnTo>
                    <a:pt x="14" y="29"/>
                  </a:lnTo>
                  <a:lnTo>
                    <a:pt x="24" y="15"/>
                  </a:lnTo>
                  <a:lnTo>
                    <a:pt x="32" y="9"/>
                  </a:lnTo>
                  <a:close/>
                </a:path>
              </a:pathLst>
            </a:custGeom>
            <a:solidFill>
              <a:schemeClr val="bg2">
                <a:lumMod val="25000"/>
              </a:schemeClr>
            </a:solidFill>
            <a:ln w="7938" cap="rnd">
              <a:solidFill>
                <a:schemeClr val="bg2">
                  <a:lumMod val="25000"/>
                </a:schemeClr>
              </a:solidFill>
              <a:prstDash val="solid"/>
              <a:round/>
              <a:headEnd/>
              <a:tailEnd/>
            </a:ln>
          </p:spPr>
          <p:txBody>
            <a:bodyPr/>
            <a:lstStyle/>
            <a:p>
              <a:pPr>
                <a:defRPr/>
              </a:pPr>
              <a:endParaRPr lang="en-GB" dirty="0"/>
            </a:p>
          </p:txBody>
        </p:sp>
      </p:grpSp>
      <p:grpSp>
        <p:nvGrpSpPr>
          <p:cNvPr id="1355" name="Bulgarien">
            <a:extLst>
              <a:ext uri="{FF2B5EF4-FFF2-40B4-BE49-F238E27FC236}">
                <a16:creationId xmlns:a16="http://schemas.microsoft.com/office/drawing/2014/main" id="{3C8E7481-39F3-48A7-B5AC-EAD673D0D002}"/>
              </a:ext>
            </a:extLst>
          </p:cNvPr>
          <p:cNvGrpSpPr>
            <a:grpSpLocks/>
          </p:cNvGrpSpPr>
          <p:nvPr/>
        </p:nvGrpSpPr>
        <p:grpSpPr bwMode="auto">
          <a:xfrm>
            <a:off x="7334404" y="3346061"/>
            <a:ext cx="131148" cy="81458"/>
            <a:chOff x="3003" y="2151"/>
            <a:chExt cx="95" cy="55"/>
          </a:xfrm>
          <a:solidFill>
            <a:schemeClr val="accent2"/>
          </a:solidFill>
        </p:grpSpPr>
        <p:sp>
          <p:nvSpPr>
            <p:cNvPr id="1356" name="Freeform 535">
              <a:extLst>
                <a:ext uri="{FF2B5EF4-FFF2-40B4-BE49-F238E27FC236}">
                  <a16:creationId xmlns:a16="http://schemas.microsoft.com/office/drawing/2014/main" id="{806A3B28-1B59-4404-8680-74BACB0C2242}"/>
                </a:ext>
              </a:extLst>
            </p:cNvPr>
            <p:cNvSpPr>
              <a:spLocks/>
            </p:cNvSpPr>
            <p:nvPr/>
          </p:nvSpPr>
          <p:spPr bwMode="auto">
            <a:xfrm>
              <a:off x="3003" y="2151"/>
              <a:ext cx="95" cy="55"/>
            </a:xfrm>
            <a:custGeom>
              <a:avLst/>
              <a:gdLst>
                <a:gd name="T0" fmla="*/ 17 w 95"/>
                <a:gd name="T1" fmla="*/ 8 h 55"/>
                <a:gd name="T2" fmla="*/ 44 w 95"/>
                <a:gd name="T3" fmla="*/ 8 h 55"/>
                <a:gd name="T4" fmla="*/ 56 w 95"/>
                <a:gd name="T5" fmla="*/ 8 h 55"/>
                <a:gd name="T6" fmla="*/ 64 w 95"/>
                <a:gd name="T7" fmla="*/ 0 h 55"/>
                <a:gd name="T8" fmla="*/ 78 w 95"/>
                <a:gd name="T9" fmla="*/ 4 h 55"/>
                <a:gd name="T10" fmla="*/ 89 w 95"/>
                <a:gd name="T11" fmla="*/ 10 h 55"/>
                <a:gd name="T12" fmla="*/ 95 w 95"/>
                <a:gd name="T13" fmla="*/ 10 h 55"/>
                <a:gd name="T14" fmla="*/ 95 w 95"/>
                <a:gd name="T15" fmla="*/ 14 h 55"/>
                <a:gd name="T16" fmla="*/ 87 w 95"/>
                <a:gd name="T17" fmla="*/ 15 h 55"/>
                <a:gd name="T18" fmla="*/ 87 w 95"/>
                <a:gd name="T19" fmla="*/ 27 h 55"/>
                <a:gd name="T20" fmla="*/ 80 w 95"/>
                <a:gd name="T21" fmla="*/ 35 h 55"/>
                <a:gd name="T22" fmla="*/ 82 w 95"/>
                <a:gd name="T23" fmla="*/ 37 h 55"/>
                <a:gd name="T24" fmla="*/ 89 w 95"/>
                <a:gd name="T25" fmla="*/ 41 h 55"/>
                <a:gd name="T26" fmla="*/ 87 w 95"/>
                <a:gd name="T27" fmla="*/ 45 h 55"/>
                <a:gd name="T28" fmla="*/ 78 w 95"/>
                <a:gd name="T29" fmla="*/ 43 h 55"/>
                <a:gd name="T30" fmla="*/ 70 w 95"/>
                <a:gd name="T31" fmla="*/ 41 h 55"/>
                <a:gd name="T32" fmla="*/ 62 w 95"/>
                <a:gd name="T33" fmla="*/ 45 h 55"/>
                <a:gd name="T34" fmla="*/ 58 w 95"/>
                <a:gd name="T35" fmla="*/ 51 h 55"/>
                <a:gd name="T36" fmla="*/ 58 w 95"/>
                <a:gd name="T37" fmla="*/ 55 h 55"/>
                <a:gd name="T38" fmla="*/ 50 w 95"/>
                <a:gd name="T39" fmla="*/ 55 h 55"/>
                <a:gd name="T40" fmla="*/ 39 w 95"/>
                <a:gd name="T41" fmla="*/ 55 h 55"/>
                <a:gd name="T42" fmla="*/ 29 w 95"/>
                <a:gd name="T43" fmla="*/ 51 h 55"/>
                <a:gd name="T44" fmla="*/ 23 w 95"/>
                <a:gd name="T45" fmla="*/ 51 h 55"/>
                <a:gd name="T46" fmla="*/ 13 w 95"/>
                <a:gd name="T47" fmla="*/ 53 h 55"/>
                <a:gd name="T48" fmla="*/ 11 w 95"/>
                <a:gd name="T49" fmla="*/ 47 h 55"/>
                <a:gd name="T50" fmla="*/ 6 w 95"/>
                <a:gd name="T51" fmla="*/ 41 h 55"/>
                <a:gd name="T52" fmla="*/ 4 w 95"/>
                <a:gd name="T53" fmla="*/ 33 h 55"/>
                <a:gd name="T54" fmla="*/ 9 w 95"/>
                <a:gd name="T55" fmla="*/ 21 h 55"/>
                <a:gd name="T56" fmla="*/ 4 w 95"/>
                <a:gd name="T57" fmla="*/ 14 h 55"/>
                <a:gd name="T58" fmla="*/ 0 w 95"/>
                <a:gd name="T59" fmla="*/ 8 h 55"/>
                <a:gd name="T60" fmla="*/ 6 w 95"/>
                <a:gd name="T61" fmla="*/ 4 h 55"/>
                <a:gd name="T62" fmla="*/ 17 w 95"/>
                <a:gd name="T63" fmla="*/ 8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5" h="55">
                  <a:moveTo>
                    <a:pt x="17" y="8"/>
                  </a:moveTo>
                  <a:lnTo>
                    <a:pt x="44" y="8"/>
                  </a:lnTo>
                  <a:lnTo>
                    <a:pt x="56" y="8"/>
                  </a:lnTo>
                  <a:lnTo>
                    <a:pt x="64" y="0"/>
                  </a:lnTo>
                  <a:lnTo>
                    <a:pt x="78" y="4"/>
                  </a:lnTo>
                  <a:lnTo>
                    <a:pt x="89" y="10"/>
                  </a:lnTo>
                  <a:lnTo>
                    <a:pt x="95" y="10"/>
                  </a:lnTo>
                  <a:lnTo>
                    <a:pt x="95" y="14"/>
                  </a:lnTo>
                  <a:lnTo>
                    <a:pt x="87" y="15"/>
                  </a:lnTo>
                  <a:lnTo>
                    <a:pt x="87" y="27"/>
                  </a:lnTo>
                  <a:lnTo>
                    <a:pt x="80" y="35"/>
                  </a:lnTo>
                  <a:lnTo>
                    <a:pt x="82" y="37"/>
                  </a:lnTo>
                  <a:lnTo>
                    <a:pt x="89" y="41"/>
                  </a:lnTo>
                  <a:lnTo>
                    <a:pt x="87" y="45"/>
                  </a:lnTo>
                  <a:lnTo>
                    <a:pt x="78" y="43"/>
                  </a:lnTo>
                  <a:lnTo>
                    <a:pt x="70" y="41"/>
                  </a:lnTo>
                  <a:lnTo>
                    <a:pt x="62" y="45"/>
                  </a:lnTo>
                  <a:lnTo>
                    <a:pt x="58" y="51"/>
                  </a:lnTo>
                  <a:lnTo>
                    <a:pt x="58" y="55"/>
                  </a:lnTo>
                  <a:lnTo>
                    <a:pt x="50" y="55"/>
                  </a:lnTo>
                  <a:lnTo>
                    <a:pt x="39" y="55"/>
                  </a:lnTo>
                  <a:lnTo>
                    <a:pt x="29" y="51"/>
                  </a:lnTo>
                  <a:lnTo>
                    <a:pt x="23" y="51"/>
                  </a:lnTo>
                  <a:lnTo>
                    <a:pt x="13" y="53"/>
                  </a:lnTo>
                  <a:lnTo>
                    <a:pt x="11" y="47"/>
                  </a:lnTo>
                  <a:lnTo>
                    <a:pt x="6" y="41"/>
                  </a:lnTo>
                  <a:lnTo>
                    <a:pt x="4" y="33"/>
                  </a:lnTo>
                  <a:lnTo>
                    <a:pt x="9" y="21"/>
                  </a:lnTo>
                  <a:lnTo>
                    <a:pt x="4" y="14"/>
                  </a:lnTo>
                  <a:lnTo>
                    <a:pt x="0" y="8"/>
                  </a:lnTo>
                  <a:lnTo>
                    <a:pt x="6" y="4"/>
                  </a:lnTo>
                  <a:lnTo>
                    <a:pt x="17" y="8"/>
                  </a:lnTo>
                  <a:close/>
                </a:path>
              </a:pathLst>
            </a:custGeom>
            <a:grpFill/>
            <a:ln w="9525">
              <a:solidFill>
                <a:schemeClr val="accent2"/>
              </a:solidFill>
              <a:round/>
              <a:headEnd/>
              <a:tailEnd/>
            </a:ln>
          </p:spPr>
          <p:txBody>
            <a:bodyPr/>
            <a:lstStyle/>
            <a:p>
              <a:pPr>
                <a:defRPr/>
              </a:pPr>
              <a:endParaRPr lang="en-GB" dirty="0"/>
            </a:p>
          </p:txBody>
        </p:sp>
        <p:sp>
          <p:nvSpPr>
            <p:cNvPr id="1357" name="Freeform 536">
              <a:extLst>
                <a:ext uri="{FF2B5EF4-FFF2-40B4-BE49-F238E27FC236}">
                  <a16:creationId xmlns:a16="http://schemas.microsoft.com/office/drawing/2014/main" id="{B9AB986F-888C-40A0-B1BE-4ED99AB4BB8A}"/>
                </a:ext>
              </a:extLst>
            </p:cNvPr>
            <p:cNvSpPr>
              <a:spLocks/>
            </p:cNvSpPr>
            <p:nvPr/>
          </p:nvSpPr>
          <p:spPr bwMode="auto">
            <a:xfrm>
              <a:off x="3003" y="2151"/>
              <a:ext cx="95" cy="55"/>
            </a:xfrm>
            <a:custGeom>
              <a:avLst/>
              <a:gdLst>
                <a:gd name="T0" fmla="*/ 17 w 95"/>
                <a:gd name="T1" fmla="*/ 8 h 55"/>
                <a:gd name="T2" fmla="*/ 44 w 95"/>
                <a:gd name="T3" fmla="*/ 8 h 55"/>
                <a:gd name="T4" fmla="*/ 56 w 95"/>
                <a:gd name="T5" fmla="*/ 8 h 55"/>
                <a:gd name="T6" fmla="*/ 64 w 95"/>
                <a:gd name="T7" fmla="*/ 0 h 55"/>
                <a:gd name="T8" fmla="*/ 78 w 95"/>
                <a:gd name="T9" fmla="*/ 4 h 55"/>
                <a:gd name="T10" fmla="*/ 89 w 95"/>
                <a:gd name="T11" fmla="*/ 10 h 55"/>
                <a:gd name="T12" fmla="*/ 95 w 95"/>
                <a:gd name="T13" fmla="*/ 10 h 55"/>
                <a:gd name="T14" fmla="*/ 95 w 95"/>
                <a:gd name="T15" fmla="*/ 14 h 55"/>
                <a:gd name="T16" fmla="*/ 87 w 95"/>
                <a:gd name="T17" fmla="*/ 15 h 55"/>
                <a:gd name="T18" fmla="*/ 87 w 95"/>
                <a:gd name="T19" fmla="*/ 27 h 55"/>
                <a:gd name="T20" fmla="*/ 80 w 95"/>
                <a:gd name="T21" fmla="*/ 35 h 55"/>
                <a:gd name="T22" fmla="*/ 82 w 95"/>
                <a:gd name="T23" fmla="*/ 37 h 55"/>
                <a:gd name="T24" fmla="*/ 89 w 95"/>
                <a:gd name="T25" fmla="*/ 41 h 55"/>
                <a:gd name="T26" fmla="*/ 87 w 95"/>
                <a:gd name="T27" fmla="*/ 45 h 55"/>
                <a:gd name="T28" fmla="*/ 78 w 95"/>
                <a:gd name="T29" fmla="*/ 43 h 55"/>
                <a:gd name="T30" fmla="*/ 70 w 95"/>
                <a:gd name="T31" fmla="*/ 41 h 55"/>
                <a:gd name="T32" fmla="*/ 62 w 95"/>
                <a:gd name="T33" fmla="*/ 45 h 55"/>
                <a:gd name="T34" fmla="*/ 58 w 95"/>
                <a:gd name="T35" fmla="*/ 51 h 55"/>
                <a:gd name="T36" fmla="*/ 58 w 95"/>
                <a:gd name="T37" fmla="*/ 55 h 55"/>
                <a:gd name="T38" fmla="*/ 50 w 95"/>
                <a:gd name="T39" fmla="*/ 55 h 55"/>
                <a:gd name="T40" fmla="*/ 39 w 95"/>
                <a:gd name="T41" fmla="*/ 55 h 55"/>
                <a:gd name="T42" fmla="*/ 29 w 95"/>
                <a:gd name="T43" fmla="*/ 51 h 55"/>
                <a:gd name="T44" fmla="*/ 23 w 95"/>
                <a:gd name="T45" fmla="*/ 51 h 55"/>
                <a:gd name="T46" fmla="*/ 13 w 95"/>
                <a:gd name="T47" fmla="*/ 53 h 55"/>
                <a:gd name="T48" fmla="*/ 11 w 95"/>
                <a:gd name="T49" fmla="*/ 47 h 55"/>
                <a:gd name="T50" fmla="*/ 6 w 95"/>
                <a:gd name="T51" fmla="*/ 41 h 55"/>
                <a:gd name="T52" fmla="*/ 4 w 95"/>
                <a:gd name="T53" fmla="*/ 33 h 55"/>
                <a:gd name="T54" fmla="*/ 9 w 95"/>
                <a:gd name="T55" fmla="*/ 21 h 55"/>
                <a:gd name="T56" fmla="*/ 4 w 95"/>
                <a:gd name="T57" fmla="*/ 14 h 55"/>
                <a:gd name="T58" fmla="*/ 0 w 95"/>
                <a:gd name="T59" fmla="*/ 8 h 55"/>
                <a:gd name="T60" fmla="*/ 6 w 95"/>
                <a:gd name="T61" fmla="*/ 4 h 55"/>
                <a:gd name="T62" fmla="*/ 17 w 95"/>
                <a:gd name="T63" fmla="*/ 8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5" h="55">
                  <a:moveTo>
                    <a:pt x="17" y="8"/>
                  </a:moveTo>
                  <a:lnTo>
                    <a:pt x="44" y="8"/>
                  </a:lnTo>
                  <a:lnTo>
                    <a:pt x="56" y="8"/>
                  </a:lnTo>
                  <a:lnTo>
                    <a:pt x="64" y="0"/>
                  </a:lnTo>
                  <a:lnTo>
                    <a:pt x="78" y="4"/>
                  </a:lnTo>
                  <a:lnTo>
                    <a:pt x="89" y="10"/>
                  </a:lnTo>
                  <a:lnTo>
                    <a:pt x="95" y="10"/>
                  </a:lnTo>
                  <a:lnTo>
                    <a:pt x="95" y="14"/>
                  </a:lnTo>
                  <a:lnTo>
                    <a:pt x="87" y="15"/>
                  </a:lnTo>
                  <a:lnTo>
                    <a:pt x="87" y="27"/>
                  </a:lnTo>
                  <a:lnTo>
                    <a:pt x="80" y="35"/>
                  </a:lnTo>
                  <a:lnTo>
                    <a:pt x="82" y="37"/>
                  </a:lnTo>
                  <a:lnTo>
                    <a:pt x="89" y="41"/>
                  </a:lnTo>
                  <a:lnTo>
                    <a:pt x="87" y="45"/>
                  </a:lnTo>
                  <a:lnTo>
                    <a:pt x="78" y="43"/>
                  </a:lnTo>
                  <a:lnTo>
                    <a:pt x="70" y="41"/>
                  </a:lnTo>
                  <a:lnTo>
                    <a:pt x="62" y="45"/>
                  </a:lnTo>
                  <a:lnTo>
                    <a:pt x="58" y="51"/>
                  </a:lnTo>
                  <a:lnTo>
                    <a:pt x="58" y="55"/>
                  </a:lnTo>
                  <a:lnTo>
                    <a:pt x="50" y="55"/>
                  </a:lnTo>
                  <a:lnTo>
                    <a:pt x="39" y="55"/>
                  </a:lnTo>
                  <a:lnTo>
                    <a:pt x="29" y="51"/>
                  </a:lnTo>
                  <a:lnTo>
                    <a:pt x="23" y="51"/>
                  </a:lnTo>
                  <a:lnTo>
                    <a:pt x="13" y="53"/>
                  </a:lnTo>
                  <a:lnTo>
                    <a:pt x="11" y="47"/>
                  </a:lnTo>
                  <a:lnTo>
                    <a:pt x="6" y="41"/>
                  </a:lnTo>
                  <a:lnTo>
                    <a:pt x="4" y="33"/>
                  </a:lnTo>
                  <a:lnTo>
                    <a:pt x="9" y="21"/>
                  </a:lnTo>
                  <a:lnTo>
                    <a:pt x="4" y="14"/>
                  </a:lnTo>
                  <a:lnTo>
                    <a:pt x="0" y="8"/>
                  </a:lnTo>
                  <a:lnTo>
                    <a:pt x="6" y="4"/>
                  </a:lnTo>
                  <a:lnTo>
                    <a:pt x="17" y="8"/>
                  </a:lnTo>
                  <a:close/>
                </a:path>
              </a:pathLst>
            </a:custGeom>
            <a:grpFill/>
            <a:ln w="7938" cap="rnd">
              <a:solidFill>
                <a:schemeClr val="accent2"/>
              </a:solidFill>
              <a:prstDash val="solid"/>
              <a:round/>
              <a:headEnd/>
              <a:tailEnd/>
            </a:ln>
          </p:spPr>
          <p:txBody>
            <a:bodyPr/>
            <a:lstStyle/>
            <a:p>
              <a:pPr>
                <a:defRPr/>
              </a:pPr>
              <a:endParaRPr lang="en-GB" dirty="0"/>
            </a:p>
          </p:txBody>
        </p:sp>
      </p:grpSp>
      <p:grpSp>
        <p:nvGrpSpPr>
          <p:cNvPr id="1358" name="Grækenland">
            <a:extLst>
              <a:ext uri="{FF2B5EF4-FFF2-40B4-BE49-F238E27FC236}">
                <a16:creationId xmlns:a16="http://schemas.microsoft.com/office/drawing/2014/main" id="{7079475A-DDAB-4A80-A060-EF8D85B40789}"/>
              </a:ext>
            </a:extLst>
          </p:cNvPr>
          <p:cNvGrpSpPr>
            <a:grpSpLocks/>
          </p:cNvGrpSpPr>
          <p:nvPr/>
        </p:nvGrpSpPr>
        <p:grpSpPr>
          <a:xfrm>
            <a:off x="7287467" y="3418634"/>
            <a:ext cx="132528" cy="177729"/>
            <a:chOff x="4699000" y="3124200"/>
            <a:chExt cx="152400" cy="190500"/>
          </a:xfrm>
          <a:solidFill>
            <a:schemeClr val="bg2"/>
          </a:solidFill>
        </p:grpSpPr>
        <p:sp>
          <p:nvSpPr>
            <p:cNvPr id="1359" name="Freeform 11">
              <a:extLst>
                <a:ext uri="{FF2B5EF4-FFF2-40B4-BE49-F238E27FC236}">
                  <a16:creationId xmlns:a16="http://schemas.microsoft.com/office/drawing/2014/main" id="{63B6371A-4726-4294-A24F-71D401857BAD}"/>
                </a:ext>
              </a:extLst>
            </p:cNvPr>
            <p:cNvSpPr>
              <a:spLocks/>
            </p:cNvSpPr>
            <p:nvPr/>
          </p:nvSpPr>
          <p:spPr bwMode="auto">
            <a:xfrm>
              <a:off x="4699000" y="3124200"/>
              <a:ext cx="146050" cy="150813"/>
            </a:xfrm>
            <a:custGeom>
              <a:avLst/>
              <a:gdLst>
                <a:gd name="T0" fmla="*/ 45 w 92"/>
                <a:gd name="T1" fmla="*/ 62 h 95"/>
                <a:gd name="T2" fmla="*/ 38 w 92"/>
                <a:gd name="T3" fmla="*/ 66 h 95"/>
                <a:gd name="T4" fmla="*/ 24 w 92"/>
                <a:gd name="T5" fmla="*/ 64 h 95"/>
                <a:gd name="T6" fmla="*/ 20 w 92"/>
                <a:gd name="T7" fmla="*/ 76 h 95"/>
                <a:gd name="T8" fmla="*/ 26 w 92"/>
                <a:gd name="T9" fmla="*/ 85 h 95"/>
                <a:gd name="T10" fmla="*/ 32 w 92"/>
                <a:gd name="T11" fmla="*/ 83 h 95"/>
                <a:gd name="T12" fmla="*/ 36 w 92"/>
                <a:gd name="T13" fmla="*/ 95 h 95"/>
                <a:gd name="T14" fmla="*/ 41 w 92"/>
                <a:gd name="T15" fmla="*/ 89 h 95"/>
                <a:gd name="T16" fmla="*/ 47 w 92"/>
                <a:gd name="T17" fmla="*/ 91 h 95"/>
                <a:gd name="T18" fmla="*/ 43 w 92"/>
                <a:gd name="T19" fmla="*/ 83 h 95"/>
                <a:gd name="T20" fmla="*/ 41 w 92"/>
                <a:gd name="T21" fmla="*/ 74 h 95"/>
                <a:gd name="T22" fmla="*/ 51 w 92"/>
                <a:gd name="T23" fmla="*/ 72 h 95"/>
                <a:gd name="T24" fmla="*/ 47 w 92"/>
                <a:gd name="T25" fmla="*/ 62 h 95"/>
                <a:gd name="T26" fmla="*/ 57 w 92"/>
                <a:gd name="T27" fmla="*/ 68 h 95"/>
                <a:gd name="T28" fmla="*/ 61 w 92"/>
                <a:gd name="T29" fmla="*/ 58 h 95"/>
                <a:gd name="T30" fmla="*/ 49 w 92"/>
                <a:gd name="T31" fmla="*/ 52 h 95"/>
                <a:gd name="T32" fmla="*/ 43 w 92"/>
                <a:gd name="T33" fmla="*/ 43 h 95"/>
                <a:gd name="T34" fmla="*/ 38 w 92"/>
                <a:gd name="T35" fmla="*/ 31 h 95"/>
                <a:gd name="T36" fmla="*/ 38 w 92"/>
                <a:gd name="T37" fmla="*/ 21 h 95"/>
                <a:gd name="T38" fmla="*/ 47 w 92"/>
                <a:gd name="T39" fmla="*/ 25 h 95"/>
                <a:gd name="T40" fmla="*/ 57 w 92"/>
                <a:gd name="T41" fmla="*/ 25 h 95"/>
                <a:gd name="T42" fmla="*/ 57 w 92"/>
                <a:gd name="T43" fmla="*/ 15 h 95"/>
                <a:gd name="T44" fmla="*/ 69 w 92"/>
                <a:gd name="T45" fmla="*/ 13 h 95"/>
                <a:gd name="T46" fmla="*/ 82 w 92"/>
                <a:gd name="T47" fmla="*/ 13 h 95"/>
                <a:gd name="T48" fmla="*/ 92 w 92"/>
                <a:gd name="T49" fmla="*/ 11 h 95"/>
                <a:gd name="T50" fmla="*/ 84 w 92"/>
                <a:gd name="T51" fmla="*/ 6 h 95"/>
                <a:gd name="T52" fmla="*/ 69 w 92"/>
                <a:gd name="T53" fmla="*/ 4 h 95"/>
                <a:gd name="T54" fmla="*/ 57 w 92"/>
                <a:gd name="T55" fmla="*/ 0 h 95"/>
                <a:gd name="T56" fmla="*/ 40 w 92"/>
                <a:gd name="T57" fmla="*/ 10 h 95"/>
                <a:gd name="T58" fmla="*/ 26 w 92"/>
                <a:gd name="T59" fmla="*/ 11 h 95"/>
                <a:gd name="T60" fmla="*/ 14 w 92"/>
                <a:gd name="T61" fmla="*/ 15 h 95"/>
                <a:gd name="T62" fmla="*/ 10 w 92"/>
                <a:gd name="T63" fmla="*/ 25 h 95"/>
                <a:gd name="T64" fmla="*/ 0 w 92"/>
                <a:gd name="T65" fmla="*/ 37 h 95"/>
                <a:gd name="T66" fmla="*/ 10 w 92"/>
                <a:gd name="T67" fmla="*/ 45 h 95"/>
                <a:gd name="T68" fmla="*/ 20 w 92"/>
                <a:gd name="T69" fmla="*/ 47 h 95"/>
                <a:gd name="T70" fmla="*/ 14 w 92"/>
                <a:gd name="T71" fmla="*/ 56 h 95"/>
                <a:gd name="T72" fmla="*/ 26 w 92"/>
                <a:gd name="T73" fmla="*/ 56 h 95"/>
                <a:gd name="T74" fmla="*/ 41 w 92"/>
                <a:gd name="T75" fmla="*/ 60 h 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 h="95">
                  <a:moveTo>
                    <a:pt x="41" y="60"/>
                  </a:moveTo>
                  <a:lnTo>
                    <a:pt x="45" y="62"/>
                  </a:lnTo>
                  <a:lnTo>
                    <a:pt x="43" y="66"/>
                  </a:lnTo>
                  <a:lnTo>
                    <a:pt x="38" y="66"/>
                  </a:lnTo>
                  <a:lnTo>
                    <a:pt x="30" y="64"/>
                  </a:lnTo>
                  <a:lnTo>
                    <a:pt x="24" y="64"/>
                  </a:lnTo>
                  <a:lnTo>
                    <a:pt x="20" y="68"/>
                  </a:lnTo>
                  <a:lnTo>
                    <a:pt x="20" y="76"/>
                  </a:lnTo>
                  <a:lnTo>
                    <a:pt x="26" y="80"/>
                  </a:lnTo>
                  <a:lnTo>
                    <a:pt x="26" y="85"/>
                  </a:lnTo>
                  <a:lnTo>
                    <a:pt x="28" y="89"/>
                  </a:lnTo>
                  <a:lnTo>
                    <a:pt x="32" y="83"/>
                  </a:lnTo>
                  <a:lnTo>
                    <a:pt x="34" y="87"/>
                  </a:lnTo>
                  <a:lnTo>
                    <a:pt x="36" y="95"/>
                  </a:lnTo>
                  <a:lnTo>
                    <a:pt x="41" y="93"/>
                  </a:lnTo>
                  <a:lnTo>
                    <a:pt x="41" y="89"/>
                  </a:lnTo>
                  <a:lnTo>
                    <a:pt x="45" y="95"/>
                  </a:lnTo>
                  <a:lnTo>
                    <a:pt x="47" y="91"/>
                  </a:lnTo>
                  <a:lnTo>
                    <a:pt x="47" y="87"/>
                  </a:lnTo>
                  <a:lnTo>
                    <a:pt x="43" y="83"/>
                  </a:lnTo>
                  <a:lnTo>
                    <a:pt x="40" y="78"/>
                  </a:lnTo>
                  <a:lnTo>
                    <a:pt x="41" y="74"/>
                  </a:lnTo>
                  <a:lnTo>
                    <a:pt x="45" y="74"/>
                  </a:lnTo>
                  <a:lnTo>
                    <a:pt x="51" y="72"/>
                  </a:lnTo>
                  <a:lnTo>
                    <a:pt x="47" y="68"/>
                  </a:lnTo>
                  <a:lnTo>
                    <a:pt x="47" y="62"/>
                  </a:lnTo>
                  <a:lnTo>
                    <a:pt x="51" y="66"/>
                  </a:lnTo>
                  <a:lnTo>
                    <a:pt x="57" y="68"/>
                  </a:lnTo>
                  <a:lnTo>
                    <a:pt x="63" y="64"/>
                  </a:lnTo>
                  <a:lnTo>
                    <a:pt x="61" y="58"/>
                  </a:lnTo>
                  <a:lnTo>
                    <a:pt x="57" y="54"/>
                  </a:lnTo>
                  <a:lnTo>
                    <a:pt x="49" y="52"/>
                  </a:lnTo>
                  <a:lnTo>
                    <a:pt x="45" y="48"/>
                  </a:lnTo>
                  <a:lnTo>
                    <a:pt x="43" y="43"/>
                  </a:lnTo>
                  <a:lnTo>
                    <a:pt x="43" y="39"/>
                  </a:lnTo>
                  <a:lnTo>
                    <a:pt x="38" y="31"/>
                  </a:lnTo>
                  <a:lnTo>
                    <a:pt x="36" y="27"/>
                  </a:lnTo>
                  <a:lnTo>
                    <a:pt x="38" y="21"/>
                  </a:lnTo>
                  <a:lnTo>
                    <a:pt x="43" y="19"/>
                  </a:lnTo>
                  <a:lnTo>
                    <a:pt x="47" y="25"/>
                  </a:lnTo>
                  <a:lnTo>
                    <a:pt x="55" y="27"/>
                  </a:lnTo>
                  <a:lnTo>
                    <a:pt x="57" y="25"/>
                  </a:lnTo>
                  <a:lnTo>
                    <a:pt x="59" y="21"/>
                  </a:lnTo>
                  <a:lnTo>
                    <a:pt x="57" y="15"/>
                  </a:lnTo>
                  <a:lnTo>
                    <a:pt x="63" y="15"/>
                  </a:lnTo>
                  <a:lnTo>
                    <a:pt x="69" y="13"/>
                  </a:lnTo>
                  <a:lnTo>
                    <a:pt x="77" y="13"/>
                  </a:lnTo>
                  <a:lnTo>
                    <a:pt x="82" y="13"/>
                  </a:lnTo>
                  <a:lnTo>
                    <a:pt x="88" y="13"/>
                  </a:lnTo>
                  <a:lnTo>
                    <a:pt x="92" y="11"/>
                  </a:lnTo>
                  <a:lnTo>
                    <a:pt x="92" y="6"/>
                  </a:lnTo>
                  <a:lnTo>
                    <a:pt x="84" y="6"/>
                  </a:lnTo>
                  <a:lnTo>
                    <a:pt x="73" y="6"/>
                  </a:lnTo>
                  <a:lnTo>
                    <a:pt x="69" y="4"/>
                  </a:lnTo>
                  <a:lnTo>
                    <a:pt x="63" y="2"/>
                  </a:lnTo>
                  <a:lnTo>
                    <a:pt x="57" y="0"/>
                  </a:lnTo>
                  <a:lnTo>
                    <a:pt x="47" y="4"/>
                  </a:lnTo>
                  <a:lnTo>
                    <a:pt x="40" y="10"/>
                  </a:lnTo>
                  <a:lnTo>
                    <a:pt x="34" y="10"/>
                  </a:lnTo>
                  <a:lnTo>
                    <a:pt x="26" y="11"/>
                  </a:lnTo>
                  <a:lnTo>
                    <a:pt x="18" y="13"/>
                  </a:lnTo>
                  <a:lnTo>
                    <a:pt x="14" y="15"/>
                  </a:lnTo>
                  <a:lnTo>
                    <a:pt x="14" y="19"/>
                  </a:lnTo>
                  <a:lnTo>
                    <a:pt x="10" y="25"/>
                  </a:lnTo>
                  <a:lnTo>
                    <a:pt x="2" y="33"/>
                  </a:lnTo>
                  <a:lnTo>
                    <a:pt x="0" y="37"/>
                  </a:lnTo>
                  <a:lnTo>
                    <a:pt x="4" y="41"/>
                  </a:lnTo>
                  <a:lnTo>
                    <a:pt x="10" y="45"/>
                  </a:lnTo>
                  <a:lnTo>
                    <a:pt x="16" y="45"/>
                  </a:lnTo>
                  <a:lnTo>
                    <a:pt x="20" y="47"/>
                  </a:lnTo>
                  <a:lnTo>
                    <a:pt x="14" y="50"/>
                  </a:lnTo>
                  <a:lnTo>
                    <a:pt x="14" y="56"/>
                  </a:lnTo>
                  <a:lnTo>
                    <a:pt x="18" y="58"/>
                  </a:lnTo>
                  <a:lnTo>
                    <a:pt x="26" y="56"/>
                  </a:lnTo>
                  <a:lnTo>
                    <a:pt x="32" y="58"/>
                  </a:lnTo>
                  <a:lnTo>
                    <a:pt x="41" y="60"/>
                  </a:lnTo>
                  <a:close/>
                </a:path>
              </a:pathLst>
            </a:custGeom>
            <a:grpFill/>
            <a:ln w="9525">
              <a:solidFill>
                <a:schemeClr val="bg2"/>
              </a:solidFill>
              <a:round/>
              <a:headEnd/>
              <a:tailEnd/>
            </a:ln>
          </p:spPr>
          <p:txBody>
            <a:bodyPr/>
            <a:lstStyle/>
            <a:p>
              <a:pPr>
                <a:defRPr/>
              </a:pPr>
              <a:endParaRPr lang="en-GB" dirty="0"/>
            </a:p>
          </p:txBody>
        </p:sp>
        <p:sp>
          <p:nvSpPr>
            <p:cNvPr id="1360" name="Freeform 12">
              <a:extLst>
                <a:ext uri="{FF2B5EF4-FFF2-40B4-BE49-F238E27FC236}">
                  <a16:creationId xmlns:a16="http://schemas.microsoft.com/office/drawing/2014/main" id="{736716B6-999D-4909-BFA6-9ED6CB0769CE}"/>
                </a:ext>
              </a:extLst>
            </p:cNvPr>
            <p:cNvSpPr>
              <a:spLocks/>
            </p:cNvSpPr>
            <p:nvPr/>
          </p:nvSpPr>
          <p:spPr bwMode="auto">
            <a:xfrm>
              <a:off x="4699000" y="3124200"/>
              <a:ext cx="146050" cy="150813"/>
            </a:xfrm>
            <a:custGeom>
              <a:avLst/>
              <a:gdLst>
                <a:gd name="T0" fmla="*/ 45 w 92"/>
                <a:gd name="T1" fmla="*/ 62 h 95"/>
                <a:gd name="T2" fmla="*/ 38 w 92"/>
                <a:gd name="T3" fmla="*/ 66 h 95"/>
                <a:gd name="T4" fmla="*/ 24 w 92"/>
                <a:gd name="T5" fmla="*/ 64 h 95"/>
                <a:gd name="T6" fmla="*/ 20 w 92"/>
                <a:gd name="T7" fmla="*/ 76 h 95"/>
                <a:gd name="T8" fmla="*/ 26 w 92"/>
                <a:gd name="T9" fmla="*/ 85 h 95"/>
                <a:gd name="T10" fmla="*/ 32 w 92"/>
                <a:gd name="T11" fmla="*/ 83 h 95"/>
                <a:gd name="T12" fmla="*/ 36 w 92"/>
                <a:gd name="T13" fmla="*/ 95 h 95"/>
                <a:gd name="T14" fmla="*/ 41 w 92"/>
                <a:gd name="T15" fmla="*/ 89 h 95"/>
                <a:gd name="T16" fmla="*/ 47 w 92"/>
                <a:gd name="T17" fmla="*/ 91 h 95"/>
                <a:gd name="T18" fmla="*/ 43 w 92"/>
                <a:gd name="T19" fmla="*/ 83 h 95"/>
                <a:gd name="T20" fmla="*/ 41 w 92"/>
                <a:gd name="T21" fmla="*/ 74 h 95"/>
                <a:gd name="T22" fmla="*/ 51 w 92"/>
                <a:gd name="T23" fmla="*/ 72 h 95"/>
                <a:gd name="T24" fmla="*/ 47 w 92"/>
                <a:gd name="T25" fmla="*/ 62 h 95"/>
                <a:gd name="T26" fmla="*/ 57 w 92"/>
                <a:gd name="T27" fmla="*/ 68 h 95"/>
                <a:gd name="T28" fmla="*/ 61 w 92"/>
                <a:gd name="T29" fmla="*/ 58 h 95"/>
                <a:gd name="T30" fmla="*/ 49 w 92"/>
                <a:gd name="T31" fmla="*/ 52 h 95"/>
                <a:gd name="T32" fmla="*/ 43 w 92"/>
                <a:gd name="T33" fmla="*/ 43 h 95"/>
                <a:gd name="T34" fmla="*/ 38 w 92"/>
                <a:gd name="T35" fmla="*/ 31 h 95"/>
                <a:gd name="T36" fmla="*/ 38 w 92"/>
                <a:gd name="T37" fmla="*/ 21 h 95"/>
                <a:gd name="T38" fmla="*/ 47 w 92"/>
                <a:gd name="T39" fmla="*/ 25 h 95"/>
                <a:gd name="T40" fmla="*/ 57 w 92"/>
                <a:gd name="T41" fmla="*/ 25 h 95"/>
                <a:gd name="T42" fmla="*/ 57 w 92"/>
                <a:gd name="T43" fmla="*/ 15 h 95"/>
                <a:gd name="T44" fmla="*/ 69 w 92"/>
                <a:gd name="T45" fmla="*/ 13 h 95"/>
                <a:gd name="T46" fmla="*/ 82 w 92"/>
                <a:gd name="T47" fmla="*/ 13 h 95"/>
                <a:gd name="T48" fmla="*/ 92 w 92"/>
                <a:gd name="T49" fmla="*/ 11 h 95"/>
                <a:gd name="T50" fmla="*/ 84 w 92"/>
                <a:gd name="T51" fmla="*/ 6 h 95"/>
                <a:gd name="T52" fmla="*/ 69 w 92"/>
                <a:gd name="T53" fmla="*/ 4 h 95"/>
                <a:gd name="T54" fmla="*/ 57 w 92"/>
                <a:gd name="T55" fmla="*/ 0 h 95"/>
                <a:gd name="T56" fmla="*/ 40 w 92"/>
                <a:gd name="T57" fmla="*/ 10 h 95"/>
                <a:gd name="T58" fmla="*/ 26 w 92"/>
                <a:gd name="T59" fmla="*/ 11 h 95"/>
                <a:gd name="T60" fmla="*/ 14 w 92"/>
                <a:gd name="T61" fmla="*/ 15 h 95"/>
                <a:gd name="T62" fmla="*/ 10 w 92"/>
                <a:gd name="T63" fmla="*/ 25 h 95"/>
                <a:gd name="T64" fmla="*/ 0 w 92"/>
                <a:gd name="T65" fmla="*/ 37 h 95"/>
                <a:gd name="T66" fmla="*/ 10 w 92"/>
                <a:gd name="T67" fmla="*/ 45 h 95"/>
                <a:gd name="T68" fmla="*/ 20 w 92"/>
                <a:gd name="T69" fmla="*/ 47 h 95"/>
                <a:gd name="T70" fmla="*/ 14 w 92"/>
                <a:gd name="T71" fmla="*/ 56 h 95"/>
                <a:gd name="T72" fmla="*/ 26 w 92"/>
                <a:gd name="T73" fmla="*/ 56 h 95"/>
                <a:gd name="T74" fmla="*/ 41 w 92"/>
                <a:gd name="T75" fmla="*/ 60 h 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 h="95">
                  <a:moveTo>
                    <a:pt x="41" y="60"/>
                  </a:moveTo>
                  <a:lnTo>
                    <a:pt x="45" y="62"/>
                  </a:lnTo>
                  <a:lnTo>
                    <a:pt x="43" y="66"/>
                  </a:lnTo>
                  <a:lnTo>
                    <a:pt x="38" y="66"/>
                  </a:lnTo>
                  <a:lnTo>
                    <a:pt x="30" y="64"/>
                  </a:lnTo>
                  <a:lnTo>
                    <a:pt x="24" y="64"/>
                  </a:lnTo>
                  <a:lnTo>
                    <a:pt x="20" y="68"/>
                  </a:lnTo>
                  <a:lnTo>
                    <a:pt x="20" y="76"/>
                  </a:lnTo>
                  <a:lnTo>
                    <a:pt x="26" y="80"/>
                  </a:lnTo>
                  <a:lnTo>
                    <a:pt x="26" y="85"/>
                  </a:lnTo>
                  <a:lnTo>
                    <a:pt x="28" y="89"/>
                  </a:lnTo>
                  <a:lnTo>
                    <a:pt x="32" y="83"/>
                  </a:lnTo>
                  <a:lnTo>
                    <a:pt x="34" y="87"/>
                  </a:lnTo>
                  <a:lnTo>
                    <a:pt x="36" y="95"/>
                  </a:lnTo>
                  <a:lnTo>
                    <a:pt x="41" y="93"/>
                  </a:lnTo>
                  <a:lnTo>
                    <a:pt x="41" y="89"/>
                  </a:lnTo>
                  <a:lnTo>
                    <a:pt x="45" y="95"/>
                  </a:lnTo>
                  <a:lnTo>
                    <a:pt x="47" y="91"/>
                  </a:lnTo>
                  <a:lnTo>
                    <a:pt x="47" y="87"/>
                  </a:lnTo>
                  <a:lnTo>
                    <a:pt x="43" y="83"/>
                  </a:lnTo>
                  <a:lnTo>
                    <a:pt x="40" y="78"/>
                  </a:lnTo>
                  <a:lnTo>
                    <a:pt x="41" y="74"/>
                  </a:lnTo>
                  <a:lnTo>
                    <a:pt x="45" y="74"/>
                  </a:lnTo>
                  <a:lnTo>
                    <a:pt x="51" y="72"/>
                  </a:lnTo>
                  <a:lnTo>
                    <a:pt x="47" y="68"/>
                  </a:lnTo>
                  <a:lnTo>
                    <a:pt x="47" y="62"/>
                  </a:lnTo>
                  <a:lnTo>
                    <a:pt x="51" y="66"/>
                  </a:lnTo>
                  <a:lnTo>
                    <a:pt x="57" y="68"/>
                  </a:lnTo>
                  <a:lnTo>
                    <a:pt x="63" y="64"/>
                  </a:lnTo>
                  <a:lnTo>
                    <a:pt x="61" y="58"/>
                  </a:lnTo>
                  <a:lnTo>
                    <a:pt x="57" y="54"/>
                  </a:lnTo>
                  <a:lnTo>
                    <a:pt x="49" y="52"/>
                  </a:lnTo>
                  <a:lnTo>
                    <a:pt x="45" y="48"/>
                  </a:lnTo>
                  <a:lnTo>
                    <a:pt x="43" y="43"/>
                  </a:lnTo>
                  <a:lnTo>
                    <a:pt x="43" y="39"/>
                  </a:lnTo>
                  <a:lnTo>
                    <a:pt x="38" y="31"/>
                  </a:lnTo>
                  <a:lnTo>
                    <a:pt x="36" y="27"/>
                  </a:lnTo>
                  <a:lnTo>
                    <a:pt x="38" y="21"/>
                  </a:lnTo>
                  <a:lnTo>
                    <a:pt x="43" y="19"/>
                  </a:lnTo>
                  <a:lnTo>
                    <a:pt x="47" y="25"/>
                  </a:lnTo>
                  <a:lnTo>
                    <a:pt x="55" y="27"/>
                  </a:lnTo>
                  <a:lnTo>
                    <a:pt x="57" y="25"/>
                  </a:lnTo>
                  <a:lnTo>
                    <a:pt x="59" y="21"/>
                  </a:lnTo>
                  <a:lnTo>
                    <a:pt x="57" y="15"/>
                  </a:lnTo>
                  <a:lnTo>
                    <a:pt x="63" y="15"/>
                  </a:lnTo>
                  <a:lnTo>
                    <a:pt x="69" y="13"/>
                  </a:lnTo>
                  <a:lnTo>
                    <a:pt x="77" y="13"/>
                  </a:lnTo>
                  <a:lnTo>
                    <a:pt x="82" y="13"/>
                  </a:lnTo>
                  <a:lnTo>
                    <a:pt x="88" y="13"/>
                  </a:lnTo>
                  <a:lnTo>
                    <a:pt x="92" y="11"/>
                  </a:lnTo>
                  <a:lnTo>
                    <a:pt x="92" y="6"/>
                  </a:lnTo>
                  <a:lnTo>
                    <a:pt x="84" y="6"/>
                  </a:lnTo>
                  <a:lnTo>
                    <a:pt x="73" y="6"/>
                  </a:lnTo>
                  <a:lnTo>
                    <a:pt x="69" y="4"/>
                  </a:lnTo>
                  <a:lnTo>
                    <a:pt x="63" y="2"/>
                  </a:lnTo>
                  <a:lnTo>
                    <a:pt x="57" y="0"/>
                  </a:lnTo>
                  <a:lnTo>
                    <a:pt x="47" y="4"/>
                  </a:lnTo>
                  <a:lnTo>
                    <a:pt x="40" y="10"/>
                  </a:lnTo>
                  <a:lnTo>
                    <a:pt x="34" y="10"/>
                  </a:lnTo>
                  <a:lnTo>
                    <a:pt x="26" y="11"/>
                  </a:lnTo>
                  <a:lnTo>
                    <a:pt x="18" y="13"/>
                  </a:lnTo>
                  <a:lnTo>
                    <a:pt x="14" y="15"/>
                  </a:lnTo>
                  <a:lnTo>
                    <a:pt x="14" y="19"/>
                  </a:lnTo>
                  <a:lnTo>
                    <a:pt x="10" y="25"/>
                  </a:lnTo>
                  <a:lnTo>
                    <a:pt x="2" y="33"/>
                  </a:lnTo>
                  <a:lnTo>
                    <a:pt x="0" y="37"/>
                  </a:lnTo>
                  <a:lnTo>
                    <a:pt x="4" y="41"/>
                  </a:lnTo>
                  <a:lnTo>
                    <a:pt x="10" y="45"/>
                  </a:lnTo>
                  <a:lnTo>
                    <a:pt x="16" y="45"/>
                  </a:lnTo>
                  <a:lnTo>
                    <a:pt x="20" y="47"/>
                  </a:lnTo>
                  <a:lnTo>
                    <a:pt x="14" y="50"/>
                  </a:lnTo>
                  <a:lnTo>
                    <a:pt x="14" y="56"/>
                  </a:lnTo>
                  <a:lnTo>
                    <a:pt x="18" y="58"/>
                  </a:lnTo>
                  <a:lnTo>
                    <a:pt x="26" y="56"/>
                  </a:lnTo>
                  <a:lnTo>
                    <a:pt x="32" y="58"/>
                  </a:lnTo>
                  <a:lnTo>
                    <a:pt x="41" y="60"/>
                  </a:lnTo>
                  <a:close/>
                </a:path>
              </a:pathLst>
            </a:custGeom>
            <a:grpFill/>
            <a:ln w="8001" cap="rnd">
              <a:solidFill>
                <a:schemeClr val="bg2"/>
              </a:solidFill>
              <a:prstDash val="solid"/>
              <a:round/>
              <a:headEnd/>
              <a:tailEnd/>
            </a:ln>
          </p:spPr>
          <p:txBody>
            <a:bodyPr/>
            <a:lstStyle/>
            <a:p>
              <a:pPr>
                <a:defRPr/>
              </a:pPr>
              <a:endParaRPr lang="en-GB" dirty="0"/>
            </a:p>
          </p:txBody>
        </p:sp>
        <p:sp>
          <p:nvSpPr>
            <p:cNvPr id="1361" name="Freeform 541">
              <a:extLst>
                <a:ext uri="{FF2B5EF4-FFF2-40B4-BE49-F238E27FC236}">
                  <a16:creationId xmlns:a16="http://schemas.microsoft.com/office/drawing/2014/main" id="{39BFDB11-5807-43D6-B503-2A709A650EEF}"/>
                </a:ext>
              </a:extLst>
            </p:cNvPr>
            <p:cNvSpPr>
              <a:spLocks/>
            </p:cNvSpPr>
            <p:nvPr/>
          </p:nvSpPr>
          <p:spPr bwMode="auto">
            <a:xfrm>
              <a:off x="4783138" y="3298825"/>
              <a:ext cx="68262" cy="15875"/>
            </a:xfrm>
            <a:custGeom>
              <a:avLst/>
              <a:gdLst>
                <a:gd name="T0" fmla="*/ 4 w 43"/>
                <a:gd name="T1" fmla="*/ 0 h 10"/>
                <a:gd name="T2" fmla="*/ 10 w 43"/>
                <a:gd name="T3" fmla="*/ 0 h 10"/>
                <a:gd name="T4" fmla="*/ 16 w 43"/>
                <a:gd name="T5" fmla="*/ 2 h 10"/>
                <a:gd name="T6" fmla="*/ 22 w 43"/>
                <a:gd name="T7" fmla="*/ 2 h 10"/>
                <a:gd name="T8" fmla="*/ 29 w 43"/>
                <a:gd name="T9" fmla="*/ 2 h 10"/>
                <a:gd name="T10" fmla="*/ 33 w 43"/>
                <a:gd name="T11" fmla="*/ 2 h 10"/>
                <a:gd name="T12" fmla="*/ 41 w 43"/>
                <a:gd name="T13" fmla="*/ 4 h 10"/>
                <a:gd name="T14" fmla="*/ 43 w 43"/>
                <a:gd name="T15" fmla="*/ 8 h 10"/>
                <a:gd name="T16" fmla="*/ 39 w 43"/>
                <a:gd name="T17" fmla="*/ 10 h 10"/>
                <a:gd name="T18" fmla="*/ 31 w 43"/>
                <a:gd name="T19" fmla="*/ 8 h 10"/>
                <a:gd name="T20" fmla="*/ 24 w 43"/>
                <a:gd name="T21" fmla="*/ 8 h 10"/>
                <a:gd name="T22" fmla="*/ 18 w 43"/>
                <a:gd name="T23" fmla="*/ 10 h 10"/>
                <a:gd name="T24" fmla="*/ 16 w 43"/>
                <a:gd name="T25" fmla="*/ 6 h 10"/>
                <a:gd name="T26" fmla="*/ 8 w 43"/>
                <a:gd name="T27" fmla="*/ 6 h 10"/>
                <a:gd name="T28" fmla="*/ 0 w 43"/>
                <a:gd name="T29" fmla="*/ 4 h 10"/>
                <a:gd name="T30" fmla="*/ 4 w 43"/>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 h="10">
                  <a:moveTo>
                    <a:pt x="4" y="0"/>
                  </a:moveTo>
                  <a:lnTo>
                    <a:pt x="10" y="0"/>
                  </a:lnTo>
                  <a:lnTo>
                    <a:pt x="16" y="2"/>
                  </a:lnTo>
                  <a:lnTo>
                    <a:pt x="22" y="2"/>
                  </a:lnTo>
                  <a:lnTo>
                    <a:pt x="29" y="2"/>
                  </a:lnTo>
                  <a:lnTo>
                    <a:pt x="33" y="2"/>
                  </a:lnTo>
                  <a:lnTo>
                    <a:pt x="41" y="4"/>
                  </a:lnTo>
                  <a:lnTo>
                    <a:pt x="43" y="8"/>
                  </a:lnTo>
                  <a:lnTo>
                    <a:pt x="39" y="10"/>
                  </a:lnTo>
                  <a:lnTo>
                    <a:pt x="31" y="8"/>
                  </a:lnTo>
                  <a:lnTo>
                    <a:pt x="24" y="8"/>
                  </a:lnTo>
                  <a:lnTo>
                    <a:pt x="18" y="10"/>
                  </a:lnTo>
                  <a:lnTo>
                    <a:pt x="16" y="6"/>
                  </a:lnTo>
                  <a:lnTo>
                    <a:pt x="8" y="6"/>
                  </a:lnTo>
                  <a:lnTo>
                    <a:pt x="0" y="4"/>
                  </a:lnTo>
                  <a:lnTo>
                    <a:pt x="4" y="0"/>
                  </a:lnTo>
                  <a:close/>
                </a:path>
              </a:pathLst>
            </a:custGeom>
            <a:grpFill/>
            <a:ln w="9525">
              <a:solidFill>
                <a:schemeClr val="bg2"/>
              </a:solidFill>
              <a:round/>
              <a:headEnd/>
              <a:tailEnd/>
            </a:ln>
          </p:spPr>
          <p:txBody>
            <a:bodyPr/>
            <a:lstStyle/>
            <a:p>
              <a:pPr>
                <a:defRPr/>
              </a:pPr>
              <a:endParaRPr lang="en-GB" dirty="0"/>
            </a:p>
          </p:txBody>
        </p:sp>
        <p:sp>
          <p:nvSpPr>
            <p:cNvPr id="1362" name="Freeform 542">
              <a:extLst>
                <a:ext uri="{FF2B5EF4-FFF2-40B4-BE49-F238E27FC236}">
                  <a16:creationId xmlns:a16="http://schemas.microsoft.com/office/drawing/2014/main" id="{5073476E-78DD-419E-9825-20426070F189}"/>
                </a:ext>
              </a:extLst>
            </p:cNvPr>
            <p:cNvSpPr>
              <a:spLocks/>
            </p:cNvSpPr>
            <p:nvPr/>
          </p:nvSpPr>
          <p:spPr bwMode="auto">
            <a:xfrm>
              <a:off x="4783138" y="3298825"/>
              <a:ext cx="68262" cy="15875"/>
            </a:xfrm>
            <a:custGeom>
              <a:avLst/>
              <a:gdLst>
                <a:gd name="T0" fmla="*/ 4 w 43"/>
                <a:gd name="T1" fmla="*/ 0 h 10"/>
                <a:gd name="T2" fmla="*/ 10 w 43"/>
                <a:gd name="T3" fmla="*/ 0 h 10"/>
                <a:gd name="T4" fmla="*/ 16 w 43"/>
                <a:gd name="T5" fmla="*/ 2 h 10"/>
                <a:gd name="T6" fmla="*/ 22 w 43"/>
                <a:gd name="T7" fmla="*/ 2 h 10"/>
                <a:gd name="T8" fmla="*/ 29 w 43"/>
                <a:gd name="T9" fmla="*/ 2 h 10"/>
                <a:gd name="T10" fmla="*/ 33 w 43"/>
                <a:gd name="T11" fmla="*/ 2 h 10"/>
                <a:gd name="T12" fmla="*/ 41 w 43"/>
                <a:gd name="T13" fmla="*/ 4 h 10"/>
                <a:gd name="T14" fmla="*/ 43 w 43"/>
                <a:gd name="T15" fmla="*/ 8 h 10"/>
                <a:gd name="T16" fmla="*/ 39 w 43"/>
                <a:gd name="T17" fmla="*/ 10 h 10"/>
                <a:gd name="T18" fmla="*/ 31 w 43"/>
                <a:gd name="T19" fmla="*/ 8 h 10"/>
                <a:gd name="T20" fmla="*/ 24 w 43"/>
                <a:gd name="T21" fmla="*/ 8 h 10"/>
                <a:gd name="T22" fmla="*/ 18 w 43"/>
                <a:gd name="T23" fmla="*/ 10 h 10"/>
                <a:gd name="T24" fmla="*/ 16 w 43"/>
                <a:gd name="T25" fmla="*/ 6 h 10"/>
                <a:gd name="T26" fmla="*/ 8 w 43"/>
                <a:gd name="T27" fmla="*/ 6 h 10"/>
                <a:gd name="T28" fmla="*/ 0 w 43"/>
                <a:gd name="T29" fmla="*/ 4 h 10"/>
                <a:gd name="T30" fmla="*/ 4 w 43"/>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 h="10">
                  <a:moveTo>
                    <a:pt x="4" y="0"/>
                  </a:moveTo>
                  <a:lnTo>
                    <a:pt x="10" y="0"/>
                  </a:lnTo>
                  <a:lnTo>
                    <a:pt x="16" y="2"/>
                  </a:lnTo>
                  <a:lnTo>
                    <a:pt x="22" y="2"/>
                  </a:lnTo>
                  <a:lnTo>
                    <a:pt x="29" y="2"/>
                  </a:lnTo>
                  <a:lnTo>
                    <a:pt x="33" y="2"/>
                  </a:lnTo>
                  <a:lnTo>
                    <a:pt x="41" y="4"/>
                  </a:lnTo>
                  <a:lnTo>
                    <a:pt x="43" y="8"/>
                  </a:lnTo>
                  <a:lnTo>
                    <a:pt x="39" y="10"/>
                  </a:lnTo>
                  <a:lnTo>
                    <a:pt x="31" y="8"/>
                  </a:lnTo>
                  <a:lnTo>
                    <a:pt x="24" y="8"/>
                  </a:lnTo>
                  <a:lnTo>
                    <a:pt x="18" y="10"/>
                  </a:lnTo>
                  <a:lnTo>
                    <a:pt x="16" y="6"/>
                  </a:lnTo>
                  <a:lnTo>
                    <a:pt x="8" y="6"/>
                  </a:lnTo>
                  <a:lnTo>
                    <a:pt x="0" y="4"/>
                  </a:lnTo>
                  <a:lnTo>
                    <a:pt x="4"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363" name="Albanien">
            <a:extLst>
              <a:ext uri="{FF2B5EF4-FFF2-40B4-BE49-F238E27FC236}">
                <a16:creationId xmlns:a16="http://schemas.microsoft.com/office/drawing/2014/main" id="{09981F15-1D0D-4D29-8146-9677659DB751}"/>
              </a:ext>
            </a:extLst>
          </p:cNvPr>
          <p:cNvGrpSpPr>
            <a:grpSpLocks/>
          </p:cNvGrpSpPr>
          <p:nvPr/>
        </p:nvGrpSpPr>
        <p:grpSpPr bwMode="auto">
          <a:xfrm>
            <a:off x="7272282" y="3391973"/>
            <a:ext cx="34512" cy="79978"/>
            <a:chOff x="2958" y="2182"/>
            <a:chExt cx="25" cy="54"/>
          </a:xfrm>
          <a:solidFill>
            <a:schemeClr val="bg2"/>
          </a:solidFill>
        </p:grpSpPr>
        <p:sp>
          <p:nvSpPr>
            <p:cNvPr id="1364" name="Freeform 544">
              <a:extLst>
                <a:ext uri="{FF2B5EF4-FFF2-40B4-BE49-F238E27FC236}">
                  <a16:creationId xmlns:a16="http://schemas.microsoft.com/office/drawing/2014/main" id="{3003AA08-714D-407E-A033-199A0C4F4222}"/>
                </a:ext>
              </a:extLst>
            </p:cNvPr>
            <p:cNvSpPr>
              <a:spLocks/>
            </p:cNvSpPr>
            <p:nvPr/>
          </p:nvSpPr>
          <p:spPr bwMode="auto">
            <a:xfrm>
              <a:off x="2958" y="2182"/>
              <a:ext cx="25" cy="54"/>
            </a:xfrm>
            <a:custGeom>
              <a:avLst/>
              <a:gdLst>
                <a:gd name="T0" fmla="*/ 0 w 25"/>
                <a:gd name="T1" fmla="*/ 12 h 54"/>
                <a:gd name="T2" fmla="*/ 2 w 25"/>
                <a:gd name="T3" fmla="*/ 4 h 54"/>
                <a:gd name="T4" fmla="*/ 6 w 25"/>
                <a:gd name="T5" fmla="*/ 0 h 54"/>
                <a:gd name="T6" fmla="*/ 13 w 25"/>
                <a:gd name="T7" fmla="*/ 2 h 54"/>
                <a:gd name="T8" fmla="*/ 21 w 25"/>
                <a:gd name="T9" fmla="*/ 8 h 54"/>
                <a:gd name="T10" fmla="*/ 19 w 25"/>
                <a:gd name="T11" fmla="*/ 16 h 54"/>
                <a:gd name="T12" fmla="*/ 19 w 25"/>
                <a:gd name="T13" fmla="*/ 22 h 54"/>
                <a:gd name="T14" fmla="*/ 23 w 25"/>
                <a:gd name="T15" fmla="*/ 29 h 54"/>
                <a:gd name="T16" fmla="*/ 25 w 25"/>
                <a:gd name="T17" fmla="*/ 33 h 54"/>
                <a:gd name="T18" fmla="*/ 25 w 25"/>
                <a:gd name="T19" fmla="*/ 37 h 54"/>
                <a:gd name="T20" fmla="*/ 21 w 25"/>
                <a:gd name="T21" fmla="*/ 43 h 54"/>
                <a:gd name="T22" fmla="*/ 11 w 25"/>
                <a:gd name="T23" fmla="*/ 54 h 54"/>
                <a:gd name="T24" fmla="*/ 2 w 25"/>
                <a:gd name="T25" fmla="*/ 39 h 54"/>
                <a:gd name="T26" fmla="*/ 4 w 25"/>
                <a:gd name="T27" fmla="*/ 27 h 54"/>
                <a:gd name="T28" fmla="*/ 2 w 25"/>
                <a:gd name="T29" fmla="*/ 18 h 54"/>
                <a:gd name="T30" fmla="*/ 0 w 25"/>
                <a:gd name="T31" fmla="*/ 12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 h="54">
                  <a:moveTo>
                    <a:pt x="0" y="12"/>
                  </a:moveTo>
                  <a:lnTo>
                    <a:pt x="2" y="4"/>
                  </a:lnTo>
                  <a:lnTo>
                    <a:pt x="6" y="0"/>
                  </a:lnTo>
                  <a:lnTo>
                    <a:pt x="13" y="2"/>
                  </a:lnTo>
                  <a:lnTo>
                    <a:pt x="21" y="8"/>
                  </a:lnTo>
                  <a:lnTo>
                    <a:pt x="19" y="16"/>
                  </a:lnTo>
                  <a:lnTo>
                    <a:pt x="19" y="22"/>
                  </a:lnTo>
                  <a:lnTo>
                    <a:pt x="23" y="29"/>
                  </a:lnTo>
                  <a:lnTo>
                    <a:pt x="25" y="33"/>
                  </a:lnTo>
                  <a:lnTo>
                    <a:pt x="25" y="37"/>
                  </a:lnTo>
                  <a:lnTo>
                    <a:pt x="21" y="43"/>
                  </a:lnTo>
                  <a:lnTo>
                    <a:pt x="11" y="54"/>
                  </a:lnTo>
                  <a:lnTo>
                    <a:pt x="2" y="39"/>
                  </a:lnTo>
                  <a:lnTo>
                    <a:pt x="4" y="27"/>
                  </a:lnTo>
                  <a:lnTo>
                    <a:pt x="2" y="18"/>
                  </a:lnTo>
                  <a:lnTo>
                    <a:pt x="0" y="12"/>
                  </a:lnTo>
                  <a:close/>
                </a:path>
              </a:pathLst>
            </a:custGeom>
            <a:grpFill/>
            <a:ln w="9525">
              <a:solidFill>
                <a:schemeClr val="bg2"/>
              </a:solidFill>
              <a:round/>
              <a:headEnd/>
              <a:tailEnd/>
            </a:ln>
          </p:spPr>
          <p:txBody>
            <a:bodyPr/>
            <a:lstStyle/>
            <a:p>
              <a:pPr>
                <a:defRPr/>
              </a:pPr>
              <a:endParaRPr lang="en-GB" dirty="0"/>
            </a:p>
          </p:txBody>
        </p:sp>
        <p:sp>
          <p:nvSpPr>
            <p:cNvPr id="1365" name="Freeform 545">
              <a:extLst>
                <a:ext uri="{FF2B5EF4-FFF2-40B4-BE49-F238E27FC236}">
                  <a16:creationId xmlns:a16="http://schemas.microsoft.com/office/drawing/2014/main" id="{C9E1E210-8B01-40AC-9289-BD59774B2C2A}"/>
                </a:ext>
              </a:extLst>
            </p:cNvPr>
            <p:cNvSpPr>
              <a:spLocks/>
            </p:cNvSpPr>
            <p:nvPr/>
          </p:nvSpPr>
          <p:spPr bwMode="auto">
            <a:xfrm>
              <a:off x="2958" y="2182"/>
              <a:ext cx="25" cy="54"/>
            </a:xfrm>
            <a:custGeom>
              <a:avLst/>
              <a:gdLst>
                <a:gd name="T0" fmla="*/ 0 w 25"/>
                <a:gd name="T1" fmla="*/ 12 h 54"/>
                <a:gd name="T2" fmla="*/ 2 w 25"/>
                <a:gd name="T3" fmla="*/ 4 h 54"/>
                <a:gd name="T4" fmla="*/ 6 w 25"/>
                <a:gd name="T5" fmla="*/ 0 h 54"/>
                <a:gd name="T6" fmla="*/ 13 w 25"/>
                <a:gd name="T7" fmla="*/ 2 h 54"/>
                <a:gd name="T8" fmla="*/ 21 w 25"/>
                <a:gd name="T9" fmla="*/ 8 h 54"/>
                <a:gd name="T10" fmla="*/ 19 w 25"/>
                <a:gd name="T11" fmla="*/ 16 h 54"/>
                <a:gd name="T12" fmla="*/ 19 w 25"/>
                <a:gd name="T13" fmla="*/ 22 h 54"/>
                <a:gd name="T14" fmla="*/ 23 w 25"/>
                <a:gd name="T15" fmla="*/ 29 h 54"/>
                <a:gd name="T16" fmla="*/ 25 w 25"/>
                <a:gd name="T17" fmla="*/ 33 h 54"/>
                <a:gd name="T18" fmla="*/ 25 w 25"/>
                <a:gd name="T19" fmla="*/ 37 h 54"/>
                <a:gd name="T20" fmla="*/ 21 w 25"/>
                <a:gd name="T21" fmla="*/ 43 h 54"/>
                <a:gd name="T22" fmla="*/ 11 w 25"/>
                <a:gd name="T23" fmla="*/ 54 h 54"/>
                <a:gd name="T24" fmla="*/ 2 w 25"/>
                <a:gd name="T25" fmla="*/ 39 h 54"/>
                <a:gd name="T26" fmla="*/ 4 w 25"/>
                <a:gd name="T27" fmla="*/ 27 h 54"/>
                <a:gd name="T28" fmla="*/ 2 w 25"/>
                <a:gd name="T29" fmla="*/ 18 h 54"/>
                <a:gd name="T30" fmla="*/ 0 w 25"/>
                <a:gd name="T31" fmla="*/ 12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 h="54">
                  <a:moveTo>
                    <a:pt x="0" y="12"/>
                  </a:moveTo>
                  <a:lnTo>
                    <a:pt x="2" y="4"/>
                  </a:lnTo>
                  <a:lnTo>
                    <a:pt x="6" y="0"/>
                  </a:lnTo>
                  <a:lnTo>
                    <a:pt x="13" y="2"/>
                  </a:lnTo>
                  <a:lnTo>
                    <a:pt x="21" y="8"/>
                  </a:lnTo>
                  <a:lnTo>
                    <a:pt x="19" y="16"/>
                  </a:lnTo>
                  <a:lnTo>
                    <a:pt x="19" y="22"/>
                  </a:lnTo>
                  <a:lnTo>
                    <a:pt x="23" y="29"/>
                  </a:lnTo>
                  <a:lnTo>
                    <a:pt x="25" y="33"/>
                  </a:lnTo>
                  <a:lnTo>
                    <a:pt x="25" y="37"/>
                  </a:lnTo>
                  <a:lnTo>
                    <a:pt x="21" y="43"/>
                  </a:lnTo>
                  <a:lnTo>
                    <a:pt x="11" y="54"/>
                  </a:lnTo>
                  <a:lnTo>
                    <a:pt x="2" y="39"/>
                  </a:lnTo>
                  <a:lnTo>
                    <a:pt x="4" y="27"/>
                  </a:lnTo>
                  <a:lnTo>
                    <a:pt x="2" y="18"/>
                  </a:lnTo>
                  <a:lnTo>
                    <a:pt x="0" y="12"/>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366" name="Norge">
            <a:extLst>
              <a:ext uri="{FF2B5EF4-FFF2-40B4-BE49-F238E27FC236}">
                <a16:creationId xmlns:a16="http://schemas.microsoft.com/office/drawing/2014/main" id="{F0982A64-A63B-4C32-8A8F-6F07D187CCB1}"/>
              </a:ext>
            </a:extLst>
          </p:cNvPr>
          <p:cNvGrpSpPr>
            <a:grpSpLocks/>
          </p:cNvGrpSpPr>
          <p:nvPr/>
        </p:nvGrpSpPr>
        <p:grpSpPr>
          <a:xfrm>
            <a:off x="6963051" y="2005691"/>
            <a:ext cx="553579" cy="924188"/>
            <a:chOff x="4325938" y="1609725"/>
            <a:chExt cx="636587" cy="990600"/>
          </a:xfrm>
          <a:solidFill>
            <a:schemeClr val="accent5"/>
          </a:solidFill>
        </p:grpSpPr>
        <p:grpSp>
          <p:nvGrpSpPr>
            <p:cNvPr id="1367" name="Norge">
              <a:extLst>
                <a:ext uri="{FF2B5EF4-FFF2-40B4-BE49-F238E27FC236}">
                  <a16:creationId xmlns:a16="http://schemas.microsoft.com/office/drawing/2014/main" id="{29FA0E4C-3E4C-46CA-9A19-48F0D137E9C8}"/>
                </a:ext>
              </a:extLst>
            </p:cNvPr>
            <p:cNvGrpSpPr>
              <a:grpSpLocks/>
            </p:cNvGrpSpPr>
            <p:nvPr/>
          </p:nvGrpSpPr>
          <p:grpSpPr bwMode="auto">
            <a:xfrm>
              <a:off x="4325938" y="2078038"/>
              <a:ext cx="636587" cy="522287"/>
              <a:chOff x="2735" y="1541"/>
              <a:chExt cx="400" cy="329"/>
            </a:xfrm>
            <a:grpFill/>
          </p:grpSpPr>
          <p:sp>
            <p:nvSpPr>
              <p:cNvPr id="1377" name="Freeform 427">
                <a:extLst>
                  <a:ext uri="{FF2B5EF4-FFF2-40B4-BE49-F238E27FC236}">
                    <a16:creationId xmlns:a16="http://schemas.microsoft.com/office/drawing/2014/main" id="{294F6E16-3F9E-4823-8839-BC6F75E20DAE}"/>
                  </a:ext>
                </a:extLst>
              </p:cNvPr>
              <p:cNvSpPr>
                <a:spLocks/>
              </p:cNvSpPr>
              <p:nvPr/>
            </p:nvSpPr>
            <p:spPr bwMode="auto">
              <a:xfrm>
                <a:off x="2735" y="1541"/>
                <a:ext cx="400" cy="329"/>
              </a:xfrm>
              <a:custGeom>
                <a:avLst/>
                <a:gdLst>
                  <a:gd name="T0" fmla="*/ 90 w 400"/>
                  <a:gd name="T1" fmla="*/ 301 h 329"/>
                  <a:gd name="T2" fmla="*/ 80 w 400"/>
                  <a:gd name="T3" fmla="*/ 303 h 329"/>
                  <a:gd name="T4" fmla="*/ 61 w 400"/>
                  <a:gd name="T5" fmla="*/ 319 h 329"/>
                  <a:gd name="T6" fmla="*/ 23 w 400"/>
                  <a:gd name="T7" fmla="*/ 325 h 329"/>
                  <a:gd name="T8" fmla="*/ 10 w 400"/>
                  <a:gd name="T9" fmla="*/ 307 h 329"/>
                  <a:gd name="T10" fmla="*/ 16 w 400"/>
                  <a:gd name="T11" fmla="*/ 294 h 329"/>
                  <a:gd name="T12" fmla="*/ 4 w 400"/>
                  <a:gd name="T13" fmla="*/ 288 h 329"/>
                  <a:gd name="T14" fmla="*/ 8 w 400"/>
                  <a:gd name="T15" fmla="*/ 272 h 329"/>
                  <a:gd name="T16" fmla="*/ 0 w 400"/>
                  <a:gd name="T17" fmla="*/ 243 h 329"/>
                  <a:gd name="T18" fmla="*/ 25 w 400"/>
                  <a:gd name="T19" fmla="*/ 224 h 329"/>
                  <a:gd name="T20" fmla="*/ 55 w 400"/>
                  <a:gd name="T21" fmla="*/ 214 h 329"/>
                  <a:gd name="T22" fmla="*/ 68 w 400"/>
                  <a:gd name="T23" fmla="*/ 202 h 329"/>
                  <a:gd name="T24" fmla="*/ 96 w 400"/>
                  <a:gd name="T25" fmla="*/ 196 h 329"/>
                  <a:gd name="T26" fmla="*/ 82 w 400"/>
                  <a:gd name="T27" fmla="*/ 198 h 329"/>
                  <a:gd name="T28" fmla="*/ 90 w 400"/>
                  <a:gd name="T29" fmla="*/ 179 h 329"/>
                  <a:gd name="T30" fmla="*/ 110 w 400"/>
                  <a:gd name="T31" fmla="*/ 159 h 329"/>
                  <a:gd name="T32" fmla="*/ 134 w 400"/>
                  <a:gd name="T33" fmla="*/ 130 h 329"/>
                  <a:gd name="T34" fmla="*/ 153 w 400"/>
                  <a:gd name="T35" fmla="*/ 103 h 329"/>
                  <a:gd name="T36" fmla="*/ 171 w 400"/>
                  <a:gd name="T37" fmla="*/ 84 h 329"/>
                  <a:gd name="T38" fmla="*/ 180 w 400"/>
                  <a:gd name="T39" fmla="*/ 70 h 329"/>
                  <a:gd name="T40" fmla="*/ 159 w 400"/>
                  <a:gd name="T41" fmla="*/ 76 h 329"/>
                  <a:gd name="T42" fmla="*/ 161 w 400"/>
                  <a:gd name="T43" fmla="*/ 60 h 329"/>
                  <a:gd name="T44" fmla="*/ 178 w 400"/>
                  <a:gd name="T45" fmla="*/ 62 h 329"/>
                  <a:gd name="T46" fmla="*/ 198 w 400"/>
                  <a:gd name="T47" fmla="*/ 58 h 329"/>
                  <a:gd name="T48" fmla="*/ 194 w 400"/>
                  <a:gd name="T49" fmla="*/ 43 h 329"/>
                  <a:gd name="T50" fmla="*/ 219 w 400"/>
                  <a:gd name="T51" fmla="*/ 29 h 329"/>
                  <a:gd name="T52" fmla="*/ 237 w 400"/>
                  <a:gd name="T53" fmla="*/ 39 h 329"/>
                  <a:gd name="T54" fmla="*/ 260 w 400"/>
                  <a:gd name="T55" fmla="*/ 37 h 329"/>
                  <a:gd name="T56" fmla="*/ 278 w 400"/>
                  <a:gd name="T57" fmla="*/ 23 h 329"/>
                  <a:gd name="T58" fmla="*/ 283 w 400"/>
                  <a:gd name="T59" fmla="*/ 35 h 329"/>
                  <a:gd name="T60" fmla="*/ 301 w 400"/>
                  <a:gd name="T61" fmla="*/ 15 h 329"/>
                  <a:gd name="T62" fmla="*/ 328 w 400"/>
                  <a:gd name="T63" fmla="*/ 4 h 329"/>
                  <a:gd name="T64" fmla="*/ 311 w 400"/>
                  <a:gd name="T65" fmla="*/ 31 h 329"/>
                  <a:gd name="T66" fmla="*/ 334 w 400"/>
                  <a:gd name="T67" fmla="*/ 21 h 329"/>
                  <a:gd name="T68" fmla="*/ 363 w 400"/>
                  <a:gd name="T69" fmla="*/ 6 h 329"/>
                  <a:gd name="T70" fmla="*/ 377 w 400"/>
                  <a:gd name="T71" fmla="*/ 10 h 329"/>
                  <a:gd name="T72" fmla="*/ 391 w 400"/>
                  <a:gd name="T73" fmla="*/ 31 h 329"/>
                  <a:gd name="T74" fmla="*/ 387 w 400"/>
                  <a:gd name="T75" fmla="*/ 43 h 329"/>
                  <a:gd name="T76" fmla="*/ 377 w 400"/>
                  <a:gd name="T77" fmla="*/ 51 h 329"/>
                  <a:gd name="T78" fmla="*/ 346 w 400"/>
                  <a:gd name="T79" fmla="*/ 29 h 329"/>
                  <a:gd name="T80" fmla="*/ 324 w 400"/>
                  <a:gd name="T81" fmla="*/ 43 h 329"/>
                  <a:gd name="T82" fmla="*/ 309 w 400"/>
                  <a:gd name="T83" fmla="*/ 70 h 329"/>
                  <a:gd name="T84" fmla="*/ 268 w 400"/>
                  <a:gd name="T85" fmla="*/ 66 h 329"/>
                  <a:gd name="T86" fmla="*/ 254 w 400"/>
                  <a:gd name="T87" fmla="*/ 51 h 329"/>
                  <a:gd name="T88" fmla="*/ 235 w 400"/>
                  <a:gd name="T89" fmla="*/ 60 h 329"/>
                  <a:gd name="T90" fmla="*/ 221 w 400"/>
                  <a:gd name="T91" fmla="*/ 76 h 329"/>
                  <a:gd name="T92" fmla="*/ 208 w 400"/>
                  <a:gd name="T93" fmla="*/ 70 h 329"/>
                  <a:gd name="T94" fmla="*/ 190 w 400"/>
                  <a:gd name="T95" fmla="*/ 84 h 329"/>
                  <a:gd name="T96" fmla="*/ 178 w 400"/>
                  <a:gd name="T97" fmla="*/ 111 h 329"/>
                  <a:gd name="T98" fmla="*/ 165 w 400"/>
                  <a:gd name="T99" fmla="*/ 132 h 329"/>
                  <a:gd name="T100" fmla="*/ 149 w 400"/>
                  <a:gd name="T101" fmla="*/ 150 h 329"/>
                  <a:gd name="T102" fmla="*/ 145 w 400"/>
                  <a:gd name="T103" fmla="*/ 179 h 329"/>
                  <a:gd name="T104" fmla="*/ 110 w 400"/>
                  <a:gd name="T105" fmla="*/ 192 h 329"/>
                  <a:gd name="T106" fmla="*/ 122 w 400"/>
                  <a:gd name="T107" fmla="*/ 247 h 329"/>
                  <a:gd name="T108" fmla="*/ 110 w 400"/>
                  <a:gd name="T109" fmla="*/ 261 h 329"/>
                  <a:gd name="T110" fmla="*/ 118 w 400"/>
                  <a:gd name="T111" fmla="*/ 280 h 329"/>
                  <a:gd name="T112" fmla="*/ 110 w 400"/>
                  <a:gd name="T113" fmla="*/ 303 h 3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0" h="329">
                    <a:moveTo>
                      <a:pt x="94" y="305"/>
                    </a:moveTo>
                    <a:lnTo>
                      <a:pt x="90" y="301"/>
                    </a:lnTo>
                    <a:lnTo>
                      <a:pt x="86" y="292"/>
                    </a:lnTo>
                    <a:lnTo>
                      <a:pt x="80" y="303"/>
                    </a:lnTo>
                    <a:lnTo>
                      <a:pt x="72" y="307"/>
                    </a:lnTo>
                    <a:lnTo>
                      <a:pt x="61" y="319"/>
                    </a:lnTo>
                    <a:lnTo>
                      <a:pt x="41" y="329"/>
                    </a:lnTo>
                    <a:lnTo>
                      <a:pt x="23" y="325"/>
                    </a:lnTo>
                    <a:lnTo>
                      <a:pt x="12" y="315"/>
                    </a:lnTo>
                    <a:lnTo>
                      <a:pt x="10" y="307"/>
                    </a:lnTo>
                    <a:lnTo>
                      <a:pt x="18" y="298"/>
                    </a:lnTo>
                    <a:lnTo>
                      <a:pt x="16" y="294"/>
                    </a:lnTo>
                    <a:lnTo>
                      <a:pt x="6" y="295"/>
                    </a:lnTo>
                    <a:lnTo>
                      <a:pt x="4" y="288"/>
                    </a:lnTo>
                    <a:lnTo>
                      <a:pt x="18" y="278"/>
                    </a:lnTo>
                    <a:lnTo>
                      <a:pt x="8" y="272"/>
                    </a:lnTo>
                    <a:lnTo>
                      <a:pt x="4" y="264"/>
                    </a:lnTo>
                    <a:lnTo>
                      <a:pt x="0" y="243"/>
                    </a:lnTo>
                    <a:lnTo>
                      <a:pt x="4" y="233"/>
                    </a:lnTo>
                    <a:lnTo>
                      <a:pt x="25" y="224"/>
                    </a:lnTo>
                    <a:lnTo>
                      <a:pt x="41" y="220"/>
                    </a:lnTo>
                    <a:lnTo>
                      <a:pt x="55" y="214"/>
                    </a:lnTo>
                    <a:lnTo>
                      <a:pt x="61" y="202"/>
                    </a:lnTo>
                    <a:lnTo>
                      <a:pt x="68" y="202"/>
                    </a:lnTo>
                    <a:lnTo>
                      <a:pt x="82" y="204"/>
                    </a:lnTo>
                    <a:lnTo>
                      <a:pt x="96" y="196"/>
                    </a:lnTo>
                    <a:lnTo>
                      <a:pt x="92" y="189"/>
                    </a:lnTo>
                    <a:lnTo>
                      <a:pt x="82" y="198"/>
                    </a:lnTo>
                    <a:lnTo>
                      <a:pt x="72" y="196"/>
                    </a:lnTo>
                    <a:lnTo>
                      <a:pt x="90" y="179"/>
                    </a:lnTo>
                    <a:lnTo>
                      <a:pt x="100" y="173"/>
                    </a:lnTo>
                    <a:lnTo>
                      <a:pt x="110" y="159"/>
                    </a:lnTo>
                    <a:lnTo>
                      <a:pt x="124" y="136"/>
                    </a:lnTo>
                    <a:lnTo>
                      <a:pt x="134" y="130"/>
                    </a:lnTo>
                    <a:lnTo>
                      <a:pt x="134" y="119"/>
                    </a:lnTo>
                    <a:lnTo>
                      <a:pt x="153" y="103"/>
                    </a:lnTo>
                    <a:lnTo>
                      <a:pt x="163" y="97"/>
                    </a:lnTo>
                    <a:lnTo>
                      <a:pt x="171" y="84"/>
                    </a:lnTo>
                    <a:lnTo>
                      <a:pt x="178" y="84"/>
                    </a:lnTo>
                    <a:lnTo>
                      <a:pt x="180" y="70"/>
                    </a:lnTo>
                    <a:lnTo>
                      <a:pt x="171" y="76"/>
                    </a:lnTo>
                    <a:lnTo>
                      <a:pt x="159" y="76"/>
                    </a:lnTo>
                    <a:lnTo>
                      <a:pt x="157" y="70"/>
                    </a:lnTo>
                    <a:lnTo>
                      <a:pt x="161" y="60"/>
                    </a:lnTo>
                    <a:lnTo>
                      <a:pt x="171" y="54"/>
                    </a:lnTo>
                    <a:lnTo>
                      <a:pt x="178" y="62"/>
                    </a:lnTo>
                    <a:lnTo>
                      <a:pt x="196" y="66"/>
                    </a:lnTo>
                    <a:lnTo>
                      <a:pt x="198" y="58"/>
                    </a:lnTo>
                    <a:lnTo>
                      <a:pt x="188" y="52"/>
                    </a:lnTo>
                    <a:lnTo>
                      <a:pt x="194" y="43"/>
                    </a:lnTo>
                    <a:lnTo>
                      <a:pt x="211" y="47"/>
                    </a:lnTo>
                    <a:lnTo>
                      <a:pt x="219" y="29"/>
                    </a:lnTo>
                    <a:lnTo>
                      <a:pt x="231" y="29"/>
                    </a:lnTo>
                    <a:lnTo>
                      <a:pt x="237" y="39"/>
                    </a:lnTo>
                    <a:lnTo>
                      <a:pt x="250" y="31"/>
                    </a:lnTo>
                    <a:lnTo>
                      <a:pt x="260" y="37"/>
                    </a:lnTo>
                    <a:lnTo>
                      <a:pt x="266" y="25"/>
                    </a:lnTo>
                    <a:lnTo>
                      <a:pt x="278" y="23"/>
                    </a:lnTo>
                    <a:lnTo>
                      <a:pt x="278" y="33"/>
                    </a:lnTo>
                    <a:lnTo>
                      <a:pt x="283" y="35"/>
                    </a:lnTo>
                    <a:lnTo>
                      <a:pt x="287" y="15"/>
                    </a:lnTo>
                    <a:lnTo>
                      <a:pt x="301" y="15"/>
                    </a:lnTo>
                    <a:lnTo>
                      <a:pt x="321" y="0"/>
                    </a:lnTo>
                    <a:lnTo>
                      <a:pt x="328" y="4"/>
                    </a:lnTo>
                    <a:lnTo>
                      <a:pt x="311" y="21"/>
                    </a:lnTo>
                    <a:lnTo>
                      <a:pt x="311" y="31"/>
                    </a:lnTo>
                    <a:lnTo>
                      <a:pt x="334" y="10"/>
                    </a:lnTo>
                    <a:lnTo>
                      <a:pt x="334" y="21"/>
                    </a:lnTo>
                    <a:lnTo>
                      <a:pt x="350" y="4"/>
                    </a:lnTo>
                    <a:lnTo>
                      <a:pt x="363" y="6"/>
                    </a:lnTo>
                    <a:lnTo>
                      <a:pt x="359" y="19"/>
                    </a:lnTo>
                    <a:lnTo>
                      <a:pt x="377" y="10"/>
                    </a:lnTo>
                    <a:lnTo>
                      <a:pt x="400" y="19"/>
                    </a:lnTo>
                    <a:lnTo>
                      <a:pt x="391" y="31"/>
                    </a:lnTo>
                    <a:lnTo>
                      <a:pt x="371" y="29"/>
                    </a:lnTo>
                    <a:lnTo>
                      <a:pt x="387" y="43"/>
                    </a:lnTo>
                    <a:lnTo>
                      <a:pt x="387" y="49"/>
                    </a:lnTo>
                    <a:lnTo>
                      <a:pt x="377" y="51"/>
                    </a:lnTo>
                    <a:lnTo>
                      <a:pt x="367" y="37"/>
                    </a:lnTo>
                    <a:lnTo>
                      <a:pt x="346" y="29"/>
                    </a:lnTo>
                    <a:lnTo>
                      <a:pt x="326" y="41"/>
                    </a:lnTo>
                    <a:lnTo>
                      <a:pt x="324" y="43"/>
                    </a:lnTo>
                    <a:lnTo>
                      <a:pt x="321" y="58"/>
                    </a:lnTo>
                    <a:lnTo>
                      <a:pt x="309" y="70"/>
                    </a:lnTo>
                    <a:lnTo>
                      <a:pt x="295" y="68"/>
                    </a:lnTo>
                    <a:lnTo>
                      <a:pt x="268" y="66"/>
                    </a:lnTo>
                    <a:lnTo>
                      <a:pt x="260" y="56"/>
                    </a:lnTo>
                    <a:lnTo>
                      <a:pt x="254" y="51"/>
                    </a:lnTo>
                    <a:lnTo>
                      <a:pt x="245" y="58"/>
                    </a:lnTo>
                    <a:lnTo>
                      <a:pt x="235" y="60"/>
                    </a:lnTo>
                    <a:lnTo>
                      <a:pt x="235" y="76"/>
                    </a:lnTo>
                    <a:lnTo>
                      <a:pt x="221" y="76"/>
                    </a:lnTo>
                    <a:lnTo>
                      <a:pt x="221" y="68"/>
                    </a:lnTo>
                    <a:lnTo>
                      <a:pt x="208" y="70"/>
                    </a:lnTo>
                    <a:lnTo>
                      <a:pt x="208" y="82"/>
                    </a:lnTo>
                    <a:lnTo>
                      <a:pt x="190" y="84"/>
                    </a:lnTo>
                    <a:lnTo>
                      <a:pt x="178" y="99"/>
                    </a:lnTo>
                    <a:lnTo>
                      <a:pt x="178" y="111"/>
                    </a:lnTo>
                    <a:lnTo>
                      <a:pt x="167" y="121"/>
                    </a:lnTo>
                    <a:lnTo>
                      <a:pt x="165" y="132"/>
                    </a:lnTo>
                    <a:lnTo>
                      <a:pt x="151" y="136"/>
                    </a:lnTo>
                    <a:lnTo>
                      <a:pt x="149" y="150"/>
                    </a:lnTo>
                    <a:lnTo>
                      <a:pt x="139" y="165"/>
                    </a:lnTo>
                    <a:lnTo>
                      <a:pt x="145" y="179"/>
                    </a:lnTo>
                    <a:lnTo>
                      <a:pt x="141" y="183"/>
                    </a:lnTo>
                    <a:lnTo>
                      <a:pt x="110" y="192"/>
                    </a:lnTo>
                    <a:lnTo>
                      <a:pt x="110" y="241"/>
                    </a:lnTo>
                    <a:lnTo>
                      <a:pt x="122" y="247"/>
                    </a:lnTo>
                    <a:lnTo>
                      <a:pt x="124" y="259"/>
                    </a:lnTo>
                    <a:lnTo>
                      <a:pt x="110" y="261"/>
                    </a:lnTo>
                    <a:lnTo>
                      <a:pt x="122" y="268"/>
                    </a:lnTo>
                    <a:lnTo>
                      <a:pt x="118" y="280"/>
                    </a:lnTo>
                    <a:lnTo>
                      <a:pt x="110" y="288"/>
                    </a:lnTo>
                    <a:lnTo>
                      <a:pt x="110" y="303"/>
                    </a:lnTo>
                    <a:lnTo>
                      <a:pt x="94" y="305"/>
                    </a:lnTo>
                    <a:close/>
                  </a:path>
                </a:pathLst>
              </a:custGeom>
              <a:grpFill/>
              <a:ln w="9525">
                <a:solidFill>
                  <a:schemeClr val="accent5"/>
                </a:solidFill>
                <a:round/>
                <a:headEnd/>
                <a:tailEnd/>
              </a:ln>
            </p:spPr>
            <p:txBody>
              <a:bodyPr/>
              <a:lstStyle/>
              <a:p>
                <a:pPr>
                  <a:defRPr/>
                </a:pPr>
                <a:endParaRPr lang="en-GB" dirty="0"/>
              </a:p>
            </p:txBody>
          </p:sp>
          <p:sp>
            <p:nvSpPr>
              <p:cNvPr id="1378" name="Freeform 428">
                <a:extLst>
                  <a:ext uri="{FF2B5EF4-FFF2-40B4-BE49-F238E27FC236}">
                    <a16:creationId xmlns:a16="http://schemas.microsoft.com/office/drawing/2014/main" id="{A592E483-6ED9-4A17-8D96-64575B8A540A}"/>
                  </a:ext>
                </a:extLst>
              </p:cNvPr>
              <p:cNvSpPr>
                <a:spLocks/>
              </p:cNvSpPr>
              <p:nvPr/>
            </p:nvSpPr>
            <p:spPr bwMode="auto">
              <a:xfrm>
                <a:off x="2735" y="1541"/>
                <a:ext cx="400" cy="329"/>
              </a:xfrm>
              <a:custGeom>
                <a:avLst/>
                <a:gdLst>
                  <a:gd name="T0" fmla="*/ 90 w 400"/>
                  <a:gd name="T1" fmla="*/ 301 h 329"/>
                  <a:gd name="T2" fmla="*/ 80 w 400"/>
                  <a:gd name="T3" fmla="*/ 303 h 329"/>
                  <a:gd name="T4" fmla="*/ 61 w 400"/>
                  <a:gd name="T5" fmla="*/ 319 h 329"/>
                  <a:gd name="T6" fmla="*/ 23 w 400"/>
                  <a:gd name="T7" fmla="*/ 325 h 329"/>
                  <a:gd name="T8" fmla="*/ 10 w 400"/>
                  <a:gd name="T9" fmla="*/ 307 h 329"/>
                  <a:gd name="T10" fmla="*/ 16 w 400"/>
                  <a:gd name="T11" fmla="*/ 294 h 329"/>
                  <a:gd name="T12" fmla="*/ 4 w 400"/>
                  <a:gd name="T13" fmla="*/ 288 h 329"/>
                  <a:gd name="T14" fmla="*/ 8 w 400"/>
                  <a:gd name="T15" fmla="*/ 272 h 329"/>
                  <a:gd name="T16" fmla="*/ 0 w 400"/>
                  <a:gd name="T17" fmla="*/ 243 h 329"/>
                  <a:gd name="T18" fmla="*/ 25 w 400"/>
                  <a:gd name="T19" fmla="*/ 224 h 329"/>
                  <a:gd name="T20" fmla="*/ 55 w 400"/>
                  <a:gd name="T21" fmla="*/ 214 h 329"/>
                  <a:gd name="T22" fmla="*/ 68 w 400"/>
                  <a:gd name="T23" fmla="*/ 202 h 329"/>
                  <a:gd name="T24" fmla="*/ 96 w 400"/>
                  <a:gd name="T25" fmla="*/ 196 h 329"/>
                  <a:gd name="T26" fmla="*/ 82 w 400"/>
                  <a:gd name="T27" fmla="*/ 198 h 329"/>
                  <a:gd name="T28" fmla="*/ 90 w 400"/>
                  <a:gd name="T29" fmla="*/ 179 h 329"/>
                  <a:gd name="T30" fmla="*/ 110 w 400"/>
                  <a:gd name="T31" fmla="*/ 159 h 329"/>
                  <a:gd name="T32" fmla="*/ 134 w 400"/>
                  <a:gd name="T33" fmla="*/ 130 h 329"/>
                  <a:gd name="T34" fmla="*/ 153 w 400"/>
                  <a:gd name="T35" fmla="*/ 103 h 329"/>
                  <a:gd name="T36" fmla="*/ 171 w 400"/>
                  <a:gd name="T37" fmla="*/ 84 h 329"/>
                  <a:gd name="T38" fmla="*/ 180 w 400"/>
                  <a:gd name="T39" fmla="*/ 70 h 329"/>
                  <a:gd name="T40" fmla="*/ 159 w 400"/>
                  <a:gd name="T41" fmla="*/ 76 h 329"/>
                  <a:gd name="T42" fmla="*/ 161 w 400"/>
                  <a:gd name="T43" fmla="*/ 60 h 329"/>
                  <a:gd name="T44" fmla="*/ 178 w 400"/>
                  <a:gd name="T45" fmla="*/ 62 h 329"/>
                  <a:gd name="T46" fmla="*/ 198 w 400"/>
                  <a:gd name="T47" fmla="*/ 58 h 329"/>
                  <a:gd name="T48" fmla="*/ 194 w 400"/>
                  <a:gd name="T49" fmla="*/ 43 h 329"/>
                  <a:gd name="T50" fmla="*/ 219 w 400"/>
                  <a:gd name="T51" fmla="*/ 29 h 329"/>
                  <a:gd name="T52" fmla="*/ 237 w 400"/>
                  <a:gd name="T53" fmla="*/ 39 h 329"/>
                  <a:gd name="T54" fmla="*/ 260 w 400"/>
                  <a:gd name="T55" fmla="*/ 37 h 329"/>
                  <a:gd name="T56" fmla="*/ 278 w 400"/>
                  <a:gd name="T57" fmla="*/ 23 h 329"/>
                  <a:gd name="T58" fmla="*/ 283 w 400"/>
                  <a:gd name="T59" fmla="*/ 35 h 329"/>
                  <a:gd name="T60" fmla="*/ 301 w 400"/>
                  <a:gd name="T61" fmla="*/ 15 h 329"/>
                  <a:gd name="T62" fmla="*/ 328 w 400"/>
                  <a:gd name="T63" fmla="*/ 4 h 329"/>
                  <a:gd name="T64" fmla="*/ 311 w 400"/>
                  <a:gd name="T65" fmla="*/ 31 h 329"/>
                  <a:gd name="T66" fmla="*/ 334 w 400"/>
                  <a:gd name="T67" fmla="*/ 21 h 329"/>
                  <a:gd name="T68" fmla="*/ 363 w 400"/>
                  <a:gd name="T69" fmla="*/ 6 h 329"/>
                  <a:gd name="T70" fmla="*/ 377 w 400"/>
                  <a:gd name="T71" fmla="*/ 10 h 329"/>
                  <a:gd name="T72" fmla="*/ 391 w 400"/>
                  <a:gd name="T73" fmla="*/ 31 h 329"/>
                  <a:gd name="T74" fmla="*/ 387 w 400"/>
                  <a:gd name="T75" fmla="*/ 43 h 329"/>
                  <a:gd name="T76" fmla="*/ 377 w 400"/>
                  <a:gd name="T77" fmla="*/ 51 h 329"/>
                  <a:gd name="T78" fmla="*/ 346 w 400"/>
                  <a:gd name="T79" fmla="*/ 29 h 329"/>
                  <a:gd name="T80" fmla="*/ 324 w 400"/>
                  <a:gd name="T81" fmla="*/ 43 h 329"/>
                  <a:gd name="T82" fmla="*/ 309 w 400"/>
                  <a:gd name="T83" fmla="*/ 70 h 329"/>
                  <a:gd name="T84" fmla="*/ 268 w 400"/>
                  <a:gd name="T85" fmla="*/ 66 h 329"/>
                  <a:gd name="T86" fmla="*/ 254 w 400"/>
                  <a:gd name="T87" fmla="*/ 51 h 329"/>
                  <a:gd name="T88" fmla="*/ 235 w 400"/>
                  <a:gd name="T89" fmla="*/ 60 h 329"/>
                  <a:gd name="T90" fmla="*/ 221 w 400"/>
                  <a:gd name="T91" fmla="*/ 76 h 329"/>
                  <a:gd name="T92" fmla="*/ 208 w 400"/>
                  <a:gd name="T93" fmla="*/ 70 h 329"/>
                  <a:gd name="T94" fmla="*/ 190 w 400"/>
                  <a:gd name="T95" fmla="*/ 84 h 329"/>
                  <a:gd name="T96" fmla="*/ 178 w 400"/>
                  <a:gd name="T97" fmla="*/ 111 h 329"/>
                  <a:gd name="T98" fmla="*/ 165 w 400"/>
                  <a:gd name="T99" fmla="*/ 132 h 329"/>
                  <a:gd name="T100" fmla="*/ 149 w 400"/>
                  <a:gd name="T101" fmla="*/ 150 h 329"/>
                  <a:gd name="T102" fmla="*/ 145 w 400"/>
                  <a:gd name="T103" fmla="*/ 179 h 329"/>
                  <a:gd name="T104" fmla="*/ 110 w 400"/>
                  <a:gd name="T105" fmla="*/ 192 h 329"/>
                  <a:gd name="T106" fmla="*/ 122 w 400"/>
                  <a:gd name="T107" fmla="*/ 247 h 329"/>
                  <a:gd name="T108" fmla="*/ 110 w 400"/>
                  <a:gd name="T109" fmla="*/ 261 h 329"/>
                  <a:gd name="T110" fmla="*/ 118 w 400"/>
                  <a:gd name="T111" fmla="*/ 280 h 329"/>
                  <a:gd name="T112" fmla="*/ 110 w 400"/>
                  <a:gd name="T113" fmla="*/ 303 h 3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0" h="329">
                    <a:moveTo>
                      <a:pt x="94" y="305"/>
                    </a:moveTo>
                    <a:lnTo>
                      <a:pt x="90" y="301"/>
                    </a:lnTo>
                    <a:lnTo>
                      <a:pt x="86" y="292"/>
                    </a:lnTo>
                    <a:lnTo>
                      <a:pt x="80" y="303"/>
                    </a:lnTo>
                    <a:lnTo>
                      <a:pt x="72" y="307"/>
                    </a:lnTo>
                    <a:lnTo>
                      <a:pt x="61" y="319"/>
                    </a:lnTo>
                    <a:lnTo>
                      <a:pt x="41" y="329"/>
                    </a:lnTo>
                    <a:lnTo>
                      <a:pt x="23" y="325"/>
                    </a:lnTo>
                    <a:lnTo>
                      <a:pt x="12" y="315"/>
                    </a:lnTo>
                    <a:lnTo>
                      <a:pt x="10" y="307"/>
                    </a:lnTo>
                    <a:lnTo>
                      <a:pt x="18" y="298"/>
                    </a:lnTo>
                    <a:lnTo>
                      <a:pt x="16" y="294"/>
                    </a:lnTo>
                    <a:lnTo>
                      <a:pt x="6" y="295"/>
                    </a:lnTo>
                    <a:lnTo>
                      <a:pt x="4" y="288"/>
                    </a:lnTo>
                    <a:lnTo>
                      <a:pt x="18" y="278"/>
                    </a:lnTo>
                    <a:lnTo>
                      <a:pt x="8" y="272"/>
                    </a:lnTo>
                    <a:lnTo>
                      <a:pt x="4" y="264"/>
                    </a:lnTo>
                    <a:lnTo>
                      <a:pt x="0" y="243"/>
                    </a:lnTo>
                    <a:lnTo>
                      <a:pt x="4" y="233"/>
                    </a:lnTo>
                    <a:lnTo>
                      <a:pt x="25" y="224"/>
                    </a:lnTo>
                    <a:lnTo>
                      <a:pt x="41" y="220"/>
                    </a:lnTo>
                    <a:lnTo>
                      <a:pt x="55" y="214"/>
                    </a:lnTo>
                    <a:lnTo>
                      <a:pt x="61" y="202"/>
                    </a:lnTo>
                    <a:lnTo>
                      <a:pt x="68" y="202"/>
                    </a:lnTo>
                    <a:lnTo>
                      <a:pt x="82" y="204"/>
                    </a:lnTo>
                    <a:lnTo>
                      <a:pt x="96" y="196"/>
                    </a:lnTo>
                    <a:lnTo>
                      <a:pt x="92" y="189"/>
                    </a:lnTo>
                    <a:lnTo>
                      <a:pt x="82" y="198"/>
                    </a:lnTo>
                    <a:lnTo>
                      <a:pt x="72" y="196"/>
                    </a:lnTo>
                    <a:lnTo>
                      <a:pt x="90" y="179"/>
                    </a:lnTo>
                    <a:lnTo>
                      <a:pt x="100" y="173"/>
                    </a:lnTo>
                    <a:lnTo>
                      <a:pt x="110" y="159"/>
                    </a:lnTo>
                    <a:lnTo>
                      <a:pt x="124" y="136"/>
                    </a:lnTo>
                    <a:lnTo>
                      <a:pt x="134" y="130"/>
                    </a:lnTo>
                    <a:lnTo>
                      <a:pt x="134" y="119"/>
                    </a:lnTo>
                    <a:lnTo>
                      <a:pt x="153" y="103"/>
                    </a:lnTo>
                    <a:lnTo>
                      <a:pt x="163" y="97"/>
                    </a:lnTo>
                    <a:lnTo>
                      <a:pt x="171" y="84"/>
                    </a:lnTo>
                    <a:lnTo>
                      <a:pt x="178" y="84"/>
                    </a:lnTo>
                    <a:lnTo>
                      <a:pt x="180" y="70"/>
                    </a:lnTo>
                    <a:lnTo>
                      <a:pt x="171" y="76"/>
                    </a:lnTo>
                    <a:lnTo>
                      <a:pt x="159" y="76"/>
                    </a:lnTo>
                    <a:lnTo>
                      <a:pt x="157" y="70"/>
                    </a:lnTo>
                    <a:lnTo>
                      <a:pt x="161" y="60"/>
                    </a:lnTo>
                    <a:lnTo>
                      <a:pt x="171" y="54"/>
                    </a:lnTo>
                    <a:lnTo>
                      <a:pt x="178" y="62"/>
                    </a:lnTo>
                    <a:lnTo>
                      <a:pt x="196" y="66"/>
                    </a:lnTo>
                    <a:lnTo>
                      <a:pt x="198" y="58"/>
                    </a:lnTo>
                    <a:lnTo>
                      <a:pt x="188" y="52"/>
                    </a:lnTo>
                    <a:lnTo>
                      <a:pt x="194" y="43"/>
                    </a:lnTo>
                    <a:lnTo>
                      <a:pt x="211" y="47"/>
                    </a:lnTo>
                    <a:lnTo>
                      <a:pt x="219" y="29"/>
                    </a:lnTo>
                    <a:lnTo>
                      <a:pt x="231" y="29"/>
                    </a:lnTo>
                    <a:lnTo>
                      <a:pt x="237" y="39"/>
                    </a:lnTo>
                    <a:lnTo>
                      <a:pt x="250" y="31"/>
                    </a:lnTo>
                    <a:lnTo>
                      <a:pt x="260" y="37"/>
                    </a:lnTo>
                    <a:lnTo>
                      <a:pt x="266" y="25"/>
                    </a:lnTo>
                    <a:lnTo>
                      <a:pt x="278" y="23"/>
                    </a:lnTo>
                    <a:lnTo>
                      <a:pt x="278" y="33"/>
                    </a:lnTo>
                    <a:lnTo>
                      <a:pt x="283" y="35"/>
                    </a:lnTo>
                    <a:lnTo>
                      <a:pt x="287" y="15"/>
                    </a:lnTo>
                    <a:lnTo>
                      <a:pt x="301" y="15"/>
                    </a:lnTo>
                    <a:lnTo>
                      <a:pt x="321" y="0"/>
                    </a:lnTo>
                    <a:lnTo>
                      <a:pt x="328" y="4"/>
                    </a:lnTo>
                    <a:lnTo>
                      <a:pt x="311" y="21"/>
                    </a:lnTo>
                    <a:lnTo>
                      <a:pt x="311" y="31"/>
                    </a:lnTo>
                    <a:lnTo>
                      <a:pt x="334" y="10"/>
                    </a:lnTo>
                    <a:lnTo>
                      <a:pt x="334" y="21"/>
                    </a:lnTo>
                    <a:lnTo>
                      <a:pt x="350" y="4"/>
                    </a:lnTo>
                    <a:lnTo>
                      <a:pt x="363" y="6"/>
                    </a:lnTo>
                    <a:lnTo>
                      <a:pt x="359" y="19"/>
                    </a:lnTo>
                    <a:lnTo>
                      <a:pt x="377" y="10"/>
                    </a:lnTo>
                    <a:lnTo>
                      <a:pt x="400" y="19"/>
                    </a:lnTo>
                    <a:lnTo>
                      <a:pt x="391" y="31"/>
                    </a:lnTo>
                    <a:lnTo>
                      <a:pt x="371" y="29"/>
                    </a:lnTo>
                    <a:lnTo>
                      <a:pt x="387" y="43"/>
                    </a:lnTo>
                    <a:lnTo>
                      <a:pt x="387" y="49"/>
                    </a:lnTo>
                    <a:lnTo>
                      <a:pt x="377" y="51"/>
                    </a:lnTo>
                    <a:lnTo>
                      <a:pt x="367" y="37"/>
                    </a:lnTo>
                    <a:lnTo>
                      <a:pt x="346" y="29"/>
                    </a:lnTo>
                    <a:lnTo>
                      <a:pt x="326" y="41"/>
                    </a:lnTo>
                    <a:lnTo>
                      <a:pt x="324" y="43"/>
                    </a:lnTo>
                    <a:lnTo>
                      <a:pt x="321" y="58"/>
                    </a:lnTo>
                    <a:lnTo>
                      <a:pt x="309" y="70"/>
                    </a:lnTo>
                    <a:lnTo>
                      <a:pt x="295" y="68"/>
                    </a:lnTo>
                    <a:lnTo>
                      <a:pt x="268" y="66"/>
                    </a:lnTo>
                    <a:lnTo>
                      <a:pt x="260" y="56"/>
                    </a:lnTo>
                    <a:lnTo>
                      <a:pt x="254" y="51"/>
                    </a:lnTo>
                    <a:lnTo>
                      <a:pt x="245" y="58"/>
                    </a:lnTo>
                    <a:lnTo>
                      <a:pt x="235" y="60"/>
                    </a:lnTo>
                    <a:lnTo>
                      <a:pt x="235" y="76"/>
                    </a:lnTo>
                    <a:lnTo>
                      <a:pt x="221" y="76"/>
                    </a:lnTo>
                    <a:lnTo>
                      <a:pt x="221" y="68"/>
                    </a:lnTo>
                    <a:lnTo>
                      <a:pt x="208" y="70"/>
                    </a:lnTo>
                    <a:lnTo>
                      <a:pt x="208" y="82"/>
                    </a:lnTo>
                    <a:lnTo>
                      <a:pt x="190" y="84"/>
                    </a:lnTo>
                    <a:lnTo>
                      <a:pt x="178" y="99"/>
                    </a:lnTo>
                    <a:lnTo>
                      <a:pt x="178" y="111"/>
                    </a:lnTo>
                    <a:lnTo>
                      <a:pt x="167" y="121"/>
                    </a:lnTo>
                    <a:lnTo>
                      <a:pt x="165" y="132"/>
                    </a:lnTo>
                    <a:lnTo>
                      <a:pt x="151" y="136"/>
                    </a:lnTo>
                    <a:lnTo>
                      <a:pt x="149" y="150"/>
                    </a:lnTo>
                    <a:lnTo>
                      <a:pt x="139" y="165"/>
                    </a:lnTo>
                    <a:lnTo>
                      <a:pt x="145" y="179"/>
                    </a:lnTo>
                    <a:lnTo>
                      <a:pt x="141" y="183"/>
                    </a:lnTo>
                    <a:lnTo>
                      <a:pt x="110" y="192"/>
                    </a:lnTo>
                    <a:lnTo>
                      <a:pt x="110" y="241"/>
                    </a:lnTo>
                    <a:lnTo>
                      <a:pt x="122" y="247"/>
                    </a:lnTo>
                    <a:lnTo>
                      <a:pt x="124" y="259"/>
                    </a:lnTo>
                    <a:lnTo>
                      <a:pt x="110" y="261"/>
                    </a:lnTo>
                    <a:lnTo>
                      <a:pt x="122" y="268"/>
                    </a:lnTo>
                    <a:lnTo>
                      <a:pt x="118" y="280"/>
                    </a:lnTo>
                    <a:lnTo>
                      <a:pt x="110" y="288"/>
                    </a:lnTo>
                    <a:lnTo>
                      <a:pt x="110" y="303"/>
                    </a:lnTo>
                    <a:lnTo>
                      <a:pt x="94" y="305"/>
                    </a:lnTo>
                    <a:close/>
                  </a:path>
                </a:pathLst>
              </a:custGeom>
              <a:grpFill/>
              <a:ln w="8001" cap="rnd">
                <a:solidFill>
                  <a:schemeClr val="accent5"/>
                </a:solidFill>
                <a:prstDash val="solid"/>
                <a:round/>
                <a:headEnd/>
                <a:tailEnd/>
              </a:ln>
            </p:spPr>
            <p:txBody>
              <a:bodyPr/>
              <a:lstStyle/>
              <a:p>
                <a:pPr>
                  <a:defRPr/>
                </a:pPr>
                <a:endParaRPr lang="en-GB" dirty="0"/>
              </a:p>
            </p:txBody>
          </p:sp>
        </p:grpSp>
        <p:grpSp>
          <p:nvGrpSpPr>
            <p:cNvPr id="1368" name="Norge">
              <a:extLst>
                <a:ext uri="{FF2B5EF4-FFF2-40B4-BE49-F238E27FC236}">
                  <a16:creationId xmlns:a16="http://schemas.microsoft.com/office/drawing/2014/main" id="{693987FA-990F-4640-BBBE-33D8833B09A2}"/>
                </a:ext>
              </a:extLst>
            </p:cNvPr>
            <p:cNvGrpSpPr>
              <a:grpSpLocks/>
            </p:cNvGrpSpPr>
            <p:nvPr/>
          </p:nvGrpSpPr>
          <p:grpSpPr bwMode="auto">
            <a:xfrm>
              <a:off x="4471988" y="1638300"/>
              <a:ext cx="258762" cy="184150"/>
              <a:chOff x="2827" y="1264"/>
              <a:chExt cx="162" cy="116"/>
            </a:xfrm>
            <a:grpFill/>
          </p:grpSpPr>
          <p:sp>
            <p:nvSpPr>
              <p:cNvPr id="1375" name="Freeform 547">
                <a:extLst>
                  <a:ext uri="{FF2B5EF4-FFF2-40B4-BE49-F238E27FC236}">
                    <a16:creationId xmlns:a16="http://schemas.microsoft.com/office/drawing/2014/main" id="{51707042-173F-4805-8E49-68FDE8034ECE}"/>
                  </a:ext>
                </a:extLst>
              </p:cNvPr>
              <p:cNvSpPr>
                <a:spLocks/>
              </p:cNvSpPr>
              <p:nvPr/>
            </p:nvSpPr>
            <p:spPr bwMode="auto">
              <a:xfrm>
                <a:off x="2827" y="1264"/>
                <a:ext cx="162" cy="116"/>
              </a:xfrm>
              <a:custGeom>
                <a:avLst/>
                <a:gdLst>
                  <a:gd name="T0" fmla="*/ 53 w 162"/>
                  <a:gd name="T1" fmla="*/ 81 h 116"/>
                  <a:gd name="T2" fmla="*/ 69 w 162"/>
                  <a:gd name="T3" fmla="*/ 77 h 116"/>
                  <a:gd name="T4" fmla="*/ 42 w 162"/>
                  <a:gd name="T5" fmla="*/ 75 h 116"/>
                  <a:gd name="T6" fmla="*/ 53 w 162"/>
                  <a:gd name="T7" fmla="*/ 62 h 116"/>
                  <a:gd name="T8" fmla="*/ 82 w 162"/>
                  <a:gd name="T9" fmla="*/ 58 h 116"/>
                  <a:gd name="T10" fmla="*/ 86 w 162"/>
                  <a:gd name="T11" fmla="*/ 46 h 116"/>
                  <a:gd name="T12" fmla="*/ 69 w 162"/>
                  <a:gd name="T13" fmla="*/ 50 h 116"/>
                  <a:gd name="T14" fmla="*/ 63 w 162"/>
                  <a:gd name="T15" fmla="*/ 40 h 116"/>
                  <a:gd name="T16" fmla="*/ 53 w 162"/>
                  <a:gd name="T17" fmla="*/ 46 h 116"/>
                  <a:gd name="T18" fmla="*/ 36 w 162"/>
                  <a:gd name="T19" fmla="*/ 62 h 116"/>
                  <a:gd name="T20" fmla="*/ 11 w 162"/>
                  <a:gd name="T21" fmla="*/ 44 h 116"/>
                  <a:gd name="T22" fmla="*/ 18 w 162"/>
                  <a:gd name="T23" fmla="*/ 27 h 116"/>
                  <a:gd name="T24" fmla="*/ 11 w 162"/>
                  <a:gd name="T25" fmla="*/ 23 h 116"/>
                  <a:gd name="T26" fmla="*/ 0 w 162"/>
                  <a:gd name="T27" fmla="*/ 19 h 116"/>
                  <a:gd name="T28" fmla="*/ 18 w 162"/>
                  <a:gd name="T29" fmla="*/ 8 h 116"/>
                  <a:gd name="T30" fmla="*/ 45 w 162"/>
                  <a:gd name="T31" fmla="*/ 10 h 116"/>
                  <a:gd name="T32" fmla="*/ 53 w 162"/>
                  <a:gd name="T33" fmla="*/ 11 h 116"/>
                  <a:gd name="T34" fmla="*/ 71 w 162"/>
                  <a:gd name="T35" fmla="*/ 14 h 116"/>
                  <a:gd name="T36" fmla="*/ 75 w 162"/>
                  <a:gd name="T37" fmla="*/ 27 h 116"/>
                  <a:gd name="T38" fmla="*/ 86 w 162"/>
                  <a:gd name="T39" fmla="*/ 37 h 116"/>
                  <a:gd name="T40" fmla="*/ 80 w 162"/>
                  <a:gd name="T41" fmla="*/ 11 h 116"/>
                  <a:gd name="T42" fmla="*/ 82 w 162"/>
                  <a:gd name="T43" fmla="*/ 0 h 116"/>
                  <a:gd name="T44" fmla="*/ 104 w 162"/>
                  <a:gd name="T45" fmla="*/ 8 h 116"/>
                  <a:gd name="T46" fmla="*/ 108 w 162"/>
                  <a:gd name="T47" fmla="*/ 21 h 116"/>
                  <a:gd name="T48" fmla="*/ 123 w 162"/>
                  <a:gd name="T49" fmla="*/ 21 h 116"/>
                  <a:gd name="T50" fmla="*/ 146 w 162"/>
                  <a:gd name="T51" fmla="*/ 35 h 116"/>
                  <a:gd name="T52" fmla="*/ 154 w 162"/>
                  <a:gd name="T53" fmla="*/ 46 h 116"/>
                  <a:gd name="T54" fmla="*/ 119 w 162"/>
                  <a:gd name="T55" fmla="*/ 58 h 116"/>
                  <a:gd name="T56" fmla="*/ 114 w 162"/>
                  <a:gd name="T57" fmla="*/ 81 h 116"/>
                  <a:gd name="T58" fmla="*/ 98 w 162"/>
                  <a:gd name="T59" fmla="*/ 99 h 116"/>
                  <a:gd name="T60" fmla="*/ 78 w 162"/>
                  <a:gd name="T61" fmla="*/ 110 h 116"/>
                  <a:gd name="T62" fmla="*/ 65 w 162"/>
                  <a:gd name="T63" fmla="*/ 101 h 116"/>
                  <a:gd name="T64" fmla="*/ 44 w 162"/>
                  <a:gd name="T65" fmla="*/ 89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2" h="116">
                    <a:moveTo>
                      <a:pt x="44" y="89"/>
                    </a:moveTo>
                    <a:lnTo>
                      <a:pt x="53" y="81"/>
                    </a:lnTo>
                    <a:lnTo>
                      <a:pt x="80" y="85"/>
                    </a:lnTo>
                    <a:lnTo>
                      <a:pt x="69" y="77"/>
                    </a:lnTo>
                    <a:lnTo>
                      <a:pt x="57" y="73"/>
                    </a:lnTo>
                    <a:lnTo>
                      <a:pt x="42" y="75"/>
                    </a:lnTo>
                    <a:lnTo>
                      <a:pt x="42" y="66"/>
                    </a:lnTo>
                    <a:lnTo>
                      <a:pt x="53" y="62"/>
                    </a:lnTo>
                    <a:lnTo>
                      <a:pt x="67" y="58"/>
                    </a:lnTo>
                    <a:lnTo>
                      <a:pt x="82" y="58"/>
                    </a:lnTo>
                    <a:lnTo>
                      <a:pt x="94" y="54"/>
                    </a:lnTo>
                    <a:lnTo>
                      <a:pt x="86" y="46"/>
                    </a:lnTo>
                    <a:lnTo>
                      <a:pt x="80" y="50"/>
                    </a:lnTo>
                    <a:lnTo>
                      <a:pt x="69" y="50"/>
                    </a:lnTo>
                    <a:lnTo>
                      <a:pt x="69" y="43"/>
                    </a:lnTo>
                    <a:lnTo>
                      <a:pt x="63" y="40"/>
                    </a:lnTo>
                    <a:lnTo>
                      <a:pt x="59" y="46"/>
                    </a:lnTo>
                    <a:lnTo>
                      <a:pt x="53" y="46"/>
                    </a:lnTo>
                    <a:lnTo>
                      <a:pt x="49" y="54"/>
                    </a:lnTo>
                    <a:lnTo>
                      <a:pt x="36" y="62"/>
                    </a:lnTo>
                    <a:lnTo>
                      <a:pt x="26" y="56"/>
                    </a:lnTo>
                    <a:lnTo>
                      <a:pt x="11" y="44"/>
                    </a:lnTo>
                    <a:lnTo>
                      <a:pt x="7" y="35"/>
                    </a:lnTo>
                    <a:lnTo>
                      <a:pt x="18" y="27"/>
                    </a:lnTo>
                    <a:lnTo>
                      <a:pt x="18" y="23"/>
                    </a:lnTo>
                    <a:lnTo>
                      <a:pt x="11" y="23"/>
                    </a:lnTo>
                    <a:lnTo>
                      <a:pt x="2" y="29"/>
                    </a:lnTo>
                    <a:lnTo>
                      <a:pt x="0" y="19"/>
                    </a:lnTo>
                    <a:lnTo>
                      <a:pt x="4" y="11"/>
                    </a:lnTo>
                    <a:lnTo>
                      <a:pt x="18" y="8"/>
                    </a:lnTo>
                    <a:lnTo>
                      <a:pt x="32" y="8"/>
                    </a:lnTo>
                    <a:lnTo>
                      <a:pt x="45" y="10"/>
                    </a:lnTo>
                    <a:lnTo>
                      <a:pt x="49" y="25"/>
                    </a:lnTo>
                    <a:lnTo>
                      <a:pt x="53" y="11"/>
                    </a:lnTo>
                    <a:lnTo>
                      <a:pt x="61" y="10"/>
                    </a:lnTo>
                    <a:lnTo>
                      <a:pt x="71" y="14"/>
                    </a:lnTo>
                    <a:lnTo>
                      <a:pt x="73" y="21"/>
                    </a:lnTo>
                    <a:lnTo>
                      <a:pt x="75" y="27"/>
                    </a:lnTo>
                    <a:lnTo>
                      <a:pt x="80" y="35"/>
                    </a:lnTo>
                    <a:lnTo>
                      <a:pt x="86" y="37"/>
                    </a:lnTo>
                    <a:lnTo>
                      <a:pt x="84" y="23"/>
                    </a:lnTo>
                    <a:lnTo>
                      <a:pt x="80" y="11"/>
                    </a:lnTo>
                    <a:lnTo>
                      <a:pt x="78" y="4"/>
                    </a:lnTo>
                    <a:lnTo>
                      <a:pt x="82" y="0"/>
                    </a:lnTo>
                    <a:lnTo>
                      <a:pt x="92" y="4"/>
                    </a:lnTo>
                    <a:lnTo>
                      <a:pt x="104" y="8"/>
                    </a:lnTo>
                    <a:lnTo>
                      <a:pt x="100" y="19"/>
                    </a:lnTo>
                    <a:lnTo>
                      <a:pt x="108" y="21"/>
                    </a:lnTo>
                    <a:lnTo>
                      <a:pt x="112" y="15"/>
                    </a:lnTo>
                    <a:lnTo>
                      <a:pt x="123" y="21"/>
                    </a:lnTo>
                    <a:lnTo>
                      <a:pt x="123" y="29"/>
                    </a:lnTo>
                    <a:lnTo>
                      <a:pt x="146" y="35"/>
                    </a:lnTo>
                    <a:lnTo>
                      <a:pt x="162" y="43"/>
                    </a:lnTo>
                    <a:lnTo>
                      <a:pt x="154" y="46"/>
                    </a:lnTo>
                    <a:lnTo>
                      <a:pt x="133" y="50"/>
                    </a:lnTo>
                    <a:lnTo>
                      <a:pt x="119" y="58"/>
                    </a:lnTo>
                    <a:lnTo>
                      <a:pt x="115" y="66"/>
                    </a:lnTo>
                    <a:lnTo>
                      <a:pt x="114" y="81"/>
                    </a:lnTo>
                    <a:lnTo>
                      <a:pt x="104" y="85"/>
                    </a:lnTo>
                    <a:lnTo>
                      <a:pt x="98" y="99"/>
                    </a:lnTo>
                    <a:lnTo>
                      <a:pt x="90" y="116"/>
                    </a:lnTo>
                    <a:lnTo>
                      <a:pt x="78" y="110"/>
                    </a:lnTo>
                    <a:lnTo>
                      <a:pt x="78" y="99"/>
                    </a:lnTo>
                    <a:lnTo>
                      <a:pt x="65" y="101"/>
                    </a:lnTo>
                    <a:lnTo>
                      <a:pt x="57" y="95"/>
                    </a:lnTo>
                    <a:lnTo>
                      <a:pt x="44" y="89"/>
                    </a:lnTo>
                    <a:close/>
                  </a:path>
                </a:pathLst>
              </a:custGeom>
              <a:grpFill/>
              <a:ln w="9525">
                <a:solidFill>
                  <a:schemeClr val="accent5"/>
                </a:solidFill>
                <a:round/>
                <a:headEnd/>
                <a:tailEnd/>
              </a:ln>
            </p:spPr>
            <p:txBody>
              <a:bodyPr/>
              <a:lstStyle/>
              <a:p>
                <a:pPr>
                  <a:defRPr/>
                </a:pPr>
                <a:endParaRPr lang="en-GB" dirty="0"/>
              </a:p>
            </p:txBody>
          </p:sp>
          <p:sp>
            <p:nvSpPr>
              <p:cNvPr id="1376" name="Freeform 548">
                <a:extLst>
                  <a:ext uri="{FF2B5EF4-FFF2-40B4-BE49-F238E27FC236}">
                    <a16:creationId xmlns:a16="http://schemas.microsoft.com/office/drawing/2014/main" id="{1C6772E1-A867-4151-A9B5-FCB09476EB09}"/>
                  </a:ext>
                </a:extLst>
              </p:cNvPr>
              <p:cNvSpPr>
                <a:spLocks/>
              </p:cNvSpPr>
              <p:nvPr/>
            </p:nvSpPr>
            <p:spPr bwMode="auto">
              <a:xfrm>
                <a:off x="2827" y="1264"/>
                <a:ext cx="162" cy="116"/>
              </a:xfrm>
              <a:custGeom>
                <a:avLst/>
                <a:gdLst>
                  <a:gd name="T0" fmla="*/ 53 w 162"/>
                  <a:gd name="T1" fmla="*/ 81 h 116"/>
                  <a:gd name="T2" fmla="*/ 69 w 162"/>
                  <a:gd name="T3" fmla="*/ 77 h 116"/>
                  <a:gd name="T4" fmla="*/ 42 w 162"/>
                  <a:gd name="T5" fmla="*/ 75 h 116"/>
                  <a:gd name="T6" fmla="*/ 53 w 162"/>
                  <a:gd name="T7" fmla="*/ 62 h 116"/>
                  <a:gd name="T8" fmla="*/ 82 w 162"/>
                  <a:gd name="T9" fmla="*/ 58 h 116"/>
                  <a:gd name="T10" fmla="*/ 86 w 162"/>
                  <a:gd name="T11" fmla="*/ 46 h 116"/>
                  <a:gd name="T12" fmla="*/ 69 w 162"/>
                  <a:gd name="T13" fmla="*/ 50 h 116"/>
                  <a:gd name="T14" fmla="*/ 63 w 162"/>
                  <a:gd name="T15" fmla="*/ 40 h 116"/>
                  <a:gd name="T16" fmla="*/ 53 w 162"/>
                  <a:gd name="T17" fmla="*/ 46 h 116"/>
                  <a:gd name="T18" fmla="*/ 36 w 162"/>
                  <a:gd name="T19" fmla="*/ 62 h 116"/>
                  <a:gd name="T20" fmla="*/ 11 w 162"/>
                  <a:gd name="T21" fmla="*/ 44 h 116"/>
                  <a:gd name="T22" fmla="*/ 18 w 162"/>
                  <a:gd name="T23" fmla="*/ 27 h 116"/>
                  <a:gd name="T24" fmla="*/ 11 w 162"/>
                  <a:gd name="T25" fmla="*/ 23 h 116"/>
                  <a:gd name="T26" fmla="*/ 0 w 162"/>
                  <a:gd name="T27" fmla="*/ 19 h 116"/>
                  <a:gd name="T28" fmla="*/ 18 w 162"/>
                  <a:gd name="T29" fmla="*/ 8 h 116"/>
                  <a:gd name="T30" fmla="*/ 45 w 162"/>
                  <a:gd name="T31" fmla="*/ 10 h 116"/>
                  <a:gd name="T32" fmla="*/ 53 w 162"/>
                  <a:gd name="T33" fmla="*/ 11 h 116"/>
                  <a:gd name="T34" fmla="*/ 71 w 162"/>
                  <a:gd name="T35" fmla="*/ 14 h 116"/>
                  <a:gd name="T36" fmla="*/ 75 w 162"/>
                  <a:gd name="T37" fmla="*/ 27 h 116"/>
                  <a:gd name="T38" fmla="*/ 86 w 162"/>
                  <a:gd name="T39" fmla="*/ 37 h 116"/>
                  <a:gd name="T40" fmla="*/ 80 w 162"/>
                  <a:gd name="T41" fmla="*/ 11 h 116"/>
                  <a:gd name="T42" fmla="*/ 82 w 162"/>
                  <a:gd name="T43" fmla="*/ 0 h 116"/>
                  <a:gd name="T44" fmla="*/ 104 w 162"/>
                  <a:gd name="T45" fmla="*/ 8 h 116"/>
                  <a:gd name="T46" fmla="*/ 108 w 162"/>
                  <a:gd name="T47" fmla="*/ 21 h 116"/>
                  <a:gd name="T48" fmla="*/ 123 w 162"/>
                  <a:gd name="T49" fmla="*/ 21 h 116"/>
                  <a:gd name="T50" fmla="*/ 146 w 162"/>
                  <a:gd name="T51" fmla="*/ 35 h 116"/>
                  <a:gd name="T52" fmla="*/ 154 w 162"/>
                  <a:gd name="T53" fmla="*/ 46 h 116"/>
                  <a:gd name="T54" fmla="*/ 119 w 162"/>
                  <a:gd name="T55" fmla="*/ 58 h 116"/>
                  <a:gd name="T56" fmla="*/ 114 w 162"/>
                  <a:gd name="T57" fmla="*/ 81 h 116"/>
                  <a:gd name="T58" fmla="*/ 98 w 162"/>
                  <a:gd name="T59" fmla="*/ 99 h 116"/>
                  <a:gd name="T60" fmla="*/ 78 w 162"/>
                  <a:gd name="T61" fmla="*/ 110 h 116"/>
                  <a:gd name="T62" fmla="*/ 65 w 162"/>
                  <a:gd name="T63" fmla="*/ 101 h 116"/>
                  <a:gd name="T64" fmla="*/ 44 w 162"/>
                  <a:gd name="T65" fmla="*/ 89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2" h="116">
                    <a:moveTo>
                      <a:pt x="44" y="89"/>
                    </a:moveTo>
                    <a:lnTo>
                      <a:pt x="53" y="81"/>
                    </a:lnTo>
                    <a:lnTo>
                      <a:pt x="80" y="85"/>
                    </a:lnTo>
                    <a:lnTo>
                      <a:pt x="69" y="77"/>
                    </a:lnTo>
                    <a:lnTo>
                      <a:pt x="57" y="73"/>
                    </a:lnTo>
                    <a:lnTo>
                      <a:pt x="42" y="75"/>
                    </a:lnTo>
                    <a:lnTo>
                      <a:pt x="42" y="66"/>
                    </a:lnTo>
                    <a:lnTo>
                      <a:pt x="53" y="62"/>
                    </a:lnTo>
                    <a:lnTo>
                      <a:pt x="67" y="58"/>
                    </a:lnTo>
                    <a:lnTo>
                      <a:pt x="82" y="58"/>
                    </a:lnTo>
                    <a:lnTo>
                      <a:pt x="94" y="54"/>
                    </a:lnTo>
                    <a:lnTo>
                      <a:pt x="86" y="46"/>
                    </a:lnTo>
                    <a:lnTo>
                      <a:pt x="80" y="50"/>
                    </a:lnTo>
                    <a:lnTo>
                      <a:pt x="69" y="50"/>
                    </a:lnTo>
                    <a:lnTo>
                      <a:pt x="69" y="43"/>
                    </a:lnTo>
                    <a:lnTo>
                      <a:pt x="63" y="40"/>
                    </a:lnTo>
                    <a:lnTo>
                      <a:pt x="59" y="46"/>
                    </a:lnTo>
                    <a:lnTo>
                      <a:pt x="53" y="46"/>
                    </a:lnTo>
                    <a:lnTo>
                      <a:pt x="49" y="54"/>
                    </a:lnTo>
                    <a:lnTo>
                      <a:pt x="36" y="62"/>
                    </a:lnTo>
                    <a:lnTo>
                      <a:pt x="26" y="56"/>
                    </a:lnTo>
                    <a:lnTo>
                      <a:pt x="11" y="44"/>
                    </a:lnTo>
                    <a:lnTo>
                      <a:pt x="7" y="35"/>
                    </a:lnTo>
                    <a:lnTo>
                      <a:pt x="18" y="27"/>
                    </a:lnTo>
                    <a:lnTo>
                      <a:pt x="18" y="23"/>
                    </a:lnTo>
                    <a:lnTo>
                      <a:pt x="11" y="23"/>
                    </a:lnTo>
                    <a:lnTo>
                      <a:pt x="2" y="29"/>
                    </a:lnTo>
                    <a:lnTo>
                      <a:pt x="0" y="19"/>
                    </a:lnTo>
                    <a:lnTo>
                      <a:pt x="4" y="11"/>
                    </a:lnTo>
                    <a:lnTo>
                      <a:pt x="18" y="8"/>
                    </a:lnTo>
                    <a:lnTo>
                      <a:pt x="32" y="8"/>
                    </a:lnTo>
                    <a:lnTo>
                      <a:pt x="45" y="10"/>
                    </a:lnTo>
                    <a:lnTo>
                      <a:pt x="49" y="25"/>
                    </a:lnTo>
                    <a:lnTo>
                      <a:pt x="53" y="11"/>
                    </a:lnTo>
                    <a:lnTo>
                      <a:pt x="61" y="10"/>
                    </a:lnTo>
                    <a:lnTo>
                      <a:pt x="71" y="14"/>
                    </a:lnTo>
                    <a:lnTo>
                      <a:pt x="73" y="21"/>
                    </a:lnTo>
                    <a:lnTo>
                      <a:pt x="75" y="27"/>
                    </a:lnTo>
                    <a:lnTo>
                      <a:pt x="80" y="35"/>
                    </a:lnTo>
                    <a:lnTo>
                      <a:pt x="86" y="37"/>
                    </a:lnTo>
                    <a:lnTo>
                      <a:pt x="84" y="23"/>
                    </a:lnTo>
                    <a:lnTo>
                      <a:pt x="80" y="11"/>
                    </a:lnTo>
                    <a:lnTo>
                      <a:pt x="78" y="4"/>
                    </a:lnTo>
                    <a:lnTo>
                      <a:pt x="82" y="0"/>
                    </a:lnTo>
                    <a:lnTo>
                      <a:pt x="92" y="4"/>
                    </a:lnTo>
                    <a:lnTo>
                      <a:pt x="104" y="8"/>
                    </a:lnTo>
                    <a:lnTo>
                      <a:pt x="100" y="19"/>
                    </a:lnTo>
                    <a:lnTo>
                      <a:pt x="108" y="21"/>
                    </a:lnTo>
                    <a:lnTo>
                      <a:pt x="112" y="15"/>
                    </a:lnTo>
                    <a:lnTo>
                      <a:pt x="123" y="21"/>
                    </a:lnTo>
                    <a:lnTo>
                      <a:pt x="123" y="29"/>
                    </a:lnTo>
                    <a:lnTo>
                      <a:pt x="146" y="35"/>
                    </a:lnTo>
                    <a:lnTo>
                      <a:pt x="162" y="43"/>
                    </a:lnTo>
                    <a:lnTo>
                      <a:pt x="154" y="46"/>
                    </a:lnTo>
                    <a:lnTo>
                      <a:pt x="133" y="50"/>
                    </a:lnTo>
                    <a:lnTo>
                      <a:pt x="119" y="58"/>
                    </a:lnTo>
                    <a:lnTo>
                      <a:pt x="115" y="66"/>
                    </a:lnTo>
                    <a:lnTo>
                      <a:pt x="114" y="81"/>
                    </a:lnTo>
                    <a:lnTo>
                      <a:pt x="104" y="85"/>
                    </a:lnTo>
                    <a:lnTo>
                      <a:pt x="98" y="99"/>
                    </a:lnTo>
                    <a:lnTo>
                      <a:pt x="90" y="116"/>
                    </a:lnTo>
                    <a:lnTo>
                      <a:pt x="78" y="110"/>
                    </a:lnTo>
                    <a:lnTo>
                      <a:pt x="78" y="99"/>
                    </a:lnTo>
                    <a:lnTo>
                      <a:pt x="65" y="101"/>
                    </a:lnTo>
                    <a:lnTo>
                      <a:pt x="57" y="95"/>
                    </a:lnTo>
                    <a:lnTo>
                      <a:pt x="44" y="89"/>
                    </a:lnTo>
                    <a:close/>
                  </a:path>
                </a:pathLst>
              </a:custGeom>
              <a:grpFill/>
              <a:ln w="8001" cap="rnd">
                <a:solidFill>
                  <a:schemeClr val="accent5"/>
                </a:solidFill>
                <a:prstDash val="solid"/>
                <a:round/>
                <a:headEnd/>
                <a:tailEnd/>
              </a:ln>
            </p:spPr>
            <p:txBody>
              <a:bodyPr/>
              <a:lstStyle/>
              <a:p>
                <a:pPr>
                  <a:defRPr/>
                </a:pPr>
                <a:endParaRPr lang="en-GB" dirty="0"/>
              </a:p>
            </p:txBody>
          </p:sp>
        </p:grpSp>
        <p:grpSp>
          <p:nvGrpSpPr>
            <p:cNvPr id="1369" name="Norge">
              <a:extLst>
                <a:ext uri="{FF2B5EF4-FFF2-40B4-BE49-F238E27FC236}">
                  <a16:creationId xmlns:a16="http://schemas.microsoft.com/office/drawing/2014/main" id="{0887C327-84CE-4D36-A040-1A172E7B329B}"/>
                </a:ext>
              </a:extLst>
            </p:cNvPr>
            <p:cNvGrpSpPr>
              <a:grpSpLocks/>
            </p:cNvGrpSpPr>
            <p:nvPr/>
          </p:nvGrpSpPr>
          <p:grpSpPr bwMode="auto">
            <a:xfrm>
              <a:off x="4652963" y="1609725"/>
              <a:ext cx="223837" cy="77788"/>
              <a:chOff x="2940" y="1246"/>
              <a:chExt cx="141" cy="49"/>
            </a:xfrm>
            <a:grpFill/>
          </p:grpSpPr>
          <p:sp>
            <p:nvSpPr>
              <p:cNvPr id="1373" name="Freeform 550">
                <a:extLst>
                  <a:ext uri="{FF2B5EF4-FFF2-40B4-BE49-F238E27FC236}">
                    <a16:creationId xmlns:a16="http://schemas.microsoft.com/office/drawing/2014/main" id="{52C63D03-AE9A-478C-BCA3-F9EF327DE510}"/>
                  </a:ext>
                </a:extLst>
              </p:cNvPr>
              <p:cNvSpPr>
                <a:spLocks/>
              </p:cNvSpPr>
              <p:nvPr/>
            </p:nvSpPr>
            <p:spPr bwMode="auto">
              <a:xfrm>
                <a:off x="2940" y="1246"/>
                <a:ext cx="141" cy="49"/>
              </a:xfrm>
              <a:custGeom>
                <a:avLst/>
                <a:gdLst>
                  <a:gd name="T0" fmla="*/ 61 w 141"/>
                  <a:gd name="T1" fmla="*/ 37 h 49"/>
                  <a:gd name="T2" fmla="*/ 51 w 141"/>
                  <a:gd name="T3" fmla="*/ 37 h 49"/>
                  <a:gd name="T4" fmla="*/ 33 w 141"/>
                  <a:gd name="T5" fmla="*/ 37 h 49"/>
                  <a:gd name="T6" fmla="*/ 35 w 141"/>
                  <a:gd name="T7" fmla="*/ 29 h 49"/>
                  <a:gd name="T8" fmla="*/ 53 w 141"/>
                  <a:gd name="T9" fmla="*/ 27 h 49"/>
                  <a:gd name="T10" fmla="*/ 59 w 141"/>
                  <a:gd name="T11" fmla="*/ 23 h 49"/>
                  <a:gd name="T12" fmla="*/ 49 w 141"/>
                  <a:gd name="T13" fmla="*/ 21 h 49"/>
                  <a:gd name="T14" fmla="*/ 33 w 141"/>
                  <a:gd name="T15" fmla="*/ 21 h 49"/>
                  <a:gd name="T16" fmla="*/ 18 w 141"/>
                  <a:gd name="T17" fmla="*/ 25 h 49"/>
                  <a:gd name="T18" fmla="*/ 2 w 141"/>
                  <a:gd name="T19" fmla="*/ 23 h 49"/>
                  <a:gd name="T20" fmla="*/ 0 w 141"/>
                  <a:gd name="T21" fmla="*/ 17 h 49"/>
                  <a:gd name="T22" fmla="*/ 10 w 141"/>
                  <a:gd name="T23" fmla="*/ 13 h 49"/>
                  <a:gd name="T24" fmla="*/ 22 w 141"/>
                  <a:gd name="T25" fmla="*/ 6 h 49"/>
                  <a:gd name="T26" fmla="*/ 29 w 141"/>
                  <a:gd name="T27" fmla="*/ 6 h 49"/>
                  <a:gd name="T28" fmla="*/ 45 w 141"/>
                  <a:gd name="T29" fmla="*/ 9 h 49"/>
                  <a:gd name="T30" fmla="*/ 55 w 141"/>
                  <a:gd name="T31" fmla="*/ 9 h 49"/>
                  <a:gd name="T32" fmla="*/ 65 w 141"/>
                  <a:gd name="T33" fmla="*/ 11 h 49"/>
                  <a:gd name="T34" fmla="*/ 72 w 141"/>
                  <a:gd name="T35" fmla="*/ 0 h 49"/>
                  <a:gd name="T36" fmla="*/ 80 w 141"/>
                  <a:gd name="T37" fmla="*/ 13 h 49"/>
                  <a:gd name="T38" fmla="*/ 94 w 141"/>
                  <a:gd name="T39" fmla="*/ 7 h 49"/>
                  <a:gd name="T40" fmla="*/ 111 w 141"/>
                  <a:gd name="T41" fmla="*/ 9 h 49"/>
                  <a:gd name="T42" fmla="*/ 129 w 141"/>
                  <a:gd name="T43" fmla="*/ 13 h 49"/>
                  <a:gd name="T44" fmla="*/ 141 w 141"/>
                  <a:gd name="T45" fmla="*/ 15 h 49"/>
                  <a:gd name="T46" fmla="*/ 135 w 141"/>
                  <a:gd name="T47" fmla="*/ 21 h 49"/>
                  <a:gd name="T48" fmla="*/ 119 w 141"/>
                  <a:gd name="T49" fmla="*/ 29 h 49"/>
                  <a:gd name="T50" fmla="*/ 111 w 141"/>
                  <a:gd name="T51" fmla="*/ 37 h 49"/>
                  <a:gd name="T52" fmla="*/ 98 w 141"/>
                  <a:gd name="T53" fmla="*/ 37 h 49"/>
                  <a:gd name="T54" fmla="*/ 90 w 141"/>
                  <a:gd name="T55" fmla="*/ 49 h 49"/>
                  <a:gd name="T56" fmla="*/ 72 w 141"/>
                  <a:gd name="T57" fmla="*/ 45 h 49"/>
                  <a:gd name="T58" fmla="*/ 67 w 141"/>
                  <a:gd name="T59" fmla="*/ 37 h 49"/>
                  <a:gd name="T60" fmla="*/ 61 w 141"/>
                  <a:gd name="T61" fmla="*/ 37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1" h="49">
                    <a:moveTo>
                      <a:pt x="61" y="37"/>
                    </a:moveTo>
                    <a:lnTo>
                      <a:pt x="51" y="37"/>
                    </a:lnTo>
                    <a:lnTo>
                      <a:pt x="33" y="37"/>
                    </a:lnTo>
                    <a:lnTo>
                      <a:pt x="35" y="29"/>
                    </a:lnTo>
                    <a:lnTo>
                      <a:pt x="53" y="27"/>
                    </a:lnTo>
                    <a:lnTo>
                      <a:pt x="59" y="23"/>
                    </a:lnTo>
                    <a:lnTo>
                      <a:pt x="49" y="21"/>
                    </a:lnTo>
                    <a:lnTo>
                      <a:pt x="33" y="21"/>
                    </a:lnTo>
                    <a:lnTo>
                      <a:pt x="18" y="25"/>
                    </a:lnTo>
                    <a:lnTo>
                      <a:pt x="2" y="23"/>
                    </a:lnTo>
                    <a:lnTo>
                      <a:pt x="0" y="17"/>
                    </a:lnTo>
                    <a:lnTo>
                      <a:pt x="10" y="13"/>
                    </a:lnTo>
                    <a:lnTo>
                      <a:pt x="22" y="6"/>
                    </a:lnTo>
                    <a:lnTo>
                      <a:pt x="29" y="6"/>
                    </a:lnTo>
                    <a:lnTo>
                      <a:pt x="45" y="9"/>
                    </a:lnTo>
                    <a:lnTo>
                      <a:pt x="55" y="9"/>
                    </a:lnTo>
                    <a:lnTo>
                      <a:pt x="65" y="11"/>
                    </a:lnTo>
                    <a:lnTo>
                      <a:pt x="72" y="0"/>
                    </a:lnTo>
                    <a:lnTo>
                      <a:pt x="80" y="13"/>
                    </a:lnTo>
                    <a:lnTo>
                      <a:pt x="94" y="7"/>
                    </a:lnTo>
                    <a:lnTo>
                      <a:pt x="111" y="9"/>
                    </a:lnTo>
                    <a:lnTo>
                      <a:pt x="129" y="13"/>
                    </a:lnTo>
                    <a:lnTo>
                      <a:pt x="141" y="15"/>
                    </a:lnTo>
                    <a:lnTo>
                      <a:pt x="135" y="21"/>
                    </a:lnTo>
                    <a:lnTo>
                      <a:pt x="119" y="29"/>
                    </a:lnTo>
                    <a:lnTo>
                      <a:pt x="111" y="37"/>
                    </a:lnTo>
                    <a:lnTo>
                      <a:pt x="98" y="37"/>
                    </a:lnTo>
                    <a:lnTo>
                      <a:pt x="90" y="49"/>
                    </a:lnTo>
                    <a:lnTo>
                      <a:pt x="72" y="45"/>
                    </a:lnTo>
                    <a:lnTo>
                      <a:pt x="67" y="37"/>
                    </a:lnTo>
                    <a:lnTo>
                      <a:pt x="61" y="37"/>
                    </a:lnTo>
                    <a:close/>
                  </a:path>
                </a:pathLst>
              </a:custGeom>
              <a:grpFill/>
              <a:ln w="9525">
                <a:solidFill>
                  <a:schemeClr val="accent5"/>
                </a:solidFill>
                <a:round/>
                <a:headEnd/>
                <a:tailEnd/>
              </a:ln>
            </p:spPr>
            <p:txBody>
              <a:bodyPr/>
              <a:lstStyle/>
              <a:p>
                <a:pPr>
                  <a:defRPr/>
                </a:pPr>
                <a:endParaRPr lang="en-GB" dirty="0"/>
              </a:p>
            </p:txBody>
          </p:sp>
          <p:sp>
            <p:nvSpPr>
              <p:cNvPr id="1374" name="Freeform 551">
                <a:extLst>
                  <a:ext uri="{FF2B5EF4-FFF2-40B4-BE49-F238E27FC236}">
                    <a16:creationId xmlns:a16="http://schemas.microsoft.com/office/drawing/2014/main" id="{4326C75E-F5C0-48CF-A823-848421934A29}"/>
                  </a:ext>
                </a:extLst>
              </p:cNvPr>
              <p:cNvSpPr>
                <a:spLocks/>
              </p:cNvSpPr>
              <p:nvPr/>
            </p:nvSpPr>
            <p:spPr bwMode="auto">
              <a:xfrm>
                <a:off x="2940" y="1246"/>
                <a:ext cx="141" cy="49"/>
              </a:xfrm>
              <a:custGeom>
                <a:avLst/>
                <a:gdLst>
                  <a:gd name="T0" fmla="*/ 61 w 141"/>
                  <a:gd name="T1" fmla="*/ 37 h 49"/>
                  <a:gd name="T2" fmla="*/ 51 w 141"/>
                  <a:gd name="T3" fmla="*/ 37 h 49"/>
                  <a:gd name="T4" fmla="*/ 33 w 141"/>
                  <a:gd name="T5" fmla="*/ 37 h 49"/>
                  <a:gd name="T6" fmla="*/ 35 w 141"/>
                  <a:gd name="T7" fmla="*/ 29 h 49"/>
                  <a:gd name="T8" fmla="*/ 53 w 141"/>
                  <a:gd name="T9" fmla="*/ 27 h 49"/>
                  <a:gd name="T10" fmla="*/ 59 w 141"/>
                  <a:gd name="T11" fmla="*/ 23 h 49"/>
                  <a:gd name="T12" fmla="*/ 49 w 141"/>
                  <a:gd name="T13" fmla="*/ 21 h 49"/>
                  <a:gd name="T14" fmla="*/ 33 w 141"/>
                  <a:gd name="T15" fmla="*/ 21 h 49"/>
                  <a:gd name="T16" fmla="*/ 18 w 141"/>
                  <a:gd name="T17" fmla="*/ 25 h 49"/>
                  <a:gd name="T18" fmla="*/ 2 w 141"/>
                  <a:gd name="T19" fmla="*/ 23 h 49"/>
                  <a:gd name="T20" fmla="*/ 0 w 141"/>
                  <a:gd name="T21" fmla="*/ 17 h 49"/>
                  <a:gd name="T22" fmla="*/ 10 w 141"/>
                  <a:gd name="T23" fmla="*/ 13 h 49"/>
                  <a:gd name="T24" fmla="*/ 22 w 141"/>
                  <a:gd name="T25" fmla="*/ 6 h 49"/>
                  <a:gd name="T26" fmla="*/ 29 w 141"/>
                  <a:gd name="T27" fmla="*/ 6 h 49"/>
                  <a:gd name="T28" fmla="*/ 45 w 141"/>
                  <a:gd name="T29" fmla="*/ 9 h 49"/>
                  <a:gd name="T30" fmla="*/ 55 w 141"/>
                  <a:gd name="T31" fmla="*/ 9 h 49"/>
                  <a:gd name="T32" fmla="*/ 65 w 141"/>
                  <a:gd name="T33" fmla="*/ 11 h 49"/>
                  <a:gd name="T34" fmla="*/ 72 w 141"/>
                  <a:gd name="T35" fmla="*/ 0 h 49"/>
                  <a:gd name="T36" fmla="*/ 80 w 141"/>
                  <a:gd name="T37" fmla="*/ 13 h 49"/>
                  <a:gd name="T38" fmla="*/ 94 w 141"/>
                  <a:gd name="T39" fmla="*/ 7 h 49"/>
                  <a:gd name="T40" fmla="*/ 111 w 141"/>
                  <a:gd name="T41" fmla="*/ 9 h 49"/>
                  <a:gd name="T42" fmla="*/ 129 w 141"/>
                  <a:gd name="T43" fmla="*/ 13 h 49"/>
                  <a:gd name="T44" fmla="*/ 141 w 141"/>
                  <a:gd name="T45" fmla="*/ 15 h 49"/>
                  <a:gd name="T46" fmla="*/ 135 w 141"/>
                  <a:gd name="T47" fmla="*/ 21 h 49"/>
                  <a:gd name="T48" fmla="*/ 119 w 141"/>
                  <a:gd name="T49" fmla="*/ 29 h 49"/>
                  <a:gd name="T50" fmla="*/ 111 w 141"/>
                  <a:gd name="T51" fmla="*/ 37 h 49"/>
                  <a:gd name="T52" fmla="*/ 98 w 141"/>
                  <a:gd name="T53" fmla="*/ 37 h 49"/>
                  <a:gd name="T54" fmla="*/ 90 w 141"/>
                  <a:gd name="T55" fmla="*/ 49 h 49"/>
                  <a:gd name="T56" fmla="*/ 72 w 141"/>
                  <a:gd name="T57" fmla="*/ 45 h 49"/>
                  <a:gd name="T58" fmla="*/ 67 w 141"/>
                  <a:gd name="T59" fmla="*/ 37 h 49"/>
                  <a:gd name="T60" fmla="*/ 61 w 141"/>
                  <a:gd name="T61" fmla="*/ 37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1" h="49">
                    <a:moveTo>
                      <a:pt x="61" y="37"/>
                    </a:moveTo>
                    <a:lnTo>
                      <a:pt x="51" y="37"/>
                    </a:lnTo>
                    <a:lnTo>
                      <a:pt x="33" y="37"/>
                    </a:lnTo>
                    <a:lnTo>
                      <a:pt x="35" y="29"/>
                    </a:lnTo>
                    <a:lnTo>
                      <a:pt x="53" y="27"/>
                    </a:lnTo>
                    <a:lnTo>
                      <a:pt x="59" y="23"/>
                    </a:lnTo>
                    <a:lnTo>
                      <a:pt x="49" y="21"/>
                    </a:lnTo>
                    <a:lnTo>
                      <a:pt x="33" y="21"/>
                    </a:lnTo>
                    <a:lnTo>
                      <a:pt x="18" y="25"/>
                    </a:lnTo>
                    <a:lnTo>
                      <a:pt x="2" y="23"/>
                    </a:lnTo>
                    <a:lnTo>
                      <a:pt x="0" y="17"/>
                    </a:lnTo>
                    <a:lnTo>
                      <a:pt x="10" y="13"/>
                    </a:lnTo>
                    <a:lnTo>
                      <a:pt x="22" y="6"/>
                    </a:lnTo>
                    <a:lnTo>
                      <a:pt x="29" y="6"/>
                    </a:lnTo>
                    <a:lnTo>
                      <a:pt x="45" y="9"/>
                    </a:lnTo>
                    <a:lnTo>
                      <a:pt x="55" y="9"/>
                    </a:lnTo>
                    <a:lnTo>
                      <a:pt x="65" y="11"/>
                    </a:lnTo>
                    <a:lnTo>
                      <a:pt x="72" y="0"/>
                    </a:lnTo>
                    <a:lnTo>
                      <a:pt x="80" y="13"/>
                    </a:lnTo>
                    <a:lnTo>
                      <a:pt x="94" y="7"/>
                    </a:lnTo>
                    <a:lnTo>
                      <a:pt x="111" y="9"/>
                    </a:lnTo>
                    <a:lnTo>
                      <a:pt x="129" y="13"/>
                    </a:lnTo>
                    <a:lnTo>
                      <a:pt x="141" y="15"/>
                    </a:lnTo>
                    <a:lnTo>
                      <a:pt x="135" y="21"/>
                    </a:lnTo>
                    <a:lnTo>
                      <a:pt x="119" y="29"/>
                    </a:lnTo>
                    <a:lnTo>
                      <a:pt x="111" y="37"/>
                    </a:lnTo>
                    <a:lnTo>
                      <a:pt x="98" y="37"/>
                    </a:lnTo>
                    <a:lnTo>
                      <a:pt x="90" y="49"/>
                    </a:lnTo>
                    <a:lnTo>
                      <a:pt x="72" y="45"/>
                    </a:lnTo>
                    <a:lnTo>
                      <a:pt x="67" y="37"/>
                    </a:lnTo>
                    <a:lnTo>
                      <a:pt x="61" y="37"/>
                    </a:lnTo>
                    <a:close/>
                  </a:path>
                </a:pathLst>
              </a:custGeom>
              <a:grpFill/>
              <a:ln w="8001" cap="rnd">
                <a:solidFill>
                  <a:schemeClr val="accent5"/>
                </a:solidFill>
                <a:prstDash val="solid"/>
                <a:round/>
                <a:headEnd/>
                <a:tailEnd/>
              </a:ln>
            </p:spPr>
            <p:txBody>
              <a:bodyPr/>
              <a:lstStyle/>
              <a:p>
                <a:pPr>
                  <a:defRPr/>
                </a:pPr>
                <a:endParaRPr lang="en-GB" dirty="0"/>
              </a:p>
            </p:txBody>
          </p:sp>
        </p:grpSp>
        <p:grpSp>
          <p:nvGrpSpPr>
            <p:cNvPr id="1370" name="Norge">
              <a:extLst>
                <a:ext uri="{FF2B5EF4-FFF2-40B4-BE49-F238E27FC236}">
                  <a16:creationId xmlns:a16="http://schemas.microsoft.com/office/drawing/2014/main" id="{DAEAE465-E898-4D8D-8770-AADC0461D8B5}"/>
                </a:ext>
              </a:extLst>
            </p:cNvPr>
            <p:cNvGrpSpPr>
              <a:grpSpLocks/>
            </p:cNvGrpSpPr>
            <p:nvPr/>
          </p:nvGrpSpPr>
          <p:grpSpPr bwMode="auto">
            <a:xfrm>
              <a:off x="4714875" y="1735138"/>
              <a:ext cx="90488" cy="50800"/>
              <a:chOff x="2979" y="1325"/>
              <a:chExt cx="57" cy="32"/>
            </a:xfrm>
            <a:grpFill/>
          </p:grpSpPr>
          <p:sp>
            <p:nvSpPr>
              <p:cNvPr id="1371" name="Freeform 553">
                <a:extLst>
                  <a:ext uri="{FF2B5EF4-FFF2-40B4-BE49-F238E27FC236}">
                    <a16:creationId xmlns:a16="http://schemas.microsoft.com/office/drawing/2014/main" id="{076ABC0F-BAD9-48CF-A83B-03D52B122141}"/>
                  </a:ext>
                </a:extLst>
              </p:cNvPr>
              <p:cNvSpPr>
                <a:spLocks/>
              </p:cNvSpPr>
              <p:nvPr/>
            </p:nvSpPr>
            <p:spPr bwMode="auto">
              <a:xfrm>
                <a:off x="2979" y="1325"/>
                <a:ext cx="57" cy="32"/>
              </a:xfrm>
              <a:custGeom>
                <a:avLst/>
                <a:gdLst>
                  <a:gd name="T0" fmla="*/ 10 w 57"/>
                  <a:gd name="T1" fmla="*/ 8 h 32"/>
                  <a:gd name="T2" fmla="*/ 14 w 57"/>
                  <a:gd name="T3" fmla="*/ 4 h 32"/>
                  <a:gd name="T4" fmla="*/ 30 w 57"/>
                  <a:gd name="T5" fmla="*/ 0 h 32"/>
                  <a:gd name="T6" fmla="*/ 37 w 57"/>
                  <a:gd name="T7" fmla="*/ 0 h 32"/>
                  <a:gd name="T8" fmla="*/ 41 w 57"/>
                  <a:gd name="T9" fmla="*/ 8 h 32"/>
                  <a:gd name="T10" fmla="*/ 47 w 57"/>
                  <a:gd name="T11" fmla="*/ 12 h 32"/>
                  <a:gd name="T12" fmla="*/ 57 w 57"/>
                  <a:gd name="T13" fmla="*/ 12 h 32"/>
                  <a:gd name="T14" fmla="*/ 51 w 57"/>
                  <a:gd name="T15" fmla="*/ 20 h 32"/>
                  <a:gd name="T16" fmla="*/ 37 w 57"/>
                  <a:gd name="T17" fmla="*/ 28 h 32"/>
                  <a:gd name="T18" fmla="*/ 26 w 57"/>
                  <a:gd name="T19" fmla="*/ 32 h 32"/>
                  <a:gd name="T20" fmla="*/ 26 w 57"/>
                  <a:gd name="T21" fmla="*/ 20 h 32"/>
                  <a:gd name="T22" fmla="*/ 18 w 57"/>
                  <a:gd name="T23" fmla="*/ 20 h 32"/>
                  <a:gd name="T24" fmla="*/ 10 w 57"/>
                  <a:gd name="T25" fmla="*/ 22 h 32"/>
                  <a:gd name="T26" fmla="*/ 4 w 57"/>
                  <a:gd name="T27" fmla="*/ 28 h 32"/>
                  <a:gd name="T28" fmla="*/ 0 w 57"/>
                  <a:gd name="T29" fmla="*/ 20 h 32"/>
                  <a:gd name="T30" fmla="*/ 6 w 57"/>
                  <a:gd name="T31" fmla="*/ 14 h 32"/>
                  <a:gd name="T32" fmla="*/ 10 w 57"/>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32">
                    <a:moveTo>
                      <a:pt x="10" y="8"/>
                    </a:moveTo>
                    <a:lnTo>
                      <a:pt x="14" y="4"/>
                    </a:lnTo>
                    <a:lnTo>
                      <a:pt x="30" y="0"/>
                    </a:lnTo>
                    <a:lnTo>
                      <a:pt x="37" y="0"/>
                    </a:lnTo>
                    <a:lnTo>
                      <a:pt x="41" y="8"/>
                    </a:lnTo>
                    <a:lnTo>
                      <a:pt x="47" y="12"/>
                    </a:lnTo>
                    <a:lnTo>
                      <a:pt x="57" y="12"/>
                    </a:lnTo>
                    <a:lnTo>
                      <a:pt x="51" y="20"/>
                    </a:lnTo>
                    <a:lnTo>
                      <a:pt x="37" y="28"/>
                    </a:lnTo>
                    <a:lnTo>
                      <a:pt x="26" y="32"/>
                    </a:lnTo>
                    <a:lnTo>
                      <a:pt x="26" y="20"/>
                    </a:lnTo>
                    <a:lnTo>
                      <a:pt x="18" y="20"/>
                    </a:lnTo>
                    <a:lnTo>
                      <a:pt x="10" y="22"/>
                    </a:lnTo>
                    <a:lnTo>
                      <a:pt x="4" y="28"/>
                    </a:lnTo>
                    <a:lnTo>
                      <a:pt x="0" y="20"/>
                    </a:lnTo>
                    <a:lnTo>
                      <a:pt x="6" y="14"/>
                    </a:lnTo>
                    <a:lnTo>
                      <a:pt x="10" y="8"/>
                    </a:lnTo>
                    <a:close/>
                  </a:path>
                </a:pathLst>
              </a:custGeom>
              <a:grpFill/>
              <a:ln w="9525">
                <a:solidFill>
                  <a:schemeClr val="accent5"/>
                </a:solidFill>
                <a:round/>
                <a:headEnd/>
                <a:tailEnd/>
              </a:ln>
            </p:spPr>
            <p:txBody>
              <a:bodyPr/>
              <a:lstStyle/>
              <a:p>
                <a:pPr>
                  <a:defRPr/>
                </a:pPr>
                <a:endParaRPr lang="en-GB" dirty="0"/>
              </a:p>
            </p:txBody>
          </p:sp>
          <p:sp>
            <p:nvSpPr>
              <p:cNvPr id="1372" name="Freeform 554">
                <a:extLst>
                  <a:ext uri="{FF2B5EF4-FFF2-40B4-BE49-F238E27FC236}">
                    <a16:creationId xmlns:a16="http://schemas.microsoft.com/office/drawing/2014/main" id="{B4F41817-D962-4A7F-8968-1610065AC0B3}"/>
                  </a:ext>
                </a:extLst>
              </p:cNvPr>
              <p:cNvSpPr>
                <a:spLocks/>
              </p:cNvSpPr>
              <p:nvPr/>
            </p:nvSpPr>
            <p:spPr bwMode="auto">
              <a:xfrm>
                <a:off x="2979" y="1325"/>
                <a:ext cx="57" cy="32"/>
              </a:xfrm>
              <a:custGeom>
                <a:avLst/>
                <a:gdLst>
                  <a:gd name="T0" fmla="*/ 10 w 57"/>
                  <a:gd name="T1" fmla="*/ 8 h 32"/>
                  <a:gd name="T2" fmla="*/ 14 w 57"/>
                  <a:gd name="T3" fmla="*/ 4 h 32"/>
                  <a:gd name="T4" fmla="*/ 30 w 57"/>
                  <a:gd name="T5" fmla="*/ 0 h 32"/>
                  <a:gd name="T6" fmla="*/ 37 w 57"/>
                  <a:gd name="T7" fmla="*/ 0 h 32"/>
                  <a:gd name="T8" fmla="*/ 41 w 57"/>
                  <a:gd name="T9" fmla="*/ 8 h 32"/>
                  <a:gd name="T10" fmla="*/ 47 w 57"/>
                  <a:gd name="T11" fmla="*/ 12 h 32"/>
                  <a:gd name="T12" fmla="*/ 57 w 57"/>
                  <a:gd name="T13" fmla="*/ 12 h 32"/>
                  <a:gd name="T14" fmla="*/ 51 w 57"/>
                  <a:gd name="T15" fmla="*/ 20 h 32"/>
                  <a:gd name="T16" fmla="*/ 37 w 57"/>
                  <a:gd name="T17" fmla="*/ 28 h 32"/>
                  <a:gd name="T18" fmla="*/ 26 w 57"/>
                  <a:gd name="T19" fmla="*/ 32 h 32"/>
                  <a:gd name="T20" fmla="*/ 26 w 57"/>
                  <a:gd name="T21" fmla="*/ 20 h 32"/>
                  <a:gd name="T22" fmla="*/ 18 w 57"/>
                  <a:gd name="T23" fmla="*/ 20 h 32"/>
                  <a:gd name="T24" fmla="*/ 10 w 57"/>
                  <a:gd name="T25" fmla="*/ 22 h 32"/>
                  <a:gd name="T26" fmla="*/ 4 w 57"/>
                  <a:gd name="T27" fmla="*/ 28 h 32"/>
                  <a:gd name="T28" fmla="*/ 0 w 57"/>
                  <a:gd name="T29" fmla="*/ 20 h 32"/>
                  <a:gd name="T30" fmla="*/ 6 w 57"/>
                  <a:gd name="T31" fmla="*/ 14 h 32"/>
                  <a:gd name="T32" fmla="*/ 10 w 57"/>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32">
                    <a:moveTo>
                      <a:pt x="10" y="8"/>
                    </a:moveTo>
                    <a:lnTo>
                      <a:pt x="14" y="4"/>
                    </a:lnTo>
                    <a:lnTo>
                      <a:pt x="30" y="0"/>
                    </a:lnTo>
                    <a:lnTo>
                      <a:pt x="37" y="0"/>
                    </a:lnTo>
                    <a:lnTo>
                      <a:pt x="41" y="8"/>
                    </a:lnTo>
                    <a:lnTo>
                      <a:pt x="47" y="12"/>
                    </a:lnTo>
                    <a:lnTo>
                      <a:pt x="57" y="12"/>
                    </a:lnTo>
                    <a:lnTo>
                      <a:pt x="51" y="20"/>
                    </a:lnTo>
                    <a:lnTo>
                      <a:pt x="37" y="28"/>
                    </a:lnTo>
                    <a:lnTo>
                      <a:pt x="26" y="32"/>
                    </a:lnTo>
                    <a:lnTo>
                      <a:pt x="26" y="20"/>
                    </a:lnTo>
                    <a:lnTo>
                      <a:pt x="18" y="20"/>
                    </a:lnTo>
                    <a:lnTo>
                      <a:pt x="10" y="22"/>
                    </a:lnTo>
                    <a:lnTo>
                      <a:pt x="4" y="28"/>
                    </a:lnTo>
                    <a:lnTo>
                      <a:pt x="0" y="20"/>
                    </a:lnTo>
                    <a:lnTo>
                      <a:pt x="6" y="14"/>
                    </a:lnTo>
                    <a:lnTo>
                      <a:pt x="10" y="8"/>
                    </a:lnTo>
                    <a:close/>
                  </a:path>
                </a:pathLst>
              </a:custGeom>
              <a:grpFill/>
              <a:ln w="8001" cap="rnd">
                <a:solidFill>
                  <a:schemeClr val="accent5"/>
                </a:solidFill>
                <a:prstDash val="solid"/>
                <a:round/>
                <a:headEnd/>
                <a:tailEnd/>
              </a:ln>
            </p:spPr>
            <p:txBody>
              <a:bodyPr/>
              <a:lstStyle/>
              <a:p>
                <a:pPr>
                  <a:defRPr/>
                </a:pPr>
                <a:endParaRPr lang="en-GB" dirty="0"/>
              </a:p>
            </p:txBody>
          </p:sp>
        </p:grpSp>
      </p:grpSp>
      <p:grpSp>
        <p:nvGrpSpPr>
          <p:cNvPr id="1379" name="Armenien">
            <a:extLst>
              <a:ext uri="{FF2B5EF4-FFF2-40B4-BE49-F238E27FC236}">
                <a16:creationId xmlns:a16="http://schemas.microsoft.com/office/drawing/2014/main" id="{CEC5770B-4C7A-4D09-AF31-937D8D9ABAF7}"/>
              </a:ext>
            </a:extLst>
          </p:cNvPr>
          <p:cNvGrpSpPr>
            <a:grpSpLocks/>
          </p:cNvGrpSpPr>
          <p:nvPr/>
        </p:nvGrpSpPr>
        <p:grpSpPr bwMode="auto">
          <a:xfrm>
            <a:off x="7789969" y="3421596"/>
            <a:ext cx="80069" cy="69611"/>
            <a:chOff x="3333" y="2202"/>
            <a:chExt cx="58" cy="47"/>
          </a:xfrm>
          <a:solidFill>
            <a:schemeClr val="bg2"/>
          </a:solidFill>
        </p:grpSpPr>
        <p:sp>
          <p:nvSpPr>
            <p:cNvPr id="1380" name="Freeform 556">
              <a:extLst>
                <a:ext uri="{FF2B5EF4-FFF2-40B4-BE49-F238E27FC236}">
                  <a16:creationId xmlns:a16="http://schemas.microsoft.com/office/drawing/2014/main" id="{D4FF6C82-9831-47F2-8544-C176B54FE58E}"/>
                </a:ext>
              </a:extLst>
            </p:cNvPr>
            <p:cNvSpPr>
              <a:spLocks/>
            </p:cNvSpPr>
            <p:nvPr/>
          </p:nvSpPr>
          <p:spPr bwMode="auto">
            <a:xfrm>
              <a:off x="3341" y="2202"/>
              <a:ext cx="50" cy="43"/>
            </a:xfrm>
            <a:custGeom>
              <a:avLst/>
              <a:gdLst>
                <a:gd name="T0" fmla="*/ 0 w 50"/>
                <a:gd name="T1" fmla="*/ 5 h 43"/>
                <a:gd name="T2" fmla="*/ 5 w 50"/>
                <a:gd name="T3" fmla="*/ 4 h 43"/>
                <a:gd name="T4" fmla="*/ 15 w 50"/>
                <a:gd name="T5" fmla="*/ 0 h 43"/>
                <a:gd name="T6" fmla="*/ 23 w 50"/>
                <a:gd name="T7" fmla="*/ 0 h 43"/>
                <a:gd name="T8" fmla="*/ 27 w 50"/>
                <a:gd name="T9" fmla="*/ 4 h 43"/>
                <a:gd name="T10" fmla="*/ 29 w 50"/>
                <a:gd name="T11" fmla="*/ 9 h 43"/>
                <a:gd name="T12" fmla="*/ 31 w 50"/>
                <a:gd name="T13" fmla="*/ 17 h 43"/>
                <a:gd name="T14" fmla="*/ 35 w 50"/>
                <a:gd name="T15" fmla="*/ 23 h 43"/>
                <a:gd name="T16" fmla="*/ 39 w 50"/>
                <a:gd name="T17" fmla="*/ 27 h 43"/>
                <a:gd name="T18" fmla="*/ 45 w 50"/>
                <a:gd name="T19" fmla="*/ 29 h 43"/>
                <a:gd name="T20" fmla="*/ 48 w 50"/>
                <a:gd name="T21" fmla="*/ 33 h 43"/>
                <a:gd name="T22" fmla="*/ 50 w 50"/>
                <a:gd name="T23" fmla="*/ 37 h 43"/>
                <a:gd name="T24" fmla="*/ 48 w 50"/>
                <a:gd name="T25" fmla="*/ 43 h 43"/>
                <a:gd name="T26" fmla="*/ 41 w 50"/>
                <a:gd name="T27" fmla="*/ 41 h 43"/>
                <a:gd name="T28" fmla="*/ 39 w 50"/>
                <a:gd name="T29" fmla="*/ 33 h 43"/>
                <a:gd name="T30" fmla="*/ 33 w 50"/>
                <a:gd name="T31" fmla="*/ 31 h 43"/>
                <a:gd name="T32" fmla="*/ 27 w 50"/>
                <a:gd name="T33" fmla="*/ 27 h 43"/>
                <a:gd name="T34" fmla="*/ 19 w 50"/>
                <a:gd name="T35" fmla="*/ 27 h 43"/>
                <a:gd name="T36" fmla="*/ 17 w 50"/>
                <a:gd name="T37" fmla="*/ 31 h 43"/>
                <a:gd name="T38" fmla="*/ 11 w 50"/>
                <a:gd name="T39" fmla="*/ 27 h 43"/>
                <a:gd name="T40" fmla="*/ 0 w 50"/>
                <a:gd name="T41" fmla="*/ 27 h 43"/>
                <a:gd name="T42" fmla="*/ 0 w 50"/>
                <a:gd name="T43" fmla="*/ 15 h 43"/>
                <a:gd name="T44" fmla="*/ 0 w 50"/>
                <a:gd name="T45" fmla="*/ 5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 h="43">
                  <a:moveTo>
                    <a:pt x="0" y="5"/>
                  </a:moveTo>
                  <a:lnTo>
                    <a:pt x="5" y="4"/>
                  </a:lnTo>
                  <a:lnTo>
                    <a:pt x="15" y="0"/>
                  </a:lnTo>
                  <a:lnTo>
                    <a:pt x="23" y="0"/>
                  </a:lnTo>
                  <a:lnTo>
                    <a:pt x="27" y="4"/>
                  </a:lnTo>
                  <a:lnTo>
                    <a:pt x="29" y="9"/>
                  </a:lnTo>
                  <a:lnTo>
                    <a:pt x="31" y="17"/>
                  </a:lnTo>
                  <a:lnTo>
                    <a:pt x="35" y="23"/>
                  </a:lnTo>
                  <a:lnTo>
                    <a:pt x="39" y="27"/>
                  </a:lnTo>
                  <a:lnTo>
                    <a:pt x="45" y="29"/>
                  </a:lnTo>
                  <a:lnTo>
                    <a:pt x="48" y="33"/>
                  </a:lnTo>
                  <a:lnTo>
                    <a:pt x="50" y="37"/>
                  </a:lnTo>
                  <a:lnTo>
                    <a:pt x="48" y="43"/>
                  </a:lnTo>
                  <a:lnTo>
                    <a:pt x="41" y="41"/>
                  </a:lnTo>
                  <a:lnTo>
                    <a:pt x="39" y="33"/>
                  </a:lnTo>
                  <a:lnTo>
                    <a:pt x="33" y="31"/>
                  </a:lnTo>
                  <a:lnTo>
                    <a:pt x="27" y="27"/>
                  </a:lnTo>
                  <a:lnTo>
                    <a:pt x="19" y="27"/>
                  </a:lnTo>
                  <a:lnTo>
                    <a:pt x="17" y="31"/>
                  </a:lnTo>
                  <a:lnTo>
                    <a:pt x="11" y="27"/>
                  </a:lnTo>
                  <a:lnTo>
                    <a:pt x="0" y="27"/>
                  </a:lnTo>
                  <a:lnTo>
                    <a:pt x="0" y="15"/>
                  </a:lnTo>
                  <a:lnTo>
                    <a:pt x="0" y="5"/>
                  </a:lnTo>
                  <a:close/>
                </a:path>
              </a:pathLst>
            </a:custGeom>
            <a:grpFill/>
            <a:ln w="9525">
              <a:solidFill>
                <a:schemeClr val="bg2"/>
              </a:solidFill>
              <a:round/>
              <a:headEnd/>
              <a:tailEnd/>
            </a:ln>
          </p:spPr>
          <p:txBody>
            <a:bodyPr/>
            <a:lstStyle/>
            <a:p>
              <a:pPr>
                <a:defRPr/>
              </a:pPr>
              <a:endParaRPr lang="en-GB" dirty="0"/>
            </a:p>
          </p:txBody>
        </p:sp>
        <p:sp>
          <p:nvSpPr>
            <p:cNvPr id="1381" name="Freeform 557">
              <a:extLst>
                <a:ext uri="{FF2B5EF4-FFF2-40B4-BE49-F238E27FC236}">
                  <a16:creationId xmlns:a16="http://schemas.microsoft.com/office/drawing/2014/main" id="{1584A2D5-D13F-4E5D-9CA7-9301C7864E8C}"/>
                </a:ext>
              </a:extLst>
            </p:cNvPr>
            <p:cNvSpPr>
              <a:spLocks/>
            </p:cNvSpPr>
            <p:nvPr/>
          </p:nvSpPr>
          <p:spPr bwMode="auto">
            <a:xfrm>
              <a:off x="3333" y="2206"/>
              <a:ext cx="50" cy="43"/>
            </a:xfrm>
            <a:custGeom>
              <a:avLst/>
              <a:gdLst>
                <a:gd name="T0" fmla="*/ 0 w 50"/>
                <a:gd name="T1" fmla="*/ 5 h 43"/>
                <a:gd name="T2" fmla="*/ 5 w 50"/>
                <a:gd name="T3" fmla="*/ 4 h 43"/>
                <a:gd name="T4" fmla="*/ 15 w 50"/>
                <a:gd name="T5" fmla="*/ 0 h 43"/>
                <a:gd name="T6" fmla="*/ 23 w 50"/>
                <a:gd name="T7" fmla="*/ 0 h 43"/>
                <a:gd name="T8" fmla="*/ 27 w 50"/>
                <a:gd name="T9" fmla="*/ 4 h 43"/>
                <a:gd name="T10" fmla="*/ 29 w 50"/>
                <a:gd name="T11" fmla="*/ 9 h 43"/>
                <a:gd name="T12" fmla="*/ 31 w 50"/>
                <a:gd name="T13" fmla="*/ 17 h 43"/>
                <a:gd name="T14" fmla="*/ 35 w 50"/>
                <a:gd name="T15" fmla="*/ 23 h 43"/>
                <a:gd name="T16" fmla="*/ 39 w 50"/>
                <a:gd name="T17" fmla="*/ 27 h 43"/>
                <a:gd name="T18" fmla="*/ 45 w 50"/>
                <a:gd name="T19" fmla="*/ 29 h 43"/>
                <a:gd name="T20" fmla="*/ 48 w 50"/>
                <a:gd name="T21" fmla="*/ 33 h 43"/>
                <a:gd name="T22" fmla="*/ 50 w 50"/>
                <a:gd name="T23" fmla="*/ 37 h 43"/>
                <a:gd name="T24" fmla="*/ 48 w 50"/>
                <a:gd name="T25" fmla="*/ 43 h 43"/>
                <a:gd name="T26" fmla="*/ 41 w 50"/>
                <a:gd name="T27" fmla="*/ 41 h 43"/>
                <a:gd name="T28" fmla="*/ 39 w 50"/>
                <a:gd name="T29" fmla="*/ 33 h 43"/>
                <a:gd name="T30" fmla="*/ 33 w 50"/>
                <a:gd name="T31" fmla="*/ 31 h 43"/>
                <a:gd name="T32" fmla="*/ 27 w 50"/>
                <a:gd name="T33" fmla="*/ 27 h 43"/>
                <a:gd name="T34" fmla="*/ 19 w 50"/>
                <a:gd name="T35" fmla="*/ 27 h 43"/>
                <a:gd name="T36" fmla="*/ 17 w 50"/>
                <a:gd name="T37" fmla="*/ 31 h 43"/>
                <a:gd name="T38" fmla="*/ 11 w 50"/>
                <a:gd name="T39" fmla="*/ 27 h 43"/>
                <a:gd name="T40" fmla="*/ 0 w 50"/>
                <a:gd name="T41" fmla="*/ 27 h 43"/>
                <a:gd name="T42" fmla="*/ 0 w 50"/>
                <a:gd name="T43" fmla="*/ 15 h 43"/>
                <a:gd name="T44" fmla="*/ 0 w 50"/>
                <a:gd name="T45" fmla="*/ 5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 h="43">
                  <a:moveTo>
                    <a:pt x="0" y="5"/>
                  </a:moveTo>
                  <a:lnTo>
                    <a:pt x="5" y="4"/>
                  </a:lnTo>
                  <a:lnTo>
                    <a:pt x="15" y="0"/>
                  </a:lnTo>
                  <a:lnTo>
                    <a:pt x="23" y="0"/>
                  </a:lnTo>
                  <a:lnTo>
                    <a:pt x="27" y="4"/>
                  </a:lnTo>
                  <a:lnTo>
                    <a:pt x="29" y="9"/>
                  </a:lnTo>
                  <a:lnTo>
                    <a:pt x="31" y="17"/>
                  </a:lnTo>
                  <a:lnTo>
                    <a:pt x="35" y="23"/>
                  </a:lnTo>
                  <a:lnTo>
                    <a:pt x="39" y="27"/>
                  </a:lnTo>
                  <a:lnTo>
                    <a:pt x="45" y="29"/>
                  </a:lnTo>
                  <a:lnTo>
                    <a:pt x="48" y="33"/>
                  </a:lnTo>
                  <a:lnTo>
                    <a:pt x="50" y="37"/>
                  </a:lnTo>
                  <a:lnTo>
                    <a:pt x="48" y="43"/>
                  </a:lnTo>
                  <a:lnTo>
                    <a:pt x="41" y="41"/>
                  </a:lnTo>
                  <a:lnTo>
                    <a:pt x="39" y="33"/>
                  </a:lnTo>
                  <a:lnTo>
                    <a:pt x="33" y="31"/>
                  </a:lnTo>
                  <a:lnTo>
                    <a:pt x="27" y="27"/>
                  </a:lnTo>
                  <a:lnTo>
                    <a:pt x="19" y="27"/>
                  </a:lnTo>
                  <a:lnTo>
                    <a:pt x="17" y="31"/>
                  </a:lnTo>
                  <a:lnTo>
                    <a:pt x="11" y="27"/>
                  </a:lnTo>
                  <a:lnTo>
                    <a:pt x="0" y="27"/>
                  </a:lnTo>
                  <a:lnTo>
                    <a:pt x="0" y="15"/>
                  </a:lnTo>
                  <a:lnTo>
                    <a:pt x="0" y="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382" name="Aserbajdsjan">
            <a:extLst>
              <a:ext uri="{FF2B5EF4-FFF2-40B4-BE49-F238E27FC236}">
                <a16:creationId xmlns:a16="http://schemas.microsoft.com/office/drawing/2014/main" id="{B77B3ED6-8331-4BCB-A8AF-0E8405330C58}"/>
              </a:ext>
            </a:extLst>
          </p:cNvPr>
          <p:cNvGrpSpPr>
            <a:grpSpLocks/>
          </p:cNvGrpSpPr>
          <p:nvPr/>
        </p:nvGrpSpPr>
        <p:grpSpPr>
          <a:xfrm>
            <a:off x="7813437" y="3409747"/>
            <a:ext cx="121484" cy="94789"/>
            <a:chOff x="5303838" y="3114675"/>
            <a:chExt cx="139700" cy="101600"/>
          </a:xfrm>
          <a:solidFill>
            <a:schemeClr val="bg2"/>
          </a:solidFill>
        </p:grpSpPr>
        <p:grpSp>
          <p:nvGrpSpPr>
            <p:cNvPr id="1383" name="Aserbajdsjan">
              <a:extLst>
                <a:ext uri="{FF2B5EF4-FFF2-40B4-BE49-F238E27FC236}">
                  <a16:creationId xmlns:a16="http://schemas.microsoft.com/office/drawing/2014/main" id="{DC7311A5-3DFF-4DB5-A010-B1E6CCCC7150}"/>
                </a:ext>
              </a:extLst>
            </p:cNvPr>
            <p:cNvGrpSpPr>
              <a:grpSpLocks/>
            </p:cNvGrpSpPr>
            <p:nvPr/>
          </p:nvGrpSpPr>
          <p:grpSpPr bwMode="auto">
            <a:xfrm>
              <a:off x="5313363" y="3114675"/>
              <a:ext cx="130175" cy="101600"/>
              <a:chOff x="3356" y="2194"/>
              <a:chExt cx="82" cy="64"/>
            </a:xfrm>
            <a:grpFill/>
          </p:grpSpPr>
          <p:sp>
            <p:nvSpPr>
              <p:cNvPr id="1387" name="Freeform 559">
                <a:extLst>
                  <a:ext uri="{FF2B5EF4-FFF2-40B4-BE49-F238E27FC236}">
                    <a16:creationId xmlns:a16="http://schemas.microsoft.com/office/drawing/2014/main" id="{3A054B12-DD12-4353-BD74-F8D50BE2C3A4}"/>
                  </a:ext>
                </a:extLst>
              </p:cNvPr>
              <p:cNvSpPr>
                <a:spLocks/>
              </p:cNvSpPr>
              <p:nvPr/>
            </p:nvSpPr>
            <p:spPr bwMode="auto">
              <a:xfrm>
                <a:off x="3356" y="2194"/>
                <a:ext cx="82" cy="64"/>
              </a:xfrm>
              <a:custGeom>
                <a:avLst/>
                <a:gdLst>
                  <a:gd name="T0" fmla="*/ 20 w 82"/>
                  <a:gd name="T1" fmla="*/ 0 h 64"/>
                  <a:gd name="T2" fmla="*/ 25 w 82"/>
                  <a:gd name="T3" fmla="*/ 2 h 64"/>
                  <a:gd name="T4" fmla="*/ 31 w 82"/>
                  <a:gd name="T5" fmla="*/ 8 h 64"/>
                  <a:gd name="T6" fmla="*/ 41 w 82"/>
                  <a:gd name="T7" fmla="*/ 14 h 64"/>
                  <a:gd name="T8" fmla="*/ 45 w 82"/>
                  <a:gd name="T9" fmla="*/ 12 h 64"/>
                  <a:gd name="T10" fmla="*/ 51 w 82"/>
                  <a:gd name="T11" fmla="*/ 6 h 64"/>
                  <a:gd name="T12" fmla="*/ 55 w 82"/>
                  <a:gd name="T13" fmla="*/ 2 h 64"/>
                  <a:gd name="T14" fmla="*/ 59 w 82"/>
                  <a:gd name="T15" fmla="*/ 8 h 64"/>
                  <a:gd name="T16" fmla="*/ 65 w 82"/>
                  <a:gd name="T17" fmla="*/ 19 h 64"/>
                  <a:gd name="T18" fmla="*/ 68 w 82"/>
                  <a:gd name="T19" fmla="*/ 23 h 64"/>
                  <a:gd name="T20" fmla="*/ 78 w 82"/>
                  <a:gd name="T21" fmla="*/ 27 h 64"/>
                  <a:gd name="T22" fmla="*/ 82 w 82"/>
                  <a:gd name="T23" fmla="*/ 29 h 64"/>
                  <a:gd name="T24" fmla="*/ 82 w 82"/>
                  <a:gd name="T25" fmla="*/ 35 h 64"/>
                  <a:gd name="T26" fmla="*/ 70 w 82"/>
                  <a:gd name="T27" fmla="*/ 35 h 64"/>
                  <a:gd name="T28" fmla="*/ 66 w 82"/>
                  <a:gd name="T29" fmla="*/ 37 h 64"/>
                  <a:gd name="T30" fmla="*/ 65 w 82"/>
                  <a:gd name="T31" fmla="*/ 43 h 64"/>
                  <a:gd name="T32" fmla="*/ 66 w 82"/>
                  <a:gd name="T33" fmla="*/ 46 h 64"/>
                  <a:gd name="T34" fmla="*/ 66 w 82"/>
                  <a:gd name="T35" fmla="*/ 48 h 64"/>
                  <a:gd name="T36" fmla="*/ 66 w 82"/>
                  <a:gd name="T37" fmla="*/ 50 h 64"/>
                  <a:gd name="T38" fmla="*/ 66 w 82"/>
                  <a:gd name="T39" fmla="*/ 52 h 64"/>
                  <a:gd name="T40" fmla="*/ 59 w 82"/>
                  <a:gd name="T41" fmla="*/ 52 h 64"/>
                  <a:gd name="T42" fmla="*/ 59 w 82"/>
                  <a:gd name="T43" fmla="*/ 56 h 64"/>
                  <a:gd name="T44" fmla="*/ 59 w 82"/>
                  <a:gd name="T45" fmla="*/ 60 h 64"/>
                  <a:gd name="T46" fmla="*/ 59 w 82"/>
                  <a:gd name="T47" fmla="*/ 64 h 64"/>
                  <a:gd name="T48" fmla="*/ 51 w 82"/>
                  <a:gd name="T49" fmla="*/ 64 h 64"/>
                  <a:gd name="T50" fmla="*/ 45 w 82"/>
                  <a:gd name="T51" fmla="*/ 60 h 64"/>
                  <a:gd name="T52" fmla="*/ 51 w 82"/>
                  <a:gd name="T53" fmla="*/ 56 h 64"/>
                  <a:gd name="T54" fmla="*/ 47 w 82"/>
                  <a:gd name="T55" fmla="*/ 50 h 64"/>
                  <a:gd name="T56" fmla="*/ 47 w 82"/>
                  <a:gd name="T57" fmla="*/ 43 h 64"/>
                  <a:gd name="T58" fmla="*/ 43 w 82"/>
                  <a:gd name="T59" fmla="*/ 41 h 64"/>
                  <a:gd name="T60" fmla="*/ 41 w 82"/>
                  <a:gd name="T61" fmla="*/ 43 h 64"/>
                  <a:gd name="T62" fmla="*/ 37 w 82"/>
                  <a:gd name="T63" fmla="*/ 46 h 64"/>
                  <a:gd name="T64" fmla="*/ 31 w 82"/>
                  <a:gd name="T65" fmla="*/ 50 h 64"/>
                  <a:gd name="T66" fmla="*/ 25 w 82"/>
                  <a:gd name="T67" fmla="*/ 54 h 64"/>
                  <a:gd name="T68" fmla="*/ 27 w 82"/>
                  <a:gd name="T69" fmla="*/ 48 h 64"/>
                  <a:gd name="T70" fmla="*/ 25 w 82"/>
                  <a:gd name="T71" fmla="*/ 44 h 64"/>
                  <a:gd name="T72" fmla="*/ 12 w 82"/>
                  <a:gd name="T73" fmla="*/ 35 h 64"/>
                  <a:gd name="T74" fmla="*/ 6 w 82"/>
                  <a:gd name="T75" fmla="*/ 19 h 64"/>
                  <a:gd name="T76" fmla="*/ 4 w 82"/>
                  <a:gd name="T77" fmla="*/ 15 h 64"/>
                  <a:gd name="T78" fmla="*/ 0 w 82"/>
                  <a:gd name="T79" fmla="*/ 12 h 64"/>
                  <a:gd name="T80" fmla="*/ 6 w 82"/>
                  <a:gd name="T81" fmla="*/ 8 h 64"/>
                  <a:gd name="T82" fmla="*/ 12 w 82"/>
                  <a:gd name="T83" fmla="*/ 12 h 64"/>
                  <a:gd name="T84" fmla="*/ 18 w 82"/>
                  <a:gd name="T85" fmla="*/ 17 h 64"/>
                  <a:gd name="T86" fmla="*/ 24 w 82"/>
                  <a:gd name="T87" fmla="*/ 17 h 64"/>
                  <a:gd name="T88" fmla="*/ 25 w 82"/>
                  <a:gd name="T89" fmla="*/ 14 h 64"/>
                  <a:gd name="T90" fmla="*/ 22 w 82"/>
                  <a:gd name="T91" fmla="*/ 8 h 64"/>
                  <a:gd name="T92" fmla="*/ 16 w 82"/>
                  <a:gd name="T93" fmla="*/ 2 h 64"/>
                  <a:gd name="T94" fmla="*/ 20 w 82"/>
                  <a:gd name="T95" fmla="*/ 0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 h="64">
                    <a:moveTo>
                      <a:pt x="20" y="0"/>
                    </a:moveTo>
                    <a:lnTo>
                      <a:pt x="25" y="2"/>
                    </a:lnTo>
                    <a:lnTo>
                      <a:pt x="31" y="8"/>
                    </a:lnTo>
                    <a:lnTo>
                      <a:pt x="41" y="14"/>
                    </a:lnTo>
                    <a:lnTo>
                      <a:pt x="45" y="12"/>
                    </a:lnTo>
                    <a:lnTo>
                      <a:pt x="51" y="6"/>
                    </a:lnTo>
                    <a:lnTo>
                      <a:pt x="55" y="2"/>
                    </a:lnTo>
                    <a:lnTo>
                      <a:pt x="59" y="8"/>
                    </a:lnTo>
                    <a:lnTo>
                      <a:pt x="65" y="19"/>
                    </a:lnTo>
                    <a:lnTo>
                      <a:pt x="68" y="23"/>
                    </a:lnTo>
                    <a:lnTo>
                      <a:pt x="78" y="27"/>
                    </a:lnTo>
                    <a:lnTo>
                      <a:pt x="82" y="29"/>
                    </a:lnTo>
                    <a:lnTo>
                      <a:pt x="82" y="35"/>
                    </a:lnTo>
                    <a:lnTo>
                      <a:pt x="70" y="35"/>
                    </a:lnTo>
                    <a:lnTo>
                      <a:pt x="66" y="37"/>
                    </a:lnTo>
                    <a:lnTo>
                      <a:pt x="65" y="43"/>
                    </a:lnTo>
                    <a:lnTo>
                      <a:pt x="66" y="46"/>
                    </a:lnTo>
                    <a:lnTo>
                      <a:pt x="66" y="48"/>
                    </a:lnTo>
                    <a:lnTo>
                      <a:pt x="66" y="50"/>
                    </a:lnTo>
                    <a:lnTo>
                      <a:pt x="66" y="52"/>
                    </a:lnTo>
                    <a:lnTo>
                      <a:pt x="59" y="52"/>
                    </a:lnTo>
                    <a:lnTo>
                      <a:pt x="59" y="56"/>
                    </a:lnTo>
                    <a:lnTo>
                      <a:pt x="59" y="60"/>
                    </a:lnTo>
                    <a:lnTo>
                      <a:pt x="59" y="64"/>
                    </a:lnTo>
                    <a:lnTo>
                      <a:pt x="51" y="64"/>
                    </a:lnTo>
                    <a:lnTo>
                      <a:pt x="45" y="60"/>
                    </a:lnTo>
                    <a:lnTo>
                      <a:pt x="51" y="56"/>
                    </a:lnTo>
                    <a:lnTo>
                      <a:pt x="47" y="50"/>
                    </a:lnTo>
                    <a:lnTo>
                      <a:pt x="47" y="43"/>
                    </a:lnTo>
                    <a:lnTo>
                      <a:pt x="43" y="41"/>
                    </a:lnTo>
                    <a:lnTo>
                      <a:pt x="41" y="43"/>
                    </a:lnTo>
                    <a:lnTo>
                      <a:pt x="37" y="46"/>
                    </a:lnTo>
                    <a:lnTo>
                      <a:pt x="31" y="50"/>
                    </a:lnTo>
                    <a:lnTo>
                      <a:pt x="25" y="54"/>
                    </a:lnTo>
                    <a:lnTo>
                      <a:pt x="27" y="48"/>
                    </a:lnTo>
                    <a:lnTo>
                      <a:pt x="25" y="44"/>
                    </a:lnTo>
                    <a:lnTo>
                      <a:pt x="12" y="35"/>
                    </a:lnTo>
                    <a:lnTo>
                      <a:pt x="6" y="19"/>
                    </a:lnTo>
                    <a:lnTo>
                      <a:pt x="4" y="15"/>
                    </a:lnTo>
                    <a:lnTo>
                      <a:pt x="0" y="12"/>
                    </a:lnTo>
                    <a:lnTo>
                      <a:pt x="6" y="8"/>
                    </a:lnTo>
                    <a:lnTo>
                      <a:pt x="12" y="12"/>
                    </a:lnTo>
                    <a:lnTo>
                      <a:pt x="18" y="17"/>
                    </a:lnTo>
                    <a:lnTo>
                      <a:pt x="24" y="17"/>
                    </a:lnTo>
                    <a:lnTo>
                      <a:pt x="25" y="14"/>
                    </a:lnTo>
                    <a:lnTo>
                      <a:pt x="22" y="8"/>
                    </a:lnTo>
                    <a:lnTo>
                      <a:pt x="16" y="2"/>
                    </a:lnTo>
                    <a:lnTo>
                      <a:pt x="20" y="0"/>
                    </a:lnTo>
                    <a:close/>
                  </a:path>
                </a:pathLst>
              </a:custGeom>
              <a:grpFill/>
              <a:ln w="9525">
                <a:solidFill>
                  <a:schemeClr val="bg2"/>
                </a:solidFill>
                <a:round/>
                <a:headEnd/>
                <a:tailEnd/>
              </a:ln>
            </p:spPr>
            <p:txBody>
              <a:bodyPr/>
              <a:lstStyle/>
              <a:p>
                <a:pPr>
                  <a:defRPr/>
                </a:pPr>
                <a:endParaRPr lang="en-GB" dirty="0"/>
              </a:p>
            </p:txBody>
          </p:sp>
          <p:sp>
            <p:nvSpPr>
              <p:cNvPr id="1388" name="Freeform 560">
                <a:extLst>
                  <a:ext uri="{FF2B5EF4-FFF2-40B4-BE49-F238E27FC236}">
                    <a16:creationId xmlns:a16="http://schemas.microsoft.com/office/drawing/2014/main" id="{DE56D413-933E-4B60-86C1-2DBA26C2F9B6}"/>
                  </a:ext>
                </a:extLst>
              </p:cNvPr>
              <p:cNvSpPr>
                <a:spLocks/>
              </p:cNvSpPr>
              <p:nvPr/>
            </p:nvSpPr>
            <p:spPr bwMode="auto">
              <a:xfrm>
                <a:off x="3356" y="2194"/>
                <a:ext cx="82" cy="64"/>
              </a:xfrm>
              <a:custGeom>
                <a:avLst/>
                <a:gdLst>
                  <a:gd name="T0" fmla="*/ 20 w 82"/>
                  <a:gd name="T1" fmla="*/ 0 h 64"/>
                  <a:gd name="T2" fmla="*/ 25 w 82"/>
                  <a:gd name="T3" fmla="*/ 2 h 64"/>
                  <a:gd name="T4" fmla="*/ 31 w 82"/>
                  <a:gd name="T5" fmla="*/ 8 h 64"/>
                  <a:gd name="T6" fmla="*/ 41 w 82"/>
                  <a:gd name="T7" fmla="*/ 14 h 64"/>
                  <a:gd name="T8" fmla="*/ 45 w 82"/>
                  <a:gd name="T9" fmla="*/ 12 h 64"/>
                  <a:gd name="T10" fmla="*/ 51 w 82"/>
                  <a:gd name="T11" fmla="*/ 6 h 64"/>
                  <a:gd name="T12" fmla="*/ 55 w 82"/>
                  <a:gd name="T13" fmla="*/ 2 h 64"/>
                  <a:gd name="T14" fmla="*/ 59 w 82"/>
                  <a:gd name="T15" fmla="*/ 8 h 64"/>
                  <a:gd name="T16" fmla="*/ 65 w 82"/>
                  <a:gd name="T17" fmla="*/ 19 h 64"/>
                  <a:gd name="T18" fmla="*/ 68 w 82"/>
                  <a:gd name="T19" fmla="*/ 23 h 64"/>
                  <a:gd name="T20" fmla="*/ 78 w 82"/>
                  <a:gd name="T21" fmla="*/ 27 h 64"/>
                  <a:gd name="T22" fmla="*/ 82 w 82"/>
                  <a:gd name="T23" fmla="*/ 29 h 64"/>
                  <a:gd name="T24" fmla="*/ 82 w 82"/>
                  <a:gd name="T25" fmla="*/ 35 h 64"/>
                  <a:gd name="T26" fmla="*/ 70 w 82"/>
                  <a:gd name="T27" fmla="*/ 35 h 64"/>
                  <a:gd name="T28" fmla="*/ 66 w 82"/>
                  <a:gd name="T29" fmla="*/ 37 h 64"/>
                  <a:gd name="T30" fmla="*/ 65 w 82"/>
                  <a:gd name="T31" fmla="*/ 43 h 64"/>
                  <a:gd name="T32" fmla="*/ 66 w 82"/>
                  <a:gd name="T33" fmla="*/ 46 h 64"/>
                  <a:gd name="T34" fmla="*/ 66 w 82"/>
                  <a:gd name="T35" fmla="*/ 48 h 64"/>
                  <a:gd name="T36" fmla="*/ 66 w 82"/>
                  <a:gd name="T37" fmla="*/ 50 h 64"/>
                  <a:gd name="T38" fmla="*/ 66 w 82"/>
                  <a:gd name="T39" fmla="*/ 52 h 64"/>
                  <a:gd name="T40" fmla="*/ 59 w 82"/>
                  <a:gd name="T41" fmla="*/ 52 h 64"/>
                  <a:gd name="T42" fmla="*/ 59 w 82"/>
                  <a:gd name="T43" fmla="*/ 56 h 64"/>
                  <a:gd name="T44" fmla="*/ 59 w 82"/>
                  <a:gd name="T45" fmla="*/ 60 h 64"/>
                  <a:gd name="T46" fmla="*/ 59 w 82"/>
                  <a:gd name="T47" fmla="*/ 64 h 64"/>
                  <a:gd name="T48" fmla="*/ 51 w 82"/>
                  <a:gd name="T49" fmla="*/ 64 h 64"/>
                  <a:gd name="T50" fmla="*/ 45 w 82"/>
                  <a:gd name="T51" fmla="*/ 60 h 64"/>
                  <a:gd name="T52" fmla="*/ 51 w 82"/>
                  <a:gd name="T53" fmla="*/ 56 h 64"/>
                  <a:gd name="T54" fmla="*/ 47 w 82"/>
                  <a:gd name="T55" fmla="*/ 50 h 64"/>
                  <a:gd name="T56" fmla="*/ 47 w 82"/>
                  <a:gd name="T57" fmla="*/ 43 h 64"/>
                  <a:gd name="T58" fmla="*/ 43 w 82"/>
                  <a:gd name="T59" fmla="*/ 41 h 64"/>
                  <a:gd name="T60" fmla="*/ 41 w 82"/>
                  <a:gd name="T61" fmla="*/ 43 h 64"/>
                  <a:gd name="T62" fmla="*/ 37 w 82"/>
                  <a:gd name="T63" fmla="*/ 46 h 64"/>
                  <a:gd name="T64" fmla="*/ 31 w 82"/>
                  <a:gd name="T65" fmla="*/ 50 h 64"/>
                  <a:gd name="T66" fmla="*/ 25 w 82"/>
                  <a:gd name="T67" fmla="*/ 54 h 64"/>
                  <a:gd name="T68" fmla="*/ 27 w 82"/>
                  <a:gd name="T69" fmla="*/ 48 h 64"/>
                  <a:gd name="T70" fmla="*/ 25 w 82"/>
                  <a:gd name="T71" fmla="*/ 44 h 64"/>
                  <a:gd name="T72" fmla="*/ 12 w 82"/>
                  <a:gd name="T73" fmla="*/ 35 h 64"/>
                  <a:gd name="T74" fmla="*/ 6 w 82"/>
                  <a:gd name="T75" fmla="*/ 19 h 64"/>
                  <a:gd name="T76" fmla="*/ 4 w 82"/>
                  <a:gd name="T77" fmla="*/ 15 h 64"/>
                  <a:gd name="T78" fmla="*/ 0 w 82"/>
                  <a:gd name="T79" fmla="*/ 12 h 64"/>
                  <a:gd name="T80" fmla="*/ 6 w 82"/>
                  <a:gd name="T81" fmla="*/ 8 h 64"/>
                  <a:gd name="T82" fmla="*/ 12 w 82"/>
                  <a:gd name="T83" fmla="*/ 12 h 64"/>
                  <a:gd name="T84" fmla="*/ 18 w 82"/>
                  <a:gd name="T85" fmla="*/ 17 h 64"/>
                  <a:gd name="T86" fmla="*/ 24 w 82"/>
                  <a:gd name="T87" fmla="*/ 17 h 64"/>
                  <a:gd name="T88" fmla="*/ 25 w 82"/>
                  <a:gd name="T89" fmla="*/ 14 h 64"/>
                  <a:gd name="T90" fmla="*/ 22 w 82"/>
                  <a:gd name="T91" fmla="*/ 8 h 64"/>
                  <a:gd name="T92" fmla="*/ 16 w 82"/>
                  <a:gd name="T93" fmla="*/ 2 h 64"/>
                  <a:gd name="T94" fmla="*/ 20 w 82"/>
                  <a:gd name="T95" fmla="*/ 0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 h="64">
                    <a:moveTo>
                      <a:pt x="20" y="0"/>
                    </a:moveTo>
                    <a:lnTo>
                      <a:pt x="25" y="2"/>
                    </a:lnTo>
                    <a:lnTo>
                      <a:pt x="31" y="8"/>
                    </a:lnTo>
                    <a:lnTo>
                      <a:pt x="41" y="14"/>
                    </a:lnTo>
                    <a:lnTo>
                      <a:pt x="45" y="12"/>
                    </a:lnTo>
                    <a:lnTo>
                      <a:pt x="51" y="6"/>
                    </a:lnTo>
                    <a:lnTo>
                      <a:pt x="55" y="2"/>
                    </a:lnTo>
                    <a:lnTo>
                      <a:pt x="59" y="8"/>
                    </a:lnTo>
                    <a:lnTo>
                      <a:pt x="65" y="19"/>
                    </a:lnTo>
                    <a:lnTo>
                      <a:pt x="68" y="23"/>
                    </a:lnTo>
                    <a:lnTo>
                      <a:pt x="78" y="27"/>
                    </a:lnTo>
                    <a:lnTo>
                      <a:pt x="82" y="29"/>
                    </a:lnTo>
                    <a:lnTo>
                      <a:pt x="82" y="35"/>
                    </a:lnTo>
                    <a:lnTo>
                      <a:pt x="70" y="35"/>
                    </a:lnTo>
                    <a:lnTo>
                      <a:pt x="66" y="37"/>
                    </a:lnTo>
                    <a:lnTo>
                      <a:pt x="65" y="43"/>
                    </a:lnTo>
                    <a:lnTo>
                      <a:pt x="66" y="46"/>
                    </a:lnTo>
                    <a:lnTo>
                      <a:pt x="66" y="48"/>
                    </a:lnTo>
                    <a:lnTo>
                      <a:pt x="66" y="50"/>
                    </a:lnTo>
                    <a:lnTo>
                      <a:pt x="66" y="52"/>
                    </a:lnTo>
                    <a:lnTo>
                      <a:pt x="59" y="52"/>
                    </a:lnTo>
                    <a:lnTo>
                      <a:pt x="59" y="56"/>
                    </a:lnTo>
                    <a:lnTo>
                      <a:pt x="59" y="60"/>
                    </a:lnTo>
                    <a:lnTo>
                      <a:pt x="59" y="64"/>
                    </a:lnTo>
                    <a:lnTo>
                      <a:pt x="51" y="64"/>
                    </a:lnTo>
                    <a:lnTo>
                      <a:pt x="45" y="60"/>
                    </a:lnTo>
                    <a:lnTo>
                      <a:pt x="51" y="56"/>
                    </a:lnTo>
                    <a:lnTo>
                      <a:pt x="47" y="50"/>
                    </a:lnTo>
                    <a:lnTo>
                      <a:pt x="47" y="43"/>
                    </a:lnTo>
                    <a:lnTo>
                      <a:pt x="43" y="41"/>
                    </a:lnTo>
                    <a:lnTo>
                      <a:pt x="41" y="43"/>
                    </a:lnTo>
                    <a:lnTo>
                      <a:pt x="37" y="46"/>
                    </a:lnTo>
                    <a:lnTo>
                      <a:pt x="31" y="50"/>
                    </a:lnTo>
                    <a:lnTo>
                      <a:pt x="25" y="54"/>
                    </a:lnTo>
                    <a:lnTo>
                      <a:pt x="27" y="48"/>
                    </a:lnTo>
                    <a:lnTo>
                      <a:pt x="25" y="44"/>
                    </a:lnTo>
                    <a:lnTo>
                      <a:pt x="12" y="35"/>
                    </a:lnTo>
                    <a:lnTo>
                      <a:pt x="6" y="19"/>
                    </a:lnTo>
                    <a:lnTo>
                      <a:pt x="4" y="15"/>
                    </a:lnTo>
                    <a:lnTo>
                      <a:pt x="0" y="12"/>
                    </a:lnTo>
                    <a:lnTo>
                      <a:pt x="6" y="8"/>
                    </a:lnTo>
                    <a:lnTo>
                      <a:pt x="12" y="12"/>
                    </a:lnTo>
                    <a:lnTo>
                      <a:pt x="18" y="17"/>
                    </a:lnTo>
                    <a:lnTo>
                      <a:pt x="24" y="17"/>
                    </a:lnTo>
                    <a:lnTo>
                      <a:pt x="25" y="14"/>
                    </a:lnTo>
                    <a:lnTo>
                      <a:pt x="22" y="8"/>
                    </a:lnTo>
                    <a:lnTo>
                      <a:pt x="16" y="2"/>
                    </a:lnTo>
                    <a:lnTo>
                      <a:pt x="2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384" name="Aserbajdsjan">
              <a:extLst>
                <a:ext uri="{FF2B5EF4-FFF2-40B4-BE49-F238E27FC236}">
                  <a16:creationId xmlns:a16="http://schemas.microsoft.com/office/drawing/2014/main" id="{8BE9F98F-A2EF-4AF3-88B7-CCA9EBEAED20}"/>
                </a:ext>
              </a:extLst>
            </p:cNvPr>
            <p:cNvGrpSpPr>
              <a:grpSpLocks/>
            </p:cNvGrpSpPr>
            <p:nvPr/>
          </p:nvGrpSpPr>
          <p:grpSpPr bwMode="auto">
            <a:xfrm>
              <a:off x="5303838" y="3173413"/>
              <a:ext cx="46037" cy="33337"/>
              <a:chOff x="3350" y="2231"/>
              <a:chExt cx="29" cy="21"/>
            </a:xfrm>
            <a:grpFill/>
          </p:grpSpPr>
          <p:sp>
            <p:nvSpPr>
              <p:cNvPr id="1385" name="Freeform 607">
                <a:extLst>
                  <a:ext uri="{FF2B5EF4-FFF2-40B4-BE49-F238E27FC236}">
                    <a16:creationId xmlns:a16="http://schemas.microsoft.com/office/drawing/2014/main" id="{40D0CE3A-54A7-4C0F-AE55-7A5F6D195AAD}"/>
                  </a:ext>
                </a:extLst>
              </p:cNvPr>
              <p:cNvSpPr>
                <a:spLocks/>
              </p:cNvSpPr>
              <p:nvPr/>
            </p:nvSpPr>
            <p:spPr bwMode="auto">
              <a:xfrm>
                <a:off x="3350" y="2233"/>
                <a:ext cx="24" cy="19"/>
              </a:xfrm>
              <a:custGeom>
                <a:avLst/>
                <a:gdLst>
                  <a:gd name="T0" fmla="*/ 22 w 24"/>
                  <a:gd name="T1" fmla="*/ 19 h 19"/>
                  <a:gd name="T2" fmla="*/ 14 w 24"/>
                  <a:gd name="T3" fmla="*/ 15 h 19"/>
                  <a:gd name="T4" fmla="*/ 8 w 24"/>
                  <a:gd name="T5" fmla="*/ 12 h 19"/>
                  <a:gd name="T6" fmla="*/ 0 w 24"/>
                  <a:gd name="T7" fmla="*/ 4 h 19"/>
                  <a:gd name="T8" fmla="*/ 2 w 24"/>
                  <a:gd name="T9" fmla="*/ 0 h 19"/>
                  <a:gd name="T10" fmla="*/ 10 w 24"/>
                  <a:gd name="T11" fmla="*/ 0 h 19"/>
                  <a:gd name="T12" fmla="*/ 16 w 24"/>
                  <a:gd name="T13" fmla="*/ 4 h 19"/>
                  <a:gd name="T14" fmla="*/ 22 w 24"/>
                  <a:gd name="T15" fmla="*/ 6 h 19"/>
                  <a:gd name="T16" fmla="*/ 24 w 24"/>
                  <a:gd name="T17" fmla="*/ 13 h 19"/>
                  <a:gd name="T18" fmla="*/ 22 w 24"/>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9">
                    <a:moveTo>
                      <a:pt x="22" y="19"/>
                    </a:moveTo>
                    <a:lnTo>
                      <a:pt x="14" y="15"/>
                    </a:lnTo>
                    <a:lnTo>
                      <a:pt x="8" y="12"/>
                    </a:lnTo>
                    <a:lnTo>
                      <a:pt x="0" y="4"/>
                    </a:lnTo>
                    <a:lnTo>
                      <a:pt x="2" y="0"/>
                    </a:lnTo>
                    <a:lnTo>
                      <a:pt x="10" y="0"/>
                    </a:lnTo>
                    <a:lnTo>
                      <a:pt x="16" y="4"/>
                    </a:lnTo>
                    <a:lnTo>
                      <a:pt x="22" y="6"/>
                    </a:lnTo>
                    <a:lnTo>
                      <a:pt x="24" y="13"/>
                    </a:lnTo>
                    <a:lnTo>
                      <a:pt x="22" y="19"/>
                    </a:lnTo>
                    <a:close/>
                  </a:path>
                </a:pathLst>
              </a:custGeom>
              <a:grpFill/>
              <a:ln w="9525">
                <a:solidFill>
                  <a:schemeClr val="bg2"/>
                </a:solidFill>
                <a:round/>
                <a:headEnd/>
                <a:tailEnd/>
              </a:ln>
            </p:spPr>
            <p:txBody>
              <a:bodyPr/>
              <a:lstStyle/>
              <a:p>
                <a:pPr>
                  <a:defRPr/>
                </a:pPr>
                <a:endParaRPr lang="en-GB" dirty="0"/>
              </a:p>
            </p:txBody>
          </p:sp>
          <p:sp>
            <p:nvSpPr>
              <p:cNvPr id="1386" name="Freeform 608">
                <a:extLst>
                  <a:ext uri="{FF2B5EF4-FFF2-40B4-BE49-F238E27FC236}">
                    <a16:creationId xmlns:a16="http://schemas.microsoft.com/office/drawing/2014/main" id="{DC601561-E569-48E8-9E91-D423CBBC5803}"/>
                  </a:ext>
                </a:extLst>
              </p:cNvPr>
              <p:cNvSpPr>
                <a:spLocks/>
              </p:cNvSpPr>
              <p:nvPr/>
            </p:nvSpPr>
            <p:spPr bwMode="auto">
              <a:xfrm>
                <a:off x="3355" y="2231"/>
                <a:ext cx="24" cy="19"/>
              </a:xfrm>
              <a:custGeom>
                <a:avLst/>
                <a:gdLst>
                  <a:gd name="T0" fmla="*/ 22 w 24"/>
                  <a:gd name="T1" fmla="*/ 19 h 19"/>
                  <a:gd name="T2" fmla="*/ 14 w 24"/>
                  <a:gd name="T3" fmla="*/ 15 h 19"/>
                  <a:gd name="T4" fmla="*/ 8 w 24"/>
                  <a:gd name="T5" fmla="*/ 12 h 19"/>
                  <a:gd name="T6" fmla="*/ 0 w 24"/>
                  <a:gd name="T7" fmla="*/ 4 h 19"/>
                  <a:gd name="T8" fmla="*/ 2 w 24"/>
                  <a:gd name="T9" fmla="*/ 0 h 19"/>
                  <a:gd name="T10" fmla="*/ 10 w 24"/>
                  <a:gd name="T11" fmla="*/ 0 h 19"/>
                  <a:gd name="T12" fmla="*/ 16 w 24"/>
                  <a:gd name="T13" fmla="*/ 4 h 19"/>
                  <a:gd name="T14" fmla="*/ 22 w 24"/>
                  <a:gd name="T15" fmla="*/ 6 h 19"/>
                  <a:gd name="T16" fmla="*/ 24 w 24"/>
                  <a:gd name="T17" fmla="*/ 13 h 19"/>
                  <a:gd name="T18" fmla="*/ 22 w 24"/>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9">
                    <a:moveTo>
                      <a:pt x="22" y="19"/>
                    </a:moveTo>
                    <a:lnTo>
                      <a:pt x="14" y="15"/>
                    </a:lnTo>
                    <a:lnTo>
                      <a:pt x="8" y="12"/>
                    </a:lnTo>
                    <a:lnTo>
                      <a:pt x="0" y="4"/>
                    </a:lnTo>
                    <a:lnTo>
                      <a:pt x="2" y="0"/>
                    </a:lnTo>
                    <a:lnTo>
                      <a:pt x="10" y="0"/>
                    </a:lnTo>
                    <a:lnTo>
                      <a:pt x="16" y="4"/>
                    </a:lnTo>
                    <a:lnTo>
                      <a:pt x="22" y="6"/>
                    </a:lnTo>
                    <a:lnTo>
                      <a:pt x="24" y="13"/>
                    </a:lnTo>
                    <a:lnTo>
                      <a:pt x="22" y="19"/>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389" name="Georgien">
            <a:extLst>
              <a:ext uri="{FF2B5EF4-FFF2-40B4-BE49-F238E27FC236}">
                <a16:creationId xmlns:a16="http://schemas.microsoft.com/office/drawing/2014/main" id="{BA81B03C-DEB4-45F9-A09F-2628174308A6}"/>
              </a:ext>
            </a:extLst>
          </p:cNvPr>
          <p:cNvGrpSpPr>
            <a:grpSpLocks/>
          </p:cNvGrpSpPr>
          <p:nvPr/>
        </p:nvGrpSpPr>
        <p:grpSpPr bwMode="auto">
          <a:xfrm>
            <a:off x="7711280" y="3363835"/>
            <a:ext cx="144952" cy="71091"/>
            <a:chOff x="3276" y="2163"/>
            <a:chExt cx="105" cy="48"/>
          </a:xfrm>
          <a:solidFill>
            <a:schemeClr val="bg2"/>
          </a:solidFill>
        </p:grpSpPr>
        <p:sp>
          <p:nvSpPr>
            <p:cNvPr id="1390" name="Freeform 562">
              <a:extLst>
                <a:ext uri="{FF2B5EF4-FFF2-40B4-BE49-F238E27FC236}">
                  <a16:creationId xmlns:a16="http://schemas.microsoft.com/office/drawing/2014/main" id="{76635068-44A5-4729-B3B2-87C97FAF64BA}"/>
                </a:ext>
              </a:extLst>
            </p:cNvPr>
            <p:cNvSpPr>
              <a:spLocks/>
            </p:cNvSpPr>
            <p:nvPr/>
          </p:nvSpPr>
          <p:spPr bwMode="auto">
            <a:xfrm>
              <a:off x="3276" y="2163"/>
              <a:ext cx="105" cy="48"/>
            </a:xfrm>
            <a:custGeom>
              <a:avLst/>
              <a:gdLst>
                <a:gd name="T0" fmla="*/ 0 w 105"/>
                <a:gd name="T1" fmla="*/ 2 h 48"/>
                <a:gd name="T2" fmla="*/ 12 w 105"/>
                <a:gd name="T3" fmla="*/ 0 h 48"/>
                <a:gd name="T4" fmla="*/ 18 w 105"/>
                <a:gd name="T5" fmla="*/ 4 h 48"/>
                <a:gd name="T6" fmla="*/ 23 w 105"/>
                <a:gd name="T7" fmla="*/ 8 h 48"/>
                <a:gd name="T8" fmla="*/ 33 w 105"/>
                <a:gd name="T9" fmla="*/ 6 h 48"/>
                <a:gd name="T10" fmla="*/ 41 w 105"/>
                <a:gd name="T11" fmla="*/ 6 h 48"/>
                <a:gd name="T12" fmla="*/ 51 w 105"/>
                <a:gd name="T13" fmla="*/ 12 h 48"/>
                <a:gd name="T14" fmla="*/ 55 w 105"/>
                <a:gd name="T15" fmla="*/ 14 h 48"/>
                <a:gd name="T16" fmla="*/ 64 w 105"/>
                <a:gd name="T17" fmla="*/ 18 h 48"/>
                <a:gd name="T18" fmla="*/ 70 w 105"/>
                <a:gd name="T19" fmla="*/ 18 h 48"/>
                <a:gd name="T20" fmla="*/ 80 w 105"/>
                <a:gd name="T21" fmla="*/ 16 h 48"/>
                <a:gd name="T22" fmla="*/ 90 w 105"/>
                <a:gd name="T23" fmla="*/ 21 h 48"/>
                <a:gd name="T24" fmla="*/ 92 w 105"/>
                <a:gd name="T25" fmla="*/ 23 h 48"/>
                <a:gd name="T26" fmla="*/ 100 w 105"/>
                <a:gd name="T27" fmla="*/ 31 h 48"/>
                <a:gd name="T28" fmla="*/ 96 w 105"/>
                <a:gd name="T29" fmla="*/ 33 h 48"/>
                <a:gd name="T30" fmla="*/ 102 w 105"/>
                <a:gd name="T31" fmla="*/ 39 h 48"/>
                <a:gd name="T32" fmla="*/ 105 w 105"/>
                <a:gd name="T33" fmla="*/ 45 h 48"/>
                <a:gd name="T34" fmla="*/ 104 w 105"/>
                <a:gd name="T35" fmla="*/ 48 h 48"/>
                <a:gd name="T36" fmla="*/ 98 w 105"/>
                <a:gd name="T37" fmla="*/ 48 h 48"/>
                <a:gd name="T38" fmla="*/ 86 w 105"/>
                <a:gd name="T39" fmla="*/ 39 h 48"/>
                <a:gd name="T40" fmla="*/ 80 w 105"/>
                <a:gd name="T41" fmla="*/ 43 h 48"/>
                <a:gd name="T42" fmla="*/ 72 w 105"/>
                <a:gd name="T43" fmla="*/ 43 h 48"/>
                <a:gd name="T44" fmla="*/ 64 w 105"/>
                <a:gd name="T45" fmla="*/ 45 h 48"/>
                <a:gd name="T46" fmla="*/ 57 w 105"/>
                <a:gd name="T47" fmla="*/ 48 h 48"/>
                <a:gd name="T48" fmla="*/ 51 w 105"/>
                <a:gd name="T49" fmla="*/ 45 h 48"/>
                <a:gd name="T50" fmla="*/ 45 w 105"/>
                <a:gd name="T51" fmla="*/ 39 h 48"/>
                <a:gd name="T52" fmla="*/ 37 w 105"/>
                <a:gd name="T53" fmla="*/ 37 h 48"/>
                <a:gd name="T54" fmla="*/ 35 w 105"/>
                <a:gd name="T55" fmla="*/ 43 h 48"/>
                <a:gd name="T56" fmla="*/ 25 w 105"/>
                <a:gd name="T57" fmla="*/ 39 h 48"/>
                <a:gd name="T58" fmla="*/ 29 w 105"/>
                <a:gd name="T59" fmla="*/ 31 h 48"/>
                <a:gd name="T60" fmla="*/ 25 w 105"/>
                <a:gd name="T61" fmla="*/ 21 h 48"/>
                <a:gd name="T62" fmla="*/ 20 w 105"/>
                <a:gd name="T63" fmla="*/ 14 h 48"/>
                <a:gd name="T64" fmla="*/ 12 w 105"/>
                <a:gd name="T65" fmla="*/ 10 h 48"/>
                <a:gd name="T66" fmla="*/ 6 w 105"/>
                <a:gd name="T67" fmla="*/ 6 h 48"/>
                <a:gd name="T68" fmla="*/ 0 w 105"/>
                <a:gd name="T69" fmla="*/ 2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48">
                  <a:moveTo>
                    <a:pt x="0" y="2"/>
                  </a:moveTo>
                  <a:lnTo>
                    <a:pt x="12" y="0"/>
                  </a:lnTo>
                  <a:lnTo>
                    <a:pt x="18" y="4"/>
                  </a:lnTo>
                  <a:lnTo>
                    <a:pt x="23" y="8"/>
                  </a:lnTo>
                  <a:lnTo>
                    <a:pt x="33" y="6"/>
                  </a:lnTo>
                  <a:lnTo>
                    <a:pt x="41" y="6"/>
                  </a:lnTo>
                  <a:lnTo>
                    <a:pt x="51" y="12"/>
                  </a:lnTo>
                  <a:lnTo>
                    <a:pt x="55" y="14"/>
                  </a:lnTo>
                  <a:lnTo>
                    <a:pt x="64" y="18"/>
                  </a:lnTo>
                  <a:lnTo>
                    <a:pt x="70" y="18"/>
                  </a:lnTo>
                  <a:lnTo>
                    <a:pt x="80" y="16"/>
                  </a:lnTo>
                  <a:lnTo>
                    <a:pt x="90" y="21"/>
                  </a:lnTo>
                  <a:lnTo>
                    <a:pt x="92" y="23"/>
                  </a:lnTo>
                  <a:lnTo>
                    <a:pt x="100" y="31"/>
                  </a:lnTo>
                  <a:lnTo>
                    <a:pt x="96" y="33"/>
                  </a:lnTo>
                  <a:lnTo>
                    <a:pt x="102" y="39"/>
                  </a:lnTo>
                  <a:lnTo>
                    <a:pt x="105" y="45"/>
                  </a:lnTo>
                  <a:lnTo>
                    <a:pt x="104" y="48"/>
                  </a:lnTo>
                  <a:lnTo>
                    <a:pt x="98" y="48"/>
                  </a:lnTo>
                  <a:lnTo>
                    <a:pt x="86" y="39"/>
                  </a:lnTo>
                  <a:lnTo>
                    <a:pt x="80" y="43"/>
                  </a:lnTo>
                  <a:lnTo>
                    <a:pt x="72" y="43"/>
                  </a:lnTo>
                  <a:lnTo>
                    <a:pt x="64" y="45"/>
                  </a:lnTo>
                  <a:lnTo>
                    <a:pt x="57" y="48"/>
                  </a:lnTo>
                  <a:lnTo>
                    <a:pt x="51" y="45"/>
                  </a:lnTo>
                  <a:lnTo>
                    <a:pt x="45" y="39"/>
                  </a:lnTo>
                  <a:lnTo>
                    <a:pt x="37" y="37"/>
                  </a:lnTo>
                  <a:lnTo>
                    <a:pt x="35" y="43"/>
                  </a:lnTo>
                  <a:lnTo>
                    <a:pt x="25" y="39"/>
                  </a:lnTo>
                  <a:lnTo>
                    <a:pt x="29" y="31"/>
                  </a:lnTo>
                  <a:lnTo>
                    <a:pt x="25" y="21"/>
                  </a:lnTo>
                  <a:lnTo>
                    <a:pt x="20" y="14"/>
                  </a:lnTo>
                  <a:lnTo>
                    <a:pt x="12" y="10"/>
                  </a:lnTo>
                  <a:lnTo>
                    <a:pt x="6" y="6"/>
                  </a:lnTo>
                  <a:lnTo>
                    <a:pt x="0" y="2"/>
                  </a:lnTo>
                  <a:close/>
                </a:path>
              </a:pathLst>
            </a:custGeom>
            <a:grpFill/>
            <a:ln w="9525">
              <a:solidFill>
                <a:schemeClr val="bg2"/>
              </a:solidFill>
              <a:round/>
              <a:headEnd/>
              <a:tailEnd/>
            </a:ln>
          </p:spPr>
          <p:txBody>
            <a:bodyPr/>
            <a:lstStyle/>
            <a:p>
              <a:pPr>
                <a:defRPr/>
              </a:pPr>
              <a:endParaRPr lang="en-GB" dirty="0"/>
            </a:p>
          </p:txBody>
        </p:sp>
        <p:sp>
          <p:nvSpPr>
            <p:cNvPr id="1391" name="Freeform 563">
              <a:extLst>
                <a:ext uri="{FF2B5EF4-FFF2-40B4-BE49-F238E27FC236}">
                  <a16:creationId xmlns:a16="http://schemas.microsoft.com/office/drawing/2014/main" id="{4F158401-828F-4ADA-9AB5-3147BC62D31B}"/>
                </a:ext>
              </a:extLst>
            </p:cNvPr>
            <p:cNvSpPr>
              <a:spLocks/>
            </p:cNvSpPr>
            <p:nvPr/>
          </p:nvSpPr>
          <p:spPr bwMode="auto">
            <a:xfrm>
              <a:off x="3276" y="2163"/>
              <a:ext cx="105" cy="48"/>
            </a:xfrm>
            <a:custGeom>
              <a:avLst/>
              <a:gdLst>
                <a:gd name="T0" fmla="*/ 0 w 105"/>
                <a:gd name="T1" fmla="*/ 2 h 48"/>
                <a:gd name="T2" fmla="*/ 12 w 105"/>
                <a:gd name="T3" fmla="*/ 0 h 48"/>
                <a:gd name="T4" fmla="*/ 18 w 105"/>
                <a:gd name="T5" fmla="*/ 4 h 48"/>
                <a:gd name="T6" fmla="*/ 23 w 105"/>
                <a:gd name="T7" fmla="*/ 8 h 48"/>
                <a:gd name="T8" fmla="*/ 33 w 105"/>
                <a:gd name="T9" fmla="*/ 6 h 48"/>
                <a:gd name="T10" fmla="*/ 41 w 105"/>
                <a:gd name="T11" fmla="*/ 6 h 48"/>
                <a:gd name="T12" fmla="*/ 51 w 105"/>
                <a:gd name="T13" fmla="*/ 12 h 48"/>
                <a:gd name="T14" fmla="*/ 55 w 105"/>
                <a:gd name="T15" fmla="*/ 14 h 48"/>
                <a:gd name="T16" fmla="*/ 64 w 105"/>
                <a:gd name="T17" fmla="*/ 18 h 48"/>
                <a:gd name="T18" fmla="*/ 70 w 105"/>
                <a:gd name="T19" fmla="*/ 18 h 48"/>
                <a:gd name="T20" fmla="*/ 80 w 105"/>
                <a:gd name="T21" fmla="*/ 16 h 48"/>
                <a:gd name="T22" fmla="*/ 90 w 105"/>
                <a:gd name="T23" fmla="*/ 21 h 48"/>
                <a:gd name="T24" fmla="*/ 92 w 105"/>
                <a:gd name="T25" fmla="*/ 23 h 48"/>
                <a:gd name="T26" fmla="*/ 100 w 105"/>
                <a:gd name="T27" fmla="*/ 31 h 48"/>
                <a:gd name="T28" fmla="*/ 96 w 105"/>
                <a:gd name="T29" fmla="*/ 33 h 48"/>
                <a:gd name="T30" fmla="*/ 102 w 105"/>
                <a:gd name="T31" fmla="*/ 39 h 48"/>
                <a:gd name="T32" fmla="*/ 105 w 105"/>
                <a:gd name="T33" fmla="*/ 45 h 48"/>
                <a:gd name="T34" fmla="*/ 104 w 105"/>
                <a:gd name="T35" fmla="*/ 48 h 48"/>
                <a:gd name="T36" fmla="*/ 98 w 105"/>
                <a:gd name="T37" fmla="*/ 48 h 48"/>
                <a:gd name="T38" fmla="*/ 86 w 105"/>
                <a:gd name="T39" fmla="*/ 39 h 48"/>
                <a:gd name="T40" fmla="*/ 80 w 105"/>
                <a:gd name="T41" fmla="*/ 43 h 48"/>
                <a:gd name="T42" fmla="*/ 72 w 105"/>
                <a:gd name="T43" fmla="*/ 43 h 48"/>
                <a:gd name="T44" fmla="*/ 64 w 105"/>
                <a:gd name="T45" fmla="*/ 45 h 48"/>
                <a:gd name="T46" fmla="*/ 57 w 105"/>
                <a:gd name="T47" fmla="*/ 48 h 48"/>
                <a:gd name="T48" fmla="*/ 51 w 105"/>
                <a:gd name="T49" fmla="*/ 45 h 48"/>
                <a:gd name="T50" fmla="*/ 45 w 105"/>
                <a:gd name="T51" fmla="*/ 39 h 48"/>
                <a:gd name="T52" fmla="*/ 37 w 105"/>
                <a:gd name="T53" fmla="*/ 37 h 48"/>
                <a:gd name="T54" fmla="*/ 35 w 105"/>
                <a:gd name="T55" fmla="*/ 43 h 48"/>
                <a:gd name="T56" fmla="*/ 25 w 105"/>
                <a:gd name="T57" fmla="*/ 39 h 48"/>
                <a:gd name="T58" fmla="*/ 29 w 105"/>
                <a:gd name="T59" fmla="*/ 31 h 48"/>
                <a:gd name="T60" fmla="*/ 25 w 105"/>
                <a:gd name="T61" fmla="*/ 21 h 48"/>
                <a:gd name="T62" fmla="*/ 20 w 105"/>
                <a:gd name="T63" fmla="*/ 14 h 48"/>
                <a:gd name="T64" fmla="*/ 12 w 105"/>
                <a:gd name="T65" fmla="*/ 10 h 48"/>
                <a:gd name="T66" fmla="*/ 6 w 105"/>
                <a:gd name="T67" fmla="*/ 6 h 48"/>
                <a:gd name="T68" fmla="*/ 0 w 105"/>
                <a:gd name="T69" fmla="*/ 2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48">
                  <a:moveTo>
                    <a:pt x="0" y="2"/>
                  </a:moveTo>
                  <a:lnTo>
                    <a:pt x="12" y="0"/>
                  </a:lnTo>
                  <a:lnTo>
                    <a:pt x="18" y="4"/>
                  </a:lnTo>
                  <a:lnTo>
                    <a:pt x="23" y="8"/>
                  </a:lnTo>
                  <a:lnTo>
                    <a:pt x="33" y="6"/>
                  </a:lnTo>
                  <a:lnTo>
                    <a:pt x="41" y="6"/>
                  </a:lnTo>
                  <a:lnTo>
                    <a:pt x="51" y="12"/>
                  </a:lnTo>
                  <a:lnTo>
                    <a:pt x="55" y="14"/>
                  </a:lnTo>
                  <a:lnTo>
                    <a:pt x="64" y="18"/>
                  </a:lnTo>
                  <a:lnTo>
                    <a:pt x="70" y="18"/>
                  </a:lnTo>
                  <a:lnTo>
                    <a:pt x="80" y="16"/>
                  </a:lnTo>
                  <a:lnTo>
                    <a:pt x="90" y="21"/>
                  </a:lnTo>
                  <a:lnTo>
                    <a:pt x="92" y="23"/>
                  </a:lnTo>
                  <a:lnTo>
                    <a:pt x="100" y="31"/>
                  </a:lnTo>
                  <a:lnTo>
                    <a:pt x="96" y="33"/>
                  </a:lnTo>
                  <a:lnTo>
                    <a:pt x="102" y="39"/>
                  </a:lnTo>
                  <a:lnTo>
                    <a:pt x="105" y="45"/>
                  </a:lnTo>
                  <a:lnTo>
                    <a:pt x="104" y="48"/>
                  </a:lnTo>
                  <a:lnTo>
                    <a:pt x="98" y="48"/>
                  </a:lnTo>
                  <a:lnTo>
                    <a:pt x="86" y="39"/>
                  </a:lnTo>
                  <a:lnTo>
                    <a:pt x="80" y="43"/>
                  </a:lnTo>
                  <a:lnTo>
                    <a:pt x="72" y="43"/>
                  </a:lnTo>
                  <a:lnTo>
                    <a:pt x="64" y="45"/>
                  </a:lnTo>
                  <a:lnTo>
                    <a:pt x="57" y="48"/>
                  </a:lnTo>
                  <a:lnTo>
                    <a:pt x="51" y="45"/>
                  </a:lnTo>
                  <a:lnTo>
                    <a:pt x="45" y="39"/>
                  </a:lnTo>
                  <a:lnTo>
                    <a:pt x="37" y="37"/>
                  </a:lnTo>
                  <a:lnTo>
                    <a:pt x="35" y="43"/>
                  </a:lnTo>
                  <a:lnTo>
                    <a:pt x="25" y="39"/>
                  </a:lnTo>
                  <a:lnTo>
                    <a:pt x="29" y="31"/>
                  </a:lnTo>
                  <a:lnTo>
                    <a:pt x="25" y="21"/>
                  </a:lnTo>
                  <a:lnTo>
                    <a:pt x="20" y="14"/>
                  </a:lnTo>
                  <a:lnTo>
                    <a:pt x="12" y="10"/>
                  </a:lnTo>
                  <a:lnTo>
                    <a:pt x="6" y="6"/>
                  </a:lnTo>
                  <a:lnTo>
                    <a:pt x="0"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392" name="Turkmenistan">
            <a:extLst>
              <a:ext uri="{FF2B5EF4-FFF2-40B4-BE49-F238E27FC236}">
                <a16:creationId xmlns:a16="http://schemas.microsoft.com/office/drawing/2014/main" id="{D8158466-AB6B-4FB6-BD26-EC066C4C53E9}"/>
              </a:ext>
            </a:extLst>
          </p:cNvPr>
          <p:cNvGrpSpPr>
            <a:grpSpLocks/>
          </p:cNvGrpSpPr>
          <p:nvPr/>
        </p:nvGrpSpPr>
        <p:grpSpPr bwMode="auto">
          <a:xfrm>
            <a:off x="7983237" y="3390493"/>
            <a:ext cx="299568" cy="196982"/>
            <a:chOff x="3473" y="2181"/>
            <a:chExt cx="217" cy="133"/>
          </a:xfrm>
          <a:solidFill>
            <a:schemeClr val="bg2"/>
          </a:solidFill>
        </p:grpSpPr>
        <p:sp>
          <p:nvSpPr>
            <p:cNvPr id="1393" name="Freeform 565">
              <a:extLst>
                <a:ext uri="{FF2B5EF4-FFF2-40B4-BE49-F238E27FC236}">
                  <a16:creationId xmlns:a16="http://schemas.microsoft.com/office/drawing/2014/main" id="{7847A4DA-7B77-4519-9A75-D9B5A9D63BF8}"/>
                </a:ext>
              </a:extLst>
            </p:cNvPr>
            <p:cNvSpPr>
              <a:spLocks/>
            </p:cNvSpPr>
            <p:nvPr/>
          </p:nvSpPr>
          <p:spPr bwMode="auto">
            <a:xfrm>
              <a:off x="3473" y="2181"/>
              <a:ext cx="217" cy="133"/>
            </a:xfrm>
            <a:custGeom>
              <a:avLst/>
              <a:gdLst>
                <a:gd name="T0" fmla="*/ 20 w 217"/>
                <a:gd name="T1" fmla="*/ 100 h 133"/>
                <a:gd name="T2" fmla="*/ 18 w 217"/>
                <a:gd name="T3" fmla="*/ 77 h 133"/>
                <a:gd name="T4" fmla="*/ 24 w 217"/>
                <a:gd name="T5" fmla="*/ 69 h 133"/>
                <a:gd name="T6" fmla="*/ 12 w 217"/>
                <a:gd name="T7" fmla="*/ 54 h 133"/>
                <a:gd name="T8" fmla="*/ 8 w 217"/>
                <a:gd name="T9" fmla="*/ 48 h 133"/>
                <a:gd name="T10" fmla="*/ 0 w 217"/>
                <a:gd name="T11" fmla="*/ 50 h 133"/>
                <a:gd name="T12" fmla="*/ 0 w 217"/>
                <a:gd name="T13" fmla="*/ 42 h 133"/>
                <a:gd name="T14" fmla="*/ 6 w 217"/>
                <a:gd name="T15" fmla="*/ 34 h 133"/>
                <a:gd name="T16" fmla="*/ 12 w 217"/>
                <a:gd name="T17" fmla="*/ 38 h 133"/>
                <a:gd name="T18" fmla="*/ 28 w 217"/>
                <a:gd name="T19" fmla="*/ 38 h 133"/>
                <a:gd name="T20" fmla="*/ 33 w 217"/>
                <a:gd name="T21" fmla="*/ 31 h 133"/>
                <a:gd name="T22" fmla="*/ 26 w 217"/>
                <a:gd name="T23" fmla="*/ 23 h 133"/>
                <a:gd name="T24" fmla="*/ 20 w 217"/>
                <a:gd name="T25" fmla="*/ 15 h 133"/>
                <a:gd name="T26" fmla="*/ 14 w 217"/>
                <a:gd name="T27" fmla="*/ 9 h 133"/>
                <a:gd name="T28" fmla="*/ 4 w 217"/>
                <a:gd name="T29" fmla="*/ 13 h 133"/>
                <a:gd name="T30" fmla="*/ 2 w 217"/>
                <a:gd name="T31" fmla="*/ 27 h 133"/>
                <a:gd name="T32" fmla="*/ 0 w 217"/>
                <a:gd name="T33" fmla="*/ 21 h 133"/>
                <a:gd name="T34" fmla="*/ 0 w 217"/>
                <a:gd name="T35" fmla="*/ 11 h 133"/>
                <a:gd name="T36" fmla="*/ 10 w 217"/>
                <a:gd name="T37" fmla="*/ 5 h 133"/>
                <a:gd name="T38" fmla="*/ 24 w 217"/>
                <a:gd name="T39" fmla="*/ 4 h 133"/>
                <a:gd name="T40" fmla="*/ 35 w 217"/>
                <a:gd name="T41" fmla="*/ 11 h 133"/>
                <a:gd name="T42" fmla="*/ 43 w 217"/>
                <a:gd name="T43" fmla="*/ 25 h 133"/>
                <a:gd name="T44" fmla="*/ 53 w 217"/>
                <a:gd name="T45" fmla="*/ 27 h 133"/>
                <a:gd name="T46" fmla="*/ 67 w 217"/>
                <a:gd name="T47" fmla="*/ 25 h 133"/>
                <a:gd name="T48" fmla="*/ 67 w 217"/>
                <a:gd name="T49" fmla="*/ 13 h 133"/>
                <a:gd name="T50" fmla="*/ 94 w 217"/>
                <a:gd name="T51" fmla="*/ 0 h 133"/>
                <a:gd name="T52" fmla="*/ 100 w 217"/>
                <a:gd name="T53" fmla="*/ 5 h 133"/>
                <a:gd name="T54" fmla="*/ 113 w 217"/>
                <a:gd name="T55" fmla="*/ 8 h 133"/>
                <a:gd name="T56" fmla="*/ 115 w 217"/>
                <a:gd name="T57" fmla="*/ 11 h 133"/>
                <a:gd name="T58" fmla="*/ 115 w 217"/>
                <a:gd name="T59" fmla="*/ 27 h 133"/>
                <a:gd name="T60" fmla="*/ 141 w 217"/>
                <a:gd name="T61" fmla="*/ 27 h 133"/>
                <a:gd name="T62" fmla="*/ 154 w 217"/>
                <a:gd name="T63" fmla="*/ 52 h 133"/>
                <a:gd name="T64" fmla="*/ 174 w 217"/>
                <a:gd name="T65" fmla="*/ 64 h 133"/>
                <a:gd name="T66" fmla="*/ 196 w 217"/>
                <a:gd name="T67" fmla="*/ 79 h 133"/>
                <a:gd name="T68" fmla="*/ 207 w 217"/>
                <a:gd name="T69" fmla="*/ 81 h 133"/>
                <a:gd name="T70" fmla="*/ 217 w 217"/>
                <a:gd name="T71" fmla="*/ 87 h 133"/>
                <a:gd name="T72" fmla="*/ 217 w 217"/>
                <a:gd name="T73" fmla="*/ 95 h 133"/>
                <a:gd name="T74" fmla="*/ 205 w 217"/>
                <a:gd name="T75" fmla="*/ 95 h 133"/>
                <a:gd name="T76" fmla="*/ 190 w 217"/>
                <a:gd name="T77" fmla="*/ 100 h 133"/>
                <a:gd name="T78" fmla="*/ 178 w 217"/>
                <a:gd name="T79" fmla="*/ 118 h 133"/>
                <a:gd name="T80" fmla="*/ 166 w 217"/>
                <a:gd name="T81" fmla="*/ 122 h 133"/>
                <a:gd name="T82" fmla="*/ 156 w 217"/>
                <a:gd name="T83" fmla="*/ 133 h 133"/>
                <a:gd name="T84" fmla="*/ 147 w 217"/>
                <a:gd name="T85" fmla="*/ 129 h 133"/>
                <a:gd name="T86" fmla="*/ 135 w 217"/>
                <a:gd name="T87" fmla="*/ 129 h 133"/>
                <a:gd name="T88" fmla="*/ 133 w 217"/>
                <a:gd name="T89" fmla="*/ 108 h 133"/>
                <a:gd name="T90" fmla="*/ 123 w 217"/>
                <a:gd name="T91" fmla="*/ 106 h 133"/>
                <a:gd name="T92" fmla="*/ 67 w 217"/>
                <a:gd name="T93" fmla="*/ 81 h 133"/>
                <a:gd name="T94" fmla="*/ 41 w 217"/>
                <a:gd name="T95" fmla="*/ 85 h 133"/>
                <a:gd name="T96" fmla="*/ 20 w 217"/>
                <a:gd name="T97" fmla="*/ 100 h 1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7" h="133">
                  <a:moveTo>
                    <a:pt x="20" y="100"/>
                  </a:moveTo>
                  <a:lnTo>
                    <a:pt x="18" y="77"/>
                  </a:lnTo>
                  <a:lnTo>
                    <a:pt x="24" y="69"/>
                  </a:lnTo>
                  <a:lnTo>
                    <a:pt x="12" y="54"/>
                  </a:lnTo>
                  <a:lnTo>
                    <a:pt x="8" y="48"/>
                  </a:lnTo>
                  <a:lnTo>
                    <a:pt x="0" y="50"/>
                  </a:lnTo>
                  <a:lnTo>
                    <a:pt x="0" y="42"/>
                  </a:lnTo>
                  <a:lnTo>
                    <a:pt x="6" y="34"/>
                  </a:lnTo>
                  <a:lnTo>
                    <a:pt x="12" y="38"/>
                  </a:lnTo>
                  <a:lnTo>
                    <a:pt x="28" y="38"/>
                  </a:lnTo>
                  <a:lnTo>
                    <a:pt x="33" y="31"/>
                  </a:lnTo>
                  <a:lnTo>
                    <a:pt x="26" y="23"/>
                  </a:lnTo>
                  <a:lnTo>
                    <a:pt x="20" y="15"/>
                  </a:lnTo>
                  <a:lnTo>
                    <a:pt x="14" y="9"/>
                  </a:lnTo>
                  <a:lnTo>
                    <a:pt x="4" y="13"/>
                  </a:lnTo>
                  <a:lnTo>
                    <a:pt x="2" y="27"/>
                  </a:lnTo>
                  <a:lnTo>
                    <a:pt x="0" y="21"/>
                  </a:lnTo>
                  <a:lnTo>
                    <a:pt x="0" y="11"/>
                  </a:lnTo>
                  <a:lnTo>
                    <a:pt x="10" y="5"/>
                  </a:lnTo>
                  <a:lnTo>
                    <a:pt x="24" y="4"/>
                  </a:lnTo>
                  <a:lnTo>
                    <a:pt x="35" y="11"/>
                  </a:lnTo>
                  <a:lnTo>
                    <a:pt x="43" y="25"/>
                  </a:lnTo>
                  <a:lnTo>
                    <a:pt x="53" y="27"/>
                  </a:lnTo>
                  <a:lnTo>
                    <a:pt x="67" y="25"/>
                  </a:lnTo>
                  <a:lnTo>
                    <a:pt x="67" y="13"/>
                  </a:lnTo>
                  <a:lnTo>
                    <a:pt x="94" y="0"/>
                  </a:lnTo>
                  <a:lnTo>
                    <a:pt x="100" y="5"/>
                  </a:lnTo>
                  <a:lnTo>
                    <a:pt x="113" y="8"/>
                  </a:lnTo>
                  <a:lnTo>
                    <a:pt x="115" y="11"/>
                  </a:lnTo>
                  <a:lnTo>
                    <a:pt x="115" y="27"/>
                  </a:lnTo>
                  <a:lnTo>
                    <a:pt x="141" y="27"/>
                  </a:lnTo>
                  <a:lnTo>
                    <a:pt x="154" y="52"/>
                  </a:lnTo>
                  <a:lnTo>
                    <a:pt x="174" y="64"/>
                  </a:lnTo>
                  <a:lnTo>
                    <a:pt x="196" y="79"/>
                  </a:lnTo>
                  <a:lnTo>
                    <a:pt x="207" y="81"/>
                  </a:lnTo>
                  <a:lnTo>
                    <a:pt x="217" y="87"/>
                  </a:lnTo>
                  <a:lnTo>
                    <a:pt x="217" y="95"/>
                  </a:lnTo>
                  <a:lnTo>
                    <a:pt x="205" y="95"/>
                  </a:lnTo>
                  <a:lnTo>
                    <a:pt x="190" y="100"/>
                  </a:lnTo>
                  <a:lnTo>
                    <a:pt x="178" y="118"/>
                  </a:lnTo>
                  <a:lnTo>
                    <a:pt x="166" y="122"/>
                  </a:lnTo>
                  <a:lnTo>
                    <a:pt x="156" y="133"/>
                  </a:lnTo>
                  <a:lnTo>
                    <a:pt x="147" y="129"/>
                  </a:lnTo>
                  <a:lnTo>
                    <a:pt x="135" y="129"/>
                  </a:lnTo>
                  <a:lnTo>
                    <a:pt x="133" y="108"/>
                  </a:lnTo>
                  <a:lnTo>
                    <a:pt x="123" y="106"/>
                  </a:lnTo>
                  <a:lnTo>
                    <a:pt x="67" y="81"/>
                  </a:lnTo>
                  <a:lnTo>
                    <a:pt x="41" y="85"/>
                  </a:lnTo>
                  <a:lnTo>
                    <a:pt x="20" y="100"/>
                  </a:lnTo>
                  <a:close/>
                </a:path>
              </a:pathLst>
            </a:custGeom>
            <a:grpFill/>
            <a:ln w="9525">
              <a:solidFill>
                <a:schemeClr val="bg2"/>
              </a:solidFill>
              <a:round/>
              <a:headEnd/>
              <a:tailEnd/>
            </a:ln>
          </p:spPr>
          <p:txBody>
            <a:bodyPr/>
            <a:lstStyle/>
            <a:p>
              <a:pPr>
                <a:defRPr/>
              </a:pPr>
              <a:endParaRPr lang="en-GB" dirty="0"/>
            </a:p>
          </p:txBody>
        </p:sp>
        <p:sp>
          <p:nvSpPr>
            <p:cNvPr id="1394" name="Freeform 566">
              <a:extLst>
                <a:ext uri="{FF2B5EF4-FFF2-40B4-BE49-F238E27FC236}">
                  <a16:creationId xmlns:a16="http://schemas.microsoft.com/office/drawing/2014/main" id="{F1362547-5400-443B-8DFF-F8E1DE5326DD}"/>
                </a:ext>
              </a:extLst>
            </p:cNvPr>
            <p:cNvSpPr>
              <a:spLocks/>
            </p:cNvSpPr>
            <p:nvPr/>
          </p:nvSpPr>
          <p:spPr bwMode="auto">
            <a:xfrm>
              <a:off x="3473" y="2181"/>
              <a:ext cx="217" cy="133"/>
            </a:xfrm>
            <a:custGeom>
              <a:avLst/>
              <a:gdLst>
                <a:gd name="T0" fmla="*/ 20 w 217"/>
                <a:gd name="T1" fmla="*/ 100 h 133"/>
                <a:gd name="T2" fmla="*/ 18 w 217"/>
                <a:gd name="T3" fmla="*/ 77 h 133"/>
                <a:gd name="T4" fmla="*/ 24 w 217"/>
                <a:gd name="T5" fmla="*/ 69 h 133"/>
                <a:gd name="T6" fmla="*/ 12 w 217"/>
                <a:gd name="T7" fmla="*/ 54 h 133"/>
                <a:gd name="T8" fmla="*/ 8 w 217"/>
                <a:gd name="T9" fmla="*/ 48 h 133"/>
                <a:gd name="T10" fmla="*/ 0 w 217"/>
                <a:gd name="T11" fmla="*/ 50 h 133"/>
                <a:gd name="T12" fmla="*/ 0 w 217"/>
                <a:gd name="T13" fmla="*/ 42 h 133"/>
                <a:gd name="T14" fmla="*/ 6 w 217"/>
                <a:gd name="T15" fmla="*/ 34 h 133"/>
                <a:gd name="T16" fmla="*/ 12 w 217"/>
                <a:gd name="T17" fmla="*/ 38 h 133"/>
                <a:gd name="T18" fmla="*/ 28 w 217"/>
                <a:gd name="T19" fmla="*/ 38 h 133"/>
                <a:gd name="T20" fmla="*/ 33 w 217"/>
                <a:gd name="T21" fmla="*/ 31 h 133"/>
                <a:gd name="T22" fmla="*/ 26 w 217"/>
                <a:gd name="T23" fmla="*/ 23 h 133"/>
                <a:gd name="T24" fmla="*/ 20 w 217"/>
                <a:gd name="T25" fmla="*/ 15 h 133"/>
                <a:gd name="T26" fmla="*/ 14 w 217"/>
                <a:gd name="T27" fmla="*/ 9 h 133"/>
                <a:gd name="T28" fmla="*/ 4 w 217"/>
                <a:gd name="T29" fmla="*/ 13 h 133"/>
                <a:gd name="T30" fmla="*/ 2 w 217"/>
                <a:gd name="T31" fmla="*/ 27 h 133"/>
                <a:gd name="T32" fmla="*/ 0 w 217"/>
                <a:gd name="T33" fmla="*/ 21 h 133"/>
                <a:gd name="T34" fmla="*/ 0 w 217"/>
                <a:gd name="T35" fmla="*/ 11 h 133"/>
                <a:gd name="T36" fmla="*/ 10 w 217"/>
                <a:gd name="T37" fmla="*/ 5 h 133"/>
                <a:gd name="T38" fmla="*/ 24 w 217"/>
                <a:gd name="T39" fmla="*/ 4 h 133"/>
                <a:gd name="T40" fmla="*/ 35 w 217"/>
                <a:gd name="T41" fmla="*/ 11 h 133"/>
                <a:gd name="T42" fmla="*/ 43 w 217"/>
                <a:gd name="T43" fmla="*/ 25 h 133"/>
                <a:gd name="T44" fmla="*/ 53 w 217"/>
                <a:gd name="T45" fmla="*/ 27 h 133"/>
                <a:gd name="T46" fmla="*/ 67 w 217"/>
                <a:gd name="T47" fmla="*/ 25 h 133"/>
                <a:gd name="T48" fmla="*/ 67 w 217"/>
                <a:gd name="T49" fmla="*/ 13 h 133"/>
                <a:gd name="T50" fmla="*/ 94 w 217"/>
                <a:gd name="T51" fmla="*/ 0 h 133"/>
                <a:gd name="T52" fmla="*/ 100 w 217"/>
                <a:gd name="T53" fmla="*/ 5 h 133"/>
                <a:gd name="T54" fmla="*/ 113 w 217"/>
                <a:gd name="T55" fmla="*/ 8 h 133"/>
                <a:gd name="T56" fmla="*/ 115 w 217"/>
                <a:gd name="T57" fmla="*/ 11 h 133"/>
                <a:gd name="T58" fmla="*/ 115 w 217"/>
                <a:gd name="T59" fmla="*/ 27 h 133"/>
                <a:gd name="T60" fmla="*/ 141 w 217"/>
                <a:gd name="T61" fmla="*/ 27 h 133"/>
                <a:gd name="T62" fmla="*/ 154 w 217"/>
                <a:gd name="T63" fmla="*/ 52 h 133"/>
                <a:gd name="T64" fmla="*/ 174 w 217"/>
                <a:gd name="T65" fmla="*/ 64 h 133"/>
                <a:gd name="T66" fmla="*/ 196 w 217"/>
                <a:gd name="T67" fmla="*/ 79 h 133"/>
                <a:gd name="T68" fmla="*/ 207 w 217"/>
                <a:gd name="T69" fmla="*/ 81 h 133"/>
                <a:gd name="T70" fmla="*/ 217 w 217"/>
                <a:gd name="T71" fmla="*/ 87 h 133"/>
                <a:gd name="T72" fmla="*/ 217 w 217"/>
                <a:gd name="T73" fmla="*/ 95 h 133"/>
                <a:gd name="T74" fmla="*/ 205 w 217"/>
                <a:gd name="T75" fmla="*/ 95 h 133"/>
                <a:gd name="T76" fmla="*/ 190 w 217"/>
                <a:gd name="T77" fmla="*/ 100 h 133"/>
                <a:gd name="T78" fmla="*/ 178 w 217"/>
                <a:gd name="T79" fmla="*/ 118 h 133"/>
                <a:gd name="T80" fmla="*/ 166 w 217"/>
                <a:gd name="T81" fmla="*/ 122 h 133"/>
                <a:gd name="T82" fmla="*/ 156 w 217"/>
                <a:gd name="T83" fmla="*/ 133 h 133"/>
                <a:gd name="T84" fmla="*/ 147 w 217"/>
                <a:gd name="T85" fmla="*/ 129 h 133"/>
                <a:gd name="T86" fmla="*/ 135 w 217"/>
                <a:gd name="T87" fmla="*/ 129 h 133"/>
                <a:gd name="T88" fmla="*/ 133 w 217"/>
                <a:gd name="T89" fmla="*/ 108 h 133"/>
                <a:gd name="T90" fmla="*/ 123 w 217"/>
                <a:gd name="T91" fmla="*/ 106 h 133"/>
                <a:gd name="T92" fmla="*/ 67 w 217"/>
                <a:gd name="T93" fmla="*/ 81 h 133"/>
                <a:gd name="T94" fmla="*/ 41 w 217"/>
                <a:gd name="T95" fmla="*/ 85 h 133"/>
                <a:gd name="T96" fmla="*/ 20 w 217"/>
                <a:gd name="T97" fmla="*/ 100 h 1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7" h="133">
                  <a:moveTo>
                    <a:pt x="20" y="100"/>
                  </a:moveTo>
                  <a:lnTo>
                    <a:pt x="18" y="77"/>
                  </a:lnTo>
                  <a:lnTo>
                    <a:pt x="24" y="69"/>
                  </a:lnTo>
                  <a:lnTo>
                    <a:pt x="12" y="54"/>
                  </a:lnTo>
                  <a:lnTo>
                    <a:pt x="8" y="48"/>
                  </a:lnTo>
                  <a:lnTo>
                    <a:pt x="0" y="50"/>
                  </a:lnTo>
                  <a:lnTo>
                    <a:pt x="0" y="42"/>
                  </a:lnTo>
                  <a:lnTo>
                    <a:pt x="6" y="34"/>
                  </a:lnTo>
                  <a:lnTo>
                    <a:pt x="12" y="38"/>
                  </a:lnTo>
                  <a:lnTo>
                    <a:pt x="28" y="38"/>
                  </a:lnTo>
                  <a:lnTo>
                    <a:pt x="33" y="31"/>
                  </a:lnTo>
                  <a:lnTo>
                    <a:pt x="26" y="23"/>
                  </a:lnTo>
                  <a:lnTo>
                    <a:pt x="20" y="15"/>
                  </a:lnTo>
                  <a:lnTo>
                    <a:pt x="14" y="9"/>
                  </a:lnTo>
                  <a:lnTo>
                    <a:pt x="4" y="13"/>
                  </a:lnTo>
                  <a:lnTo>
                    <a:pt x="2" y="27"/>
                  </a:lnTo>
                  <a:lnTo>
                    <a:pt x="0" y="21"/>
                  </a:lnTo>
                  <a:lnTo>
                    <a:pt x="0" y="11"/>
                  </a:lnTo>
                  <a:lnTo>
                    <a:pt x="10" y="5"/>
                  </a:lnTo>
                  <a:lnTo>
                    <a:pt x="24" y="4"/>
                  </a:lnTo>
                  <a:lnTo>
                    <a:pt x="35" y="11"/>
                  </a:lnTo>
                  <a:lnTo>
                    <a:pt x="43" y="25"/>
                  </a:lnTo>
                  <a:lnTo>
                    <a:pt x="53" y="27"/>
                  </a:lnTo>
                  <a:lnTo>
                    <a:pt x="67" y="25"/>
                  </a:lnTo>
                  <a:lnTo>
                    <a:pt x="67" y="13"/>
                  </a:lnTo>
                  <a:lnTo>
                    <a:pt x="94" y="0"/>
                  </a:lnTo>
                  <a:lnTo>
                    <a:pt x="100" y="5"/>
                  </a:lnTo>
                  <a:lnTo>
                    <a:pt x="113" y="8"/>
                  </a:lnTo>
                  <a:lnTo>
                    <a:pt x="115" y="11"/>
                  </a:lnTo>
                  <a:lnTo>
                    <a:pt x="115" y="27"/>
                  </a:lnTo>
                  <a:lnTo>
                    <a:pt x="141" y="27"/>
                  </a:lnTo>
                  <a:lnTo>
                    <a:pt x="154" y="52"/>
                  </a:lnTo>
                  <a:lnTo>
                    <a:pt x="174" y="64"/>
                  </a:lnTo>
                  <a:lnTo>
                    <a:pt x="196" y="79"/>
                  </a:lnTo>
                  <a:lnTo>
                    <a:pt x="207" y="81"/>
                  </a:lnTo>
                  <a:lnTo>
                    <a:pt x="217" y="87"/>
                  </a:lnTo>
                  <a:lnTo>
                    <a:pt x="217" y="95"/>
                  </a:lnTo>
                  <a:lnTo>
                    <a:pt x="205" y="95"/>
                  </a:lnTo>
                  <a:lnTo>
                    <a:pt x="190" y="100"/>
                  </a:lnTo>
                  <a:lnTo>
                    <a:pt x="178" y="118"/>
                  </a:lnTo>
                  <a:lnTo>
                    <a:pt x="166" y="122"/>
                  </a:lnTo>
                  <a:lnTo>
                    <a:pt x="156" y="133"/>
                  </a:lnTo>
                  <a:lnTo>
                    <a:pt x="147" y="129"/>
                  </a:lnTo>
                  <a:lnTo>
                    <a:pt x="135" y="129"/>
                  </a:lnTo>
                  <a:lnTo>
                    <a:pt x="133" y="108"/>
                  </a:lnTo>
                  <a:lnTo>
                    <a:pt x="123" y="106"/>
                  </a:lnTo>
                  <a:lnTo>
                    <a:pt x="67" y="81"/>
                  </a:lnTo>
                  <a:lnTo>
                    <a:pt x="41" y="85"/>
                  </a:lnTo>
                  <a:lnTo>
                    <a:pt x="20" y="10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395" name="Tadsjikistan">
            <a:extLst>
              <a:ext uri="{FF2B5EF4-FFF2-40B4-BE49-F238E27FC236}">
                <a16:creationId xmlns:a16="http://schemas.microsoft.com/office/drawing/2014/main" id="{993C87A2-0CF5-4D89-BF31-F8AF430B609D}"/>
              </a:ext>
            </a:extLst>
          </p:cNvPr>
          <p:cNvGrpSpPr>
            <a:grpSpLocks/>
          </p:cNvGrpSpPr>
          <p:nvPr/>
        </p:nvGrpSpPr>
        <p:grpSpPr bwMode="auto">
          <a:xfrm>
            <a:off x="8297991" y="3437888"/>
            <a:ext cx="160138" cy="112561"/>
            <a:chOff x="3701" y="2213"/>
            <a:chExt cx="116" cy="76"/>
          </a:xfrm>
          <a:solidFill>
            <a:schemeClr val="bg2"/>
          </a:solidFill>
        </p:grpSpPr>
        <p:sp>
          <p:nvSpPr>
            <p:cNvPr id="1396" name="Freeform 568">
              <a:extLst>
                <a:ext uri="{FF2B5EF4-FFF2-40B4-BE49-F238E27FC236}">
                  <a16:creationId xmlns:a16="http://schemas.microsoft.com/office/drawing/2014/main" id="{E6A2B560-BFAB-421D-97F4-1C5AE76BD03F}"/>
                </a:ext>
              </a:extLst>
            </p:cNvPr>
            <p:cNvSpPr>
              <a:spLocks/>
            </p:cNvSpPr>
            <p:nvPr/>
          </p:nvSpPr>
          <p:spPr bwMode="auto">
            <a:xfrm>
              <a:off x="3701" y="2215"/>
              <a:ext cx="115" cy="74"/>
            </a:xfrm>
            <a:custGeom>
              <a:avLst/>
              <a:gdLst>
                <a:gd name="T0" fmla="*/ 23 w 115"/>
                <a:gd name="T1" fmla="*/ 14 h 74"/>
                <a:gd name="T2" fmla="*/ 31 w 115"/>
                <a:gd name="T3" fmla="*/ 10 h 74"/>
                <a:gd name="T4" fmla="*/ 35 w 115"/>
                <a:gd name="T5" fmla="*/ 2 h 74"/>
                <a:gd name="T6" fmla="*/ 46 w 115"/>
                <a:gd name="T7" fmla="*/ 0 h 74"/>
                <a:gd name="T8" fmla="*/ 52 w 115"/>
                <a:gd name="T9" fmla="*/ 2 h 74"/>
                <a:gd name="T10" fmla="*/ 50 w 115"/>
                <a:gd name="T11" fmla="*/ 8 h 74"/>
                <a:gd name="T12" fmla="*/ 48 w 115"/>
                <a:gd name="T13" fmla="*/ 14 h 74"/>
                <a:gd name="T14" fmla="*/ 50 w 115"/>
                <a:gd name="T15" fmla="*/ 20 h 74"/>
                <a:gd name="T16" fmla="*/ 52 w 115"/>
                <a:gd name="T17" fmla="*/ 27 h 74"/>
                <a:gd name="T18" fmla="*/ 64 w 115"/>
                <a:gd name="T19" fmla="*/ 27 h 74"/>
                <a:gd name="T20" fmla="*/ 78 w 115"/>
                <a:gd name="T21" fmla="*/ 29 h 74"/>
                <a:gd name="T22" fmla="*/ 97 w 115"/>
                <a:gd name="T23" fmla="*/ 29 h 74"/>
                <a:gd name="T24" fmla="*/ 95 w 115"/>
                <a:gd name="T25" fmla="*/ 35 h 74"/>
                <a:gd name="T26" fmla="*/ 97 w 115"/>
                <a:gd name="T27" fmla="*/ 43 h 74"/>
                <a:gd name="T28" fmla="*/ 103 w 115"/>
                <a:gd name="T29" fmla="*/ 45 h 74"/>
                <a:gd name="T30" fmla="*/ 115 w 115"/>
                <a:gd name="T31" fmla="*/ 43 h 74"/>
                <a:gd name="T32" fmla="*/ 115 w 115"/>
                <a:gd name="T33" fmla="*/ 62 h 74"/>
                <a:gd name="T34" fmla="*/ 88 w 115"/>
                <a:gd name="T35" fmla="*/ 62 h 74"/>
                <a:gd name="T36" fmla="*/ 78 w 115"/>
                <a:gd name="T37" fmla="*/ 68 h 74"/>
                <a:gd name="T38" fmla="*/ 62 w 115"/>
                <a:gd name="T39" fmla="*/ 74 h 74"/>
                <a:gd name="T40" fmla="*/ 62 w 115"/>
                <a:gd name="T41" fmla="*/ 68 h 74"/>
                <a:gd name="T42" fmla="*/ 64 w 115"/>
                <a:gd name="T43" fmla="*/ 60 h 74"/>
                <a:gd name="T44" fmla="*/ 62 w 115"/>
                <a:gd name="T45" fmla="*/ 49 h 74"/>
                <a:gd name="T46" fmla="*/ 54 w 115"/>
                <a:gd name="T47" fmla="*/ 43 h 74"/>
                <a:gd name="T48" fmla="*/ 45 w 115"/>
                <a:gd name="T49" fmla="*/ 58 h 74"/>
                <a:gd name="T50" fmla="*/ 37 w 115"/>
                <a:gd name="T51" fmla="*/ 60 h 74"/>
                <a:gd name="T52" fmla="*/ 17 w 115"/>
                <a:gd name="T53" fmla="*/ 72 h 74"/>
                <a:gd name="T54" fmla="*/ 8 w 115"/>
                <a:gd name="T55" fmla="*/ 68 h 74"/>
                <a:gd name="T56" fmla="*/ 8 w 115"/>
                <a:gd name="T57" fmla="*/ 60 h 74"/>
                <a:gd name="T58" fmla="*/ 15 w 115"/>
                <a:gd name="T59" fmla="*/ 51 h 74"/>
                <a:gd name="T60" fmla="*/ 9 w 115"/>
                <a:gd name="T61" fmla="*/ 49 h 74"/>
                <a:gd name="T62" fmla="*/ 11 w 115"/>
                <a:gd name="T63" fmla="*/ 35 h 74"/>
                <a:gd name="T64" fmla="*/ 0 w 115"/>
                <a:gd name="T65" fmla="*/ 35 h 74"/>
                <a:gd name="T66" fmla="*/ 0 w 115"/>
                <a:gd name="T67" fmla="*/ 25 h 74"/>
                <a:gd name="T68" fmla="*/ 19 w 115"/>
                <a:gd name="T69" fmla="*/ 25 h 74"/>
                <a:gd name="T70" fmla="*/ 17 w 115"/>
                <a:gd name="T71" fmla="*/ 12 h 74"/>
                <a:gd name="T72" fmla="*/ 23 w 115"/>
                <a:gd name="T73" fmla="*/ 14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5" h="74">
                  <a:moveTo>
                    <a:pt x="23" y="14"/>
                  </a:moveTo>
                  <a:lnTo>
                    <a:pt x="31" y="10"/>
                  </a:lnTo>
                  <a:lnTo>
                    <a:pt x="35" y="2"/>
                  </a:lnTo>
                  <a:lnTo>
                    <a:pt x="46" y="0"/>
                  </a:lnTo>
                  <a:lnTo>
                    <a:pt x="52" y="2"/>
                  </a:lnTo>
                  <a:lnTo>
                    <a:pt x="50" y="8"/>
                  </a:lnTo>
                  <a:lnTo>
                    <a:pt x="48" y="14"/>
                  </a:lnTo>
                  <a:lnTo>
                    <a:pt x="50" y="20"/>
                  </a:lnTo>
                  <a:lnTo>
                    <a:pt x="52" y="27"/>
                  </a:lnTo>
                  <a:lnTo>
                    <a:pt x="64" y="27"/>
                  </a:lnTo>
                  <a:lnTo>
                    <a:pt x="78" y="29"/>
                  </a:lnTo>
                  <a:lnTo>
                    <a:pt x="97" y="29"/>
                  </a:lnTo>
                  <a:lnTo>
                    <a:pt x="95" y="35"/>
                  </a:lnTo>
                  <a:lnTo>
                    <a:pt x="97" y="43"/>
                  </a:lnTo>
                  <a:lnTo>
                    <a:pt x="103" y="45"/>
                  </a:lnTo>
                  <a:lnTo>
                    <a:pt x="115" y="43"/>
                  </a:lnTo>
                  <a:lnTo>
                    <a:pt x="115" y="62"/>
                  </a:lnTo>
                  <a:lnTo>
                    <a:pt x="88" y="62"/>
                  </a:lnTo>
                  <a:lnTo>
                    <a:pt x="78" y="68"/>
                  </a:lnTo>
                  <a:lnTo>
                    <a:pt x="62" y="74"/>
                  </a:lnTo>
                  <a:lnTo>
                    <a:pt x="62" y="68"/>
                  </a:lnTo>
                  <a:lnTo>
                    <a:pt x="64" y="60"/>
                  </a:lnTo>
                  <a:lnTo>
                    <a:pt x="62" y="49"/>
                  </a:lnTo>
                  <a:lnTo>
                    <a:pt x="54" y="43"/>
                  </a:lnTo>
                  <a:lnTo>
                    <a:pt x="45" y="58"/>
                  </a:lnTo>
                  <a:lnTo>
                    <a:pt x="37" y="60"/>
                  </a:lnTo>
                  <a:lnTo>
                    <a:pt x="17" y="72"/>
                  </a:lnTo>
                  <a:lnTo>
                    <a:pt x="8" y="68"/>
                  </a:lnTo>
                  <a:lnTo>
                    <a:pt x="8" y="60"/>
                  </a:lnTo>
                  <a:lnTo>
                    <a:pt x="15" y="51"/>
                  </a:lnTo>
                  <a:lnTo>
                    <a:pt x="9" y="49"/>
                  </a:lnTo>
                  <a:lnTo>
                    <a:pt x="11" y="35"/>
                  </a:lnTo>
                  <a:lnTo>
                    <a:pt x="0" y="35"/>
                  </a:lnTo>
                  <a:lnTo>
                    <a:pt x="0" y="25"/>
                  </a:lnTo>
                  <a:lnTo>
                    <a:pt x="19" y="25"/>
                  </a:lnTo>
                  <a:lnTo>
                    <a:pt x="17" y="12"/>
                  </a:lnTo>
                  <a:lnTo>
                    <a:pt x="23" y="14"/>
                  </a:lnTo>
                  <a:close/>
                </a:path>
              </a:pathLst>
            </a:custGeom>
            <a:grpFill/>
            <a:ln w="9525">
              <a:solidFill>
                <a:schemeClr val="bg2"/>
              </a:solidFill>
              <a:round/>
              <a:headEnd/>
              <a:tailEnd/>
            </a:ln>
          </p:spPr>
          <p:txBody>
            <a:bodyPr/>
            <a:lstStyle/>
            <a:p>
              <a:pPr>
                <a:defRPr/>
              </a:pPr>
              <a:endParaRPr lang="en-GB" dirty="0"/>
            </a:p>
          </p:txBody>
        </p:sp>
        <p:sp>
          <p:nvSpPr>
            <p:cNvPr id="1397" name="Freeform 569">
              <a:extLst>
                <a:ext uri="{FF2B5EF4-FFF2-40B4-BE49-F238E27FC236}">
                  <a16:creationId xmlns:a16="http://schemas.microsoft.com/office/drawing/2014/main" id="{CE2FD55D-F5EE-4ABB-BAC0-82909F068A48}"/>
                </a:ext>
              </a:extLst>
            </p:cNvPr>
            <p:cNvSpPr>
              <a:spLocks/>
            </p:cNvSpPr>
            <p:nvPr/>
          </p:nvSpPr>
          <p:spPr bwMode="auto">
            <a:xfrm>
              <a:off x="3702" y="2213"/>
              <a:ext cx="115" cy="74"/>
            </a:xfrm>
            <a:custGeom>
              <a:avLst/>
              <a:gdLst>
                <a:gd name="T0" fmla="*/ 23 w 115"/>
                <a:gd name="T1" fmla="*/ 14 h 74"/>
                <a:gd name="T2" fmla="*/ 31 w 115"/>
                <a:gd name="T3" fmla="*/ 10 h 74"/>
                <a:gd name="T4" fmla="*/ 35 w 115"/>
                <a:gd name="T5" fmla="*/ 2 h 74"/>
                <a:gd name="T6" fmla="*/ 46 w 115"/>
                <a:gd name="T7" fmla="*/ 0 h 74"/>
                <a:gd name="T8" fmla="*/ 52 w 115"/>
                <a:gd name="T9" fmla="*/ 2 h 74"/>
                <a:gd name="T10" fmla="*/ 50 w 115"/>
                <a:gd name="T11" fmla="*/ 8 h 74"/>
                <a:gd name="T12" fmla="*/ 48 w 115"/>
                <a:gd name="T13" fmla="*/ 14 h 74"/>
                <a:gd name="T14" fmla="*/ 50 w 115"/>
                <a:gd name="T15" fmla="*/ 20 h 74"/>
                <a:gd name="T16" fmla="*/ 52 w 115"/>
                <a:gd name="T17" fmla="*/ 27 h 74"/>
                <a:gd name="T18" fmla="*/ 64 w 115"/>
                <a:gd name="T19" fmla="*/ 27 h 74"/>
                <a:gd name="T20" fmla="*/ 78 w 115"/>
                <a:gd name="T21" fmla="*/ 29 h 74"/>
                <a:gd name="T22" fmla="*/ 97 w 115"/>
                <a:gd name="T23" fmla="*/ 29 h 74"/>
                <a:gd name="T24" fmla="*/ 95 w 115"/>
                <a:gd name="T25" fmla="*/ 35 h 74"/>
                <a:gd name="T26" fmla="*/ 97 w 115"/>
                <a:gd name="T27" fmla="*/ 43 h 74"/>
                <a:gd name="T28" fmla="*/ 103 w 115"/>
                <a:gd name="T29" fmla="*/ 45 h 74"/>
                <a:gd name="T30" fmla="*/ 115 w 115"/>
                <a:gd name="T31" fmla="*/ 43 h 74"/>
                <a:gd name="T32" fmla="*/ 115 w 115"/>
                <a:gd name="T33" fmla="*/ 62 h 74"/>
                <a:gd name="T34" fmla="*/ 88 w 115"/>
                <a:gd name="T35" fmla="*/ 62 h 74"/>
                <a:gd name="T36" fmla="*/ 78 w 115"/>
                <a:gd name="T37" fmla="*/ 68 h 74"/>
                <a:gd name="T38" fmla="*/ 62 w 115"/>
                <a:gd name="T39" fmla="*/ 74 h 74"/>
                <a:gd name="T40" fmla="*/ 62 w 115"/>
                <a:gd name="T41" fmla="*/ 68 h 74"/>
                <a:gd name="T42" fmla="*/ 64 w 115"/>
                <a:gd name="T43" fmla="*/ 60 h 74"/>
                <a:gd name="T44" fmla="*/ 62 w 115"/>
                <a:gd name="T45" fmla="*/ 49 h 74"/>
                <a:gd name="T46" fmla="*/ 54 w 115"/>
                <a:gd name="T47" fmla="*/ 43 h 74"/>
                <a:gd name="T48" fmla="*/ 45 w 115"/>
                <a:gd name="T49" fmla="*/ 58 h 74"/>
                <a:gd name="T50" fmla="*/ 37 w 115"/>
                <a:gd name="T51" fmla="*/ 60 h 74"/>
                <a:gd name="T52" fmla="*/ 17 w 115"/>
                <a:gd name="T53" fmla="*/ 72 h 74"/>
                <a:gd name="T54" fmla="*/ 8 w 115"/>
                <a:gd name="T55" fmla="*/ 68 h 74"/>
                <a:gd name="T56" fmla="*/ 8 w 115"/>
                <a:gd name="T57" fmla="*/ 60 h 74"/>
                <a:gd name="T58" fmla="*/ 15 w 115"/>
                <a:gd name="T59" fmla="*/ 51 h 74"/>
                <a:gd name="T60" fmla="*/ 9 w 115"/>
                <a:gd name="T61" fmla="*/ 49 h 74"/>
                <a:gd name="T62" fmla="*/ 11 w 115"/>
                <a:gd name="T63" fmla="*/ 35 h 74"/>
                <a:gd name="T64" fmla="*/ 0 w 115"/>
                <a:gd name="T65" fmla="*/ 35 h 74"/>
                <a:gd name="T66" fmla="*/ 0 w 115"/>
                <a:gd name="T67" fmla="*/ 25 h 74"/>
                <a:gd name="T68" fmla="*/ 19 w 115"/>
                <a:gd name="T69" fmla="*/ 25 h 74"/>
                <a:gd name="T70" fmla="*/ 17 w 115"/>
                <a:gd name="T71" fmla="*/ 12 h 74"/>
                <a:gd name="T72" fmla="*/ 23 w 115"/>
                <a:gd name="T73" fmla="*/ 14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5" h="74">
                  <a:moveTo>
                    <a:pt x="23" y="14"/>
                  </a:moveTo>
                  <a:lnTo>
                    <a:pt x="31" y="10"/>
                  </a:lnTo>
                  <a:lnTo>
                    <a:pt x="35" y="2"/>
                  </a:lnTo>
                  <a:lnTo>
                    <a:pt x="46" y="0"/>
                  </a:lnTo>
                  <a:lnTo>
                    <a:pt x="52" y="2"/>
                  </a:lnTo>
                  <a:lnTo>
                    <a:pt x="50" y="8"/>
                  </a:lnTo>
                  <a:lnTo>
                    <a:pt x="48" y="14"/>
                  </a:lnTo>
                  <a:lnTo>
                    <a:pt x="50" y="20"/>
                  </a:lnTo>
                  <a:lnTo>
                    <a:pt x="52" y="27"/>
                  </a:lnTo>
                  <a:lnTo>
                    <a:pt x="64" y="27"/>
                  </a:lnTo>
                  <a:lnTo>
                    <a:pt x="78" y="29"/>
                  </a:lnTo>
                  <a:lnTo>
                    <a:pt x="97" y="29"/>
                  </a:lnTo>
                  <a:lnTo>
                    <a:pt x="95" y="35"/>
                  </a:lnTo>
                  <a:lnTo>
                    <a:pt x="97" y="43"/>
                  </a:lnTo>
                  <a:lnTo>
                    <a:pt x="103" y="45"/>
                  </a:lnTo>
                  <a:lnTo>
                    <a:pt x="115" y="43"/>
                  </a:lnTo>
                  <a:lnTo>
                    <a:pt x="115" y="62"/>
                  </a:lnTo>
                  <a:lnTo>
                    <a:pt x="88" y="62"/>
                  </a:lnTo>
                  <a:lnTo>
                    <a:pt x="78" y="68"/>
                  </a:lnTo>
                  <a:lnTo>
                    <a:pt x="62" y="74"/>
                  </a:lnTo>
                  <a:lnTo>
                    <a:pt x="62" y="68"/>
                  </a:lnTo>
                  <a:lnTo>
                    <a:pt x="64" y="60"/>
                  </a:lnTo>
                  <a:lnTo>
                    <a:pt x="62" y="49"/>
                  </a:lnTo>
                  <a:lnTo>
                    <a:pt x="54" y="43"/>
                  </a:lnTo>
                  <a:lnTo>
                    <a:pt x="45" y="58"/>
                  </a:lnTo>
                  <a:lnTo>
                    <a:pt x="37" y="60"/>
                  </a:lnTo>
                  <a:lnTo>
                    <a:pt x="17" y="72"/>
                  </a:lnTo>
                  <a:lnTo>
                    <a:pt x="8" y="68"/>
                  </a:lnTo>
                  <a:lnTo>
                    <a:pt x="8" y="60"/>
                  </a:lnTo>
                  <a:lnTo>
                    <a:pt x="15" y="51"/>
                  </a:lnTo>
                  <a:lnTo>
                    <a:pt x="9" y="49"/>
                  </a:lnTo>
                  <a:lnTo>
                    <a:pt x="11" y="35"/>
                  </a:lnTo>
                  <a:lnTo>
                    <a:pt x="0" y="35"/>
                  </a:lnTo>
                  <a:lnTo>
                    <a:pt x="0" y="25"/>
                  </a:lnTo>
                  <a:lnTo>
                    <a:pt x="19" y="25"/>
                  </a:lnTo>
                  <a:lnTo>
                    <a:pt x="17" y="12"/>
                  </a:lnTo>
                  <a:lnTo>
                    <a:pt x="23" y="14"/>
                  </a:lnTo>
                  <a:close/>
                </a:path>
              </a:pathLst>
            </a:custGeom>
            <a:grpFill/>
            <a:ln w="7938" cap="rnd">
              <a:solidFill>
                <a:schemeClr val="bg2"/>
              </a:solidFill>
              <a:prstDash val="solid"/>
              <a:round/>
              <a:headEnd/>
              <a:tailEnd/>
            </a:ln>
          </p:spPr>
          <p:txBody>
            <a:bodyPr/>
            <a:lstStyle/>
            <a:p>
              <a:pPr>
                <a:defRPr/>
              </a:pPr>
              <a:endParaRPr lang="en-GB" dirty="0"/>
            </a:p>
          </p:txBody>
        </p:sp>
      </p:grpSp>
      <p:sp>
        <p:nvSpPr>
          <p:cNvPr id="1398" name="Usbekistan">
            <a:extLst>
              <a:ext uri="{FF2B5EF4-FFF2-40B4-BE49-F238E27FC236}">
                <a16:creationId xmlns:a16="http://schemas.microsoft.com/office/drawing/2014/main" id="{4B067224-BC5F-4345-BEC4-F8AE1DFFC87B}"/>
              </a:ext>
            </a:extLst>
          </p:cNvPr>
          <p:cNvSpPr>
            <a:spLocks/>
          </p:cNvSpPr>
          <p:nvPr/>
        </p:nvSpPr>
        <p:spPr bwMode="auto">
          <a:xfrm>
            <a:off x="8060546" y="3320882"/>
            <a:ext cx="358929" cy="226604"/>
          </a:xfrm>
          <a:custGeom>
            <a:avLst/>
            <a:gdLst>
              <a:gd name="T0" fmla="*/ 0 w 260"/>
              <a:gd name="T1" fmla="*/ 2147483647 h 153"/>
              <a:gd name="T2" fmla="*/ 0 w 260"/>
              <a:gd name="T3" fmla="*/ 2147483647 h 153"/>
              <a:gd name="T4" fmla="*/ 2147483647 w 260"/>
              <a:gd name="T5" fmla="*/ 2147483647 h 153"/>
              <a:gd name="T6" fmla="*/ 2147483647 w 260"/>
              <a:gd name="T7" fmla="*/ 0 h 153"/>
              <a:gd name="T8" fmla="*/ 2147483647 w 260"/>
              <a:gd name="T9" fmla="*/ 2147483647 h 153"/>
              <a:gd name="T10" fmla="*/ 2147483647 w 260"/>
              <a:gd name="T11" fmla="*/ 2147483647 h 153"/>
              <a:gd name="T12" fmla="*/ 2147483647 w 260"/>
              <a:gd name="T13" fmla="*/ 2147483647 h 153"/>
              <a:gd name="T14" fmla="*/ 2147483647 w 260"/>
              <a:gd name="T15" fmla="*/ 2147483647 h 153"/>
              <a:gd name="T16" fmla="*/ 2147483647 w 260"/>
              <a:gd name="T17" fmla="*/ 2147483647 h 153"/>
              <a:gd name="T18" fmla="*/ 2147483647 w 260"/>
              <a:gd name="T19" fmla="*/ 2147483647 h 153"/>
              <a:gd name="T20" fmla="*/ 2147483647 w 260"/>
              <a:gd name="T21" fmla="*/ 2147483647 h 153"/>
              <a:gd name="T22" fmla="*/ 2147483647 w 260"/>
              <a:gd name="T23" fmla="*/ 2147483647 h 153"/>
              <a:gd name="T24" fmla="*/ 2147483647 w 260"/>
              <a:gd name="T25" fmla="*/ 2147483647 h 153"/>
              <a:gd name="T26" fmla="*/ 2147483647 w 260"/>
              <a:gd name="T27" fmla="*/ 2147483647 h 153"/>
              <a:gd name="T28" fmla="*/ 2147483647 w 260"/>
              <a:gd name="T29" fmla="*/ 2147483647 h 153"/>
              <a:gd name="T30" fmla="*/ 2147483647 w 260"/>
              <a:gd name="T31" fmla="*/ 2147483647 h 153"/>
              <a:gd name="T32" fmla="*/ 2147483647 w 260"/>
              <a:gd name="T33" fmla="*/ 2147483647 h 153"/>
              <a:gd name="T34" fmla="*/ 2147483647 w 260"/>
              <a:gd name="T35" fmla="*/ 2147483647 h 153"/>
              <a:gd name="T36" fmla="*/ 2147483647 w 260"/>
              <a:gd name="T37" fmla="*/ 2147483647 h 153"/>
              <a:gd name="T38" fmla="*/ 2147483647 w 260"/>
              <a:gd name="T39" fmla="*/ 2147483647 h 153"/>
              <a:gd name="T40" fmla="*/ 2147483647 w 260"/>
              <a:gd name="T41" fmla="*/ 2147483647 h 153"/>
              <a:gd name="T42" fmla="*/ 2147483647 w 260"/>
              <a:gd name="T43" fmla="*/ 2147483647 h 153"/>
              <a:gd name="T44" fmla="*/ 2147483647 w 260"/>
              <a:gd name="T45" fmla="*/ 2147483647 h 153"/>
              <a:gd name="T46" fmla="*/ 2147483647 w 260"/>
              <a:gd name="T47" fmla="*/ 2147483647 h 153"/>
              <a:gd name="T48" fmla="*/ 2147483647 w 260"/>
              <a:gd name="T49" fmla="*/ 2147483647 h 153"/>
              <a:gd name="T50" fmla="*/ 2147483647 w 260"/>
              <a:gd name="T51" fmla="*/ 2147483647 h 153"/>
              <a:gd name="T52" fmla="*/ 2147483647 w 260"/>
              <a:gd name="T53" fmla="*/ 2147483647 h 153"/>
              <a:gd name="T54" fmla="*/ 2147483647 w 260"/>
              <a:gd name="T55" fmla="*/ 2147483647 h 153"/>
              <a:gd name="T56" fmla="*/ 2147483647 w 260"/>
              <a:gd name="T57" fmla="*/ 2147483647 h 153"/>
              <a:gd name="T58" fmla="*/ 2147483647 w 260"/>
              <a:gd name="T59" fmla="*/ 2147483647 h 153"/>
              <a:gd name="T60" fmla="*/ 2147483647 w 260"/>
              <a:gd name="T61" fmla="*/ 2147483647 h 153"/>
              <a:gd name="T62" fmla="*/ 2147483647 w 260"/>
              <a:gd name="T63" fmla="*/ 2147483647 h 153"/>
              <a:gd name="T64" fmla="*/ 2147483647 w 260"/>
              <a:gd name="T65" fmla="*/ 2147483647 h 153"/>
              <a:gd name="T66" fmla="*/ 2147483647 w 260"/>
              <a:gd name="T67" fmla="*/ 2147483647 h 153"/>
              <a:gd name="T68" fmla="*/ 2147483647 w 260"/>
              <a:gd name="T69" fmla="*/ 2147483647 h 153"/>
              <a:gd name="T70" fmla="*/ 2147483647 w 260"/>
              <a:gd name="T71" fmla="*/ 2147483647 h 153"/>
              <a:gd name="T72" fmla="*/ 2147483647 w 260"/>
              <a:gd name="T73" fmla="*/ 2147483647 h 153"/>
              <a:gd name="T74" fmla="*/ 2147483647 w 260"/>
              <a:gd name="T75" fmla="*/ 2147483647 h 153"/>
              <a:gd name="T76" fmla="*/ 2147483647 w 260"/>
              <a:gd name="T77" fmla="*/ 2147483647 h 153"/>
              <a:gd name="T78" fmla="*/ 2147483647 w 260"/>
              <a:gd name="T79" fmla="*/ 2147483647 h 153"/>
              <a:gd name="T80" fmla="*/ 2147483647 w 260"/>
              <a:gd name="T81" fmla="*/ 2147483647 h 153"/>
              <a:gd name="T82" fmla="*/ 2147483647 w 260"/>
              <a:gd name="T83" fmla="*/ 2147483647 h 153"/>
              <a:gd name="T84" fmla="*/ 2147483647 w 260"/>
              <a:gd name="T85" fmla="*/ 2147483647 h 153"/>
              <a:gd name="T86" fmla="*/ 2147483647 w 260"/>
              <a:gd name="T87" fmla="*/ 2147483647 h 153"/>
              <a:gd name="T88" fmla="*/ 2147483647 w 260"/>
              <a:gd name="T89" fmla="*/ 2147483647 h 153"/>
              <a:gd name="T90" fmla="*/ 2147483647 w 260"/>
              <a:gd name="T91" fmla="*/ 2147483647 h 153"/>
              <a:gd name="T92" fmla="*/ 2147483647 w 260"/>
              <a:gd name="T93" fmla="*/ 2147483647 h 153"/>
              <a:gd name="T94" fmla="*/ 2147483647 w 260"/>
              <a:gd name="T95" fmla="*/ 2147483647 h 153"/>
              <a:gd name="T96" fmla="*/ 2147483647 w 260"/>
              <a:gd name="T97" fmla="*/ 2147483647 h 153"/>
              <a:gd name="T98" fmla="*/ 2147483647 w 260"/>
              <a:gd name="T99" fmla="*/ 2147483647 h 153"/>
              <a:gd name="T100" fmla="*/ 2147483647 w 260"/>
              <a:gd name="T101" fmla="*/ 2147483647 h 153"/>
              <a:gd name="T102" fmla="*/ 2147483647 w 260"/>
              <a:gd name="T103" fmla="*/ 2147483647 h 153"/>
              <a:gd name="T104" fmla="*/ 2147483647 w 260"/>
              <a:gd name="T105" fmla="*/ 2147483647 h 153"/>
              <a:gd name="T106" fmla="*/ 2147483647 w 260"/>
              <a:gd name="T107" fmla="*/ 2147483647 h 153"/>
              <a:gd name="T108" fmla="*/ 2147483647 w 260"/>
              <a:gd name="T109" fmla="*/ 2147483647 h 153"/>
              <a:gd name="T110" fmla="*/ 2147483647 w 260"/>
              <a:gd name="T111" fmla="*/ 2147483647 h 153"/>
              <a:gd name="T112" fmla="*/ 2147483647 w 260"/>
              <a:gd name="T113" fmla="*/ 2147483647 h 153"/>
              <a:gd name="T114" fmla="*/ 2147483647 w 260"/>
              <a:gd name="T115" fmla="*/ 2147483647 h 153"/>
              <a:gd name="T116" fmla="*/ 0 w 260"/>
              <a:gd name="T117" fmla="*/ 2147483647 h 1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0" h="153">
                <a:moveTo>
                  <a:pt x="0" y="79"/>
                </a:moveTo>
                <a:lnTo>
                  <a:pt x="0" y="7"/>
                </a:lnTo>
                <a:lnTo>
                  <a:pt x="18" y="3"/>
                </a:lnTo>
                <a:lnTo>
                  <a:pt x="45" y="0"/>
                </a:lnTo>
                <a:lnTo>
                  <a:pt x="53" y="5"/>
                </a:lnTo>
                <a:lnTo>
                  <a:pt x="68" y="15"/>
                </a:lnTo>
                <a:lnTo>
                  <a:pt x="78" y="19"/>
                </a:lnTo>
                <a:lnTo>
                  <a:pt x="92" y="37"/>
                </a:lnTo>
                <a:lnTo>
                  <a:pt x="129" y="35"/>
                </a:lnTo>
                <a:lnTo>
                  <a:pt x="137" y="33"/>
                </a:lnTo>
                <a:lnTo>
                  <a:pt x="154" y="50"/>
                </a:lnTo>
                <a:lnTo>
                  <a:pt x="154" y="58"/>
                </a:lnTo>
                <a:lnTo>
                  <a:pt x="164" y="66"/>
                </a:lnTo>
                <a:lnTo>
                  <a:pt x="166" y="81"/>
                </a:lnTo>
                <a:lnTo>
                  <a:pt x="184" y="79"/>
                </a:lnTo>
                <a:lnTo>
                  <a:pt x="187" y="81"/>
                </a:lnTo>
                <a:lnTo>
                  <a:pt x="187" y="91"/>
                </a:lnTo>
                <a:lnTo>
                  <a:pt x="195" y="91"/>
                </a:lnTo>
                <a:lnTo>
                  <a:pt x="197" y="81"/>
                </a:lnTo>
                <a:lnTo>
                  <a:pt x="209" y="71"/>
                </a:lnTo>
                <a:lnTo>
                  <a:pt x="228" y="60"/>
                </a:lnTo>
                <a:lnTo>
                  <a:pt x="224" y="70"/>
                </a:lnTo>
                <a:lnTo>
                  <a:pt x="222" y="73"/>
                </a:lnTo>
                <a:lnTo>
                  <a:pt x="230" y="77"/>
                </a:lnTo>
                <a:lnTo>
                  <a:pt x="242" y="73"/>
                </a:lnTo>
                <a:lnTo>
                  <a:pt x="252" y="79"/>
                </a:lnTo>
                <a:lnTo>
                  <a:pt x="260" y="87"/>
                </a:lnTo>
                <a:lnTo>
                  <a:pt x="252" y="95"/>
                </a:lnTo>
                <a:lnTo>
                  <a:pt x="242" y="99"/>
                </a:lnTo>
                <a:lnTo>
                  <a:pt x="230" y="99"/>
                </a:lnTo>
                <a:lnTo>
                  <a:pt x="226" y="95"/>
                </a:lnTo>
                <a:lnTo>
                  <a:pt x="228" y="87"/>
                </a:lnTo>
                <a:lnTo>
                  <a:pt x="222" y="85"/>
                </a:lnTo>
                <a:lnTo>
                  <a:pt x="211" y="87"/>
                </a:lnTo>
                <a:lnTo>
                  <a:pt x="207" y="95"/>
                </a:lnTo>
                <a:lnTo>
                  <a:pt x="199" y="99"/>
                </a:lnTo>
                <a:lnTo>
                  <a:pt x="193" y="97"/>
                </a:lnTo>
                <a:lnTo>
                  <a:pt x="195" y="110"/>
                </a:lnTo>
                <a:lnTo>
                  <a:pt x="176" y="110"/>
                </a:lnTo>
                <a:lnTo>
                  <a:pt x="176" y="120"/>
                </a:lnTo>
                <a:lnTo>
                  <a:pt x="187" y="120"/>
                </a:lnTo>
                <a:lnTo>
                  <a:pt x="185" y="134"/>
                </a:lnTo>
                <a:lnTo>
                  <a:pt x="191" y="136"/>
                </a:lnTo>
                <a:lnTo>
                  <a:pt x="184" y="145"/>
                </a:lnTo>
                <a:lnTo>
                  <a:pt x="184" y="153"/>
                </a:lnTo>
                <a:lnTo>
                  <a:pt x="164" y="147"/>
                </a:lnTo>
                <a:lnTo>
                  <a:pt x="164" y="139"/>
                </a:lnTo>
                <a:lnTo>
                  <a:pt x="154" y="134"/>
                </a:lnTo>
                <a:lnTo>
                  <a:pt x="143" y="132"/>
                </a:lnTo>
                <a:lnTo>
                  <a:pt x="101" y="105"/>
                </a:lnTo>
                <a:lnTo>
                  <a:pt x="88" y="79"/>
                </a:lnTo>
                <a:lnTo>
                  <a:pt x="62" y="79"/>
                </a:lnTo>
                <a:lnTo>
                  <a:pt x="62" y="64"/>
                </a:lnTo>
                <a:lnTo>
                  <a:pt x="60" y="60"/>
                </a:lnTo>
                <a:lnTo>
                  <a:pt x="47" y="58"/>
                </a:lnTo>
                <a:lnTo>
                  <a:pt x="41" y="52"/>
                </a:lnTo>
                <a:lnTo>
                  <a:pt x="14" y="66"/>
                </a:lnTo>
                <a:lnTo>
                  <a:pt x="14" y="77"/>
                </a:lnTo>
                <a:lnTo>
                  <a:pt x="0" y="79"/>
                </a:lnTo>
                <a:close/>
              </a:path>
            </a:pathLst>
          </a:custGeom>
          <a:solidFill>
            <a:schemeClr val="bg2"/>
          </a:solidFill>
          <a:ln w="9525">
            <a:solidFill>
              <a:schemeClr val="bg2"/>
            </a:solidFill>
            <a:round/>
            <a:headEnd/>
            <a:tailEnd/>
          </a:ln>
        </p:spPr>
        <p:txBody>
          <a:bodyPr/>
          <a:lstStyle/>
          <a:p>
            <a:endParaRPr lang="en-GB" dirty="0"/>
          </a:p>
        </p:txBody>
      </p:sp>
      <p:grpSp>
        <p:nvGrpSpPr>
          <p:cNvPr id="1399" name="Kirgisistan">
            <a:extLst>
              <a:ext uri="{FF2B5EF4-FFF2-40B4-BE49-F238E27FC236}">
                <a16:creationId xmlns:a16="http://schemas.microsoft.com/office/drawing/2014/main" id="{8F0D822D-752D-47FF-81D3-EB78CC558D2C}"/>
              </a:ext>
            </a:extLst>
          </p:cNvPr>
          <p:cNvGrpSpPr>
            <a:grpSpLocks/>
          </p:cNvGrpSpPr>
          <p:nvPr/>
        </p:nvGrpSpPr>
        <p:grpSpPr bwMode="auto">
          <a:xfrm>
            <a:off x="8362876" y="3372721"/>
            <a:ext cx="213977" cy="109599"/>
            <a:chOff x="3748" y="2169"/>
            <a:chExt cx="155" cy="74"/>
          </a:xfrm>
          <a:solidFill>
            <a:schemeClr val="bg2"/>
          </a:solidFill>
        </p:grpSpPr>
        <p:sp>
          <p:nvSpPr>
            <p:cNvPr id="1400" name="Freeform 574">
              <a:extLst>
                <a:ext uri="{FF2B5EF4-FFF2-40B4-BE49-F238E27FC236}">
                  <a16:creationId xmlns:a16="http://schemas.microsoft.com/office/drawing/2014/main" id="{16509232-C01D-48CA-92E7-DE3B9A9A1F66}"/>
                </a:ext>
              </a:extLst>
            </p:cNvPr>
            <p:cNvSpPr>
              <a:spLocks/>
            </p:cNvSpPr>
            <p:nvPr/>
          </p:nvSpPr>
          <p:spPr bwMode="auto">
            <a:xfrm>
              <a:off x="3748" y="2169"/>
              <a:ext cx="155" cy="74"/>
            </a:xfrm>
            <a:custGeom>
              <a:avLst/>
              <a:gdLst>
                <a:gd name="T0" fmla="*/ 6 w 155"/>
                <a:gd name="T1" fmla="*/ 20 h 74"/>
                <a:gd name="T2" fmla="*/ 16 w 155"/>
                <a:gd name="T3" fmla="*/ 8 h 74"/>
                <a:gd name="T4" fmla="*/ 28 w 155"/>
                <a:gd name="T5" fmla="*/ 8 h 74"/>
                <a:gd name="T6" fmla="*/ 32 w 155"/>
                <a:gd name="T7" fmla="*/ 12 h 74"/>
                <a:gd name="T8" fmla="*/ 49 w 155"/>
                <a:gd name="T9" fmla="*/ 10 h 74"/>
                <a:gd name="T10" fmla="*/ 51 w 155"/>
                <a:gd name="T11" fmla="*/ 4 h 74"/>
                <a:gd name="T12" fmla="*/ 59 w 155"/>
                <a:gd name="T13" fmla="*/ 0 h 74"/>
                <a:gd name="T14" fmla="*/ 71 w 155"/>
                <a:gd name="T15" fmla="*/ 2 h 74"/>
                <a:gd name="T16" fmla="*/ 73 w 155"/>
                <a:gd name="T17" fmla="*/ 10 h 74"/>
                <a:gd name="T18" fmla="*/ 131 w 155"/>
                <a:gd name="T19" fmla="*/ 8 h 74"/>
                <a:gd name="T20" fmla="*/ 137 w 155"/>
                <a:gd name="T21" fmla="*/ 14 h 74"/>
                <a:gd name="T22" fmla="*/ 145 w 155"/>
                <a:gd name="T23" fmla="*/ 16 h 74"/>
                <a:gd name="T24" fmla="*/ 155 w 155"/>
                <a:gd name="T25" fmla="*/ 20 h 74"/>
                <a:gd name="T26" fmla="*/ 149 w 155"/>
                <a:gd name="T27" fmla="*/ 23 h 74"/>
                <a:gd name="T28" fmla="*/ 135 w 155"/>
                <a:gd name="T29" fmla="*/ 31 h 74"/>
                <a:gd name="T30" fmla="*/ 124 w 155"/>
                <a:gd name="T31" fmla="*/ 35 h 74"/>
                <a:gd name="T32" fmla="*/ 120 w 155"/>
                <a:gd name="T33" fmla="*/ 43 h 74"/>
                <a:gd name="T34" fmla="*/ 100 w 155"/>
                <a:gd name="T35" fmla="*/ 43 h 74"/>
                <a:gd name="T36" fmla="*/ 96 w 155"/>
                <a:gd name="T37" fmla="*/ 53 h 74"/>
                <a:gd name="T38" fmla="*/ 81 w 155"/>
                <a:gd name="T39" fmla="*/ 56 h 74"/>
                <a:gd name="T40" fmla="*/ 81 w 155"/>
                <a:gd name="T41" fmla="*/ 51 h 74"/>
                <a:gd name="T42" fmla="*/ 67 w 155"/>
                <a:gd name="T43" fmla="*/ 51 h 74"/>
                <a:gd name="T44" fmla="*/ 65 w 155"/>
                <a:gd name="T45" fmla="*/ 56 h 74"/>
                <a:gd name="T46" fmla="*/ 57 w 155"/>
                <a:gd name="T47" fmla="*/ 60 h 74"/>
                <a:gd name="T48" fmla="*/ 53 w 155"/>
                <a:gd name="T49" fmla="*/ 64 h 74"/>
                <a:gd name="T50" fmla="*/ 51 w 155"/>
                <a:gd name="T51" fmla="*/ 74 h 74"/>
                <a:gd name="T52" fmla="*/ 32 w 155"/>
                <a:gd name="T53" fmla="*/ 74 h 74"/>
                <a:gd name="T54" fmla="*/ 18 w 155"/>
                <a:gd name="T55" fmla="*/ 72 h 74"/>
                <a:gd name="T56" fmla="*/ 6 w 155"/>
                <a:gd name="T57" fmla="*/ 72 h 74"/>
                <a:gd name="T58" fmla="*/ 4 w 155"/>
                <a:gd name="T59" fmla="*/ 64 h 74"/>
                <a:gd name="T60" fmla="*/ 2 w 155"/>
                <a:gd name="T61" fmla="*/ 58 h 74"/>
                <a:gd name="T62" fmla="*/ 4 w 155"/>
                <a:gd name="T63" fmla="*/ 54 h 74"/>
                <a:gd name="T64" fmla="*/ 8 w 155"/>
                <a:gd name="T65" fmla="*/ 58 h 74"/>
                <a:gd name="T66" fmla="*/ 20 w 155"/>
                <a:gd name="T67" fmla="*/ 58 h 74"/>
                <a:gd name="T68" fmla="*/ 30 w 155"/>
                <a:gd name="T69" fmla="*/ 54 h 74"/>
                <a:gd name="T70" fmla="*/ 38 w 155"/>
                <a:gd name="T71" fmla="*/ 47 h 74"/>
                <a:gd name="T72" fmla="*/ 30 w 155"/>
                <a:gd name="T73" fmla="*/ 39 h 74"/>
                <a:gd name="T74" fmla="*/ 20 w 155"/>
                <a:gd name="T75" fmla="*/ 33 h 74"/>
                <a:gd name="T76" fmla="*/ 8 w 155"/>
                <a:gd name="T77" fmla="*/ 37 h 74"/>
                <a:gd name="T78" fmla="*/ 0 w 155"/>
                <a:gd name="T79" fmla="*/ 33 h 74"/>
                <a:gd name="T80" fmla="*/ 2 w 155"/>
                <a:gd name="T81" fmla="*/ 29 h 74"/>
                <a:gd name="T82" fmla="*/ 6 w 155"/>
                <a:gd name="T83" fmla="*/ 20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5" h="74">
                  <a:moveTo>
                    <a:pt x="6" y="20"/>
                  </a:moveTo>
                  <a:lnTo>
                    <a:pt x="16" y="8"/>
                  </a:lnTo>
                  <a:lnTo>
                    <a:pt x="28" y="8"/>
                  </a:lnTo>
                  <a:lnTo>
                    <a:pt x="32" y="12"/>
                  </a:lnTo>
                  <a:lnTo>
                    <a:pt x="49" y="10"/>
                  </a:lnTo>
                  <a:lnTo>
                    <a:pt x="51" y="4"/>
                  </a:lnTo>
                  <a:lnTo>
                    <a:pt x="59" y="0"/>
                  </a:lnTo>
                  <a:lnTo>
                    <a:pt x="71" y="2"/>
                  </a:lnTo>
                  <a:lnTo>
                    <a:pt x="73" y="10"/>
                  </a:lnTo>
                  <a:lnTo>
                    <a:pt x="131" y="8"/>
                  </a:lnTo>
                  <a:lnTo>
                    <a:pt x="137" y="14"/>
                  </a:lnTo>
                  <a:lnTo>
                    <a:pt x="145" y="16"/>
                  </a:lnTo>
                  <a:lnTo>
                    <a:pt x="155" y="20"/>
                  </a:lnTo>
                  <a:lnTo>
                    <a:pt x="149" y="23"/>
                  </a:lnTo>
                  <a:lnTo>
                    <a:pt x="135" y="31"/>
                  </a:lnTo>
                  <a:lnTo>
                    <a:pt x="124" y="35"/>
                  </a:lnTo>
                  <a:lnTo>
                    <a:pt x="120" y="43"/>
                  </a:lnTo>
                  <a:lnTo>
                    <a:pt x="100" y="43"/>
                  </a:lnTo>
                  <a:lnTo>
                    <a:pt x="96" y="53"/>
                  </a:lnTo>
                  <a:lnTo>
                    <a:pt x="81" y="56"/>
                  </a:lnTo>
                  <a:lnTo>
                    <a:pt x="81" y="51"/>
                  </a:lnTo>
                  <a:lnTo>
                    <a:pt x="67" y="51"/>
                  </a:lnTo>
                  <a:lnTo>
                    <a:pt x="65" y="56"/>
                  </a:lnTo>
                  <a:lnTo>
                    <a:pt x="57" y="60"/>
                  </a:lnTo>
                  <a:lnTo>
                    <a:pt x="53" y="64"/>
                  </a:lnTo>
                  <a:lnTo>
                    <a:pt x="51" y="74"/>
                  </a:lnTo>
                  <a:lnTo>
                    <a:pt x="32" y="74"/>
                  </a:lnTo>
                  <a:lnTo>
                    <a:pt x="18" y="72"/>
                  </a:lnTo>
                  <a:lnTo>
                    <a:pt x="6" y="72"/>
                  </a:lnTo>
                  <a:lnTo>
                    <a:pt x="4" y="64"/>
                  </a:lnTo>
                  <a:lnTo>
                    <a:pt x="2" y="58"/>
                  </a:lnTo>
                  <a:lnTo>
                    <a:pt x="4" y="54"/>
                  </a:lnTo>
                  <a:lnTo>
                    <a:pt x="8" y="58"/>
                  </a:lnTo>
                  <a:lnTo>
                    <a:pt x="20" y="58"/>
                  </a:lnTo>
                  <a:lnTo>
                    <a:pt x="30" y="54"/>
                  </a:lnTo>
                  <a:lnTo>
                    <a:pt x="38" y="47"/>
                  </a:lnTo>
                  <a:lnTo>
                    <a:pt x="30" y="39"/>
                  </a:lnTo>
                  <a:lnTo>
                    <a:pt x="20" y="33"/>
                  </a:lnTo>
                  <a:lnTo>
                    <a:pt x="8" y="37"/>
                  </a:lnTo>
                  <a:lnTo>
                    <a:pt x="0" y="33"/>
                  </a:lnTo>
                  <a:lnTo>
                    <a:pt x="2" y="29"/>
                  </a:lnTo>
                  <a:lnTo>
                    <a:pt x="6" y="20"/>
                  </a:lnTo>
                  <a:close/>
                </a:path>
              </a:pathLst>
            </a:custGeom>
            <a:grpFill/>
            <a:ln w="9525">
              <a:solidFill>
                <a:schemeClr val="bg2"/>
              </a:solidFill>
              <a:round/>
              <a:headEnd/>
              <a:tailEnd/>
            </a:ln>
          </p:spPr>
          <p:txBody>
            <a:bodyPr/>
            <a:lstStyle/>
            <a:p>
              <a:pPr>
                <a:defRPr/>
              </a:pPr>
              <a:endParaRPr lang="en-GB" dirty="0"/>
            </a:p>
          </p:txBody>
        </p:sp>
        <p:sp>
          <p:nvSpPr>
            <p:cNvPr id="1401" name="Freeform 575">
              <a:extLst>
                <a:ext uri="{FF2B5EF4-FFF2-40B4-BE49-F238E27FC236}">
                  <a16:creationId xmlns:a16="http://schemas.microsoft.com/office/drawing/2014/main" id="{4D339461-5F45-4991-B7EC-4733E0DF820D}"/>
                </a:ext>
              </a:extLst>
            </p:cNvPr>
            <p:cNvSpPr>
              <a:spLocks/>
            </p:cNvSpPr>
            <p:nvPr/>
          </p:nvSpPr>
          <p:spPr bwMode="auto">
            <a:xfrm>
              <a:off x="3748" y="2169"/>
              <a:ext cx="155" cy="74"/>
            </a:xfrm>
            <a:custGeom>
              <a:avLst/>
              <a:gdLst>
                <a:gd name="T0" fmla="*/ 6 w 155"/>
                <a:gd name="T1" fmla="*/ 20 h 74"/>
                <a:gd name="T2" fmla="*/ 16 w 155"/>
                <a:gd name="T3" fmla="*/ 8 h 74"/>
                <a:gd name="T4" fmla="*/ 28 w 155"/>
                <a:gd name="T5" fmla="*/ 8 h 74"/>
                <a:gd name="T6" fmla="*/ 32 w 155"/>
                <a:gd name="T7" fmla="*/ 12 h 74"/>
                <a:gd name="T8" fmla="*/ 49 w 155"/>
                <a:gd name="T9" fmla="*/ 10 h 74"/>
                <a:gd name="T10" fmla="*/ 51 w 155"/>
                <a:gd name="T11" fmla="*/ 4 h 74"/>
                <a:gd name="T12" fmla="*/ 59 w 155"/>
                <a:gd name="T13" fmla="*/ 0 h 74"/>
                <a:gd name="T14" fmla="*/ 71 w 155"/>
                <a:gd name="T15" fmla="*/ 2 h 74"/>
                <a:gd name="T16" fmla="*/ 73 w 155"/>
                <a:gd name="T17" fmla="*/ 10 h 74"/>
                <a:gd name="T18" fmla="*/ 131 w 155"/>
                <a:gd name="T19" fmla="*/ 8 h 74"/>
                <a:gd name="T20" fmla="*/ 137 w 155"/>
                <a:gd name="T21" fmla="*/ 14 h 74"/>
                <a:gd name="T22" fmla="*/ 145 w 155"/>
                <a:gd name="T23" fmla="*/ 16 h 74"/>
                <a:gd name="T24" fmla="*/ 155 w 155"/>
                <a:gd name="T25" fmla="*/ 20 h 74"/>
                <a:gd name="T26" fmla="*/ 149 w 155"/>
                <a:gd name="T27" fmla="*/ 23 h 74"/>
                <a:gd name="T28" fmla="*/ 135 w 155"/>
                <a:gd name="T29" fmla="*/ 31 h 74"/>
                <a:gd name="T30" fmla="*/ 124 w 155"/>
                <a:gd name="T31" fmla="*/ 35 h 74"/>
                <a:gd name="T32" fmla="*/ 120 w 155"/>
                <a:gd name="T33" fmla="*/ 43 h 74"/>
                <a:gd name="T34" fmla="*/ 100 w 155"/>
                <a:gd name="T35" fmla="*/ 43 h 74"/>
                <a:gd name="T36" fmla="*/ 96 w 155"/>
                <a:gd name="T37" fmla="*/ 53 h 74"/>
                <a:gd name="T38" fmla="*/ 81 w 155"/>
                <a:gd name="T39" fmla="*/ 56 h 74"/>
                <a:gd name="T40" fmla="*/ 81 w 155"/>
                <a:gd name="T41" fmla="*/ 51 h 74"/>
                <a:gd name="T42" fmla="*/ 67 w 155"/>
                <a:gd name="T43" fmla="*/ 51 h 74"/>
                <a:gd name="T44" fmla="*/ 65 w 155"/>
                <a:gd name="T45" fmla="*/ 56 h 74"/>
                <a:gd name="T46" fmla="*/ 57 w 155"/>
                <a:gd name="T47" fmla="*/ 60 h 74"/>
                <a:gd name="T48" fmla="*/ 53 w 155"/>
                <a:gd name="T49" fmla="*/ 64 h 74"/>
                <a:gd name="T50" fmla="*/ 51 w 155"/>
                <a:gd name="T51" fmla="*/ 74 h 74"/>
                <a:gd name="T52" fmla="*/ 32 w 155"/>
                <a:gd name="T53" fmla="*/ 74 h 74"/>
                <a:gd name="T54" fmla="*/ 18 w 155"/>
                <a:gd name="T55" fmla="*/ 72 h 74"/>
                <a:gd name="T56" fmla="*/ 6 w 155"/>
                <a:gd name="T57" fmla="*/ 72 h 74"/>
                <a:gd name="T58" fmla="*/ 4 w 155"/>
                <a:gd name="T59" fmla="*/ 64 h 74"/>
                <a:gd name="T60" fmla="*/ 2 w 155"/>
                <a:gd name="T61" fmla="*/ 58 h 74"/>
                <a:gd name="T62" fmla="*/ 4 w 155"/>
                <a:gd name="T63" fmla="*/ 54 h 74"/>
                <a:gd name="T64" fmla="*/ 8 w 155"/>
                <a:gd name="T65" fmla="*/ 58 h 74"/>
                <a:gd name="T66" fmla="*/ 20 w 155"/>
                <a:gd name="T67" fmla="*/ 58 h 74"/>
                <a:gd name="T68" fmla="*/ 30 w 155"/>
                <a:gd name="T69" fmla="*/ 54 h 74"/>
                <a:gd name="T70" fmla="*/ 38 w 155"/>
                <a:gd name="T71" fmla="*/ 47 h 74"/>
                <a:gd name="T72" fmla="*/ 30 w 155"/>
                <a:gd name="T73" fmla="*/ 39 h 74"/>
                <a:gd name="T74" fmla="*/ 20 w 155"/>
                <a:gd name="T75" fmla="*/ 33 h 74"/>
                <a:gd name="T76" fmla="*/ 8 w 155"/>
                <a:gd name="T77" fmla="*/ 37 h 74"/>
                <a:gd name="T78" fmla="*/ 0 w 155"/>
                <a:gd name="T79" fmla="*/ 33 h 74"/>
                <a:gd name="T80" fmla="*/ 2 w 155"/>
                <a:gd name="T81" fmla="*/ 29 h 74"/>
                <a:gd name="T82" fmla="*/ 6 w 155"/>
                <a:gd name="T83" fmla="*/ 20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5" h="74">
                  <a:moveTo>
                    <a:pt x="6" y="20"/>
                  </a:moveTo>
                  <a:lnTo>
                    <a:pt x="16" y="8"/>
                  </a:lnTo>
                  <a:lnTo>
                    <a:pt x="28" y="8"/>
                  </a:lnTo>
                  <a:lnTo>
                    <a:pt x="32" y="12"/>
                  </a:lnTo>
                  <a:lnTo>
                    <a:pt x="49" y="10"/>
                  </a:lnTo>
                  <a:lnTo>
                    <a:pt x="51" y="4"/>
                  </a:lnTo>
                  <a:lnTo>
                    <a:pt x="59" y="0"/>
                  </a:lnTo>
                  <a:lnTo>
                    <a:pt x="71" y="2"/>
                  </a:lnTo>
                  <a:lnTo>
                    <a:pt x="73" y="10"/>
                  </a:lnTo>
                  <a:lnTo>
                    <a:pt x="131" y="8"/>
                  </a:lnTo>
                  <a:lnTo>
                    <a:pt x="137" y="14"/>
                  </a:lnTo>
                  <a:lnTo>
                    <a:pt x="145" y="16"/>
                  </a:lnTo>
                  <a:lnTo>
                    <a:pt x="155" y="20"/>
                  </a:lnTo>
                  <a:lnTo>
                    <a:pt x="149" y="23"/>
                  </a:lnTo>
                  <a:lnTo>
                    <a:pt x="135" y="31"/>
                  </a:lnTo>
                  <a:lnTo>
                    <a:pt x="124" y="35"/>
                  </a:lnTo>
                  <a:lnTo>
                    <a:pt x="120" y="43"/>
                  </a:lnTo>
                  <a:lnTo>
                    <a:pt x="100" y="43"/>
                  </a:lnTo>
                  <a:lnTo>
                    <a:pt x="96" y="53"/>
                  </a:lnTo>
                  <a:lnTo>
                    <a:pt x="81" y="56"/>
                  </a:lnTo>
                  <a:lnTo>
                    <a:pt x="81" y="51"/>
                  </a:lnTo>
                  <a:lnTo>
                    <a:pt x="67" y="51"/>
                  </a:lnTo>
                  <a:lnTo>
                    <a:pt x="65" y="56"/>
                  </a:lnTo>
                  <a:lnTo>
                    <a:pt x="57" y="60"/>
                  </a:lnTo>
                  <a:lnTo>
                    <a:pt x="53" y="64"/>
                  </a:lnTo>
                  <a:lnTo>
                    <a:pt x="51" y="74"/>
                  </a:lnTo>
                  <a:lnTo>
                    <a:pt x="32" y="74"/>
                  </a:lnTo>
                  <a:lnTo>
                    <a:pt x="18" y="72"/>
                  </a:lnTo>
                  <a:lnTo>
                    <a:pt x="6" y="72"/>
                  </a:lnTo>
                  <a:lnTo>
                    <a:pt x="4" y="64"/>
                  </a:lnTo>
                  <a:lnTo>
                    <a:pt x="2" y="58"/>
                  </a:lnTo>
                  <a:lnTo>
                    <a:pt x="4" y="54"/>
                  </a:lnTo>
                  <a:lnTo>
                    <a:pt x="8" y="58"/>
                  </a:lnTo>
                  <a:lnTo>
                    <a:pt x="20" y="58"/>
                  </a:lnTo>
                  <a:lnTo>
                    <a:pt x="30" y="54"/>
                  </a:lnTo>
                  <a:lnTo>
                    <a:pt x="38" y="47"/>
                  </a:lnTo>
                  <a:lnTo>
                    <a:pt x="30" y="39"/>
                  </a:lnTo>
                  <a:lnTo>
                    <a:pt x="20" y="33"/>
                  </a:lnTo>
                  <a:lnTo>
                    <a:pt x="8" y="37"/>
                  </a:lnTo>
                  <a:lnTo>
                    <a:pt x="0" y="33"/>
                  </a:lnTo>
                  <a:lnTo>
                    <a:pt x="2" y="29"/>
                  </a:lnTo>
                  <a:lnTo>
                    <a:pt x="6" y="2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02" name="Rusland">
            <a:extLst>
              <a:ext uri="{FF2B5EF4-FFF2-40B4-BE49-F238E27FC236}">
                <a16:creationId xmlns:a16="http://schemas.microsoft.com/office/drawing/2014/main" id="{53221569-2173-4084-80C7-A39867DB08A6}"/>
              </a:ext>
            </a:extLst>
          </p:cNvPr>
          <p:cNvGrpSpPr>
            <a:grpSpLocks/>
          </p:cNvGrpSpPr>
          <p:nvPr/>
        </p:nvGrpSpPr>
        <p:grpSpPr>
          <a:xfrm>
            <a:off x="7277804" y="1962740"/>
            <a:ext cx="3643132" cy="1466260"/>
            <a:chOff x="4687888" y="1563688"/>
            <a:chExt cx="4189412" cy="1571625"/>
          </a:xfrm>
          <a:solidFill>
            <a:schemeClr val="bg2"/>
          </a:solidFill>
        </p:grpSpPr>
        <p:grpSp>
          <p:nvGrpSpPr>
            <p:cNvPr id="1403" name="Rusland">
              <a:extLst>
                <a:ext uri="{FF2B5EF4-FFF2-40B4-BE49-F238E27FC236}">
                  <a16:creationId xmlns:a16="http://schemas.microsoft.com/office/drawing/2014/main" id="{4B6A051F-A227-42D0-953A-0E7A2DB25351}"/>
                </a:ext>
              </a:extLst>
            </p:cNvPr>
            <p:cNvGrpSpPr>
              <a:grpSpLocks/>
            </p:cNvGrpSpPr>
            <p:nvPr/>
          </p:nvGrpSpPr>
          <p:grpSpPr bwMode="auto">
            <a:xfrm>
              <a:off x="4687888" y="2695575"/>
              <a:ext cx="79375" cy="30163"/>
              <a:chOff x="2962" y="1930"/>
              <a:chExt cx="50" cy="19"/>
            </a:xfrm>
            <a:grpFill/>
          </p:grpSpPr>
          <p:sp>
            <p:nvSpPr>
              <p:cNvPr id="1430" name="Freeform 439">
                <a:extLst>
                  <a:ext uri="{FF2B5EF4-FFF2-40B4-BE49-F238E27FC236}">
                    <a16:creationId xmlns:a16="http://schemas.microsoft.com/office/drawing/2014/main" id="{EB4F4F32-D91D-4D52-83BE-80DC35FB33A3}"/>
                  </a:ext>
                </a:extLst>
              </p:cNvPr>
              <p:cNvSpPr>
                <a:spLocks/>
              </p:cNvSpPr>
              <p:nvPr/>
            </p:nvSpPr>
            <p:spPr bwMode="auto">
              <a:xfrm>
                <a:off x="2962" y="1930"/>
                <a:ext cx="50" cy="19"/>
              </a:xfrm>
              <a:custGeom>
                <a:avLst/>
                <a:gdLst>
                  <a:gd name="T0" fmla="*/ 0 w 50"/>
                  <a:gd name="T1" fmla="*/ 12 h 19"/>
                  <a:gd name="T2" fmla="*/ 4 w 50"/>
                  <a:gd name="T3" fmla="*/ 19 h 19"/>
                  <a:gd name="T4" fmla="*/ 48 w 50"/>
                  <a:gd name="T5" fmla="*/ 17 h 19"/>
                  <a:gd name="T6" fmla="*/ 50 w 50"/>
                  <a:gd name="T7" fmla="*/ 8 h 19"/>
                  <a:gd name="T8" fmla="*/ 29 w 50"/>
                  <a:gd name="T9" fmla="*/ 0 h 19"/>
                  <a:gd name="T10" fmla="*/ 23 w 50"/>
                  <a:gd name="T11" fmla="*/ 8 h 19"/>
                  <a:gd name="T12" fmla="*/ 7 w 50"/>
                  <a:gd name="T13" fmla="*/ 6 h 19"/>
                  <a:gd name="T14" fmla="*/ 6 w 50"/>
                  <a:gd name="T15" fmla="*/ 12 h 19"/>
                  <a:gd name="T16" fmla="*/ 0 w 50"/>
                  <a:gd name="T17" fmla="*/ 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19">
                    <a:moveTo>
                      <a:pt x="0" y="12"/>
                    </a:moveTo>
                    <a:lnTo>
                      <a:pt x="4" y="19"/>
                    </a:lnTo>
                    <a:lnTo>
                      <a:pt x="48" y="17"/>
                    </a:lnTo>
                    <a:lnTo>
                      <a:pt x="50" y="8"/>
                    </a:lnTo>
                    <a:lnTo>
                      <a:pt x="29" y="0"/>
                    </a:lnTo>
                    <a:lnTo>
                      <a:pt x="23" y="8"/>
                    </a:lnTo>
                    <a:lnTo>
                      <a:pt x="7" y="6"/>
                    </a:lnTo>
                    <a:lnTo>
                      <a:pt x="6" y="12"/>
                    </a:lnTo>
                    <a:lnTo>
                      <a:pt x="0" y="12"/>
                    </a:lnTo>
                    <a:close/>
                  </a:path>
                </a:pathLst>
              </a:custGeom>
              <a:grpFill/>
              <a:ln w="9525">
                <a:solidFill>
                  <a:schemeClr val="bg2"/>
                </a:solidFill>
                <a:round/>
                <a:headEnd/>
                <a:tailEnd/>
              </a:ln>
            </p:spPr>
            <p:txBody>
              <a:bodyPr/>
              <a:lstStyle/>
              <a:p>
                <a:pPr>
                  <a:defRPr/>
                </a:pPr>
                <a:endParaRPr lang="en-GB" dirty="0"/>
              </a:p>
            </p:txBody>
          </p:sp>
          <p:sp>
            <p:nvSpPr>
              <p:cNvPr id="1431" name="Freeform 440">
                <a:extLst>
                  <a:ext uri="{FF2B5EF4-FFF2-40B4-BE49-F238E27FC236}">
                    <a16:creationId xmlns:a16="http://schemas.microsoft.com/office/drawing/2014/main" id="{6732C453-A00C-4757-B571-CF48251C40A8}"/>
                  </a:ext>
                </a:extLst>
              </p:cNvPr>
              <p:cNvSpPr>
                <a:spLocks/>
              </p:cNvSpPr>
              <p:nvPr/>
            </p:nvSpPr>
            <p:spPr bwMode="auto">
              <a:xfrm>
                <a:off x="2962" y="1930"/>
                <a:ext cx="50" cy="19"/>
              </a:xfrm>
              <a:custGeom>
                <a:avLst/>
                <a:gdLst>
                  <a:gd name="T0" fmla="*/ 0 w 50"/>
                  <a:gd name="T1" fmla="*/ 12 h 19"/>
                  <a:gd name="T2" fmla="*/ 4 w 50"/>
                  <a:gd name="T3" fmla="*/ 19 h 19"/>
                  <a:gd name="T4" fmla="*/ 48 w 50"/>
                  <a:gd name="T5" fmla="*/ 17 h 19"/>
                  <a:gd name="T6" fmla="*/ 50 w 50"/>
                  <a:gd name="T7" fmla="*/ 8 h 19"/>
                  <a:gd name="T8" fmla="*/ 29 w 50"/>
                  <a:gd name="T9" fmla="*/ 0 h 19"/>
                  <a:gd name="T10" fmla="*/ 23 w 50"/>
                  <a:gd name="T11" fmla="*/ 8 h 19"/>
                  <a:gd name="T12" fmla="*/ 7 w 50"/>
                  <a:gd name="T13" fmla="*/ 6 h 19"/>
                  <a:gd name="T14" fmla="*/ 6 w 50"/>
                  <a:gd name="T15" fmla="*/ 12 h 19"/>
                  <a:gd name="T16" fmla="*/ 0 w 50"/>
                  <a:gd name="T17" fmla="*/ 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19">
                    <a:moveTo>
                      <a:pt x="0" y="12"/>
                    </a:moveTo>
                    <a:lnTo>
                      <a:pt x="4" y="19"/>
                    </a:lnTo>
                    <a:lnTo>
                      <a:pt x="48" y="17"/>
                    </a:lnTo>
                    <a:lnTo>
                      <a:pt x="50" y="8"/>
                    </a:lnTo>
                    <a:lnTo>
                      <a:pt x="29" y="0"/>
                    </a:lnTo>
                    <a:lnTo>
                      <a:pt x="23" y="8"/>
                    </a:lnTo>
                    <a:lnTo>
                      <a:pt x="7" y="6"/>
                    </a:lnTo>
                    <a:lnTo>
                      <a:pt x="6" y="12"/>
                    </a:lnTo>
                    <a:lnTo>
                      <a:pt x="0" y="12"/>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04" name="Rusland">
              <a:extLst>
                <a:ext uri="{FF2B5EF4-FFF2-40B4-BE49-F238E27FC236}">
                  <a16:creationId xmlns:a16="http://schemas.microsoft.com/office/drawing/2014/main" id="{00F6E81E-F572-46D8-92C1-608766818258}"/>
                </a:ext>
              </a:extLst>
            </p:cNvPr>
            <p:cNvGrpSpPr>
              <a:grpSpLocks/>
            </p:cNvGrpSpPr>
            <p:nvPr/>
          </p:nvGrpSpPr>
          <p:grpSpPr bwMode="auto">
            <a:xfrm>
              <a:off x="4879975" y="1563688"/>
              <a:ext cx="3997325" cy="1571625"/>
              <a:chOff x="4879975" y="1563688"/>
              <a:chExt cx="3997325" cy="1571625"/>
            </a:xfrm>
            <a:grpFill/>
          </p:grpSpPr>
          <p:grpSp>
            <p:nvGrpSpPr>
              <p:cNvPr id="1411" name="Rusland">
                <a:extLst>
                  <a:ext uri="{FF2B5EF4-FFF2-40B4-BE49-F238E27FC236}">
                    <a16:creationId xmlns:a16="http://schemas.microsoft.com/office/drawing/2014/main" id="{905E286A-3172-4300-90B1-0C8DAEFA9F06}"/>
                  </a:ext>
                </a:extLst>
              </p:cNvPr>
              <p:cNvGrpSpPr>
                <a:grpSpLocks/>
              </p:cNvGrpSpPr>
              <p:nvPr/>
            </p:nvGrpSpPr>
            <p:grpSpPr bwMode="auto">
              <a:xfrm>
                <a:off x="7689850" y="2725738"/>
                <a:ext cx="65088" cy="269875"/>
                <a:chOff x="4853" y="1949"/>
                <a:chExt cx="41" cy="170"/>
              </a:xfrm>
              <a:grpFill/>
            </p:grpSpPr>
            <p:sp>
              <p:nvSpPr>
                <p:cNvPr id="1428" name="Freeform 604">
                  <a:extLst>
                    <a:ext uri="{FF2B5EF4-FFF2-40B4-BE49-F238E27FC236}">
                      <a16:creationId xmlns:a16="http://schemas.microsoft.com/office/drawing/2014/main" id="{5C860D81-0D8A-49C8-9207-C6D603C4313D}"/>
                    </a:ext>
                  </a:extLst>
                </p:cNvPr>
                <p:cNvSpPr>
                  <a:spLocks/>
                </p:cNvSpPr>
                <p:nvPr/>
              </p:nvSpPr>
              <p:spPr bwMode="auto">
                <a:xfrm>
                  <a:off x="4853" y="1949"/>
                  <a:ext cx="41" cy="170"/>
                </a:xfrm>
                <a:custGeom>
                  <a:avLst/>
                  <a:gdLst>
                    <a:gd name="T0" fmla="*/ 0 w 41"/>
                    <a:gd name="T1" fmla="*/ 162 h 170"/>
                    <a:gd name="T2" fmla="*/ 6 w 41"/>
                    <a:gd name="T3" fmla="*/ 170 h 170"/>
                    <a:gd name="T4" fmla="*/ 9 w 41"/>
                    <a:gd name="T5" fmla="*/ 156 h 170"/>
                    <a:gd name="T6" fmla="*/ 17 w 41"/>
                    <a:gd name="T7" fmla="*/ 158 h 170"/>
                    <a:gd name="T8" fmla="*/ 23 w 41"/>
                    <a:gd name="T9" fmla="*/ 166 h 170"/>
                    <a:gd name="T10" fmla="*/ 25 w 41"/>
                    <a:gd name="T11" fmla="*/ 158 h 170"/>
                    <a:gd name="T12" fmla="*/ 21 w 41"/>
                    <a:gd name="T13" fmla="*/ 150 h 170"/>
                    <a:gd name="T14" fmla="*/ 13 w 41"/>
                    <a:gd name="T15" fmla="*/ 140 h 170"/>
                    <a:gd name="T16" fmla="*/ 9 w 41"/>
                    <a:gd name="T17" fmla="*/ 131 h 170"/>
                    <a:gd name="T18" fmla="*/ 13 w 41"/>
                    <a:gd name="T19" fmla="*/ 123 h 170"/>
                    <a:gd name="T20" fmla="*/ 17 w 41"/>
                    <a:gd name="T21" fmla="*/ 111 h 170"/>
                    <a:gd name="T22" fmla="*/ 21 w 41"/>
                    <a:gd name="T23" fmla="*/ 105 h 170"/>
                    <a:gd name="T24" fmla="*/ 29 w 41"/>
                    <a:gd name="T25" fmla="*/ 103 h 170"/>
                    <a:gd name="T26" fmla="*/ 41 w 41"/>
                    <a:gd name="T27" fmla="*/ 113 h 170"/>
                    <a:gd name="T28" fmla="*/ 41 w 41"/>
                    <a:gd name="T29" fmla="*/ 101 h 170"/>
                    <a:gd name="T30" fmla="*/ 31 w 41"/>
                    <a:gd name="T31" fmla="*/ 86 h 170"/>
                    <a:gd name="T32" fmla="*/ 27 w 41"/>
                    <a:gd name="T33" fmla="*/ 61 h 170"/>
                    <a:gd name="T34" fmla="*/ 23 w 41"/>
                    <a:gd name="T35" fmla="*/ 41 h 170"/>
                    <a:gd name="T36" fmla="*/ 21 w 41"/>
                    <a:gd name="T37" fmla="*/ 25 h 170"/>
                    <a:gd name="T38" fmla="*/ 19 w 41"/>
                    <a:gd name="T39" fmla="*/ 12 h 170"/>
                    <a:gd name="T40" fmla="*/ 15 w 41"/>
                    <a:gd name="T41" fmla="*/ 0 h 170"/>
                    <a:gd name="T42" fmla="*/ 11 w 41"/>
                    <a:gd name="T43" fmla="*/ 6 h 170"/>
                    <a:gd name="T44" fmla="*/ 11 w 41"/>
                    <a:gd name="T45" fmla="*/ 16 h 170"/>
                    <a:gd name="T46" fmla="*/ 2 w 41"/>
                    <a:gd name="T47" fmla="*/ 20 h 170"/>
                    <a:gd name="T48" fmla="*/ 2 w 41"/>
                    <a:gd name="T49" fmla="*/ 35 h 170"/>
                    <a:gd name="T50" fmla="*/ 2 w 41"/>
                    <a:gd name="T51" fmla="*/ 49 h 170"/>
                    <a:gd name="T52" fmla="*/ 2 w 41"/>
                    <a:gd name="T53" fmla="*/ 61 h 170"/>
                    <a:gd name="T54" fmla="*/ 7 w 41"/>
                    <a:gd name="T55" fmla="*/ 68 h 170"/>
                    <a:gd name="T56" fmla="*/ 6 w 41"/>
                    <a:gd name="T57" fmla="*/ 80 h 170"/>
                    <a:gd name="T58" fmla="*/ 6 w 41"/>
                    <a:gd name="T59" fmla="*/ 100 h 170"/>
                    <a:gd name="T60" fmla="*/ 6 w 41"/>
                    <a:gd name="T61" fmla="*/ 123 h 170"/>
                    <a:gd name="T62" fmla="*/ 6 w 41"/>
                    <a:gd name="T63" fmla="*/ 142 h 170"/>
                    <a:gd name="T64" fmla="*/ 6 w 41"/>
                    <a:gd name="T65" fmla="*/ 154 h 170"/>
                    <a:gd name="T66" fmla="*/ 0 w 41"/>
                    <a:gd name="T67" fmla="*/ 162 h 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 h="170">
                      <a:moveTo>
                        <a:pt x="0" y="162"/>
                      </a:moveTo>
                      <a:lnTo>
                        <a:pt x="6" y="170"/>
                      </a:lnTo>
                      <a:lnTo>
                        <a:pt x="9" y="156"/>
                      </a:lnTo>
                      <a:lnTo>
                        <a:pt x="17" y="158"/>
                      </a:lnTo>
                      <a:lnTo>
                        <a:pt x="23" y="166"/>
                      </a:lnTo>
                      <a:lnTo>
                        <a:pt x="25" y="158"/>
                      </a:lnTo>
                      <a:lnTo>
                        <a:pt x="21" y="150"/>
                      </a:lnTo>
                      <a:lnTo>
                        <a:pt x="13" y="140"/>
                      </a:lnTo>
                      <a:lnTo>
                        <a:pt x="9" y="131"/>
                      </a:lnTo>
                      <a:lnTo>
                        <a:pt x="13" y="123"/>
                      </a:lnTo>
                      <a:lnTo>
                        <a:pt x="17" y="111"/>
                      </a:lnTo>
                      <a:lnTo>
                        <a:pt x="21" y="105"/>
                      </a:lnTo>
                      <a:lnTo>
                        <a:pt x="29" y="103"/>
                      </a:lnTo>
                      <a:lnTo>
                        <a:pt x="41" y="113"/>
                      </a:lnTo>
                      <a:lnTo>
                        <a:pt x="41" y="101"/>
                      </a:lnTo>
                      <a:lnTo>
                        <a:pt x="31" y="86"/>
                      </a:lnTo>
                      <a:lnTo>
                        <a:pt x="27" y="61"/>
                      </a:lnTo>
                      <a:lnTo>
                        <a:pt x="23" y="41"/>
                      </a:lnTo>
                      <a:lnTo>
                        <a:pt x="21" y="25"/>
                      </a:lnTo>
                      <a:lnTo>
                        <a:pt x="19" y="12"/>
                      </a:lnTo>
                      <a:lnTo>
                        <a:pt x="15" y="0"/>
                      </a:lnTo>
                      <a:lnTo>
                        <a:pt x="11" y="6"/>
                      </a:lnTo>
                      <a:lnTo>
                        <a:pt x="11" y="16"/>
                      </a:lnTo>
                      <a:lnTo>
                        <a:pt x="2" y="20"/>
                      </a:lnTo>
                      <a:lnTo>
                        <a:pt x="2" y="35"/>
                      </a:lnTo>
                      <a:lnTo>
                        <a:pt x="2" y="49"/>
                      </a:lnTo>
                      <a:lnTo>
                        <a:pt x="2" y="61"/>
                      </a:lnTo>
                      <a:lnTo>
                        <a:pt x="7" y="68"/>
                      </a:lnTo>
                      <a:lnTo>
                        <a:pt x="6" y="80"/>
                      </a:lnTo>
                      <a:lnTo>
                        <a:pt x="6" y="100"/>
                      </a:lnTo>
                      <a:lnTo>
                        <a:pt x="6" y="123"/>
                      </a:lnTo>
                      <a:lnTo>
                        <a:pt x="6" y="142"/>
                      </a:lnTo>
                      <a:lnTo>
                        <a:pt x="6" y="154"/>
                      </a:lnTo>
                      <a:lnTo>
                        <a:pt x="0" y="162"/>
                      </a:lnTo>
                      <a:close/>
                    </a:path>
                  </a:pathLst>
                </a:custGeom>
                <a:grpFill/>
                <a:ln w="9525">
                  <a:solidFill>
                    <a:schemeClr val="bg2"/>
                  </a:solidFill>
                  <a:round/>
                  <a:headEnd/>
                  <a:tailEnd/>
                </a:ln>
              </p:spPr>
              <p:txBody>
                <a:bodyPr/>
                <a:lstStyle/>
                <a:p>
                  <a:pPr>
                    <a:defRPr/>
                  </a:pPr>
                  <a:endParaRPr lang="en-GB" dirty="0"/>
                </a:p>
              </p:txBody>
            </p:sp>
            <p:sp>
              <p:nvSpPr>
                <p:cNvPr id="1429" name="Freeform 605">
                  <a:extLst>
                    <a:ext uri="{FF2B5EF4-FFF2-40B4-BE49-F238E27FC236}">
                      <a16:creationId xmlns:a16="http://schemas.microsoft.com/office/drawing/2014/main" id="{F4B2B62A-44E7-4C91-A109-F85E0D20172C}"/>
                    </a:ext>
                  </a:extLst>
                </p:cNvPr>
                <p:cNvSpPr>
                  <a:spLocks/>
                </p:cNvSpPr>
                <p:nvPr/>
              </p:nvSpPr>
              <p:spPr bwMode="auto">
                <a:xfrm>
                  <a:off x="4853" y="1949"/>
                  <a:ext cx="41" cy="170"/>
                </a:xfrm>
                <a:custGeom>
                  <a:avLst/>
                  <a:gdLst>
                    <a:gd name="T0" fmla="*/ 0 w 41"/>
                    <a:gd name="T1" fmla="*/ 162 h 170"/>
                    <a:gd name="T2" fmla="*/ 6 w 41"/>
                    <a:gd name="T3" fmla="*/ 170 h 170"/>
                    <a:gd name="T4" fmla="*/ 9 w 41"/>
                    <a:gd name="T5" fmla="*/ 156 h 170"/>
                    <a:gd name="T6" fmla="*/ 17 w 41"/>
                    <a:gd name="T7" fmla="*/ 158 h 170"/>
                    <a:gd name="T8" fmla="*/ 23 w 41"/>
                    <a:gd name="T9" fmla="*/ 166 h 170"/>
                    <a:gd name="T10" fmla="*/ 25 w 41"/>
                    <a:gd name="T11" fmla="*/ 158 h 170"/>
                    <a:gd name="T12" fmla="*/ 21 w 41"/>
                    <a:gd name="T13" fmla="*/ 150 h 170"/>
                    <a:gd name="T14" fmla="*/ 13 w 41"/>
                    <a:gd name="T15" fmla="*/ 140 h 170"/>
                    <a:gd name="T16" fmla="*/ 9 w 41"/>
                    <a:gd name="T17" fmla="*/ 131 h 170"/>
                    <a:gd name="T18" fmla="*/ 13 w 41"/>
                    <a:gd name="T19" fmla="*/ 123 h 170"/>
                    <a:gd name="T20" fmla="*/ 17 w 41"/>
                    <a:gd name="T21" fmla="*/ 111 h 170"/>
                    <a:gd name="T22" fmla="*/ 21 w 41"/>
                    <a:gd name="T23" fmla="*/ 105 h 170"/>
                    <a:gd name="T24" fmla="*/ 29 w 41"/>
                    <a:gd name="T25" fmla="*/ 103 h 170"/>
                    <a:gd name="T26" fmla="*/ 41 w 41"/>
                    <a:gd name="T27" fmla="*/ 113 h 170"/>
                    <a:gd name="T28" fmla="*/ 41 w 41"/>
                    <a:gd name="T29" fmla="*/ 101 h 170"/>
                    <a:gd name="T30" fmla="*/ 31 w 41"/>
                    <a:gd name="T31" fmla="*/ 86 h 170"/>
                    <a:gd name="T32" fmla="*/ 27 w 41"/>
                    <a:gd name="T33" fmla="*/ 61 h 170"/>
                    <a:gd name="T34" fmla="*/ 23 w 41"/>
                    <a:gd name="T35" fmla="*/ 41 h 170"/>
                    <a:gd name="T36" fmla="*/ 21 w 41"/>
                    <a:gd name="T37" fmla="*/ 25 h 170"/>
                    <a:gd name="T38" fmla="*/ 19 w 41"/>
                    <a:gd name="T39" fmla="*/ 12 h 170"/>
                    <a:gd name="T40" fmla="*/ 15 w 41"/>
                    <a:gd name="T41" fmla="*/ 0 h 170"/>
                    <a:gd name="T42" fmla="*/ 11 w 41"/>
                    <a:gd name="T43" fmla="*/ 6 h 170"/>
                    <a:gd name="T44" fmla="*/ 11 w 41"/>
                    <a:gd name="T45" fmla="*/ 16 h 170"/>
                    <a:gd name="T46" fmla="*/ 2 w 41"/>
                    <a:gd name="T47" fmla="*/ 20 h 170"/>
                    <a:gd name="T48" fmla="*/ 2 w 41"/>
                    <a:gd name="T49" fmla="*/ 35 h 170"/>
                    <a:gd name="T50" fmla="*/ 2 w 41"/>
                    <a:gd name="T51" fmla="*/ 49 h 170"/>
                    <a:gd name="T52" fmla="*/ 2 w 41"/>
                    <a:gd name="T53" fmla="*/ 61 h 170"/>
                    <a:gd name="T54" fmla="*/ 7 w 41"/>
                    <a:gd name="T55" fmla="*/ 68 h 170"/>
                    <a:gd name="T56" fmla="*/ 6 w 41"/>
                    <a:gd name="T57" fmla="*/ 80 h 170"/>
                    <a:gd name="T58" fmla="*/ 6 w 41"/>
                    <a:gd name="T59" fmla="*/ 100 h 170"/>
                    <a:gd name="T60" fmla="*/ 6 w 41"/>
                    <a:gd name="T61" fmla="*/ 123 h 170"/>
                    <a:gd name="T62" fmla="*/ 6 w 41"/>
                    <a:gd name="T63" fmla="*/ 142 h 170"/>
                    <a:gd name="T64" fmla="*/ 6 w 41"/>
                    <a:gd name="T65" fmla="*/ 154 h 170"/>
                    <a:gd name="T66" fmla="*/ 0 w 41"/>
                    <a:gd name="T67" fmla="*/ 162 h 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 h="170">
                      <a:moveTo>
                        <a:pt x="0" y="162"/>
                      </a:moveTo>
                      <a:lnTo>
                        <a:pt x="6" y="170"/>
                      </a:lnTo>
                      <a:lnTo>
                        <a:pt x="9" y="156"/>
                      </a:lnTo>
                      <a:lnTo>
                        <a:pt x="17" y="158"/>
                      </a:lnTo>
                      <a:lnTo>
                        <a:pt x="23" y="166"/>
                      </a:lnTo>
                      <a:lnTo>
                        <a:pt x="25" y="158"/>
                      </a:lnTo>
                      <a:lnTo>
                        <a:pt x="21" y="150"/>
                      </a:lnTo>
                      <a:lnTo>
                        <a:pt x="13" y="140"/>
                      </a:lnTo>
                      <a:lnTo>
                        <a:pt x="9" y="131"/>
                      </a:lnTo>
                      <a:lnTo>
                        <a:pt x="13" y="123"/>
                      </a:lnTo>
                      <a:lnTo>
                        <a:pt x="17" y="111"/>
                      </a:lnTo>
                      <a:lnTo>
                        <a:pt x="21" y="105"/>
                      </a:lnTo>
                      <a:lnTo>
                        <a:pt x="29" y="103"/>
                      </a:lnTo>
                      <a:lnTo>
                        <a:pt x="41" y="113"/>
                      </a:lnTo>
                      <a:lnTo>
                        <a:pt x="41" y="101"/>
                      </a:lnTo>
                      <a:lnTo>
                        <a:pt x="31" y="86"/>
                      </a:lnTo>
                      <a:lnTo>
                        <a:pt x="27" y="61"/>
                      </a:lnTo>
                      <a:lnTo>
                        <a:pt x="23" y="41"/>
                      </a:lnTo>
                      <a:lnTo>
                        <a:pt x="21" y="25"/>
                      </a:lnTo>
                      <a:lnTo>
                        <a:pt x="19" y="12"/>
                      </a:lnTo>
                      <a:lnTo>
                        <a:pt x="15" y="0"/>
                      </a:lnTo>
                      <a:lnTo>
                        <a:pt x="11" y="6"/>
                      </a:lnTo>
                      <a:lnTo>
                        <a:pt x="11" y="16"/>
                      </a:lnTo>
                      <a:lnTo>
                        <a:pt x="2" y="20"/>
                      </a:lnTo>
                      <a:lnTo>
                        <a:pt x="2" y="35"/>
                      </a:lnTo>
                      <a:lnTo>
                        <a:pt x="2" y="49"/>
                      </a:lnTo>
                      <a:lnTo>
                        <a:pt x="2" y="61"/>
                      </a:lnTo>
                      <a:lnTo>
                        <a:pt x="7" y="68"/>
                      </a:lnTo>
                      <a:lnTo>
                        <a:pt x="6" y="80"/>
                      </a:lnTo>
                      <a:lnTo>
                        <a:pt x="6" y="100"/>
                      </a:lnTo>
                      <a:lnTo>
                        <a:pt x="6" y="123"/>
                      </a:lnTo>
                      <a:lnTo>
                        <a:pt x="6" y="142"/>
                      </a:lnTo>
                      <a:lnTo>
                        <a:pt x="6" y="154"/>
                      </a:lnTo>
                      <a:lnTo>
                        <a:pt x="0" y="162"/>
                      </a:lnTo>
                      <a:close/>
                    </a:path>
                  </a:pathLst>
                </a:custGeom>
                <a:grpFill/>
                <a:ln w="7938" cap="rnd">
                  <a:solidFill>
                    <a:schemeClr val="bg2"/>
                  </a:solidFill>
                  <a:prstDash val="solid"/>
                  <a:round/>
                  <a:headEnd/>
                  <a:tailEnd/>
                </a:ln>
              </p:spPr>
              <p:txBody>
                <a:bodyPr/>
                <a:lstStyle/>
                <a:p>
                  <a:pPr>
                    <a:defRPr/>
                  </a:pPr>
                  <a:endParaRPr lang="en-GB" dirty="0"/>
                </a:p>
              </p:txBody>
            </p:sp>
          </p:grpSp>
          <p:sp>
            <p:nvSpPr>
              <p:cNvPr id="1412" name="Rusland">
                <a:extLst>
                  <a:ext uri="{FF2B5EF4-FFF2-40B4-BE49-F238E27FC236}">
                    <a16:creationId xmlns:a16="http://schemas.microsoft.com/office/drawing/2014/main" id="{BFD32903-EB11-4099-9E7E-1237355816C6}"/>
                  </a:ext>
                </a:extLst>
              </p:cNvPr>
              <p:cNvSpPr>
                <a:spLocks/>
              </p:cNvSpPr>
              <p:nvPr/>
            </p:nvSpPr>
            <p:spPr bwMode="auto">
              <a:xfrm>
                <a:off x="4879975" y="1763713"/>
                <a:ext cx="3997325" cy="1371600"/>
              </a:xfrm>
              <a:custGeom>
                <a:avLst/>
                <a:gdLst>
                  <a:gd name="T0" fmla="*/ 328 w 2518"/>
                  <a:gd name="T1" fmla="*/ 853 h 864"/>
                  <a:gd name="T2" fmla="*/ 248 w 2518"/>
                  <a:gd name="T3" fmla="*/ 833 h 864"/>
                  <a:gd name="T4" fmla="*/ 170 w 2518"/>
                  <a:gd name="T5" fmla="*/ 773 h 864"/>
                  <a:gd name="T6" fmla="*/ 160 w 2518"/>
                  <a:gd name="T7" fmla="*/ 695 h 864"/>
                  <a:gd name="T8" fmla="*/ 70 w 2518"/>
                  <a:gd name="T9" fmla="*/ 655 h 864"/>
                  <a:gd name="T10" fmla="*/ 13 w 2518"/>
                  <a:gd name="T11" fmla="*/ 567 h 864"/>
                  <a:gd name="T12" fmla="*/ 21 w 2518"/>
                  <a:gd name="T13" fmla="*/ 472 h 864"/>
                  <a:gd name="T14" fmla="*/ 33 w 2518"/>
                  <a:gd name="T15" fmla="*/ 327 h 864"/>
                  <a:gd name="T16" fmla="*/ 78 w 2518"/>
                  <a:gd name="T17" fmla="*/ 237 h 864"/>
                  <a:gd name="T18" fmla="*/ 168 w 2518"/>
                  <a:gd name="T19" fmla="*/ 338 h 864"/>
                  <a:gd name="T20" fmla="*/ 119 w 2518"/>
                  <a:gd name="T21" fmla="*/ 375 h 864"/>
                  <a:gd name="T22" fmla="*/ 175 w 2518"/>
                  <a:gd name="T23" fmla="*/ 369 h 864"/>
                  <a:gd name="T24" fmla="*/ 255 w 2518"/>
                  <a:gd name="T25" fmla="*/ 301 h 864"/>
                  <a:gd name="T26" fmla="*/ 310 w 2518"/>
                  <a:gd name="T27" fmla="*/ 317 h 864"/>
                  <a:gd name="T28" fmla="*/ 464 w 2518"/>
                  <a:gd name="T29" fmla="*/ 270 h 864"/>
                  <a:gd name="T30" fmla="*/ 486 w 2518"/>
                  <a:gd name="T31" fmla="*/ 220 h 864"/>
                  <a:gd name="T32" fmla="*/ 611 w 2518"/>
                  <a:gd name="T33" fmla="*/ 239 h 864"/>
                  <a:gd name="T34" fmla="*/ 698 w 2518"/>
                  <a:gd name="T35" fmla="*/ 177 h 864"/>
                  <a:gd name="T36" fmla="*/ 650 w 2518"/>
                  <a:gd name="T37" fmla="*/ 315 h 864"/>
                  <a:gd name="T38" fmla="*/ 759 w 2518"/>
                  <a:gd name="T39" fmla="*/ 263 h 864"/>
                  <a:gd name="T40" fmla="*/ 716 w 2518"/>
                  <a:gd name="T41" fmla="*/ 198 h 864"/>
                  <a:gd name="T42" fmla="*/ 761 w 2518"/>
                  <a:gd name="T43" fmla="*/ 198 h 864"/>
                  <a:gd name="T44" fmla="*/ 779 w 2518"/>
                  <a:gd name="T45" fmla="*/ 158 h 864"/>
                  <a:gd name="T46" fmla="*/ 923 w 2518"/>
                  <a:gd name="T47" fmla="*/ 117 h 864"/>
                  <a:gd name="T48" fmla="*/ 1200 w 2518"/>
                  <a:gd name="T49" fmla="*/ 2 h 864"/>
                  <a:gd name="T50" fmla="*/ 1294 w 2518"/>
                  <a:gd name="T51" fmla="*/ 99 h 864"/>
                  <a:gd name="T52" fmla="*/ 1304 w 2518"/>
                  <a:gd name="T53" fmla="*/ 119 h 864"/>
                  <a:gd name="T54" fmla="*/ 1526 w 2518"/>
                  <a:gd name="T55" fmla="*/ 134 h 864"/>
                  <a:gd name="T56" fmla="*/ 1678 w 2518"/>
                  <a:gd name="T57" fmla="*/ 185 h 864"/>
                  <a:gd name="T58" fmla="*/ 1879 w 2518"/>
                  <a:gd name="T59" fmla="*/ 167 h 864"/>
                  <a:gd name="T60" fmla="*/ 2057 w 2518"/>
                  <a:gd name="T61" fmla="*/ 239 h 864"/>
                  <a:gd name="T62" fmla="*/ 2219 w 2518"/>
                  <a:gd name="T63" fmla="*/ 264 h 864"/>
                  <a:gd name="T64" fmla="*/ 2383 w 2518"/>
                  <a:gd name="T65" fmla="*/ 268 h 864"/>
                  <a:gd name="T66" fmla="*/ 2506 w 2518"/>
                  <a:gd name="T67" fmla="*/ 323 h 864"/>
                  <a:gd name="T68" fmla="*/ 2387 w 2518"/>
                  <a:gd name="T69" fmla="*/ 350 h 864"/>
                  <a:gd name="T70" fmla="*/ 2311 w 2518"/>
                  <a:gd name="T71" fmla="*/ 369 h 864"/>
                  <a:gd name="T72" fmla="*/ 2250 w 2518"/>
                  <a:gd name="T73" fmla="*/ 451 h 864"/>
                  <a:gd name="T74" fmla="*/ 2084 w 2518"/>
                  <a:gd name="T75" fmla="*/ 519 h 864"/>
                  <a:gd name="T76" fmla="*/ 2053 w 2518"/>
                  <a:gd name="T77" fmla="*/ 616 h 864"/>
                  <a:gd name="T78" fmla="*/ 1985 w 2518"/>
                  <a:gd name="T79" fmla="*/ 565 h 864"/>
                  <a:gd name="T80" fmla="*/ 2114 w 2518"/>
                  <a:gd name="T81" fmla="*/ 418 h 864"/>
                  <a:gd name="T82" fmla="*/ 2008 w 2518"/>
                  <a:gd name="T83" fmla="*/ 443 h 864"/>
                  <a:gd name="T84" fmla="*/ 1918 w 2518"/>
                  <a:gd name="T85" fmla="*/ 490 h 864"/>
                  <a:gd name="T86" fmla="*/ 1692 w 2518"/>
                  <a:gd name="T87" fmla="*/ 602 h 864"/>
                  <a:gd name="T88" fmla="*/ 1751 w 2518"/>
                  <a:gd name="T89" fmla="*/ 707 h 864"/>
                  <a:gd name="T90" fmla="*/ 1620 w 2518"/>
                  <a:gd name="T91" fmla="*/ 787 h 864"/>
                  <a:gd name="T92" fmla="*/ 1626 w 2518"/>
                  <a:gd name="T93" fmla="*/ 742 h 864"/>
                  <a:gd name="T94" fmla="*/ 1436 w 2518"/>
                  <a:gd name="T95" fmla="*/ 633 h 864"/>
                  <a:gd name="T96" fmla="*/ 1384 w 2518"/>
                  <a:gd name="T97" fmla="*/ 697 h 864"/>
                  <a:gd name="T98" fmla="*/ 1245 w 2518"/>
                  <a:gd name="T99" fmla="*/ 697 h 864"/>
                  <a:gd name="T100" fmla="*/ 1104 w 2518"/>
                  <a:gd name="T101" fmla="*/ 655 h 864"/>
                  <a:gd name="T102" fmla="*/ 999 w 2518"/>
                  <a:gd name="T103" fmla="*/ 680 h 864"/>
                  <a:gd name="T104" fmla="*/ 872 w 2518"/>
                  <a:gd name="T105" fmla="*/ 676 h 864"/>
                  <a:gd name="T106" fmla="*/ 741 w 2518"/>
                  <a:gd name="T107" fmla="*/ 614 h 864"/>
                  <a:gd name="T108" fmla="*/ 523 w 2518"/>
                  <a:gd name="T109" fmla="*/ 616 h 864"/>
                  <a:gd name="T110" fmla="*/ 517 w 2518"/>
                  <a:gd name="T111" fmla="*/ 682 h 864"/>
                  <a:gd name="T112" fmla="*/ 331 w 2518"/>
                  <a:gd name="T113" fmla="*/ 686 h 864"/>
                  <a:gd name="T114" fmla="*/ 335 w 2518"/>
                  <a:gd name="T115" fmla="*/ 769 h 8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18" h="864">
                    <a:moveTo>
                      <a:pt x="335" y="769"/>
                    </a:moveTo>
                    <a:lnTo>
                      <a:pt x="320" y="781"/>
                    </a:lnTo>
                    <a:lnTo>
                      <a:pt x="310" y="787"/>
                    </a:lnTo>
                    <a:lnTo>
                      <a:pt x="306" y="794"/>
                    </a:lnTo>
                    <a:lnTo>
                      <a:pt x="298" y="804"/>
                    </a:lnTo>
                    <a:lnTo>
                      <a:pt x="306" y="810"/>
                    </a:lnTo>
                    <a:lnTo>
                      <a:pt x="312" y="820"/>
                    </a:lnTo>
                    <a:lnTo>
                      <a:pt x="314" y="837"/>
                    </a:lnTo>
                    <a:lnTo>
                      <a:pt x="328" y="853"/>
                    </a:lnTo>
                    <a:lnTo>
                      <a:pt x="318" y="862"/>
                    </a:lnTo>
                    <a:lnTo>
                      <a:pt x="314" y="864"/>
                    </a:lnTo>
                    <a:lnTo>
                      <a:pt x="298" y="853"/>
                    </a:lnTo>
                    <a:lnTo>
                      <a:pt x="293" y="851"/>
                    </a:lnTo>
                    <a:lnTo>
                      <a:pt x="283" y="841"/>
                    </a:lnTo>
                    <a:lnTo>
                      <a:pt x="273" y="835"/>
                    </a:lnTo>
                    <a:lnTo>
                      <a:pt x="263" y="837"/>
                    </a:lnTo>
                    <a:lnTo>
                      <a:pt x="257" y="837"/>
                    </a:lnTo>
                    <a:lnTo>
                      <a:pt x="248" y="833"/>
                    </a:lnTo>
                    <a:lnTo>
                      <a:pt x="234" y="825"/>
                    </a:lnTo>
                    <a:lnTo>
                      <a:pt x="226" y="825"/>
                    </a:lnTo>
                    <a:lnTo>
                      <a:pt x="216" y="827"/>
                    </a:lnTo>
                    <a:lnTo>
                      <a:pt x="205" y="820"/>
                    </a:lnTo>
                    <a:lnTo>
                      <a:pt x="193" y="822"/>
                    </a:lnTo>
                    <a:lnTo>
                      <a:pt x="168" y="804"/>
                    </a:lnTo>
                    <a:lnTo>
                      <a:pt x="154" y="798"/>
                    </a:lnTo>
                    <a:lnTo>
                      <a:pt x="158" y="785"/>
                    </a:lnTo>
                    <a:lnTo>
                      <a:pt x="170" y="773"/>
                    </a:lnTo>
                    <a:lnTo>
                      <a:pt x="168" y="763"/>
                    </a:lnTo>
                    <a:lnTo>
                      <a:pt x="183" y="754"/>
                    </a:lnTo>
                    <a:lnTo>
                      <a:pt x="166" y="752"/>
                    </a:lnTo>
                    <a:lnTo>
                      <a:pt x="168" y="744"/>
                    </a:lnTo>
                    <a:lnTo>
                      <a:pt x="177" y="740"/>
                    </a:lnTo>
                    <a:lnTo>
                      <a:pt x="193" y="736"/>
                    </a:lnTo>
                    <a:lnTo>
                      <a:pt x="195" y="705"/>
                    </a:lnTo>
                    <a:lnTo>
                      <a:pt x="179" y="695"/>
                    </a:lnTo>
                    <a:lnTo>
                      <a:pt x="160" y="695"/>
                    </a:lnTo>
                    <a:lnTo>
                      <a:pt x="158" y="690"/>
                    </a:lnTo>
                    <a:lnTo>
                      <a:pt x="127" y="688"/>
                    </a:lnTo>
                    <a:lnTo>
                      <a:pt x="123" y="674"/>
                    </a:lnTo>
                    <a:lnTo>
                      <a:pt x="105" y="670"/>
                    </a:lnTo>
                    <a:lnTo>
                      <a:pt x="107" y="658"/>
                    </a:lnTo>
                    <a:lnTo>
                      <a:pt x="103" y="649"/>
                    </a:lnTo>
                    <a:lnTo>
                      <a:pt x="80" y="649"/>
                    </a:lnTo>
                    <a:lnTo>
                      <a:pt x="76" y="653"/>
                    </a:lnTo>
                    <a:lnTo>
                      <a:pt x="70" y="655"/>
                    </a:lnTo>
                    <a:lnTo>
                      <a:pt x="62" y="651"/>
                    </a:lnTo>
                    <a:lnTo>
                      <a:pt x="62" y="631"/>
                    </a:lnTo>
                    <a:lnTo>
                      <a:pt x="80" y="631"/>
                    </a:lnTo>
                    <a:lnTo>
                      <a:pt x="82" y="629"/>
                    </a:lnTo>
                    <a:lnTo>
                      <a:pt x="54" y="600"/>
                    </a:lnTo>
                    <a:lnTo>
                      <a:pt x="51" y="579"/>
                    </a:lnTo>
                    <a:lnTo>
                      <a:pt x="31" y="577"/>
                    </a:lnTo>
                    <a:lnTo>
                      <a:pt x="31" y="571"/>
                    </a:lnTo>
                    <a:lnTo>
                      <a:pt x="13" y="567"/>
                    </a:lnTo>
                    <a:lnTo>
                      <a:pt x="9" y="561"/>
                    </a:lnTo>
                    <a:lnTo>
                      <a:pt x="6" y="546"/>
                    </a:lnTo>
                    <a:lnTo>
                      <a:pt x="0" y="534"/>
                    </a:lnTo>
                    <a:lnTo>
                      <a:pt x="2" y="523"/>
                    </a:lnTo>
                    <a:lnTo>
                      <a:pt x="2" y="507"/>
                    </a:lnTo>
                    <a:lnTo>
                      <a:pt x="7" y="496"/>
                    </a:lnTo>
                    <a:lnTo>
                      <a:pt x="25" y="482"/>
                    </a:lnTo>
                    <a:lnTo>
                      <a:pt x="39" y="480"/>
                    </a:lnTo>
                    <a:lnTo>
                      <a:pt x="21" y="472"/>
                    </a:lnTo>
                    <a:lnTo>
                      <a:pt x="11" y="461"/>
                    </a:lnTo>
                    <a:lnTo>
                      <a:pt x="54" y="426"/>
                    </a:lnTo>
                    <a:lnTo>
                      <a:pt x="62" y="412"/>
                    </a:lnTo>
                    <a:lnTo>
                      <a:pt x="39" y="394"/>
                    </a:lnTo>
                    <a:lnTo>
                      <a:pt x="49" y="385"/>
                    </a:lnTo>
                    <a:lnTo>
                      <a:pt x="41" y="371"/>
                    </a:lnTo>
                    <a:lnTo>
                      <a:pt x="31" y="362"/>
                    </a:lnTo>
                    <a:lnTo>
                      <a:pt x="39" y="342"/>
                    </a:lnTo>
                    <a:lnTo>
                      <a:pt x="33" y="327"/>
                    </a:lnTo>
                    <a:lnTo>
                      <a:pt x="23" y="309"/>
                    </a:lnTo>
                    <a:lnTo>
                      <a:pt x="39" y="294"/>
                    </a:lnTo>
                    <a:lnTo>
                      <a:pt x="15" y="280"/>
                    </a:lnTo>
                    <a:lnTo>
                      <a:pt x="19" y="259"/>
                    </a:lnTo>
                    <a:lnTo>
                      <a:pt x="29" y="249"/>
                    </a:lnTo>
                    <a:lnTo>
                      <a:pt x="39" y="247"/>
                    </a:lnTo>
                    <a:lnTo>
                      <a:pt x="39" y="241"/>
                    </a:lnTo>
                    <a:lnTo>
                      <a:pt x="60" y="237"/>
                    </a:lnTo>
                    <a:lnTo>
                      <a:pt x="78" y="237"/>
                    </a:lnTo>
                    <a:lnTo>
                      <a:pt x="84" y="247"/>
                    </a:lnTo>
                    <a:lnTo>
                      <a:pt x="93" y="251"/>
                    </a:lnTo>
                    <a:lnTo>
                      <a:pt x="130" y="253"/>
                    </a:lnTo>
                    <a:lnTo>
                      <a:pt x="158" y="266"/>
                    </a:lnTo>
                    <a:lnTo>
                      <a:pt x="183" y="282"/>
                    </a:lnTo>
                    <a:lnTo>
                      <a:pt x="212" y="297"/>
                    </a:lnTo>
                    <a:lnTo>
                      <a:pt x="214" y="315"/>
                    </a:lnTo>
                    <a:lnTo>
                      <a:pt x="197" y="331"/>
                    </a:lnTo>
                    <a:lnTo>
                      <a:pt x="168" y="338"/>
                    </a:lnTo>
                    <a:lnTo>
                      <a:pt x="142" y="329"/>
                    </a:lnTo>
                    <a:lnTo>
                      <a:pt x="113" y="323"/>
                    </a:lnTo>
                    <a:lnTo>
                      <a:pt x="91" y="315"/>
                    </a:lnTo>
                    <a:lnTo>
                      <a:pt x="74" y="307"/>
                    </a:lnTo>
                    <a:lnTo>
                      <a:pt x="87" y="325"/>
                    </a:lnTo>
                    <a:lnTo>
                      <a:pt x="103" y="332"/>
                    </a:lnTo>
                    <a:lnTo>
                      <a:pt x="111" y="338"/>
                    </a:lnTo>
                    <a:lnTo>
                      <a:pt x="113" y="350"/>
                    </a:lnTo>
                    <a:lnTo>
                      <a:pt x="119" y="375"/>
                    </a:lnTo>
                    <a:lnTo>
                      <a:pt x="129" y="377"/>
                    </a:lnTo>
                    <a:lnTo>
                      <a:pt x="144" y="391"/>
                    </a:lnTo>
                    <a:lnTo>
                      <a:pt x="164" y="391"/>
                    </a:lnTo>
                    <a:lnTo>
                      <a:pt x="166" y="381"/>
                    </a:lnTo>
                    <a:lnTo>
                      <a:pt x="154" y="377"/>
                    </a:lnTo>
                    <a:lnTo>
                      <a:pt x="144" y="365"/>
                    </a:lnTo>
                    <a:lnTo>
                      <a:pt x="152" y="356"/>
                    </a:lnTo>
                    <a:lnTo>
                      <a:pt x="164" y="365"/>
                    </a:lnTo>
                    <a:lnTo>
                      <a:pt x="175" y="369"/>
                    </a:lnTo>
                    <a:lnTo>
                      <a:pt x="201" y="375"/>
                    </a:lnTo>
                    <a:lnTo>
                      <a:pt x="201" y="365"/>
                    </a:lnTo>
                    <a:lnTo>
                      <a:pt x="191" y="354"/>
                    </a:lnTo>
                    <a:lnTo>
                      <a:pt x="203" y="342"/>
                    </a:lnTo>
                    <a:lnTo>
                      <a:pt x="220" y="332"/>
                    </a:lnTo>
                    <a:lnTo>
                      <a:pt x="230" y="325"/>
                    </a:lnTo>
                    <a:lnTo>
                      <a:pt x="257" y="332"/>
                    </a:lnTo>
                    <a:lnTo>
                      <a:pt x="263" y="309"/>
                    </a:lnTo>
                    <a:lnTo>
                      <a:pt x="255" y="301"/>
                    </a:lnTo>
                    <a:lnTo>
                      <a:pt x="259" y="280"/>
                    </a:lnTo>
                    <a:lnTo>
                      <a:pt x="251" y="272"/>
                    </a:lnTo>
                    <a:lnTo>
                      <a:pt x="285" y="270"/>
                    </a:lnTo>
                    <a:lnTo>
                      <a:pt x="296" y="284"/>
                    </a:lnTo>
                    <a:lnTo>
                      <a:pt x="296" y="292"/>
                    </a:lnTo>
                    <a:lnTo>
                      <a:pt x="281" y="292"/>
                    </a:lnTo>
                    <a:lnTo>
                      <a:pt x="271" y="301"/>
                    </a:lnTo>
                    <a:lnTo>
                      <a:pt x="287" y="315"/>
                    </a:lnTo>
                    <a:lnTo>
                      <a:pt x="310" y="317"/>
                    </a:lnTo>
                    <a:lnTo>
                      <a:pt x="320" y="294"/>
                    </a:lnTo>
                    <a:lnTo>
                      <a:pt x="376" y="272"/>
                    </a:lnTo>
                    <a:lnTo>
                      <a:pt x="386" y="274"/>
                    </a:lnTo>
                    <a:lnTo>
                      <a:pt x="398" y="263"/>
                    </a:lnTo>
                    <a:lnTo>
                      <a:pt x="410" y="259"/>
                    </a:lnTo>
                    <a:lnTo>
                      <a:pt x="406" y="276"/>
                    </a:lnTo>
                    <a:lnTo>
                      <a:pt x="425" y="276"/>
                    </a:lnTo>
                    <a:lnTo>
                      <a:pt x="429" y="268"/>
                    </a:lnTo>
                    <a:lnTo>
                      <a:pt x="464" y="270"/>
                    </a:lnTo>
                    <a:lnTo>
                      <a:pt x="488" y="257"/>
                    </a:lnTo>
                    <a:lnTo>
                      <a:pt x="492" y="266"/>
                    </a:lnTo>
                    <a:lnTo>
                      <a:pt x="490" y="274"/>
                    </a:lnTo>
                    <a:lnTo>
                      <a:pt x="499" y="274"/>
                    </a:lnTo>
                    <a:lnTo>
                      <a:pt x="503" y="266"/>
                    </a:lnTo>
                    <a:lnTo>
                      <a:pt x="519" y="257"/>
                    </a:lnTo>
                    <a:lnTo>
                      <a:pt x="507" y="241"/>
                    </a:lnTo>
                    <a:lnTo>
                      <a:pt x="486" y="233"/>
                    </a:lnTo>
                    <a:lnTo>
                      <a:pt x="486" y="220"/>
                    </a:lnTo>
                    <a:lnTo>
                      <a:pt x="493" y="218"/>
                    </a:lnTo>
                    <a:lnTo>
                      <a:pt x="513" y="235"/>
                    </a:lnTo>
                    <a:lnTo>
                      <a:pt x="544" y="237"/>
                    </a:lnTo>
                    <a:lnTo>
                      <a:pt x="577" y="249"/>
                    </a:lnTo>
                    <a:lnTo>
                      <a:pt x="605" y="261"/>
                    </a:lnTo>
                    <a:lnTo>
                      <a:pt x="634" y="276"/>
                    </a:lnTo>
                    <a:lnTo>
                      <a:pt x="642" y="263"/>
                    </a:lnTo>
                    <a:lnTo>
                      <a:pt x="628" y="249"/>
                    </a:lnTo>
                    <a:lnTo>
                      <a:pt x="611" y="239"/>
                    </a:lnTo>
                    <a:lnTo>
                      <a:pt x="611" y="230"/>
                    </a:lnTo>
                    <a:lnTo>
                      <a:pt x="618" y="210"/>
                    </a:lnTo>
                    <a:lnTo>
                      <a:pt x="609" y="204"/>
                    </a:lnTo>
                    <a:lnTo>
                      <a:pt x="611" y="198"/>
                    </a:lnTo>
                    <a:lnTo>
                      <a:pt x="634" y="181"/>
                    </a:lnTo>
                    <a:lnTo>
                      <a:pt x="650" y="150"/>
                    </a:lnTo>
                    <a:lnTo>
                      <a:pt x="698" y="154"/>
                    </a:lnTo>
                    <a:lnTo>
                      <a:pt x="702" y="160"/>
                    </a:lnTo>
                    <a:lnTo>
                      <a:pt x="698" y="177"/>
                    </a:lnTo>
                    <a:lnTo>
                      <a:pt x="689" y="193"/>
                    </a:lnTo>
                    <a:lnTo>
                      <a:pt x="698" y="201"/>
                    </a:lnTo>
                    <a:lnTo>
                      <a:pt x="702" y="218"/>
                    </a:lnTo>
                    <a:lnTo>
                      <a:pt x="698" y="261"/>
                    </a:lnTo>
                    <a:lnTo>
                      <a:pt x="714" y="272"/>
                    </a:lnTo>
                    <a:lnTo>
                      <a:pt x="706" y="290"/>
                    </a:lnTo>
                    <a:lnTo>
                      <a:pt x="679" y="313"/>
                    </a:lnTo>
                    <a:lnTo>
                      <a:pt x="665" y="319"/>
                    </a:lnTo>
                    <a:lnTo>
                      <a:pt x="650" y="315"/>
                    </a:lnTo>
                    <a:lnTo>
                      <a:pt x="642" y="319"/>
                    </a:lnTo>
                    <a:lnTo>
                      <a:pt x="654" y="327"/>
                    </a:lnTo>
                    <a:lnTo>
                      <a:pt x="671" y="331"/>
                    </a:lnTo>
                    <a:lnTo>
                      <a:pt x="689" y="332"/>
                    </a:lnTo>
                    <a:lnTo>
                      <a:pt x="708" y="317"/>
                    </a:lnTo>
                    <a:lnTo>
                      <a:pt x="735" y="290"/>
                    </a:lnTo>
                    <a:lnTo>
                      <a:pt x="728" y="274"/>
                    </a:lnTo>
                    <a:lnTo>
                      <a:pt x="737" y="259"/>
                    </a:lnTo>
                    <a:lnTo>
                      <a:pt x="759" y="263"/>
                    </a:lnTo>
                    <a:lnTo>
                      <a:pt x="769" y="272"/>
                    </a:lnTo>
                    <a:lnTo>
                      <a:pt x="773" y="288"/>
                    </a:lnTo>
                    <a:lnTo>
                      <a:pt x="786" y="276"/>
                    </a:lnTo>
                    <a:lnTo>
                      <a:pt x="779" y="261"/>
                    </a:lnTo>
                    <a:lnTo>
                      <a:pt x="759" y="255"/>
                    </a:lnTo>
                    <a:lnTo>
                      <a:pt x="718" y="253"/>
                    </a:lnTo>
                    <a:lnTo>
                      <a:pt x="718" y="233"/>
                    </a:lnTo>
                    <a:lnTo>
                      <a:pt x="726" y="214"/>
                    </a:lnTo>
                    <a:lnTo>
                      <a:pt x="716" y="198"/>
                    </a:lnTo>
                    <a:lnTo>
                      <a:pt x="710" y="187"/>
                    </a:lnTo>
                    <a:lnTo>
                      <a:pt x="722" y="175"/>
                    </a:lnTo>
                    <a:lnTo>
                      <a:pt x="735" y="169"/>
                    </a:lnTo>
                    <a:lnTo>
                      <a:pt x="737" y="154"/>
                    </a:lnTo>
                    <a:lnTo>
                      <a:pt x="745" y="154"/>
                    </a:lnTo>
                    <a:lnTo>
                      <a:pt x="747" y="171"/>
                    </a:lnTo>
                    <a:lnTo>
                      <a:pt x="741" y="185"/>
                    </a:lnTo>
                    <a:lnTo>
                      <a:pt x="745" y="195"/>
                    </a:lnTo>
                    <a:lnTo>
                      <a:pt x="761" y="198"/>
                    </a:lnTo>
                    <a:lnTo>
                      <a:pt x="784" y="204"/>
                    </a:lnTo>
                    <a:lnTo>
                      <a:pt x="796" y="204"/>
                    </a:lnTo>
                    <a:lnTo>
                      <a:pt x="782" y="195"/>
                    </a:lnTo>
                    <a:lnTo>
                      <a:pt x="763" y="189"/>
                    </a:lnTo>
                    <a:lnTo>
                      <a:pt x="755" y="177"/>
                    </a:lnTo>
                    <a:lnTo>
                      <a:pt x="767" y="173"/>
                    </a:lnTo>
                    <a:lnTo>
                      <a:pt x="786" y="177"/>
                    </a:lnTo>
                    <a:lnTo>
                      <a:pt x="773" y="162"/>
                    </a:lnTo>
                    <a:lnTo>
                      <a:pt x="779" y="158"/>
                    </a:lnTo>
                    <a:lnTo>
                      <a:pt x="812" y="167"/>
                    </a:lnTo>
                    <a:lnTo>
                      <a:pt x="831" y="183"/>
                    </a:lnTo>
                    <a:lnTo>
                      <a:pt x="858" y="183"/>
                    </a:lnTo>
                    <a:lnTo>
                      <a:pt x="845" y="169"/>
                    </a:lnTo>
                    <a:lnTo>
                      <a:pt x="827" y="156"/>
                    </a:lnTo>
                    <a:lnTo>
                      <a:pt x="821" y="134"/>
                    </a:lnTo>
                    <a:lnTo>
                      <a:pt x="833" y="127"/>
                    </a:lnTo>
                    <a:lnTo>
                      <a:pt x="878" y="125"/>
                    </a:lnTo>
                    <a:lnTo>
                      <a:pt x="923" y="117"/>
                    </a:lnTo>
                    <a:lnTo>
                      <a:pt x="911" y="96"/>
                    </a:lnTo>
                    <a:lnTo>
                      <a:pt x="948" y="78"/>
                    </a:lnTo>
                    <a:lnTo>
                      <a:pt x="1030" y="51"/>
                    </a:lnTo>
                    <a:lnTo>
                      <a:pt x="1065" y="47"/>
                    </a:lnTo>
                    <a:lnTo>
                      <a:pt x="1099" y="51"/>
                    </a:lnTo>
                    <a:lnTo>
                      <a:pt x="1147" y="36"/>
                    </a:lnTo>
                    <a:lnTo>
                      <a:pt x="1144" y="20"/>
                    </a:lnTo>
                    <a:lnTo>
                      <a:pt x="1167" y="0"/>
                    </a:lnTo>
                    <a:lnTo>
                      <a:pt x="1200" y="2"/>
                    </a:lnTo>
                    <a:lnTo>
                      <a:pt x="1218" y="8"/>
                    </a:lnTo>
                    <a:lnTo>
                      <a:pt x="1196" y="20"/>
                    </a:lnTo>
                    <a:lnTo>
                      <a:pt x="1237" y="22"/>
                    </a:lnTo>
                    <a:lnTo>
                      <a:pt x="1229" y="36"/>
                    </a:lnTo>
                    <a:lnTo>
                      <a:pt x="1304" y="34"/>
                    </a:lnTo>
                    <a:lnTo>
                      <a:pt x="1331" y="51"/>
                    </a:lnTo>
                    <a:lnTo>
                      <a:pt x="1335" y="63"/>
                    </a:lnTo>
                    <a:lnTo>
                      <a:pt x="1327" y="82"/>
                    </a:lnTo>
                    <a:lnTo>
                      <a:pt x="1294" y="99"/>
                    </a:lnTo>
                    <a:lnTo>
                      <a:pt x="1259" y="119"/>
                    </a:lnTo>
                    <a:lnTo>
                      <a:pt x="1210" y="146"/>
                    </a:lnTo>
                    <a:lnTo>
                      <a:pt x="1214" y="150"/>
                    </a:lnTo>
                    <a:lnTo>
                      <a:pt x="1235" y="142"/>
                    </a:lnTo>
                    <a:lnTo>
                      <a:pt x="1276" y="131"/>
                    </a:lnTo>
                    <a:lnTo>
                      <a:pt x="1274" y="123"/>
                    </a:lnTo>
                    <a:lnTo>
                      <a:pt x="1284" y="113"/>
                    </a:lnTo>
                    <a:lnTo>
                      <a:pt x="1300" y="109"/>
                    </a:lnTo>
                    <a:lnTo>
                      <a:pt x="1304" y="119"/>
                    </a:lnTo>
                    <a:lnTo>
                      <a:pt x="1315" y="123"/>
                    </a:lnTo>
                    <a:lnTo>
                      <a:pt x="1333" y="134"/>
                    </a:lnTo>
                    <a:lnTo>
                      <a:pt x="1343" y="129"/>
                    </a:lnTo>
                    <a:lnTo>
                      <a:pt x="1415" y="131"/>
                    </a:lnTo>
                    <a:lnTo>
                      <a:pt x="1415" y="140"/>
                    </a:lnTo>
                    <a:lnTo>
                      <a:pt x="1485" y="148"/>
                    </a:lnTo>
                    <a:lnTo>
                      <a:pt x="1493" y="123"/>
                    </a:lnTo>
                    <a:lnTo>
                      <a:pt x="1507" y="125"/>
                    </a:lnTo>
                    <a:lnTo>
                      <a:pt x="1526" y="134"/>
                    </a:lnTo>
                    <a:lnTo>
                      <a:pt x="1557" y="133"/>
                    </a:lnTo>
                    <a:lnTo>
                      <a:pt x="1575" y="152"/>
                    </a:lnTo>
                    <a:lnTo>
                      <a:pt x="1579" y="169"/>
                    </a:lnTo>
                    <a:lnTo>
                      <a:pt x="1567" y="177"/>
                    </a:lnTo>
                    <a:lnTo>
                      <a:pt x="1588" y="202"/>
                    </a:lnTo>
                    <a:lnTo>
                      <a:pt x="1610" y="208"/>
                    </a:lnTo>
                    <a:lnTo>
                      <a:pt x="1630" y="179"/>
                    </a:lnTo>
                    <a:lnTo>
                      <a:pt x="1655" y="193"/>
                    </a:lnTo>
                    <a:lnTo>
                      <a:pt x="1678" y="185"/>
                    </a:lnTo>
                    <a:lnTo>
                      <a:pt x="1704" y="195"/>
                    </a:lnTo>
                    <a:lnTo>
                      <a:pt x="1725" y="187"/>
                    </a:lnTo>
                    <a:lnTo>
                      <a:pt x="1741" y="179"/>
                    </a:lnTo>
                    <a:lnTo>
                      <a:pt x="1739" y="162"/>
                    </a:lnTo>
                    <a:lnTo>
                      <a:pt x="1760" y="154"/>
                    </a:lnTo>
                    <a:lnTo>
                      <a:pt x="1827" y="158"/>
                    </a:lnTo>
                    <a:lnTo>
                      <a:pt x="1838" y="167"/>
                    </a:lnTo>
                    <a:lnTo>
                      <a:pt x="1844" y="171"/>
                    </a:lnTo>
                    <a:lnTo>
                      <a:pt x="1879" y="167"/>
                    </a:lnTo>
                    <a:lnTo>
                      <a:pt x="1895" y="175"/>
                    </a:lnTo>
                    <a:lnTo>
                      <a:pt x="1887" y="185"/>
                    </a:lnTo>
                    <a:lnTo>
                      <a:pt x="1901" y="191"/>
                    </a:lnTo>
                    <a:lnTo>
                      <a:pt x="1930" y="202"/>
                    </a:lnTo>
                    <a:lnTo>
                      <a:pt x="1981" y="204"/>
                    </a:lnTo>
                    <a:lnTo>
                      <a:pt x="2034" y="206"/>
                    </a:lnTo>
                    <a:lnTo>
                      <a:pt x="2055" y="218"/>
                    </a:lnTo>
                    <a:lnTo>
                      <a:pt x="2053" y="232"/>
                    </a:lnTo>
                    <a:lnTo>
                      <a:pt x="2057" y="239"/>
                    </a:lnTo>
                    <a:lnTo>
                      <a:pt x="2075" y="245"/>
                    </a:lnTo>
                    <a:lnTo>
                      <a:pt x="2088" y="239"/>
                    </a:lnTo>
                    <a:lnTo>
                      <a:pt x="2153" y="243"/>
                    </a:lnTo>
                    <a:lnTo>
                      <a:pt x="2160" y="243"/>
                    </a:lnTo>
                    <a:lnTo>
                      <a:pt x="2176" y="235"/>
                    </a:lnTo>
                    <a:lnTo>
                      <a:pt x="2182" y="237"/>
                    </a:lnTo>
                    <a:lnTo>
                      <a:pt x="2182" y="249"/>
                    </a:lnTo>
                    <a:lnTo>
                      <a:pt x="2199" y="263"/>
                    </a:lnTo>
                    <a:lnTo>
                      <a:pt x="2219" y="264"/>
                    </a:lnTo>
                    <a:lnTo>
                      <a:pt x="2225" y="257"/>
                    </a:lnTo>
                    <a:lnTo>
                      <a:pt x="2219" y="245"/>
                    </a:lnTo>
                    <a:lnTo>
                      <a:pt x="2217" y="228"/>
                    </a:lnTo>
                    <a:lnTo>
                      <a:pt x="2229" y="226"/>
                    </a:lnTo>
                    <a:lnTo>
                      <a:pt x="2246" y="233"/>
                    </a:lnTo>
                    <a:lnTo>
                      <a:pt x="2278" y="233"/>
                    </a:lnTo>
                    <a:lnTo>
                      <a:pt x="2315" y="239"/>
                    </a:lnTo>
                    <a:lnTo>
                      <a:pt x="2358" y="255"/>
                    </a:lnTo>
                    <a:lnTo>
                      <a:pt x="2383" y="268"/>
                    </a:lnTo>
                    <a:lnTo>
                      <a:pt x="2428" y="288"/>
                    </a:lnTo>
                    <a:lnTo>
                      <a:pt x="2436" y="300"/>
                    </a:lnTo>
                    <a:lnTo>
                      <a:pt x="2441" y="311"/>
                    </a:lnTo>
                    <a:lnTo>
                      <a:pt x="2451" y="327"/>
                    </a:lnTo>
                    <a:lnTo>
                      <a:pt x="2459" y="323"/>
                    </a:lnTo>
                    <a:lnTo>
                      <a:pt x="2453" y="305"/>
                    </a:lnTo>
                    <a:lnTo>
                      <a:pt x="2469" y="307"/>
                    </a:lnTo>
                    <a:lnTo>
                      <a:pt x="2488" y="311"/>
                    </a:lnTo>
                    <a:lnTo>
                      <a:pt x="2506" y="323"/>
                    </a:lnTo>
                    <a:lnTo>
                      <a:pt x="2518" y="334"/>
                    </a:lnTo>
                    <a:lnTo>
                      <a:pt x="2506" y="346"/>
                    </a:lnTo>
                    <a:lnTo>
                      <a:pt x="2480" y="352"/>
                    </a:lnTo>
                    <a:lnTo>
                      <a:pt x="2477" y="365"/>
                    </a:lnTo>
                    <a:lnTo>
                      <a:pt x="2469" y="383"/>
                    </a:lnTo>
                    <a:lnTo>
                      <a:pt x="2441" y="369"/>
                    </a:lnTo>
                    <a:lnTo>
                      <a:pt x="2426" y="363"/>
                    </a:lnTo>
                    <a:lnTo>
                      <a:pt x="2428" y="348"/>
                    </a:lnTo>
                    <a:lnTo>
                      <a:pt x="2387" y="350"/>
                    </a:lnTo>
                    <a:lnTo>
                      <a:pt x="2381" y="331"/>
                    </a:lnTo>
                    <a:lnTo>
                      <a:pt x="2367" y="332"/>
                    </a:lnTo>
                    <a:lnTo>
                      <a:pt x="2365" y="346"/>
                    </a:lnTo>
                    <a:lnTo>
                      <a:pt x="2371" y="352"/>
                    </a:lnTo>
                    <a:lnTo>
                      <a:pt x="2354" y="367"/>
                    </a:lnTo>
                    <a:lnTo>
                      <a:pt x="2334" y="369"/>
                    </a:lnTo>
                    <a:lnTo>
                      <a:pt x="2320" y="367"/>
                    </a:lnTo>
                    <a:lnTo>
                      <a:pt x="2313" y="362"/>
                    </a:lnTo>
                    <a:lnTo>
                      <a:pt x="2311" y="369"/>
                    </a:lnTo>
                    <a:lnTo>
                      <a:pt x="2324" y="375"/>
                    </a:lnTo>
                    <a:lnTo>
                      <a:pt x="2338" y="383"/>
                    </a:lnTo>
                    <a:lnTo>
                      <a:pt x="2344" y="400"/>
                    </a:lnTo>
                    <a:lnTo>
                      <a:pt x="2356" y="418"/>
                    </a:lnTo>
                    <a:lnTo>
                      <a:pt x="2342" y="426"/>
                    </a:lnTo>
                    <a:lnTo>
                      <a:pt x="2317" y="416"/>
                    </a:lnTo>
                    <a:lnTo>
                      <a:pt x="2305" y="426"/>
                    </a:lnTo>
                    <a:lnTo>
                      <a:pt x="2270" y="441"/>
                    </a:lnTo>
                    <a:lnTo>
                      <a:pt x="2250" y="451"/>
                    </a:lnTo>
                    <a:lnTo>
                      <a:pt x="2211" y="482"/>
                    </a:lnTo>
                    <a:lnTo>
                      <a:pt x="2197" y="470"/>
                    </a:lnTo>
                    <a:lnTo>
                      <a:pt x="2168" y="470"/>
                    </a:lnTo>
                    <a:lnTo>
                      <a:pt x="2153" y="486"/>
                    </a:lnTo>
                    <a:lnTo>
                      <a:pt x="2149" y="470"/>
                    </a:lnTo>
                    <a:lnTo>
                      <a:pt x="2139" y="470"/>
                    </a:lnTo>
                    <a:lnTo>
                      <a:pt x="2135" y="482"/>
                    </a:lnTo>
                    <a:lnTo>
                      <a:pt x="2108" y="482"/>
                    </a:lnTo>
                    <a:lnTo>
                      <a:pt x="2084" y="519"/>
                    </a:lnTo>
                    <a:lnTo>
                      <a:pt x="2084" y="530"/>
                    </a:lnTo>
                    <a:lnTo>
                      <a:pt x="2100" y="530"/>
                    </a:lnTo>
                    <a:lnTo>
                      <a:pt x="2096" y="548"/>
                    </a:lnTo>
                    <a:lnTo>
                      <a:pt x="2102" y="563"/>
                    </a:lnTo>
                    <a:lnTo>
                      <a:pt x="2084" y="569"/>
                    </a:lnTo>
                    <a:lnTo>
                      <a:pt x="2078" y="583"/>
                    </a:lnTo>
                    <a:lnTo>
                      <a:pt x="2084" y="600"/>
                    </a:lnTo>
                    <a:lnTo>
                      <a:pt x="2061" y="608"/>
                    </a:lnTo>
                    <a:lnTo>
                      <a:pt x="2053" y="616"/>
                    </a:lnTo>
                    <a:lnTo>
                      <a:pt x="2053" y="622"/>
                    </a:lnTo>
                    <a:lnTo>
                      <a:pt x="2055" y="626"/>
                    </a:lnTo>
                    <a:lnTo>
                      <a:pt x="2053" y="629"/>
                    </a:lnTo>
                    <a:lnTo>
                      <a:pt x="2030" y="637"/>
                    </a:lnTo>
                    <a:lnTo>
                      <a:pt x="2030" y="651"/>
                    </a:lnTo>
                    <a:lnTo>
                      <a:pt x="2000" y="680"/>
                    </a:lnTo>
                    <a:lnTo>
                      <a:pt x="1996" y="649"/>
                    </a:lnTo>
                    <a:lnTo>
                      <a:pt x="1985" y="600"/>
                    </a:lnTo>
                    <a:lnTo>
                      <a:pt x="1985" y="565"/>
                    </a:lnTo>
                    <a:lnTo>
                      <a:pt x="1996" y="552"/>
                    </a:lnTo>
                    <a:lnTo>
                      <a:pt x="2008" y="530"/>
                    </a:lnTo>
                    <a:lnTo>
                      <a:pt x="2024" y="527"/>
                    </a:lnTo>
                    <a:lnTo>
                      <a:pt x="2065" y="488"/>
                    </a:lnTo>
                    <a:lnTo>
                      <a:pt x="2096" y="466"/>
                    </a:lnTo>
                    <a:lnTo>
                      <a:pt x="2106" y="462"/>
                    </a:lnTo>
                    <a:lnTo>
                      <a:pt x="2121" y="428"/>
                    </a:lnTo>
                    <a:lnTo>
                      <a:pt x="2129" y="424"/>
                    </a:lnTo>
                    <a:lnTo>
                      <a:pt x="2114" y="418"/>
                    </a:lnTo>
                    <a:lnTo>
                      <a:pt x="2108" y="420"/>
                    </a:lnTo>
                    <a:lnTo>
                      <a:pt x="2102" y="426"/>
                    </a:lnTo>
                    <a:lnTo>
                      <a:pt x="2102" y="443"/>
                    </a:lnTo>
                    <a:lnTo>
                      <a:pt x="2088" y="443"/>
                    </a:lnTo>
                    <a:lnTo>
                      <a:pt x="2057" y="462"/>
                    </a:lnTo>
                    <a:lnTo>
                      <a:pt x="2049" y="455"/>
                    </a:lnTo>
                    <a:lnTo>
                      <a:pt x="2057" y="439"/>
                    </a:lnTo>
                    <a:lnTo>
                      <a:pt x="2047" y="443"/>
                    </a:lnTo>
                    <a:lnTo>
                      <a:pt x="2008" y="443"/>
                    </a:lnTo>
                    <a:lnTo>
                      <a:pt x="1971" y="472"/>
                    </a:lnTo>
                    <a:lnTo>
                      <a:pt x="1963" y="488"/>
                    </a:lnTo>
                    <a:lnTo>
                      <a:pt x="1967" y="492"/>
                    </a:lnTo>
                    <a:lnTo>
                      <a:pt x="1977" y="501"/>
                    </a:lnTo>
                    <a:lnTo>
                      <a:pt x="1961" y="501"/>
                    </a:lnTo>
                    <a:lnTo>
                      <a:pt x="1946" y="503"/>
                    </a:lnTo>
                    <a:lnTo>
                      <a:pt x="1916" y="505"/>
                    </a:lnTo>
                    <a:lnTo>
                      <a:pt x="1924" y="497"/>
                    </a:lnTo>
                    <a:lnTo>
                      <a:pt x="1918" y="490"/>
                    </a:lnTo>
                    <a:lnTo>
                      <a:pt x="1897" y="488"/>
                    </a:lnTo>
                    <a:lnTo>
                      <a:pt x="1883" y="490"/>
                    </a:lnTo>
                    <a:lnTo>
                      <a:pt x="1877" y="497"/>
                    </a:lnTo>
                    <a:lnTo>
                      <a:pt x="1848" y="496"/>
                    </a:lnTo>
                    <a:lnTo>
                      <a:pt x="1834" y="497"/>
                    </a:lnTo>
                    <a:lnTo>
                      <a:pt x="1784" y="497"/>
                    </a:lnTo>
                    <a:lnTo>
                      <a:pt x="1671" y="595"/>
                    </a:lnTo>
                    <a:lnTo>
                      <a:pt x="1672" y="604"/>
                    </a:lnTo>
                    <a:lnTo>
                      <a:pt x="1692" y="602"/>
                    </a:lnTo>
                    <a:lnTo>
                      <a:pt x="1694" y="618"/>
                    </a:lnTo>
                    <a:lnTo>
                      <a:pt x="1704" y="606"/>
                    </a:lnTo>
                    <a:lnTo>
                      <a:pt x="1713" y="622"/>
                    </a:lnTo>
                    <a:lnTo>
                      <a:pt x="1727" y="610"/>
                    </a:lnTo>
                    <a:lnTo>
                      <a:pt x="1749" y="614"/>
                    </a:lnTo>
                    <a:lnTo>
                      <a:pt x="1764" y="633"/>
                    </a:lnTo>
                    <a:lnTo>
                      <a:pt x="1760" y="655"/>
                    </a:lnTo>
                    <a:lnTo>
                      <a:pt x="1753" y="676"/>
                    </a:lnTo>
                    <a:lnTo>
                      <a:pt x="1751" y="707"/>
                    </a:lnTo>
                    <a:lnTo>
                      <a:pt x="1745" y="725"/>
                    </a:lnTo>
                    <a:lnTo>
                      <a:pt x="1686" y="796"/>
                    </a:lnTo>
                    <a:lnTo>
                      <a:pt x="1669" y="818"/>
                    </a:lnTo>
                    <a:lnTo>
                      <a:pt x="1655" y="827"/>
                    </a:lnTo>
                    <a:lnTo>
                      <a:pt x="1637" y="835"/>
                    </a:lnTo>
                    <a:lnTo>
                      <a:pt x="1624" y="827"/>
                    </a:lnTo>
                    <a:lnTo>
                      <a:pt x="1606" y="831"/>
                    </a:lnTo>
                    <a:lnTo>
                      <a:pt x="1606" y="796"/>
                    </a:lnTo>
                    <a:lnTo>
                      <a:pt x="1620" y="787"/>
                    </a:lnTo>
                    <a:lnTo>
                      <a:pt x="1626" y="792"/>
                    </a:lnTo>
                    <a:lnTo>
                      <a:pt x="1637" y="791"/>
                    </a:lnTo>
                    <a:lnTo>
                      <a:pt x="1649" y="769"/>
                    </a:lnTo>
                    <a:lnTo>
                      <a:pt x="1655" y="748"/>
                    </a:lnTo>
                    <a:lnTo>
                      <a:pt x="1663" y="744"/>
                    </a:lnTo>
                    <a:lnTo>
                      <a:pt x="1661" y="730"/>
                    </a:lnTo>
                    <a:lnTo>
                      <a:pt x="1645" y="732"/>
                    </a:lnTo>
                    <a:lnTo>
                      <a:pt x="1631" y="734"/>
                    </a:lnTo>
                    <a:lnTo>
                      <a:pt x="1626" y="742"/>
                    </a:lnTo>
                    <a:lnTo>
                      <a:pt x="1604" y="740"/>
                    </a:lnTo>
                    <a:lnTo>
                      <a:pt x="1600" y="721"/>
                    </a:lnTo>
                    <a:lnTo>
                      <a:pt x="1571" y="705"/>
                    </a:lnTo>
                    <a:lnTo>
                      <a:pt x="1555" y="705"/>
                    </a:lnTo>
                    <a:lnTo>
                      <a:pt x="1534" y="655"/>
                    </a:lnTo>
                    <a:lnTo>
                      <a:pt x="1522" y="635"/>
                    </a:lnTo>
                    <a:lnTo>
                      <a:pt x="1493" y="624"/>
                    </a:lnTo>
                    <a:lnTo>
                      <a:pt x="1450" y="627"/>
                    </a:lnTo>
                    <a:lnTo>
                      <a:pt x="1436" y="633"/>
                    </a:lnTo>
                    <a:lnTo>
                      <a:pt x="1434" y="641"/>
                    </a:lnTo>
                    <a:lnTo>
                      <a:pt x="1446" y="643"/>
                    </a:lnTo>
                    <a:lnTo>
                      <a:pt x="1446" y="657"/>
                    </a:lnTo>
                    <a:lnTo>
                      <a:pt x="1436" y="662"/>
                    </a:lnTo>
                    <a:lnTo>
                      <a:pt x="1427" y="680"/>
                    </a:lnTo>
                    <a:lnTo>
                      <a:pt x="1423" y="695"/>
                    </a:lnTo>
                    <a:lnTo>
                      <a:pt x="1411" y="697"/>
                    </a:lnTo>
                    <a:lnTo>
                      <a:pt x="1401" y="707"/>
                    </a:lnTo>
                    <a:lnTo>
                      <a:pt x="1384" y="697"/>
                    </a:lnTo>
                    <a:lnTo>
                      <a:pt x="1360" y="695"/>
                    </a:lnTo>
                    <a:lnTo>
                      <a:pt x="1352" y="690"/>
                    </a:lnTo>
                    <a:lnTo>
                      <a:pt x="1343" y="692"/>
                    </a:lnTo>
                    <a:lnTo>
                      <a:pt x="1325" y="705"/>
                    </a:lnTo>
                    <a:lnTo>
                      <a:pt x="1296" y="711"/>
                    </a:lnTo>
                    <a:lnTo>
                      <a:pt x="1278" y="713"/>
                    </a:lnTo>
                    <a:lnTo>
                      <a:pt x="1257" y="711"/>
                    </a:lnTo>
                    <a:lnTo>
                      <a:pt x="1251" y="705"/>
                    </a:lnTo>
                    <a:lnTo>
                      <a:pt x="1245" y="697"/>
                    </a:lnTo>
                    <a:lnTo>
                      <a:pt x="1235" y="695"/>
                    </a:lnTo>
                    <a:lnTo>
                      <a:pt x="1229" y="690"/>
                    </a:lnTo>
                    <a:lnTo>
                      <a:pt x="1206" y="686"/>
                    </a:lnTo>
                    <a:lnTo>
                      <a:pt x="1192" y="694"/>
                    </a:lnTo>
                    <a:lnTo>
                      <a:pt x="1167" y="690"/>
                    </a:lnTo>
                    <a:lnTo>
                      <a:pt x="1157" y="678"/>
                    </a:lnTo>
                    <a:lnTo>
                      <a:pt x="1155" y="668"/>
                    </a:lnTo>
                    <a:lnTo>
                      <a:pt x="1132" y="660"/>
                    </a:lnTo>
                    <a:lnTo>
                      <a:pt x="1104" y="655"/>
                    </a:lnTo>
                    <a:lnTo>
                      <a:pt x="1087" y="672"/>
                    </a:lnTo>
                    <a:lnTo>
                      <a:pt x="1099" y="686"/>
                    </a:lnTo>
                    <a:lnTo>
                      <a:pt x="1097" y="694"/>
                    </a:lnTo>
                    <a:lnTo>
                      <a:pt x="1085" y="703"/>
                    </a:lnTo>
                    <a:lnTo>
                      <a:pt x="1077" y="697"/>
                    </a:lnTo>
                    <a:lnTo>
                      <a:pt x="1046" y="697"/>
                    </a:lnTo>
                    <a:lnTo>
                      <a:pt x="1036" y="686"/>
                    </a:lnTo>
                    <a:lnTo>
                      <a:pt x="1017" y="682"/>
                    </a:lnTo>
                    <a:lnTo>
                      <a:pt x="999" y="680"/>
                    </a:lnTo>
                    <a:lnTo>
                      <a:pt x="966" y="697"/>
                    </a:lnTo>
                    <a:lnTo>
                      <a:pt x="958" y="705"/>
                    </a:lnTo>
                    <a:lnTo>
                      <a:pt x="944" y="707"/>
                    </a:lnTo>
                    <a:lnTo>
                      <a:pt x="937" y="715"/>
                    </a:lnTo>
                    <a:lnTo>
                      <a:pt x="921" y="715"/>
                    </a:lnTo>
                    <a:lnTo>
                      <a:pt x="917" y="701"/>
                    </a:lnTo>
                    <a:lnTo>
                      <a:pt x="896" y="699"/>
                    </a:lnTo>
                    <a:lnTo>
                      <a:pt x="882" y="690"/>
                    </a:lnTo>
                    <a:lnTo>
                      <a:pt x="872" y="676"/>
                    </a:lnTo>
                    <a:lnTo>
                      <a:pt x="845" y="680"/>
                    </a:lnTo>
                    <a:lnTo>
                      <a:pt x="823" y="668"/>
                    </a:lnTo>
                    <a:lnTo>
                      <a:pt x="819" y="676"/>
                    </a:lnTo>
                    <a:lnTo>
                      <a:pt x="812" y="676"/>
                    </a:lnTo>
                    <a:lnTo>
                      <a:pt x="798" y="653"/>
                    </a:lnTo>
                    <a:lnTo>
                      <a:pt x="782" y="629"/>
                    </a:lnTo>
                    <a:lnTo>
                      <a:pt x="765" y="618"/>
                    </a:lnTo>
                    <a:lnTo>
                      <a:pt x="763" y="608"/>
                    </a:lnTo>
                    <a:lnTo>
                      <a:pt x="741" y="614"/>
                    </a:lnTo>
                    <a:lnTo>
                      <a:pt x="724" y="624"/>
                    </a:lnTo>
                    <a:lnTo>
                      <a:pt x="704" y="614"/>
                    </a:lnTo>
                    <a:lnTo>
                      <a:pt x="685" y="608"/>
                    </a:lnTo>
                    <a:lnTo>
                      <a:pt x="675" y="602"/>
                    </a:lnTo>
                    <a:lnTo>
                      <a:pt x="671" y="589"/>
                    </a:lnTo>
                    <a:lnTo>
                      <a:pt x="652" y="587"/>
                    </a:lnTo>
                    <a:lnTo>
                      <a:pt x="630" y="591"/>
                    </a:lnTo>
                    <a:lnTo>
                      <a:pt x="544" y="614"/>
                    </a:lnTo>
                    <a:lnTo>
                      <a:pt x="523" y="616"/>
                    </a:lnTo>
                    <a:lnTo>
                      <a:pt x="527" y="626"/>
                    </a:lnTo>
                    <a:lnTo>
                      <a:pt x="531" y="633"/>
                    </a:lnTo>
                    <a:lnTo>
                      <a:pt x="519" y="637"/>
                    </a:lnTo>
                    <a:lnTo>
                      <a:pt x="517" y="647"/>
                    </a:lnTo>
                    <a:lnTo>
                      <a:pt x="511" y="653"/>
                    </a:lnTo>
                    <a:lnTo>
                      <a:pt x="505" y="660"/>
                    </a:lnTo>
                    <a:lnTo>
                      <a:pt x="519" y="664"/>
                    </a:lnTo>
                    <a:lnTo>
                      <a:pt x="527" y="672"/>
                    </a:lnTo>
                    <a:lnTo>
                      <a:pt x="517" y="682"/>
                    </a:lnTo>
                    <a:lnTo>
                      <a:pt x="492" y="684"/>
                    </a:lnTo>
                    <a:lnTo>
                      <a:pt x="482" y="674"/>
                    </a:lnTo>
                    <a:lnTo>
                      <a:pt x="464" y="674"/>
                    </a:lnTo>
                    <a:lnTo>
                      <a:pt x="443" y="684"/>
                    </a:lnTo>
                    <a:lnTo>
                      <a:pt x="427" y="682"/>
                    </a:lnTo>
                    <a:lnTo>
                      <a:pt x="406" y="668"/>
                    </a:lnTo>
                    <a:lnTo>
                      <a:pt x="371" y="662"/>
                    </a:lnTo>
                    <a:lnTo>
                      <a:pt x="355" y="668"/>
                    </a:lnTo>
                    <a:lnTo>
                      <a:pt x="331" y="686"/>
                    </a:lnTo>
                    <a:lnTo>
                      <a:pt x="330" y="697"/>
                    </a:lnTo>
                    <a:lnTo>
                      <a:pt x="322" y="701"/>
                    </a:lnTo>
                    <a:lnTo>
                      <a:pt x="314" y="686"/>
                    </a:lnTo>
                    <a:lnTo>
                      <a:pt x="302" y="699"/>
                    </a:lnTo>
                    <a:lnTo>
                      <a:pt x="296" y="723"/>
                    </a:lnTo>
                    <a:lnTo>
                      <a:pt x="306" y="736"/>
                    </a:lnTo>
                    <a:lnTo>
                      <a:pt x="320" y="740"/>
                    </a:lnTo>
                    <a:lnTo>
                      <a:pt x="331" y="756"/>
                    </a:lnTo>
                    <a:lnTo>
                      <a:pt x="335" y="769"/>
                    </a:lnTo>
                    <a:close/>
                  </a:path>
                </a:pathLst>
              </a:custGeom>
              <a:grpFill/>
              <a:ln w="9525">
                <a:solidFill>
                  <a:schemeClr val="bg2"/>
                </a:solidFill>
                <a:round/>
                <a:headEnd/>
                <a:tailEnd/>
              </a:ln>
            </p:spPr>
            <p:txBody>
              <a:bodyPr/>
              <a:lstStyle/>
              <a:p>
                <a:pPr>
                  <a:defRPr/>
                </a:pPr>
                <a:endParaRPr lang="en-GB" dirty="0"/>
              </a:p>
            </p:txBody>
          </p:sp>
          <p:grpSp>
            <p:nvGrpSpPr>
              <p:cNvPr id="1413" name="Rusland">
                <a:extLst>
                  <a:ext uri="{FF2B5EF4-FFF2-40B4-BE49-F238E27FC236}">
                    <a16:creationId xmlns:a16="http://schemas.microsoft.com/office/drawing/2014/main" id="{62B0837D-C2C5-4007-B6C4-6E37D4AE38F6}"/>
                  </a:ext>
                </a:extLst>
              </p:cNvPr>
              <p:cNvGrpSpPr>
                <a:grpSpLocks/>
              </p:cNvGrpSpPr>
              <p:nvPr/>
            </p:nvGrpSpPr>
            <p:grpSpPr bwMode="auto">
              <a:xfrm>
                <a:off x="5472113" y="1797050"/>
                <a:ext cx="427037" cy="303213"/>
                <a:chOff x="3456" y="1364"/>
                <a:chExt cx="269" cy="191"/>
              </a:xfrm>
              <a:grpFill/>
            </p:grpSpPr>
            <p:sp>
              <p:nvSpPr>
                <p:cNvPr id="1426" name="Freeform 583">
                  <a:extLst>
                    <a:ext uri="{FF2B5EF4-FFF2-40B4-BE49-F238E27FC236}">
                      <a16:creationId xmlns:a16="http://schemas.microsoft.com/office/drawing/2014/main" id="{0908B9A1-CA56-4C84-B6CE-E3017E4D1A50}"/>
                    </a:ext>
                  </a:extLst>
                </p:cNvPr>
                <p:cNvSpPr>
                  <a:spLocks/>
                </p:cNvSpPr>
                <p:nvPr/>
              </p:nvSpPr>
              <p:spPr bwMode="auto">
                <a:xfrm>
                  <a:off x="3456" y="1364"/>
                  <a:ext cx="269" cy="191"/>
                </a:xfrm>
                <a:custGeom>
                  <a:avLst/>
                  <a:gdLst>
                    <a:gd name="T0" fmla="*/ 86 w 269"/>
                    <a:gd name="T1" fmla="*/ 191 h 191"/>
                    <a:gd name="T2" fmla="*/ 35 w 269"/>
                    <a:gd name="T3" fmla="*/ 189 h 191"/>
                    <a:gd name="T4" fmla="*/ 35 w 269"/>
                    <a:gd name="T5" fmla="*/ 177 h 191"/>
                    <a:gd name="T6" fmla="*/ 29 w 269"/>
                    <a:gd name="T7" fmla="*/ 172 h 191"/>
                    <a:gd name="T8" fmla="*/ 19 w 269"/>
                    <a:gd name="T9" fmla="*/ 177 h 191"/>
                    <a:gd name="T10" fmla="*/ 9 w 269"/>
                    <a:gd name="T11" fmla="*/ 172 h 191"/>
                    <a:gd name="T12" fmla="*/ 0 w 269"/>
                    <a:gd name="T13" fmla="*/ 162 h 191"/>
                    <a:gd name="T14" fmla="*/ 0 w 269"/>
                    <a:gd name="T15" fmla="*/ 150 h 191"/>
                    <a:gd name="T16" fmla="*/ 11 w 269"/>
                    <a:gd name="T17" fmla="*/ 146 h 191"/>
                    <a:gd name="T18" fmla="*/ 19 w 269"/>
                    <a:gd name="T19" fmla="*/ 139 h 191"/>
                    <a:gd name="T20" fmla="*/ 19 w 269"/>
                    <a:gd name="T21" fmla="*/ 129 h 191"/>
                    <a:gd name="T22" fmla="*/ 33 w 269"/>
                    <a:gd name="T23" fmla="*/ 115 h 191"/>
                    <a:gd name="T24" fmla="*/ 43 w 269"/>
                    <a:gd name="T25" fmla="*/ 113 h 191"/>
                    <a:gd name="T26" fmla="*/ 46 w 269"/>
                    <a:gd name="T27" fmla="*/ 105 h 191"/>
                    <a:gd name="T28" fmla="*/ 37 w 269"/>
                    <a:gd name="T29" fmla="*/ 103 h 191"/>
                    <a:gd name="T30" fmla="*/ 62 w 269"/>
                    <a:gd name="T31" fmla="*/ 82 h 191"/>
                    <a:gd name="T32" fmla="*/ 74 w 269"/>
                    <a:gd name="T33" fmla="*/ 64 h 191"/>
                    <a:gd name="T34" fmla="*/ 107 w 269"/>
                    <a:gd name="T35" fmla="*/ 39 h 191"/>
                    <a:gd name="T36" fmla="*/ 129 w 269"/>
                    <a:gd name="T37" fmla="*/ 35 h 191"/>
                    <a:gd name="T38" fmla="*/ 136 w 269"/>
                    <a:gd name="T39" fmla="*/ 28 h 191"/>
                    <a:gd name="T40" fmla="*/ 171 w 269"/>
                    <a:gd name="T41" fmla="*/ 24 h 191"/>
                    <a:gd name="T42" fmla="*/ 205 w 269"/>
                    <a:gd name="T43" fmla="*/ 20 h 191"/>
                    <a:gd name="T44" fmla="*/ 224 w 269"/>
                    <a:gd name="T45" fmla="*/ 8 h 191"/>
                    <a:gd name="T46" fmla="*/ 244 w 269"/>
                    <a:gd name="T47" fmla="*/ 0 h 191"/>
                    <a:gd name="T48" fmla="*/ 259 w 269"/>
                    <a:gd name="T49" fmla="*/ 0 h 191"/>
                    <a:gd name="T50" fmla="*/ 269 w 269"/>
                    <a:gd name="T51" fmla="*/ 6 h 191"/>
                    <a:gd name="T52" fmla="*/ 265 w 269"/>
                    <a:gd name="T53" fmla="*/ 18 h 191"/>
                    <a:gd name="T54" fmla="*/ 248 w 269"/>
                    <a:gd name="T55" fmla="*/ 30 h 191"/>
                    <a:gd name="T56" fmla="*/ 216 w 269"/>
                    <a:gd name="T57" fmla="*/ 39 h 191"/>
                    <a:gd name="T58" fmla="*/ 162 w 269"/>
                    <a:gd name="T59" fmla="*/ 49 h 191"/>
                    <a:gd name="T60" fmla="*/ 132 w 269"/>
                    <a:gd name="T61" fmla="*/ 72 h 191"/>
                    <a:gd name="T62" fmla="*/ 119 w 269"/>
                    <a:gd name="T63" fmla="*/ 78 h 191"/>
                    <a:gd name="T64" fmla="*/ 107 w 269"/>
                    <a:gd name="T65" fmla="*/ 80 h 191"/>
                    <a:gd name="T66" fmla="*/ 107 w 269"/>
                    <a:gd name="T67" fmla="*/ 92 h 191"/>
                    <a:gd name="T68" fmla="*/ 93 w 269"/>
                    <a:gd name="T69" fmla="*/ 100 h 191"/>
                    <a:gd name="T70" fmla="*/ 84 w 269"/>
                    <a:gd name="T71" fmla="*/ 113 h 191"/>
                    <a:gd name="T72" fmla="*/ 62 w 269"/>
                    <a:gd name="T73" fmla="*/ 137 h 191"/>
                    <a:gd name="T74" fmla="*/ 60 w 269"/>
                    <a:gd name="T75" fmla="*/ 162 h 191"/>
                    <a:gd name="T76" fmla="*/ 70 w 269"/>
                    <a:gd name="T77" fmla="*/ 170 h 191"/>
                    <a:gd name="T78" fmla="*/ 72 w 269"/>
                    <a:gd name="T79" fmla="*/ 180 h 191"/>
                    <a:gd name="T80" fmla="*/ 86 w 269"/>
                    <a:gd name="T81" fmla="*/ 191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9" h="191">
                      <a:moveTo>
                        <a:pt x="86" y="191"/>
                      </a:moveTo>
                      <a:lnTo>
                        <a:pt x="35" y="189"/>
                      </a:lnTo>
                      <a:lnTo>
                        <a:pt x="35" y="177"/>
                      </a:lnTo>
                      <a:lnTo>
                        <a:pt x="29" y="172"/>
                      </a:lnTo>
                      <a:lnTo>
                        <a:pt x="19" y="177"/>
                      </a:lnTo>
                      <a:lnTo>
                        <a:pt x="9" y="172"/>
                      </a:lnTo>
                      <a:lnTo>
                        <a:pt x="0" y="162"/>
                      </a:lnTo>
                      <a:lnTo>
                        <a:pt x="0" y="150"/>
                      </a:lnTo>
                      <a:lnTo>
                        <a:pt x="11" y="146"/>
                      </a:lnTo>
                      <a:lnTo>
                        <a:pt x="19" y="139"/>
                      </a:lnTo>
                      <a:lnTo>
                        <a:pt x="19" y="129"/>
                      </a:lnTo>
                      <a:lnTo>
                        <a:pt x="33" y="115"/>
                      </a:lnTo>
                      <a:lnTo>
                        <a:pt x="43" y="113"/>
                      </a:lnTo>
                      <a:lnTo>
                        <a:pt x="46" y="105"/>
                      </a:lnTo>
                      <a:lnTo>
                        <a:pt x="37" y="103"/>
                      </a:lnTo>
                      <a:lnTo>
                        <a:pt x="62" y="82"/>
                      </a:lnTo>
                      <a:lnTo>
                        <a:pt x="74" y="64"/>
                      </a:lnTo>
                      <a:lnTo>
                        <a:pt x="107" y="39"/>
                      </a:lnTo>
                      <a:lnTo>
                        <a:pt x="129" y="35"/>
                      </a:lnTo>
                      <a:lnTo>
                        <a:pt x="136" y="28"/>
                      </a:lnTo>
                      <a:lnTo>
                        <a:pt x="171" y="24"/>
                      </a:lnTo>
                      <a:lnTo>
                        <a:pt x="205" y="20"/>
                      </a:lnTo>
                      <a:lnTo>
                        <a:pt x="224" y="8"/>
                      </a:lnTo>
                      <a:lnTo>
                        <a:pt x="244" y="0"/>
                      </a:lnTo>
                      <a:lnTo>
                        <a:pt x="259" y="0"/>
                      </a:lnTo>
                      <a:lnTo>
                        <a:pt x="269" y="6"/>
                      </a:lnTo>
                      <a:lnTo>
                        <a:pt x="265" y="18"/>
                      </a:lnTo>
                      <a:lnTo>
                        <a:pt x="248" y="30"/>
                      </a:lnTo>
                      <a:lnTo>
                        <a:pt x="216" y="39"/>
                      </a:lnTo>
                      <a:lnTo>
                        <a:pt x="162" y="49"/>
                      </a:lnTo>
                      <a:lnTo>
                        <a:pt x="132" y="72"/>
                      </a:lnTo>
                      <a:lnTo>
                        <a:pt x="119" y="78"/>
                      </a:lnTo>
                      <a:lnTo>
                        <a:pt x="107" y="80"/>
                      </a:lnTo>
                      <a:lnTo>
                        <a:pt x="107" y="92"/>
                      </a:lnTo>
                      <a:lnTo>
                        <a:pt x="93" y="100"/>
                      </a:lnTo>
                      <a:lnTo>
                        <a:pt x="84" y="113"/>
                      </a:lnTo>
                      <a:lnTo>
                        <a:pt x="62" y="137"/>
                      </a:lnTo>
                      <a:lnTo>
                        <a:pt x="60" y="162"/>
                      </a:lnTo>
                      <a:lnTo>
                        <a:pt x="70" y="170"/>
                      </a:lnTo>
                      <a:lnTo>
                        <a:pt x="72" y="180"/>
                      </a:lnTo>
                      <a:lnTo>
                        <a:pt x="86" y="191"/>
                      </a:lnTo>
                      <a:close/>
                    </a:path>
                  </a:pathLst>
                </a:custGeom>
                <a:grpFill/>
                <a:ln w="9525">
                  <a:solidFill>
                    <a:schemeClr val="bg2"/>
                  </a:solidFill>
                  <a:round/>
                  <a:headEnd/>
                  <a:tailEnd/>
                </a:ln>
              </p:spPr>
              <p:txBody>
                <a:bodyPr/>
                <a:lstStyle/>
                <a:p>
                  <a:pPr>
                    <a:defRPr/>
                  </a:pPr>
                  <a:endParaRPr lang="en-GB" dirty="0"/>
                </a:p>
              </p:txBody>
            </p:sp>
            <p:sp>
              <p:nvSpPr>
                <p:cNvPr id="1427" name="Freeform 584">
                  <a:extLst>
                    <a:ext uri="{FF2B5EF4-FFF2-40B4-BE49-F238E27FC236}">
                      <a16:creationId xmlns:a16="http://schemas.microsoft.com/office/drawing/2014/main" id="{9C531C52-4EA3-4AA2-A0CF-A0E81B07A4EE}"/>
                    </a:ext>
                  </a:extLst>
                </p:cNvPr>
                <p:cNvSpPr>
                  <a:spLocks/>
                </p:cNvSpPr>
                <p:nvPr/>
              </p:nvSpPr>
              <p:spPr bwMode="auto">
                <a:xfrm>
                  <a:off x="3456" y="1364"/>
                  <a:ext cx="269" cy="191"/>
                </a:xfrm>
                <a:custGeom>
                  <a:avLst/>
                  <a:gdLst>
                    <a:gd name="T0" fmla="*/ 86 w 269"/>
                    <a:gd name="T1" fmla="*/ 191 h 191"/>
                    <a:gd name="T2" fmla="*/ 35 w 269"/>
                    <a:gd name="T3" fmla="*/ 189 h 191"/>
                    <a:gd name="T4" fmla="*/ 35 w 269"/>
                    <a:gd name="T5" fmla="*/ 177 h 191"/>
                    <a:gd name="T6" fmla="*/ 29 w 269"/>
                    <a:gd name="T7" fmla="*/ 172 h 191"/>
                    <a:gd name="T8" fmla="*/ 19 w 269"/>
                    <a:gd name="T9" fmla="*/ 177 h 191"/>
                    <a:gd name="T10" fmla="*/ 9 w 269"/>
                    <a:gd name="T11" fmla="*/ 172 h 191"/>
                    <a:gd name="T12" fmla="*/ 0 w 269"/>
                    <a:gd name="T13" fmla="*/ 162 h 191"/>
                    <a:gd name="T14" fmla="*/ 0 w 269"/>
                    <a:gd name="T15" fmla="*/ 150 h 191"/>
                    <a:gd name="T16" fmla="*/ 11 w 269"/>
                    <a:gd name="T17" fmla="*/ 146 h 191"/>
                    <a:gd name="T18" fmla="*/ 19 w 269"/>
                    <a:gd name="T19" fmla="*/ 139 h 191"/>
                    <a:gd name="T20" fmla="*/ 19 w 269"/>
                    <a:gd name="T21" fmla="*/ 129 h 191"/>
                    <a:gd name="T22" fmla="*/ 33 w 269"/>
                    <a:gd name="T23" fmla="*/ 115 h 191"/>
                    <a:gd name="T24" fmla="*/ 43 w 269"/>
                    <a:gd name="T25" fmla="*/ 113 h 191"/>
                    <a:gd name="T26" fmla="*/ 46 w 269"/>
                    <a:gd name="T27" fmla="*/ 105 h 191"/>
                    <a:gd name="T28" fmla="*/ 37 w 269"/>
                    <a:gd name="T29" fmla="*/ 103 h 191"/>
                    <a:gd name="T30" fmla="*/ 62 w 269"/>
                    <a:gd name="T31" fmla="*/ 82 h 191"/>
                    <a:gd name="T32" fmla="*/ 74 w 269"/>
                    <a:gd name="T33" fmla="*/ 64 h 191"/>
                    <a:gd name="T34" fmla="*/ 107 w 269"/>
                    <a:gd name="T35" fmla="*/ 39 h 191"/>
                    <a:gd name="T36" fmla="*/ 129 w 269"/>
                    <a:gd name="T37" fmla="*/ 35 h 191"/>
                    <a:gd name="T38" fmla="*/ 136 w 269"/>
                    <a:gd name="T39" fmla="*/ 28 h 191"/>
                    <a:gd name="T40" fmla="*/ 171 w 269"/>
                    <a:gd name="T41" fmla="*/ 24 h 191"/>
                    <a:gd name="T42" fmla="*/ 205 w 269"/>
                    <a:gd name="T43" fmla="*/ 20 h 191"/>
                    <a:gd name="T44" fmla="*/ 224 w 269"/>
                    <a:gd name="T45" fmla="*/ 8 h 191"/>
                    <a:gd name="T46" fmla="*/ 244 w 269"/>
                    <a:gd name="T47" fmla="*/ 0 h 191"/>
                    <a:gd name="T48" fmla="*/ 259 w 269"/>
                    <a:gd name="T49" fmla="*/ 0 h 191"/>
                    <a:gd name="T50" fmla="*/ 269 w 269"/>
                    <a:gd name="T51" fmla="*/ 6 h 191"/>
                    <a:gd name="T52" fmla="*/ 265 w 269"/>
                    <a:gd name="T53" fmla="*/ 18 h 191"/>
                    <a:gd name="T54" fmla="*/ 248 w 269"/>
                    <a:gd name="T55" fmla="*/ 30 h 191"/>
                    <a:gd name="T56" fmla="*/ 216 w 269"/>
                    <a:gd name="T57" fmla="*/ 39 h 191"/>
                    <a:gd name="T58" fmla="*/ 162 w 269"/>
                    <a:gd name="T59" fmla="*/ 49 h 191"/>
                    <a:gd name="T60" fmla="*/ 132 w 269"/>
                    <a:gd name="T61" fmla="*/ 72 h 191"/>
                    <a:gd name="T62" fmla="*/ 119 w 269"/>
                    <a:gd name="T63" fmla="*/ 78 h 191"/>
                    <a:gd name="T64" fmla="*/ 107 w 269"/>
                    <a:gd name="T65" fmla="*/ 80 h 191"/>
                    <a:gd name="T66" fmla="*/ 107 w 269"/>
                    <a:gd name="T67" fmla="*/ 92 h 191"/>
                    <a:gd name="T68" fmla="*/ 93 w 269"/>
                    <a:gd name="T69" fmla="*/ 100 h 191"/>
                    <a:gd name="T70" fmla="*/ 84 w 269"/>
                    <a:gd name="T71" fmla="*/ 113 h 191"/>
                    <a:gd name="T72" fmla="*/ 62 w 269"/>
                    <a:gd name="T73" fmla="*/ 137 h 191"/>
                    <a:gd name="T74" fmla="*/ 60 w 269"/>
                    <a:gd name="T75" fmla="*/ 162 h 191"/>
                    <a:gd name="T76" fmla="*/ 70 w 269"/>
                    <a:gd name="T77" fmla="*/ 170 h 191"/>
                    <a:gd name="T78" fmla="*/ 72 w 269"/>
                    <a:gd name="T79" fmla="*/ 180 h 191"/>
                    <a:gd name="T80" fmla="*/ 86 w 269"/>
                    <a:gd name="T81" fmla="*/ 191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9" h="191">
                      <a:moveTo>
                        <a:pt x="86" y="191"/>
                      </a:moveTo>
                      <a:lnTo>
                        <a:pt x="35" y="189"/>
                      </a:lnTo>
                      <a:lnTo>
                        <a:pt x="35" y="177"/>
                      </a:lnTo>
                      <a:lnTo>
                        <a:pt x="29" y="172"/>
                      </a:lnTo>
                      <a:lnTo>
                        <a:pt x="19" y="177"/>
                      </a:lnTo>
                      <a:lnTo>
                        <a:pt x="9" y="172"/>
                      </a:lnTo>
                      <a:lnTo>
                        <a:pt x="0" y="162"/>
                      </a:lnTo>
                      <a:lnTo>
                        <a:pt x="0" y="150"/>
                      </a:lnTo>
                      <a:lnTo>
                        <a:pt x="11" y="146"/>
                      </a:lnTo>
                      <a:lnTo>
                        <a:pt x="19" y="139"/>
                      </a:lnTo>
                      <a:lnTo>
                        <a:pt x="19" y="129"/>
                      </a:lnTo>
                      <a:lnTo>
                        <a:pt x="33" y="115"/>
                      </a:lnTo>
                      <a:lnTo>
                        <a:pt x="43" y="113"/>
                      </a:lnTo>
                      <a:lnTo>
                        <a:pt x="46" y="105"/>
                      </a:lnTo>
                      <a:lnTo>
                        <a:pt x="37" y="103"/>
                      </a:lnTo>
                      <a:lnTo>
                        <a:pt x="62" y="82"/>
                      </a:lnTo>
                      <a:lnTo>
                        <a:pt x="74" y="64"/>
                      </a:lnTo>
                      <a:lnTo>
                        <a:pt x="107" y="39"/>
                      </a:lnTo>
                      <a:lnTo>
                        <a:pt x="129" y="35"/>
                      </a:lnTo>
                      <a:lnTo>
                        <a:pt x="136" y="28"/>
                      </a:lnTo>
                      <a:lnTo>
                        <a:pt x="171" y="24"/>
                      </a:lnTo>
                      <a:lnTo>
                        <a:pt x="205" y="20"/>
                      </a:lnTo>
                      <a:lnTo>
                        <a:pt x="224" y="8"/>
                      </a:lnTo>
                      <a:lnTo>
                        <a:pt x="244" y="0"/>
                      </a:lnTo>
                      <a:lnTo>
                        <a:pt x="259" y="0"/>
                      </a:lnTo>
                      <a:lnTo>
                        <a:pt x="269" y="6"/>
                      </a:lnTo>
                      <a:lnTo>
                        <a:pt x="265" y="18"/>
                      </a:lnTo>
                      <a:lnTo>
                        <a:pt x="248" y="30"/>
                      </a:lnTo>
                      <a:lnTo>
                        <a:pt x="216" y="39"/>
                      </a:lnTo>
                      <a:lnTo>
                        <a:pt x="162" y="49"/>
                      </a:lnTo>
                      <a:lnTo>
                        <a:pt x="132" y="72"/>
                      </a:lnTo>
                      <a:lnTo>
                        <a:pt x="119" y="78"/>
                      </a:lnTo>
                      <a:lnTo>
                        <a:pt x="107" y="80"/>
                      </a:lnTo>
                      <a:lnTo>
                        <a:pt x="107" y="92"/>
                      </a:lnTo>
                      <a:lnTo>
                        <a:pt x="93" y="100"/>
                      </a:lnTo>
                      <a:lnTo>
                        <a:pt x="84" y="113"/>
                      </a:lnTo>
                      <a:lnTo>
                        <a:pt x="62" y="137"/>
                      </a:lnTo>
                      <a:lnTo>
                        <a:pt x="60" y="162"/>
                      </a:lnTo>
                      <a:lnTo>
                        <a:pt x="70" y="170"/>
                      </a:lnTo>
                      <a:lnTo>
                        <a:pt x="72" y="180"/>
                      </a:lnTo>
                      <a:lnTo>
                        <a:pt x="86" y="191"/>
                      </a:lnTo>
                      <a:close/>
                    </a:path>
                  </a:pathLst>
                </a:custGeom>
                <a:grpFill/>
                <a:ln w="9525">
                  <a:solidFill>
                    <a:schemeClr val="bg2"/>
                  </a:solidFill>
                  <a:round/>
                  <a:headEnd/>
                  <a:tailEnd/>
                </a:ln>
              </p:spPr>
              <p:txBody>
                <a:bodyPr/>
                <a:lstStyle/>
                <a:p>
                  <a:pPr>
                    <a:defRPr/>
                  </a:pPr>
                  <a:endParaRPr lang="en-GB" dirty="0"/>
                </a:p>
              </p:txBody>
            </p:sp>
          </p:grpSp>
          <p:grpSp>
            <p:nvGrpSpPr>
              <p:cNvPr id="1414" name="Rusland">
                <a:extLst>
                  <a:ext uri="{FF2B5EF4-FFF2-40B4-BE49-F238E27FC236}">
                    <a16:creationId xmlns:a16="http://schemas.microsoft.com/office/drawing/2014/main" id="{4640ACAB-A3C1-4DFF-B05E-AB85615112C2}"/>
                  </a:ext>
                </a:extLst>
              </p:cNvPr>
              <p:cNvGrpSpPr>
                <a:grpSpLocks/>
              </p:cNvGrpSpPr>
              <p:nvPr/>
            </p:nvGrpSpPr>
            <p:grpSpPr bwMode="auto">
              <a:xfrm>
                <a:off x="6646863" y="1671638"/>
                <a:ext cx="147637" cy="79375"/>
                <a:chOff x="4196" y="1285"/>
                <a:chExt cx="93" cy="50"/>
              </a:xfrm>
              <a:grpFill/>
            </p:grpSpPr>
            <p:sp>
              <p:nvSpPr>
                <p:cNvPr id="1424" name="Freeform 586">
                  <a:extLst>
                    <a:ext uri="{FF2B5EF4-FFF2-40B4-BE49-F238E27FC236}">
                      <a16:creationId xmlns:a16="http://schemas.microsoft.com/office/drawing/2014/main" id="{75DD5451-49F2-4235-9AD3-68A3B92591E9}"/>
                    </a:ext>
                  </a:extLst>
                </p:cNvPr>
                <p:cNvSpPr>
                  <a:spLocks/>
                </p:cNvSpPr>
                <p:nvPr/>
              </p:nvSpPr>
              <p:spPr bwMode="auto">
                <a:xfrm>
                  <a:off x="4196" y="1285"/>
                  <a:ext cx="93" cy="50"/>
                </a:xfrm>
                <a:custGeom>
                  <a:avLst/>
                  <a:gdLst>
                    <a:gd name="T0" fmla="*/ 0 w 93"/>
                    <a:gd name="T1" fmla="*/ 46 h 50"/>
                    <a:gd name="T2" fmla="*/ 15 w 93"/>
                    <a:gd name="T3" fmla="*/ 29 h 50"/>
                    <a:gd name="T4" fmla="*/ 27 w 93"/>
                    <a:gd name="T5" fmla="*/ 13 h 50"/>
                    <a:gd name="T6" fmla="*/ 39 w 93"/>
                    <a:gd name="T7" fmla="*/ 2 h 50"/>
                    <a:gd name="T8" fmla="*/ 56 w 93"/>
                    <a:gd name="T9" fmla="*/ 0 h 50"/>
                    <a:gd name="T10" fmla="*/ 52 w 93"/>
                    <a:gd name="T11" fmla="*/ 13 h 50"/>
                    <a:gd name="T12" fmla="*/ 68 w 93"/>
                    <a:gd name="T13" fmla="*/ 5 h 50"/>
                    <a:gd name="T14" fmla="*/ 80 w 93"/>
                    <a:gd name="T15" fmla="*/ 15 h 50"/>
                    <a:gd name="T16" fmla="*/ 93 w 93"/>
                    <a:gd name="T17" fmla="*/ 21 h 50"/>
                    <a:gd name="T18" fmla="*/ 91 w 93"/>
                    <a:gd name="T19" fmla="*/ 31 h 50"/>
                    <a:gd name="T20" fmla="*/ 84 w 93"/>
                    <a:gd name="T21" fmla="*/ 39 h 50"/>
                    <a:gd name="T22" fmla="*/ 56 w 93"/>
                    <a:gd name="T23" fmla="*/ 39 h 50"/>
                    <a:gd name="T24" fmla="*/ 25 w 93"/>
                    <a:gd name="T25" fmla="*/ 41 h 50"/>
                    <a:gd name="T26" fmla="*/ 19 w 93"/>
                    <a:gd name="T27" fmla="*/ 46 h 50"/>
                    <a:gd name="T28" fmla="*/ 8 w 93"/>
                    <a:gd name="T29" fmla="*/ 50 h 50"/>
                    <a:gd name="T30" fmla="*/ 0 w 93"/>
                    <a:gd name="T31" fmla="*/ 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50">
                      <a:moveTo>
                        <a:pt x="0" y="46"/>
                      </a:moveTo>
                      <a:lnTo>
                        <a:pt x="15" y="29"/>
                      </a:lnTo>
                      <a:lnTo>
                        <a:pt x="27" y="13"/>
                      </a:lnTo>
                      <a:lnTo>
                        <a:pt x="39" y="2"/>
                      </a:lnTo>
                      <a:lnTo>
                        <a:pt x="56" y="0"/>
                      </a:lnTo>
                      <a:lnTo>
                        <a:pt x="52" y="13"/>
                      </a:lnTo>
                      <a:lnTo>
                        <a:pt x="68" y="5"/>
                      </a:lnTo>
                      <a:lnTo>
                        <a:pt x="80" y="15"/>
                      </a:lnTo>
                      <a:lnTo>
                        <a:pt x="93" y="21"/>
                      </a:lnTo>
                      <a:lnTo>
                        <a:pt x="91" y="31"/>
                      </a:lnTo>
                      <a:lnTo>
                        <a:pt x="84" y="39"/>
                      </a:lnTo>
                      <a:lnTo>
                        <a:pt x="56" y="39"/>
                      </a:lnTo>
                      <a:lnTo>
                        <a:pt x="25" y="41"/>
                      </a:lnTo>
                      <a:lnTo>
                        <a:pt x="19" y="46"/>
                      </a:lnTo>
                      <a:lnTo>
                        <a:pt x="8" y="50"/>
                      </a:lnTo>
                      <a:lnTo>
                        <a:pt x="0" y="46"/>
                      </a:lnTo>
                      <a:close/>
                    </a:path>
                  </a:pathLst>
                </a:custGeom>
                <a:grpFill/>
                <a:ln w="9525">
                  <a:solidFill>
                    <a:schemeClr val="bg2"/>
                  </a:solidFill>
                  <a:round/>
                  <a:headEnd/>
                  <a:tailEnd/>
                </a:ln>
              </p:spPr>
              <p:txBody>
                <a:bodyPr/>
                <a:lstStyle/>
                <a:p>
                  <a:pPr>
                    <a:defRPr/>
                  </a:pPr>
                  <a:endParaRPr lang="en-GB" dirty="0"/>
                </a:p>
              </p:txBody>
            </p:sp>
            <p:sp>
              <p:nvSpPr>
                <p:cNvPr id="1425" name="Freeform 587">
                  <a:extLst>
                    <a:ext uri="{FF2B5EF4-FFF2-40B4-BE49-F238E27FC236}">
                      <a16:creationId xmlns:a16="http://schemas.microsoft.com/office/drawing/2014/main" id="{0AF04C13-4B27-42D9-8A04-A8373EA3ABCF}"/>
                    </a:ext>
                  </a:extLst>
                </p:cNvPr>
                <p:cNvSpPr>
                  <a:spLocks/>
                </p:cNvSpPr>
                <p:nvPr/>
              </p:nvSpPr>
              <p:spPr bwMode="auto">
                <a:xfrm>
                  <a:off x="4196" y="1285"/>
                  <a:ext cx="93" cy="50"/>
                </a:xfrm>
                <a:custGeom>
                  <a:avLst/>
                  <a:gdLst>
                    <a:gd name="T0" fmla="*/ 0 w 93"/>
                    <a:gd name="T1" fmla="*/ 46 h 50"/>
                    <a:gd name="T2" fmla="*/ 15 w 93"/>
                    <a:gd name="T3" fmla="*/ 29 h 50"/>
                    <a:gd name="T4" fmla="*/ 27 w 93"/>
                    <a:gd name="T5" fmla="*/ 13 h 50"/>
                    <a:gd name="T6" fmla="*/ 39 w 93"/>
                    <a:gd name="T7" fmla="*/ 2 h 50"/>
                    <a:gd name="T8" fmla="*/ 56 w 93"/>
                    <a:gd name="T9" fmla="*/ 0 h 50"/>
                    <a:gd name="T10" fmla="*/ 52 w 93"/>
                    <a:gd name="T11" fmla="*/ 13 h 50"/>
                    <a:gd name="T12" fmla="*/ 68 w 93"/>
                    <a:gd name="T13" fmla="*/ 5 h 50"/>
                    <a:gd name="T14" fmla="*/ 80 w 93"/>
                    <a:gd name="T15" fmla="*/ 15 h 50"/>
                    <a:gd name="T16" fmla="*/ 93 w 93"/>
                    <a:gd name="T17" fmla="*/ 21 h 50"/>
                    <a:gd name="T18" fmla="*/ 91 w 93"/>
                    <a:gd name="T19" fmla="*/ 31 h 50"/>
                    <a:gd name="T20" fmla="*/ 84 w 93"/>
                    <a:gd name="T21" fmla="*/ 39 h 50"/>
                    <a:gd name="T22" fmla="*/ 56 w 93"/>
                    <a:gd name="T23" fmla="*/ 39 h 50"/>
                    <a:gd name="T24" fmla="*/ 25 w 93"/>
                    <a:gd name="T25" fmla="*/ 41 h 50"/>
                    <a:gd name="T26" fmla="*/ 19 w 93"/>
                    <a:gd name="T27" fmla="*/ 46 h 50"/>
                    <a:gd name="T28" fmla="*/ 8 w 93"/>
                    <a:gd name="T29" fmla="*/ 50 h 50"/>
                    <a:gd name="T30" fmla="*/ 0 w 93"/>
                    <a:gd name="T31" fmla="*/ 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50">
                      <a:moveTo>
                        <a:pt x="0" y="46"/>
                      </a:moveTo>
                      <a:lnTo>
                        <a:pt x="15" y="29"/>
                      </a:lnTo>
                      <a:lnTo>
                        <a:pt x="27" y="13"/>
                      </a:lnTo>
                      <a:lnTo>
                        <a:pt x="39" y="2"/>
                      </a:lnTo>
                      <a:lnTo>
                        <a:pt x="56" y="0"/>
                      </a:lnTo>
                      <a:lnTo>
                        <a:pt x="52" y="13"/>
                      </a:lnTo>
                      <a:lnTo>
                        <a:pt x="68" y="5"/>
                      </a:lnTo>
                      <a:lnTo>
                        <a:pt x="80" y="15"/>
                      </a:lnTo>
                      <a:lnTo>
                        <a:pt x="93" y="21"/>
                      </a:lnTo>
                      <a:lnTo>
                        <a:pt x="91" y="31"/>
                      </a:lnTo>
                      <a:lnTo>
                        <a:pt x="84" y="39"/>
                      </a:lnTo>
                      <a:lnTo>
                        <a:pt x="56" y="39"/>
                      </a:lnTo>
                      <a:lnTo>
                        <a:pt x="25" y="41"/>
                      </a:lnTo>
                      <a:lnTo>
                        <a:pt x="19" y="46"/>
                      </a:lnTo>
                      <a:lnTo>
                        <a:pt x="8" y="50"/>
                      </a:lnTo>
                      <a:lnTo>
                        <a:pt x="0" y="4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15" name="Rusland">
                <a:extLst>
                  <a:ext uri="{FF2B5EF4-FFF2-40B4-BE49-F238E27FC236}">
                    <a16:creationId xmlns:a16="http://schemas.microsoft.com/office/drawing/2014/main" id="{D9D294BC-6F28-42AC-A27A-D2EBD0D027E1}"/>
                  </a:ext>
                </a:extLst>
              </p:cNvPr>
              <p:cNvGrpSpPr>
                <a:grpSpLocks/>
              </p:cNvGrpSpPr>
              <p:nvPr/>
            </p:nvGrpSpPr>
            <p:grpSpPr bwMode="auto">
              <a:xfrm>
                <a:off x="6510338" y="1628775"/>
                <a:ext cx="149225" cy="69850"/>
                <a:chOff x="4110" y="1258"/>
                <a:chExt cx="94" cy="44"/>
              </a:xfrm>
              <a:grpFill/>
            </p:grpSpPr>
            <p:sp>
              <p:nvSpPr>
                <p:cNvPr id="1422" name="Freeform 589">
                  <a:extLst>
                    <a:ext uri="{FF2B5EF4-FFF2-40B4-BE49-F238E27FC236}">
                      <a16:creationId xmlns:a16="http://schemas.microsoft.com/office/drawing/2014/main" id="{2FC0CB14-F022-49C6-B6BE-EC05304A8618}"/>
                    </a:ext>
                  </a:extLst>
                </p:cNvPr>
                <p:cNvSpPr>
                  <a:spLocks/>
                </p:cNvSpPr>
                <p:nvPr/>
              </p:nvSpPr>
              <p:spPr bwMode="auto">
                <a:xfrm>
                  <a:off x="4110" y="1258"/>
                  <a:ext cx="94" cy="44"/>
                </a:xfrm>
                <a:custGeom>
                  <a:avLst/>
                  <a:gdLst>
                    <a:gd name="T0" fmla="*/ 0 w 94"/>
                    <a:gd name="T1" fmla="*/ 21 h 44"/>
                    <a:gd name="T2" fmla="*/ 15 w 94"/>
                    <a:gd name="T3" fmla="*/ 6 h 44"/>
                    <a:gd name="T4" fmla="*/ 45 w 94"/>
                    <a:gd name="T5" fmla="*/ 0 h 44"/>
                    <a:gd name="T6" fmla="*/ 62 w 94"/>
                    <a:gd name="T7" fmla="*/ 2 h 44"/>
                    <a:gd name="T8" fmla="*/ 62 w 94"/>
                    <a:gd name="T9" fmla="*/ 10 h 44"/>
                    <a:gd name="T10" fmla="*/ 74 w 94"/>
                    <a:gd name="T11" fmla="*/ 8 h 44"/>
                    <a:gd name="T12" fmla="*/ 86 w 94"/>
                    <a:gd name="T13" fmla="*/ 6 h 44"/>
                    <a:gd name="T14" fmla="*/ 94 w 94"/>
                    <a:gd name="T15" fmla="*/ 13 h 44"/>
                    <a:gd name="T16" fmla="*/ 94 w 94"/>
                    <a:gd name="T17" fmla="*/ 25 h 44"/>
                    <a:gd name="T18" fmla="*/ 82 w 94"/>
                    <a:gd name="T19" fmla="*/ 35 h 44"/>
                    <a:gd name="T20" fmla="*/ 90 w 94"/>
                    <a:gd name="T21" fmla="*/ 44 h 44"/>
                    <a:gd name="T22" fmla="*/ 52 w 94"/>
                    <a:gd name="T23" fmla="*/ 44 h 44"/>
                    <a:gd name="T24" fmla="*/ 39 w 94"/>
                    <a:gd name="T25" fmla="*/ 38 h 44"/>
                    <a:gd name="T26" fmla="*/ 15 w 94"/>
                    <a:gd name="T27" fmla="*/ 38 h 44"/>
                    <a:gd name="T28" fmla="*/ 8 w 94"/>
                    <a:gd name="T29" fmla="*/ 27 h 44"/>
                    <a:gd name="T30" fmla="*/ 0 w 94"/>
                    <a:gd name="T31" fmla="*/ 21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4" h="44">
                      <a:moveTo>
                        <a:pt x="0" y="21"/>
                      </a:moveTo>
                      <a:lnTo>
                        <a:pt x="15" y="6"/>
                      </a:lnTo>
                      <a:lnTo>
                        <a:pt x="45" y="0"/>
                      </a:lnTo>
                      <a:lnTo>
                        <a:pt x="62" y="2"/>
                      </a:lnTo>
                      <a:lnTo>
                        <a:pt x="62" y="10"/>
                      </a:lnTo>
                      <a:lnTo>
                        <a:pt x="74" y="8"/>
                      </a:lnTo>
                      <a:lnTo>
                        <a:pt x="86" y="6"/>
                      </a:lnTo>
                      <a:lnTo>
                        <a:pt x="94" y="13"/>
                      </a:lnTo>
                      <a:lnTo>
                        <a:pt x="94" y="25"/>
                      </a:lnTo>
                      <a:lnTo>
                        <a:pt x="82" y="35"/>
                      </a:lnTo>
                      <a:lnTo>
                        <a:pt x="90" y="44"/>
                      </a:lnTo>
                      <a:lnTo>
                        <a:pt x="52" y="44"/>
                      </a:lnTo>
                      <a:lnTo>
                        <a:pt x="39" y="38"/>
                      </a:lnTo>
                      <a:lnTo>
                        <a:pt x="15" y="38"/>
                      </a:lnTo>
                      <a:lnTo>
                        <a:pt x="8" y="27"/>
                      </a:lnTo>
                      <a:lnTo>
                        <a:pt x="0" y="21"/>
                      </a:lnTo>
                      <a:close/>
                    </a:path>
                  </a:pathLst>
                </a:custGeom>
                <a:grpFill/>
                <a:ln w="9525">
                  <a:solidFill>
                    <a:schemeClr val="bg2"/>
                  </a:solidFill>
                  <a:round/>
                  <a:headEnd/>
                  <a:tailEnd/>
                </a:ln>
              </p:spPr>
              <p:txBody>
                <a:bodyPr/>
                <a:lstStyle/>
                <a:p>
                  <a:pPr>
                    <a:defRPr/>
                  </a:pPr>
                  <a:endParaRPr lang="en-GB" dirty="0"/>
                </a:p>
              </p:txBody>
            </p:sp>
            <p:sp>
              <p:nvSpPr>
                <p:cNvPr id="1423" name="Freeform 590">
                  <a:extLst>
                    <a:ext uri="{FF2B5EF4-FFF2-40B4-BE49-F238E27FC236}">
                      <a16:creationId xmlns:a16="http://schemas.microsoft.com/office/drawing/2014/main" id="{DFBB42DB-47AA-4814-957F-91D1E5CEBFC3}"/>
                    </a:ext>
                  </a:extLst>
                </p:cNvPr>
                <p:cNvSpPr>
                  <a:spLocks/>
                </p:cNvSpPr>
                <p:nvPr/>
              </p:nvSpPr>
              <p:spPr bwMode="auto">
                <a:xfrm>
                  <a:off x="4110" y="1258"/>
                  <a:ext cx="94" cy="44"/>
                </a:xfrm>
                <a:custGeom>
                  <a:avLst/>
                  <a:gdLst>
                    <a:gd name="T0" fmla="*/ 0 w 94"/>
                    <a:gd name="T1" fmla="*/ 21 h 44"/>
                    <a:gd name="T2" fmla="*/ 15 w 94"/>
                    <a:gd name="T3" fmla="*/ 6 h 44"/>
                    <a:gd name="T4" fmla="*/ 45 w 94"/>
                    <a:gd name="T5" fmla="*/ 0 h 44"/>
                    <a:gd name="T6" fmla="*/ 62 w 94"/>
                    <a:gd name="T7" fmla="*/ 2 h 44"/>
                    <a:gd name="T8" fmla="*/ 62 w 94"/>
                    <a:gd name="T9" fmla="*/ 10 h 44"/>
                    <a:gd name="T10" fmla="*/ 74 w 94"/>
                    <a:gd name="T11" fmla="*/ 8 h 44"/>
                    <a:gd name="T12" fmla="*/ 86 w 94"/>
                    <a:gd name="T13" fmla="*/ 6 h 44"/>
                    <a:gd name="T14" fmla="*/ 94 w 94"/>
                    <a:gd name="T15" fmla="*/ 13 h 44"/>
                    <a:gd name="T16" fmla="*/ 94 w 94"/>
                    <a:gd name="T17" fmla="*/ 25 h 44"/>
                    <a:gd name="T18" fmla="*/ 82 w 94"/>
                    <a:gd name="T19" fmla="*/ 35 h 44"/>
                    <a:gd name="T20" fmla="*/ 90 w 94"/>
                    <a:gd name="T21" fmla="*/ 44 h 44"/>
                    <a:gd name="T22" fmla="*/ 52 w 94"/>
                    <a:gd name="T23" fmla="*/ 44 h 44"/>
                    <a:gd name="T24" fmla="*/ 39 w 94"/>
                    <a:gd name="T25" fmla="*/ 38 h 44"/>
                    <a:gd name="T26" fmla="*/ 15 w 94"/>
                    <a:gd name="T27" fmla="*/ 38 h 44"/>
                    <a:gd name="T28" fmla="*/ 8 w 94"/>
                    <a:gd name="T29" fmla="*/ 27 h 44"/>
                    <a:gd name="T30" fmla="*/ 0 w 94"/>
                    <a:gd name="T31" fmla="*/ 21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4" h="44">
                      <a:moveTo>
                        <a:pt x="0" y="21"/>
                      </a:moveTo>
                      <a:lnTo>
                        <a:pt x="15" y="6"/>
                      </a:lnTo>
                      <a:lnTo>
                        <a:pt x="45" y="0"/>
                      </a:lnTo>
                      <a:lnTo>
                        <a:pt x="62" y="2"/>
                      </a:lnTo>
                      <a:lnTo>
                        <a:pt x="62" y="10"/>
                      </a:lnTo>
                      <a:lnTo>
                        <a:pt x="74" y="8"/>
                      </a:lnTo>
                      <a:lnTo>
                        <a:pt x="86" y="6"/>
                      </a:lnTo>
                      <a:lnTo>
                        <a:pt x="94" y="13"/>
                      </a:lnTo>
                      <a:lnTo>
                        <a:pt x="94" y="25"/>
                      </a:lnTo>
                      <a:lnTo>
                        <a:pt x="82" y="35"/>
                      </a:lnTo>
                      <a:lnTo>
                        <a:pt x="90" y="44"/>
                      </a:lnTo>
                      <a:lnTo>
                        <a:pt x="52" y="44"/>
                      </a:lnTo>
                      <a:lnTo>
                        <a:pt x="39" y="38"/>
                      </a:lnTo>
                      <a:lnTo>
                        <a:pt x="15" y="38"/>
                      </a:lnTo>
                      <a:lnTo>
                        <a:pt x="8" y="27"/>
                      </a:lnTo>
                      <a:lnTo>
                        <a:pt x="0" y="2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16" name="Rusland">
                <a:extLst>
                  <a:ext uri="{FF2B5EF4-FFF2-40B4-BE49-F238E27FC236}">
                    <a16:creationId xmlns:a16="http://schemas.microsoft.com/office/drawing/2014/main" id="{A5EAB7EB-BB4D-489E-8BB1-69764C23D85D}"/>
                  </a:ext>
                </a:extLst>
              </p:cNvPr>
              <p:cNvGrpSpPr>
                <a:grpSpLocks/>
              </p:cNvGrpSpPr>
              <p:nvPr/>
            </p:nvGrpSpPr>
            <p:grpSpPr bwMode="auto">
              <a:xfrm>
                <a:off x="6472238" y="1563688"/>
                <a:ext cx="130175" cy="68262"/>
                <a:chOff x="4086" y="1217"/>
                <a:chExt cx="82" cy="43"/>
              </a:xfrm>
              <a:grpFill/>
            </p:grpSpPr>
            <p:sp>
              <p:nvSpPr>
                <p:cNvPr id="1420" name="Freeform 592">
                  <a:extLst>
                    <a:ext uri="{FF2B5EF4-FFF2-40B4-BE49-F238E27FC236}">
                      <a16:creationId xmlns:a16="http://schemas.microsoft.com/office/drawing/2014/main" id="{ED5B54B6-1448-4E43-A2B9-BED2504C95E2}"/>
                    </a:ext>
                  </a:extLst>
                </p:cNvPr>
                <p:cNvSpPr>
                  <a:spLocks/>
                </p:cNvSpPr>
                <p:nvPr/>
              </p:nvSpPr>
              <p:spPr bwMode="auto">
                <a:xfrm>
                  <a:off x="4086" y="1217"/>
                  <a:ext cx="82" cy="43"/>
                </a:xfrm>
                <a:custGeom>
                  <a:avLst/>
                  <a:gdLst>
                    <a:gd name="T0" fmla="*/ 0 w 82"/>
                    <a:gd name="T1" fmla="*/ 33 h 43"/>
                    <a:gd name="T2" fmla="*/ 22 w 82"/>
                    <a:gd name="T3" fmla="*/ 43 h 43"/>
                    <a:gd name="T4" fmla="*/ 36 w 82"/>
                    <a:gd name="T5" fmla="*/ 41 h 43"/>
                    <a:gd name="T6" fmla="*/ 55 w 82"/>
                    <a:gd name="T7" fmla="*/ 37 h 43"/>
                    <a:gd name="T8" fmla="*/ 73 w 82"/>
                    <a:gd name="T9" fmla="*/ 35 h 43"/>
                    <a:gd name="T10" fmla="*/ 74 w 82"/>
                    <a:gd name="T11" fmla="*/ 27 h 43"/>
                    <a:gd name="T12" fmla="*/ 82 w 82"/>
                    <a:gd name="T13" fmla="*/ 21 h 43"/>
                    <a:gd name="T14" fmla="*/ 71 w 82"/>
                    <a:gd name="T15" fmla="*/ 13 h 43"/>
                    <a:gd name="T16" fmla="*/ 59 w 82"/>
                    <a:gd name="T17" fmla="*/ 2 h 43"/>
                    <a:gd name="T18" fmla="*/ 43 w 82"/>
                    <a:gd name="T19" fmla="*/ 0 h 43"/>
                    <a:gd name="T20" fmla="*/ 39 w 82"/>
                    <a:gd name="T21" fmla="*/ 9 h 43"/>
                    <a:gd name="T22" fmla="*/ 16 w 82"/>
                    <a:gd name="T23" fmla="*/ 11 h 43"/>
                    <a:gd name="T24" fmla="*/ 12 w 82"/>
                    <a:gd name="T25" fmla="*/ 17 h 43"/>
                    <a:gd name="T26" fmla="*/ 10 w 82"/>
                    <a:gd name="T27" fmla="*/ 27 h 43"/>
                    <a:gd name="T28" fmla="*/ 0 w 82"/>
                    <a:gd name="T29" fmla="*/ 33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 h="43">
                      <a:moveTo>
                        <a:pt x="0" y="33"/>
                      </a:moveTo>
                      <a:lnTo>
                        <a:pt x="22" y="43"/>
                      </a:lnTo>
                      <a:lnTo>
                        <a:pt x="36" y="41"/>
                      </a:lnTo>
                      <a:lnTo>
                        <a:pt x="55" y="37"/>
                      </a:lnTo>
                      <a:lnTo>
                        <a:pt x="73" y="35"/>
                      </a:lnTo>
                      <a:lnTo>
                        <a:pt x="74" y="27"/>
                      </a:lnTo>
                      <a:lnTo>
                        <a:pt x="82" y="21"/>
                      </a:lnTo>
                      <a:lnTo>
                        <a:pt x="71" y="13"/>
                      </a:lnTo>
                      <a:lnTo>
                        <a:pt x="59" y="2"/>
                      </a:lnTo>
                      <a:lnTo>
                        <a:pt x="43" y="0"/>
                      </a:lnTo>
                      <a:lnTo>
                        <a:pt x="39" y="9"/>
                      </a:lnTo>
                      <a:lnTo>
                        <a:pt x="16" y="11"/>
                      </a:lnTo>
                      <a:lnTo>
                        <a:pt x="12" y="17"/>
                      </a:lnTo>
                      <a:lnTo>
                        <a:pt x="10" y="27"/>
                      </a:lnTo>
                      <a:lnTo>
                        <a:pt x="0" y="33"/>
                      </a:lnTo>
                      <a:close/>
                    </a:path>
                  </a:pathLst>
                </a:custGeom>
                <a:grpFill/>
                <a:ln w="9525">
                  <a:solidFill>
                    <a:schemeClr val="bg2"/>
                  </a:solidFill>
                  <a:round/>
                  <a:headEnd/>
                  <a:tailEnd/>
                </a:ln>
              </p:spPr>
              <p:txBody>
                <a:bodyPr/>
                <a:lstStyle/>
                <a:p>
                  <a:pPr>
                    <a:defRPr/>
                  </a:pPr>
                  <a:endParaRPr lang="en-GB" dirty="0"/>
                </a:p>
              </p:txBody>
            </p:sp>
            <p:sp>
              <p:nvSpPr>
                <p:cNvPr id="1421" name="Freeform 593">
                  <a:extLst>
                    <a:ext uri="{FF2B5EF4-FFF2-40B4-BE49-F238E27FC236}">
                      <a16:creationId xmlns:a16="http://schemas.microsoft.com/office/drawing/2014/main" id="{E7D0B127-9DA0-4639-BBBB-31914674AC52}"/>
                    </a:ext>
                  </a:extLst>
                </p:cNvPr>
                <p:cNvSpPr>
                  <a:spLocks/>
                </p:cNvSpPr>
                <p:nvPr/>
              </p:nvSpPr>
              <p:spPr bwMode="auto">
                <a:xfrm>
                  <a:off x="4086" y="1217"/>
                  <a:ext cx="82" cy="43"/>
                </a:xfrm>
                <a:custGeom>
                  <a:avLst/>
                  <a:gdLst>
                    <a:gd name="T0" fmla="*/ 0 w 82"/>
                    <a:gd name="T1" fmla="*/ 33 h 43"/>
                    <a:gd name="T2" fmla="*/ 22 w 82"/>
                    <a:gd name="T3" fmla="*/ 43 h 43"/>
                    <a:gd name="T4" fmla="*/ 36 w 82"/>
                    <a:gd name="T5" fmla="*/ 41 h 43"/>
                    <a:gd name="T6" fmla="*/ 55 w 82"/>
                    <a:gd name="T7" fmla="*/ 37 h 43"/>
                    <a:gd name="T8" fmla="*/ 73 w 82"/>
                    <a:gd name="T9" fmla="*/ 35 h 43"/>
                    <a:gd name="T10" fmla="*/ 74 w 82"/>
                    <a:gd name="T11" fmla="*/ 27 h 43"/>
                    <a:gd name="T12" fmla="*/ 82 w 82"/>
                    <a:gd name="T13" fmla="*/ 21 h 43"/>
                    <a:gd name="T14" fmla="*/ 71 w 82"/>
                    <a:gd name="T15" fmla="*/ 13 h 43"/>
                    <a:gd name="T16" fmla="*/ 59 w 82"/>
                    <a:gd name="T17" fmla="*/ 2 h 43"/>
                    <a:gd name="T18" fmla="*/ 43 w 82"/>
                    <a:gd name="T19" fmla="*/ 0 h 43"/>
                    <a:gd name="T20" fmla="*/ 39 w 82"/>
                    <a:gd name="T21" fmla="*/ 9 h 43"/>
                    <a:gd name="T22" fmla="*/ 16 w 82"/>
                    <a:gd name="T23" fmla="*/ 11 h 43"/>
                    <a:gd name="T24" fmla="*/ 12 w 82"/>
                    <a:gd name="T25" fmla="*/ 17 h 43"/>
                    <a:gd name="T26" fmla="*/ 10 w 82"/>
                    <a:gd name="T27" fmla="*/ 27 h 43"/>
                    <a:gd name="T28" fmla="*/ 0 w 82"/>
                    <a:gd name="T29" fmla="*/ 33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 h="43">
                      <a:moveTo>
                        <a:pt x="0" y="33"/>
                      </a:moveTo>
                      <a:lnTo>
                        <a:pt x="22" y="43"/>
                      </a:lnTo>
                      <a:lnTo>
                        <a:pt x="36" y="41"/>
                      </a:lnTo>
                      <a:lnTo>
                        <a:pt x="55" y="37"/>
                      </a:lnTo>
                      <a:lnTo>
                        <a:pt x="73" y="35"/>
                      </a:lnTo>
                      <a:lnTo>
                        <a:pt x="74" y="27"/>
                      </a:lnTo>
                      <a:lnTo>
                        <a:pt x="82" y="21"/>
                      </a:lnTo>
                      <a:lnTo>
                        <a:pt x="71" y="13"/>
                      </a:lnTo>
                      <a:lnTo>
                        <a:pt x="59" y="2"/>
                      </a:lnTo>
                      <a:lnTo>
                        <a:pt x="43" y="0"/>
                      </a:lnTo>
                      <a:lnTo>
                        <a:pt x="39" y="9"/>
                      </a:lnTo>
                      <a:lnTo>
                        <a:pt x="16" y="11"/>
                      </a:lnTo>
                      <a:lnTo>
                        <a:pt x="12" y="17"/>
                      </a:lnTo>
                      <a:lnTo>
                        <a:pt x="10" y="27"/>
                      </a:lnTo>
                      <a:lnTo>
                        <a:pt x="0" y="33"/>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17" name="Rusland">
                <a:extLst>
                  <a:ext uri="{FF2B5EF4-FFF2-40B4-BE49-F238E27FC236}">
                    <a16:creationId xmlns:a16="http://schemas.microsoft.com/office/drawing/2014/main" id="{820E345C-0A46-4DF2-963E-7675DB757C16}"/>
                  </a:ext>
                </a:extLst>
              </p:cNvPr>
              <p:cNvGrpSpPr>
                <a:grpSpLocks/>
              </p:cNvGrpSpPr>
              <p:nvPr/>
            </p:nvGrpSpPr>
            <p:grpSpPr bwMode="auto">
              <a:xfrm>
                <a:off x="7575550" y="1843088"/>
                <a:ext cx="198438" cy="68262"/>
                <a:chOff x="4781" y="1393"/>
                <a:chExt cx="125" cy="43"/>
              </a:xfrm>
              <a:grpFill/>
            </p:grpSpPr>
            <p:sp>
              <p:nvSpPr>
                <p:cNvPr id="1418" name="Freeform 595">
                  <a:extLst>
                    <a:ext uri="{FF2B5EF4-FFF2-40B4-BE49-F238E27FC236}">
                      <a16:creationId xmlns:a16="http://schemas.microsoft.com/office/drawing/2014/main" id="{A7824E0B-2271-4713-98FE-74EF5FE56D28}"/>
                    </a:ext>
                  </a:extLst>
                </p:cNvPr>
                <p:cNvSpPr>
                  <a:spLocks/>
                </p:cNvSpPr>
                <p:nvPr/>
              </p:nvSpPr>
              <p:spPr bwMode="auto">
                <a:xfrm>
                  <a:off x="4781" y="1393"/>
                  <a:ext cx="125" cy="43"/>
                </a:xfrm>
                <a:custGeom>
                  <a:avLst/>
                  <a:gdLst>
                    <a:gd name="T0" fmla="*/ 37 w 125"/>
                    <a:gd name="T1" fmla="*/ 42 h 43"/>
                    <a:gd name="T2" fmla="*/ 25 w 125"/>
                    <a:gd name="T3" fmla="*/ 43 h 43"/>
                    <a:gd name="T4" fmla="*/ 2 w 125"/>
                    <a:gd name="T5" fmla="*/ 32 h 43"/>
                    <a:gd name="T6" fmla="*/ 0 w 125"/>
                    <a:gd name="T7" fmla="*/ 20 h 43"/>
                    <a:gd name="T8" fmla="*/ 5 w 125"/>
                    <a:gd name="T9" fmla="*/ 6 h 43"/>
                    <a:gd name="T10" fmla="*/ 17 w 125"/>
                    <a:gd name="T11" fmla="*/ 0 h 43"/>
                    <a:gd name="T12" fmla="*/ 29 w 125"/>
                    <a:gd name="T13" fmla="*/ 0 h 43"/>
                    <a:gd name="T14" fmla="*/ 44 w 125"/>
                    <a:gd name="T15" fmla="*/ 8 h 43"/>
                    <a:gd name="T16" fmla="*/ 56 w 125"/>
                    <a:gd name="T17" fmla="*/ 16 h 43"/>
                    <a:gd name="T18" fmla="*/ 62 w 125"/>
                    <a:gd name="T19" fmla="*/ 4 h 43"/>
                    <a:gd name="T20" fmla="*/ 74 w 125"/>
                    <a:gd name="T21" fmla="*/ 4 h 43"/>
                    <a:gd name="T22" fmla="*/ 83 w 125"/>
                    <a:gd name="T23" fmla="*/ 10 h 43"/>
                    <a:gd name="T24" fmla="*/ 97 w 125"/>
                    <a:gd name="T25" fmla="*/ 8 h 43"/>
                    <a:gd name="T26" fmla="*/ 117 w 125"/>
                    <a:gd name="T27" fmla="*/ 14 h 43"/>
                    <a:gd name="T28" fmla="*/ 125 w 125"/>
                    <a:gd name="T29" fmla="*/ 20 h 43"/>
                    <a:gd name="T30" fmla="*/ 117 w 125"/>
                    <a:gd name="T31" fmla="*/ 32 h 43"/>
                    <a:gd name="T32" fmla="*/ 101 w 125"/>
                    <a:gd name="T33" fmla="*/ 36 h 43"/>
                    <a:gd name="T34" fmla="*/ 89 w 125"/>
                    <a:gd name="T35" fmla="*/ 32 h 43"/>
                    <a:gd name="T36" fmla="*/ 83 w 125"/>
                    <a:gd name="T37" fmla="*/ 24 h 43"/>
                    <a:gd name="T38" fmla="*/ 87 w 125"/>
                    <a:gd name="T39" fmla="*/ 14 h 43"/>
                    <a:gd name="T40" fmla="*/ 76 w 125"/>
                    <a:gd name="T41" fmla="*/ 16 h 43"/>
                    <a:gd name="T42" fmla="*/ 78 w 125"/>
                    <a:gd name="T43" fmla="*/ 24 h 43"/>
                    <a:gd name="T44" fmla="*/ 81 w 125"/>
                    <a:gd name="T45" fmla="*/ 30 h 43"/>
                    <a:gd name="T46" fmla="*/ 85 w 125"/>
                    <a:gd name="T47" fmla="*/ 38 h 43"/>
                    <a:gd name="T48" fmla="*/ 76 w 125"/>
                    <a:gd name="T49" fmla="*/ 38 h 43"/>
                    <a:gd name="T50" fmla="*/ 60 w 125"/>
                    <a:gd name="T51" fmla="*/ 36 h 43"/>
                    <a:gd name="T52" fmla="*/ 46 w 125"/>
                    <a:gd name="T53" fmla="*/ 36 h 43"/>
                    <a:gd name="T54" fmla="*/ 37 w 125"/>
                    <a:gd name="T55" fmla="*/ 34 h 43"/>
                    <a:gd name="T56" fmla="*/ 37 w 125"/>
                    <a:gd name="T57" fmla="*/ 42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5" h="43">
                      <a:moveTo>
                        <a:pt x="37" y="42"/>
                      </a:moveTo>
                      <a:lnTo>
                        <a:pt x="25" y="43"/>
                      </a:lnTo>
                      <a:lnTo>
                        <a:pt x="2" y="32"/>
                      </a:lnTo>
                      <a:lnTo>
                        <a:pt x="0" y="20"/>
                      </a:lnTo>
                      <a:lnTo>
                        <a:pt x="5" y="6"/>
                      </a:lnTo>
                      <a:lnTo>
                        <a:pt x="17" y="0"/>
                      </a:lnTo>
                      <a:lnTo>
                        <a:pt x="29" y="0"/>
                      </a:lnTo>
                      <a:lnTo>
                        <a:pt x="44" y="8"/>
                      </a:lnTo>
                      <a:lnTo>
                        <a:pt x="56" y="16"/>
                      </a:lnTo>
                      <a:lnTo>
                        <a:pt x="62" y="4"/>
                      </a:lnTo>
                      <a:lnTo>
                        <a:pt x="74" y="4"/>
                      </a:lnTo>
                      <a:lnTo>
                        <a:pt x="83" y="10"/>
                      </a:lnTo>
                      <a:lnTo>
                        <a:pt x="97" y="8"/>
                      </a:lnTo>
                      <a:lnTo>
                        <a:pt x="117" y="14"/>
                      </a:lnTo>
                      <a:lnTo>
                        <a:pt x="125" y="20"/>
                      </a:lnTo>
                      <a:lnTo>
                        <a:pt x="117" y="32"/>
                      </a:lnTo>
                      <a:lnTo>
                        <a:pt x="101" y="36"/>
                      </a:lnTo>
                      <a:lnTo>
                        <a:pt x="89" y="32"/>
                      </a:lnTo>
                      <a:lnTo>
                        <a:pt x="83" y="24"/>
                      </a:lnTo>
                      <a:lnTo>
                        <a:pt x="87" y="14"/>
                      </a:lnTo>
                      <a:lnTo>
                        <a:pt x="76" y="16"/>
                      </a:lnTo>
                      <a:lnTo>
                        <a:pt x="78" y="24"/>
                      </a:lnTo>
                      <a:lnTo>
                        <a:pt x="81" y="30"/>
                      </a:lnTo>
                      <a:lnTo>
                        <a:pt x="85" y="38"/>
                      </a:lnTo>
                      <a:lnTo>
                        <a:pt x="76" y="38"/>
                      </a:lnTo>
                      <a:lnTo>
                        <a:pt x="60" y="36"/>
                      </a:lnTo>
                      <a:lnTo>
                        <a:pt x="46" y="36"/>
                      </a:lnTo>
                      <a:lnTo>
                        <a:pt x="37" y="34"/>
                      </a:lnTo>
                      <a:lnTo>
                        <a:pt x="37" y="42"/>
                      </a:lnTo>
                      <a:close/>
                    </a:path>
                  </a:pathLst>
                </a:custGeom>
                <a:grpFill/>
                <a:ln w="9525">
                  <a:solidFill>
                    <a:schemeClr val="bg2"/>
                  </a:solidFill>
                  <a:round/>
                  <a:headEnd/>
                  <a:tailEnd/>
                </a:ln>
              </p:spPr>
              <p:txBody>
                <a:bodyPr/>
                <a:lstStyle/>
                <a:p>
                  <a:pPr>
                    <a:defRPr/>
                  </a:pPr>
                  <a:endParaRPr lang="en-GB" dirty="0"/>
                </a:p>
              </p:txBody>
            </p:sp>
            <p:sp>
              <p:nvSpPr>
                <p:cNvPr id="1419" name="Freeform 596">
                  <a:extLst>
                    <a:ext uri="{FF2B5EF4-FFF2-40B4-BE49-F238E27FC236}">
                      <a16:creationId xmlns:a16="http://schemas.microsoft.com/office/drawing/2014/main" id="{F1CF0838-052E-450C-BBB5-B6CD3B738E23}"/>
                    </a:ext>
                  </a:extLst>
                </p:cNvPr>
                <p:cNvSpPr>
                  <a:spLocks/>
                </p:cNvSpPr>
                <p:nvPr/>
              </p:nvSpPr>
              <p:spPr bwMode="auto">
                <a:xfrm>
                  <a:off x="4781" y="1393"/>
                  <a:ext cx="125" cy="43"/>
                </a:xfrm>
                <a:custGeom>
                  <a:avLst/>
                  <a:gdLst>
                    <a:gd name="T0" fmla="*/ 37 w 125"/>
                    <a:gd name="T1" fmla="*/ 42 h 43"/>
                    <a:gd name="T2" fmla="*/ 25 w 125"/>
                    <a:gd name="T3" fmla="*/ 43 h 43"/>
                    <a:gd name="T4" fmla="*/ 2 w 125"/>
                    <a:gd name="T5" fmla="*/ 32 h 43"/>
                    <a:gd name="T6" fmla="*/ 0 w 125"/>
                    <a:gd name="T7" fmla="*/ 20 h 43"/>
                    <a:gd name="T8" fmla="*/ 5 w 125"/>
                    <a:gd name="T9" fmla="*/ 6 h 43"/>
                    <a:gd name="T10" fmla="*/ 17 w 125"/>
                    <a:gd name="T11" fmla="*/ 0 h 43"/>
                    <a:gd name="T12" fmla="*/ 29 w 125"/>
                    <a:gd name="T13" fmla="*/ 0 h 43"/>
                    <a:gd name="T14" fmla="*/ 44 w 125"/>
                    <a:gd name="T15" fmla="*/ 8 h 43"/>
                    <a:gd name="T16" fmla="*/ 56 w 125"/>
                    <a:gd name="T17" fmla="*/ 16 h 43"/>
                    <a:gd name="T18" fmla="*/ 62 w 125"/>
                    <a:gd name="T19" fmla="*/ 4 h 43"/>
                    <a:gd name="T20" fmla="*/ 74 w 125"/>
                    <a:gd name="T21" fmla="*/ 4 h 43"/>
                    <a:gd name="T22" fmla="*/ 83 w 125"/>
                    <a:gd name="T23" fmla="*/ 10 h 43"/>
                    <a:gd name="T24" fmla="*/ 97 w 125"/>
                    <a:gd name="T25" fmla="*/ 8 h 43"/>
                    <a:gd name="T26" fmla="*/ 117 w 125"/>
                    <a:gd name="T27" fmla="*/ 14 h 43"/>
                    <a:gd name="T28" fmla="*/ 125 w 125"/>
                    <a:gd name="T29" fmla="*/ 20 h 43"/>
                    <a:gd name="T30" fmla="*/ 117 w 125"/>
                    <a:gd name="T31" fmla="*/ 32 h 43"/>
                    <a:gd name="T32" fmla="*/ 101 w 125"/>
                    <a:gd name="T33" fmla="*/ 36 h 43"/>
                    <a:gd name="T34" fmla="*/ 89 w 125"/>
                    <a:gd name="T35" fmla="*/ 32 h 43"/>
                    <a:gd name="T36" fmla="*/ 83 w 125"/>
                    <a:gd name="T37" fmla="*/ 24 h 43"/>
                    <a:gd name="T38" fmla="*/ 87 w 125"/>
                    <a:gd name="T39" fmla="*/ 14 h 43"/>
                    <a:gd name="T40" fmla="*/ 76 w 125"/>
                    <a:gd name="T41" fmla="*/ 16 h 43"/>
                    <a:gd name="T42" fmla="*/ 78 w 125"/>
                    <a:gd name="T43" fmla="*/ 24 h 43"/>
                    <a:gd name="T44" fmla="*/ 81 w 125"/>
                    <a:gd name="T45" fmla="*/ 30 h 43"/>
                    <a:gd name="T46" fmla="*/ 85 w 125"/>
                    <a:gd name="T47" fmla="*/ 38 h 43"/>
                    <a:gd name="T48" fmla="*/ 76 w 125"/>
                    <a:gd name="T49" fmla="*/ 38 h 43"/>
                    <a:gd name="T50" fmla="*/ 60 w 125"/>
                    <a:gd name="T51" fmla="*/ 36 h 43"/>
                    <a:gd name="T52" fmla="*/ 46 w 125"/>
                    <a:gd name="T53" fmla="*/ 36 h 43"/>
                    <a:gd name="T54" fmla="*/ 37 w 125"/>
                    <a:gd name="T55" fmla="*/ 34 h 43"/>
                    <a:gd name="T56" fmla="*/ 37 w 125"/>
                    <a:gd name="T57" fmla="*/ 42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5" h="43">
                      <a:moveTo>
                        <a:pt x="37" y="42"/>
                      </a:moveTo>
                      <a:lnTo>
                        <a:pt x="25" y="43"/>
                      </a:lnTo>
                      <a:lnTo>
                        <a:pt x="2" y="32"/>
                      </a:lnTo>
                      <a:lnTo>
                        <a:pt x="0" y="20"/>
                      </a:lnTo>
                      <a:lnTo>
                        <a:pt x="5" y="6"/>
                      </a:lnTo>
                      <a:lnTo>
                        <a:pt x="17" y="0"/>
                      </a:lnTo>
                      <a:lnTo>
                        <a:pt x="29" y="0"/>
                      </a:lnTo>
                      <a:lnTo>
                        <a:pt x="44" y="8"/>
                      </a:lnTo>
                      <a:lnTo>
                        <a:pt x="56" y="16"/>
                      </a:lnTo>
                      <a:lnTo>
                        <a:pt x="62" y="4"/>
                      </a:lnTo>
                      <a:lnTo>
                        <a:pt x="74" y="4"/>
                      </a:lnTo>
                      <a:lnTo>
                        <a:pt x="83" y="10"/>
                      </a:lnTo>
                      <a:lnTo>
                        <a:pt x="97" y="8"/>
                      </a:lnTo>
                      <a:lnTo>
                        <a:pt x="117" y="14"/>
                      </a:lnTo>
                      <a:lnTo>
                        <a:pt x="125" y="20"/>
                      </a:lnTo>
                      <a:lnTo>
                        <a:pt x="117" y="32"/>
                      </a:lnTo>
                      <a:lnTo>
                        <a:pt x="101" y="36"/>
                      </a:lnTo>
                      <a:lnTo>
                        <a:pt x="89" y="32"/>
                      </a:lnTo>
                      <a:lnTo>
                        <a:pt x="83" y="24"/>
                      </a:lnTo>
                      <a:lnTo>
                        <a:pt x="87" y="14"/>
                      </a:lnTo>
                      <a:lnTo>
                        <a:pt x="76" y="16"/>
                      </a:lnTo>
                      <a:lnTo>
                        <a:pt x="78" y="24"/>
                      </a:lnTo>
                      <a:lnTo>
                        <a:pt x="81" y="30"/>
                      </a:lnTo>
                      <a:lnTo>
                        <a:pt x="85" y="38"/>
                      </a:lnTo>
                      <a:lnTo>
                        <a:pt x="76" y="38"/>
                      </a:lnTo>
                      <a:lnTo>
                        <a:pt x="60" y="36"/>
                      </a:lnTo>
                      <a:lnTo>
                        <a:pt x="46" y="36"/>
                      </a:lnTo>
                      <a:lnTo>
                        <a:pt x="37" y="34"/>
                      </a:lnTo>
                      <a:lnTo>
                        <a:pt x="37" y="42"/>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405" name="Rusland">
              <a:extLst>
                <a:ext uri="{FF2B5EF4-FFF2-40B4-BE49-F238E27FC236}">
                  <a16:creationId xmlns:a16="http://schemas.microsoft.com/office/drawing/2014/main" id="{6F1945FC-4341-419E-9859-4AC1D2E29CF2}"/>
                </a:ext>
              </a:extLst>
            </p:cNvPr>
            <p:cNvGrpSpPr>
              <a:grpSpLocks/>
            </p:cNvGrpSpPr>
            <p:nvPr/>
          </p:nvGrpSpPr>
          <p:grpSpPr bwMode="auto">
            <a:xfrm>
              <a:off x="7797800" y="1874838"/>
              <a:ext cx="114300" cy="36512"/>
              <a:chOff x="4921" y="1413"/>
              <a:chExt cx="72" cy="23"/>
            </a:xfrm>
            <a:grpFill/>
          </p:grpSpPr>
          <p:sp>
            <p:nvSpPr>
              <p:cNvPr id="1409" name="Freeform 598">
                <a:extLst>
                  <a:ext uri="{FF2B5EF4-FFF2-40B4-BE49-F238E27FC236}">
                    <a16:creationId xmlns:a16="http://schemas.microsoft.com/office/drawing/2014/main" id="{D6C239B1-8569-4865-935F-E492AE3C3001}"/>
                  </a:ext>
                </a:extLst>
              </p:cNvPr>
              <p:cNvSpPr>
                <a:spLocks/>
              </p:cNvSpPr>
              <p:nvPr/>
            </p:nvSpPr>
            <p:spPr bwMode="auto">
              <a:xfrm>
                <a:off x="4921" y="1413"/>
                <a:ext cx="72" cy="23"/>
              </a:xfrm>
              <a:custGeom>
                <a:avLst/>
                <a:gdLst>
                  <a:gd name="T0" fmla="*/ 6 w 72"/>
                  <a:gd name="T1" fmla="*/ 0 h 23"/>
                  <a:gd name="T2" fmla="*/ 16 w 72"/>
                  <a:gd name="T3" fmla="*/ 4 h 23"/>
                  <a:gd name="T4" fmla="*/ 35 w 72"/>
                  <a:gd name="T5" fmla="*/ 4 h 23"/>
                  <a:gd name="T6" fmla="*/ 49 w 72"/>
                  <a:gd name="T7" fmla="*/ 8 h 23"/>
                  <a:gd name="T8" fmla="*/ 66 w 72"/>
                  <a:gd name="T9" fmla="*/ 10 h 23"/>
                  <a:gd name="T10" fmla="*/ 72 w 72"/>
                  <a:gd name="T11" fmla="*/ 14 h 23"/>
                  <a:gd name="T12" fmla="*/ 59 w 72"/>
                  <a:gd name="T13" fmla="*/ 20 h 23"/>
                  <a:gd name="T14" fmla="*/ 47 w 72"/>
                  <a:gd name="T15" fmla="*/ 23 h 23"/>
                  <a:gd name="T16" fmla="*/ 35 w 72"/>
                  <a:gd name="T17" fmla="*/ 23 h 23"/>
                  <a:gd name="T18" fmla="*/ 20 w 72"/>
                  <a:gd name="T19" fmla="*/ 20 h 23"/>
                  <a:gd name="T20" fmla="*/ 4 w 72"/>
                  <a:gd name="T21" fmla="*/ 16 h 23"/>
                  <a:gd name="T22" fmla="*/ 0 w 72"/>
                  <a:gd name="T23" fmla="*/ 8 h 23"/>
                  <a:gd name="T24" fmla="*/ 6 w 72"/>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23">
                    <a:moveTo>
                      <a:pt x="6" y="0"/>
                    </a:moveTo>
                    <a:lnTo>
                      <a:pt x="16" y="4"/>
                    </a:lnTo>
                    <a:lnTo>
                      <a:pt x="35" y="4"/>
                    </a:lnTo>
                    <a:lnTo>
                      <a:pt x="49" y="8"/>
                    </a:lnTo>
                    <a:lnTo>
                      <a:pt x="66" y="10"/>
                    </a:lnTo>
                    <a:lnTo>
                      <a:pt x="72" y="14"/>
                    </a:lnTo>
                    <a:lnTo>
                      <a:pt x="59" y="20"/>
                    </a:lnTo>
                    <a:lnTo>
                      <a:pt x="47" y="23"/>
                    </a:lnTo>
                    <a:lnTo>
                      <a:pt x="35" y="23"/>
                    </a:lnTo>
                    <a:lnTo>
                      <a:pt x="20" y="20"/>
                    </a:lnTo>
                    <a:lnTo>
                      <a:pt x="4" y="16"/>
                    </a:lnTo>
                    <a:lnTo>
                      <a:pt x="0" y="8"/>
                    </a:lnTo>
                    <a:lnTo>
                      <a:pt x="6" y="0"/>
                    </a:lnTo>
                    <a:close/>
                  </a:path>
                </a:pathLst>
              </a:custGeom>
              <a:grpFill/>
              <a:ln w="9525">
                <a:solidFill>
                  <a:schemeClr val="bg2"/>
                </a:solidFill>
                <a:round/>
                <a:headEnd/>
                <a:tailEnd/>
              </a:ln>
            </p:spPr>
            <p:txBody>
              <a:bodyPr/>
              <a:lstStyle/>
              <a:p>
                <a:pPr>
                  <a:defRPr/>
                </a:pPr>
                <a:endParaRPr lang="en-GB" dirty="0"/>
              </a:p>
            </p:txBody>
          </p:sp>
          <p:sp>
            <p:nvSpPr>
              <p:cNvPr id="1410" name="Freeform 599">
                <a:extLst>
                  <a:ext uri="{FF2B5EF4-FFF2-40B4-BE49-F238E27FC236}">
                    <a16:creationId xmlns:a16="http://schemas.microsoft.com/office/drawing/2014/main" id="{3DE04426-7047-4B08-9AC5-CD894F5A65F9}"/>
                  </a:ext>
                </a:extLst>
              </p:cNvPr>
              <p:cNvSpPr>
                <a:spLocks/>
              </p:cNvSpPr>
              <p:nvPr/>
            </p:nvSpPr>
            <p:spPr bwMode="auto">
              <a:xfrm>
                <a:off x="4921" y="1413"/>
                <a:ext cx="72" cy="23"/>
              </a:xfrm>
              <a:custGeom>
                <a:avLst/>
                <a:gdLst>
                  <a:gd name="T0" fmla="*/ 6 w 72"/>
                  <a:gd name="T1" fmla="*/ 0 h 23"/>
                  <a:gd name="T2" fmla="*/ 16 w 72"/>
                  <a:gd name="T3" fmla="*/ 4 h 23"/>
                  <a:gd name="T4" fmla="*/ 35 w 72"/>
                  <a:gd name="T5" fmla="*/ 4 h 23"/>
                  <a:gd name="T6" fmla="*/ 49 w 72"/>
                  <a:gd name="T7" fmla="*/ 8 h 23"/>
                  <a:gd name="T8" fmla="*/ 66 w 72"/>
                  <a:gd name="T9" fmla="*/ 10 h 23"/>
                  <a:gd name="T10" fmla="*/ 72 w 72"/>
                  <a:gd name="T11" fmla="*/ 14 h 23"/>
                  <a:gd name="T12" fmla="*/ 59 w 72"/>
                  <a:gd name="T13" fmla="*/ 20 h 23"/>
                  <a:gd name="T14" fmla="*/ 47 w 72"/>
                  <a:gd name="T15" fmla="*/ 23 h 23"/>
                  <a:gd name="T16" fmla="*/ 35 w 72"/>
                  <a:gd name="T17" fmla="*/ 23 h 23"/>
                  <a:gd name="T18" fmla="*/ 20 w 72"/>
                  <a:gd name="T19" fmla="*/ 20 h 23"/>
                  <a:gd name="T20" fmla="*/ 4 w 72"/>
                  <a:gd name="T21" fmla="*/ 16 h 23"/>
                  <a:gd name="T22" fmla="*/ 0 w 72"/>
                  <a:gd name="T23" fmla="*/ 8 h 23"/>
                  <a:gd name="T24" fmla="*/ 6 w 72"/>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23">
                    <a:moveTo>
                      <a:pt x="6" y="0"/>
                    </a:moveTo>
                    <a:lnTo>
                      <a:pt x="16" y="4"/>
                    </a:lnTo>
                    <a:lnTo>
                      <a:pt x="35" y="4"/>
                    </a:lnTo>
                    <a:lnTo>
                      <a:pt x="49" y="8"/>
                    </a:lnTo>
                    <a:lnTo>
                      <a:pt x="66" y="10"/>
                    </a:lnTo>
                    <a:lnTo>
                      <a:pt x="72" y="14"/>
                    </a:lnTo>
                    <a:lnTo>
                      <a:pt x="59" y="20"/>
                    </a:lnTo>
                    <a:lnTo>
                      <a:pt x="47" y="23"/>
                    </a:lnTo>
                    <a:lnTo>
                      <a:pt x="35" y="23"/>
                    </a:lnTo>
                    <a:lnTo>
                      <a:pt x="20" y="20"/>
                    </a:lnTo>
                    <a:lnTo>
                      <a:pt x="4" y="16"/>
                    </a:lnTo>
                    <a:lnTo>
                      <a:pt x="0" y="8"/>
                    </a:lnTo>
                    <a:lnTo>
                      <a:pt x="6"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06" name="Rusland">
              <a:extLst>
                <a:ext uri="{FF2B5EF4-FFF2-40B4-BE49-F238E27FC236}">
                  <a16:creationId xmlns:a16="http://schemas.microsoft.com/office/drawing/2014/main" id="{460FA835-8793-416D-ADE8-52A96672521A}"/>
                </a:ext>
              </a:extLst>
            </p:cNvPr>
            <p:cNvGrpSpPr>
              <a:grpSpLocks/>
            </p:cNvGrpSpPr>
            <p:nvPr/>
          </p:nvGrpSpPr>
          <p:grpSpPr bwMode="auto">
            <a:xfrm>
              <a:off x="8597900" y="2054225"/>
              <a:ext cx="90488" cy="36513"/>
              <a:chOff x="5425" y="1526"/>
              <a:chExt cx="57" cy="23"/>
            </a:xfrm>
            <a:grpFill/>
          </p:grpSpPr>
          <p:sp>
            <p:nvSpPr>
              <p:cNvPr id="1407" name="Freeform 601">
                <a:extLst>
                  <a:ext uri="{FF2B5EF4-FFF2-40B4-BE49-F238E27FC236}">
                    <a16:creationId xmlns:a16="http://schemas.microsoft.com/office/drawing/2014/main" id="{8D25E4E8-4027-42E4-BF76-3E78F59A6B8F}"/>
                  </a:ext>
                </a:extLst>
              </p:cNvPr>
              <p:cNvSpPr>
                <a:spLocks/>
              </p:cNvSpPr>
              <p:nvPr/>
            </p:nvSpPr>
            <p:spPr bwMode="auto">
              <a:xfrm>
                <a:off x="5425" y="1526"/>
                <a:ext cx="57" cy="23"/>
              </a:xfrm>
              <a:custGeom>
                <a:avLst/>
                <a:gdLst>
                  <a:gd name="T0" fmla="*/ 0 w 57"/>
                  <a:gd name="T1" fmla="*/ 15 h 23"/>
                  <a:gd name="T2" fmla="*/ 2 w 57"/>
                  <a:gd name="T3" fmla="*/ 23 h 23"/>
                  <a:gd name="T4" fmla="*/ 10 w 57"/>
                  <a:gd name="T5" fmla="*/ 23 h 23"/>
                  <a:gd name="T6" fmla="*/ 23 w 57"/>
                  <a:gd name="T7" fmla="*/ 23 h 23"/>
                  <a:gd name="T8" fmla="*/ 45 w 57"/>
                  <a:gd name="T9" fmla="*/ 19 h 23"/>
                  <a:gd name="T10" fmla="*/ 57 w 57"/>
                  <a:gd name="T11" fmla="*/ 18 h 23"/>
                  <a:gd name="T12" fmla="*/ 57 w 57"/>
                  <a:gd name="T13" fmla="*/ 8 h 23"/>
                  <a:gd name="T14" fmla="*/ 47 w 57"/>
                  <a:gd name="T15" fmla="*/ 4 h 23"/>
                  <a:gd name="T16" fmla="*/ 35 w 57"/>
                  <a:gd name="T17" fmla="*/ 0 h 23"/>
                  <a:gd name="T18" fmla="*/ 21 w 57"/>
                  <a:gd name="T19" fmla="*/ 2 h 23"/>
                  <a:gd name="T20" fmla="*/ 14 w 57"/>
                  <a:gd name="T21" fmla="*/ 8 h 23"/>
                  <a:gd name="T22" fmla="*/ 0 w 57"/>
                  <a:gd name="T23" fmla="*/ 15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23">
                    <a:moveTo>
                      <a:pt x="0" y="15"/>
                    </a:moveTo>
                    <a:lnTo>
                      <a:pt x="2" y="23"/>
                    </a:lnTo>
                    <a:lnTo>
                      <a:pt x="10" y="23"/>
                    </a:lnTo>
                    <a:lnTo>
                      <a:pt x="23" y="23"/>
                    </a:lnTo>
                    <a:lnTo>
                      <a:pt x="45" y="19"/>
                    </a:lnTo>
                    <a:lnTo>
                      <a:pt x="57" y="18"/>
                    </a:lnTo>
                    <a:lnTo>
                      <a:pt x="57" y="8"/>
                    </a:lnTo>
                    <a:lnTo>
                      <a:pt x="47" y="4"/>
                    </a:lnTo>
                    <a:lnTo>
                      <a:pt x="35" y="0"/>
                    </a:lnTo>
                    <a:lnTo>
                      <a:pt x="21" y="2"/>
                    </a:lnTo>
                    <a:lnTo>
                      <a:pt x="14" y="8"/>
                    </a:lnTo>
                    <a:lnTo>
                      <a:pt x="0" y="15"/>
                    </a:lnTo>
                    <a:close/>
                  </a:path>
                </a:pathLst>
              </a:custGeom>
              <a:grpFill/>
              <a:ln w="9525">
                <a:solidFill>
                  <a:schemeClr val="bg2"/>
                </a:solidFill>
                <a:round/>
                <a:headEnd/>
                <a:tailEnd/>
              </a:ln>
            </p:spPr>
            <p:txBody>
              <a:bodyPr/>
              <a:lstStyle/>
              <a:p>
                <a:pPr>
                  <a:defRPr/>
                </a:pPr>
                <a:endParaRPr lang="en-GB" dirty="0"/>
              </a:p>
            </p:txBody>
          </p:sp>
          <p:sp>
            <p:nvSpPr>
              <p:cNvPr id="1408" name="Freeform 602">
                <a:extLst>
                  <a:ext uri="{FF2B5EF4-FFF2-40B4-BE49-F238E27FC236}">
                    <a16:creationId xmlns:a16="http://schemas.microsoft.com/office/drawing/2014/main" id="{54E255D3-F9FB-4E60-AAB7-CCC401DA883A}"/>
                  </a:ext>
                </a:extLst>
              </p:cNvPr>
              <p:cNvSpPr>
                <a:spLocks/>
              </p:cNvSpPr>
              <p:nvPr/>
            </p:nvSpPr>
            <p:spPr bwMode="auto">
              <a:xfrm>
                <a:off x="5425" y="1526"/>
                <a:ext cx="57" cy="23"/>
              </a:xfrm>
              <a:custGeom>
                <a:avLst/>
                <a:gdLst>
                  <a:gd name="T0" fmla="*/ 0 w 57"/>
                  <a:gd name="T1" fmla="*/ 15 h 23"/>
                  <a:gd name="T2" fmla="*/ 2 w 57"/>
                  <a:gd name="T3" fmla="*/ 23 h 23"/>
                  <a:gd name="T4" fmla="*/ 10 w 57"/>
                  <a:gd name="T5" fmla="*/ 23 h 23"/>
                  <a:gd name="T6" fmla="*/ 23 w 57"/>
                  <a:gd name="T7" fmla="*/ 23 h 23"/>
                  <a:gd name="T8" fmla="*/ 45 w 57"/>
                  <a:gd name="T9" fmla="*/ 19 h 23"/>
                  <a:gd name="T10" fmla="*/ 57 w 57"/>
                  <a:gd name="T11" fmla="*/ 18 h 23"/>
                  <a:gd name="T12" fmla="*/ 57 w 57"/>
                  <a:gd name="T13" fmla="*/ 8 h 23"/>
                  <a:gd name="T14" fmla="*/ 47 w 57"/>
                  <a:gd name="T15" fmla="*/ 4 h 23"/>
                  <a:gd name="T16" fmla="*/ 35 w 57"/>
                  <a:gd name="T17" fmla="*/ 0 h 23"/>
                  <a:gd name="T18" fmla="*/ 21 w 57"/>
                  <a:gd name="T19" fmla="*/ 2 h 23"/>
                  <a:gd name="T20" fmla="*/ 14 w 57"/>
                  <a:gd name="T21" fmla="*/ 8 h 23"/>
                  <a:gd name="T22" fmla="*/ 0 w 57"/>
                  <a:gd name="T23" fmla="*/ 15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23">
                    <a:moveTo>
                      <a:pt x="0" y="15"/>
                    </a:moveTo>
                    <a:lnTo>
                      <a:pt x="2" y="23"/>
                    </a:lnTo>
                    <a:lnTo>
                      <a:pt x="10" y="23"/>
                    </a:lnTo>
                    <a:lnTo>
                      <a:pt x="23" y="23"/>
                    </a:lnTo>
                    <a:lnTo>
                      <a:pt x="45" y="19"/>
                    </a:lnTo>
                    <a:lnTo>
                      <a:pt x="57" y="18"/>
                    </a:lnTo>
                    <a:lnTo>
                      <a:pt x="57" y="8"/>
                    </a:lnTo>
                    <a:lnTo>
                      <a:pt x="47" y="4"/>
                    </a:lnTo>
                    <a:lnTo>
                      <a:pt x="35" y="0"/>
                    </a:lnTo>
                    <a:lnTo>
                      <a:pt x="21" y="2"/>
                    </a:lnTo>
                    <a:lnTo>
                      <a:pt x="14" y="8"/>
                    </a:lnTo>
                    <a:lnTo>
                      <a:pt x="0" y="15"/>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432" name="Cypern">
            <a:extLst>
              <a:ext uri="{FF2B5EF4-FFF2-40B4-BE49-F238E27FC236}">
                <a16:creationId xmlns:a16="http://schemas.microsoft.com/office/drawing/2014/main" id="{ED9738AC-4D06-42E2-93A0-3877D4528F94}"/>
              </a:ext>
            </a:extLst>
          </p:cNvPr>
          <p:cNvGrpSpPr>
            <a:grpSpLocks/>
          </p:cNvGrpSpPr>
          <p:nvPr/>
        </p:nvGrpSpPr>
        <p:grpSpPr bwMode="auto">
          <a:xfrm>
            <a:off x="7552523" y="3581552"/>
            <a:ext cx="40035" cy="23697"/>
            <a:chOff x="3161" y="2310"/>
            <a:chExt cx="29" cy="16"/>
          </a:xfrm>
          <a:solidFill>
            <a:schemeClr val="bg2"/>
          </a:solidFill>
        </p:grpSpPr>
        <p:sp>
          <p:nvSpPr>
            <p:cNvPr id="1433" name="Freeform 610">
              <a:extLst>
                <a:ext uri="{FF2B5EF4-FFF2-40B4-BE49-F238E27FC236}">
                  <a16:creationId xmlns:a16="http://schemas.microsoft.com/office/drawing/2014/main" id="{2C51F7C6-4603-4136-82AD-8578A2557578}"/>
                </a:ext>
              </a:extLst>
            </p:cNvPr>
            <p:cNvSpPr>
              <a:spLocks/>
            </p:cNvSpPr>
            <p:nvPr/>
          </p:nvSpPr>
          <p:spPr bwMode="auto">
            <a:xfrm>
              <a:off x="3161" y="2310"/>
              <a:ext cx="29" cy="16"/>
            </a:xfrm>
            <a:custGeom>
              <a:avLst/>
              <a:gdLst>
                <a:gd name="T0" fmla="*/ 8 w 29"/>
                <a:gd name="T1" fmla="*/ 6 h 16"/>
                <a:gd name="T2" fmla="*/ 15 w 29"/>
                <a:gd name="T3" fmla="*/ 4 h 16"/>
                <a:gd name="T4" fmla="*/ 23 w 29"/>
                <a:gd name="T5" fmla="*/ 4 h 16"/>
                <a:gd name="T6" fmla="*/ 29 w 29"/>
                <a:gd name="T7" fmla="*/ 0 h 16"/>
                <a:gd name="T8" fmla="*/ 21 w 29"/>
                <a:gd name="T9" fmla="*/ 8 h 16"/>
                <a:gd name="T10" fmla="*/ 17 w 29"/>
                <a:gd name="T11" fmla="*/ 12 h 16"/>
                <a:gd name="T12" fmla="*/ 11 w 29"/>
                <a:gd name="T13" fmla="*/ 16 h 16"/>
                <a:gd name="T14" fmla="*/ 4 w 29"/>
                <a:gd name="T15" fmla="*/ 16 h 16"/>
                <a:gd name="T16" fmla="*/ 0 w 29"/>
                <a:gd name="T17" fmla="*/ 12 h 16"/>
                <a:gd name="T18" fmla="*/ 0 w 29"/>
                <a:gd name="T19" fmla="*/ 6 h 16"/>
                <a:gd name="T20" fmla="*/ 8 w 29"/>
                <a:gd name="T21" fmla="*/ 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16">
                  <a:moveTo>
                    <a:pt x="8" y="6"/>
                  </a:moveTo>
                  <a:lnTo>
                    <a:pt x="15" y="4"/>
                  </a:lnTo>
                  <a:lnTo>
                    <a:pt x="23" y="4"/>
                  </a:lnTo>
                  <a:lnTo>
                    <a:pt x="29" y="0"/>
                  </a:lnTo>
                  <a:lnTo>
                    <a:pt x="21" y="8"/>
                  </a:lnTo>
                  <a:lnTo>
                    <a:pt x="17" y="12"/>
                  </a:lnTo>
                  <a:lnTo>
                    <a:pt x="11" y="16"/>
                  </a:lnTo>
                  <a:lnTo>
                    <a:pt x="4" y="16"/>
                  </a:lnTo>
                  <a:lnTo>
                    <a:pt x="0" y="12"/>
                  </a:lnTo>
                  <a:lnTo>
                    <a:pt x="0" y="6"/>
                  </a:lnTo>
                  <a:lnTo>
                    <a:pt x="8" y="6"/>
                  </a:lnTo>
                  <a:close/>
                </a:path>
              </a:pathLst>
            </a:custGeom>
            <a:grpFill/>
            <a:ln w="9525">
              <a:solidFill>
                <a:schemeClr val="bg2"/>
              </a:solidFill>
              <a:round/>
              <a:headEnd/>
              <a:tailEnd/>
            </a:ln>
          </p:spPr>
          <p:txBody>
            <a:bodyPr/>
            <a:lstStyle/>
            <a:p>
              <a:pPr>
                <a:defRPr/>
              </a:pPr>
              <a:endParaRPr lang="en-GB" dirty="0"/>
            </a:p>
          </p:txBody>
        </p:sp>
        <p:sp>
          <p:nvSpPr>
            <p:cNvPr id="1434" name="Freeform 611">
              <a:extLst>
                <a:ext uri="{FF2B5EF4-FFF2-40B4-BE49-F238E27FC236}">
                  <a16:creationId xmlns:a16="http://schemas.microsoft.com/office/drawing/2014/main" id="{60EEBBBB-8B2E-4373-B48C-6DD80E26E16E}"/>
                </a:ext>
              </a:extLst>
            </p:cNvPr>
            <p:cNvSpPr>
              <a:spLocks/>
            </p:cNvSpPr>
            <p:nvPr/>
          </p:nvSpPr>
          <p:spPr bwMode="auto">
            <a:xfrm>
              <a:off x="3161" y="2310"/>
              <a:ext cx="29" cy="16"/>
            </a:xfrm>
            <a:custGeom>
              <a:avLst/>
              <a:gdLst>
                <a:gd name="T0" fmla="*/ 8 w 29"/>
                <a:gd name="T1" fmla="*/ 6 h 16"/>
                <a:gd name="T2" fmla="*/ 15 w 29"/>
                <a:gd name="T3" fmla="*/ 4 h 16"/>
                <a:gd name="T4" fmla="*/ 23 w 29"/>
                <a:gd name="T5" fmla="*/ 4 h 16"/>
                <a:gd name="T6" fmla="*/ 29 w 29"/>
                <a:gd name="T7" fmla="*/ 0 h 16"/>
                <a:gd name="T8" fmla="*/ 21 w 29"/>
                <a:gd name="T9" fmla="*/ 8 h 16"/>
                <a:gd name="T10" fmla="*/ 17 w 29"/>
                <a:gd name="T11" fmla="*/ 12 h 16"/>
                <a:gd name="T12" fmla="*/ 11 w 29"/>
                <a:gd name="T13" fmla="*/ 16 h 16"/>
                <a:gd name="T14" fmla="*/ 4 w 29"/>
                <a:gd name="T15" fmla="*/ 16 h 16"/>
                <a:gd name="T16" fmla="*/ 0 w 29"/>
                <a:gd name="T17" fmla="*/ 12 h 16"/>
                <a:gd name="T18" fmla="*/ 0 w 29"/>
                <a:gd name="T19" fmla="*/ 6 h 16"/>
                <a:gd name="T20" fmla="*/ 8 w 29"/>
                <a:gd name="T21" fmla="*/ 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16">
                  <a:moveTo>
                    <a:pt x="8" y="6"/>
                  </a:moveTo>
                  <a:lnTo>
                    <a:pt x="15" y="4"/>
                  </a:lnTo>
                  <a:lnTo>
                    <a:pt x="23" y="4"/>
                  </a:lnTo>
                  <a:lnTo>
                    <a:pt x="29" y="0"/>
                  </a:lnTo>
                  <a:lnTo>
                    <a:pt x="21" y="8"/>
                  </a:lnTo>
                  <a:lnTo>
                    <a:pt x="17" y="12"/>
                  </a:lnTo>
                  <a:lnTo>
                    <a:pt x="11" y="16"/>
                  </a:lnTo>
                  <a:lnTo>
                    <a:pt x="4" y="16"/>
                  </a:lnTo>
                  <a:lnTo>
                    <a:pt x="0" y="12"/>
                  </a:lnTo>
                  <a:lnTo>
                    <a:pt x="0" y="6"/>
                  </a:lnTo>
                  <a:lnTo>
                    <a:pt x="8" y="6"/>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35" name="Tyrkiet">
            <a:extLst>
              <a:ext uri="{FF2B5EF4-FFF2-40B4-BE49-F238E27FC236}">
                <a16:creationId xmlns:a16="http://schemas.microsoft.com/office/drawing/2014/main" id="{35228217-D01E-40B6-B0EC-D5F6D1D3C259}"/>
              </a:ext>
            </a:extLst>
          </p:cNvPr>
          <p:cNvGrpSpPr>
            <a:grpSpLocks/>
          </p:cNvGrpSpPr>
          <p:nvPr/>
        </p:nvGrpSpPr>
        <p:grpSpPr>
          <a:xfrm>
            <a:off x="7414472" y="3406785"/>
            <a:ext cx="398964" cy="161437"/>
            <a:chOff x="4845050" y="3111500"/>
            <a:chExt cx="458788" cy="173038"/>
          </a:xfrm>
          <a:solidFill>
            <a:schemeClr val="accent5"/>
          </a:solidFill>
        </p:grpSpPr>
        <p:grpSp>
          <p:nvGrpSpPr>
            <p:cNvPr id="1436" name="Tyrkiet">
              <a:extLst>
                <a:ext uri="{FF2B5EF4-FFF2-40B4-BE49-F238E27FC236}">
                  <a16:creationId xmlns:a16="http://schemas.microsoft.com/office/drawing/2014/main" id="{EDF87DCC-C810-4DCF-A471-34F2A57B5467}"/>
                </a:ext>
              </a:extLst>
            </p:cNvPr>
            <p:cNvGrpSpPr>
              <a:grpSpLocks/>
            </p:cNvGrpSpPr>
            <p:nvPr/>
          </p:nvGrpSpPr>
          <p:grpSpPr bwMode="auto">
            <a:xfrm>
              <a:off x="4851400" y="3111500"/>
              <a:ext cx="452438" cy="173038"/>
              <a:chOff x="3065" y="2192"/>
              <a:chExt cx="285" cy="109"/>
            </a:xfrm>
            <a:grpFill/>
          </p:grpSpPr>
          <p:sp>
            <p:nvSpPr>
              <p:cNvPr id="1440" name="Freeform 613">
                <a:extLst>
                  <a:ext uri="{FF2B5EF4-FFF2-40B4-BE49-F238E27FC236}">
                    <a16:creationId xmlns:a16="http://schemas.microsoft.com/office/drawing/2014/main" id="{FC6A2EB9-B158-45D3-95B3-958D43C33EA5}"/>
                  </a:ext>
                </a:extLst>
              </p:cNvPr>
              <p:cNvSpPr>
                <a:spLocks/>
              </p:cNvSpPr>
              <p:nvPr/>
            </p:nvSpPr>
            <p:spPr bwMode="auto">
              <a:xfrm>
                <a:off x="3065" y="2192"/>
                <a:ext cx="285" cy="109"/>
              </a:xfrm>
              <a:custGeom>
                <a:avLst/>
                <a:gdLst>
                  <a:gd name="T0" fmla="*/ 0 w 285"/>
                  <a:gd name="T1" fmla="*/ 45 h 109"/>
                  <a:gd name="T2" fmla="*/ 6 w 285"/>
                  <a:gd name="T3" fmla="*/ 33 h 109"/>
                  <a:gd name="T4" fmla="*/ 25 w 285"/>
                  <a:gd name="T5" fmla="*/ 33 h 109"/>
                  <a:gd name="T6" fmla="*/ 45 w 285"/>
                  <a:gd name="T7" fmla="*/ 33 h 109"/>
                  <a:gd name="T8" fmla="*/ 51 w 285"/>
                  <a:gd name="T9" fmla="*/ 26 h 109"/>
                  <a:gd name="T10" fmla="*/ 51 w 285"/>
                  <a:gd name="T11" fmla="*/ 22 h 109"/>
                  <a:gd name="T12" fmla="*/ 45 w 285"/>
                  <a:gd name="T13" fmla="*/ 16 h 109"/>
                  <a:gd name="T14" fmla="*/ 80 w 285"/>
                  <a:gd name="T15" fmla="*/ 18 h 109"/>
                  <a:gd name="T16" fmla="*/ 107 w 285"/>
                  <a:gd name="T17" fmla="*/ 0 h 109"/>
                  <a:gd name="T18" fmla="*/ 143 w 285"/>
                  <a:gd name="T19" fmla="*/ 12 h 109"/>
                  <a:gd name="T20" fmla="*/ 156 w 285"/>
                  <a:gd name="T21" fmla="*/ 16 h 109"/>
                  <a:gd name="T22" fmla="*/ 178 w 285"/>
                  <a:gd name="T23" fmla="*/ 22 h 109"/>
                  <a:gd name="T24" fmla="*/ 213 w 285"/>
                  <a:gd name="T25" fmla="*/ 22 h 109"/>
                  <a:gd name="T26" fmla="*/ 236 w 285"/>
                  <a:gd name="T27" fmla="*/ 10 h 109"/>
                  <a:gd name="T28" fmla="*/ 246 w 285"/>
                  <a:gd name="T29" fmla="*/ 14 h 109"/>
                  <a:gd name="T30" fmla="*/ 256 w 285"/>
                  <a:gd name="T31" fmla="*/ 10 h 109"/>
                  <a:gd name="T32" fmla="*/ 268 w 285"/>
                  <a:gd name="T33" fmla="*/ 20 h 109"/>
                  <a:gd name="T34" fmla="*/ 268 w 285"/>
                  <a:gd name="T35" fmla="*/ 41 h 109"/>
                  <a:gd name="T36" fmla="*/ 285 w 285"/>
                  <a:gd name="T37" fmla="*/ 45 h 109"/>
                  <a:gd name="T38" fmla="*/ 275 w 285"/>
                  <a:gd name="T39" fmla="*/ 51 h 109"/>
                  <a:gd name="T40" fmla="*/ 279 w 285"/>
                  <a:gd name="T41" fmla="*/ 66 h 109"/>
                  <a:gd name="T42" fmla="*/ 285 w 285"/>
                  <a:gd name="T43" fmla="*/ 86 h 109"/>
                  <a:gd name="T44" fmla="*/ 275 w 285"/>
                  <a:gd name="T45" fmla="*/ 88 h 109"/>
                  <a:gd name="T46" fmla="*/ 246 w 285"/>
                  <a:gd name="T47" fmla="*/ 90 h 109"/>
                  <a:gd name="T48" fmla="*/ 209 w 285"/>
                  <a:gd name="T49" fmla="*/ 97 h 109"/>
                  <a:gd name="T50" fmla="*/ 186 w 285"/>
                  <a:gd name="T51" fmla="*/ 93 h 109"/>
                  <a:gd name="T52" fmla="*/ 178 w 285"/>
                  <a:gd name="T53" fmla="*/ 97 h 109"/>
                  <a:gd name="T54" fmla="*/ 160 w 285"/>
                  <a:gd name="T55" fmla="*/ 93 h 109"/>
                  <a:gd name="T56" fmla="*/ 150 w 285"/>
                  <a:gd name="T57" fmla="*/ 109 h 109"/>
                  <a:gd name="T58" fmla="*/ 152 w 285"/>
                  <a:gd name="T59" fmla="*/ 93 h 109"/>
                  <a:gd name="T60" fmla="*/ 143 w 285"/>
                  <a:gd name="T61" fmla="*/ 97 h 109"/>
                  <a:gd name="T62" fmla="*/ 125 w 285"/>
                  <a:gd name="T63" fmla="*/ 97 h 109"/>
                  <a:gd name="T64" fmla="*/ 107 w 285"/>
                  <a:gd name="T65" fmla="*/ 107 h 109"/>
                  <a:gd name="T66" fmla="*/ 90 w 285"/>
                  <a:gd name="T67" fmla="*/ 101 h 109"/>
                  <a:gd name="T68" fmla="*/ 70 w 285"/>
                  <a:gd name="T69" fmla="*/ 93 h 109"/>
                  <a:gd name="T70" fmla="*/ 67 w 285"/>
                  <a:gd name="T71" fmla="*/ 101 h 109"/>
                  <a:gd name="T72" fmla="*/ 49 w 285"/>
                  <a:gd name="T73" fmla="*/ 105 h 109"/>
                  <a:gd name="T74" fmla="*/ 33 w 285"/>
                  <a:gd name="T75" fmla="*/ 93 h 109"/>
                  <a:gd name="T76" fmla="*/ 16 w 285"/>
                  <a:gd name="T77" fmla="*/ 82 h 109"/>
                  <a:gd name="T78" fmla="*/ 6 w 285"/>
                  <a:gd name="T79" fmla="*/ 72 h 109"/>
                  <a:gd name="T80" fmla="*/ 14 w 285"/>
                  <a:gd name="T81" fmla="*/ 60 h 109"/>
                  <a:gd name="T82" fmla="*/ 10 w 285"/>
                  <a:gd name="T83" fmla="*/ 47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85" h="109">
                    <a:moveTo>
                      <a:pt x="10" y="47"/>
                    </a:moveTo>
                    <a:lnTo>
                      <a:pt x="0" y="45"/>
                    </a:lnTo>
                    <a:lnTo>
                      <a:pt x="0" y="41"/>
                    </a:lnTo>
                    <a:lnTo>
                      <a:pt x="6" y="33"/>
                    </a:lnTo>
                    <a:lnTo>
                      <a:pt x="12" y="31"/>
                    </a:lnTo>
                    <a:lnTo>
                      <a:pt x="25" y="33"/>
                    </a:lnTo>
                    <a:lnTo>
                      <a:pt x="37" y="33"/>
                    </a:lnTo>
                    <a:lnTo>
                      <a:pt x="45" y="33"/>
                    </a:lnTo>
                    <a:lnTo>
                      <a:pt x="45" y="28"/>
                    </a:lnTo>
                    <a:lnTo>
                      <a:pt x="51" y="26"/>
                    </a:lnTo>
                    <a:lnTo>
                      <a:pt x="57" y="26"/>
                    </a:lnTo>
                    <a:lnTo>
                      <a:pt x="51" y="22"/>
                    </a:lnTo>
                    <a:lnTo>
                      <a:pt x="45" y="22"/>
                    </a:lnTo>
                    <a:lnTo>
                      <a:pt x="45" y="16"/>
                    </a:lnTo>
                    <a:lnTo>
                      <a:pt x="67" y="18"/>
                    </a:lnTo>
                    <a:lnTo>
                      <a:pt x="80" y="18"/>
                    </a:lnTo>
                    <a:lnTo>
                      <a:pt x="88" y="10"/>
                    </a:lnTo>
                    <a:lnTo>
                      <a:pt x="107" y="0"/>
                    </a:lnTo>
                    <a:lnTo>
                      <a:pt x="137" y="0"/>
                    </a:lnTo>
                    <a:lnTo>
                      <a:pt x="143" y="12"/>
                    </a:lnTo>
                    <a:lnTo>
                      <a:pt x="150" y="10"/>
                    </a:lnTo>
                    <a:lnTo>
                      <a:pt x="156" y="16"/>
                    </a:lnTo>
                    <a:lnTo>
                      <a:pt x="164" y="18"/>
                    </a:lnTo>
                    <a:lnTo>
                      <a:pt x="178" y="22"/>
                    </a:lnTo>
                    <a:lnTo>
                      <a:pt x="195" y="22"/>
                    </a:lnTo>
                    <a:lnTo>
                      <a:pt x="213" y="22"/>
                    </a:lnTo>
                    <a:lnTo>
                      <a:pt x="229" y="18"/>
                    </a:lnTo>
                    <a:lnTo>
                      <a:pt x="236" y="10"/>
                    </a:lnTo>
                    <a:lnTo>
                      <a:pt x="242" y="12"/>
                    </a:lnTo>
                    <a:lnTo>
                      <a:pt x="246" y="14"/>
                    </a:lnTo>
                    <a:lnTo>
                      <a:pt x="248" y="8"/>
                    </a:lnTo>
                    <a:lnTo>
                      <a:pt x="256" y="10"/>
                    </a:lnTo>
                    <a:lnTo>
                      <a:pt x="262" y="16"/>
                    </a:lnTo>
                    <a:lnTo>
                      <a:pt x="268" y="20"/>
                    </a:lnTo>
                    <a:lnTo>
                      <a:pt x="268" y="29"/>
                    </a:lnTo>
                    <a:lnTo>
                      <a:pt x="268" y="41"/>
                    </a:lnTo>
                    <a:lnTo>
                      <a:pt x="279" y="41"/>
                    </a:lnTo>
                    <a:lnTo>
                      <a:pt x="285" y="45"/>
                    </a:lnTo>
                    <a:lnTo>
                      <a:pt x="277" y="47"/>
                    </a:lnTo>
                    <a:lnTo>
                      <a:pt x="275" y="51"/>
                    </a:lnTo>
                    <a:lnTo>
                      <a:pt x="277" y="59"/>
                    </a:lnTo>
                    <a:lnTo>
                      <a:pt x="279" y="66"/>
                    </a:lnTo>
                    <a:lnTo>
                      <a:pt x="281" y="76"/>
                    </a:lnTo>
                    <a:lnTo>
                      <a:pt x="285" y="86"/>
                    </a:lnTo>
                    <a:lnTo>
                      <a:pt x="283" y="90"/>
                    </a:lnTo>
                    <a:lnTo>
                      <a:pt x="275" y="88"/>
                    </a:lnTo>
                    <a:lnTo>
                      <a:pt x="256" y="84"/>
                    </a:lnTo>
                    <a:lnTo>
                      <a:pt x="246" y="90"/>
                    </a:lnTo>
                    <a:lnTo>
                      <a:pt x="221" y="90"/>
                    </a:lnTo>
                    <a:lnTo>
                      <a:pt x="209" y="97"/>
                    </a:lnTo>
                    <a:lnTo>
                      <a:pt x="192" y="99"/>
                    </a:lnTo>
                    <a:lnTo>
                      <a:pt x="186" y="93"/>
                    </a:lnTo>
                    <a:lnTo>
                      <a:pt x="180" y="93"/>
                    </a:lnTo>
                    <a:lnTo>
                      <a:pt x="178" y="97"/>
                    </a:lnTo>
                    <a:lnTo>
                      <a:pt x="166" y="97"/>
                    </a:lnTo>
                    <a:lnTo>
                      <a:pt x="160" y="93"/>
                    </a:lnTo>
                    <a:lnTo>
                      <a:pt x="158" y="101"/>
                    </a:lnTo>
                    <a:lnTo>
                      <a:pt x="150" y="109"/>
                    </a:lnTo>
                    <a:lnTo>
                      <a:pt x="148" y="101"/>
                    </a:lnTo>
                    <a:lnTo>
                      <a:pt x="152" y="93"/>
                    </a:lnTo>
                    <a:lnTo>
                      <a:pt x="147" y="93"/>
                    </a:lnTo>
                    <a:lnTo>
                      <a:pt x="143" y="97"/>
                    </a:lnTo>
                    <a:lnTo>
                      <a:pt x="129" y="95"/>
                    </a:lnTo>
                    <a:lnTo>
                      <a:pt x="125" y="97"/>
                    </a:lnTo>
                    <a:lnTo>
                      <a:pt x="117" y="105"/>
                    </a:lnTo>
                    <a:lnTo>
                      <a:pt x="107" y="107"/>
                    </a:lnTo>
                    <a:lnTo>
                      <a:pt x="98" y="107"/>
                    </a:lnTo>
                    <a:lnTo>
                      <a:pt x="90" y="101"/>
                    </a:lnTo>
                    <a:lnTo>
                      <a:pt x="78" y="97"/>
                    </a:lnTo>
                    <a:lnTo>
                      <a:pt x="70" y="93"/>
                    </a:lnTo>
                    <a:lnTo>
                      <a:pt x="65" y="95"/>
                    </a:lnTo>
                    <a:lnTo>
                      <a:pt x="67" y="101"/>
                    </a:lnTo>
                    <a:lnTo>
                      <a:pt x="65" y="105"/>
                    </a:lnTo>
                    <a:lnTo>
                      <a:pt x="49" y="105"/>
                    </a:lnTo>
                    <a:lnTo>
                      <a:pt x="39" y="97"/>
                    </a:lnTo>
                    <a:lnTo>
                      <a:pt x="33" y="93"/>
                    </a:lnTo>
                    <a:lnTo>
                      <a:pt x="20" y="90"/>
                    </a:lnTo>
                    <a:lnTo>
                      <a:pt x="16" y="82"/>
                    </a:lnTo>
                    <a:lnTo>
                      <a:pt x="16" y="76"/>
                    </a:lnTo>
                    <a:lnTo>
                      <a:pt x="6" y="72"/>
                    </a:lnTo>
                    <a:lnTo>
                      <a:pt x="10" y="66"/>
                    </a:lnTo>
                    <a:lnTo>
                      <a:pt x="14" y="60"/>
                    </a:lnTo>
                    <a:lnTo>
                      <a:pt x="12" y="53"/>
                    </a:lnTo>
                    <a:lnTo>
                      <a:pt x="10" y="47"/>
                    </a:lnTo>
                    <a:close/>
                  </a:path>
                </a:pathLst>
              </a:custGeom>
              <a:grpFill/>
              <a:ln w="9525">
                <a:solidFill>
                  <a:schemeClr val="accent5"/>
                </a:solidFill>
                <a:round/>
                <a:headEnd/>
                <a:tailEnd/>
              </a:ln>
            </p:spPr>
            <p:txBody>
              <a:bodyPr/>
              <a:lstStyle/>
              <a:p>
                <a:pPr>
                  <a:defRPr/>
                </a:pPr>
                <a:endParaRPr lang="en-GB" dirty="0"/>
              </a:p>
            </p:txBody>
          </p:sp>
          <p:sp>
            <p:nvSpPr>
              <p:cNvPr id="1441" name="Freeform 614">
                <a:extLst>
                  <a:ext uri="{FF2B5EF4-FFF2-40B4-BE49-F238E27FC236}">
                    <a16:creationId xmlns:a16="http://schemas.microsoft.com/office/drawing/2014/main" id="{5054C105-EE3D-49ED-881F-6E62EA10DE3E}"/>
                  </a:ext>
                </a:extLst>
              </p:cNvPr>
              <p:cNvSpPr>
                <a:spLocks/>
              </p:cNvSpPr>
              <p:nvPr/>
            </p:nvSpPr>
            <p:spPr bwMode="auto">
              <a:xfrm>
                <a:off x="3065" y="2192"/>
                <a:ext cx="285" cy="109"/>
              </a:xfrm>
              <a:custGeom>
                <a:avLst/>
                <a:gdLst>
                  <a:gd name="T0" fmla="*/ 0 w 285"/>
                  <a:gd name="T1" fmla="*/ 45 h 109"/>
                  <a:gd name="T2" fmla="*/ 6 w 285"/>
                  <a:gd name="T3" fmla="*/ 33 h 109"/>
                  <a:gd name="T4" fmla="*/ 25 w 285"/>
                  <a:gd name="T5" fmla="*/ 33 h 109"/>
                  <a:gd name="T6" fmla="*/ 45 w 285"/>
                  <a:gd name="T7" fmla="*/ 33 h 109"/>
                  <a:gd name="T8" fmla="*/ 51 w 285"/>
                  <a:gd name="T9" fmla="*/ 26 h 109"/>
                  <a:gd name="T10" fmla="*/ 51 w 285"/>
                  <a:gd name="T11" fmla="*/ 22 h 109"/>
                  <a:gd name="T12" fmla="*/ 45 w 285"/>
                  <a:gd name="T13" fmla="*/ 16 h 109"/>
                  <a:gd name="T14" fmla="*/ 80 w 285"/>
                  <a:gd name="T15" fmla="*/ 18 h 109"/>
                  <a:gd name="T16" fmla="*/ 107 w 285"/>
                  <a:gd name="T17" fmla="*/ 0 h 109"/>
                  <a:gd name="T18" fmla="*/ 143 w 285"/>
                  <a:gd name="T19" fmla="*/ 12 h 109"/>
                  <a:gd name="T20" fmla="*/ 156 w 285"/>
                  <a:gd name="T21" fmla="*/ 16 h 109"/>
                  <a:gd name="T22" fmla="*/ 178 w 285"/>
                  <a:gd name="T23" fmla="*/ 22 h 109"/>
                  <a:gd name="T24" fmla="*/ 213 w 285"/>
                  <a:gd name="T25" fmla="*/ 22 h 109"/>
                  <a:gd name="T26" fmla="*/ 236 w 285"/>
                  <a:gd name="T27" fmla="*/ 10 h 109"/>
                  <a:gd name="T28" fmla="*/ 246 w 285"/>
                  <a:gd name="T29" fmla="*/ 14 h 109"/>
                  <a:gd name="T30" fmla="*/ 256 w 285"/>
                  <a:gd name="T31" fmla="*/ 10 h 109"/>
                  <a:gd name="T32" fmla="*/ 268 w 285"/>
                  <a:gd name="T33" fmla="*/ 20 h 109"/>
                  <a:gd name="T34" fmla="*/ 268 w 285"/>
                  <a:gd name="T35" fmla="*/ 41 h 109"/>
                  <a:gd name="T36" fmla="*/ 285 w 285"/>
                  <a:gd name="T37" fmla="*/ 45 h 109"/>
                  <a:gd name="T38" fmla="*/ 275 w 285"/>
                  <a:gd name="T39" fmla="*/ 51 h 109"/>
                  <a:gd name="T40" fmla="*/ 279 w 285"/>
                  <a:gd name="T41" fmla="*/ 66 h 109"/>
                  <a:gd name="T42" fmla="*/ 285 w 285"/>
                  <a:gd name="T43" fmla="*/ 86 h 109"/>
                  <a:gd name="T44" fmla="*/ 275 w 285"/>
                  <a:gd name="T45" fmla="*/ 88 h 109"/>
                  <a:gd name="T46" fmla="*/ 246 w 285"/>
                  <a:gd name="T47" fmla="*/ 90 h 109"/>
                  <a:gd name="T48" fmla="*/ 209 w 285"/>
                  <a:gd name="T49" fmla="*/ 97 h 109"/>
                  <a:gd name="T50" fmla="*/ 186 w 285"/>
                  <a:gd name="T51" fmla="*/ 93 h 109"/>
                  <a:gd name="T52" fmla="*/ 178 w 285"/>
                  <a:gd name="T53" fmla="*/ 97 h 109"/>
                  <a:gd name="T54" fmla="*/ 160 w 285"/>
                  <a:gd name="T55" fmla="*/ 93 h 109"/>
                  <a:gd name="T56" fmla="*/ 150 w 285"/>
                  <a:gd name="T57" fmla="*/ 109 h 109"/>
                  <a:gd name="T58" fmla="*/ 152 w 285"/>
                  <a:gd name="T59" fmla="*/ 93 h 109"/>
                  <a:gd name="T60" fmla="*/ 143 w 285"/>
                  <a:gd name="T61" fmla="*/ 97 h 109"/>
                  <a:gd name="T62" fmla="*/ 125 w 285"/>
                  <a:gd name="T63" fmla="*/ 97 h 109"/>
                  <a:gd name="T64" fmla="*/ 107 w 285"/>
                  <a:gd name="T65" fmla="*/ 107 h 109"/>
                  <a:gd name="T66" fmla="*/ 90 w 285"/>
                  <a:gd name="T67" fmla="*/ 101 h 109"/>
                  <a:gd name="T68" fmla="*/ 70 w 285"/>
                  <a:gd name="T69" fmla="*/ 93 h 109"/>
                  <a:gd name="T70" fmla="*/ 67 w 285"/>
                  <a:gd name="T71" fmla="*/ 101 h 109"/>
                  <a:gd name="T72" fmla="*/ 49 w 285"/>
                  <a:gd name="T73" fmla="*/ 105 h 109"/>
                  <a:gd name="T74" fmla="*/ 33 w 285"/>
                  <a:gd name="T75" fmla="*/ 93 h 109"/>
                  <a:gd name="T76" fmla="*/ 16 w 285"/>
                  <a:gd name="T77" fmla="*/ 82 h 109"/>
                  <a:gd name="T78" fmla="*/ 6 w 285"/>
                  <a:gd name="T79" fmla="*/ 72 h 109"/>
                  <a:gd name="T80" fmla="*/ 14 w 285"/>
                  <a:gd name="T81" fmla="*/ 60 h 109"/>
                  <a:gd name="T82" fmla="*/ 10 w 285"/>
                  <a:gd name="T83" fmla="*/ 47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85" h="109">
                    <a:moveTo>
                      <a:pt x="10" y="47"/>
                    </a:moveTo>
                    <a:lnTo>
                      <a:pt x="0" y="45"/>
                    </a:lnTo>
                    <a:lnTo>
                      <a:pt x="0" y="41"/>
                    </a:lnTo>
                    <a:lnTo>
                      <a:pt x="6" y="33"/>
                    </a:lnTo>
                    <a:lnTo>
                      <a:pt x="12" y="31"/>
                    </a:lnTo>
                    <a:lnTo>
                      <a:pt x="25" y="33"/>
                    </a:lnTo>
                    <a:lnTo>
                      <a:pt x="37" y="33"/>
                    </a:lnTo>
                    <a:lnTo>
                      <a:pt x="45" y="33"/>
                    </a:lnTo>
                    <a:lnTo>
                      <a:pt x="45" y="28"/>
                    </a:lnTo>
                    <a:lnTo>
                      <a:pt x="51" y="26"/>
                    </a:lnTo>
                    <a:lnTo>
                      <a:pt x="57" y="26"/>
                    </a:lnTo>
                    <a:lnTo>
                      <a:pt x="51" y="22"/>
                    </a:lnTo>
                    <a:lnTo>
                      <a:pt x="45" y="22"/>
                    </a:lnTo>
                    <a:lnTo>
                      <a:pt x="45" y="16"/>
                    </a:lnTo>
                    <a:lnTo>
                      <a:pt x="67" y="18"/>
                    </a:lnTo>
                    <a:lnTo>
                      <a:pt x="80" y="18"/>
                    </a:lnTo>
                    <a:lnTo>
                      <a:pt x="88" y="10"/>
                    </a:lnTo>
                    <a:lnTo>
                      <a:pt x="107" y="0"/>
                    </a:lnTo>
                    <a:lnTo>
                      <a:pt x="137" y="0"/>
                    </a:lnTo>
                    <a:lnTo>
                      <a:pt x="143" y="12"/>
                    </a:lnTo>
                    <a:lnTo>
                      <a:pt x="150" y="10"/>
                    </a:lnTo>
                    <a:lnTo>
                      <a:pt x="156" y="16"/>
                    </a:lnTo>
                    <a:lnTo>
                      <a:pt x="164" y="18"/>
                    </a:lnTo>
                    <a:lnTo>
                      <a:pt x="178" y="22"/>
                    </a:lnTo>
                    <a:lnTo>
                      <a:pt x="195" y="22"/>
                    </a:lnTo>
                    <a:lnTo>
                      <a:pt x="213" y="22"/>
                    </a:lnTo>
                    <a:lnTo>
                      <a:pt x="229" y="18"/>
                    </a:lnTo>
                    <a:lnTo>
                      <a:pt x="236" y="10"/>
                    </a:lnTo>
                    <a:lnTo>
                      <a:pt x="242" y="12"/>
                    </a:lnTo>
                    <a:lnTo>
                      <a:pt x="246" y="14"/>
                    </a:lnTo>
                    <a:lnTo>
                      <a:pt x="248" y="8"/>
                    </a:lnTo>
                    <a:lnTo>
                      <a:pt x="256" y="10"/>
                    </a:lnTo>
                    <a:lnTo>
                      <a:pt x="262" y="16"/>
                    </a:lnTo>
                    <a:lnTo>
                      <a:pt x="268" y="20"/>
                    </a:lnTo>
                    <a:lnTo>
                      <a:pt x="268" y="29"/>
                    </a:lnTo>
                    <a:lnTo>
                      <a:pt x="268" y="41"/>
                    </a:lnTo>
                    <a:lnTo>
                      <a:pt x="279" y="41"/>
                    </a:lnTo>
                    <a:lnTo>
                      <a:pt x="285" y="45"/>
                    </a:lnTo>
                    <a:lnTo>
                      <a:pt x="277" y="47"/>
                    </a:lnTo>
                    <a:lnTo>
                      <a:pt x="275" y="51"/>
                    </a:lnTo>
                    <a:lnTo>
                      <a:pt x="277" y="59"/>
                    </a:lnTo>
                    <a:lnTo>
                      <a:pt x="279" y="66"/>
                    </a:lnTo>
                    <a:lnTo>
                      <a:pt x="281" y="76"/>
                    </a:lnTo>
                    <a:lnTo>
                      <a:pt x="285" y="86"/>
                    </a:lnTo>
                    <a:lnTo>
                      <a:pt x="283" y="90"/>
                    </a:lnTo>
                    <a:lnTo>
                      <a:pt x="275" y="88"/>
                    </a:lnTo>
                    <a:lnTo>
                      <a:pt x="256" y="84"/>
                    </a:lnTo>
                    <a:lnTo>
                      <a:pt x="246" y="90"/>
                    </a:lnTo>
                    <a:lnTo>
                      <a:pt x="221" y="90"/>
                    </a:lnTo>
                    <a:lnTo>
                      <a:pt x="209" y="97"/>
                    </a:lnTo>
                    <a:lnTo>
                      <a:pt x="192" y="99"/>
                    </a:lnTo>
                    <a:lnTo>
                      <a:pt x="186" y="93"/>
                    </a:lnTo>
                    <a:lnTo>
                      <a:pt x="180" y="93"/>
                    </a:lnTo>
                    <a:lnTo>
                      <a:pt x="178" y="97"/>
                    </a:lnTo>
                    <a:lnTo>
                      <a:pt x="166" y="97"/>
                    </a:lnTo>
                    <a:lnTo>
                      <a:pt x="160" y="93"/>
                    </a:lnTo>
                    <a:lnTo>
                      <a:pt x="158" y="101"/>
                    </a:lnTo>
                    <a:lnTo>
                      <a:pt x="150" y="109"/>
                    </a:lnTo>
                    <a:lnTo>
                      <a:pt x="148" y="101"/>
                    </a:lnTo>
                    <a:lnTo>
                      <a:pt x="152" y="93"/>
                    </a:lnTo>
                    <a:lnTo>
                      <a:pt x="147" y="93"/>
                    </a:lnTo>
                    <a:lnTo>
                      <a:pt x="143" y="97"/>
                    </a:lnTo>
                    <a:lnTo>
                      <a:pt x="129" y="95"/>
                    </a:lnTo>
                    <a:lnTo>
                      <a:pt x="125" y="97"/>
                    </a:lnTo>
                    <a:lnTo>
                      <a:pt x="117" y="105"/>
                    </a:lnTo>
                    <a:lnTo>
                      <a:pt x="107" y="107"/>
                    </a:lnTo>
                    <a:lnTo>
                      <a:pt x="98" y="107"/>
                    </a:lnTo>
                    <a:lnTo>
                      <a:pt x="90" y="101"/>
                    </a:lnTo>
                    <a:lnTo>
                      <a:pt x="78" y="97"/>
                    </a:lnTo>
                    <a:lnTo>
                      <a:pt x="70" y="93"/>
                    </a:lnTo>
                    <a:lnTo>
                      <a:pt x="65" y="95"/>
                    </a:lnTo>
                    <a:lnTo>
                      <a:pt x="67" y="101"/>
                    </a:lnTo>
                    <a:lnTo>
                      <a:pt x="65" y="105"/>
                    </a:lnTo>
                    <a:lnTo>
                      <a:pt x="49" y="105"/>
                    </a:lnTo>
                    <a:lnTo>
                      <a:pt x="39" y="97"/>
                    </a:lnTo>
                    <a:lnTo>
                      <a:pt x="33" y="93"/>
                    </a:lnTo>
                    <a:lnTo>
                      <a:pt x="20" y="90"/>
                    </a:lnTo>
                    <a:lnTo>
                      <a:pt x="16" y="82"/>
                    </a:lnTo>
                    <a:lnTo>
                      <a:pt x="16" y="76"/>
                    </a:lnTo>
                    <a:lnTo>
                      <a:pt x="6" y="72"/>
                    </a:lnTo>
                    <a:lnTo>
                      <a:pt x="10" y="66"/>
                    </a:lnTo>
                    <a:lnTo>
                      <a:pt x="14" y="60"/>
                    </a:lnTo>
                    <a:lnTo>
                      <a:pt x="12" y="53"/>
                    </a:lnTo>
                    <a:lnTo>
                      <a:pt x="10" y="47"/>
                    </a:lnTo>
                    <a:close/>
                  </a:path>
                </a:pathLst>
              </a:custGeom>
              <a:grpFill/>
              <a:ln w="7938" cap="rnd">
                <a:solidFill>
                  <a:schemeClr val="accent5"/>
                </a:solidFill>
                <a:prstDash val="solid"/>
                <a:round/>
                <a:headEnd/>
                <a:tailEnd/>
              </a:ln>
            </p:spPr>
            <p:txBody>
              <a:bodyPr/>
              <a:lstStyle/>
              <a:p>
                <a:pPr>
                  <a:defRPr/>
                </a:pPr>
                <a:endParaRPr lang="en-GB" dirty="0"/>
              </a:p>
            </p:txBody>
          </p:sp>
        </p:grpSp>
        <p:grpSp>
          <p:nvGrpSpPr>
            <p:cNvPr id="1437" name="Tyrkiet">
              <a:extLst>
                <a:ext uri="{FF2B5EF4-FFF2-40B4-BE49-F238E27FC236}">
                  <a16:creationId xmlns:a16="http://schemas.microsoft.com/office/drawing/2014/main" id="{BA4CF0C6-ABD0-4EC8-B800-4539A598057B}"/>
                </a:ext>
              </a:extLst>
            </p:cNvPr>
            <p:cNvGrpSpPr>
              <a:grpSpLocks/>
            </p:cNvGrpSpPr>
            <p:nvPr/>
          </p:nvGrpSpPr>
          <p:grpSpPr bwMode="auto">
            <a:xfrm>
              <a:off x="4845050" y="3111500"/>
              <a:ext cx="65088" cy="46038"/>
              <a:chOff x="3061" y="2192"/>
              <a:chExt cx="41" cy="29"/>
            </a:xfrm>
            <a:grpFill/>
          </p:grpSpPr>
          <p:sp>
            <p:nvSpPr>
              <p:cNvPr id="1438" name="Freeform 538">
                <a:extLst>
                  <a:ext uri="{FF2B5EF4-FFF2-40B4-BE49-F238E27FC236}">
                    <a16:creationId xmlns:a16="http://schemas.microsoft.com/office/drawing/2014/main" id="{2ECB7B2B-FD6B-4087-8DAB-ED63BEE25755}"/>
                  </a:ext>
                </a:extLst>
              </p:cNvPr>
              <p:cNvSpPr>
                <a:spLocks/>
              </p:cNvSpPr>
              <p:nvPr/>
            </p:nvSpPr>
            <p:spPr bwMode="auto">
              <a:xfrm>
                <a:off x="3061" y="2192"/>
                <a:ext cx="41" cy="29"/>
              </a:xfrm>
              <a:custGeom>
                <a:avLst/>
                <a:gdLst>
                  <a:gd name="T0" fmla="*/ 0 w 41"/>
                  <a:gd name="T1" fmla="*/ 14 h 29"/>
                  <a:gd name="T2" fmla="*/ 0 w 41"/>
                  <a:gd name="T3" fmla="*/ 20 h 29"/>
                  <a:gd name="T4" fmla="*/ 2 w 41"/>
                  <a:gd name="T5" fmla="*/ 26 h 29"/>
                  <a:gd name="T6" fmla="*/ 10 w 41"/>
                  <a:gd name="T7" fmla="*/ 26 h 29"/>
                  <a:gd name="T8" fmla="*/ 4 w 41"/>
                  <a:gd name="T9" fmla="*/ 29 h 29"/>
                  <a:gd name="T10" fmla="*/ 14 w 41"/>
                  <a:gd name="T11" fmla="*/ 27 h 29"/>
                  <a:gd name="T12" fmla="*/ 26 w 41"/>
                  <a:gd name="T13" fmla="*/ 20 h 29"/>
                  <a:gd name="T14" fmla="*/ 33 w 41"/>
                  <a:gd name="T15" fmla="*/ 16 h 29"/>
                  <a:gd name="T16" fmla="*/ 41 w 41"/>
                  <a:gd name="T17" fmla="*/ 18 h 29"/>
                  <a:gd name="T18" fmla="*/ 37 w 41"/>
                  <a:gd name="T19" fmla="*/ 14 h 29"/>
                  <a:gd name="T20" fmla="*/ 31 w 41"/>
                  <a:gd name="T21" fmla="*/ 10 h 29"/>
                  <a:gd name="T22" fmla="*/ 29 w 41"/>
                  <a:gd name="T23" fmla="*/ 4 h 29"/>
                  <a:gd name="T24" fmla="*/ 22 w 41"/>
                  <a:gd name="T25" fmla="*/ 4 h 29"/>
                  <a:gd name="T26" fmla="*/ 12 w 41"/>
                  <a:gd name="T27" fmla="*/ 0 h 29"/>
                  <a:gd name="T28" fmla="*/ 4 w 41"/>
                  <a:gd name="T29" fmla="*/ 4 h 29"/>
                  <a:gd name="T30" fmla="*/ 0 w 41"/>
                  <a:gd name="T31" fmla="*/ 10 h 29"/>
                  <a:gd name="T32" fmla="*/ 0 w 41"/>
                  <a:gd name="T33" fmla="*/ 14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29">
                    <a:moveTo>
                      <a:pt x="0" y="14"/>
                    </a:moveTo>
                    <a:lnTo>
                      <a:pt x="0" y="20"/>
                    </a:lnTo>
                    <a:lnTo>
                      <a:pt x="2" y="26"/>
                    </a:lnTo>
                    <a:lnTo>
                      <a:pt x="10" y="26"/>
                    </a:lnTo>
                    <a:lnTo>
                      <a:pt x="4" y="29"/>
                    </a:lnTo>
                    <a:lnTo>
                      <a:pt x="14" y="27"/>
                    </a:lnTo>
                    <a:lnTo>
                      <a:pt x="26" y="20"/>
                    </a:lnTo>
                    <a:lnTo>
                      <a:pt x="33" y="16"/>
                    </a:lnTo>
                    <a:lnTo>
                      <a:pt x="41" y="18"/>
                    </a:lnTo>
                    <a:lnTo>
                      <a:pt x="37" y="14"/>
                    </a:lnTo>
                    <a:lnTo>
                      <a:pt x="31" y="10"/>
                    </a:lnTo>
                    <a:lnTo>
                      <a:pt x="29" y="4"/>
                    </a:lnTo>
                    <a:lnTo>
                      <a:pt x="22" y="4"/>
                    </a:lnTo>
                    <a:lnTo>
                      <a:pt x="12" y="0"/>
                    </a:lnTo>
                    <a:lnTo>
                      <a:pt x="4" y="4"/>
                    </a:lnTo>
                    <a:lnTo>
                      <a:pt x="0" y="10"/>
                    </a:lnTo>
                    <a:lnTo>
                      <a:pt x="0" y="14"/>
                    </a:lnTo>
                    <a:close/>
                  </a:path>
                </a:pathLst>
              </a:custGeom>
              <a:grpFill/>
              <a:ln w="9525">
                <a:solidFill>
                  <a:schemeClr val="accent5"/>
                </a:solidFill>
                <a:round/>
                <a:headEnd/>
                <a:tailEnd/>
              </a:ln>
            </p:spPr>
            <p:txBody>
              <a:bodyPr/>
              <a:lstStyle/>
              <a:p>
                <a:pPr>
                  <a:defRPr/>
                </a:pPr>
                <a:endParaRPr lang="en-GB" dirty="0"/>
              </a:p>
            </p:txBody>
          </p:sp>
          <p:sp>
            <p:nvSpPr>
              <p:cNvPr id="1439" name="Freeform 539">
                <a:extLst>
                  <a:ext uri="{FF2B5EF4-FFF2-40B4-BE49-F238E27FC236}">
                    <a16:creationId xmlns:a16="http://schemas.microsoft.com/office/drawing/2014/main" id="{34875615-0D94-49E0-BE5A-3E1B99803F78}"/>
                  </a:ext>
                </a:extLst>
              </p:cNvPr>
              <p:cNvSpPr>
                <a:spLocks/>
              </p:cNvSpPr>
              <p:nvPr/>
            </p:nvSpPr>
            <p:spPr bwMode="auto">
              <a:xfrm>
                <a:off x="3061" y="2192"/>
                <a:ext cx="41" cy="29"/>
              </a:xfrm>
              <a:custGeom>
                <a:avLst/>
                <a:gdLst>
                  <a:gd name="T0" fmla="*/ 0 w 41"/>
                  <a:gd name="T1" fmla="*/ 14 h 29"/>
                  <a:gd name="T2" fmla="*/ 0 w 41"/>
                  <a:gd name="T3" fmla="*/ 20 h 29"/>
                  <a:gd name="T4" fmla="*/ 2 w 41"/>
                  <a:gd name="T5" fmla="*/ 26 h 29"/>
                  <a:gd name="T6" fmla="*/ 10 w 41"/>
                  <a:gd name="T7" fmla="*/ 26 h 29"/>
                  <a:gd name="T8" fmla="*/ 4 w 41"/>
                  <a:gd name="T9" fmla="*/ 29 h 29"/>
                  <a:gd name="T10" fmla="*/ 14 w 41"/>
                  <a:gd name="T11" fmla="*/ 27 h 29"/>
                  <a:gd name="T12" fmla="*/ 26 w 41"/>
                  <a:gd name="T13" fmla="*/ 20 h 29"/>
                  <a:gd name="T14" fmla="*/ 33 w 41"/>
                  <a:gd name="T15" fmla="*/ 16 h 29"/>
                  <a:gd name="T16" fmla="*/ 41 w 41"/>
                  <a:gd name="T17" fmla="*/ 18 h 29"/>
                  <a:gd name="T18" fmla="*/ 37 w 41"/>
                  <a:gd name="T19" fmla="*/ 14 h 29"/>
                  <a:gd name="T20" fmla="*/ 31 w 41"/>
                  <a:gd name="T21" fmla="*/ 10 h 29"/>
                  <a:gd name="T22" fmla="*/ 29 w 41"/>
                  <a:gd name="T23" fmla="*/ 4 h 29"/>
                  <a:gd name="T24" fmla="*/ 22 w 41"/>
                  <a:gd name="T25" fmla="*/ 4 h 29"/>
                  <a:gd name="T26" fmla="*/ 12 w 41"/>
                  <a:gd name="T27" fmla="*/ 0 h 29"/>
                  <a:gd name="T28" fmla="*/ 4 w 41"/>
                  <a:gd name="T29" fmla="*/ 4 h 29"/>
                  <a:gd name="T30" fmla="*/ 0 w 41"/>
                  <a:gd name="T31" fmla="*/ 10 h 29"/>
                  <a:gd name="T32" fmla="*/ 0 w 41"/>
                  <a:gd name="T33" fmla="*/ 14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29">
                    <a:moveTo>
                      <a:pt x="0" y="14"/>
                    </a:moveTo>
                    <a:lnTo>
                      <a:pt x="0" y="20"/>
                    </a:lnTo>
                    <a:lnTo>
                      <a:pt x="2" y="26"/>
                    </a:lnTo>
                    <a:lnTo>
                      <a:pt x="10" y="26"/>
                    </a:lnTo>
                    <a:lnTo>
                      <a:pt x="4" y="29"/>
                    </a:lnTo>
                    <a:lnTo>
                      <a:pt x="14" y="27"/>
                    </a:lnTo>
                    <a:lnTo>
                      <a:pt x="26" y="20"/>
                    </a:lnTo>
                    <a:lnTo>
                      <a:pt x="33" y="16"/>
                    </a:lnTo>
                    <a:lnTo>
                      <a:pt x="41" y="18"/>
                    </a:lnTo>
                    <a:lnTo>
                      <a:pt x="37" y="14"/>
                    </a:lnTo>
                    <a:lnTo>
                      <a:pt x="31" y="10"/>
                    </a:lnTo>
                    <a:lnTo>
                      <a:pt x="29" y="4"/>
                    </a:lnTo>
                    <a:lnTo>
                      <a:pt x="22" y="4"/>
                    </a:lnTo>
                    <a:lnTo>
                      <a:pt x="12" y="0"/>
                    </a:lnTo>
                    <a:lnTo>
                      <a:pt x="4" y="4"/>
                    </a:lnTo>
                    <a:lnTo>
                      <a:pt x="0" y="10"/>
                    </a:lnTo>
                    <a:lnTo>
                      <a:pt x="0" y="14"/>
                    </a:lnTo>
                    <a:close/>
                  </a:path>
                </a:pathLst>
              </a:custGeom>
              <a:grpFill/>
              <a:ln w="8001" cap="rnd">
                <a:solidFill>
                  <a:schemeClr val="accent5"/>
                </a:solidFill>
                <a:prstDash val="solid"/>
                <a:round/>
                <a:headEnd/>
                <a:tailEnd/>
              </a:ln>
            </p:spPr>
            <p:txBody>
              <a:bodyPr/>
              <a:lstStyle/>
              <a:p>
                <a:pPr>
                  <a:defRPr/>
                </a:pPr>
                <a:endParaRPr lang="en-GB" dirty="0"/>
              </a:p>
            </p:txBody>
          </p:sp>
        </p:grpSp>
      </p:grpSp>
      <p:grpSp>
        <p:nvGrpSpPr>
          <p:cNvPr id="1442" name="Libanon">
            <a:extLst>
              <a:ext uri="{FF2B5EF4-FFF2-40B4-BE49-F238E27FC236}">
                <a16:creationId xmlns:a16="http://schemas.microsoft.com/office/drawing/2014/main" id="{B3067854-5639-4787-BC80-F931B322286A}"/>
              </a:ext>
            </a:extLst>
          </p:cNvPr>
          <p:cNvGrpSpPr>
            <a:grpSpLocks/>
          </p:cNvGrpSpPr>
          <p:nvPr/>
        </p:nvGrpSpPr>
        <p:grpSpPr bwMode="auto">
          <a:xfrm>
            <a:off x="7606363" y="3605249"/>
            <a:ext cx="37273" cy="39989"/>
            <a:chOff x="3200" y="2326"/>
            <a:chExt cx="27" cy="27"/>
          </a:xfrm>
          <a:solidFill>
            <a:schemeClr val="bg2"/>
          </a:solidFill>
        </p:grpSpPr>
        <p:sp>
          <p:nvSpPr>
            <p:cNvPr id="1443" name="Freeform 616">
              <a:extLst>
                <a:ext uri="{FF2B5EF4-FFF2-40B4-BE49-F238E27FC236}">
                  <a16:creationId xmlns:a16="http://schemas.microsoft.com/office/drawing/2014/main" id="{D30A6289-BF2B-4EFE-BD96-8DC67F864978}"/>
                </a:ext>
              </a:extLst>
            </p:cNvPr>
            <p:cNvSpPr>
              <a:spLocks/>
            </p:cNvSpPr>
            <p:nvPr/>
          </p:nvSpPr>
          <p:spPr bwMode="auto">
            <a:xfrm>
              <a:off x="3200" y="2326"/>
              <a:ext cx="27" cy="27"/>
            </a:xfrm>
            <a:custGeom>
              <a:avLst/>
              <a:gdLst>
                <a:gd name="T0" fmla="*/ 15 w 27"/>
                <a:gd name="T1" fmla="*/ 2 h 27"/>
                <a:gd name="T2" fmla="*/ 23 w 27"/>
                <a:gd name="T3" fmla="*/ 0 h 27"/>
                <a:gd name="T4" fmla="*/ 27 w 27"/>
                <a:gd name="T5" fmla="*/ 4 h 27"/>
                <a:gd name="T6" fmla="*/ 23 w 27"/>
                <a:gd name="T7" fmla="*/ 10 h 27"/>
                <a:gd name="T8" fmla="*/ 17 w 27"/>
                <a:gd name="T9" fmla="*/ 14 h 27"/>
                <a:gd name="T10" fmla="*/ 15 w 27"/>
                <a:gd name="T11" fmla="*/ 20 h 27"/>
                <a:gd name="T12" fmla="*/ 10 w 27"/>
                <a:gd name="T13" fmla="*/ 23 h 27"/>
                <a:gd name="T14" fmla="*/ 6 w 27"/>
                <a:gd name="T15" fmla="*/ 27 h 27"/>
                <a:gd name="T16" fmla="*/ 0 w 27"/>
                <a:gd name="T17" fmla="*/ 25 h 27"/>
                <a:gd name="T18" fmla="*/ 6 w 27"/>
                <a:gd name="T19" fmla="*/ 18 h 27"/>
                <a:gd name="T20" fmla="*/ 12 w 27"/>
                <a:gd name="T21" fmla="*/ 8 h 27"/>
                <a:gd name="T22" fmla="*/ 15 w 27"/>
                <a:gd name="T23" fmla="*/ 2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7">
                  <a:moveTo>
                    <a:pt x="15" y="2"/>
                  </a:moveTo>
                  <a:lnTo>
                    <a:pt x="23" y="0"/>
                  </a:lnTo>
                  <a:lnTo>
                    <a:pt x="27" y="4"/>
                  </a:lnTo>
                  <a:lnTo>
                    <a:pt x="23" y="10"/>
                  </a:lnTo>
                  <a:lnTo>
                    <a:pt x="17" y="14"/>
                  </a:lnTo>
                  <a:lnTo>
                    <a:pt x="15" y="20"/>
                  </a:lnTo>
                  <a:lnTo>
                    <a:pt x="10" y="23"/>
                  </a:lnTo>
                  <a:lnTo>
                    <a:pt x="6" y="27"/>
                  </a:lnTo>
                  <a:lnTo>
                    <a:pt x="0" y="25"/>
                  </a:lnTo>
                  <a:lnTo>
                    <a:pt x="6" y="18"/>
                  </a:lnTo>
                  <a:lnTo>
                    <a:pt x="12" y="8"/>
                  </a:lnTo>
                  <a:lnTo>
                    <a:pt x="15" y="2"/>
                  </a:lnTo>
                  <a:close/>
                </a:path>
              </a:pathLst>
            </a:custGeom>
            <a:grpFill/>
            <a:ln w="9525">
              <a:solidFill>
                <a:schemeClr val="bg2"/>
              </a:solidFill>
              <a:round/>
              <a:headEnd/>
              <a:tailEnd/>
            </a:ln>
          </p:spPr>
          <p:txBody>
            <a:bodyPr/>
            <a:lstStyle/>
            <a:p>
              <a:pPr>
                <a:defRPr/>
              </a:pPr>
              <a:endParaRPr lang="en-GB" dirty="0"/>
            </a:p>
          </p:txBody>
        </p:sp>
        <p:sp>
          <p:nvSpPr>
            <p:cNvPr id="1444" name="Freeform 617">
              <a:extLst>
                <a:ext uri="{FF2B5EF4-FFF2-40B4-BE49-F238E27FC236}">
                  <a16:creationId xmlns:a16="http://schemas.microsoft.com/office/drawing/2014/main" id="{B5F48C9D-4AA3-435C-8A3E-0D846CB7261C}"/>
                </a:ext>
              </a:extLst>
            </p:cNvPr>
            <p:cNvSpPr>
              <a:spLocks/>
            </p:cNvSpPr>
            <p:nvPr/>
          </p:nvSpPr>
          <p:spPr bwMode="auto">
            <a:xfrm>
              <a:off x="3200" y="2326"/>
              <a:ext cx="27" cy="27"/>
            </a:xfrm>
            <a:custGeom>
              <a:avLst/>
              <a:gdLst>
                <a:gd name="T0" fmla="*/ 15 w 27"/>
                <a:gd name="T1" fmla="*/ 2 h 27"/>
                <a:gd name="T2" fmla="*/ 23 w 27"/>
                <a:gd name="T3" fmla="*/ 0 h 27"/>
                <a:gd name="T4" fmla="*/ 27 w 27"/>
                <a:gd name="T5" fmla="*/ 4 h 27"/>
                <a:gd name="T6" fmla="*/ 23 w 27"/>
                <a:gd name="T7" fmla="*/ 10 h 27"/>
                <a:gd name="T8" fmla="*/ 17 w 27"/>
                <a:gd name="T9" fmla="*/ 14 h 27"/>
                <a:gd name="T10" fmla="*/ 15 w 27"/>
                <a:gd name="T11" fmla="*/ 20 h 27"/>
                <a:gd name="T12" fmla="*/ 10 w 27"/>
                <a:gd name="T13" fmla="*/ 23 h 27"/>
                <a:gd name="T14" fmla="*/ 6 w 27"/>
                <a:gd name="T15" fmla="*/ 27 h 27"/>
                <a:gd name="T16" fmla="*/ 0 w 27"/>
                <a:gd name="T17" fmla="*/ 25 h 27"/>
                <a:gd name="T18" fmla="*/ 6 w 27"/>
                <a:gd name="T19" fmla="*/ 18 h 27"/>
                <a:gd name="T20" fmla="*/ 12 w 27"/>
                <a:gd name="T21" fmla="*/ 8 h 27"/>
                <a:gd name="T22" fmla="*/ 15 w 27"/>
                <a:gd name="T23"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7">
                  <a:moveTo>
                    <a:pt x="15" y="2"/>
                  </a:moveTo>
                  <a:lnTo>
                    <a:pt x="23" y="0"/>
                  </a:lnTo>
                  <a:lnTo>
                    <a:pt x="27" y="4"/>
                  </a:lnTo>
                  <a:lnTo>
                    <a:pt x="23" y="10"/>
                  </a:lnTo>
                  <a:lnTo>
                    <a:pt x="17" y="14"/>
                  </a:lnTo>
                  <a:lnTo>
                    <a:pt x="15" y="20"/>
                  </a:lnTo>
                  <a:lnTo>
                    <a:pt x="10" y="23"/>
                  </a:lnTo>
                  <a:lnTo>
                    <a:pt x="6" y="27"/>
                  </a:lnTo>
                  <a:lnTo>
                    <a:pt x="0" y="25"/>
                  </a:lnTo>
                  <a:lnTo>
                    <a:pt x="6" y="18"/>
                  </a:lnTo>
                  <a:lnTo>
                    <a:pt x="12" y="8"/>
                  </a:lnTo>
                  <a:lnTo>
                    <a:pt x="15" y="2"/>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45" name="Syrien">
            <a:extLst>
              <a:ext uri="{FF2B5EF4-FFF2-40B4-BE49-F238E27FC236}">
                <a16:creationId xmlns:a16="http://schemas.microsoft.com/office/drawing/2014/main" id="{DB9DC424-88A7-4301-81D5-7B16059C8891}"/>
              </a:ext>
            </a:extLst>
          </p:cNvPr>
          <p:cNvGrpSpPr>
            <a:grpSpLocks/>
          </p:cNvGrpSpPr>
          <p:nvPr/>
        </p:nvGrpSpPr>
        <p:grpSpPr bwMode="auto">
          <a:xfrm>
            <a:off x="7614645" y="3538600"/>
            <a:ext cx="144952" cy="124410"/>
            <a:chOff x="3206" y="2281"/>
            <a:chExt cx="105" cy="84"/>
          </a:xfrm>
          <a:solidFill>
            <a:schemeClr val="bg2"/>
          </a:solidFill>
        </p:grpSpPr>
        <p:sp>
          <p:nvSpPr>
            <p:cNvPr id="1446" name="Freeform 619">
              <a:extLst>
                <a:ext uri="{FF2B5EF4-FFF2-40B4-BE49-F238E27FC236}">
                  <a16:creationId xmlns:a16="http://schemas.microsoft.com/office/drawing/2014/main" id="{5B87EA35-34F0-4C1A-8203-1643A3865DB9}"/>
                </a:ext>
              </a:extLst>
            </p:cNvPr>
            <p:cNvSpPr>
              <a:spLocks/>
            </p:cNvSpPr>
            <p:nvPr/>
          </p:nvSpPr>
          <p:spPr bwMode="auto">
            <a:xfrm>
              <a:off x="3206" y="2281"/>
              <a:ext cx="105" cy="84"/>
            </a:xfrm>
            <a:custGeom>
              <a:avLst/>
              <a:gdLst>
                <a:gd name="T0" fmla="*/ 9 w 105"/>
                <a:gd name="T1" fmla="*/ 47 h 84"/>
                <a:gd name="T2" fmla="*/ 7 w 105"/>
                <a:gd name="T3" fmla="*/ 31 h 84"/>
                <a:gd name="T4" fmla="*/ 7 w 105"/>
                <a:gd name="T5" fmla="*/ 24 h 84"/>
                <a:gd name="T6" fmla="*/ 9 w 105"/>
                <a:gd name="T7" fmla="*/ 20 h 84"/>
                <a:gd name="T8" fmla="*/ 17 w 105"/>
                <a:gd name="T9" fmla="*/ 12 h 84"/>
                <a:gd name="T10" fmla="*/ 19 w 105"/>
                <a:gd name="T11" fmla="*/ 4 h 84"/>
                <a:gd name="T12" fmla="*/ 25 w 105"/>
                <a:gd name="T13" fmla="*/ 8 h 84"/>
                <a:gd name="T14" fmla="*/ 37 w 105"/>
                <a:gd name="T15" fmla="*/ 8 h 84"/>
                <a:gd name="T16" fmla="*/ 39 w 105"/>
                <a:gd name="T17" fmla="*/ 4 h 84"/>
                <a:gd name="T18" fmla="*/ 45 w 105"/>
                <a:gd name="T19" fmla="*/ 4 h 84"/>
                <a:gd name="T20" fmla="*/ 51 w 105"/>
                <a:gd name="T21" fmla="*/ 10 h 84"/>
                <a:gd name="T22" fmla="*/ 68 w 105"/>
                <a:gd name="T23" fmla="*/ 8 h 84"/>
                <a:gd name="T24" fmla="*/ 80 w 105"/>
                <a:gd name="T25" fmla="*/ 0 h 84"/>
                <a:gd name="T26" fmla="*/ 105 w 105"/>
                <a:gd name="T27" fmla="*/ 0 h 84"/>
                <a:gd name="T28" fmla="*/ 105 w 105"/>
                <a:gd name="T29" fmla="*/ 4 h 84"/>
                <a:gd name="T30" fmla="*/ 91 w 105"/>
                <a:gd name="T31" fmla="*/ 14 h 84"/>
                <a:gd name="T32" fmla="*/ 88 w 105"/>
                <a:gd name="T33" fmla="*/ 45 h 84"/>
                <a:gd name="T34" fmla="*/ 53 w 105"/>
                <a:gd name="T35" fmla="*/ 66 h 84"/>
                <a:gd name="T36" fmla="*/ 27 w 105"/>
                <a:gd name="T37" fmla="*/ 82 h 84"/>
                <a:gd name="T38" fmla="*/ 19 w 105"/>
                <a:gd name="T39" fmla="*/ 84 h 84"/>
                <a:gd name="T40" fmla="*/ 11 w 105"/>
                <a:gd name="T41" fmla="*/ 80 h 84"/>
                <a:gd name="T42" fmla="*/ 6 w 105"/>
                <a:gd name="T43" fmla="*/ 78 h 84"/>
                <a:gd name="T44" fmla="*/ 2 w 105"/>
                <a:gd name="T45" fmla="*/ 76 h 84"/>
                <a:gd name="T46" fmla="*/ 0 w 105"/>
                <a:gd name="T47" fmla="*/ 72 h 84"/>
                <a:gd name="T48" fmla="*/ 9 w 105"/>
                <a:gd name="T49" fmla="*/ 64 h 84"/>
                <a:gd name="T50" fmla="*/ 11 w 105"/>
                <a:gd name="T51" fmla="*/ 59 h 84"/>
                <a:gd name="T52" fmla="*/ 17 w 105"/>
                <a:gd name="T53" fmla="*/ 55 h 84"/>
                <a:gd name="T54" fmla="*/ 21 w 105"/>
                <a:gd name="T55" fmla="*/ 49 h 84"/>
                <a:gd name="T56" fmla="*/ 17 w 105"/>
                <a:gd name="T57" fmla="*/ 45 h 84"/>
                <a:gd name="T58" fmla="*/ 9 w 105"/>
                <a:gd name="T59" fmla="*/ 47 h 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5" h="84">
                  <a:moveTo>
                    <a:pt x="9" y="47"/>
                  </a:moveTo>
                  <a:lnTo>
                    <a:pt x="7" y="31"/>
                  </a:lnTo>
                  <a:lnTo>
                    <a:pt x="7" y="24"/>
                  </a:lnTo>
                  <a:lnTo>
                    <a:pt x="9" y="20"/>
                  </a:lnTo>
                  <a:lnTo>
                    <a:pt x="17" y="12"/>
                  </a:lnTo>
                  <a:lnTo>
                    <a:pt x="19" y="4"/>
                  </a:lnTo>
                  <a:lnTo>
                    <a:pt x="25" y="8"/>
                  </a:lnTo>
                  <a:lnTo>
                    <a:pt x="37" y="8"/>
                  </a:lnTo>
                  <a:lnTo>
                    <a:pt x="39" y="4"/>
                  </a:lnTo>
                  <a:lnTo>
                    <a:pt x="45" y="4"/>
                  </a:lnTo>
                  <a:lnTo>
                    <a:pt x="51" y="10"/>
                  </a:lnTo>
                  <a:lnTo>
                    <a:pt x="68" y="8"/>
                  </a:lnTo>
                  <a:lnTo>
                    <a:pt x="80" y="0"/>
                  </a:lnTo>
                  <a:lnTo>
                    <a:pt x="105" y="0"/>
                  </a:lnTo>
                  <a:lnTo>
                    <a:pt x="105" y="4"/>
                  </a:lnTo>
                  <a:lnTo>
                    <a:pt x="91" y="14"/>
                  </a:lnTo>
                  <a:lnTo>
                    <a:pt x="88" y="45"/>
                  </a:lnTo>
                  <a:lnTo>
                    <a:pt x="53" y="66"/>
                  </a:lnTo>
                  <a:lnTo>
                    <a:pt x="27" y="82"/>
                  </a:lnTo>
                  <a:lnTo>
                    <a:pt x="19" y="84"/>
                  </a:lnTo>
                  <a:lnTo>
                    <a:pt x="11" y="80"/>
                  </a:lnTo>
                  <a:lnTo>
                    <a:pt x="6" y="78"/>
                  </a:lnTo>
                  <a:lnTo>
                    <a:pt x="2" y="76"/>
                  </a:lnTo>
                  <a:lnTo>
                    <a:pt x="0" y="72"/>
                  </a:lnTo>
                  <a:lnTo>
                    <a:pt x="9" y="64"/>
                  </a:lnTo>
                  <a:lnTo>
                    <a:pt x="11" y="59"/>
                  </a:lnTo>
                  <a:lnTo>
                    <a:pt x="17" y="55"/>
                  </a:lnTo>
                  <a:lnTo>
                    <a:pt x="21" y="49"/>
                  </a:lnTo>
                  <a:lnTo>
                    <a:pt x="17" y="45"/>
                  </a:lnTo>
                  <a:lnTo>
                    <a:pt x="9" y="47"/>
                  </a:lnTo>
                  <a:close/>
                </a:path>
              </a:pathLst>
            </a:custGeom>
            <a:grpFill/>
            <a:ln w="9525">
              <a:solidFill>
                <a:schemeClr val="bg2"/>
              </a:solidFill>
              <a:round/>
              <a:headEnd/>
              <a:tailEnd/>
            </a:ln>
          </p:spPr>
          <p:txBody>
            <a:bodyPr/>
            <a:lstStyle/>
            <a:p>
              <a:pPr>
                <a:defRPr/>
              </a:pPr>
              <a:endParaRPr lang="en-GB" dirty="0"/>
            </a:p>
          </p:txBody>
        </p:sp>
        <p:sp>
          <p:nvSpPr>
            <p:cNvPr id="1447" name="Freeform 620">
              <a:extLst>
                <a:ext uri="{FF2B5EF4-FFF2-40B4-BE49-F238E27FC236}">
                  <a16:creationId xmlns:a16="http://schemas.microsoft.com/office/drawing/2014/main" id="{E0D03ACF-E653-4C85-9A2B-DA2B6B3567CC}"/>
                </a:ext>
              </a:extLst>
            </p:cNvPr>
            <p:cNvSpPr>
              <a:spLocks/>
            </p:cNvSpPr>
            <p:nvPr/>
          </p:nvSpPr>
          <p:spPr bwMode="auto">
            <a:xfrm>
              <a:off x="3206" y="2281"/>
              <a:ext cx="105" cy="84"/>
            </a:xfrm>
            <a:custGeom>
              <a:avLst/>
              <a:gdLst>
                <a:gd name="T0" fmla="*/ 9 w 105"/>
                <a:gd name="T1" fmla="*/ 47 h 84"/>
                <a:gd name="T2" fmla="*/ 7 w 105"/>
                <a:gd name="T3" fmla="*/ 31 h 84"/>
                <a:gd name="T4" fmla="*/ 7 w 105"/>
                <a:gd name="T5" fmla="*/ 24 h 84"/>
                <a:gd name="T6" fmla="*/ 9 w 105"/>
                <a:gd name="T7" fmla="*/ 20 h 84"/>
                <a:gd name="T8" fmla="*/ 17 w 105"/>
                <a:gd name="T9" fmla="*/ 12 h 84"/>
                <a:gd name="T10" fmla="*/ 19 w 105"/>
                <a:gd name="T11" fmla="*/ 4 h 84"/>
                <a:gd name="T12" fmla="*/ 25 w 105"/>
                <a:gd name="T13" fmla="*/ 8 h 84"/>
                <a:gd name="T14" fmla="*/ 37 w 105"/>
                <a:gd name="T15" fmla="*/ 8 h 84"/>
                <a:gd name="T16" fmla="*/ 39 w 105"/>
                <a:gd name="T17" fmla="*/ 4 h 84"/>
                <a:gd name="T18" fmla="*/ 45 w 105"/>
                <a:gd name="T19" fmla="*/ 4 h 84"/>
                <a:gd name="T20" fmla="*/ 51 w 105"/>
                <a:gd name="T21" fmla="*/ 10 h 84"/>
                <a:gd name="T22" fmla="*/ 68 w 105"/>
                <a:gd name="T23" fmla="*/ 8 h 84"/>
                <a:gd name="T24" fmla="*/ 80 w 105"/>
                <a:gd name="T25" fmla="*/ 0 h 84"/>
                <a:gd name="T26" fmla="*/ 105 w 105"/>
                <a:gd name="T27" fmla="*/ 0 h 84"/>
                <a:gd name="T28" fmla="*/ 105 w 105"/>
                <a:gd name="T29" fmla="*/ 4 h 84"/>
                <a:gd name="T30" fmla="*/ 91 w 105"/>
                <a:gd name="T31" fmla="*/ 14 h 84"/>
                <a:gd name="T32" fmla="*/ 88 w 105"/>
                <a:gd name="T33" fmla="*/ 45 h 84"/>
                <a:gd name="T34" fmla="*/ 53 w 105"/>
                <a:gd name="T35" fmla="*/ 66 h 84"/>
                <a:gd name="T36" fmla="*/ 27 w 105"/>
                <a:gd name="T37" fmla="*/ 82 h 84"/>
                <a:gd name="T38" fmla="*/ 19 w 105"/>
                <a:gd name="T39" fmla="*/ 84 h 84"/>
                <a:gd name="T40" fmla="*/ 11 w 105"/>
                <a:gd name="T41" fmla="*/ 80 h 84"/>
                <a:gd name="T42" fmla="*/ 6 w 105"/>
                <a:gd name="T43" fmla="*/ 78 h 84"/>
                <a:gd name="T44" fmla="*/ 2 w 105"/>
                <a:gd name="T45" fmla="*/ 76 h 84"/>
                <a:gd name="T46" fmla="*/ 0 w 105"/>
                <a:gd name="T47" fmla="*/ 72 h 84"/>
                <a:gd name="T48" fmla="*/ 9 w 105"/>
                <a:gd name="T49" fmla="*/ 64 h 84"/>
                <a:gd name="T50" fmla="*/ 11 w 105"/>
                <a:gd name="T51" fmla="*/ 59 h 84"/>
                <a:gd name="T52" fmla="*/ 17 w 105"/>
                <a:gd name="T53" fmla="*/ 55 h 84"/>
                <a:gd name="T54" fmla="*/ 21 w 105"/>
                <a:gd name="T55" fmla="*/ 49 h 84"/>
                <a:gd name="T56" fmla="*/ 17 w 105"/>
                <a:gd name="T57" fmla="*/ 45 h 84"/>
                <a:gd name="T58" fmla="*/ 9 w 105"/>
                <a:gd name="T59" fmla="*/ 47 h 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5" h="84">
                  <a:moveTo>
                    <a:pt x="9" y="47"/>
                  </a:moveTo>
                  <a:lnTo>
                    <a:pt x="7" y="31"/>
                  </a:lnTo>
                  <a:lnTo>
                    <a:pt x="7" y="24"/>
                  </a:lnTo>
                  <a:lnTo>
                    <a:pt x="9" y="20"/>
                  </a:lnTo>
                  <a:lnTo>
                    <a:pt x="17" y="12"/>
                  </a:lnTo>
                  <a:lnTo>
                    <a:pt x="19" y="4"/>
                  </a:lnTo>
                  <a:lnTo>
                    <a:pt x="25" y="8"/>
                  </a:lnTo>
                  <a:lnTo>
                    <a:pt x="37" y="8"/>
                  </a:lnTo>
                  <a:lnTo>
                    <a:pt x="39" y="4"/>
                  </a:lnTo>
                  <a:lnTo>
                    <a:pt x="45" y="4"/>
                  </a:lnTo>
                  <a:lnTo>
                    <a:pt x="51" y="10"/>
                  </a:lnTo>
                  <a:lnTo>
                    <a:pt x="68" y="8"/>
                  </a:lnTo>
                  <a:lnTo>
                    <a:pt x="80" y="0"/>
                  </a:lnTo>
                  <a:lnTo>
                    <a:pt x="105" y="0"/>
                  </a:lnTo>
                  <a:lnTo>
                    <a:pt x="105" y="4"/>
                  </a:lnTo>
                  <a:lnTo>
                    <a:pt x="91" y="14"/>
                  </a:lnTo>
                  <a:lnTo>
                    <a:pt x="88" y="45"/>
                  </a:lnTo>
                  <a:lnTo>
                    <a:pt x="53" y="66"/>
                  </a:lnTo>
                  <a:lnTo>
                    <a:pt x="27" y="82"/>
                  </a:lnTo>
                  <a:lnTo>
                    <a:pt x="19" y="84"/>
                  </a:lnTo>
                  <a:lnTo>
                    <a:pt x="11" y="80"/>
                  </a:lnTo>
                  <a:lnTo>
                    <a:pt x="6" y="78"/>
                  </a:lnTo>
                  <a:lnTo>
                    <a:pt x="2" y="76"/>
                  </a:lnTo>
                  <a:lnTo>
                    <a:pt x="0" y="72"/>
                  </a:lnTo>
                  <a:lnTo>
                    <a:pt x="9" y="64"/>
                  </a:lnTo>
                  <a:lnTo>
                    <a:pt x="11" y="59"/>
                  </a:lnTo>
                  <a:lnTo>
                    <a:pt x="17" y="55"/>
                  </a:lnTo>
                  <a:lnTo>
                    <a:pt x="21" y="49"/>
                  </a:lnTo>
                  <a:lnTo>
                    <a:pt x="17" y="45"/>
                  </a:lnTo>
                  <a:lnTo>
                    <a:pt x="9" y="47"/>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48" name="Israel">
            <a:extLst>
              <a:ext uri="{FF2B5EF4-FFF2-40B4-BE49-F238E27FC236}">
                <a16:creationId xmlns:a16="http://schemas.microsoft.com/office/drawing/2014/main" id="{D8B66E3C-95DD-4F44-A3D5-144787CFAFA7}"/>
              </a:ext>
            </a:extLst>
          </p:cNvPr>
          <p:cNvGrpSpPr>
            <a:grpSpLocks/>
          </p:cNvGrpSpPr>
          <p:nvPr/>
        </p:nvGrpSpPr>
        <p:grpSpPr bwMode="auto">
          <a:xfrm>
            <a:off x="7587035" y="3643756"/>
            <a:ext cx="33132" cy="91826"/>
            <a:chOff x="3186" y="2352"/>
            <a:chExt cx="24" cy="62"/>
          </a:xfrm>
          <a:solidFill>
            <a:schemeClr val="bg2"/>
          </a:solidFill>
        </p:grpSpPr>
        <p:sp>
          <p:nvSpPr>
            <p:cNvPr id="1449" name="Freeform 622">
              <a:extLst>
                <a:ext uri="{FF2B5EF4-FFF2-40B4-BE49-F238E27FC236}">
                  <a16:creationId xmlns:a16="http://schemas.microsoft.com/office/drawing/2014/main" id="{0104BE9C-D61A-4404-BC8F-11EE5598666B}"/>
                </a:ext>
              </a:extLst>
            </p:cNvPr>
            <p:cNvSpPr>
              <a:spLocks/>
            </p:cNvSpPr>
            <p:nvPr/>
          </p:nvSpPr>
          <p:spPr bwMode="auto">
            <a:xfrm>
              <a:off x="3186" y="2352"/>
              <a:ext cx="24" cy="62"/>
            </a:xfrm>
            <a:custGeom>
              <a:avLst/>
              <a:gdLst>
                <a:gd name="T0" fmla="*/ 16 w 24"/>
                <a:gd name="T1" fmla="*/ 13 h 62"/>
                <a:gd name="T2" fmla="*/ 22 w 24"/>
                <a:gd name="T3" fmla="*/ 13 h 62"/>
                <a:gd name="T4" fmla="*/ 24 w 24"/>
                <a:gd name="T5" fmla="*/ 7 h 62"/>
                <a:gd name="T6" fmla="*/ 22 w 24"/>
                <a:gd name="T7" fmla="*/ 6 h 62"/>
                <a:gd name="T8" fmla="*/ 20 w 24"/>
                <a:gd name="T9" fmla="*/ 2 h 62"/>
                <a:gd name="T10" fmla="*/ 14 w 24"/>
                <a:gd name="T11" fmla="*/ 0 h 62"/>
                <a:gd name="T12" fmla="*/ 14 w 24"/>
                <a:gd name="T13" fmla="*/ 6 h 62"/>
                <a:gd name="T14" fmla="*/ 12 w 24"/>
                <a:gd name="T15" fmla="*/ 13 h 62"/>
                <a:gd name="T16" fmla="*/ 10 w 24"/>
                <a:gd name="T17" fmla="*/ 19 h 62"/>
                <a:gd name="T18" fmla="*/ 6 w 24"/>
                <a:gd name="T19" fmla="*/ 25 h 62"/>
                <a:gd name="T20" fmla="*/ 4 w 24"/>
                <a:gd name="T21" fmla="*/ 29 h 62"/>
                <a:gd name="T22" fmla="*/ 0 w 24"/>
                <a:gd name="T23" fmla="*/ 35 h 62"/>
                <a:gd name="T24" fmla="*/ 2 w 24"/>
                <a:gd name="T25" fmla="*/ 39 h 62"/>
                <a:gd name="T26" fmla="*/ 6 w 24"/>
                <a:gd name="T27" fmla="*/ 46 h 62"/>
                <a:gd name="T28" fmla="*/ 10 w 24"/>
                <a:gd name="T29" fmla="*/ 56 h 62"/>
                <a:gd name="T30" fmla="*/ 12 w 24"/>
                <a:gd name="T31" fmla="*/ 62 h 62"/>
                <a:gd name="T32" fmla="*/ 18 w 24"/>
                <a:gd name="T33" fmla="*/ 50 h 62"/>
                <a:gd name="T34" fmla="*/ 20 w 24"/>
                <a:gd name="T35" fmla="*/ 40 h 62"/>
                <a:gd name="T36" fmla="*/ 20 w 24"/>
                <a:gd name="T37" fmla="*/ 29 h 62"/>
                <a:gd name="T38" fmla="*/ 16 w 24"/>
                <a:gd name="T39" fmla="*/ 29 h 62"/>
                <a:gd name="T40" fmla="*/ 14 w 24"/>
                <a:gd name="T41" fmla="*/ 17 h 62"/>
                <a:gd name="T42" fmla="*/ 16 w 24"/>
                <a:gd name="T43" fmla="*/ 13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62">
                  <a:moveTo>
                    <a:pt x="16" y="13"/>
                  </a:moveTo>
                  <a:lnTo>
                    <a:pt x="22" y="13"/>
                  </a:lnTo>
                  <a:lnTo>
                    <a:pt x="24" y="7"/>
                  </a:lnTo>
                  <a:lnTo>
                    <a:pt x="22" y="6"/>
                  </a:lnTo>
                  <a:lnTo>
                    <a:pt x="20" y="2"/>
                  </a:lnTo>
                  <a:lnTo>
                    <a:pt x="14" y="0"/>
                  </a:lnTo>
                  <a:lnTo>
                    <a:pt x="14" y="6"/>
                  </a:lnTo>
                  <a:lnTo>
                    <a:pt x="12" y="13"/>
                  </a:lnTo>
                  <a:lnTo>
                    <a:pt x="10" y="19"/>
                  </a:lnTo>
                  <a:lnTo>
                    <a:pt x="6" y="25"/>
                  </a:lnTo>
                  <a:lnTo>
                    <a:pt x="4" y="29"/>
                  </a:lnTo>
                  <a:lnTo>
                    <a:pt x="0" y="35"/>
                  </a:lnTo>
                  <a:lnTo>
                    <a:pt x="2" y="39"/>
                  </a:lnTo>
                  <a:lnTo>
                    <a:pt x="6" y="46"/>
                  </a:lnTo>
                  <a:lnTo>
                    <a:pt x="10" y="56"/>
                  </a:lnTo>
                  <a:lnTo>
                    <a:pt x="12" y="62"/>
                  </a:lnTo>
                  <a:lnTo>
                    <a:pt x="18" y="50"/>
                  </a:lnTo>
                  <a:lnTo>
                    <a:pt x="20" y="40"/>
                  </a:lnTo>
                  <a:lnTo>
                    <a:pt x="20" y="29"/>
                  </a:lnTo>
                  <a:lnTo>
                    <a:pt x="16" y="29"/>
                  </a:lnTo>
                  <a:lnTo>
                    <a:pt x="14" y="17"/>
                  </a:lnTo>
                  <a:lnTo>
                    <a:pt x="16" y="13"/>
                  </a:lnTo>
                  <a:close/>
                </a:path>
              </a:pathLst>
            </a:custGeom>
            <a:grpFill/>
            <a:ln w="9525">
              <a:solidFill>
                <a:schemeClr val="bg2"/>
              </a:solidFill>
              <a:round/>
              <a:headEnd/>
              <a:tailEnd/>
            </a:ln>
          </p:spPr>
          <p:txBody>
            <a:bodyPr/>
            <a:lstStyle/>
            <a:p>
              <a:pPr>
                <a:defRPr/>
              </a:pPr>
              <a:endParaRPr lang="en-GB" dirty="0"/>
            </a:p>
          </p:txBody>
        </p:sp>
        <p:sp>
          <p:nvSpPr>
            <p:cNvPr id="1450" name="Freeform 623">
              <a:extLst>
                <a:ext uri="{FF2B5EF4-FFF2-40B4-BE49-F238E27FC236}">
                  <a16:creationId xmlns:a16="http://schemas.microsoft.com/office/drawing/2014/main" id="{D0F3C3A8-B1C3-48E1-BA90-3753B06B1B66}"/>
                </a:ext>
              </a:extLst>
            </p:cNvPr>
            <p:cNvSpPr>
              <a:spLocks/>
            </p:cNvSpPr>
            <p:nvPr/>
          </p:nvSpPr>
          <p:spPr bwMode="auto">
            <a:xfrm>
              <a:off x="3186" y="2352"/>
              <a:ext cx="24" cy="62"/>
            </a:xfrm>
            <a:custGeom>
              <a:avLst/>
              <a:gdLst>
                <a:gd name="T0" fmla="*/ 16 w 24"/>
                <a:gd name="T1" fmla="*/ 13 h 62"/>
                <a:gd name="T2" fmla="*/ 22 w 24"/>
                <a:gd name="T3" fmla="*/ 13 h 62"/>
                <a:gd name="T4" fmla="*/ 24 w 24"/>
                <a:gd name="T5" fmla="*/ 7 h 62"/>
                <a:gd name="T6" fmla="*/ 22 w 24"/>
                <a:gd name="T7" fmla="*/ 6 h 62"/>
                <a:gd name="T8" fmla="*/ 20 w 24"/>
                <a:gd name="T9" fmla="*/ 2 h 62"/>
                <a:gd name="T10" fmla="*/ 14 w 24"/>
                <a:gd name="T11" fmla="*/ 0 h 62"/>
                <a:gd name="T12" fmla="*/ 14 w 24"/>
                <a:gd name="T13" fmla="*/ 6 h 62"/>
                <a:gd name="T14" fmla="*/ 12 w 24"/>
                <a:gd name="T15" fmla="*/ 13 h 62"/>
                <a:gd name="T16" fmla="*/ 10 w 24"/>
                <a:gd name="T17" fmla="*/ 19 h 62"/>
                <a:gd name="T18" fmla="*/ 6 w 24"/>
                <a:gd name="T19" fmla="*/ 25 h 62"/>
                <a:gd name="T20" fmla="*/ 4 w 24"/>
                <a:gd name="T21" fmla="*/ 29 h 62"/>
                <a:gd name="T22" fmla="*/ 0 w 24"/>
                <a:gd name="T23" fmla="*/ 35 h 62"/>
                <a:gd name="T24" fmla="*/ 2 w 24"/>
                <a:gd name="T25" fmla="*/ 39 h 62"/>
                <a:gd name="T26" fmla="*/ 6 w 24"/>
                <a:gd name="T27" fmla="*/ 46 h 62"/>
                <a:gd name="T28" fmla="*/ 10 w 24"/>
                <a:gd name="T29" fmla="*/ 56 h 62"/>
                <a:gd name="T30" fmla="*/ 12 w 24"/>
                <a:gd name="T31" fmla="*/ 62 h 62"/>
                <a:gd name="T32" fmla="*/ 18 w 24"/>
                <a:gd name="T33" fmla="*/ 50 h 62"/>
                <a:gd name="T34" fmla="*/ 20 w 24"/>
                <a:gd name="T35" fmla="*/ 40 h 62"/>
                <a:gd name="T36" fmla="*/ 20 w 24"/>
                <a:gd name="T37" fmla="*/ 29 h 62"/>
                <a:gd name="T38" fmla="*/ 16 w 24"/>
                <a:gd name="T39" fmla="*/ 29 h 62"/>
                <a:gd name="T40" fmla="*/ 14 w 24"/>
                <a:gd name="T41" fmla="*/ 17 h 62"/>
                <a:gd name="T42" fmla="*/ 16 w 24"/>
                <a:gd name="T43" fmla="*/ 13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62">
                  <a:moveTo>
                    <a:pt x="16" y="13"/>
                  </a:moveTo>
                  <a:lnTo>
                    <a:pt x="22" y="13"/>
                  </a:lnTo>
                  <a:lnTo>
                    <a:pt x="24" y="7"/>
                  </a:lnTo>
                  <a:lnTo>
                    <a:pt x="22" y="6"/>
                  </a:lnTo>
                  <a:lnTo>
                    <a:pt x="20" y="2"/>
                  </a:lnTo>
                  <a:lnTo>
                    <a:pt x="14" y="0"/>
                  </a:lnTo>
                  <a:lnTo>
                    <a:pt x="14" y="6"/>
                  </a:lnTo>
                  <a:lnTo>
                    <a:pt x="12" y="13"/>
                  </a:lnTo>
                  <a:lnTo>
                    <a:pt x="10" y="19"/>
                  </a:lnTo>
                  <a:lnTo>
                    <a:pt x="6" y="25"/>
                  </a:lnTo>
                  <a:lnTo>
                    <a:pt x="4" y="29"/>
                  </a:lnTo>
                  <a:lnTo>
                    <a:pt x="0" y="35"/>
                  </a:lnTo>
                  <a:lnTo>
                    <a:pt x="2" y="39"/>
                  </a:lnTo>
                  <a:lnTo>
                    <a:pt x="6" y="46"/>
                  </a:lnTo>
                  <a:lnTo>
                    <a:pt x="10" y="56"/>
                  </a:lnTo>
                  <a:lnTo>
                    <a:pt x="12" y="62"/>
                  </a:lnTo>
                  <a:lnTo>
                    <a:pt x="18" y="50"/>
                  </a:lnTo>
                  <a:lnTo>
                    <a:pt x="20" y="40"/>
                  </a:lnTo>
                  <a:lnTo>
                    <a:pt x="20" y="29"/>
                  </a:lnTo>
                  <a:lnTo>
                    <a:pt x="16" y="29"/>
                  </a:lnTo>
                  <a:lnTo>
                    <a:pt x="14" y="17"/>
                  </a:lnTo>
                  <a:lnTo>
                    <a:pt x="16" y="13"/>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51" name="Irak">
            <a:extLst>
              <a:ext uri="{FF2B5EF4-FFF2-40B4-BE49-F238E27FC236}">
                <a16:creationId xmlns:a16="http://schemas.microsoft.com/office/drawing/2014/main" id="{CDECD2A4-BB27-4B07-8E0A-829CC01E1728}"/>
              </a:ext>
            </a:extLst>
          </p:cNvPr>
          <p:cNvGrpSpPr>
            <a:grpSpLocks/>
          </p:cNvGrpSpPr>
          <p:nvPr/>
        </p:nvGrpSpPr>
        <p:grpSpPr bwMode="auto">
          <a:xfrm>
            <a:off x="7691954" y="3529715"/>
            <a:ext cx="191889" cy="214755"/>
            <a:chOff x="3262" y="2275"/>
            <a:chExt cx="139" cy="145"/>
          </a:xfrm>
          <a:solidFill>
            <a:schemeClr val="bg2"/>
          </a:solidFill>
        </p:grpSpPr>
        <p:sp>
          <p:nvSpPr>
            <p:cNvPr id="1452" name="Freeform 625">
              <a:extLst>
                <a:ext uri="{FF2B5EF4-FFF2-40B4-BE49-F238E27FC236}">
                  <a16:creationId xmlns:a16="http://schemas.microsoft.com/office/drawing/2014/main" id="{3A9C3EC1-D9EF-4B1C-8012-A720A1AA8B2F}"/>
                </a:ext>
              </a:extLst>
            </p:cNvPr>
            <p:cNvSpPr>
              <a:spLocks/>
            </p:cNvSpPr>
            <p:nvPr/>
          </p:nvSpPr>
          <p:spPr bwMode="auto">
            <a:xfrm>
              <a:off x="3262" y="2275"/>
              <a:ext cx="139" cy="145"/>
            </a:xfrm>
            <a:custGeom>
              <a:avLst/>
              <a:gdLst>
                <a:gd name="T0" fmla="*/ 88 w 139"/>
                <a:gd name="T1" fmla="*/ 2 h 145"/>
                <a:gd name="T2" fmla="*/ 92 w 139"/>
                <a:gd name="T3" fmla="*/ 10 h 145"/>
                <a:gd name="T4" fmla="*/ 104 w 139"/>
                <a:gd name="T5" fmla="*/ 28 h 145"/>
                <a:gd name="T6" fmla="*/ 112 w 139"/>
                <a:gd name="T7" fmla="*/ 30 h 145"/>
                <a:gd name="T8" fmla="*/ 108 w 139"/>
                <a:gd name="T9" fmla="*/ 35 h 145"/>
                <a:gd name="T10" fmla="*/ 110 w 139"/>
                <a:gd name="T11" fmla="*/ 43 h 145"/>
                <a:gd name="T12" fmla="*/ 104 w 139"/>
                <a:gd name="T13" fmla="*/ 47 h 145"/>
                <a:gd name="T14" fmla="*/ 98 w 139"/>
                <a:gd name="T15" fmla="*/ 61 h 145"/>
                <a:gd name="T16" fmla="*/ 110 w 139"/>
                <a:gd name="T17" fmla="*/ 72 h 145"/>
                <a:gd name="T18" fmla="*/ 116 w 139"/>
                <a:gd name="T19" fmla="*/ 82 h 145"/>
                <a:gd name="T20" fmla="*/ 129 w 139"/>
                <a:gd name="T21" fmla="*/ 88 h 145"/>
                <a:gd name="T22" fmla="*/ 137 w 139"/>
                <a:gd name="T23" fmla="*/ 96 h 145"/>
                <a:gd name="T24" fmla="*/ 133 w 139"/>
                <a:gd name="T25" fmla="*/ 110 h 145"/>
                <a:gd name="T26" fmla="*/ 139 w 139"/>
                <a:gd name="T27" fmla="*/ 121 h 145"/>
                <a:gd name="T28" fmla="*/ 137 w 139"/>
                <a:gd name="T29" fmla="*/ 127 h 145"/>
                <a:gd name="T30" fmla="*/ 129 w 139"/>
                <a:gd name="T31" fmla="*/ 129 h 145"/>
                <a:gd name="T32" fmla="*/ 119 w 139"/>
                <a:gd name="T33" fmla="*/ 137 h 145"/>
                <a:gd name="T34" fmla="*/ 119 w 139"/>
                <a:gd name="T35" fmla="*/ 145 h 145"/>
                <a:gd name="T36" fmla="*/ 88 w 139"/>
                <a:gd name="T37" fmla="*/ 145 h 145"/>
                <a:gd name="T38" fmla="*/ 74 w 139"/>
                <a:gd name="T39" fmla="*/ 133 h 145"/>
                <a:gd name="T40" fmla="*/ 67 w 139"/>
                <a:gd name="T41" fmla="*/ 133 h 145"/>
                <a:gd name="T42" fmla="*/ 57 w 139"/>
                <a:gd name="T43" fmla="*/ 117 h 145"/>
                <a:gd name="T44" fmla="*/ 22 w 139"/>
                <a:gd name="T45" fmla="*/ 98 h 145"/>
                <a:gd name="T46" fmla="*/ 2 w 139"/>
                <a:gd name="T47" fmla="*/ 94 h 145"/>
                <a:gd name="T48" fmla="*/ 0 w 139"/>
                <a:gd name="T49" fmla="*/ 71 h 145"/>
                <a:gd name="T50" fmla="*/ 32 w 139"/>
                <a:gd name="T51" fmla="*/ 51 h 145"/>
                <a:gd name="T52" fmla="*/ 35 w 139"/>
                <a:gd name="T53" fmla="*/ 20 h 145"/>
                <a:gd name="T54" fmla="*/ 49 w 139"/>
                <a:gd name="T55" fmla="*/ 10 h 145"/>
                <a:gd name="T56" fmla="*/ 49 w 139"/>
                <a:gd name="T57" fmla="*/ 6 h 145"/>
                <a:gd name="T58" fmla="*/ 59 w 139"/>
                <a:gd name="T59" fmla="*/ 0 h 145"/>
                <a:gd name="T60" fmla="*/ 86 w 139"/>
                <a:gd name="T61" fmla="*/ 6 h 145"/>
                <a:gd name="T62" fmla="*/ 88 w 139"/>
                <a:gd name="T63" fmla="*/ 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9" h="145">
                  <a:moveTo>
                    <a:pt x="88" y="2"/>
                  </a:moveTo>
                  <a:lnTo>
                    <a:pt x="92" y="10"/>
                  </a:lnTo>
                  <a:lnTo>
                    <a:pt x="104" y="28"/>
                  </a:lnTo>
                  <a:lnTo>
                    <a:pt x="112" y="30"/>
                  </a:lnTo>
                  <a:lnTo>
                    <a:pt x="108" y="35"/>
                  </a:lnTo>
                  <a:lnTo>
                    <a:pt x="110" y="43"/>
                  </a:lnTo>
                  <a:lnTo>
                    <a:pt x="104" y="47"/>
                  </a:lnTo>
                  <a:lnTo>
                    <a:pt x="98" y="61"/>
                  </a:lnTo>
                  <a:lnTo>
                    <a:pt x="110" y="72"/>
                  </a:lnTo>
                  <a:lnTo>
                    <a:pt x="116" y="82"/>
                  </a:lnTo>
                  <a:lnTo>
                    <a:pt x="129" y="88"/>
                  </a:lnTo>
                  <a:lnTo>
                    <a:pt x="137" y="96"/>
                  </a:lnTo>
                  <a:lnTo>
                    <a:pt x="133" y="110"/>
                  </a:lnTo>
                  <a:lnTo>
                    <a:pt x="139" y="121"/>
                  </a:lnTo>
                  <a:lnTo>
                    <a:pt x="137" y="127"/>
                  </a:lnTo>
                  <a:lnTo>
                    <a:pt x="129" y="129"/>
                  </a:lnTo>
                  <a:lnTo>
                    <a:pt x="119" y="137"/>
                  </a:lnTo>
                  <a:lnTo>
                    <a:pt x="119" y="145"/>
                  </a:lnTo>
                  <a:lnTo>
                    <a:pt x="88" y="145"/>
                  </a:lnTo>
                  <a:lnTo>
                    <a:pt x="74" y="133"/>
                  </a:lnTo>
                  <a:lnTo>
                    <a:pt x="67" y="133"/>
                  </a:lnTo>
                  <a:lnTo>
                    <a:pt x="57" y="117"/>
                  </a:lnTo>
                  <a:lnTo>
                    <a:pt x="22" y="98"/>
                  </a:lnTo>
                  <a:lnTo>
                    <a:pt x="2" y="94"/>
                  </a:lnTo>
                  <a:lnTo>
                    <a:pt x="0" y="71"/>
                  </a:lnTo>
                  <a:lnTo>
                    <a:pt x="32" y="51"/>
                  </a:lnTo>
                  <a:lnTo>
                    <a:pt x="35" y="20"/>
                  </a:lnTo>
                  <a:lnTo>
                    <a:pt x="49" y="10"/>
                  </a:lnTo>
                  <a:lnTo>
                    <a:pt x="49" y="6"/>
                  </a:lnTo>
                  <a:lnTo>
                    <a:pt x="59" y="0"/>
                  </a:lnTo>
                  <a:lnTo>
                    <a:pt x="86" y="6"/>
                  </a:lnTo>
                  <a:lnTo>
                    <a:pt x="88" y="2"/>
                  </a:lnTo>
                  <a:close/>
                </a:path>
              </a:pathLst>
            </a:custGeom>
            <a:grpFill/>
            <a:ln w="9525">
              <a:solidFill>
                <a:schemeClr val="bg2"/>
              </a:solidFill>
              <a:round/>
              <a:headEnd/>
              <a:tailEnd/>
            </a:ln>
          </p:spPr>
          <p:txBody>
            <a:bodyPr/>
            <a:lstStyle/>
            <a:p>
              <a:pPr>
                <a:defRPr/>
              </a:pPr>
              <a:endParaRPr lang="en-GB" dirty="0"/>
            </a:p>
          </p:txBody>
        </p:sp>
        <p:sp>
          <p:nvSpPr>
            <p:cNvPr id="1453" name="Freeform 626">
              <a:extLst>
                <a:ext uri="{FF2B5EF4-FFF2-40B4-BE49-F238E27FC236}">
                  <a16:creationId xmlns:a16="http://schemas.microsoft.com/office/drawing/2014/main" id="{7CB3A083-8296-4492-B2E3-E31BF98F1F66}"/>
                </a:ext>
              </a:extLst>
            </p:cNvPr>
            <p:cNvSpPr>
              <a:spLocks/>
            </p:cNvSpPr>
            <p:nvPr/>
          </p:nvSpPr>
          <p:spPr bwMode="auto">
            <a:xfrm>
              <a:off x="3262" y="2275"/>
              <a:ext cx="139" cy="145"/>
            </a:xfrm>
            <a:custGeom>
              <a:avLst/>
              <a:gdLst>
                <a:gd name="T0" fmla="*/ 88 w 139"/>
                <a:gd name="T1" fmla="*/ 2 h 145"/>
                <a:gd name="T2" fmla="*/ 92 w 139"/>
                <a:gd name="T3" fmla="*/ 10 h 145"/>
                <a:gd name="T4" fmla="*/ 104 w 139"/>
                <a:gd name="T5" fmla="*/ 28 h 145"/>
                <a:gd name="T6" fmla="*/ 112 w 139"/>
                <a:gd name="T7" fmla="*/ 30 h 145"/>
                <a:gd name="T8" fmla="*/ 108 w 139"/>
                <a:gd name="T9" fmla="*/ 35 h 145"/>
                <a:gd name="T10" fmla="*/ 110 w 139"/>
                <a:gd name="T11" fmla="*/ 43 h 145"/>
                <a:gd name="T12" fmla="*/ 104 w 139"/>
                <a:gd name="T13" fmla="*/ 47 h 145"/>
                <a:gd name="T14" fmla="*/ 98 w 139"/>
                <a:gd name="T15" fmla="*/ 61 h 145"/>
                <a:gd name="T16" fmla="*/ 110 w 139"/>
                <a:gd name="T17" fmla="*/ 72 h 145"/>
                <a:gd name="T18" fmla="*/ 116 w 139"/>
                <a:gd name="T19" fmla="*/ 82 h 145"/>
                <a:gd name="T20" fmla="*/ 129 w 139"/>
                <a:gd name="T21" fmla="*/ 88 h 145"/>
                <a:gd name="T22" fmla="*/ 137 w 139"/>
                <a:gd name="T23" fmla="*/ 96 h 145"/>
                <a:gd name="T24" fmla="*/ 133 w 139"/>
                <a:gd name="T25" fmla="*/ 110 h 145"/>
                <a:gd name="T26" fmla="*/ 139 w 139"/>
                <a:gd name="T27" fmla="*/ 121 h 145"/>
                <a:gd name="T28" fmla="*/ 137 w 139"/>
                <a:gd name="T29" fmla="*/ 127 h 145"/>
                <a:gd name="T30" fmla="*/ 129 w 139"/>
                <a:gd name="T31" fmla="*/ 129 h 145"/>
                <a:gd name="T32" fmla="*/ 119 w 139"/>
                <a:gd name="T33" fmla="*/ 137 h 145"/>
                <a:gd name="T34" fmla="*/ 119 w 139"/>
                <a:gd name="T35" fmla="*/ 145 h 145"/>
                <a:gd name="T36" fmla="*/ 88 w 139"/>
                <a:gd name="T37" fmla="*/ 145 h 145"/>
                <a:gd name="T38" fmla="*/ 74 w 139"/>
                <a:gd name="T39" fmla="*/ 133 h 145"/>
                <a:gd name="T40" fmla="*/ 67 w 139"/>
                <a:gd name="T41" fmla="*/ 133 h 145"/>
                <a:gd name="T42" fmla="*/ 57 w 139"/>
                <a:gd name="T43" fmla="*/ 117 h 145"/>
                <a:gd name="T44" fmla="*/ 22 w 139"/>
                <a:gd name="T45" fmla="*/ 98 h 145"/>
                <a:gd name="T46" fmla="*/ 2 w 139"/>
                <a:gd name="T47" fmla="*/ 94 h 145"/>
                <a:gd name="T48" fmla="*/ 0 w 139"/>
                <a:gd name="T49" fmla="*/ 71 h 145"/>
                <a:gd name="T50" fmla="*/ 32 w 139"/>
                <a:gd name="T51" fmla="*/ 51 h 145"/>
                <a:gd name="T52" fmla="*/ 35 w 139"/>
                <a:gd name="T53" fmla="*/ 20 h 145"/>
                <a:gd name="T54" fmla="*/ 49 w 139"/>
                <a:gd name="T55" fmla="*/ 10 h 145"/>
                <a:gd name="T56" fmla="*/ 49 w 139"/>
                <a:gd name="T57" fmla="*/ 6 h 145"/>
                <a:gd name="T58" fmla="*/ 59 w 139"/>
                <a:gd name="T59" fmla="*/ 0 h 145"/>
                <a:gd name="T60" fmla="*/ 86 w 139"/>
                <a:gd name="T61" fmla="*/ 6 h 145"/>
                <a:gd name="T62" fmla="*/ 88 w 139"/>
                <a:gd name="T63" fmla="*/ 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9" h="145">
                  <a:moveTo>
                    <a:pt x="88" y="2"/>
                  </a:moveTo>
                  <a:lnTo>
                    <a:pt x="92" y="10"/>
                  </a:lnTo>
                  <a:lnTo>
                    <a:pt x="104" y="28"/>
                  </a:lnTo>
                  <a:lnTo>
                    <a:pt x="112" y="30"/>
                  </a:lnTo>
                  <a:lnTo>
                    <a:pt x="108" y="35"/>
                  </a:lnTo>
                  <a:lnTo>
                    <a:pt x="110" y="43"/>
                  </a:lnTo>
                  <a:lnTo>
                    <a:pt x="104" y="47"/>
                  </a:lnTo>
                  <a:lnTo>
                    <a:pt x="98" y="61"/>
                  </a:lnTo>
                  <a:lnTo>
                    <a:pt x="110" y="72"/>
                  </a:lnTo>
                  <a:lnTo>
                    <a:pt x="116" y="82"/>
                  </a:lnTo>
                  <a:lnTo>
                    <a:pt x="129" y="88"/>
                  </a:lnTo>
                  <a:lnTo>
                    <a:pt x="137" y="96"/>
                  </a:lnTo>
                  <a:lnTo>
                    <a:pt x="133" y="110"/>
                  </a:lnTo>
                  <a:lnTo>
                    <a:pt x="139" y="121"/>
                  </a:lnTo>
                  <a:lnTo>
                    <a:pt x="137" y="127"/>
                  </a:lnTo>
                  <a:lnTo>
                    <a:pt x="129" y="129"/>
                  </a:lnTo>
                  <a:lnTo>
                    <a:pt x="119" y="137"/>
                  </a:lnTo>
                  <a:lnTo>
                    <a:pt x="119" y="145"/>
                  </a:lnTo>
                  <a:lnTo>
                    <a:pt x="88" y="145"/>
                  </a:lnTo>
                  <a:lnTo>
                    <a:pt x="74" y="133"/>
                  </a:lnTo>
                  <a:lnTo>
                    <a:pt x="67" y="133"/>
                  </a:lnTo>
                  <a:lnTo>
                    <a:pt x="57" y="117"/>
                  </a:lnTo>
                  <a:lnTo>
                    <a:pt x="22" y="98"/>
                  </a:lnTo>
                  <a:lnTo>
                    <a:pt x="2" y="94"/>
                  </a:lnTo>
                  <a:lnTo>
                    <a:pt x="0" y="71"/>
                  </a:lnTo>
                  <a:lnTo>
                    <a:pt x="32" y="51"/>
                  </a:lnTo>
                  <a:lnTo>
                    <a:pt x="35" y="20"/>
                  </a:lnTo>
                  <a:lnTo>
                    <a:pt x="49" y="10"/>
                  </a:lnTo>
                  <a:lnTo>
                    <a:pt x="49" y="6"/>
                  </a:lnTo>
                  <a:lnTo>
                    <a:pt x="59" y="0"/>
                  </a:lnTo>
                  <a:lnTo>
                    <a:pt x="86" y="6"/>
                  </a:lnTo>
                  <a:lnTo>
                    <a:pt x="88"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54" name="Kuwait">
            <a:extLst>
              <a:ext uri="{FF2B5EF4-FFF2-40B4-BE49-F238E27FC236}">
                <a16:creationId xmlns:a16="http://schemas.microsoft.com/office/drawing/2014/main" id="{1837E027-C61F-4355-A569-B173F9E766CD}"/>
              </a:ext>
            </a:extLst>
          </p:cNvPr>
          <p:cNvGrpSpPr>
            <a:grpSpLocks/>
          </p:cNvGrpSpPr>
          <p:nvPr/>
        </p:nvGrpSpPr>
        <p:grpSpPr bwMode="auto">
          <a:xfrm>
            <a:off x="7856232" y="3716329"/>
            <a:ext cx="38654" cy="41470"/>
            <a:chOff x="3381" y="2401"/>
            <a:chExt cx="28" cy="28"/>
          </a:xfrm>
          <a:solidFill>
            <a:schemeClr val="bg2"/>
          </a:solidFill>
        </p:grpSpPr>
        <p:sp>
          <p:nvSpPr>
            <p:cNvPr id="1455" name="Freeform 628">
              <a:extLst>
                <a:ext uri="{FF2B5EF4-FFF2-40B4-BE49-F238E27FC236}">
                  <a16:creationId xmlns:a16="http://schemas.microsoft.com/office/drawing/2014/main" id="{184899CA-3EA3-48B6-8459-78E86AA471EC}"/>
                </a:ext>
              </a:extLst>
            </p:cNvPr>
            <p:cNvSpPr>
              <a:spLocks/>
            </p:cNvSpPr>
            <p:nvPr/>
          </p:nvSpPr>
          <p:spPr bwMode="auto">
            <a:xfrm>
              <a:off x="3381" y="2401"/>
              <a:ext cx="28" cy="28"/>
            </a:xfrm>
            <a:custGeom>
              <a:avLst/>
              <a:gdLst>
                <a:gd name="T0" fmla="*/ 28 w 28"/>
                <a:gd name="T1" fmla="*/ 4 h 28"/>
                <a:gd name="T2" fmla="*/ 18 w 28"/>
                <a:gd name="T3" fmla="*/ 0 h 28"/>
                <a:gd name="T4" fmla="*/ 14 w 28"/>
                <a:gd name="T5" fmla="*/ 0 h 28"/>
                <a:gd name="T6" fmla="*/ 10 w 28"/>
                <a:gd name="T7" fmla="*/ 2 h 28"/>
                <a:gd name="T8" fmla="*/ 0 w 28"/>
                <a:gd name="T9" fmla="*/ 10 h 28"/>
                <a:gd name="T10" fmla="*/ 0 w 28"/>
                <a:gd name="T11" fmla="*/ 18 h 28"/>
                <a:gd name="T12" fmla="*/ 10 w 28"/>
                <a:gd name="T13" fmla="*/ 20 h 28"/>
                <a:gd name="T14" fmla="*/ 18 w 28"/>
                <a:gd name="T15" fmla="*/ 28 h 28"/>
                <a:gd name="T16" fmla="*/ 26 w 28"/>
                <a:gd name="T17" fmla="*/ 28 h 28"/>
                <a:gd name="T18" fmla="*/ 22 w 28"/>
                <a:gd name="T19" fmla="*/ 18 h 28"/>
                <a:gd name="T20" fmla="*/ 22 w 28"/>
                <a:gd name="T21" fmla="*/ 12 h 28"/>
                <a:gd name="T22" fmla="*/ 28 w 28"/>
                <a:gd name="T23" fmla="*/ 4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grpFill/>
            <a:ln w="9525">
              <a:solidFill>
                <a:schemeClr val="bg2"/>
              </a:solidFill>
              <a:round/>
              <a:headEnd/>
              <a:tailEnd/>
            </a:ln>
          </p:spPr>
          <p:txBody>
            <a:bodyPr/>
            <a:lstStyle/>
            <a:p>
              <a:pPr>
                <a:defRPr/>
              </a:pPr>
              <a:endParaRPr lang="en-GB" dirty="0"/>
            </a:p>
          </p:txBody>
        </p:sp>
        <p:sp>
          <p:nvSpPr>
            <p:cNvPr id="1456" name="Freeform 629">
              <a:extLst>
                <a:ext uri="{FF2B5EF4-FFF2-40B4-BE49-F238E27FC236}">
                  <a16:creationId xmlns:a16="http://schemas.microsoft.com/office/drawing/2014/main" id="{B9D5030E-D96D-4FF8-BE55-E144B334CDB0}"/>
                </a:ext>
              </a:extLst>
            </p:cNvPr>
            <p:cNvSpPr>
              <a:spLocks/>
            </p:cNvSpPr>
            <p:nvPr/>
          </p:nvSpPr>
          <p:spPr bwMode="auto">
            <a:xfrm>
              <a:off x="3381" y="2401"/>
              <a:ext cx="28" cy="28"/>
            </a:xfrm>
            <a:custGeom>
              <a:avLst/>
              <a:gdLst>
                <a:gd name="T0" fmla="*/ 28 w 28"/>
                <a:gd name="T1" fmla="*/ 4 h 28"/>
                <a:gd name="T2" fmla="*/ 18 w 28"/>
                <a:gd name="T3" fmla="*/ 0 h 28"/>
                <a:gd name="T4" fmla="*/ 14 w 28"/>
                <a:gd name="T5" fmla="*/ 0 h 28"/>
                <a:gd name="T6" fmla="*/ 10 w 28"/>
                <a:gd name="T7" fmla="*/ 2 h 28"/>
                <a:gd name="T8" fmla="*/ 0 w 28"/>
                <a:gd name="T9" fmla="*/ 10 h 28"/>
                <a:gd name="T10" fmla="*/ 0 w 28"/>
                <a:gd name="T11" fmla="*/ 18 h 28"/>
                <a:gd name="T12" fmla="*/ 10 w 28"/>
                <a:gd name="T13" fmla="*/ 20 h 28"/>
                <a:gd name="T14" fmla="*/ 18 w 28"/>
                <a:gd name="T15" fmla="*/ 28 h 28"/>
                <a:gd name="T16" fmla="*/ 26 w 28"/>
                <a:gd name="T17" fmla="*/ 28 h 28"/>
                <a:gd name="T18" fmla="*/ 22 w 28"/>
                <a:gd name="T19" fmla="*/ 18 h 28"/>
                <a:gd name="T20" fmla="*/ 22 w 28"/>
                <a:gd name="T21" fmla="*/ 12 h 28"/>
                <a:gd name="T22" fmla="*/ 28 w 28"/>
                <a:gd name="T2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57" name="Arabiske Emirater">
            <a:extLst>
              <a:ext uri="{FF2B5EF4-FFF2-40B4-BE49-F238E27FC236}">
                <a16:creationId xmlns:a16="http://schemas.microsoft.com/office/drawing/2014/main" id="{6B80A366-75B0-44B4-AF35-C7822BBB0345}"/>
              </a:ext>
            </a:extLst>
          </p:cNvPr>
          <p:cNvGrpSpPr>
            <a:grpSpLocks/>
          </p:cNvGrpSpPr>
          <p:nvPr/>
        </p:nvGrpSpPr>
        <p:grpSpPr bwMode="auto">
          <a:xfrm>
            <a:off x="7951487" y="3824446"/>
            <a:ext cx="113201" cy="79978"/>
            <a:chOff x="3450" y="2474"/>
            <a:chExt cx="82" cy="54"/>
          </a:xfrm>
          <a:solidFill>
            <a:schemeClr val="bg2"/>
          </a:solidFill>
        </p:grpSpPr>
        <p:sp>
          <p:nvSpPr>
            <p:cNvPr id="1458" name="Freeform 631">
              <a:extLst>
                <a:ext uri="{FF2B5EF4-FFF2-40B4-BE49-F238E27FC236}">
                  <a16:creationId xmlns:a16="http://schemas.microsoft.com/office/drawing/2014/main" id="{AF1C1F6B-1627-4810-8726-DF3CCA874CDA}"/>
                </a:ext>
              </a:extLst>
            </p:cNvPr>
            <p:cNvSpPr>
              <a:spLocks/>
            </p:cNvSpPr>
            <p:nvPr/>
          </p:nvSpPr>
          <p:spPr bwMode="auto">
            <a:xfrm>
              <a:off x="3450" y="2474"/>
              <a:ext cx="82" cy="54"/>
            </a:xfrm>
            <a:custGeom>
              <a:avLst/>
              <a:gdLst>
                <a:gd name="T0" fmla="*/ 0 w 82"/>
                <a:gd name="T1" fmla="*/ 23 h 54"/>
                <a:gd name="T2" fmla="*/ 8 w 82"/>
                <a:gd name="T3" fmla="*/ 33 h 54"/>
                <a:gd name="T4" fmla="*/ 21 w 82"/>
                <a:gd name="T5" fmla="*/ 48 h 54"/>
                <a:gd name="T6" fmla="*/ 47 w 82"/>
                <a:gd name="T7" fmla="*/ 54 h 54"/>
                <a:gd name="T8" fmla="*/ 64 w 82"/>
                <a:gd name="T9" fmla="*/ 54 h 54"/>
                <a:gd name="T10" fmla="*/ 82 w 82"/>
                <a:gd name="T11" fmla="*/ 23 h 54"/>
                <a:gd name="T12" fmla="*/ 80 w 82"/>
                <a:gd name="T13" fmla="*/ 9 h 54"/>
                <a:gd name="T14" fmla="*/ 78 w 82"/>
                <a:gd name="T15" fmla="*/ 2 h 54"/>
                <a:gd name="T16" fmla="*/ 74 w 82"/>
                <a:gd name="T17" fmla="*/ 0 h 54"/>
                <a:gd name="T18" fmla="*/ 66 w 82"/>
                <a:gd name="T19" fmla="*/ 9 h 54"/>
                <a:gd name="T20" fmla="*/ 56 w 82"/>
                <a:gd name="T21" fmla="*/ 17 h 54"/>
                <a:gd name="T22" fmla="*/ 49 w 82"/>
                <a:gd name="T23" fmla="*/ 27 h 54"/>
                <a:gd name="T24" fmla="*/ 41 w 82"/>
                <a:gd name="T25" fmla="*/ 29 h 54"/>
                <a:gd name="T26" fmla="*/ 31 w 82"/>
                <a:gd name="T27" fmla="*/ 25 h 54"/>
                <a:gd name="T28" fmla="*/ 25 w 82"/>
                <a:gd name="T29" fmla="*/ 29 h 54"/>
                <a:gd name="T30" fmla="*/ 21 w 82"/>
                <a:gd name="T31" fmla="*/ 31 h 54"/>
                <a:gd name="T32" fmla="*/ 13 w 82"/>
                <a:gd name="T33" fmla="*/ 29 h 54"/>
                <a:gd name="T34" fmla="*/ 8 w 82"/>
                <a:gd name="T35" fmla="*/ 23 h 54"/>
                <a:gd name="T36" fmla="*/ 4 w 82"/>
                <a:gd name="T37" fmla="*/ 19 h 54"/>
                <a:gd name="T38" fmla="*/ 0 w 82"/>
                <a:gd name="T39" fmla="*/ 23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2" h="54">
                  <a:moveTo>
                    <a:pt x="0" y="23"/>
                  </a:moveTo>
                  <a:lnTo>
                    <a:pt x="8" y="33"/>
                  </a:lnTo>
                  <a:lnTo>
                    <a:pt x="21" y="48"/>
                  </a:lnTo>
                  <a:lnTo>
                    <a:pt x="47" y="54"/>
                  </a:lnTo>
                  <a:lnTo>
                    <a:pt x="64" y="54"/>
                  </a:lnTo>
                  <a:lnTo>
                    <a:pt x="82" y="23"/>
                  </a:lnTo>
                  <a:lnTo>
                    <a:pt x="80" y="9"/>
                  </a:lnTo>
                  <a:lnTo>
                    <a:pt x="78" y="2"/>
                  </a:lnTo>
                  <a:lnTo>
                    <a:pt x="74" y="0"/>
                  </a:lnTo>
                  <a:lnTo>
                    <a:pt x="66" y="9"/>
                  </a:lnTo>
                  <a:lnTo>
                    <a:pt x="56" y="17"/>
                  </a:lnTo>
                  <a:lnTo>
                    <a:pt x="49" y="27"/>
                  </a:lnTo>
                  <a:lnTo>
                    <a:pt x="41" y="29"/>
                  </a:lnTo>
                  <a:lnTo>
                    <a:pt x="31" y="25"/>
                  </a:lnTo>
                  <a:lnTo>
                    <a:pt x="25" y="29"/>
                  </a:lnTo>
                  <a:lnTo>
                    <a:pt x="21" y="31"/>
                  </a:lnTo>
                  <a:lnTo>
                    <a:pt x="13" y="29"/>
                  </a:lnTo>
                  <a:lnTo>
                    <a:pt x="8" y="23"/>
                  </a:lnTo>
                  <a:lnTo>
                    <a:pt x="4" y="19"/>
                  </a:lnTo>
                  <a:lnTo>
                    <a:pt x="0" y="23"/>
                  </a:lnTo>
                  <a:close/>
                </a:path>
              </a:pathLst>
            </a:custGeom>
            <a:grpFill/>
            <a:ln w="9525">
              <a:solidFill>
                <a:schemeClr val="bg2"/>
              </a:solidFill>
              <a:round/>
              <a:headEnd/>
              <a:tailEnd/>
            </a:ln>
          </p:spPr>
          <p:txBody>
            <a:bodyPr/>
            <a:lstStyle/>
            <a:p>
              <a:pPr>
                <a:defRPr/>
              </a:pPr>
              <a:endParaRPr lang="en-GB" dirty="0"/>
            </a:p>
          </p:txBody>
        </p:sp>
        <p:sp>
          <p:nvSpPr>
            <p:cNvPr id="1459" name="Freeform 632">
              <a:extLst>
                <a:ext uri="{FF2B5EF4-FFF2-40B4-BE49-F238E27FC236}">
                  <a16:creationId xmlns:a16="http://schemas.microsoft.com/office/drawing/2014/main" id="{56C86976-A8B9-42ED-8692-CF6A0EF88120}"/>
                </a:ext>
              </a:extLst>
            </p:cNvPr>
            <p:cNvSpPr>
              <a:spLocks/>
            </p:cNvSpPr>
            <p:nvPr/>
          </p:nvSpPr>
          <p:spPr bwMode="auto">
            <a:xfrm>
              <a:off x="3450" y="2474"/>
              <a:ext cx="82" cy="54"/>
            </a:xfrm>
            <a:custGeom>
              <a:avLst/>
              <a:gdLst>
                <a:gd name="T0" fmla="*/ 0 w 82"/>
                <a:gd name="T1" fmla="*/ 23 h 54"/>
                <a:gd name="T2" fmla="*/ 8 w 82"/>
                <a:gd name="T3" fmla="*/ 33 h 54"/>
                <a:gd name="T4" fmla="*/ 21 w 82"/>
                <a:gd name="T5" fmla="*/ 48 h 54"/>
                <a:gd name="T6" fmla="*/ 47 w 82"/>
                <a:gd name="T7" fmla="*/ 54 h 54"/>
                <a:gd name="T8" fmla="*/ 64 w 82"/>
                <a:gd name="T9" fmla="*/ 54 h 54"/>
                <a:gd name="T10" fmla="*/ 82 w 82"/>
                <a:gd name="T11" fmla="*/ 23 h 54"/>
                <a:gd name="T12" fmla="*/ 80 w 82"/>
                <a:gd name="T13" fmla="*/ 9 h 54"/>
                <a:gd name="T14" fmla="*/ 78 w 82"/>
                <a:gd name="T15" fmla="*/ 2 h 54"/>
                <a:gd name="T16" fmla="*/ 74 w 82"/>
                <a:gd name="T17" fmla="*/ 0 h 54"/>
                <a:gd name="T18" fmla="*/ 66 w 82"/>
                <a:gd name="T19" fmla="*/ 9 h 54"/>
                <a:gd name="T20" fmla="*/ 56 w 82"/>
                <a:gd name="T21" fmla="*/ 17 h 54"/>
                <a:gd name="T22" fmla="*/ 49 w 82"/>
                <a:gd name="T23" fmla="*/ 27 h 54"/>
                <a:gd name="T24" fmla="*/ 41 w 82"/>
                <a:gd name="T25" fmla="*/ 29 h 54"/>
                <a:gd name="T26" fmla="*/ 31 w 82"/>
                <a:gd name="T27" fmla="*/ 25 h 54"/>
                <a:gd name="T28" fmla="*/ 25 w 82"/>
                <a:gd name="T29" fmla="*/ 29 h 54"/>
                <a:gd name="T30" fmla="*/ 21 w 82"/>
                <a:gd name="T31" fmla="*/ 31 h 54"/>
                <a:gd name="T32" fmla="*/ 13 w 82"/>
                <a:gd name="T33" fmla="*/ 29 h 54"/>
                <a:gd name="T34" fmla="*/ 8 w 82"/>
                <a:gd name="T35" fmla="*/ 23 h 54"/>
                <a:gd name="T36" fmla="*/ 4 w 82"/>
                <a:gd name="T37" fmla="*/ 19 h 54"/>
                <a:gd name="T38" fmla="*/ 0 w 82"/>
                <a:gd name="T39" fmla="*/ 23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2" h="54">
                  <a:moveTo>
                    <a:pt x="0" y="23"/>
                  </a:moveTo>
                  <a:lnTo>
                    <a:pt x="8" y="33"/>
                  </a:lnTo>
                  <a:lnTo>
                    <a:pt x="21" y="48"/>
                  </a:lnTo>
                  <a:lnTo>
                    <a:pt x="47" y="54"/>
                  </a:lnTo>
                  <a:lnTo>
                    <a:pt x="64" y="54"/>
                  </a:lnTo>
                  <a:lnTo>
                    <a:pt x="82" y="23"/>
                  </a:lnTo>
                  <a:lnTo>
                    <a:pt x="80" y="9"/>
                  </a:lnTo>
                  <a:lnTo>
                    <a:pt x="78" y="2"/>
                  </a:lnTo>
                  <a:lnTo>
                    <a:pt x="74" y="0"/>
                  </a:lnTo>
                  <a:lnTo>
                    <a:pt x="66" y="9"/>
                  </a:lnTo>
                  <a:lnTo>
                    <a:pt x="56" y="17"/>
                  </a:lnTo>
                  <a:lnTo>
                    <a:pt x="49" y="27"/>
                  </a:lnTo>
                  <a:lnTo>
                    <a:pt x="41" y="29"/>
                  </a:lnTo>
                  <a:lnTo>
                    <a:pt x="31" y="25"/>
                  </a:lnTo>
                  <a:lnTo>
                    <a:pt x="25" y="29"/>
                  </a:lnTo>
                  <a:lnTo>
                    <a:pt x="21" y="31"/>
                  </a:lnTo>
                  <a:lnTo>
                    <a:pt x="13" y="29"/>
                  </a:lnTo>
                  <a:lnTo>
                    <a:pt x="8" y="23"/>
                  </a:lnTo>
                  <a:lnTo>
                    <a:pt x="4" y="19"/>
                  </a:lnTo>
                  <a:lnTo>
                    <a:pt x="0" y="23"/>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60" name="Oman">
            <a:extLst>
              <a:ext uri="{FF2B5EF4-FFF2-40B4-BE49-F238E27FC236}">
                <a16:creationId xmlns:a16="http://schemas.microsoft.com/office/drawing/2014/main" id="{11ADA1C8-3596-45A4-B124-FBA3B149FE0E}"/>
              </a:ext>
            </a:extLst>
          </p:cNvPr>
          <p:cNvGrpSpPr>
            <a:grpSpLocks/>
          </p:cNvGrpSpPr>
          <p:nvPr/>
        </p:nvGrpSpPr>
        <p:grpSpPr bwMode="auto">
          <a:xfrm>
            <a:off x="7969433" y="3858512"/>
            <a:ext cx="168421" cy="186615"/>
            <a:chOff x="3463" y="2497"/>
            <a:chExt cx="122" cy="126"/>
          </a:xfrm>
          <a:solidFill>
            <a:schemeClr val="bg2"/>
          </a:solidFill>
        </p:grpSpPr>
        <p:sp>
          <p:nvSpPr>
            <p:cNvPr id="1461" name="Freeform 634">
              <a:extLst>
                <a:ext uri="{FF2B5EF4-FFF2-40B4-BE49-F238E27FC236}">
                  <a16:creationId xmlns:a16="http://schemas.microsoft.com/office/drawing/2014/main" id="{71EEF624-89BE-4C85-B8E8-D3807F991688}"/>
                </a:ext>
              </a:extLst>
            </p:cNvPr>
            <p:cNvSpPr>
              <a:spLocks/>
            </p:cNvSpPr>
            <p:nvPr/>
          </p:nvSpPr>
          <p:spPr bwMode="auto">
            <a:xfrm>
              <a:off x="3463" y="2497"/>
              <a:ext cx="122" cy="126"/>
            </a:xfrm>
            <a:custGeom>
              <a:avLst/>
              <a:gdLst>
                <a:gd name="T0" fmla="*/ 51 w 122"/>
                <a:gd name="T1" fmla="*/ 29 h 126"/>
                <a:gd name="T2" fmla="*/ 69 w 122"/>
                <a:gd name="T3" fmla="*/ 0 h 126"/>
                <a:gd name="T4" fmla="*/ 81 w 122"/>
                <a:gd name="T5" fmla="*/ 8 h 126"/>
                <a:gd name="T6" fmla="*/ 88 w 122"/>
                <a:gd name="T7" fmla="*/ 13 h 126"/>
                <a:gd name="T8" fmla="*/ 100 w 122"/>
                <a:gd name="T9" fmla="*/ 15 h 126"/>
                <a:gd name="T10" fmla="*/ 122 w 122"/>
                <a:gd name="T11" fmla="*/ 35 h 126"/>
                <a:gd name="T12" fmla="*/ 114 w 122"/>
                <a:gd name="T13" fmla="*/ 48 h 126"/>
                <a:gd name="T14" fmla="*/ 102 w 122"/>
                <a:gd name="T15" fmla="*/ 62 h 126"/>
                <a:gd name="T16" fmla="*/ 96 w 122"/>
                <a:gd name="T17" fmla="*/ 64 h 126"/>
                <a:gd name="T18" fmla="*/ 84 w 122"/>
                <a:gd name="T19" fmla="*/ 68 h 126"/>
                <a:gd name="T20" fmla="*/ 86 w 122"/>
                <a:gd name="T21" fmla="*/ 77 h 126"/>
                <a:gd name="T22" fmla="*/ 88 w 122"/>
                <a:gd name="T23" fmla="*/ 87 h 126"/>
                <a:gd name="T24" fmla="*/ 79 w 122"/>
                <a:gd name="T25" fmla="*/ 89 h 126"/>
                <a:gd name="T26" fmla="*/ 71 w 122"/>
                <a:gd name="T27" fmla="*/ 95 h 126"/>
                <a:gd name="T28" fmla="*/ 67 w 122"/>
                <a:gd name="T29" fmla="*/ 101 h 126"/>
                <a:gd name="T30" fmla="*/ 67 w 122"/>
                <a:gd name="T31" fmla="*/ 107 h 126"/>
                <a:gd name="T32" fmla="*/ 53 w 122"/>
                <a:gd name="T33" fmla="*/ 108 h 126"/>
                <a:gd name="T34" fmla="*/ 51 w 122"/>
                <a:gd name="T35" fmla="*/ 114 h 126"/>
                <a:gd name="T36" fmla="*/ 45 w 122"/>
                <a:gd name="T37" fmla="*/ 124 h 126"/>
                <a:gd name="T38" fmla="*/ 26 w 122"/>
                <a:gd name="T39" fmla="*/ 122 h 126"/>
                <a:gd name="T40" fmla="*/ 16 w 122"/>
                <a:gd name="T41" fmla="*/ 126 h 126"/>
                <a:gd name="T42" fmla="*/ 0 w 122"/>
                <a:gd name="T43" fmla="*/ 91 h 126"/>
                <a:gd name="T44" fmla="*/ 12 w 122"/>
                <a:gd name="T45" fmla="*/ 81 h 126"/>
                <a:gd name="T46" fmla="*/ 47 w 122"/>
                <a:gd name="T47" fmla="*/ 70 h 126"/>
                <a:gd name="T48" fmla="*/ 55 w 122"/>
                <a:gd name="T49" fmla="*/ 52 h 126"/>
                <a:gd name="T50" fmla="*/ 55 w 122"/>
                <a:gd name="T51" fmla="*/ 39 h 126"/>
                <a:gd name="T52" fmla="*/ 51 w 122"/>
                <a:gd name="T53" fmla="*/ 29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2" h="126">
                  <a:moveTo>
                    <a:pt x="51" y="29"/>
                  </a:moveTo>
                  <a:lnTo>
                    <a:pt x="69" y="0"/>
                  </a:lnTo>
                  <a:lnTo>
                    <a:pt x="81" y="8"/>
                  </a:lnTo>
                  <a:lnTo>
                    <a:pt x="88" y="13"/>
                  </a:lnTo>
                  <a:lnTo>
                    <a:pt x="100" y="15"/>
                  </a:lnTo>
                  <a:lnTo>
                    <a:pt x="122" y="35"/>
                  </a:lnTo>
                  <a:lnTo>
                    <a:pt x="114" y="48"/>
                  </a:lnTo>
                  <a:lnTo>
                    <a:pt x="102" y="62"/>
                  </a:lnTo>
                  <a:lnTo>
                    <a:pt x="96" y="64"/>
                  </a:lnTo>
                  <a:lnTo>
                    <a:pt x="84" y="68"/>
                  </a:lnTo>
                  <a:lnTo>
                    <a:pt x="86" y="77"/>
                  </a:lnTo>
                  <a:lnTo>
                    <a:pt x="88" y="87"/>
                  </a:lnTo>
                  <a:lnTo>
                    <a:pt x="79" y="89"/>
                  </a:lnTo>
                  <a:lnTo>
                    <a:pt x="71" y="95"/>
                  </a:lnTo>
                  <a:lnTo>
                    <a:pt x="67" y="101"/>
                  </a:lnTo>
                  <a:lnTo>
                    <a:pt x="67" y="107"/>
                  </a:lnTo>
                  <a:lnTo>
                    <a:pt x="53" y="108"/>
                  </a:lnTo>
                  <a:lnTo>
                    <a:pt x="51" y="114"/>
                  </a:lnTo>
                  <a:lnTo>
                    <a:pt x="45" y="124"/>
                  </a:lnTo>
                  <a:lnTo>
                    <a:pt x="26" y="122"/>
                  </a:lnTo>
                  <a:lnTo>
                    <a:pt x="16" y="126"/>
                  </a:lnTo>
                  <a:lnTo>
                    <a:pt x="0" y="91"/>
                  </a:lnTo>
                  <a:lnTo>
                    <a:pt x="12" y="81"/>
                  </a:lnTo>
                  <a:lnTo>
                    <a:pt x="47" y="70"/>
                  </a:lnTo>
                  <a:lnTo>
                    <a:pt x="55" y="52"/>
                  </a:lnTo>
                  <a:lnTo>
                    <a:pt x="55" y="39"/>
                  </a:lnTo>
                  <a:lnTo>
                    <a:pt x="51" y="29"/>
                  </a:lnTo>
                  <a:close/>
                </a:path>
              </a:pathLst>
            </a:custGeom>
            <a:grpFill/>
            <a:ln w="9525">
              <a:solidFill>
                <a:schemeClr val="bg2"/>
              </a:solidFill>
              <a:round/>
              <a:headEnd/>
              <a:tailEnd/>
            </a:ln>
          </p:spPr>
          <p:txBody>
            <a:bodyPr/>
            <a:lstStyle/>
            <a:p>
              <a:pPr>
                <a:defRPr/>
              </a:pPr>
              <a:endParaRPr lang="en-GB" dirty="0"/>
            </a:p>
          </p:txBody>
        </p:sp>
        <p:sp>
          <p:nvSpPr>
            <p:cNvPr id="1462" name="Freeform 635">
              <a:extLst>
                <a:ext uri="{FF2B5EF4-FFF2-40B4-BE49-F238E27FC236}">
                  <a16:creationId xmlns:a16="http://schemas.microsoft.com/office/drawing/2014/main" id="{94BE82DF-ADED-49D0-9B4F-3D0E7D7B72FE}"/>
                </a:ext>
              </a:extLst>
            </p:cNvPr>
            <p:cNvSpPr>
              <a:spLocks/>
            </p:cNvSpPr>
            <p:nvPr/>
          </p:nvSpPr>
          <p:spPr bwMode="auto">
            <a:xfrm>
              <a:off x="3463" y="2497"/>
              <a:ext cx="122" cy="126"/>
            </a:xfrm>
            <a:custGeom>
              <a:avLst/>
              <a:gdLst>
                <a:gd name="T0" fmla="*/ 51 w 122"/>
                <a:gd name="T1" fmla="*/ 29 h 126"/>
                <a:gd name="T2" fmla="*/ 69 w 122"/>
                <a:gd name="T3" fmla="*/ 0 h 126"/>
                <a:gd name="T4" fmla="*/ 81 w 122"/>
                <a:gd name="T5" fmla="*/ 8 h 126"/>
                <a:gd name="T6" fmla="*/ 88 w 122"/>
                <a:gd name="T7" fmla="*/ 13 h 126"/>
                <a:gd name="T8" fmla="*/ 100 w 122"/>
                <a:gd name="T9" fmla="*/ 15 h 126"/>
                <a:gd name="T10" fmla="*/ 122 w 122"/>
                <a:gd name="T11" fmla="*/ 35 h 126"/>
                <a:gd name="T12" fmla="*/ 114 w 122"/>
                <a:gd name="T13" fmla="*/ 48 h 126"/>
                <a:gd name="T14" fmla="*/ 102 w 122"/>
                <a:gd name="T15" fmla="*/ 62 h 126"/>
                <a:gd name="T16" fmla="*/ 96 w 122"/>
                <a:gd name="T17" fmla="*/ 64 h 126"/>
                <a:gd name="T18" fmla="*/ 84 w 122"/>
                <a:gd name="T19" fmla="*/ 68 h 126"/>
                <a:gd name="T20" fmla="*/ 86 w 122"/>
                <a:gd name="T21" fmla="*/ 77 h 126"/>
                <a:gd name="T22" fmla="*/ 88 w 122"/>
                <a:gd name="T23" fmla="*/ 87 h 126"/>
                <a:gd name="T24" fmla="*/ 79 w 122"/>
                <a:gd name="T25" fmla="*/ 89 h 126"/>
                <a:gd name="T26" fmla="*/ 71 w 122"/>
                <a:gd name="T27" fmla="*/ 95 h 126"/>
                <a:gd name="T28" fmla="*/ 67 w 122"/>
                <a:gd name="T29" fmla="*/ 101 h 126"/>
                <a:gd name="T30" fmla="*/ 67 w 122"/>
                <a:gd name="T31" fmla="*/ 107 h 126"/>
                <a:gd name="T32" fmla="*/ 53 w 122"/>
                <a:gd name="T33" fmla="*/ 108 h 126"/>
                <a:gd name="T34" fmla="*/ 51 w 122"/>
                <a:gd name="T35" fmla="*/ 114 h 126"/>
                <a:gd name="T36" fmla="*/ 45 w 122"/>
                <a:gd name="T37" fmla="*/ 124 h 126"/>
                <a:gd name="T38" fmla="*/ 26 w 122"/>
                <a:gd name="T39" fmla="*/ 122 h 126"/>
                <a:gd name="T40" fmla="*/ 16 w 122"/>
                <a:gd name="T41" fmla="*/ 126 h 126"/>
                <a:gd name="T42" fmla="*/ 0 w 122"/>
                <a:gd name="T43" fmla="*/ 91 h 126"/>
                <a:gd name="T44" fmla="*/ 12 w 122"/>
                <a:gd name="T45" fmla="*/ 81 h 126"/>
                <a:gd name="T46" fmla="*/ 47 w 122"/>
                <a:gd name="T47" fmla="*/ 70 h 126"/>
                <a:gd name="T48" fmla="*/ 55 w 122"/>
                <a:gd name="T49" fmla="*/ 52 h 126"/>
                <a:gd name="T50" fmla="*/ 55 w 122"/>
                <a:gd name="T51" fmla="*/ 39 h 126"/>
                <a:gd name="T52" fmla="*/ 51 w 122"/>
                <a:gd name="T53" fmla="*/ 29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2" h="126">
                  <a:moveTo>
                    <a:pt x="51" y="29"/>
                  </a:moveTo>
                  <a:lnTo>
                    <a:pt x="69" y="0"/>
                  </a:lnTo>
                  <a:lnTo>
                    <a:pt x="81" y="8"/>
                  </a:lnTo>
                  <a:lnTo>
                    <a:pt x="88" y="13"/>
                  </a:lnTo>
                  <a:lnTo>
                    <a:pt x="100" y="15"/>
                  </a:lnTo>
                  <a:lnTo>
                    <a:pt x="122" y="35"/>
                  </a:lnTo>
                  <a:lnTo>
                    <a:pt x="114" y="48"/>
                  </a:lnTo>
                  <a:lnTo>
                    <a:pt x="102" y="62"/>
                  </a:lnTo>
                  <a:lnTo>
                    <a:pt x="96" y="64"/>
                  </a:lnTo>
                  <a:lnTo>
                    <a:pt x="84" y="68"/>
                  </a:lnTo>
                  <a:lnTo>
                    <a:pt x="86" y="77"/>
                  </a:lnTo>
                  <a:lnTo>
                    <a:pt x="88" y="87"/>
                  </a:lnTo>
                  <a:lnTo>
                    <a:pt x="79" y="89"/>
                  </a:lnTo>
                  <a:lnTo>
                    <a:pt x="71" y="95"/>
                  </a:lnTo>
                  <a:lnTo>
                    <a:pt x="67" y="101"/>
                  </a:lnTo>
                  <a:lnTo>
                    <a:pt x="67" y="107"/>
                  </a:lnTo>
                  <a:lnTo>
                    <a:pt x="53" y="108"/>
                  </a:lnTo>
                  <a:lnTo>
                    <a:pt x="51" y="114"/>
                  </a:lnTo>
                  <a:lnTo>
                    <a:pt x="45" y="124"/>
                  </a:lnTo>
                  <a:lnTo>
                    <a:pt x="26" y="122"/>
                  </a:lnTo>
                  <a:lnTo>
                    <a:pt x="16" y="126"/>
                  </a:lnTo>
                  <a:lnTo>
                    <a:pt x="0" y="91"/>
                  </a:lnTo>
                  <a:lnTo>
                    <a:pt x="12" y="81"/>
                  </a:lnTo>
                  <a:lnTo>
                    <a:pt x="47" y="70"/>
                  </a:lnTo>
                  <a:lnTo>
                    <a:pt x="55" y="52"/>
                  </a:lnTo>
                  <a:lnTo>
                    <a:pt x="55" y="39"/>
                  </a:lnTo>
                  <a:lnTo>
                    <a:pt x="51" y="29"/>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63" name="Yemen">
            <a:extLst>
              <a:ext uri="{FF2B5EF4-FFF2-40B4-BE49-F238E27FC236}">
                <a16:creationId xmlns:a16="http://schemas.microsoft.com/office/drawing/2014/main" id="{CADE9F3A-761B-4ACF-920C-94A955F4254D}"/>
              </a:ext>
            </a:extLst>
          </p:cNvPr>
          <p:cNvGrpSpPr>
            <a:grpSpLocks/>
          </p:cNvGrpSpPr>
          <p:nvPr/>
        </p:nvGrpSpPr>
        <p:grpSpPr bwMode="auto">
          <a:xfrm>
            <a:off x="7773403" y="3993288"/>
            <a:ext cx="218119" cy="143664"/>
            <a:chOff x="3321" y="2588"/>
            <a:chExt cx="158" cy="97"/>
          </a:xfrm>
          <a:solidFill>
            <a:schemeClr val="bg2"/>
          </a:solidFill>
        </p:grpSpPr>
        <p:sp>
          <p:nvSpPr>
            <p:cNvPr id="1464" name="Freeform 637">
              <a:extLst>
                <a:ext uri="{FF2B5EF4-FFF2-40B4-BE49-F238E27FC236}">
                  <a16:creationId xmlns:a16="http://schemas.microsoft.com/office/drawing/2014/main" id="{DB639C60-D1F2-417F-BA0C-43B3727E10F9}"/>
                </a:ext>
              </a:extLst>
            </p:cNvPr>
            <p:cNvSpPr>
              <a:spLocks/>
            </p:cNvSpPr>
            <p:nvPr/>
          </p:nvSpPr>
          <p:spPr bwMode="auto">
            <a:xfrm>
              <a:off x="3321" y="2588"/>
              <a:ext cx="158" cy="97"/>
            </a:xfrm>
            <a:custGeom>
              <a:avLst/>
              <a:gdLst>
                <a:gd name="T0" fmla="*/ 49 w 158"/>
                <a:gd name="T1" fmla="*/ 84 h 97"/>
                <a:gd name="T2" fmla="*/ 41 w 158"/>
                <a:gd name="T3" fmla="*/ 89 h 97"/>
                <a:gd name="T4" fmla="*/ 35 w 158"/>
                <a:gd name="T5" fmla="*/ 97 h 97"/>
                <a:gd name="T6" fmla="*/ 15 w 158"/>
                <a:gd name="T7" fmla="*/ 97 h 97"/>
                <a:gd name="T8" fmla="*/ 8 w 158"/>
                <a:gd name="T9" fmla="*/ 93 h 97"/>
                <a:gd name="T10" fmla="*/ 0 w 158"/>
                <a:gd name="T11" fmla="*/ 64 h 97"/>
                <a:gd name="T12" fmla="*/ 0 w 158"/>
                <a:gd name="T13" fmla="*/ 41 h 97"/>
                <a:gd name="T14" fmla="*/ 8 w 158"/>
                <a:gd name="T15" fmla="*/ 23 h 97"/>
                <a:gd name="T16" fmla="*/ 41 w 158"/>
                <a:gd name="T17" fmla="*/ 22 h 97"/>
                <a:gd name="T18" fmla="*/ 70 w 158"/>
                <a:gd name="T19" fmla="*/ 27 h 97"/>
                <a:gd name="T20" fmla="*/ 96 w 158"/>
                <a:gd name="T21" fmla="*/ 4 h 97"/>
                <a:gd name="T22" fmla="*/ 125 w 158"/>
                <a:gd name="T23" fmla="*/ 0 h 97"/>
                <a:gd name="T24" fmla="*/ 142 w 158"/>
                <a:gd name="T25" fmla="*/ 0 h 97"/>
                <a:gd name="T26" fmla="*/ 158 w 158"/>
                <a:gd name="T27" fmla="*/ 35 h 97"/>
                <a:gd name="T28" fmla="*/ 146 w 158"/>
                <a:gd name="T29" fmla="*/ 41 h 97"/>
                <a:gd name="T30" fmla="*/ 139 w 158"/>
                <a:gd name="T31" fmla="*/ 47 h 97"/>
                <a:gd name="T32" fmla="*/ 139 w 158"/>
                <a:gd name="T33" fmla="*/ 54 h 97"/>
                <a:gd name="T34" fmla="*/ 133 w 158"/>
                <a:gd name="T35" fmla="*/ 58 h 97"/>
                <a:gd name="T36" fmla="*/ 111 w 158"/>
                <a:gd name="T37" fmla="*/ 64 h 97"/>
                <a:gd name="T38" fmla="*/ 101 w 158"/>
                <a:gd name="T39" fmla="*/ 66 h 97"/>
                <a:gd name="T40" fmla="*/ 94 w 158"/>
                <a:gd name="T41" fmla="*/ 78 h 97"/>
                <a:gd name="T42" fmla="*/ 76 w 158"/>
                <a:gd name="T43" fmla="*/ 76 h 97"/>
                <a:gd name="T44" fmla="*/ 68 w 158"/>
                <a:gd name="T45" fmla="*/ 85 h 97"/>
                <a:gd name="T46" fmla="*/ 55 w 158"/>
                <a:gd name="T47" fmla="*/ 85 h 97"/>
                <a:gd name="T48" fmla="*/ 49 w 158"/>
                <a:gd name="T49" fmla="*/ 8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8" h="97">
                  <a:moveTo>
                    <a:pt x="49" y="84"/>
                  </a:moveTo>
                  <a:lnTo>
                    <a:pt x="41" y="89"/>
                  </a:lnTo>
                  <a:lnTo>
                    <a:pt x="35" y="97"/>
                  </a:lnTo>
                  <a:lnTo>
                    <a:pt x="15" y="97"/>
                  </a:lnTo>
                  <a:lnTo>
                    <a:pt x="8" y="93"/>
                  </a:lnTo>
                  <a:lnTo>
                    <a:pt x="0" y="64"/>
                  </a:lnTo>
                  <a:lnTo>
                    <a:pt x="0" y="41"/>
                  </a:lnTo>
                  <a:lnTo>
                    <a:pt x="8" y="23"/>
                  </a:lnTo>
                  <a:lnTo>
                    <a:pt x="41" y="22"/>
                  </a:lnTo>
                  <a:lnTo>
                    <a:pt x="70" y="27"/>
                  </a:lnTo>
                  <a:lnTo>
                    <a:pt x="96" y="4"/>
                  </a:lnTo>
                  <a:lnTo>
                    <a:pt x="125" y="0"/>
                  </a:lnTo>
                  <a:lnTo>
                    <a:pt x="142" y="0"/>
                  </a:lnTo>
                  <a:lnTo>
                    <a:pt x="158" y="35"/>
                  </a:lnTo>
                  <a:lnTo>
                    <a:pt x="146" y="41"/>
                  </a:lnTo>
                  <a:lnTo>
                    <a:pt x="139" y="47"/>
                  </a:lnTo>
                  <a:lnTo>
                    <a:pt x="139" y="54"/>
                  </a:lnTo>
                  <a:lnTo>
                    <a:pt x="133" y="58"/>
                  </a:lnTo>
                  <a:lnTo>
                    <a:pt x="111" y="64"/>
                  </a:lnTo>
                  <a:lnTo>
                    <a:pt x="101" y="66"/>
                  </a:lnTo>
                  <a:lnTo>
                    <a:pt x="94" y="78"/>
                  </a:lnTo>
                  <a:lnTo>
                    <a:pt x="76" y="76"/>
                  </a:lnTo>
                  <a:lnTo>
                    <a:pt x="68" y="85"/>
                  </a:lnTo>
                  <a:lnTo>
                    <a:pt x="55" y="85"/>
                  </a:lnTo>
                  <a:lnTo>
                    <a:pt x="49" y="84"/>
                  </a:lnTo>
                  <a:close/>
                </a:path>
              </a:pathLst>
            </a:custGeom>
            <a:grpFill/>
            <a:ln w="9525">
              <a:solidFill>
                <a:schemeClr val="bg2"/>
              </a:solidFill>
              <a:round/>
              <a:headEnd/>
              <a:tailEnd/>
            </a:ln>
          </p:spPr>
          <p:txBody>
            <a:bodyPr/>
            <a:lstStyle/>
            <a:p>
              <a:pPr>
                <a:defRPr/>
              </a:pPr>
              <a:endParaRPr lang="en-GB" dirty="0"/>
            </a:p>
          </p:txBody>
        </p:sp>
        <p:sp>
          <p:nvSpPr>
            <p:cNvPr id="1465" name="Freeform 638">
              <a:extLst>
                <a:ext uri="{FF2B5EF4-FFF2-40B4-BE49-F238E27FC236}">
                  <a16:creationId xmlns:a16="http://schemas.microsoft.com/office/drawing/2014/main" id="{D1B4836C-A49C-4168-98D0-460AF1375D6B}"/>
                </a:ext>
              </a:extLst>
            </p:cNvPr>
            <p:cNvSpPr>
              <a:spLocks/>
            </p:cNvSpPr>
            <p:nvPr/>
          </p:nvSpPr>
          <p:spPr bwMode="auto">
            <a:xfrm>
              <a:off x="3321" y="2588"/>
              <a:ext cx="158" cy="97"/>
            </a:xfrm>
            <a:custGeom>
              <a:avLst/>
              <a:gdLst>
                <a:gd name="T0" fmla="*/ 49 w 158"/>
                <a:gd name="T1" fmla="*/ 84 h 97"/>
                <a:gd name="T2" fmla="*/ 41 w 158"/>
                <a:gd name="T3" fmla="*/ 89 h 97"/>
                <a:gd name="T4" fmla="*/ 35 w 158"/>
                <a:gd name="T5" fmla="*/ 97 h 97"/>
                <a:gd name="T6" fmla="*/ 15 w 158"/>
                <a:gd name="T7" fmla="*/ 97 h 97"/>
                <a:gd name="T8" fmla="*/ 8 w 158"/>
                <a:gd name="T9" fmla="*/ 93 h 97"/>
                <a:gd name="T10" fmla="*/ 0 w 158"/>
                <a:gd name="T11" fmla="*/ 64 h 97"/>
                <a:gd name="T12" fmla="*/ 0 w 158"/>
                <a:gd name="T13" fmla="*/ 41 h 97"/>
                <a:gd name="T14" fmla="*/ 8 w 158"/>
                <a:gd name="T15" fmla="*/ 23 h 97"/>
                <a:gd name="T16" fmla="*/ 41 w 158"/>
                <a:gd name="T17" fmla="*/ 22 h 97"/>
                <a:gd name="T18" fmla="*/ 70 w 158"/>
                <a:gd name="T19" fmla="*/ 27 h 97"/>
                <a:gd name="T20" fmla="*/ 96 w 158"/>
                <a:gd name="T21" fmla="*/ 4 h 97"/>
                <a:gd name="T22" fmla="*/ 125 w 158"/>
                <a:gd name="T23" fmla="*/ 0 h 97"/>
                <a:gd name="T24" fmla="*/ 142 w 158"/>
                <a:gd name="T25" fmla="*/ 0 h 97"/>
                <a:gd name="T26" fmla="*/ 158 w 158"/>
                <a:gd name="T27" fmla="*/ 35 h 97"/>
                <a:gd name="T28" fmla="*/ 146 w 158"/>
                <a:gd name="T29" fmla="*/ 41 h 97"/>
                <a:gd name="T30" fmla="*/ 139 w 158"/>
                <a:gd name="T31" fmla="*/ 47 h 97"/>
                <a:gd name="T32" fmla="*/ 139 w 158"/>
                <a:gd name="T33" fmla="*/ 54 h 97"/>
                <a:gd name="T34" fmla="*/ 133 w 158"/>
                <a:gd name="T35" fmla="*/ 58 h 97"/>
                <a:gd name="T36" fmla="*/ 111 w 158"/>
                <a:gd name="T37" fmla="*/ 64 h 97"/>
                <a:gd name="T38" fmla="*/ 101 w 158"/>
                <a:gd name="T39" fmla="*/ 66 h 97"/>
                <a:gd name="T40" fmla="*/ 94 w 158"/>
                <a:gd name="T41" fmla="*/ 78 h 97"/>
                <a:gd name="T42" fmla="*/ 76 w 158"/>
                <a:gd name="T43" fmla="*/ 76 h 97"/>
                <a:gd name="T44" fmla="*/ 68 w 158"/>
                <a:gd name="T45" fmla="*/ 85 h 97"/>
                <a:gd name="T46" fmla="*/ 55 w 158"/>
                <a:gd name="T47" fmla="*/ 85 h 97"/>
                <a:gd name="T48" fmla="*/ 49 w 158"/>
                <a:gd name="T49" fmla="*/ 84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8" h="97">
                  <a:moveTo>
                    <a:pt x="49" y="84"/>
                  </a:moveTo>
                  <a:lnTo>
                    <a:pt x="41" y="89"/>
                  </a:lnTo>
                  <a:lnTo>
                    <a:pt x="35" y="97"/>
                  </a:lnTo>
                  <a:lnTo>
                    <a:pt x="15" y="97"/>
                  </a:lnTo>
                  <a:lnTo>
                    <a:pt x="8" y="93"/>
                  </a:lnTo>
                  <a:lnTo>
                    <a:pt x="0" y="64"/>
                  </a:lnTo>
                  <a:lnTo>
                    <a:pt x="0" y="41"/>
                  </a:lnTo>
                  <a:lnTo>
                    <a:pt x="8" y="23"/>
                  </a:lnTo>
                  <a:lnTo>
                    <a:pt x="41" y="22"/>
                  </a:lnTo>
                  <a:lnTo>
                    <a:pt x="70" y="27"/>
                  </a:lnTo>
                  <a:lnTo>
                    <a:pt x="96" y="4"/>
                  </a:lnTo>
                  <a:lnTo>
                    <a:pt x="125" y="0"/>
                  </a:lnTo>
                  <a:lnTo>
                    <a:pt x="142" y="0"/>
                  </a:lnTo>
                  <a:lnTo>
                    <a:pt x="158" y="35"/>
                  </a:lnTo>
                  <a:lnTo>
                    <a:pt x="146" y="41"/>
                  </a:lnTo>
                  <a:lnTo>
                    <a:pt x="139" y="47"/>
                  </a:lnTo>
                  <a:lnTo>
                    <a:pt x="139" y="54"/>
                  </a:lnTo>
                  <a:lnTo>
                    <a:pt x="133" y="58"/>
                  </a:lnTo>
                  <a:lnTo>
                    <a:pt x="111" y="64"/>
                  </a:lnTo>
                  <a:lnTo>
                    <a:pt x="101" y="66"/>
                  </a:lnTo>
                  <a:lnTo>
                    <a:pt x="94" y="78"/>
                  </a:lnTo>
                  <a:lnTo>
                    <a:pt x="76" y="76"/>
                  </a:lnTo>
                  <a:lnTo>
                    <a:pt x="68" y="85"/>
                  </a:lnTo>
                  <a:lnTo>
                    <a:pt x="55" y="85"/>
                  </a:lnTo>
                  <a:lnTo>
                    <a:pt x="49" y="84"/>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66" name="Afghanistan">
            <a:extLst>
              <a:ext uri="{FF2B5EF4-FFF2-40B4-BE49-F238E27FC236}">
                <a16:creationId xmlns:a16="http://schemas.microsoft.com/office/drawing/2014/main" id="{03A01339-4D97-4AFE-BF0B-AD72E823259C}"/>
              </a:ext>
            </a:extLst>
          </p:cNvPr>
          <p:cNvGrpSpPr>
            <a:grpSpLocks/>
          </p:cNvGrpSpPr>
          <p:nvPr/>
        </p:nvGrpSpPr>
        <p:grpSpPr bwMode="auto">
          <a:xfrm>
            <a:off x="8153039" y="3501574"/>
            <a:ext cx="305090" cy="234009"/>
            <a:chOff x="3596" y="2256"/>
            <a:chExt cx="221" cy="158"/>
          </a:xfrm>
          <a:solidFill>
            <a:schemeClr val="bg2"/>
          </a:solidFill>
        </p:grpSpPr>
        <p:sp>
          <p:nvSpPr>
            <p:cNvPr id="1467" name="Freeform 640">
              <a:extLst>
                <a:ext uri="{FF2B5EF4-FFF2-40B4-BE49-F238E27FC236}">
                  <a16:creationId xmlns:a16="http://schemas.microsoft.com/office/drawing/2014/main" id="{C7FD0A90-2B21-40FC-960B-F7CD988DCBD8}"/>
                </a:ext>
              </a:extLst>
            </p:cNvPr>
            <p:cNvSpPr>
              <a:spLocks/>
            </p:cNvSpPr>
            <p:nvPr/>
          </p:nvSpPr>
          <p:spPr bwMode="auto">
            <a:xfrm>
              <a:off x="3596" y="2256"/>
              <a:ext cx="221" cy="158"/>
            </a:xfrm>
            <a:custGeom>
              <a:avLst/>
              <a:gdLst>
                <a:gd name="T0" fmla="*/ 12 w 221"/>
                <a:gd name="T1" fmla="*/ 55 h 158"/>
                <a:gd name="T2" fmla="*/ 24 w 221"/>
                <a:gd name="T3" fmla="*/ 55 h 158"/>
                <a:gd name="T4" fmla="*/ 33 w 221"/>
                <a:gd name="T5" fmla="*/ 59 h 158"/>
                <a:gd name="T6" fmla="*/ 43 w 221"/>
                <a:gd name="T7" fmla="*/ 47 h 158"/>
                <a:gd name="T8" fmla="*/ 55 w 221"/>
                <a:gd name="T9" fmla="*/ 43 h 158"/>
                <a:gd name="T10" fmla="*/ 67 w 221"/>
                <a:gd name="T11" fmla="*/ 25 h 158"/>
                <a:gd name="T12" fmla="*/ 82 w 221"/>
                <a:gd name="T13" fmla="*/ 20 h 158"/>
                <a:gd name="T14" fmla="*/ 94 w 221"/>
                <a:gd name="T15" fmla="*/ 20 h 158"/>
                <a:gd name="T16" fmla="*/ 114 w 221"/>
                <a:gd name="T17" fmla="*/ 25 h 158"/>
                <a:gd name="T18" fmla="*/ 123 w 221"/>
                <a:gd name="T19" fmla="*/ 29 h 158"/>
                <a:gd name="T20" fmla="*/ 143 w 221"/>
                <a:gd name="T21" fmla="*/ 18 h 158"/>
                <a:gd name="T22" fmla="*/ 151 w 221"/>
                <a:gd name="T23" fmla="*/ 16 h 158"/>
                <a:gd name="T24" fmla="*/ 160 w 221"/>
                <a:gd name="T25" fmla="*/ 0 h 158"/>
                <a:gd name="T26" fmla="*/ 168 w 221"/>
                <a:gd name="T27" fmla="*/ 6 h 158"/>
                <a:gd name="T28" fmla="*/ 170 w 221"/>
                <a:gd name="T29" fmla="*/ 18 h 158"/>
                <a:gd name="T30" fmla="*/ 168 w 221"/>
                <a:gd name="T31" fmla="*/ 25 h 158"/>
                <a:gd name="T32" fmla="*/ 168 w 221"/>
                <a:gd name="T33" fmla="*/ 31 h 158"/>
                <a:gd name="T34" fmla="*/ 178 w 221"/>
                <a:gd name="T35" fmla="*/ 29 h 158"/>
                <a:gd name="T36" fmla="*/ 186 w 221"/>
                <a:gd name="T37" fmla="*/ 25 h 158"/>
                <a:gd name="T38" fmla="*/ 194 w 221"/>
                <a:gd name="T39" fmla="*/ 20 h 158"/>
                <a:gd name="T40" fmla="*/ 221 w 221"/>
                <a:gd name="T41" fmla="*/ 20 h 158"/>
                <a:gd name="T42" fmla="*/ 221 w 221"/>
                <a:gd name="T43" fmla="*/ 27 h 158"/>
                <a:gd name="T44" fmla="*/ 209 w 221"/>
                <a:gd name="T45" fmla="*/ 29 h 158"/>
                <a:gd name="T46" fmla="*/ 194 w 221"/>
                <a:gd name="T47" fmla="*/ 29 h 158"/>
                <a:gd name="T48" fmla="*/ 186 w 221"/>
                <a:gd name="T49" fmla="*/ 29 h 158"/>
                <a:gd name="T50" fmla="*/ 182 w 221"/>
                <a:gd name="T51" fmla="*/ 31 h 158"/>
                <a:gd name="T52" fmla="*/ 170 w 221"/>
                <a:gd name="T53" fmla="*/ 39 h 158"/>
                <a:gd name="T54" fmla="*/ 164 w 221"/>
                <a:gd name="T55" fmla="*/ 45 h 158"/>
                <a:gd name="T56" fmla="*/ 168 w 221"/>
                <a:gd name="T57" fmla="*/ 51 h 158"/>
                <a:gd name="T58" fmla="*/ 170 w 221"/>
                <a:gd name="T59" fmla="*/ 57 h 158"/>
                <a:gd name="T60" fmla="*/ 168 w 221"/>
                <a:gd name="T61" fmla="*/ 66 h 158"/>
                <a:gd name="T62" fmla="*/ 164 w 221"/>
                <a:gd name="T63" fmla="*/ 76 h 158"/>
                <a:gd name="T64" fmla="*/ 149 w 221"/>
                <a:gd name="T65" fmla="*/ 82 h 158"/>
                <a:gd name="T66" fmla="*/ 145 w 221"/>
                <a:gd name="T67" fmla="*/ 94 h 158"/>
                <a:gd name="T68" fmla="*/ 139 w 221"/>
                <a:gd name="T69" fmla="*/ 97 h 158"/>
                <a:gd name="T70" fmla="*/ 135 w 221"/>
                <a:gd name="T71" fmla="*/ 107 h 158"/>
                <a:gd name="T72" fmla="*/ 135 w 221"/>
                <a:gd name="T73" fmla="*/ 121 h 158"/>
                <a:gd name="T74" fmla="*/ 112 w 221"/>
                <a:gd name="T75" fmla="*/ 121 h 158"/>
                <a:gd name="T76" fmla="*/ 108 w 221"/>
                <a:gd name="T77" fmla="*/ 129 h 158"/>
                <a:gd name="T78" fmla="*/ 92 w 221"/>
                <a:gd name="T79" fmla="*/ 129 h 158"/>
                <a:gd name="T80" fmla="*/ 88 w 221"/>
                <a:gd name="T81" fmla="*/ 135 h 158"/>
                <a:gd name="T82" fmla="*/ 86 w 221"/>
                <a:gd name="T83" fmla="*/ 152 h 158"/>
                <a:gd name="T84" fmla="*/ 76 w 221"/>
                <a:gd name="T85" fmla="*/ 154 h 158"/>
                <a:gd name="T86" fmla="*/ 41 w 221"/>
                <a:gd name="T87" fmla="*/ 158 h 158"/>
                <a:gd name="T88" fmla="*/ 24 w 221"/>
                <a:gd name="T89" fmla="*/ 158 h 158"/>
                <a:gd name="T90" fmla="*/ 18 w 221"/>
                <a:gd name="T91" fmla="*/ 152 h 158"/>
                <a:gd name="T92" fmla="*/ 8 w 221"/>
                <a:gd name="T93" fmla="*/ 156 h 158"/>
                <a:gd name="T94" fmla="*/ 4 w 221"/>
                <a:gd name="T95" fmla="*/ 150 h 158"/>
                <a:gd name="T96" fmla="*/ 18 w 221"/>
                <a:gd name="T97" fmla="*/ 136 h 158"/>
                <a:gd name="T98" fmla="*/ 20 w 221"/>
                <a:gd name="T99" fmla="*/ 125 h 158"/>
                <a:gd name="T100" fmla="*/ 6 w 221"/>
                <a:gd name="T101" fmla="*/ 125 h 158"/>
                <a:gd name="T102" fmla="*/ 4 w 221"/>
                <a:gd name="T103" fmla="*/ 111 h 158"/>
                <a:gd name="T104" fmla="*/ 0 w 221"/>
                <a:gd name="T105" fmla="*/ 101 h 158"/>
                <a:gd name="T106" fmla="*/ 2 w 221"/>
                <a:gd name="T107" fmla="*/ 74 h 158"/>
                <a:gd name="T108" fmla="*/ 12 w 221"/>
                <a:gd name="T109" fmla="*/ 55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1" h="158">
                  <a:moveTo>
                    <a:pt x="12" y="55"/>
                  </a:moveTo>
                  <a:lnTo>
                    <a:pt x="24" y="55"/>
                  </a:lnTo>
                  <a:lnTo>
                    <a:pt x="33" y="59"/>
                  </a:lnTo>
                  <a:lnTo>
                    <a:pt x="43" y="47"/>
                  </a:lnTo>
                  <a:lnTo>
                    <a:pt x="55" y="43"/>
                  </a:lnTo>
                  <a:lnTo>
                    <a:pt x="67" y="25"/>
                  </a:lnTo>
                  <a:lnTo>
                    <a:pt x="82" y="20"/>
                  </a:lnTo>
                  <a:lnTo>
                    <a:pt x="94" y="20"/>
                  </a:lnTo>
                  <a:lnTo>
                    <a:pt x="114" y="25"/>
                  </a:lnTo>
                  <a:lnTo>
                    <a:pt x="123" y="29"/>
                  </a:lnTo>
                  <a:lnTo>
                    <a:pt x="143" y="18"/>
                  </a:lnTo>
                  <a:lnTo>
                    <a:pt x="151" y="16"/>
                  </a:lnTo>
                  <a:lnTo>
                    <a:pt x="160" y="0"/>
                  </a:lnTo>
                  <a:lnTo>
                    <a:pt x="168" y="6"/>
                  </a:lnTo>
                  <a:lnTo>
                    <a:pt x="170" y="18"/>
                  </a:lnTo>
                  <a:lnTo>
                    <a:pt x="168" y="25"/>
                  </a:lnTo>
                  <a:lnTo>
                    <a:pt x="168" y="31"/>
                  </a:lnTo>
                  <a:lnTo>
                    <a:pt x="178" y="29"/>
                  </a:lnTo>
                  <a:lnTo>
                    <a:pt x="186" y="25"/>
                  </a:lnTo>
                  <a:lnTo>
                    <a:pt x="194" y="20"/>
                  </a:lnTo>
                  <a:lnTo>
                    <a:pt x="221" y="20"/>
                  </a:lnTo>
                  <a:lnTo>
                    <a:pt x="221" y="27"/>
                  </a:lnTo>
                  <a:lnTo>
                    <a:pt x="209" y="29"/>
                  </a:lnTo>
                  <a:lnTo>
                    <a:pt x="194" y="29"/>
                  </a:lnTo>
                  <a:lnTo>
                    <a:pt x="186" y="29"/>
                  </a:lnTo>
                  <a:lnTo>
                    <a:pt x="182" y="31"/>
                  </a:lnTo>
                  <a:lnTo>
                    <a:pt x="170" y="39"/>
                  </a:lnTo>
                  <a:lnTo>
                    <a:pt x="164" y="45"/>
                  </a:lnTo>
                  <a:lnTo>
                    <a:pt x="168" y="51"/>
                  </a:lnTo>
                  <a:lnTo>
                    <a:pt x="170" y="57"/>
                  </a:lnTo>
                  <a:lnTo>
                    <a:pt x="168" y="66"/>
                  </a:lnTo>
                  <a:lnTo>
                    <a:pt x="164" y="76"/>
                  </a:lnTo>
                  <a:lnTo>
                    <a:pt x="149" y="82"/>
                  </a:lnTo>
                  <a:lnTo>
                    <a:pt x="145" y="94"/>
                  </a:lnTo>
                  <a:lnTo>
                    <a:pt x="139" y="97"/>
                  </a:lnTo>
                  <a:lnTo>
                    <a:pt x="135" y="107"/>
                  </a:lnTo>
                  <a:lnTo>
                    <a:pt x="135" y="121"/>
                  </a:lnTo>
                  <a:lnTo>
                    <a:pt x="112" y="121"/>
                  </a:lnTo>
                  <a:lnTo>
                    <a:pt x="108" y="129"/>
                  </a:lnTo>
                  <a:lnTo>
                    <a:pt x="92" y="129"/>
                  </a:lnTo>
                  <a:lnTo>
                    <a:pt x="88" y="135"/>
                  </a:lnTo>
                  <a:lnTo>
                    <a:pt x="86" y="152"/>
                  </a:lnTo>
                  <a:lnTo>
                    <a:pt x="76" y="154"/>
                  </a:lnTo>
                  <a:lnTo>
                    <a:pt x="41" y="158"/>
                  </a:lnTo>
                  <a:lnTo>
                    <a:pt x="24" y="158"/>
                  </a:lnTo>
                  <a:lnTo>
                    <a:pt x="18" y="152"/>
                  </a:lnTo>
                  <a:lnTo>
                    <a:pt x="8" y="156"/>
                  </a:lnTo>
                  <a:lnTo>
                    <a:pt x="4" y="150"/>
                  </a:lnTo>
                  <a:lnTo>
                    <a:pt x="18" y="136"/>
                  </a:lnTo>
                  <a:lnTo>
                    <a:pt x="20" y="125"/>
                  </a:lnTo>
                  <a:lnTo>
                    <a:pt x="6" y="125"/>
                  </a:lnTo>
                  <a:lnTo>
                    <a:pt x="4" y="111"/>
                  </a:lnTo>
                  <a:lnTo>
                    <a:pt x="0" y="101"/>
                  </a:lnTo>
                  <a:lnTo>
                    <a:pt x="2" y="74"/>
                  </a:lnTo>
                  <a:lnTo>
                    <a:pt x="12" y="55"/>
                  </a:lnTo>
                  <a:close/>
                </a:path>
              </a:pathLst>
            </a:custGeom>
            <a:grpFill/>
            <a:ln w="9525">
              <a:solidFill>
                <a:schemeClr val="bg2"/>
              </a:solidFill>
              <a:round/>
              <a:headEnd/>
              <a:tailEnd/>
            </a:ln>
          </p:spPr>
          <p:txBody>
            <a:bodyPr/>
            <a:lstStyle/>
            <a:p>
              <a:pPr>
                <a:defRPr/>
              </a:pPr>
              <a:endParaRPr lang="en-GB" dirty="0"/>
            </a:p>
          </p:txBody>
        </p:sp>
        <p:sp>
          <p:nvSpPr>
            <p:cNvPr id="1468" name="Freeform 641">
              <a:extLst>
                <a:ext uri="{FF2B5EF4-FFF2-40B4-BE49-F238E27FC236}">
                  <a16:creationId xmlns:a16="http://schemas.microsoft.com/office/drawing/2014/main" id="{DD95BE24-E011-45E0-8B29-DAB3EDD8BB33}"/>
                </a:ext>
              </a:extLst>
            </p:cNvPr>
            <p:cNvSpPr>
              <a:spLocks/>
            </p:cNvSpPr>
            <p:nvPr/>
          </p:nvSpPr>
          <p:spPr bwMode="auto">
            <a:xfrm>
              <a:off x="3596" y="2256"/>
              <a:ext cx="221" cy="158"/>
            </a:xfrm>
            <a:custGeom>
              <a:avLst/>
              <a:gdLst>
                <a:gd name="T0" fmla="*/ 12 w 221"/>
                <a:gd name="T1" fmla="*/ 55 h 158"/>
                <a:gd name="T2" fmla="*/ 24 w 221"/>
                <a:gd name="T3" fmla="*/ 55 h 158"/>
                <a:gd name="T4" fmla="*/ 33 w 221"/>
                <a:gd name="T5" fmla="*/ 59 h 158"/>
                <a:gd name="T6" fmla="*/ 43 w 221"/>
                <a:gd name="T7" fmla="*/ 47 h 158"/>
                <a:gd name="T8" fmla="*/ 55 w 221"/>
                <a:gd name="T9" fmla="*/ 43 h 158"/>
                <a:gd name="T10" fmla="*/ 67 w 221"/>
                <a:gd name="T11" fmla="*/ 25 h 158"/>
                <a:gd name="T12" fmla="*/ 82 w 221"/>
                <a:gd name="T13" fmla="*/ 20 h 158"/>
                <a:gd name="T14" fmla="*/ 94 w 221"/>
                <a:gd name="T15" fmla="*/ 20 h 158"/>
                <a:gd name="T16" fmla="*/ 114 w 221"/>
                <a:gd name="T17" fmla="*/ 25 h 158"/>
                <a:gd name="T18" fmla="*/ 123 w 221"/>
                <a:gd name="T19" fmla="*/ 29 h 158"/>
                <a:gd name="T20" fmla="*/ 143 w 221"/>
                <a:gd name="T21" fmla="*/ 18 h 158"/>
                <a:gd name="T22" fmla="*/ 151 w 221"/>
                <a:gd name="T23" fmla="*/ 16 h 158"/>
                <a:gd name="T24" fmla="*/ 160 w 221"/>
                <a:gd name="T25" fmla="*/ 0 h 158"/>
                <a:gd name="T26" fmla="*/ 168 w 221"/>
                <a:gd name="T27" fmla="*/ 6 h 158"/>
                <a:gd name="T28" fmla="*/ 170 w 221"/>
                <a:gd name="T29" fmla="*/ 18 h 158"/>
                <a:gd name="T30" fmla="*/ 168 w 221"/>
                <a:gd name="T31" fmla="*/ 25 h 158"/>
                <a:gd name="T32" fmla="*/ 168 w 221"/>
                <a:gd name="T33" fmla="*/ 31 h 158"/>
                <a:gd name="T34" fmla="*/ 178 w 221"/>
                <a:gd name="T35" fmla="*/ 29 h 158"/>
                <a:gd name="T36" fmla="*/ 186 w 221"/>
                <a:gd name="T37" fmla="*/ 25 h 158"/>
                <a:gd name="T38" fmla="*/ 194 w 221"/>
                <a:gd name="T39" fmla="*/ 20 h 158"/>
                <a:gd name="T40" fmla="*/ 221 w 221"/>
                <a:gd name="T41" fmla="*/ 20 h 158"/>
                <a:gd name="T42" fmla="*/ 221 w 221"/>
                <a:gd name="T43" fmla="*/ 27 h 158"/>
                <a:gd name="T44" fmla="*/ 209 w 221"/>
                <a:gd name="T45" fmla="*/ 29 h 158"/>
                <a:gd name="T46" fmla="*/ 194 w 221"/>
                <a:gd name="T47" fmla="*/ 29 h 158"/>
                <a:gd name="T48" fmla="*/ 186 w 221"/>
                <a:gd name="T49" fmla="*/ 29 h 158"/>
                <a:gd name="T50" fmla="*/ 182 w 221"/>
                <a:gd name="T51" fmla="*/ 31 h 158"/>
                <a:gd name="T52" fmla="*/ 170 w 221"/>
                <a:gd name="T53" fmla="*/ 39 h 158"/>
                <a:gd name="T54" fmla="*/ 164 w 221"/>
                <a:gd name="T55" fmla="*/ 45 h 158"/>
                <a:gd name="T56" fmla="*/ 168 w 221"/>
                <a:gd name="T57" fmla="*/ 51 h 158"/>
                <a:gd name="T58" fmla="*/ 170 w 221"/>
                <a:gd name="T59" fmla="*/ 57 h 158"/>
                <a:gd name="T60" fmla="*/ 168 w 221"/>
                <a:gd name="T61" fmla="*/ 66 h 158"/>
                <a:gd name="T62" fmla="*/ 164 w 221"/>
                <a:gd name="T63" fmla="*/ 76 h 158"/>
                <a:gd name="T64" fmla="*/ 149 w 221"/>
                <a:gd name="T65" fmla="*/ 82 h 158"/>
                <a:gd name="T66" fmla="*/ 145 w 221"/>
                <a:gd name="T67" fmla="*/ 94 h 158"/>
                <a:gd name="T68" fmla="*/ 139 w 221"/>
                <a:gd name="T69" fmla="*/ 97 h 158"/>
                <a:gd name="T70" fmla="*/ 135 w 221"/>
                <a:gd name="T71" fmla="*/ 107 h 158"/>
                <a:gd name="T72" fmla="*/ 135 w 221"/>
                <a:gd name="T73" fmla="*/ 121 h 158"/>
                <a:gd name="T74" fmla="*/ 112 w 221"/>
                <a:gd name="T75" fmla="*/ 121 h 158"/>
                <a:gd name="T76" fmla="*/ 108 w 221"/>
                <a:gd name="T77" fmla="*/ 129 h 158"/>
                <a:gd name="T78" fmla="*/ 92 w 221"/>
                <a:gd name="T79" fmla="*/ 129 h 158"/>
                <a:gd name="T80" fmla="*/ 88 w 221"/>
                <a:gd name="T81" fmla="*/ 135 h 158"/>
                <a:gd name="T82" fmla="*/ 86 w 221"/>
                <a:gd name="T83" fmla="*/ 152 h 158"/>
                <a:gd name="T84" fmla="*/ 76 w 221"/>
                <a:gd name="T85" fmla="*/ 154 h 158"/>
                <a:gd name="T86" fmla="*/ 41 w 221"/>
                <a:gd name="T87" fmla="*/ 158 h 158"/>
                <a:gd name="T88" fmla="*/ 24 w 221"/>
                <a:gd name="T89" fmla="*/ 158 h 158"/>
                <a:gd name="T90" fmla="*/ 18 w 221"/>
                <a:gd name="T91" fmla="*/ 152 h 158"/>
                <a:gd name="T92" fmla="*/ 8 w 221"/>
                <a:gd name="T93" fmla="*/ 156 h 158"/>
                <a:gd name="T94" fmla="*/ 4 w 221"/>
                <a:gd name="T95" fmla="*/ 150 h 158"/>
                <a:gd name="T96" fmla="*/ 18 w 221"/>
                <a:gd name="T97" fmla="*/ 136 h 158"/>
                <a:gd name="T98" fmla="*/ 20 w 221"/>
                <a:gd name="T99" fmla="*/ 125 h 158"/>
                <a:gd name="T100" fmla="*/ 6 w 221"/>
                <a:gd name="T101" fmla="*/ 125 h 158"/>
                <a:gd name="T102" fmla="*/ 4 w 221"/>
                <a:gd name="T103" fmla="*/ 111 h 158"/>
                <a:gd name="T104" fmla="*/ 0 w 221"/>
                <a:gd name="T105" fmla="*/ 101 h 158"/>
                <a:gd name="T106" fmla="*/ 2 w 221"/>
                <a:gd name="T107" fmla="*/ 74 h 158"/>
                <a:gd name="T108" fmla="*/ 12 w 221"/>
                <a:gd name="T109" fmla="*/ 55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1" h="158">
                  <a:moveTo>
                    <a:pt x="12" y="55"/>
                  </a:moveTo>
                  <a:lnTo>
                    <a:pt x="24" y="55"/>
                  </a:lnTo>
                  <a:lnTo>
                    <a:pt x="33" y="59"/>
                  </a:lnTo>
                  <a:lnTo>
                    <a:pt x="43" y="47"/>
                  </a:lnTo>
                  <a:lnTo>
                    <a:pt x="55" y="43"/>
                  </a:lnTo>
                  <a:lnTo>
                    <a:pt x="67" y="25"/>
                  </a:lnTo>
                  <a:lnTo>
                    <a:pt x="82" y="20"/>
                  </a:lnTo>
                  <a:lnTo>
                    <a:pt x="94" y="20"/>
                  </a:lnTo>
                  <a:lnTo>
                    <a:pt x="114" y="25"/>
                  </a:lnTo>
                  <a:lnTo>
                    <a:pt x="123" y="29"/>
                  </a:lnTo>
                  <a:lnTo>
                    <a:pt x="143" y="18"/>
                  </a:lnTo>
                  <a:lnTo>
                    <a:pt x="151" y="16"/>
                  </a:lnTo>
                  <a:lnTo>
                    <a:pt x="160" y="0"/>
                  </a:lnTo>
                  <a:lnTo>
                    <a:pt x="168" y="6"/>
                  </a:lnTo>
                  <a:lnTo>
                    <a:pt x="170" y="18"/>
                  </a:lnTo>
                  <a:lnTo>
                    <a:pt x="168" y="25"/>
                  </a:lnTo>
                  <a:lnTo>
                    <a:pt x="168" y="31"/>
                  </a:lnTo>
                  <a:lnTo>
                    <a:pt x="178" y="29"/>
                  </a:lnTo>
                  <a:lnTo>
                    <a:pt x="186" y="25"/>
                  </a:lnTo>
                  <a:lnTo>
                    <a:pt x="194" y="20"/>
                  </a:lnTo>
                  <a:lnTo>
                    <a:pt x="221" y="20"/>
                  </a:lnTo>
                  <a:lnTo>
                    <a:pt x="221" y="27"/>
                  </a:lnTo>
                  <a:lnTo>
                    <a:pt x="209" y="29"/>
                  </a:lnTo>
                  <a:lnTo>
                    <a:pt x="194" y="29"/>
                  </a:lnTo>
                  <a:lnTo>
                    <a:pt x="186" y="29"/>
                  </a:lnTo>
                  <a:lnTo>
                    <a:pt x="182" y="31"/>
                  </a:lnTo>
                  <a:lnTo>
                    <a:pt x="170" y="39"/>
                  </a:lnTo>
                  <a:lnTo>
                    <a:pt x="164" y="45"/>
                  </a:lnTo>
                  <a:lnTo>
                    <a:pt x="168" y="51"/>
                  </a:lnTo>
                  <a:lnTo>
                    <a:pt x="170" y="57"/>
                  </a:lnTo>
                  <a:lnTo>
                    <a:pt x="168" y="66"/>
                  </a:lnTo>
                  <a:lnTo>
                    <a:pt x="164" y="76"/>
                  </a:lnTo>
                  <a:lnTo>
                    <a:pt x="149" y="82"/>
                  </a:lnTo>
                  <a:lnTo>
                    <a:pt x="145" y="94"/>
                  </a:lnTo>
                  <a:lnTo>
                    <a:pt x="139" y="97"/>
                  </a:lnTo>
                  <a:lnTo>
                    <a:pt x="135" y="107"/>
                  </a:lnTo>
                  <a:lnTo>
                    <a:pt x="135" y="121"/>
                  </a:lnTo>
                  <a:lnTo>
                    <a:pt x="112" y="121"/>
                  </a:lnTo>
                  <a:lnTo>
                    <a:pt x="108" y="129"/>
                  </a:lnTo>
                  <a:lnTo>
                    <a:pt x="92" y="129"/>
                  </a:lnTo>
                  <a:lnTo>
                    <a:pt x="88" y="135"/>
                  </a:lnTo>
                  <a:lnTo>
                    <a:pt x="86" y="152"/>
                  </a:lnTo>
                  <a:lnTo>
                    <a:pt x="76" y="154"/>
                  </a:lnTo>
                  <a:lnTo>
                    <a:pt x="41" y="158"/>
                  </a:lnTo>
                  <a:lnTo>
                    <a:pt x="24" y="158"/>
                  </a:lnTo>
                  <a:lnTo>
                    <a:pt x="18" y="152"/>
                  </a:lnTo>
                  <a:lnTo>
                    <a:pt x="8" y="156"/>
                  </a:lnTo>
                  <a:lnTo>
                    <a:pt x="4" y="150"/>
                  </a:lnTo>
                  <a:lnTo>
                    <a:pt x="18" y="136"/>
                  </a:lnTo>
                  <a:lnTo>
                    <a:pt x="20" y="125"/>
                  </a:lnTo>
                  <a:lnTo>
                    <a:pt x="6" y="125"/>
                  </a:lnTo>
                  <a:lnTo>
                    <a:pt x="4" y="111"/>
                  </a:lnTo>
                  <a:lnTo>
                    <a:pt x="0" y="101"/>
                  </a:lnTo>
                  <a:lnTo>
                    <a:pt x="2" y="74"/>
                  </a:lnTo>
                  <a:lnTo>
                    <a:pt x="12" y="5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69" name="Pakistan">
            <a:extLst>
              <a:ext uri="{FF2B5EF4-FFF2-40B4-BE49-F238E27FC236}">
                <a16:creationId xmlns:a16="http://schemas.microsoft.com/office/drawing/2014/main" id="{7771FB9B-7651-47C1-93D0-10EA07D2B0E4}"/>
              </a:ext>
            </a:extLst>
          </p:cNvPr>
          <p:cNvGrpSpPr>
            <a:grpSpLocks/>
          </p:cNvGrpSpPr>
          <p:nvPr/>
        </p:nvGrpSpPr>
        <p:grpSpPr bwMode="auto">
          <a:xfrm>
            <a:off x="8164083" y="3543043"/>
            <a:ext cx="345124" cy="331760"/>
            <a:chOff x="3604" y="2284"/>
            <a:chExt cx="250" cy="224"/>
          </a:xfrm>
          <a:solidFill>
            <a:schemeClr val="bg2"/>
          </a:solidFill>
        </p:grpSpPr>
        <p:sp>
          <p:nvSpPr>
            <p:cNvPr id="1470" name="Freeform 643">
              <a:extLst>
                <a:ext uri="{FF2B5EF4-FFF2-40B4-BE49-F238E27FC236}">
                  <a16:creationId xmlns:a16="http://schemas.microsoft.com/office/drawing/2014/main" id="{656ED205-A5E4-483D-89F4-1F18AED018A0}"/>
                </a:ext>
              </a:extLst>
            </p:cNvPr>
            <p:cNvSpPr>
              <a:spLocks/>
            </p:cNvSpPr>
            <p:nvPr/>
          </p:nvSpPr>
          <p:spPr bwMode="auto">
            <a:xfrm>
              <a:off x="3604" y="2284"/>
              <a:ext cx="250" cy="224"/>
            </a:xfrm>
            <a:custGeom>
              <a:avLst/>
              <a:gdLst>
                <a:gd name="T0" fmla="*/ 8 w 250"/>
                <a:gd name="T1" fmla="*/ 186 h 224"/>
                <a:gd name="T2" fmla="*/ 35 w 250"/>
                <a:gd name="T3" fmla="*/ 176 h 224"/>
                <a:gd name="T4" fmla="*/ 27 w 250"/>
                <a:gd name="T5" fmla="*/ 168 h 224"/>
                <a:gd name="T6" fmla="*/ 16 w 250"/>
                <a:gd name="T7" fmla="*/ 147 h 224"/>
                <a:gd name="T8" fmla="*/ 10 w 250"/>
                <a:gd name="T9" fmla="*/ 124 h 224"/>
                <a:gd name="T10" fmla="*/ 33 w 250"/>
                <a:gd name="T11" fmla="*/ 130 h 224"/>
                <a:gd name="T12" fmla="*/ 68 w 250"/>
                <a:gd name="T13" fmla="*/ 126 h 224"/>
                <a:gd name="T14" fmla="*/ 80 w 250"/>
                <a:gd name="T15" fmla="*/ 106 h 224"/>
                <a:gd name="T16" fmla="*/ 100 w 250"/>
                <a:gd name="T17" fmla="*/ 100 h 224"/>
                <a:gd name="T18" fmla="*/ 127 w 250"/>
                <a:gd name="T19" fmla="*/ 93 h 224"/>
                <a:gd name="T20" fmla="*/ 131 w 250"/>
                <a:gd name="T21" fmla="*/ 69 h 224"/>
                <a:gd name="T22" fmla="*/ 141 w 250"/>
                <a:gd name="T23" fmla="*/ 54 h 224"/>
                <a:gd name="T24" fmla="*/ 162 w 250"/>
                <a:gd name="T25" fmla="*/ 29 h 224"/>
                <a:gd name="T26" fmla="*/ 162 w 250"/>
                <a:gd name="T27" fmla="*/ 11 h 224"/>
                <a:gd name="T28" fmla="*/ 186 w 250"/>
                <a:gd name="T29" fmla="*/ 1 h 224"/>
                <a:gd name="T30" fmla="*/ 213 w 250"/>
                <a:gd name="T31" fmla="*/ 0 h 224"/>
                <a:gd name="T32" fmla="*/ 231 w 250"/>
                <a:gd name="T33" fmla="*/ 5 h 224"/>
                <a:gd name="T34" fmla="*/ 250 w 250"/>
                <a:gd name="T35" fmla="*/ 23 h 224"/>
                <a:gd name="T36" fmla="*/ 244 w 250"/>
                <a:gd name="T37" fmla="*/ 40 h 224"/>
                <a:gd name="T38" fmla="*/ 199 w 250"/>
                <a:gd name="T39" fmla="*/ 40 h 224"/>
                <a:gd name="T40" fmla="*/ 209 w 250"/>
                <a:gd name="T41" fmla="*/ 75 h 224"/>
                <a:gd name="T42" fmla="*/ 211 w 250"/>
                <a:gd name="T43" fmla="*/ 89 h 224"/>
                <a:gd name="T44" fmla="*/ 168 w 250"/>
                <a:gd name="T45" fmla="*/ 155 h 224"/>
                <a:gd name="T46" fmla="*/ 146 w 250"/>
                <a:gd name="T47" fmla="*/ 155 h 224"/>
                <a:gd name="T48" fmla="*/ 129 w 250"/>
                <a:gd name="T49" fmla="*/ 166 h 224"/>
                <a:gd name="T50" fmla="*/ 137 w 250"/>
                <a:gd name="T51" fmla="*/ 176 h 224"/>
                <a:gd name="T52" fmla="*/ 146 w 250"/>
                <a:gd name="T53" fmla="*/ 195 h 224"/>
                <a:gd name="T54" fmla="*/ 152 w 250"/>
                <a:gd name="T55" fmla="*/ 213 h 224"/>
                <a:gd name="T56" fmla="*/ 135 w 250"/>
                <a:gd name="T57" fmla="*/ 219 h 224"/>
                <a:gd name="T58" fmla="*/ 119 w 250"/>
                <a:gd name="T59" fmla="*/ 213 h 224"/>
                <a:gd name="T60" fmla="*/ 102 w 250"/>
                <a:gd name="T61" fmla="*/ 221 h 224"/>
                <a:gd name="T62" fmla="*/ 84 w 250"/>
                <a:gd name="T63" fmla="*/ 193 h 224"/>
                <a:gd name="T64" fmla="*/ 33 w 250"/>
                <a:gd name="T65" fmla="*/ 203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0" h="224">
                  <a:moveTo>
                    <a:pt x="8" y="201"/>
                  </a:moveTo>
                  <a:lnTo>
                    <a:pt x="8" y="186"/>
                  </a:lnTo>
                  <a:lnTo>
                    <a:pt x="21" y="178"/>
                  </a:lnTo>
                  <a:lnTo>
                    <a:pt x="35" y="176"/>
                  </a:lnTo>
                  <a:lnTo>
                    <a:pt x="35" y="168"/>
                  </a:lnTo>
                  <a:lnTo>
                    <a:pt x="27" y="168"/>
                  </a:lnTo>
                  <a:lnTo>
                    <a:pt x="27" y="157"/>
                  </a:lnTo>
                  <a:lnTo>
                    <a:pt x="16" y="147"/>
                  </a:lnTo>
                  <a:lnTo>
                    <a:pt x="0" y="127"/>
                  </a:lnTo>
                  <a:lnTo>
                    <a:pt x="10" y="124"/>
                  </a:lnTo>
                  <a:lnTo>
                    <a:pt x="16" y="130"/>
                  </a:lnTo>
                  <a:lnTo>
                    <a:pt x="33" y="130"/>
                  </a:lnTo>
                  <a:lnTo>
                    <a:pt x="53" y="127"/>
                  </a:lnTo>
                  <a:lnTo>
                    <a:pt x="68" y="126"/>
                  </a:lnTo>
                  <a:lnTo>
                    <a:pt x="78" y="124"/>
                  </a:lnTo>
                  <a:lnTo>
                    <a:pt x="80" y="106"/>
                  </a:lnTo>
                  <a:lnTo>
                    <a:pt x="84" y="100"/>
                  </a:lnTo>
                  <a:lnTo>
                    <a:pt x="100" y="100"/>
                  </a:lnTo>
                  <a:lnTo>
                    <a:pt x="104" y="93"/>
                  </a:lnTo>
                  <a:lnTo>
                    <a:pt x="127" y="93"/>
                  </a:lnTo>
                  <a:lnTo>
                    <a:pt x="127" y="79"/>
                  </a:lnTo>
                  <a:lnTo>
                    <a:pt x="131" y="69"/>
                  </a:lnTo>
                  <a:lnTo>
                    <a:pt x="137" y="65"/>
                  </a:lnTo>
                  <a:lnTo>
                    <a:pt x="141" y="54"/>
                  </a:lnTo>
                  <a:lnTo>
                    <a:pt x="156" y="48"/>
                  </a:lnTo>
                  <a:lnTo>
                    <a:pt x="162" y="29"/>
                  </a:lnTo>
                  <a:lnTo>
                    <a:pt x="156" y="17"/>
                  </a:lnTo>
                  <a:lnTo>
                    <a:pt x="162" y="11"/>
                  </a:lnTo>
                  <a:lnTo>
                    <a:pt x="178" y="1"/>
                  </a:lnTo>
                  <a:lnTo>
                    <a:pt x="186" y="1"/>
                  </a:lnTo>
                  <a:lnTo>
                    <a:pt x="201" y="1"/>
                  </a:lnTo>
                  <a:lnTo>
                    <a:pt x="213" y="0"/>
                  </a:lnTo>
                  <a:lnTo>
                    <a:pt x="219" y="1"/>
                  </a:lnTo>
                  <a:lnTo>
                    <a:pt x="231" y="5"/>
                  </a:lnTo>
                  <a:lnTo>
                    <a:pt x="231" y="15"/>
                  </a:lnTo>
                  <a:lnTo>
                    <a:pt x="250" y="23"/>
                  </a:lnTo>
                  <a:lnTo>
                    <a:pt x="248" y="29"/>
                  </a:lnTo>
                  <a:lnTo>
                    <a:pt x="244" y="40"/>
                  </a:lnTo>
                  <a:lnTo>
                    <a:pt x="229" y="44"/>
                  </a:lnTo>
                  <a:lnTo>
                    <a:pt x="199" y="40"/>
                  </a:lnTo>
                  <a:lnTo>
                    <a:pt x="201" y="69"/>
                  </a:lnTo>
                  <a:lnTo>
                    <a:pt x="209" y="75"/>
                  </a:lnTo>
                  <a:lnTo>
                    <a:pt x="217" y="83"/>
                  </a:lnTo>
                  <a:lnTo>
                    <a:pt x="211" y="89"/>
                  </a:lnTo>
                  <a:lnTo>
                    <a:pt x="209" y="102"/>
                  </a:lnTo>
                  <a:lnTo>
                    <a:pt x="168" y="155"/>
                  </a:lnTo>
                  <a:lnTo>
                    <a:pt x="154" y="159"/>
                  </a:lnTo>
                  <a:lnTo>
                    <a:pt x="146" y="155"/>
                  </a:lnTo>
                  <a:lnTo>
                    <a:pt x="139" y="155"/>
                  </a:lnTo>
                  <a:lnTo>
                    <a:pt x="129" y="166"/>
                  </a:lnTo>
                  <a:lnTo>
                    <a:pt x="129" y="176"/>
                  </a:lnTo>
                  <a:lnTo>
                    <a:pt x="137" y="176"/>
                  </a:lnTo>
                  <a:lnTo>
                    <a:pt x="141" y="190"/>
                  </a:lnTo>
                  <a:lnTo>
                    <a:pt x="146" y="195"/>
                  </a:lnTo>
                  <a:lnTo>
                    <a:pt x="152" y="203"/>
                  </a:lnTo>
                  <a:lnTo>
                    <a:pt x="152" y="213"/>
                  </a:lnTo>
                  <a:lnTo>
                    <a:pt x="139" y="213"/>
                  </a:lnTo>
                  <a:lnTo>
                    <a:pt x="135" y="219"/>
                  </a:lnTo>
                  <a:lnTo>
                    <a:pt x="127" y="213"/>
                  </a:lnTo>
                  <a:lnTo>
                    <a:pt x="119" y="213"/>
                  </a:lnTo>
                  <a:lnTo>
                    <a:pt x="113" y="224"/>
                  </a:lnTo>
                  <a:lnTo>
                    <a:pt x="102" y="221"/>
                  </a:lnTo>
                  <a:lnTo>
                    <a:pt x="84" y="197"/>
                  </a:lnTo>
                  <a:lnTo>
                    <a:pt x="84" y="193"/>
                  </a:lnTo>
                  <a:lnTo>
                    <a:pt x="37" y="197"/>
                  </a:lnTo>
                  <a:lnTo>
                    <a:pt x="33" y="203"/>
                  </a:lnTo>
                  <a:lnTo>
                    <a:pt x="8" y="201"/>
                  </a:lnTo>
                  <a:close/>
                </a:path>
              </a:pathLst>
            </a:custGeom>
            <a:grpFill/>
            <a:ln w="9525">
              <a:solidFill>
                <a:schemeClr val="bg2"/>
              </a:solidFill>
              <a:round/>
              <a:headEnd/>
              <a:tailEnd/>
            </a:ln>
          </p:spPr>
          <p:txBody>
            <a:bodyPr/>
            <a:lstStyle/>
            <a:p>
              <a:pPr>
                <a:defRPr/>
              </a:pPr>
              <a:endParaRPr lang="en-GB" dirty="0"/>
            </a:p>
          </p:txBody>
        </p:sp>
        <p:sp>
          <p:nvSpPr>
            <p:cNvPr id="1471" name="Freeform 644">
              <a:extLst>
                <a:ext uri="{FF2B5EF4-FFF2-40B4-BE49-F238E27FC236}">
                  <a16:creationId xmlns:a16="http://schemas.microsoft.com/office/drawing/2014/main" id="{09900223-D8FD-47F8-B83D-C75ABD28E977}"/>
                </a:ext>
              </a:extLst>
            </p:cNvPr>
            <p:cNvSpPr>
              <a:spLocks/>
            </p:cNvSpPr>
            <p:nvPr/>
          </p:nvSpPr>
          <p:spPr bwMode="auto">
            <a:xfrm>
              <a:off x="3604" y="2284"/>
              <a:ext cx="250" cy="224"/>
            </a:xfrm>
            <a:custGeom>
              <a:avLst/>
              <a:gdLst>
                <a:gd name="T0" fmla="*/ 8 w 250"/>
                <a:gd name="T1" fmla="*/ 186 h 224"/>
                <a:gd name="T2" fmla="*/ 35 w 250"/>
                <a:gd name="T3" fmla="*/ 176 h 224"/>
                <a:gd name="T4" fmla="*/ 27 w 250"/>
                <a:gd name="T5" fmla="*/ 168 h 224"/>
                <a:gd name="T6" fmla="*/ 16 w 250"/>
                <a:gd name="T7" fmla="*/ 147 h 224"/>
                <a:gd name="T8" fmla="*/ 10 w 250"/>
                <a:gd name="T9" fmla="*/ 124 h 224"/>
                <a:gd name="T10" fmla="*/ 33 w 250"/>
                <a:gd name="T11" fmla="*/ 130 h 224"/>
                <a:gd name="T12" fmla="*/ 68 w 250"/>
                <a:gd name="T13" fmla="*/ 126 h 224"/>
                <a:gd name="T14" fmla="*/ 80 w 250"/>
                <a:gd name="T15" fmla="*/ 106 h 224"/>
                <a:gd name="T16" fmla="*/ 100 w 250"/>
                <a:gd name="T17" fmla="*/ 100 h 224"/>
                <a:gd name="T18" fmla="*/ 127 w 250"/>
                <a:gd name="T19" fmla="*/ 93 h 224"/>
                <a:gd name="T20" fmla="*/ 131 w 250"/>
                <a:gd name="T21" fmla="*/ 69 h 224"/>
                <a:gd name="T22" fmla="*/ 141 w 250"/>
                <a:gd name="T23" fmla="*/ 54 h 224"/>
                <a:gd name="T24" fmla="*/ 162 w 250"/>
                <a:gd name="T25" fmla="*/ 29 h 224"/>
                <a:gd name="T26" fmla="*/ 162 w 250"/>
                <a:gd name="T27" fmla="*/ 11 h 224"/>
                <a:gd name="T28" fmla="*/ 186 w 250"/>
                <a:gd name="T29" fmla="*/ 1 h 224"/>
                <a:gd name="T30" fmla="*/ 213 w 250"/>
                <a:gd name="T31" fmla="*/ 0 h 224"/>
                <a:gd name="T32" fmla="*/ 231 w 250"/>
                <a:gd name="T33" fmla="*/ 5 h 224"/>
                <a:gd name="T34" fmla="*/ 250 w 250"/>
                <a:gd name="T35" fmla="*/ 23 h 224"/>
                <a:gd name="T36" fmla="*/ 244 w 250"/>
                <a:gd name="T37" fmla="*/ 40 h 224"/>
                <a:gd name="T38" fmla="*/ 199 w 250"/>
                <a:gd name="T39" fmla="*/ 40 h 224"/>
                <a:gd name="T40" fmla="*/ 209 w 250"/>
                <a:gd name="T41" fmla="*/ 75 h 224"/>
                <a:gd name="T42" fmla="*/ 211 w 250"/>
                <a:gd name="T43" fmla="*/ 89 h 224"/>
                <a:gd name="T44" fmla="*/ 168 w 250"/>
                <a:gd name="T45" fmla="*/ 155 h 224"/>
                <a:gd name="T46" fmla="*/ 146 w 250"/>
                <a:gd name="T47" fmla="*/ 155 h 224"/>
                <a:gd name="T48" fmla="*/ 129 w 250"/>
                <a:gd name="T49" fmla="*/ 166 h 224"/>
                <a:gd name="T50" fmla="*/ 137 w 250"/>
                <a:gd name="T51" fmla="*/ 176 h 224"/>
                <a:gd name="T52" fmla="*/ 146 w 250"/>
                <a:gd name="T53" fmla="*/ 195 h 224"/>
                <a:gd name="T54" fmla="*/ 152 w 250"/>
                <a:gd name="T55" fmla="*/ 213 h 224"/>
                <a:gd name="T56" fmla="*/ 135 w 250"/>
                <a:gd name="T57" fmla="*/ 219 h 224"/>
                <a:gd name="T58" fmla="*/ 119 w 250"/>
                <a:gd name="T59" fmla="*/ 213 h 224"/>
                <a:gd name="T60" fmla="*/ 102 w 250"/>
                <a:gd name="T61" fmla="*/ 221 h 224"/>
                <a:gd name="T62" fmla="*/ 84 w 250"/>
                <a:gd name="T63" fmla="*/ 193 h 224"/>
                <a:gd name="T64" fmla="*/ 33 w 250"/>
                <a:gd name="T65" fmla="*/ 203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0" h="224">
                  <a:moveTo>
                    <a:pt x="8" y="201"/>
                  </a:moveTo>
                  <a:lnTo>
                    <a:pt x="8" y="186"/>
                  </a:lnTo>
                  <a:lnTo>
                    <a:pt x="21" y="178"/>
                  </a:lnTo>
                  <a:lnTo>
                    <a:pt x="35" y="176"/>
                  </a:lnTo>
                  <a:lnTo>
                    <a:pt x="35" y="168"/>
                  </a:lnTo>
                  <a:lnTo>
                    <a:pt x="27" y="168"/>
                  </a:lnTo>
                  <a:lnTo>
                    <a:pt x="27" y="157"/>
                  </a:lnTo>
                  <a:lnTo>
                    <a:pt x="16" y="147"/>
                  </a:lnTo>
                  <a:lnTo>
                    <a:pt x="0" y="127"/>
                  </a:lnTo>
                  <a:lnTo>
                    <a:pt x="10" y="124"/>
                  </a:lnTo>
                  <a:lnTo>
                    <a:pt x="16" y="130"/>
                  </a:lnTo>
                  <a:lnTo>
                    <a:pt x="33" y="130"/>
                  </a:lnTo>
                  <a:lnTo>
                    <a:pt x="53" y="127"/>
                  </a:lnTo>
                  <a:lnTo>
                    <a:pt x="68" y="126"/>
                  </a:lnTo>
                  <a:lnTo>
                    <a:pt x="78" y="124"/>
                  </a:lnTo>
                  <a:lnTo>
                    <a:pt x="80" y="106"/>
                  </a:lnTo>
                  <a:lnTo>
                    <a:pt x="84" y="100"/>
                  </a:lnTo>
                  <a:lnTo>
                    <a:pt x="100" y="100"/>
                  </a:lnTo>
                  <a:lnTo>
                    <a:pt x="104" y="93"/>
                  </a:lnTo>
                  <a:lnTo>
                    <a:pt x="127" y="93"/>
                  </a:lnTo>
                  <a:lnTo>
                    <a:pt x="127" y="79"/>
                  </a:lnTo>
                  <a:lnTo>
                    <a:pt x="131" y="69"/>
                  </a:lnTo>
                  <a:lnTo>
                    <a:pt x="137" y="65"/>
                  </a:lnTo>
                  <a:lnTo>
                    <a:pt x="141" y="54"/>
                  </a:lnTo>
                  <a:lnTo>
                    <a:pt x="156" y="48"/>
                  </a:lnTo>
                  <a:lnTo>
                    <a:pt x="162" y="29"/>
                  </a:lnTo>
                  <a:lnTo>
                    <a:pt x="156" y="17"/>
                  </a:lnTo>
                  <a:lnTo>
                    <a:pt x="162" y="11"/>
                  </a:lnTo>
                  <a:lnTo>
                    <a:pt x="178" y="1"/>
                  </a:lnTo>
                  <a:lnTo>
                    <a:pt x="186" y="1"/>
                  </a:lnTo>
                  <a:lnTo>
                    <a:pt x="201" y="1"/>
                  </a:lnTo>
                  <a:lnTo>
                    <a:pt x="213" y="0"/>
                  </a:lnTo>
                  <a:lnTo>
                    <a:pt x="219" y="1"/>
                  </a:lnTo>
                  <a:lnTo>
                    <a:pt x="231" y="5"/>
                  </a:lnTo>
                  <a:lnTo>
                    <a:pt x="231" y="15"/>
                  </a:lnTo>
                  <a:lnTo>
                    <a:pt x="250" y="23"/>
                  </a:lnTo>
                  <a:lnTo>
                    <a:pt x="248" y="29"/>
                  </a:lnTo>
                  <a:lnTo>
                    <a:pt x="244" y="40"/>
                  </a:lnTo>
                  <a:lnTo>
                    <a:pt x="229" y="44"/>
                  </a:lnTo>
                  <a:lnTo>
                    <a:pt x="199" y="40"/>
                  </a:lnTo>
                  <a:lnTo>
                    <a:pt x="201" y="69"/>
                  </a:lnTo>
                  <a:lnTo>
                    <a:pt x="209" y="75"/>
                  </a:lnTo>
                  <a:lnTo>
                    <a:pt x="217" y="83"/>
                  </a:lnTo>
                  <a:lnTo>
                    <a:pt x="211" y="89"/>
                  </a:lnTo>
                  <a:lnTo>
                    <a:pt x="209" y="102"/>
                  </a:lnTo>
                  <a:lnTo>
                    <a:pt x="168" y="155"/>
                  </a:lnTo>
                  <a:lnTo>
                    <a:pt x="154" y="159"/>
                  </a:lnTo>
                  <a:lnTo>
                    <a:pt x="146" y="155"/>
                  </a:lnTo>
                  <a:lnTo>
                    <a:pt x="139" y="155"/>
                  </a:lnTo>
                  <a:lnTo>
                    <a:pt x="129" y="166"/>
                  </a:lnTo>
                  <a:lnTo>
                    <a:pt x="129" y="176"/>
                  </a:lnTo>
                  <a:lnTo>
                    <a:pt x="137" y="176"/>
                  </a:lnTo>
                  <a:lnTo>
                    <a:pt x="141" y="190"/>
                  </a:lnTo>
                  <a:lnTo>
                    <a:pt x="146" y="195"/>
                  </a:lnTo>
                  <a:lnTo>
                    <a:pt x="152" y="203"/>
                  </a:lnTo>
                  <a:lnTo>
                    <a:pt x="152" y="213"/>
                  </a:lnTo>
                  <a:lnTo>
                    <a:pt x="139" y="213"/>
                  </a:lnTo>
                  <a:lnTo>
                    <a:pt x="135" y="219"/>
                  </a:lnTo>
                  <a:lnTo>
                    <a:pt x="127" y="213"/>
                  </a:lnTo>
                  <a:lnTo>
                    <a:pt x="119" y="213"/>
                  </a:lnTo>
                  <a:lnTo>
                    <a:pt x="113" y="224"/>
                  </a:lnTo>
                  <a:lnTo>
                    <a:pt x="102" y="221"/>
                  </a:lnTo>
                  <a:lnTo>
                    <a:pt x="84" y="197"/>
                  </a:lnTo>
                  <a:lnTo>
                    <a:pt x="84" y="193"/>
                  </a:lnTo>
                  <a:lnTo>
                    <a:pt x="37" y="197"/>
                  </a:lnTo>
                  <a:lnTo>
                    <a:pt x="33" y="203"/>
                  </a:lnTo>
                  <a:lnTo>
                    <a:pt x="8" y="201"/>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72" name="Jordan">
            <a:extLst>
              <a:ext uri="{FF2B5EF4-FFF2-40B4-BE49-F238E27FC236}">
                <a16:creationId xmlns:a16="http://schemas.microsoft.com/office/drawing/2014/main" id="{54155192-7526-4F20-8672-015BA19AFE37}"/>
              </a:ext>
            </a:extLst>
          </p:cNvPr>
          <p:cNvGrpSpPr>
            <a:grpSpLocks/>
          </p:cNvGrpSpPr>
          <p:nvPr/>
        </p:nvGrpSpPr>
        <p:grpSpPr bwMode="auto">
          <a:xfrm>
            <a:off x="7603602" y="3634870"/>
            <a:ext cx="91113" cy="109599"/>
            <a:chOff x="3198" y="2346"/>
            <a:chExt cx="66" cy="74"/>
          </a:xfrm>
          <a:solidFill>
            <a:schemeClr val="accent2"/>
          </a:solidFill>
        </p:grpSpPr>
        <p:sp>
          <p:nvSpPr>
            <p:cNvPr id="1473" name="Freeform 646">
              <a:extLst>
                <a:ext uri="{FF2B5EF4-FFF2-40B4-BE49-F238E27FC236}">
                  <a16:creationId xmlns:a16="http://schemas.microsoft.com/office/drawing/2014/main" id="{12E28B80-5866-4968-8F5A-06A5045628F1}"/>
                </a:ext>
              </a:extLst>
            </p:cNvPr>
            <p:cNvSpPr>
              <a:spLocks/>
            </p:cNvSpPr>
            <p:nvPr/>
          </p:nvSpPr>
          <p:spPr bwMode="auto">
            <a:xfrm>
              <a:off x="3198" y="2346"/>
              <a:ext cx="66" cy="74"/>
            </a:xfrm>
            <a:custGeom>
              <a:avLst/>
              <a:gdLst>
                <a:gd name="T0" fmla="*/ 64 w 66"/>
                <a:gd name="T1" fmla="*/ 0 h 74"/>
                <a:gd name="T2" fmla="*/ 66 w 66"/>
                <a:gd name="T3" fmla="*/ 23 h 74"/>
                <a:gd name="T4" fmla="*/ 64 w 66"/>
                <a:gd name="T5" fmla="*/ 29 h 74"/>
                <a:gd name="T6" fmla="*/ 37 w 66"/>
                <a:gd name="T7" fmla="*/ 33 h 74"/>
                <a:gd name="T8" fmla="*/ 49 w 66"/>
                <a:gd name="T9" fmla="*/ 48 h 74"/>
                <a:gd name="T10" fmla="*/ 43 w 66"/>
                <a:gd name="T11" fmla="*/ 54 h 74"/>
                <a:gd name="T12" fmla="*/ 41 w 66"/>
                <a:gd name="T13" fmla="*/ 60 h 74"/>
                <a:gd name="T14" fmla="*/ 29 w 66"/>
                <a:gd name="T15" fmla="*/ 62 h 74"/>
                <a:gd name="T16" fmla="*/ 23 w 66"/>
                <a:gd name="T17" fmla="*/ 70 h 74"/>
                <a:gd name="T18" fmla="*/ 19 w 66"/>
                <a:gd name="T19" fmla="*/ 74 h 74"/>
                <a:gd name="T20" fmla="*/ 0 w 66"/>
                <a:gd name="T21" fmla="*/ 68 h 74"/>
                <a:gd name="T22" fmla="*/ 6 w 66"/>
                <a:gd name="T23" fmla="*/ 56 h 74"/>
                <a:gd name="T24" fmla="*/ 8 w 66"/>
                <a:gd name="T25" fmla="*/ 46 h 74"/>
                <a:gd name="T26" fmla="*/ 8 w 66"/>
                <a:gd name="T27" fmla="*/ 35 h 74"/>
                <a:gd name="T28" fmla="*/ 10 w 66"/>
                <a:gd name="T29" fmla="*/ 27 h 74"/>
                <a:gd name="T30" fmla="*/ 10 w 66"/>
                <a:gd name="T31" fmla="*/ 19 h 74"/>
                <a:gd name="T32" fmla="*/ 12 w 66"/>
                <a:gd name="T33" fmla="*/ 13 h 74"/>
                <a:gd name="T34" fmla="*/ 15 w 66"/>
                <a:gd name="T35" fmla="*/ 15 h 74"/>
                <a:gd name="T36" fmla="*/ 19 w 66"/>
                <a:gd name="T37" fmla="*/ 15 h 74"/>
                <a:gd name="T38" fmla="*/ 27 w 66"/>
                <a:gd name="T39" fmla="*/ 19 h 74"/>
                <a:gd name="T40" fmla="*/ 35 w 66"/>
                <a:gd name="T41" fmla="*/ 17 h 74"/>
                <a:gd name="T42" fmla="*/ 64 w 66"/>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74">
                  <a:moveTo>
                    <a:pt x="64" y="0"/>
                  </a:moveTo>
                  <a:lnTo>
                    <a:pt x="66" y="23"/>
                  </a:lnTo>
                  <a:lnTo>
                    <a:pt x="64" y="29"/>
                  </a:lnTo>
                  <a:lnTo>
                    <a:pt x="37" y="33"/>
                  </a:lnTo>
                  <a:lnTo>
                    <a:pt x="49" y="48"/>
                  </a:lnTo>
                  <a:lnTo>
                    <a:pt x="43" y="54"/>
                  </a:lnTo>
                  <a:lnTo>
                    <a:pt x="41" y="60"/>
                  </a:lnTo>
                  <a:lnTo>
                    <a:pt x="29" y="62"/>
                  </a:lnTo>
                  <a:lnTo>
                    <a:pt x="23" y="70"/>
                  </a:lnTo>
                  <a:lnTo>
                    <a:pt x="19" y="74"/>
                  </a:lnTo>
                  <a:lnTo>
                    <a:pt x="0" y="68"/>
                  </a:lnTo>
                  <a:lnTo>
                    <a:pt x="6" y="56"/>
                  </a:lnTo>
                  <a:lnTo>
                    <a:pt x="8" y="46"/>
                  </a:lnTo>
                  <a:lnTo>
                    <a:pt x="8" y="35"/>
                  </a:lnTo>
                  <a:lnTo>
                    <a:pt x="10" y="27"/>
                  </a:lnTo>
                  <a:lnTo>
                    <a:pt x="10" y="19"/>
                  </a:lnTo>
                  <a:lnTo>
                    <a:pt x="12" y="13"/>
                  </a:lnTo>
                  <a:lnTo>
                    <a:pt x="15" y="15"/>
                  </a:lnTo>
                  <a:lnTo>
                    <a:pt x="19" y="15"/>
                  </a:lnTo>
                  <a:lnTo>
                    <a:pt x="27" y="19"/>
                  </a:lnTo>
                  <a:lnTo>
                    <a:pt x="35" y="17"/>
                  </a:lnTo>
                  <a:lnTo>
                    <a:pt x="64" y="0"/>
                  </a:lnTo>
                  <a:close/>
                </a:path>
              </a:pathLst>
            </a:custGeom>
            <a:grpFill/>
            <a:ln w="9525">
              <a:solidFill>
                <a:schemeClr val="accent2"/>
              </a:solidFill>
              <a:round/>
              <a:headEnd/>
              <a:tailEnd/>
            </a:ln>
          </p:spPr>
          <p:txBody>
            <a:bodyPr/>
            <a:lstStyle/>
            <a:p>
              <a:pPr>
                <a:defRPr/>
              </a:pPr>
              <a:endParaRPr lang="en-GB" dirty="0"/>
            </a:p>
          </p:txBody>
        </p:sp>
        <p:sp>
          <p:nvSpPr>
            <p:cNvPr id="1474" name="Freeform 647">
              <a:extLst>
                <a:ext uri="{FF2B5EF4-FFF2-40B4-BE49-F238E27FC236}">
                  <a16:creationId xmlns:a16="http://schemas.microsoft.com/office/drawing/2014/main" id="{CF183823-7137-4CB8-9363-2CFFC9B3B95B}"/>
                </a:ext>
              </a:extLst>
            </p:cNvPr>
            <p:cNvSpPr>
              <a:spLocks/>
            </p:cNvSpPr>
            <p:nvPr/>
          </p:nvSpPr>
          <p:spPr bwMode="auto">
            <a:xfrm>
              <a:off x="3198" y="2346"/>
              <a:ext cx="66" cy="74"/>
            </a:xfrm>
            <a:custGeom>
              <a:avLst/>
              <a:gdLst>
                <a:gd name="T0" fmla="*/ 64 w 66"/>
                <a:gd name="T1" fmla="*/ 0 h 74"/>
                <a:gd name="T2" fmla="*/ 66 w 66"/>
                <a:gd name="T3" fmla="*/ 23 h 74"/>
                <a:gd name="T4" fmla="*/ 64 w 66"/>
                <a:gd name="T5" fmla="*/ 29 h 74"/>
                <a:gd name="T6" fmla="*/ 37 w 66"/>
                <a:gd name="T7" fmla="*/ 33 h 74"/>
                <a:gd name="T8" fmla="*/ 49 w 66"/>
                <a:gd name="T9" fmla="*/ 48 h 74"/>
                <a:gd name="T10" fmla="*/ 43 w 66"/>
                <a:gd name="T11" fmla="*/ 54 h 74"/>
                <a:gd name="T12" fmla="*/ 41 w 66"/>
                <a:gd name="T13" fmla="*/ 60 h 74"/>
                <a:gd name="T14" fmla="*/ 29 w 66"/>
                <a:gd name="T15" fmla="*/ 62 h 74"/>
                <a:gd name="T16" fmla="*/ 23 w 66"/>
                <a:gd name="T17" fmla="*/ 70 h 74"/>
                <a:gd name="T18" fmla="*/ 19 w 66"/>
                <a:gd name="T19" fmla="*/ 74 h 74"/>
                <a:gd name="T20" fmla="*/ 0 w 66"/>
                <a:gd name="T21" fmla="*/ 68 h 74"/>
                <a:gd name="T22" fmla="*/ 6 w 66"/>
                <a:gd name="T23" fmla="*/ 56 h 74"/>
                <a:gd name="T24" fmla="*/ 8 w 66"/>
                <a:gd name="T25" fmla="*/ 46 h 74"/>
                <a:gd name="T26" fmla="*/ 8 w 66"/>
                <a:gd name="T27" fmla="*/ 35 h 74"/>
                <a:gd name="T28" fmla="*/ 10 w 66"/>
                <a:gd name="T29" fmla="*/ 27 h 74"/>
                <a:gd name="T30" fmla="*/ 10 w 66"/>
                <a:gd name="T31" fmla="*/ 19 h 74"/>
                <a:gd name="T32" fmla="*/ 12 w 66"/>
                <a:gd name="T33" fmla="*/ 13 h 74"/>
                <a:gd name="T34" fmla="*/ 15 w 66"/>
                <a:gd name="T35" fmla="*/ 15 h 74"/>
                <a:gd name="T36" fmla="*/ 19 w 66"/>
                <a:gd name="T37" fmla="*/ 15 h 74"/>
                <a:gd name="T38" fmla="*/ 27 w 66"/>
                <a:gd name="T39" fmla="*/ 19 h 74"/>
                <a:gd name="T40" fmla="*/ 35 w 66"/>
                <a:gd name="T41" fmla="*/ 17 h 74"/>
                <a:gd name="T42" fmla="*/ 64 w 66"/>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74">
                  <a:moveTo>
                    <a:pt x="64" y="0"/>
                  </a:moveTo>
                  <a:lnTo>
                    <a:pt x="66" y="23"/>
                  </a:lnTo>
                  <a:lnTo>
                    <a:pt x="64" y="29"/>
                  </a:lnTo>
                  <a:lnTo>
                    <a:pt x="37" y="33"/>
                  </a:lnTo>
                  <a:lnTo>
                    <a:pt x="49" y="48"/>
                  </a:lnTo>
                  <a:lnTo>
                    <a:pt x="43" y="54"/>
                  </a:lnTo>
                  <a:lnTo>
                    <a:pt x="41" y="60"/>
                  </a:lnTo>
                  <a:lnTo>
                    <a:pt x="29" y="62"/>
                  </a:lnTo>
                  <a:lnTo>
                    <a:pt x="23" y="70"/>
                  </a:lnTo>
                  <a:lnTo>
                    <a:pt x="19" y="74"/>
                  </a:lnTo>
                  <a:lnTo>
                    <a:pt x="0" y="68"/>
                  </a:lnTo>
                  <a:lnTo>
                    <a:pt x="6" y="56"/>
                  </a:lnTo>
                  <a:lnTo>
                    <a:pt x="8" y="46"/>
                  </a:lnTo>
                  <a:lnTo>
                    <a:pt x="8" y="35"/>
                  </a:lnTo>
                  <a:lnTo>
                    <a:pt x="10" y="27"/>
                  </a:lnTo>
                  <a:lnTo>
                    <a:pt x="10" y="19"/>
                  </a:lnTo>
                  <a:lnTo>
                    <a:pt x="12" y="13"/>
                  </a:lnTo>
                  <a:lnTo>
                    <a:pt x="15" y="15"/>
                  </a:lnTo>
                  <a:lnTo>
                    <a:pt x="19" y="15"/>
                  </a:lnTo>
                  <a:lnTo>
                    <a:pt x="27" y="19"/>
                  </a:lnTo>
                  <a:lnTo>
                    <a:pt x="35" y="17"/>
                  </a:lnTo>
                  <a:lnTo>
                    <a:pt x="64" y="0"/>
                  </a:lnTo>
                  <a:close/>
                </a:path>
              </a:pathLst>
            </a:custGeom>
            <a:grpFill/>
            <a:ln w="7938" cap="rnd">
              <a:solidFill>
                <a:schemeClr val="accent2"/>
              </a:solidFill>
              <a:prstDash val="solid"/>
              <a:round/>
              <a:headEnd/>
              <a:tailEnd/>
            </a:ln>
          </p:spPr>
          <p:txBody>
            <a:bodyPr/>
            <a:lstStyle/>
            <a:p>
              <a:pPr>
                <a:defRPr/>
              </a:pPr>
              <a:endParaRPr lang="en-GB" dirty="0"/>
            </a:p>
          </p:txBody>
        </p:sp>
      </p:grpSp>
      <p:grpSp>
        <p:nvGrpSpPr>
          <p:cNvPr id="1475" name="Saudi Arabien">
            <a:extLst>
              <a:ext uri="{FF2B5EF4-FFF2-40B4-BE49-F238E27FC236}">
                <a16:creationId xmlns:a16="http://schemas.microsoft.com/office/drawing/2014/main" id="{78B25D33-F164-4538-A8A8-FE44823EC1D9}"/>
              </a:ext>
            </a:extLst>
          </p:cNvPr>
          <p:cNvGrpSpPr>
            <a:grpSpLocks/>
          </p:cNvGrpSpPr>
          <p:nvPr/>
        </p:nvGrpSpPr>
        <p:grpSpPr bwMode="auto">
          <a:xfrm>
            <a:off x="7600840" y="3668935"/>
            <a:ext cx="444520" cy="385079"/>
            <a:chOff x="3196" y="2369"/>
            <a:chExt cx="322" cy="260"/>
          </a:xfrm>
          <a:solidFill>
            <a:schemeClr val="bg2"/>
          </a:solidFill>
        </p:grpSpPr>
        <p:sp>
          <p:nvSpPr>
            <p:cNvPr id="1476" name="Freeform 649">
              <a:extLst>
                <a:ext uri="{FF2B5EF4-FFF2-40B4-BE49-F238E27FC236}">
                  <a16:creationId xmlns:a16="http://schemas.microsoft.com/office/drawing/2014/main" id="{208701FD-79D8-43A3-A544-2C6C748F23C1}"/>
                </a:ext>
              </a:extLst>
            </p:cNvPr>
            <p:cNvSpPr>
              <a:spLocks/>
            </p:cNvSpPr>
            <p:nvPr/>
          </p:nvSpPr>
          <p:spPr bwMode="auto">
            <a:xfrm>
              <a:off x="3196" y="2369"/>
              <a:ext cx="322" cy="260"/>
            </a:xfrm>
            <a:custGeom>
              <a:avLst/>
              <a:gdLst>
                <a:gd name="T0" fmla="*/ 0 w 322"/>
                <a:gd name="T1" fmla="*/ 66 h 260"/>
                <a:gd name="T2" fmla="*/ 4 w 322"/>
                <a:gd name="T3" fmla="*/ 45 h 260"/>
                <a:gd name="T4" fmla="*/ 21 w 322"/>
                <a:gd name="T5" fmla="*/ 50 h 260"/>
                <a:gd name="T6" fmla="*/ 25 w 322"/>
                <a:gd name="T7" fmla="*/ 47 h 260"/>
                <a:gd name="T8" fmla="*/ 31 w 322"/>
                <a:gd name="T9" fmla="*/ 39 h 260"/>
                <a:gd name="T10" fmla="*/ 43 w 322"/>
                <a:gd name="T11" fmla="*/ 37 h 260"/>
                <a:gd name="T12" fmla="*/ 45 w 322"/>
                <a:gd name="T13" fmla="*/ 31 h 260"/>
                <a:gd name="T14" fmla="*/ 51 w 322"/>
                <a:gd name="T15" fmla="*/ 25 h 260"/>
                <a:gd name="T16" fmla="*/ 39 w 322"/>
                <a:gd name="T17" fmla="*/ 10 h 260"/>
                <a:gd name="T18" fmla="*/ 66 w 322"/>
                <a:gd name="T19" fmla="*/ 6 h 260"/>
                <a:gd name="T20" fmla="*/ 68 w 322"/>
                <a:gd name="T21" fmla="*/ 0 h 260"/>
                <a:gd name="T22" fmla="*/ 88 w 322"/>
                <a:gd name="T23" fmla="*/ 4 h 260"/>
                <a:gd name="T24" fmla="*/ 123 w 322"/>
                <a:gd name="T25" fmla="*/ 23 h 260"/>
                <a:gd name="T26" fmla="*/ 131 w 322"/>
                <a:gd name="T27" fmla="*/ 35 h 260"/>
                <a:gd name="T28" fmla="*/ 133 w 322"/>
                <a:gd name="T29" fmla="*/ 39 h 260"/>
                <a:gd name="T30" fmla="*/ 140 w 322"/>
                <a:gd name="T31" fmla="*/ 41 h 260"/>
                <a:gd name="T32" fmla="*/ 154 w 322"/>
                <a:gd name="T33" fmla="*/ 50 h 260"/>
                <a:gd name="T34" fmla="*/ 170 w 322"/>
                <a:gd name="T35" fmla="*/ 50 h 260"/>
                <a:gd name="T36" fmla="*/ 185 w 322"/>
                <a:gd name="T37" fmla="*/ 50 h 260"/>
                <a:gd name="T38" fmla="*/ 195 w 322"/>
                <a:gd name="T39" fmla="*/ 52 h 260"/>
                <a:gd name="T40" fmla="*/ 203 w 322"/>
                <a:gd name="T41" fmla="*/ 60 h 260"/>
                <a:gd name="T42" fmla="*/ 211 w 322"/>
                <a:gd name="T43" fmla="*/ 60 h 260"/>
                <a:gd name="T44" fmla="*/ 221 w 322"/>
                <a:gd name="T45" fmla="*/ 79 h 260"/>
                <a:gd name="T46" fmla="*/ 228 w 322"/>
                <a:gd name="T47" fmla="*/ 85 h 260"/>
                <a:gd name="T48" fmla="*/ 236 w 322"/>
                <a:gd name="T49" fmla="*/ 93 h 260"/>
                <a:gd name="T50" fmla="*/ 238 w 322"/>
                <a:gd name="T51" fmla="*/ 107 h 260"/>
                <a:gd name="T52" fmla="*/ 242 w 322"/>
                <a:gd name="T53" fmla="*/ 114 h 260"/>
                <a:gd name="T54" fmla="*/ 250 w 322"/>
                <a:gd name="T55" fmla="*/ 124 h 260"/>
                <a:gd name="T56" fmla="*/ 254 w 322"/>
                <a:gd name="T57" fmla="*/ 128 h 260"/>
                <a:gd name="T58" fmla="*/ 275 w 322"/>
                <a:gd name="T59" fmla="*/ 153 h 260"/>
                <a:gd name="T60" fmla="*/ 283 w 322"/>
                <a:gd name="T61" fmla="*/ 155 h 260"/>
                <a:gd name="T62" fmla="*/ 295 w 322"/>
                <a:gd name="T63" fmla="*/ 159 h 260"/>
                <a:gd name="T64" fmla="*/ 301 w 322"/>
                <a:gd name="T65" fmla="*/ 161 h 260"/>
                <a:gd name="T66" fmla="*/ 318 w 322"/>
                <a:gd name="T67" fmla="*/ 159 h 260"/>
                <a:gd name="T68" fmla="*/ 322 w 322"/>
                <a:gd name="T69" fmla="*/ 167 h 260"/>
                <a:gd name="T70" fmla="*/ 322 w 322"/>
                <a:gd name="T71" fmla="*/ 180 h 260"/>
                <a:gd name="T72" fmla="*/ 314 w 322"/>
                <a:gd name="T73" fmla="*/ 198 h 260"/>
                <a:gd name="T74" fmla="*/ 299 w 322"/>
                <a:gd name="T75" fmla="*/ 202 h 260"/>
                <a:gd name="T76" fmla="*/ 283 w 322"/>
                <a:gd name="T77" fmla="*/ 209 h 260"/>
                <a:gd name="T78" fmla="*/ 267 w 322"/>
                <a:gd name="T79" fmla="*/ 219 h 260"/>
                <a:gd name="T80" fmla="*/ 252 w 322"/>
                <a:gd name="T81" fmla="*/ 217 h 260"/>
                <a:gd name="T82" fmla="*/ 221 w 322"/>
                <a:gd name="T83" fmla="*/ 223 h 260"/>
                <a:gd name="T84" fmla="*/ 195 w 322"/>
                <a:gd name="T85" fmla="*/ 246 h 260"/>
                <a:gd name="T86" fmla="*/ 166 w 322"/>
                <a:gd name="T87" fmla="*/ 240 h 260"/>
                <a:gd name="T88" fmla="*/ 133 w 322"/>
                <a:gd name="T89" fmla="*/ 242 h 260"/>
                <a:gd name="T90" fmla="*/ 125 w 322"/>
                <a:gd name="T91" fmla="*/ 260 h 260"/>
                <a:gd name="T92" fmla="*/ 117 w 322"/>
                <a:gd name="T93" fmla="*/ 242 h 260"/>
                <a:gd name="T94" fmla="*/ 103 w 322"/>
                <a:gd name="T95" fmla="*/ 225 h 260"/>
                <a:gd name="T96" fmla="*/ 94 w 322"/>
                <a:gd name="T97" fmla="*/ 205 h 260"/>
                <a:gd name="T98" fmla="*/ 86 w 322"/>
                <a:gd name="T99" fmla="*/ 196 h 260"/>
                <a:gd name="T100" fmla="*/ 74 w 322"/>
                <a:gd name="T101" fmla="*/ 194 h 260"/>
                <a:gd name="T102" fmla="*/ 66 w 322"/>
                <a:gd name="T103" fmla="*/ 178 h 260"/>
                <a:gd name="T104" fmla="*/ 66 w 322"/>
                <a:gd name="T105" fmla="*/ 155 h 260"/>
                <a:gd name="T106" fmla="*/ 55 w 322"/>
                <a:gd name="T107" fmla="*/ 138 h 260"/>
                <a:gd name="T108" fmla="*/ 41 w 322"/>
                <a:gd name="T109" fmla="*/ 132 h 260"/>
                <a:gd name="T110" fmla="*/ 37 w 322"/>
                <a:gd name="T111" fmla="*/ 122 h 260"/>
                <a:gd name="T112" fmla="*/ 37 w 322"/>
                <a:gd name="T113" fmla="*/ 110 h 260"/>
                <a:gd name="T114" fmla="*/ 17 w 322"/>
                <a:gd name="T115" fmla="*/ 87 h 260"/>
                <a:gd name="T116" fmla="*/ 8 w 322"/>
                <a:gd name="T117" fmla="*/ 68 h 260"/>
                <a:gd name="T118" fmla="*/ 0 w 322"/>
                <a:gd name="T119" fmla="*/ 66 h 2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2" h="260">
                  <a:moveTo>
                    <a:pt x="0" y="66"/>
                  </a:moveTo>
                  <a:lnTo>
                    <a:pt x="4" y="45"/>
                  </a:lnTo>
                  <a:lnTo>
                    <a:pt x="21" y="50"/>
                  </a:lnTo>
                  <a:lnTo>
                    <a:pt x="25" y="47"/>
                  </a:lnTo>
                  <a:lnTo>
                    <a:pt x="31" y="39"/>
                  </a:lnTo>
                  <a:lnTo>
                    <a:pt x="43" y="37"/>
                  </a:lnTo>
                  <a:lnTo>
                    <a:pt x="45" y="31"/>
                  </a:lnTo>
                  <a:lnTo>
                    <a:pt x="51" y="25"/>
                  </a:lnTo>
                  <a:lnTo>
                    <a:pt x="39" y="10"/>
                  </a:lnTo>
                  <a:lnTo>
                    <a:pt x="66" y="6"/>
                  </a:lnTo>
                  <a:lnTo>
                    <a:pt x="68" y="0"/>
                  </a:lnTo>
                  <a:lnTo>
                    <a:pt x="88" y="4"/>
                  </a:lnTo>
                  <a:lnTo>
                    <a:pt x="123" y="23"/>
                  </a:lnTo>
                  <a:lnTo>
                    <a:pt x="131" y="35"/>
                  </a:lnTo>
                  <a:lnTo>
                    <a:pt x="133" y="39"/>
                  </a:lnTo>
                  <a:lnTo>
                    <a:pt x="140" y="41"/>
                  </a:lnTo>
                  <a:lnTo>
                    <a:pt x="154" y="50"/>
                  </a:lnTo>
                  <a:lnTo>
                    <a:pt x="170" y="50"/>
                  </a:lnTo>
                  <a:lnTo>
                    <a:pt x="185" y="50"/>
                  </a:lnTo>
                  <a:lnTo>
                    <a:pt x="195" y="52"/>
                  </a:lnTo>
                  <a:lnTo>
                    <a:pt x="203" y="60"/>
                  </a:lnTo>
                  <a:lnTo>
                    <a:pt x="211" y="60"/>
                  </a:lnTo>
                  <a:lnTo>
                    <a:pt x="221" y="79"/>
                  </a:lnTo>
                  <a:lnTo>
                    <a:pt x="228" y="85"/>
                  </a:lnTo>
                  <a:lnTo>
                    <a:pt x="236" y="93"/>
                  </a:lnTo>
                  <a:lnTo>
                    <a:pt x="238" y="107"/>
                  </a:lnTo>
                  <a:lnTo>
                    <a:pt x="242" y="114"/>
                  </a:lnTo>
                  <a:lnTo>
                    <a:pt x="250" y="124"/>
                  </a:lnTo>
                  <a:lnTo>
                    <a:pt x="254" y="128"/>
                  </a:lnTo>
                  <a:lnTo>
                    <a:pt x="275" y="153"/>
                  </a:lnTo>
                  <a:lnTo>
                    <a:pt x="283" y="155"/>
                  </a:lnTo>
                  <a:lnTo>
                    <a:pt x="295" y="159"/>
                  </a:lnTo>
                  <a:lnTo>
                    <a:pt x="301" y="161"/>
                  </a:lnTo>
                  <a:lnTo>
                    <a:pt x="318" y="159"/>
                  </a:lnTo>
                  <a:lnTo>
                    <a:pt x="322" y="167"/>
                  </a:lnTo>
                  <a:lnTo>
                    <a:pt x="322" y="180"/>
                  </a:lnTo>
                  <a:lnTo>
                    <a:pt x="314" y="198"/>
                  </a:lnTo>
                  <a:lnTo>
                    <a:pt x="299" y="202"/>
                  </a:lnTo>
                  <a:lnTo>
                    <a:pt x="283" y="209"/>
                  </a:lnTo>
                  <a:lnTo>
                    <a:pt x="267" y="219"/>
                  </a:lnTo>
                  <a:lnTo>
                    <a:pt x="252" y="217"/>
                  </a:lnTo>
                  <a:lnTo>
                    <a:pt x="221" y="223"/>
                  </a:lnTo>
                  <a:lnTo>
                    <a:pt x="195" y="246"/>
                  </a:lnTo>
                  <a:lnTo>
                    <a:pt x="166" y="240"/>
                  </a:lnTo>
                  <a:lnTo>
                    <a:pt x="133" y="242"/>
                  </a:lnTo>
                  <a:lnTo>
                    <a:pt x="125" y="260"/>
                  </a:lnTo>
                  <a:lnTo>
                    <a:pt x="117" y="242"/>
                  </a:lnTo>
                  <a:lnTo>
                    <a:pt x="103" y="225"/>
                  </a:lnTo>
                  <a:lnTo>
                    <a:pt x="94" y="205"/>
                  </a:lnTo>
                  <a:lnTo>
                    <a:pt x="86" y="196"/>
                  </a:lnTo>
                  <a:lnTo>
                    <a:pt x="74" y="194"/>
                  </a:lnTo>
                  <a:lnTo>
                    <a:pt x="66" y="178"/>
                  </a:lnTo>
                  <a:lnTo>
                    <a:pt x="66" y="155"/>
                  </a:lnTo>
                  <a:lnTo>
                    <a:pt x="55" y="138"/>
                  </a:lnTo>
                  <a:lnTo>
                    <a:pt x="41" y="132"/>
                  </a:lnTo>
                  <a:lnTo>
                    <a:pt x="37" y="122"/>
                  </a:lnTo>
                  <a:lnTo>
                    <a:pt x="37" y="110"/>
                  </a:lnTo>
                  <a:lnTo>
                    <a:pt x="17" y="87"/>
                  </a:lnTo>
                  <a:lnTo>
                    <a:pt x="8" y="68"/>
                  </a:lnTo>
                  <a:lnTo>
                    <a:pt x="0" y="66"/>
                  </a:lnTo>
                  <a:close/>
                </a:path>
              </a:pathLst>
            </a:custGeom>
            <a:grpFill/>
            <a:ln w="9525">
              <a:solidFill>
                <a:schemeClr val="bg2"/>
              </a:solidFill>
              <a:round/>
              <a:headEnd/>
              <a:tailEnd/>
            </a:ln>
          </p:spPr>
          <p:txBody>
            <a:bodyPr/>
            <a:lstStyle/>
            <a:p>
              <a:pPr>
                <a:defRPr/>
              </a:pPr>
              <a:endParaRPr lang="en-GB" dirty="0"/>
            </a:p>
          </p:txBody>
        </p:sp>
        <p:sp>
          <p:nvSpPr>
            <p:cNvPr id="1477" name="Freeform 650">
              <a:extLst>
                <a:ext uri="{FF2B5EF4-FFF2-40B4-BE49-F238E27FC236}">
                  <a16:creationId xmlns:a16="http://schemas.microsoft.com/office/drawing/2014/main" id="{940D2D2E-A56C-472C-A243-B68B36B6D1B5}"/>
                </a:ext>
              </a:extLst>
            </p:cNvPr>
            <p:cNvSpPr>
              <a:spLocks/>
            </p:cNvSpPr>
            <p:nvPr/>
          </p:nvSpPr>
          <p:spPr bwMode="auto">
            <a:xfrm>
              <a:off x="3196" y="2369"/>
              <a:ext cx="322" cy="260"/>
            </a:xfrm>
            <a:custGeom>
              <a:avLst/>
              <a:gdLst>
                <a:gd name="T0" fmla="*/ 0 w 322"/>
                <a:gd name="T1" fmla="*/ 66 h 260"/>
                <a:gd name="T2" fmla="*/ 4 w 322"/>
                <a:gd name="T3" fmla="*/ 45 h 260"/>
                <a:gd name="T4" fmla="*/ 21 w 322"/>
                <a:gd name="T5" fmla="*/ 50 h 260"/>
                <a:gd name="T6" fmla="*/ 25 w 322"/>
                <a:gd name="T7" fmla="*/ 47 h 260"/>
                <a:gd name="T8" fmla="*/ 31 w 322"/>
                <a:gd name="T9" fmla="*/ 39 h 260"/>
                <a:gd name="T10" fmla="*/ 43 w 322"/>
                <a:gd name="T11" fmla="*/ 37 h 260"/>
                <a:gd name="T12" fmla="*/ 45 w 322"/>
                <a:gd name="T13" fmla="*/ 31 h 260"/>
                <a:gd name="T14" fmla="*/ 51 w 322"/>
                <a:gd name="T15" fmla="*/ 25 h 260"/>
                <a:gd name="T16" fmla="*/ 39 w 322"/>
                <a:gd name="T17" fmla="*/ 10 h 260"/>
                <a:gd name="T18" fmla="*/ 66 w 322"/>
                <a:gd name="T19" fmla="*/ 6 h 260"/>
                <a:gd name="T20" fmla="*/ 68 w 322"/>
                <a:gd name="T21" fmla="*/ 0 h 260"/>
                <a:gd name="T22" fmla="*/ 88 w 322"/>
                <a:gd name="T23" fmla="*/ 4 h 260"/>
                <a:gd name="T24" fmla="*/ 123 w 322"/>
                <a:gd name="T25" fmla="*/ 23 h 260"/>
                <a:gd name="T26" fmla="*/ 131 w 322"/>
                <a:gd name="T27" fmla="*/ 35 h 260"/>
                <a:gd name="T28" fmla="*/ 133 w 322"/>
                <a:gd name="T29" fmla="*/ 39 h 260"/>
                <a:gd name="T30" fmla="*/ 140 w 322"/>
                <a:gd name="T31" fmla="*/ 41 h 260"/>
                <a:gd name="T32" fmla="*/ 154 w 322"/>
                <a:gd name="T33" fmla="*/ 50 h 260"/>
                <a:gd name="T34" fmla="*/ 170 w 322"/>
                <a:gd name="T35" fmla="*/ 50 h 260"/>
                <a:gd name="T36" fmla="*/ 185 w 322"/>
                <a:gd name="T37" fmla="*/ 50 h 260"/>
                <a:gd name="T38" fmla="*/ 195 w 322"/>
                <a:gd name="T39" fmla="*/ 52 h 260"/>
                <a:gd name="T40" fmla="*/ 203 w 322"/>
                <a:gd name="T41" fmla="*/ 60 h 260"/>
                <a:gd name="T42" fmla="*/ 211 w 322"/>
                <a:gd name="T43" fmla="*/ 60 h 260"/>
                <a:gd name="T44" fmla="*/ 221 w 322"/>
                <a:gd name="T45" fmla="*/ 79 h 260"/>
                <a:gd name="T46" fmla="*/ 228 w 322"/>
                <a:gd name="T47" fmla="*/ 85 h 260"/>
                <a:gd name="T48" fmla="*/ 236 w 322"/>
                <a:gd name="T49" fmla="*/ 93 h 260"/>
                <a:gd name="T50" fmla="*/ 238 w 322"/>
                <a:gd name="T51" fmla="*/ 107 h 260"/>
                <a:gd name="T52" fmla="*/ 242 w 322"/>
                <a:gd name="T53" fmla="*/ 114 h 260"/>
                <a:gd name="T54" fmla="*/ 250 w 322"/>
                <a:gd name="T55" fmla="*/ 124 h 260"/>
                <a:gd name="T56" fmla="*/ 254 w 322"/>
                <a:gd name="T57" fmla="*/ 128 h 260"/>
                <a:gd name="T58" fmla="*/ 275 w 322"/>
                <a:gd name="T59" fmla="*/ 153 h 260"/>
                <a:gd name="T60" fmla="*/ 283 w 322"/>
                <a:gd name="T61" fmla="*/ 155 h 260"/>
                <a:gd name="T62" fmla="*/ 295 w 322"/>
                <a:gd name="T63" fmla="*/ 159 h 260"/>
                <a:gd name="T64" fmla="*/ 301 w 322"/>
                <a:gd name="T65" fmla="*/ 161 h 260"/>
                <a:gd name="T66" fmla="*/ 318 w 322"/>
                <a:gd name="T67" fmla="*/ 159 h 260"/>
                <a:gd name="T68" fmla="*/ 322 w 322"/>
                <a:gd name="T69" fmla="*/ 167 h 260"/>
                <a:gd name="T70" fmla="*/ 322 w 322"/>
                <a:gd name="T71" fmla="*/ 180 h 260"/>
                <a:gd name="T72" fmla="*/ 314 w 322"/>
                <a:gd name="T73" fmla="*/ 198 h 260"/>
                <a:gd name="T74" fmla="*/ 299 w 322"/>
                <a:gd name="T75" fmla="*/ 202 h 260"/>
                <a:gd name="T76" fmla="*/ 283 w 322"/>
                <a:gd name="T77" fmla="*/ 209 h 260"/>
                <a:gd name="T78" fmla="*/ 267 w 322"/>
                <a:gd name="T79" fmla="*/ 219 h 260"/>
                <a:gd name="T80" fmla="*/ 252 w 322"/>
                <a:gd name="T81" fmla="*/ 217 h 260"/>
                <a:gd name="T82" fmla="*/ 221 w 322"/>
                <a:gd name="T83" fmla="*/ 223 h 260"/>
                <a:gd name="T84" fmla="*/ 195 w 322"/>
                <a:gd name="T85" fmla="*/ 246 h 260"/>
                <a:gd name="T86" fmla="*/ 166 w 322"/>
                <a:gd name="T87" fmla="*/ 240 h 260"/>
                <a:gd name="T88" fmla="*/ 133 w 322"/>
                <a:gd name="T89" fmla="*/ 242 h 260"/>
                <a:gd name="T90" fmla="*/ 125 w 322"/>
                <a:gd name="T91" fmla="*/ 260 h 260"/>
                <a:gd name="T92" fmla="*/ 117 w 322"/>
                <a:gd name="T93" fmla="*/ 242 h 260"/>
                <a:gd name="T94" fmla="*/ 103 w 322"/>
                <a:gd name="T95" fmla="*/ 225 h 260"/>
                <a:gd name="T96" fmla="*/ 94 w 322"/>
                <a:gd name="T97" fmla="*/ 205 h 260"/>
                <a:gd name="T98" fmla="*/ 86 w 322"/>
                <a:gd name="T99" fmla="*/ 196 h 260"/>
                <a:gd name="T100" fmla="*/ 74 w 322"/>
                <a:gd name="T101" fmla="*/ 194 h 260"/>
                <a:gd name="T102" fmla="*/ 66 w 322"/>
                <a:gd name="T103" fmla="*/ 178 h 260"/>
                <a:gd name="T104" fmla="*/ 66 w 322"/>
                <a:gd name="T105" fmla="*/ 155 h 260"/>
                <a:gd name="T106" fmla="*/ 55 w 322"/>
                <a:gd name="T107" fmla="*/ 138 h 260"/>
                <a:gd name="T108" fmla="*/ 41 w 322"/>
                <a:gd name="T109" fmla="*/ 132 h 260"/>
                <a:gd name="T110" fmla="*/ 37 w 322"/>
                <a:gd name="T111" fmla="*/ 122 h 260"/>
                <a:gd name="T112" fmla="*/ 37 w 322"/>
                <a:gd name="T113" fmla="*/ 110 h 260"/>
                <a:gd name="T114" fmla="*/ 17 w 322"/>
                <a:gd name="T115" fmla="*/ 87 h 260"/>
                <a:gd name="T116" fmla="*/ 8 w 322"/>
                <a:gd name="T117" fmla="*/ 68 h 260"/>
                <a:gd name="T118" fmla="*/ 0 w 322"/>
                <a:gd name="T119" fmla="*/ 66 h 2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2" h="260">
                  <a:moveTo>
                    <a:pt x="0" y="66"/>
                  </a:moveTo>
                  <a:lnTo>
                    <a:pt x="4" y="45"/>
                  </a:lnTo>
                  <a:lnTo>
                    <a:pt x="21" y="50"/>
                  </a:lnTo>
                  <a:lnTo>
                    <a:pt x="25" y="47"/>
                  </a:lnTo>
                  <a:lnTo>
                    <a:pt x="31" y="39"/>
                  </a:lnTo>
                  <a:lnTo>
                    <a:pt x="43" y="37"/>
                  </a:lnTo>
                  <a:lnTo>
                    <a:pt x="45" y="31"/>
                  </a:lnTo>
                  <a:lnTo>
                    <a:pt x="51" y="25"/>
                  </a:lnTo>
                  <a:lnTo>
                    <a:pt x="39" y="10"/>
                  </a:lnTo>
                  <a:lnTo>
                    <a:pt x="66" y="6"/>
                  </a:lnTo>
                  <a:lnTo>
                    <a:pt x="68" y="0"/>
                  </a:lnTo>
                  <a:lnTo>
                    <a:pt x="88" y="4"/>
                  </a:lnTo>
                  <a:lnTo>
                    <a:pt x="123" y="23"/>
                  </a:lnTo>
                  <a:lnTo>
                    <a:pt x="131" y="35"/>
                  </a:lnTo>
                  <a:lnTo>
                    <a:pt x="133" y="39"/>
                  </a:lnTo>
                  <a:lnTo>
                    <a:pt x="140" y="41"/>
                  </a:lnTo>
                  <a:lnTo>
                    <a:pt x="154" y="50"/>
                  </a:lnTo>
                  <a:lnTo>
                    <a:pt x="170" y="50"/>
                  </a:lnTo>
                  <a:lnTo>
                    <a:pt x="185" y="50"/>
                  </a:lnTo>
                  <a:lnTo>
                    <a:pt x="195" y="52"/>
                  </a:lnTo>
                  <a:lnTo>
                    <a:pt x="203" y="60"/>
                  </a:lnTo>
                  <a:lnTo>
                    <a:pt x="211" y="60"/>
                  </a:lnTo>
                  <a:lnTo>
                    <a:pt x="221" y="79"/>
                  </a:lnTo>
                  <a:lnTo>
                    <a:pt x="228" y="85"/>
                  </a:lnTo>
                  <a:lnTo>
                    <a:pt x="236" y="93"/>
                  </a:lnTo>
                  <a:lnTo>
                    <a:pt x="238" y="107"/>
                  </a:lnTo>
                  <a:lnTo>
                    <a:pt x="242" y="114"/>
                  </a:lnTo>
                  <a:lnTo>
                    <a:pt x="250" y="124"/>
                  </a:lnTo>
                  <a:lnTo>
                    <a:pt x="254" y="128"/>
                  </a:lnTo>
                  <a:lnTo>
                    <a:pt x="275" y="153"/>
                  </a:lnTo>
                  <a:lnTo>
                    <a:pt x="283" y="155"/>
                  </a:lnTo>
                  <a:lnTo>
                    <a:pt x="295" y="159"/>
                  </a:lnTo>
                  <a:lnTo>
                    <a:pt x="301" y="161"/>
                  </a:lnTo>
                  <a:lnTo>
                    <a:pt x="318" y="159"/>
                  </a:lnTo>
                  <a:lnTo>
                    <a:pt x="322" y="167"/>
                  </a:lnTo>
                  <a:lnTo>
                    <a:pt x="322" y="180"/>
                  </a:lnTo>
                  <a:lnTo>
                    <a:pt x="314" y="198"/>
                  </a:lnTo>
                  <a:lnTo>
                    <a:pt x="299" y="202"/>
                  </a:lnTo>
                  <a:lnTo>
                    <a:pt x="283" y="209"/>
                  </a:lnTo>
                  <a:lnTo>
                    <a:pt x="267" y="219"/>
                  </a:lnTo>
                  <a:lnTo>
                    <a:pt x="252" y="217"/>
                  </a:lnTo>
                  <a:lnTo>
                    <a:pt x="221" y="223"/>
                  </a:lnTo>
                  <a:lnTo>
                    <a:pt x="195" y="246"/>
                  </a:lnTo>
                  <a:lnTo>
                    <a:pt x="166" y="240"/>
                  </a:lnTo>
                  <a:lnTo>
                    <a:pt x="133" y="242"/>
                  </a:lnTo>
                  <a:lnTo>
                    <a:pt x="125" y="260"/>
                  </a:lnTo>
                  <a:lnTo>
                    <a:pt x="117" y="242"/>
                  </a:lnTo>
                  <a:lnTo>
                    <a:pt x="103" y="225"/>
                  </a:lnTo>
                  <a:lnTo>
                    <a:pt x="94" y="205"/>
                  </a:lnTo>
                  <a:lnTo>
                    <a:pt x="86" y="196"/>
                  </a:lnTo>
                  <a:lnTo>
                    <a:pt x="74" y="194"/>
                  </a:lnTo>
                  <a:lnTo>
                    <a:pt x="66" y="178"/>
                  </a:lnTo>
                  <a:lnTo>
                    <a:pt x="66" y="155"/>
                  </a:lnTo>
                  <a:lnTo>
                    <a:pt x="55" y="138"/>
                  </a:lnTo>
                  <a:lnTo>
                    <a:pt x="41" y="132"/>
                  </a:lnTo>
                  <a:lnTo>
                    <a:pt x="37" y="122"/>
                  </a:lnTo>
                  <a:lnTo>
                    <a:pt x="37" y="110"/>
                  </a:lnTo>
                  <a:lnTo>
                    <a:pt x="17" y="87"/>
                  </a:lnTo>
                  <a:lnTo>
                    <a:pt x="8" y="68"/>
                  </a:lnTo>
                  <a:lnTo>
                    <a:pt x="0" y="66"/>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78" name="Gaza og Vestbreden">
            <a:extLst>
              <a:ext uri="{FF2B5EF4-FFF2-40B4-BE49-F238E27FC236}">
                <a16:creationId xmlns:a16="http://schemas.microsoft.com/office/drawing/2014/main" id="{F094AF0F-0910-441B-9B47-0A4FCE86ED86}"/>
              </a:ext>
            </a:extLst>
          </p:cNvPr>
          <p:cNvGrpSpPr>
            <a:grpSpLocks/>
          </p:cNvGrpSpPr>
          <p:nvPr/>
        </p:nvGrpSpPr>
        <p:grpSpPr bwMode="auto">
          <a:xfrm>
            <a:off x="7606362" y="3663011"/>
            <a:ext cx="11044" cy="23697"/>
            <a:chOff x="3200" y="2365"/>
            <a:chExt cx="8" cy="16"/>
          </a:xfrm>
          <a:solidFill>
            <a:schemeClr val="bg2"/>
          </a:solidFill>
        </p:grpSpPr>
        <p:sp>
          <p:nvSpPr>
            <p:cNvPr id="1479" name="Freeform 652">
              <a:extLst>
                <a:ext uri="{FF2B5EF4-FFF2-40B4-BE49-F238E27FC236}">
                  <a16:creationId xmlns:a16="http://schemas.microsoft.com/office/drawing/2014/main" id="{0D3A4959-5F8A-40DF-8898-6D57BEBB915B}"/>
                </a:ext>
              </a:extLst>
            </p:cNvPr>
            <p:cNvSpPr>
              <a:spLocks/>
            </p:cNvSpPr>
            <p:nvPr/>
          </p:nvSpPr>
          <p:spPr bwMode="auto">
            <a:xfrm>
              <a:off x="3200" y="2365"/>
              <a:ext cx="8" cy="16"/>
            </a:xfrm>
            <a:custGeom>
              <a:avLst/>
              <a:gdLst>
                <a:gd name="T0" fmla="*/ 8 w 8"/>
                <a:gd name="T1" fmla="*/ 0 h 16"/>
                <a:gd name="T2" fmla="*/ 2 w 8"/>
                <a:gd name="T3" fmla="*/ 0 h 16"/>
                <a:gd name="T4" fmla="*/ 0 w 8"/>
                <a:gd name="T5" fmla="*/ 4 h 16"/>
                <a:gd name="T6" fmla="*/ 0 w 8"/>
                <a:gd name="T7" fmla="*/ 10 h 16"/>
                <a:gd name="T8" fmla="*/ 2 w 8"/>
                <a:gd name="T9" fmla="*/ 16 h 16"/>
                <a:gd name="T10" fmla="*/ 6 w 8"/>
                <a:gd name="T11" fmla="*/ 16 h 16"/>
                <a:gd name="T12" fmla="*/ 8 w 8"/>
                <a:gd name="T13" fmla="*/ 8 h 16"/>
                <a:gd name="T14" fmla="*/ 8 w 8"/>
                <a:gd name="T15" fmla="*/ 2 h 16"/>
                <a:gd name="T16" fmla="*/ 8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grpFill/>
            <a:ln w="9525">
              <a:solidFill>
                <a:schemeClr val="bg2"/>
              </a:solidFill>
              <a:round/>
              <a:headEnd/>
              <a:tailEnd/>
            </a:ln>
          </p:spPr>
          <p:txBody>
            <a:bodyPr/>
            <a:lstStyle/>
            <a:p>
              <a:pPr>
                <a:defRPr/>
              </a:pPr>
              <a:endParaRPr lang="en-GB" dirty="0"/>
            </a:p>
          </p:txBody>
        </p:sp>
        <p:sp>
          <p:nvSpPr>
            <p:cNvPr id="1480" name="Freeform 653">
              <a:extLst>
                <a:ext uri="{FF2B5EF4-FFF2-40B4-BE49-F238E27FC236}">
                  <a16:creationId xmlns:a16="http://schemas.microsoft.com/office/drawing/2014/main" id="{B60A630B-4022-43E8-AEE7-1998DFBE2736}"/>
                </a:ext>
              </a:extLst>
            </p:cNvPr>
            <p:cNvSpPr>
              <a:spLocks/>
            </p:cNvSpPr>
            <p:nvPr/>
          </p:nvSpPr>
          <p:spPr bwMode="auto">
            <a:xfrm>
              <a:off x="3200" y="2365"/>
              <a:ext cx="8" cy="16"/>
            </a:xfrm>
            <a:custGeom>
              <a:avLst/>
              <a:gdLst>
                <a:gd name="T0" fmla="*/ 8 w 8"/>
                <a:gd name="T1" fmla="*/ 0 h 16"/>
                <a:gd name="T2" fmla="*/ 2 w 8"/>
                <a:gd name="T3" fmla="*/ 0 h 16"/>
                <a:gd name="T4" fmla="*/ 0 w 8"/>
                <a:gd name="T5" fmla="*/ 4 h 16"/>
                <a:gd name="T6" fmla="*/ 0 w 8"/>
                <a:gd name="T7" fmla="*/ 10 h 16"/>
                <a:gd name="T8" fmla="*/ 2 w 8"/>
                <a:gd name="T9" fmla="*/ 16 h 16"/>
                <a:gd name="T10" fmla="*/ 6 w 8"/>
                <a:gd name="T11" fmla="*/ 16 h 16"/>
                <a:gd name="T12" fmla="*/ 8 w 8"/>
                <a:gd name="T13" fmla="*/ 8 h 16"/>
                <a:gd name="T14" fmla="*/ 8 w 8"/>
                <a:gd name="T15" fmla="*/ 2 h 16"/>
                <a:gd name="T16" fmla="*/ 8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81" name="Qatar">
            <a:extLst>
              <a:ext uri="{FF2B5EF4-FFF2-40B4-BE49-F238E27FC236}">
                <a16:creationId xmlns:a16="http://schemas.microsoft.com/office/drawing/2014/main" id="{7EA6D2CD-A2E7-4BDE-8AE0-ABA9F284EDC9}"/>
              </a:ext>
            </a:extLst>
          </p:cNvPr>
          <p:cNvGrpSpPr>
            <a:grpSpLocks/>
          </p:cNvGrpSpPr>
          <p:nvPr/>
        </p:nvGrpSpPr>
        <p:grpSpPr bwMode="auto">
          <a:xfrm>
            <a:off x="7945965" y="3821485"/>
            <a:ext cx="13805" cy="37027"/>
            <a:chOff x="3446" y="2472"/>
            <a:chExt cx="10" cy="25"/>
          </a:xfrm>
          <a:solidFill>
            <a:schemeClr val="bg2"/>
          </a:solidFill>
        </p:grpSpPr>
        <p:sp>
          <p:nvSpPr>
            <p:cNvPr id="1482" name="Freeform 655">
              <a:extLst>
                <a:ext uri="{FF2B5EF4-FFF2-40B4-BE49-F238E27FC236}">
                  <a16:creationId xmlns:a16="http://schemas.microsoft.com/office/drawing/2014/main" id="{19BC4759-8611-4F10-B3B6-EA4D635403FB}"/>
                </a:ext>
              </a:extLst>
            </p:cNvPr>
            <p:cNvSpPr>
              <a:spLocks/>
            </p:cNvSpPr>
            <p:nvPr/>
          </p:nvSpPr>
          <p:spPr bwMode="auto">
            <a:xfrm>
              <a:off x="3446" y="2472"/>
              <a:ext cx="10" cy="25"/>
            </a:xfrm>
            <a:custGeom>
              <a:avLst/>
              <a:gdLst>
                <a:gd name="T0" fmla="*/ 0 w 10"/>
                <a:gd name="T1" fmla="*/ 21 h 25"/>
                <a:gd name="T2" fmla="*/ 0 w 10"/>
                <a:gd name="T3" fmla="*/ 9 h 25"/>
                <a:gd name="T4" fmla="*/ 4 w 10"/>
                <a:gd name="T5" fmla="*/ 0 h 25"/>
                <a:gd name="T6" fmla="*/ 8 w 10"/>
                <a:gd name="T7" fmla="*/ 0 h 25"/>
                <a:gd name="T8" fmla="*/ 10 w 10"/>
                <a:gd name="T9" fmla="*/ 8 h 25"/>
                <a:gd name="T10" fmla="*/ 10 w 10"/>
                <a:gd name="T11" fmla="*/ 13 h 25"/>
                <a:gd name="T12" fmla="*/ 8 w 10"/>
                <a:gd name="T13" fmla="*/ 21 h 25"/>
                <a:gd name="T14" fmla="*/ 4 w 10"/>
                <a:gd name="T15" fmla="*/ 25 h 25"/>
                <a:gd name="T16" fmla="*/ 0 w 10"/>
                <a:gd name="T17" fmla="*/ 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25">
                  <a:moveTo>
                    <a:pt x="0" y="21"/>
                  </a:moveTo>
                  <a:lnTo>
                    <a:pt x="0" y="9"/>
                  </a:lnTo>
                  <a:lnTo>
                    <a:pt x="4" y="0"/>
                  </a:lnTo>
                  <a:lnTo>
                    <a:pt x="8" y="0"/>
                  </a:lnTo>
                  <a:lnTo>
                    <a:pt x="10" y="8"/>
                  </a:lnTo>
                  <a:lnTo>
                    <a:pt x="10" y="13"/>
                  </a:lnTo>
                  <a:lnTo>
                    <a:pt x="8" y="21"/>
                  </a:lnTo>
                  <a:lnTo>
                    <a:pt x="4" y="25"/>
                  </a:lnTo>
                  <a:lnTo>
                    <a:pt x="0" y="21"/>
                  </a:lnTo>
                  <a:close/>
                </a:path>
              </a:pathLst>
            </a:custGeom>
            <a:grpFill/>
            <a:ln w="9525">
              <a:solidFill>
                <a:schemeClr val="bg2"/>
              </a:solidFill>
              <a:round/>
              <a:headEnd/>
              <a:tailEnd/>
            </a:ln>
          </p:spPr>
          <p:txBody>
            <a:bodyPr/>
            <a:lstStyle/>
            <a:p>
              <a:pPr>
                <a:defRPr/>
              </a:pPr>
              <a:endParaRPr lang="en-GB" dirty="0"/>
            </a:p>
          </p:txBody>
        </p:sp>
        <p:sp>
          <p:nvSpPr>
            <p:cNvPr id="1483" name="Freeform 656">
              <a:extLst>
                <a:ext uri="{FF2B5EF4-FFF2-40B4-BE49-F238E27FC236}">
                  <a16:creationId xmlns:a16="http://schemas.microsoft.com/office/drawing/2014/main" id="{2171C054-0191-46F9-97E0-4E42EBC3E951}"/>
                </a:ext>
              </a:extLst>
            </p:cNvPr>
            <p:cNvSpPr>
              <a:spLocks/>
            </p:cNvSpPr>
            <p:nvPr/>
          </p:nvSpPr>
          <p:spPr bwMode="auto">
            <a:xfrm>
              <a:off x="3446" y="2472"/>
              <a:ext cx="10" cy="25"/>
            </a:xfrm>
            <a:custGeom>
              <a:avLst/>
              <a:gdLst>
                <a:gd name="T0" fmla="*/ 0 w 10"/>
                <a:gd name="T1" fmla="*/ 21 h 25"/>
                <a:gd name="T2" fmla="*/ 0 w 10"/>
                <a:gd name="T3" fmla="*/ 9 h 25"/>
                <a:gd name="T4" fmla="*/ 4 w 10"/>
                <a:gd name="T5" fmla="*/ 0 h 25"/>
                <a:gd name="T6" fmla="*/ 8 w 10"/>
                <a:gd name="T7" fmla="*/ 0 h 25"/>
                <a:gd name="T8" fmla="*/ 10 w 10"/>
                <a:gd name="T9" fmla="*/ 8 h 25"/>
                <a:gd name="T10" fmla="*/ 10 w 10"/>
                <a:gd name="T11" fmla="*/ 13 h 25"/>
                <a:gd name="T12" fmla="*/ 8 w 10"/>
                <a:gd name="T13" fmla="*/ 21 h 25"/>
                <a:gd name="T14" fmla="*/ 4 w 10"/>
                <a:gd name="T15" fmla="*/ 25 h 25"/>
                <a:gd name="T16" fmla="*/ 0 w 10"/>
                <a:gd name="T17" fmla="*/ 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25">
                  <a:moveTo>
                    <a:pt x="0" y="21"/>
                  </a:moveTo>
                  <a:lnTo>
                    <a:pt x="0" y="9"/>
                  </a:lnTo>
                  <a:lnTo>
                    <a:pt x="4" y="0"/>
                  </a:lnTo>
                  <a:lnTo>
                    <a:pt x="8" y="0"/>
                  </a:lnTo>
                  <a:lnTo>
                    <a:pt x="10" y="8"/>
                  </a:lnTo>
                  <a:lnTo>
                    <a:pt x="10" y="13"/>
                  </a:lnTo>
                  <a:lnTo>
                    <a:pt x="8" y="21"/>
                  </a:lnTo>
                  <a:lnTo>
                    <a:pt x="4" y="25"/>
                  </a:lnTo>
                  <a:lnTo>
                    <a:pt x="0" y="21"/>
                  </a:lnTo>
                  <a:close/>
                </a:path>
              </a:pathLst>
            </a:custGeom>
            <a:grpFill/>
            <a:ln w="8001" cap="rnd">
              <a:solidFill>
                <a:schemeClr val="bg2"/>
              </a:solidFill>
              <a:prstDash val="solid"/>
              <a:round/>
              <a:headEnd/>
              <a:tailEnd/>
            </a:ln>
          </p:spPr>
          <p:txBody>
            <a:bodyPr/>
            <a:lstStyle/>
            <a:p>
              <a:pPr>
                <a:defRPr/>
              </a:pPr>
              <a:endParaRPr lang="en-GB" dirty="0"/>
            </a:p>
          </p:txBody>
        </p:sp>
      </p:grpSp>
      <p:grpSp>
        <p:nvGrpSpPr>
          <p:cNvPr id="1484" name="Bahrain">
            <a:extLst>
              <a:ext uri="{FF2B5EF4-FFF2-40B4-BE49-F238E27FC236}">
                <a16:creationId xmlns:a16="http://schemas.microsoft.com/office/drawing/2014/main" id="{17025480-231E-4340-BBBF-9E9DEB39FD69}"/>
              </a:ext>
            </a:extLst>
          </p:cNvPr>
          <p:cNvGrpSpPr>
            <a:grpSpLocks/>
          </p:cNvGrpSpPr>
          <p:nvPr/>
        </p:nvGrpSpPr>
        <p:grpSpPr bwMode="auto">
          <a:xfrm>
            <a:off x="7934920" y="3809636"/>
            <a:ext cx="11044" cy="16292"/>
            <a:chOff x="3438" y="2464"/>
            <a:chExt cx="8" cy="11"/>
          </a:xfrm>
          <a:solidFill>
            <a:schemeClr val="bg2"/>
          </a:solidFill>
        </p:grpSpPr>
        <p:sp>
          <p:nvSpPr>
            <p:cNvPr id="1485" name="Freeform 658">
              <a:extLst>
                <a:ext uri="{FF2B5EF4-FFF2-40B4-BE49-F238E27FC236}">
                  <a16:creationId xmlns:a16="http://schemas.microsoft.com/office/drawing/2014/main" id="{71F41B93-DA49-4841-A578-F5283542538E}"/>
                </a:ext>
              </a:extLst>
            </p:cNvPr>
            <p:cNvSpPr>
              <a:spLocks/>
            </p:cNvSpPr>
            <p:nvPr/>
          </p:nvSpPr>
          <p:spPr bwMode="auto">
            <a:xfrm>
              <a:off x="3438" y="2464"/>
              <a:ext cx="8" cy="11"/>
            </a:xfrm>
            <a:custGeom>
              <a:avLst/>
              <a:gdLst>
                <a:gd name="T0" fmla="*/ 0 w 8"/>
                <a:gd name="T1" fmla="*/ 0 h 11"/>
                <a:gd name="T2" fmla="*/ 8 w 8"/>
                <a:gd name="T3" fmla="*/ 2 h 11"/>
                <a:gd name="T4" fmla="*/ 4 w 8"/>
                <a:gd name="T5" fmla="*/ 11 h 11"/>
                <a:gd name="T6" fmla="*/ 0 w 8"/>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1">
                  <a:moveTo>
                    <a:pt x="0" y="0"/>
                  </a:moveTo>
                  <a:lnTo>
                    <a:pt x="8" y="2"/>
                  </a:lnTo>
                  <a:lnTo>
                    <a:pt x="4" y="11"/>
                  </a:lnTo>
                  <a:lnTo>
                    <a:pt x="0" y="0"/>
                  </a:lnTo>
                  <a:close/>
                </a:path>
              </a:pathLst>
            </a:custGeom>
            <a:grpFill/>
            <a:ln w="9525">
              <a:solidFill>
                <a:schemeClr val="bg2"/>
              </a:solidFill>
              <a:round/>
              <a:headEnd/>
              <a:tailEnd/>
            </a:ln>
          </p:spPr>
          <p:txBody>
            <a:bodyPr/>
            <a:lstStyle/>
            <a:p>
              <a:pPr>
                <a:defRPr/>
              </a:pPr>
              <a:endParaRPr lang="en-GB" dirty="0"/>
            </a:p>
          </p:txBody>
        </p:sp>
        <p:sp>
          <p:nvSpPr>
            <p:cNvPr id="1486" name="Freeform 659">
              <a:extLst>
                <a:ext uri="{FF2B5EF4-FFF2-40B4-BE49-F238E27FC236}">
                  <a16:creationId xmlns:a16="http://schemas.microsoft.com/office/drawing/2014/main" id="{0DD97508-E39E-445D-ACEE-8C251B843E19}"/>
                </a:ext>
              </a:extLst>
            </p:cNvPr>
            <p:cNvSpPr>
              <a:spLocks/>
            </p:cNvSpPr>
            <p:nvPr/>
          </p:nvSpPr>
          <p:spPr bwMode="auto">
            <a:xfrm>
              <a:off x="3438" y="2464"/>
              <a:ext cx="8" cy="11"/>
            </a:xfrm>
            <a:custGeom>
              <a:avLst/>
              <a:gdLst>
                <a:gd name="T0" fmla="*/ 0 w 8"/>
                <a:gd name="T1" fmla="*/ 0 h 11"/>
                <a:gd name="T2" fmla="*/ 8 w 8"/>
                <a:gd name="T3" fmla="*/ 2 h 11"/>
                <a:gd name="T4" fmla="*/ 4 w 8"/>
                <a:gd name="T5" fmla="*/ 11 h 11"/>
                <a:gd name="T6" fmla="*/ 0 w 8"/>
                <a:gd name="T7" fmla="*/ 0 h 11"/>
              </a:gdLst>
              <a:ahLst/>
              <a:cxnLst>
                <a:cxn ang="0">
                  <a:pos x="T0" y="T1"/>
                </a:cxn>
                <a:cxn ang="0">
                  <a:pos x="T2" y="T3"/>
                </a:cxn>
                <a:cxn ang="0">
                  <a:pos x="T4" y="T5"/>
                </a:cxn>
                <a:cxn ang="0">
                  <a:pos x="T6" y="T7"/>
                </a:cxn>
              </a:cxnLst>
              <a:rect l="0" t="0" r="r" b="b"/>
              <a:pathLst>
                <a:path w="8" h="11">
                  <a:moveTo>
                    <a:pt x="0" y="0"/>
                  </a:moveTo>
                  <a:lnTo>
                    <a:pt x="8" y="2"/>
                  </a:lnTo>
                  <a:lnTo>
                    <a:pt x="4" y="11"/>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87" name="Cambodia">
            <a:extLst>
              <a:ext uri="{FF2B5EF4-FFF2-40B4-BE49-F238E27FC236}">
                <a16:creationId xmlns:a16="http://schemas.microsoft.com/office/drawing/2014/main" id="{7FBE8971-62E2-43E7-8A84-C7F5A3407687}"/>
              </a:ext>
            </a:extLst>
          </p:cNvPr>
          <p:cNvGrpSpPr>
            <a:grpSpLocks/>
          </p:cNvGrpSpPr>
          <p:nvPr/>
        </p:nvGrpSpPr>
        <p:grpSpPr bwMode="auto">
          <a:xfrm>
            <a:off x="9048982" y="4091040"/>
            <a:ext cx="107679" cy="97751"/>
            <a:chOff x="4245" y="2654"/>
            <a:chExt cx="78" cy="66"/>
          </a:xfrm>
          <a:solidFill>
            <a:schemeClr val="bg2"/>
          </a:solidFill>
        </p:grpSpPr>
        <p:sp>
          <p:nvSpPr>
            <p:cNvPr id="1488" name="Freeform 661">
              <a:extLst>
                <a:ext uri="{FF2B5EF4-FFF2-40B4-BE49-F238E27FC236}">
                  <a16:creationId xmlns:a16="http://schemas.microsoft.com/office/drawing/2014/main" id="{7EC5DFA2-59D6-44E4-A20A-37CAF08E9C84}"/>
                </a:ext>
              </a:extLst>
            </p:cNvPr>
            <p:cNvSpPr>
              <a:spLocks/>
            </p:cNvSpPr>
            <p:nvPr/>
          </p:nvSpPr>
          <p:spPr bwMode="auto">
            <a:xfrm>
              <a:off x="4245" y="2654"/>
              <a:ext cx="78" cy="66"/>
            </a:xfrm>
            <a:custGeom>
              <a:avLst/>
              <a:gdLst>
                <a:gd name="T0" fmla="*/ 39 w 78"/>
                <a:gd name="T1" fmla="*/ 64 h 66"/>
                <a:gd name="T2" fmla="*/ 33 w 78"/>
                <a:gd name="T3" fmla="*/ 64 h 66"/>
                <a:gd name="T4" fmla="*/ 31 w 78"/>
                <a:gd name="T5" fmla="*/ 66 h 66"/>
                <a:gd name="T6" fmla="*/ 17 w 78"/>
                <a:gd name="T7" fmla="*/ 62 h 66"/>
                <a:gd name="T8" fmla="*/ 11 w 78"/>
                <a:gd name="T9" fmla="*/ 53 h 66"/>
                <a:gd name="T10" fmla="*/ 7 w 78"/>
                <a:gd name="T11" fmla="*/ 43 h 66"/>
                <a:gd name="T12" fmla="*/ 0 w 78"/>
                <a:gd name="T13" fmla="*/ 24 h 66"/>
                <a:gd name="T14" fmla="*/ 0 w 78"/>
                <a:gd name="T15" fmla="*/ 18 h 66"/>
                <a:gd name="T16" fmla="*/ 7 w 78"/>
                <a:gd name="T17" fmla="*/ 4 h 66"/>
                <a:gd name="T18" fmla="*/ 46 w 78"/>
                <a:gd name="T19" fmla="*/ 2 h 66"/>
                <a:gd name="T20" fmla="*/ 46 w 78"/>
                <a:gd name="T21" fmla="*/ 8 h 66"/>
                <a:gd name="T22" fmla="*/ 56 w 78"/>
                <a:gd name="T23" fmla="*/ 8 h 66"/>
                <a:gd name="T24" fmla="*/ 60 w 78"/>
                <a:gd name="T25" fmla="*/ 0 h 66"/>
                <a:gd name="T26" fmla="*/ 64 w 78"/>
                <a:gd name="T27" fmla="*/ 2 h 66"/>
                <a:gd name="T28" fmla="*/ 66 w 78"/>
                <a:gd name="T29" fmla="*/ 6 h 66"/>
                <a:gd name="T30" fmla="*/ 78 w 78"/>
                <a:gd name="T31" fmla="*/ 6 h 66"/>
                <a:gd name="T32" fmla="*/ 78 w 78"/>
                <a:gd name="T33" fmla="*/ 16 h 66"/>
                <a:gd name="T34" fmla="*/ 74 w 78"/>
                <a:gd name="T35" fmla="*/ 26 h 66"/>
                <a:gd name="T36" fmla="*/ 68 w 78"/>
                <a:gd name="T37" fmla="*/ 37 h 66"/>
                <a:gd name="T38" fmla="*/ 62 w 78"/>
                <a:gd name="T39" fmla="*/ 45 h 66"/>
                <a:gd name="T40" fmla="*/ 52 w 78"/>
                <a:gd name="T41" fmla="*/ 49 h 66"/>
                <a:gd name="T42" fmla="*/ 52 w 78"/>
                <a:gd name="T43" fmla="*/ 56 h 66"/>
                <a:gd name="T44" fmla="*/ 42 w 78"/>
                <a:gd name="T45" fmla="*/ 60 h 66"/>
                <a:gd name="T46" fmla="*/ 39 w 78"/>
                <a:gd name="T47" fmla="*/ 64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 h="66">
                  <a:moveTo>
                    <a:pt x="39" y="64"/>
                  </a:moveTo>
                  <a:lnTo>
                    <a:pt x="33" y="64"/>
                  </a:lnTo>
                  <a:lnTo>
                    <a:pt x="31" y="66"/>
                  </a:lnTo>
                  <a:lnTo>
                    <a:pt x="17" y="62"/>
                  </a:lnTo>
                  <a:lnTo>
                    <a:pt x="11" y="53"/>
                  </a:lnTo>
                  <a:lnTo>
                    <a:pt x="7" y="43"/>
                  </a:lnTo>
                  <a:lnTo>
                    <a:pt x="0" y="24"/>
                  </a:lnTo>
                  <a:lnTo>
                    <a:pt x="0" y="18"/>
                  </a:lnTo>
                  <a:lnTo>
                    <a:pt x="7" y="4"/>
                  </a:lnTo>
                  <a:lnTo>
                    <a:pt x="46" y="2"/>
                  </a:lnTo>
                  <a:lnTo>
                    <a:pt x="46" y="8"/>
                  </a:lnTo>
                  <a:lnTo>
                    <a:pt x="56" y="8"/>
                  </a:lnTo>
                  <a:lnTo>
                    <a:pt x="60" y="0"/>
                  </a:lnTo>
                  <a:lnTo>
                    <a:pt x="64" y="2"/>
                  </a:lnTo>
                  <a:lnTo>
                    <a:pt x="66" y="6"/>
                  </a:lnTo>
                  <a:lnTo>
                    <a:pt x="78" y="6"/>
                  </a:lnTo>
                  <a:lnTo>
                    <a:pt x="78" y="16"/>
                  </a:lnTo>
                  <a:lnTo>
                    <a:pt x="74" y="26"/>
                  </a:lnTo>
                  <a:lnTo>
                    <a:pt x="68" y="37"/>
                  </a:lnTo>
                  <a:lnTo>
                    <a:pt x="62" y="45"/>
                  </a:lnTo>
                  <a:lnTo>
                    <a:pt x="52" y="49"/>
                  </a:lnTo>
                  <a:lnTo>
                    <a:pt x="52" y="56"/>
                  </a:lnTo>
                  <a:lnTo>
                    <a:pt x="42" y="60"/>
                  </a:lnTo>
                  <a:lnTo>
                    <a:pt x="39" y="64"/>
                  </a:lnTo>
                  <a:close/>
                </a:path>
              </a:pathLst>
            </a:custGeom>
            <a:grpFill/>
            <a:ln w="9525">
              <a:solidFill>
                <a:schemeClr val="bg2"/>
              </a:solidFill>
              <a:round/>
              <a:headEnd/>
              <a:tailEnd/>
            </a:ln>
          </p:spPr>
          <p:txBody>
            <a:bodyPr/>
            <a:lstStyle/>
            <a:p>
              <a:pPr>
                <a:defRPr/>
              </a:pPr>
              <a:endParaRPr lang="en-GB" dirty="0"/>
            </a:p>
          </p:txBody>
        </p:sp>
        <p:sp>
          <p:nvSpPr>
            <p:cNvPr id="1489" name="Freeform 662">
              <a:extLst>
                <a:ext uri="{FF2B5EF4-FFF2-40B4-BE49-F238E27FC236}">
                  <a16:creationId xmlns:a16="http://schemas.microsoft.com/office/drawing/2014/main" id="{B009F2DD-5327-4839-868C-F4AF1864713E}"/>
                </a:ext>
              </a:extLst>
            </p:cNvPr>
            <p:cNvSpPr>
              <a:spLocks/>
            </p:cNvSpPr>
            <p:nvPr/>
          </p:nvSpPr>
          <p:spPr bwMode="auto">
            <a:xfrm>
              <a:off x="4245" y="2654"/>
              <a:ext cx="78" cy="66"/>
            </a:xfrm>
            <a:custGeom>
              <a:avLst/>
              <a:gdLst>
                <a:gd name="T0" fmla="*/ 39 w 78"/>
                <a:gd name="T1" fmla="*/ 64 h 66"/>
                <a:gd name="T2" fmla="*/ 33 w 78"/>
                <a:gd name="T3" fmla="*/ 64 h 66"/>
                <a:gd name="T4" fmla="*/ 31 w 78"/>
                <a:gd name="T5" fmla="*/ 66 h 66"/>
                <a:gd name="T6" fmla="*/ 17 w 78"/>
                <a:gd name="T7" fmla="*/ 62 h 66"/>
                <a:gd name="T8" fmla="*/ 11 w 78"/>
                <a:gd name="T9" fmla="*/ 53 h 66"/>
                <a:gd name="T10" fmla="*/ 7 w 78"/>
                <a:gd name="T11" fmla="*/ 43 h 66"/>
                <a:gd name="T12" fmla="*/ 0 w 78"/>
                <a:gd name="T13" fmla="*/ 24 h 66"/>
                <a:gd name="T14" fmla="*/ 0 w 78"/>
                <a:gd name="T15" fmla="*/ 18 h 66"/>
                <a:gd name="T16" fmla="*/ 7 w 78"/>
                <a:gd name="T17" fmla="*/ 4 h 66"/>
                <a:gd name="T18" fmla="*/ 46 w 78"/>
                <a:gd name="T19" fmla="*/ 2 h 66"/>
                <a:gd name="T20" fmla="*/ 46 w 78"/>
                <a:gd name="T21" fmla="*/ 8 h 66"/>
                <a:gd name="T22" fmla="*/ 56 w 78"/>
                <a:gd name="T23" fmla="*/ 8 h 66"/>
                <a:gd name="T24" fmla="*/ 60 w 78"/>
                <a:gd name="T25" fmla="*/ 0 h 66"/>
                <a:gd name="T26" fmla="*/ 64 w 78"/>
                <a:gd name="T27" fmla="*/ 2 h 66"/>
                <a:gd name="T28" fmla="*/ 66 w 78"/>
                <a:gd name="T29" fmla="*/ 6 h 66"/>
                <a:gd name="T30" fmla="*/ 78 w 78"/>
                <a:gd name="T31" fmla="*/ 6 h 66"/>
                <a:gd name="T32" fmla="*/ 78 w 78"/>
                <a:gd name="T33" fmla="*/ 16 h 66"/>
                <a:gd name="T34" fmla="*/ 74 w 78"/>
                <a:gd name="T35" fmla="*/ 26 h 66"/>
                <a:gd name="T36" fmla="*/ 68 w 78"/>
                <a:gd name="T37" fmla="*/ 37 h 66"/>
                <a:gd name="T38" fmla="*/ 62 w 78"/>
                <a:gd name="T39" fmla="*/ 45 h 66"/>
                <a:gd name="T40" fmla="*/ 52 w 78"/>
                <a:gd name="T41" fmla="*/ 49 h 66"/>
                <a:gd name="T42" fmla="*/ 52 w 78"/>
                <a:gd name="T43" fmla="*/ 56 h 66"/>
                <a:gd name="T44" fmla="*/ 42 w 78"/>
                <a:gd name="T45" fmla="*/ 60 h 66"/>
                <a:gd name="T46" fmla="*/ 39 w 78"/>
                <a:gd name="T47" fmla="*/ 64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 h="66">
                  <a:moveTo>
                    <a:pt x="39" y="64"/>
                  </a:moveTo>
                  <a:lnTo>
                    <a:pt x="33" y="64"/>
                  </a:lnTo>
                  <a:lnTo>
                    <a:pt x="31" y="66"/>
                  </a:lnTo>
                  <a:lnTo>
                    <a:pt x="17" y="62"/>
                  </a:lnTo>
                  <a:lnTo>
                    <a:pt x="11" y="53"/>
                  </a:lnTo>
                  <a:lnTo>
                    <a:pt x="7" y="43"/>
                  </a:lnTo>
                  <a:lnTo>
                    <a:pt x="0" y="24"/>
                  </a:lnTo>
                  <a:lnTo>
                    <a:pt x="0" y="18"/>
                  </a:lnTo>
                  <a:lnTo>
                    <a:pt x="7" y="4"/>
                  </a:lnTo>
                  <a:lnTo>
                    <a:pt x="46" y="2"/>
                  </a:lnTo>
                  <a:lnTo>
                    <a:pt x="46" y="8"/>
                  </a:lnTo>
                  <a:lnTo>
                    <a:pt x="56" y="8"/>
                  </a:lnTo>
                  <a:lnTo>
                    <a:pt x="60" y="0"/>
                  </a:lnTo>
                  <a:lnTo>
                    <a:pt x="64" y="2"/>
                  </a:lnTo>
                  <a:lnTo>
                    <a:pt x="66" y="6"/>
                  </a:lnTo>
                  <a:lnTo>
                    <a:pt x="78" y="6"/>
                  </a:lnTo>
                  <a:lnTo>
                    <a:pt x="78" y="16"/>
                  </a:lnTo>
                  <a:lnTo>
                    <a:pt x="74" y="26"/>
                  </a:lnTo>
                  <a:lnTo>
                    <a:pt x="68" y="37"/>
                  </a:lnTo>
                  <a:lnTo>
                    <a:pt x="62" y="45"/>
                  </a:lnTo>
                  <a:lnTo>
                    <a:pt x="52" y="49"/>
                  </a:lnTo>
                  <a:lnTo>
                    <a:pt x="52" y="56"/>
                  </a:lnTo>
                  <a:lnTo>
                    <a:pt x="42" y="60"/>
                  </a:lnTo>
                  <a:lnTo>
                    <a:pt x="39" y="64"/>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90" name="Vietnam">
            <a:extLst>
              <a:ext uri="{FF2B5EF4-FFF2-40B4-BE49-F238E27FC236}">
                <a16:creationId xmlns:a16="http://schemas.microsoft.com/office/drawing/2014/main" id="{0F4701E6-9123-47A4-8346-03A60641D4AD}"/>
              </a:ext>
            </a:extLst>
          </p:cNvPr>
          <p:cNvGrpSpPr>
            <a:grpSpLocks/>
          </p:cNvGrpSpPr>
          <p:nvPr/>
        </p:nvGrpSpPr>
        <p:grpSpPr bwMode="auto">
          <a:xfrm>
            <a:off x="9046221" y="3892576"/>
            <a:ext cx="150475" cy="336204"/>
            <a:chOff x="4243" y="2520"/>
            <a:chExt cx="109" cy="227"/>
          </a:xfrm>
          <a:solidFill>
            <a:schemeClr val="accent2"/>
          </a:solidFill>
        </p:grpSpPr>
        <p:sp>
          <p:nvSpPr>
            <p:cNvPr id="1491" name="Freeform 664">
              <a:extLst>
                <a:ext uri="{FF2B5EF4-FFF2-40B4-BE49-F238E27FC236}">
                  <a16:creationId xmlns:a16="http://schemas.microsoft.com/office/drawing/2014/main" id="{C298A1F7-2D2A-408B-B6D8-E50F6F3D6758}"/>
                </a:ext>
              </a:extLst>
            </p:cNvPr>
            <p:cNvSpPr>
              <a:spLocks/>
            </p:cNvSpPr>
            <p:nvPr/>
          </p:nvSpPr>
          <p:spPr bwMode="auto">
            <a:xfrm>
              <a:off x="4243" y="2520"/>
              <a:ext cx="109" cy="227"/>
            </a:xfrm>
            <a:custGeom>
              <a:avLst/>
              <a:gdLst>
                <a:gd name="T0" fmla="*/ 41 w 109"/>
                <a:gd name="T1" fmla="*/ 198 h 227"/>
                <a:gd name="T2" fmla="*/ 42 w 109"/>
                <a:gd name="T3" fmla="*/ 200 h 227"/>
                <a:gd name="T4" fmla="*/ 42 w 109"/>
                <a:gd name="T5" fmla="*/ 202 h 227"/>
                <a:gd name="T6" fmla="*/ 42 w 109"/>
                <a:gd name="T7" fmla="*/ 208 h 227"/>
                <a:gd name="T8" fmla="*/ 41 w 109"/>
                <a:gd name="T9" fmla="*/ 208 h 227"/>
                <a:gd name="T10" fmla="*/ 39 w 109"/>
                <a:gd name="T11" fmla="*/ 227 h 227"/>
                <a:gd name="T12" fmla="*/ 50 w 109"/>
                <a:gd name="T13" fmla="*/ 220 h 227"/>
                <a:gd name="T14" fmla="*/ 64 w 109"/>
                <a:gd name="T15" fmla="*/ 212 h 227"/>
                <a:gd name="T16" fmla="*/ 64 w 109"/>
                <a:gd name="T17" fmla="*/ 204 h 227"/>
                <a:gd name="T18" fmla="*/ 68 w 109"/>
                <a:gd name="T19" fmla="*/ 198 h 227"/>
                <a:gd name="T20" fmla="*/ 80 w 109"/>
                <a:gd name="T21" fmla="*/ 200 h 227"/>
                <a:gd name="T22" fmla="*/ 91 w 109"/>
                <a:gd name="T23" fmla="*/ 196 h 227"/>
                <a:gd name="T24" fmla="*/ 105 w 109"/>
                <a:gd name="T25" fmla="*/ 185 h 227"/>
                <a:gd name="T26" fmla="*/ 109 w 109"/>
                <a:gd name="T27" fmla="*/ 167 h 227"/>
                <a:gd name="T28" fmla="*/ 105 w 109"/>
                <a:gd name="T29" fmla="*/ 148 h 227"/>
                <a:gd name="T30" fmla="*/ 101 w 109"/>
                <a:gd name="T31" fmla="*/ 134 h 227"/>
                <a:gd name="T32" fmla="*/ 97 w 109"/>
                <a:gd name="T33" fmla="*/ 119 h 227"/>
                <a:gd name="T34" fmla="*/ 58 w 109"/>
                <a:gd name="T35" fmla="*/ 76 h 227"/>
                <a:gd name="T36" fmla="*/ 52 w 109"/>
                <a:gd name="T37" fmla="*/ 68 h 227"/>
                <a:gd name="T38" fmla="*/ 60 w 109"/>
                <a:gd name="T39" fmla="*/ 49 h 227"/>
                <a:gd name="T40" fmla="*/ 72 w 109"/>
                <a:gd name="T41" fmla="*/ 33 h 227"/>
                <a:gd name="T42" fmla="*/ 80 w 109"/>
                <a:gd name="T43" fmla="*/ 31 h 227"/>
                <a:gd name="T44" fmla="*/ 78 w 109"/>
                <a:gd name="T45" fmla="*/ 23 h 227"/>
                <a:gd name="T46" fmla="*/ 68 w 109"/>
                <a:gd name="T47" fmla="*/ 20 h 227"/>
                <a:gd name="T48" fmla="*/ 66 w 109"/>
                <a:gd name="T49" fmla="*/ 6 h 227"/>
                <a:gd name="T50" fmla="*/ 56 w 109"/>
                <a:gd name="T51" fmla="*/ 4 h 227"/>
                <a:gd name="T52" fmla="*/ 48 w 109"/>
                <a:gd name="T53" fmla="*/ 0 h 227"/>
                <a:gd name="T54" fmla="*/ 42 w 109"/>
                <a:gd name="T55" fmla="*/ 0 h 227"/>
                <a:gd name="T56" fmla="*/ 33 w 109"/>
                <a:gd name="T57" fmla="*/ 6 h 227"/>
                <a:gd name="T58" fmla="*/ 2 w 109"/>
                <a:gd name="T59" fmla="*/ 8 h 227"/>
                <a:gd name="T60" fmla="*/ 0 w 109"/>
                <a:gd name="T61" fmla="*/ 14 h 227"/>
                <a:gd name="T62" fmla="*/ 9 w 109"/>
                <a:gd name="T63" fmla="*/ 23 h 227"/>
                <a:gd name="T64" fmla="*/ 11 w 109"/>
                <a:gd name="T65" fmla="*/ 37 h 227"/>
                <a:gd name="T66" fmla="*/ 33 w 109"/>
                <a:gd name="T67" fmla="*/ 35 h 227"/>
                <a:gd name="T68" fmla="*/ 39 w 109"/>
                <a:gd name="T69" fmla="*/ 45 h 227"/>
                <a:gd name="T70" fmla="*/ 41 w 109"/>
                <a:gd name="T71" fmla="*/ 54 h 227"/>
                <a:gd name="T72" fmla="*/ 27 w 109"/>
                <a:gd name="T73" fmla="*/ 54 h 227"/>
                <a:gd name="T74" fmla="*/ 25 w 109"/>
                <a:gd name="T75" fmla="*/ 64 h 227"/>
                <a:gd name="T76" fmla="*/ 33 w 109"/>
                <a:gd name="T77" fmla="*/ 68 h 227"/>
                <a:gd name="T78" fmla="*/ 60 w 109"/>
                <a:gd name="T79" fmla="*/ 93 h 227"/>
                <a:gd name="T80" fmla="*/ 78 w 109"/>
                <a:gd name="T81" fmla="*/ 113 h 227"/>
                <a:gd name="T82" fmla="*/ 82 w 109"/>
                <a:gd name="T83" fmla="*/ 126 h 227"/>
                <a:gd name="T84" fmla="*/ 80 w 109"/>
                <a:gd name="T85" fmla="*/ 140 h 227"/>
                <a:gd name="T86" fmla="*/ 80 w 109"/>
                <a:gd name="T87" fmla="*/ 148 h 227"/>
                <a:gd name="T88" fmla="*/ 76 w 109"/>
                <a:gd name="T89" fmla="*/ 159 h 227"/>
                <a:gd name="T90" fmla="*/ 70 w 109"/>
                <a:gd name="T91" fmla="*/ 171 h 227"/>
                <a:gd name="T92" fmla="*/ 64 w 109"/>
                <a:gd name="T93" fmla="*/ 179 h 227"/>
                <a:gd name="T94" fmla="*/ 54 w 109"/>
                <a:gd name="T95" fmla="*/ 183 h 227"/>
                <a:gd name="T96" fmla="*/ 54 w 109"/>
                <a:gd name="T97" fmla="*/ 191 h 227"/>
                <a:gd name="T98" fmla="*/ 44 w 109"/>
                <a:gd name="T99" fmla="*/ 194 h 227"/>
                <a:gd name="T100" fmla="*/ 41 w 109"/>
                <a:gd name="T101" fmla="*/ 198 h 2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9" h="227">
                  <a:moveTo>
                    <a:pt x="41" y="198"/>
                  </a:moveTo>
                  <a:lnTo>
                    <a:pt x="42" y="200"/>
                  </a:lnTo>
                  <a:lnTo>
                    <a:pt x="42" y="202"/>
                  </a:lnTo>
                  <a:lnTo>
                    <a:pt x="42" y="208"/>
                  </a:lnTo>
                  <a:lnTo>
                    <a:pt x="41" y="208"/>
                  </a:lnTo>
                  <a:lnTo>
                    <a:pt x="39" y="227"/>
                  </a:lnTo>
                  <a:lnTo>
                    <a:pt x="50" y="220"/>
                  </a:lnTo>
                  <a:lnTo>
                    <a:pt x="64" y="212"/>
                  </a:lnTo>
                  <a:lnTo>
                    <a:pt x="64" y="204"/>
                  </a:lnTo>
                  <a:lnTo>
                    <a:pt x="68" y="198"/>
                  </a:lnTo>
                  <a:lnTo>
                    <a:pt x="80" y="200"/>
                  </a:lnTo>
                  <a:lnTo>
                    <a:pt x="91" y="196"/>
                  </a:lnTo>
                  <a:lnTo>
                    <a:pt x="105" y="185"/>
                  </a:lnTo>
                  <a:lnTo>
                    <a:pt x="109" y="167"/>
                  </a:lnTo>
                  <a:lnTo>
                    <a:pt x="105" y="148"/>
                  </a:lnTo>
                  <a:lnTo>
                    <a:pt x="101" y="134"/>
                  </a:lnTo>
                  <a:lnTo>
                    <a:pt x="97" y="119"/>
                  </a:lnTo>
                  <a:lnTo>
                    <a:pt x="58" y="76"/>
                  </a:lnTo>
                  <a:lnTo>
                    <a:pt x="52" y="68"/>
                  </a:lnTo>
                  <a:lnTo>
                    <a:pt x="60" y="49"/>
                  </a:lnTo>
                  <a:lnTo>
                    <a:pt x="72" y="33"/>
                  </a:lnTo>
                  <a:lnTo>
                    <a:pt x="80" y="31"/>
                  </a:lnTo>
                  <a:lnTo>
                    <a:pt x="78" y="23"/>
                  </a:lnTo>
                  <a:lnTo>
                    <a:pt x="68" y="20"/>
                  </a:lnTo>
                  <a:lnTo>
                    <a:pt x="66" y="6"/>
                  </a:lnTo>
                  <a:lnTo>
                    <a:pt x="56" y="4"/>
                  </a:lnTo>
                  <a:lnTo>
                    <a:pt x="48" y="0"/>
                  </a:lnTo>
                  <a:lnTo>
                    <a:pt x="42" y="0"/>
                  </a:lnTo>
                  <a:lnTo>
                    <a:pt x="33" y="6"/>
                  </a:lnTo>
                  <a:lnTo>
                    <a:pt x="2" y="8"/>
                  </a:lnTo>
                  <a:lnTo>
                    <a:pt x="0" y="14"/>
                  </a:lnTo>
                  <a:lnTo>
                    <a:pt x="9" y="23"/>
                  </a:lnTo>
                  <a:lnTo>
                    <a:pt x="11" y="37"/>
                  </a:lnTo>
                  <a:lnTo>
                    <a:pt x="33" y="35"/>
                  </a:lnTo>
                  <a:lnTo>
                    <a:pt x="39" y="45"/>
                  </a:lnTo>
                  <a:lnTo>
                    <a:pt x="41" y="54"/>
                  </a:lnTo>
                  <a:lnTo>
                    <a:pt x="27" y="54"/>
                  </a:lnTo>
                  <a:lnTo>
                    <a:pt x="25" y="64"/>
                  </a:lnTo>
                  <a:lnTo>
                    <a:pt x="33" y="68"/>
                  </a:lnTo>
                  <a:lnTo>
                    <a:pt x="60" y="93"/>
                  </a:lnTo>
                  <a:lnTo>
                    <a:pt x="78" y="113"/>
                  </a:lnTo>
                  <a:lnTo>
                    <a:pt x="82" y="126"/>
                  </a:lnTo>
                  <a:lnTo>
                    <a:pt x="80" y="140"/>
                  </a:lnTo>
                  <a:lnTo>
                    <a:pt x="80" y="148"/>
                  </a:lnTo>
                  <a:lnTo>
                    <a:pt x="76" y="159"/>
                  </a:lnTo>
                  <a:lnTo>
                    <a:pt x="70" y="171"/>
                  </a:lnTo>
                  <a:lnTo>
                    <a:pt x="64" y="179"/>
                  </a:lnTo>
                  <a:lnTo>
                    <a:pt x="54" y="183"/>
                  </a:lnTo>
                  <a:lnTo>
                    <a:pt x="54" y="191"/>
                  </a:lnTo>
                  <a:lnTo>
                    <a:pt x="44" y="194"/>
                  </a:lnTo>
                  <a:lnTo>
                    <a:pt x="41" y="198"/>
                  </a:lnTo>
                  <a:close/>
                </a:path>
              </a:pathLst>
            </a:custGeom>
            <a:grpFill/>
            <a:ln w="9525">
              <a:solidFill>
                <a:schemeClr val="accent2"/>
              </a:solidFill>
              <a:round/>
              <a:headEnd/>
              <a:tailEnd/>
            </a:ln>
          </p:spPr>
          <p:txBody>
            <a:bodyPr/>
            <a:lstStyle/>
            <a:p>
              <a:pPr>
                <a:defRPr/>
              </a:pPr>
              <a:endParaRPr lang="en-GB" dirty="0"/>
            </a:p>
          </p:txBody>
        </p:sp>
        <p:sp>
          <p:nvSpPr>
            <p:cNvPr id="1492" name="Freeform 665">
              <a:extLst>
                <a:ext uri="{FF2B5EF4-FFF2-40B4-BE49-F238E27FC236}">
                  <a16:creationId xmlns:a16="http://schemas.microsoft.com/office/drawing/2014/main" id="{08BA9EEA-4A6F-4F12-B369-F453D7522CB7}"/>
                </a:ext>
              </a:extLst>
            </p:cNvPr>
            <p:cNvSpPr>
              <a:spLocks/>
            </p:cNvSpPr>
            <p:nvPr/>
          </p:nvSpPr>
          <p:spPr bwMode="auto">
            <a:xfrm>
              <a:off x="4243" y="2520"/>
              <a:ext cx="109" cy="227"/>
            </a:xfrm>
            <a:custGeom>
              <a:avLst/>
              <a:gdLst>
                <a:gd name="T0" fmla="*/ 41 w 109"/>
                <a:gd name="T1" fmla="*/ 198 h 227"/>
                <a:gd name="T2" fmla="*/ 42 w 109"/>
                <a:gd name="T3" fmla="*/ 200 h 227"/>
                <a:gd name="T4" fmla="*/ 42 w 109"/>
                <a:gd name="T5" fmla="*/ 202 h 227"/>
                <a:gd name="T6" fmla="*/ 42 w 109"/>
                <a:gd name="T7" fmla="*/ 208 h 227"/>
                <a:gd name="T8" fmla="*/ 41 w 109"/>
                <a:gd name="T9" fmla="*/ 208 h 227"/>
                <a:gd name="T10" fmla="*/ 39 w 109"/>
                <a:gd name="T11" fmla="*/ 227 h 227"/>
                <a:gd name="T12" fmla="*/ 50 w 109"/>
                <a:gd name="T13" fmla="*/ 220 h 227"/>
                <a:gd name="T14" fmla="*/ 64 w 109"/>
                <a:gd name="T15" fmla="*/ 212 h 227"/>
                <a:gd name="T16" fmla="*/ 64 w 109"/>
                <a:gd name="T17" fmla="*/ 204 h 227"/>
                <a:gd name="T18" fmla="*/ 68 w 109"/>
                <a:gd name="T19" fmla="*/ 198 h 227"/>
                <a:gd name="T20" fmla="*/ 80 w 109"/>
                <a:gd name="T21" fmla="*/ 200 h 227"/>
                <a:gd name="T22" fmla="*/ 91 w 109"/>
                <a:gd name="T23" fmla="*/ 196 h 227"/>
                <a:gd name="T24" fmla="*/ 105 w 109"/>
                <a:gd name="T25" fmla="*/ 185 h 227"/>
                <a:gd name="T26" fmla="*/ 109 w 109"/>
                <a:gd name="T27" fmla="*/ 167 h 227"/>
                <a:gd name="T28" fmla="*/ 105 w 109"/>
                <a:gd name="T29" fmla="*/ 148 h 227"/>
                <a:gd name="T30" fmla="*/ 101 w 109"/>
                <a:gd name="T31" fmla="*/ 134 h 227"/>
                <a:gd name="T32" fmla="*/ 97 w 109"/>
                <a:gd name="T33" fmla="*/ 119 h 227"/>
                <a:gd name="T34" fmla="*/ 58 w 109"/>
                <a:gd name="T35" fmla="*/ 76 h 227"/>
                <a:gd name="T36" fmla="*/ 52 w 109"/>
                <a:gd name="T37" fmla="*/ 68 h 227"/>
                <a:gd name="T38" fmla="*/ 60 w 109"/>
                <a:gd name="T39" fmla="*/ 49 h 227"/>
                <a:gd name="T40" fmla="*/ 72 w 109"/>
                <a:gd name="T41" fmla="*/ 33 h 227"/>
                <a:gd name="T42" fmla="*/ 80 w 109"/>
                <a:gd name="T43" fmla="*/ 31 h 227"/>
                <a:gd name="T44" fmla="*/ 78 w 109"/>
                <a:gd name="T45" fmla="*/ 23 h 227"/>
                <a:gd name="T46" fmla="*/ 68 w 109"/>
                <a:gd name="T47" fmla="*/ 20 h 227"/>
                <a:gd name="T48" fmla="*/ 66 w 109"/>
                <a:gd name="T49" fmla="*/ 6 h 227"/>
                <a:gd name="T50" fmla="*/ 56 w 109"/>
                <a:gd name="T51" fmla="*/ 4 h 227"/>
                <a:gd name="T52" fmla="*/ 48 w 109"/>
                <a:gd name="T53" fmla="*/ 0 h 227"/>
                <a:gd name="T54" fmla="*/ 42 w 109"/>
                <a:gd name="T55" fmla="*/ 0 h 227"/>
                <a:gd name="T56" fmla="*/ 33 w 109"/>
                <a:gd name="T57" fmla="*/ 6 h 227"/>
                <a:gd name="T58" fmla="*/ 2 w 109"/>
                <a:gd name="T59" fmla="*/ 8 h 227"/>
                <a:gd name="T60" fmla="*/ 0 w 109"/>
                <a:gd name="T61" fmla="*/ 14 h 227"/>
                <a:gd name="T62" fmla="*/ 9 w 109"/>
                <a:gd name="T63" fmla="*/ 23 h 227"/>
                <a:gd name="T64" fmla="*/ 11 w 109"/>
                <a:gd name="T65" fmla="*/ 37 h 227"/>
                <a:gd name="T66" fmla="*/ 33 w 109"/>
                <a:gd name="T67" fmla="*/ 35 h 227"/>
                <a:gd name="T68" fmla="*/ 39 w 109"/>
                <a:gd name="T69" fmla="*/ 45 h 227"/>
                <a:gd name="T70" fmla="*/ 41 w 109"/>
                <a:gd name="T71" fmla="*/ 54 h 227"/>
                <a:gd name="T72" fmla="*/ 27 w 109"/>
                <a:gd name="T73" fmla="*/ 54 h 227"/>
                <a:gd name="T74" fmla="*/ 25 w 109"/>
                <a:gd name="T75" fmla="*/ 64 h 227"/>
                <a:gd name="T76" fmla="*/ 33 w 109"/>
                <a:gd name="T77" fmla="*/ 68 h 227"/>
                <a:gd name="T78" fmla="*/ 60 w 109"/>
                <a:gd name="T79" fmla="*/ 93 h 227"/>
                <a:gd name="T80" fmla="*/ 78 w 109"/>
                <a:gd name="T81" fmla="*/ 113 h 227"/>
                <a:gd name="T82" fmla="*/ 82 w 109"/>
                <a:gd name="T83" fmla="*/ 126 h 227"/>
                <a:gd name="T84" fmla="*/ 80 w 109"/>
                <a:gd name="T85" fmla="*/ 140 h 227"/>
                <a:gd name="T86" fmla="*/ 80 w 109"/>
                <a:gd name="T87" fmla="*/ 148 h 227"/>
                <a:gd name="T88" fmla="*/ 76 w 109"/>
                <a:gd name="T89" fmla="*/ 159 h 227"/>
                <a:gd name="T90" fmla="*/ 70 w 109"/>
                <a:gd name="T91" fmla="*/ 171 h 227"/>
                <a:gd name="T92" fmla="*/ 64 w 109"/>
                <a:gd name="T93" fmla="*/ 179 h 227"/>
                <a:gd name="T94" fmla="*/ 54 w 109"/>
                <a:gd name="T95" fmla="*/ 183 h 227"/>
                <a:gd name="T96" fmla="*/ 54 w 109"/>
                <a:gd name="T97" fmla="*/ 191 h 227"/>
                <a:gd name="T98" fmla="*/ 44 w 109"/>
                <a:gd name="T99" fmla="*/ 194 h 227"/>
                <a:gd name="T100" fmla="*/ 41 w 109"/>
                <a:gd name="T101" fmla="*/ 198 h 2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9" h="227">
                  <a:moveTo>
                    <a:pt x="41" y="198"/>
                  </a:moveTo>
                  <a:lnTo>
                    <a:pt x="42" y="200"/>
                  </a:lnTo>
                  <a:lnTo>
                    <a:pt x="42" y="202"/>
                  </a:lnTo>
                  <a:lnTo>
                    <a:pt x="42" y="208"/>
                  </a:lnTo>
                  <a:lnTo>
                    <a:pt x="41" y="208"/>
                  </a:lnTo>
                  <a:lnTo>
                    <a:pt x="39" y="227"/>
                  </a:lnTo>
                  <a:lnTo>
                    <a:pt x="50" y="220"/>
                  </a:lnTo>
                  <a:lnTo>
                    <a:pt x="64" y="212"/>
                  </a:lnTo>
                  <a:lnTo>
                    <a:pt x="64" y="204"/>
                  </a:lnTo>
                  <a:lnTo>
                    <a:pt x="68" y="198"/>
                  </a:lnTo>
                  <a:lnTo>
                    <a:pt x="80" y="200"/>
                  </a:lnTo>
                  <a:lnTo>
                    <a:pt x="91" y="196"/>
                  </a:lnTo>
                  <a:lnTo>
                    <a:pt x="105" y="185"/>
                  </a:lnTo>
                  <a:lnTo>
                    <a:pt x="109" y="167"/>
                  </a:lnTo>
                  <a:lnTo>
                    <a:pt x="105" y="148"/>
                  </a:lnTo>
                  <a:lnTo>
                    <a:pt x="101" y="134"/>
                  </a:lnTo>
                  <a:lnTo>
                    <a:pt x="97" y="119"/>
                  </a:lnTo>
                  <a:lnTo>
                    <a:pt x="58" y="76"/>
                  </a:lnTo>
                  <a:lnTo>
                    <a:pt x="52" y="68"/>
                  </a:lnTo>
                  <a:lnTo>
                    <a:pt x="60" y="49"/>
                  </a:lnTo>
                  <a:lnTo>
                    <a:pt x="72" y="33"/>
                  </a:lnTo>
                  <a:lnTo>
                    <a:pt x="80" y="31"/>
                  </a:lnTo>
                  <a:lnTo>
                    <a:pt x="78" y="23"/>
                  </a:lnTo>
                  <a:lnTo>
                    <a:pt x="68" y="20"/>
                  </a:lnTo>
                  <a:lnTo>
                    <a:pt x="66" y="6"/>
                  </a:lnTo>
                  <a:lnTo>
                    <a:pt x="56" y="4"/>
                  </a:lnTo>
                  <a:lnTo>
                    <a:pt x="48" y="0"/>
                  </a:lnTo>
                  <a:lnTo>
                    <a:pt x="42" y="0"/>
                  </a:lnTo>
                  <a:lnTo>
                    <a:pt x="33" y="6"/>
                  </a:lnTo>
                  <a:lnTo>
                    <a:pt x="2" y="8"/>
                  </a:lnTo>
                  <a:lnTo>
                    <a:pt x="0" y="14"/>
                  </a:lnTo>
                  <a:lnTo>
                    <a:pt x="9" y="23"/>
                  </a:lnTo>
                  <a:lnTo>
                    <a:pt x="11" y="37"/>
                  </a:lnTo>
                  <a:lnTo>
                    <a:pt x="33" y="35"/>
                  </a:lnTo>
                  <a:lnTo>
                    <a:pt x="39" y="45"/>
                  </a:lnTo>
                  <a:lnTo>
                    <a:pt x="41" y="54"/>
                  </a:lnTo>
                  <a:lnTo>
                    <a:pt x="27" y="54"/>
                  </a:lnTo>
                  <a:lnTo>
                    <a:pt x="25" y="64"/>
                  </a:lnTo>
                  <a:lnTo>
                    <a:pt x="33" y="68"/>
                  </a:lnTo>
                  <a:lnTo>
                    <a:pt x="60" y="93"/>
                  </a:lnTo>
                  <a:lnTo>
                    <a:pt x="78" y="113"/>
                  </a:lnTo>
                  <a:lnTo>
                    <a:pt x="82" y="126"/>
                  </a:lnTo>
                  <a:lnTo>
                    <a:pt x="80" y="140"/>
                  </a:lnTo>
                  <a:lnTo>
                    <a:pt x="80" y="148"/>
                  </a:lnTo>
                  <a:lnTo>
                    <a:pt x="76" y="159"/>
                  </a:lnTo>
                  <a:lnTo>
                    <a:pt x="70" y="171"/>
                  </a:lnTo>
                  <a:lnTo>
                    <a:pt x="64" y="179"/>
                  </a:lnTo>
                  <a:lnTo>
                    <a:pt x="54" y="183"/>
                  </a:lnTo>
                  <a:lnTo>
                    <a:pt x="54" y="191"/>
                  </a:lnTo>
                  <a:lnTo>
                    <a:pt x="44" y="194"/>
                  </a:lnTo>
                  <a:lnTo>
                    <a:pt x="41" y="198"/>
                  </a:lnTo>
                  <a:close/>
                </a:path>
              </a:pathLst>
            </a:custGeom>
            <a:grpFill/>
            <a:ln w="7938" cap="rnd">
              <a:solidFill>
                <a:schemeClr val="accent2"/>
              </a:solidFill>
              <a:prstDash val="solid"/>
              <a:round/>
              <a:headEnd/>
              <a:tailEnd/>
            </a:ln>
          </p:spPr>
          <p:txBody>
            <a:bodyPr/>
            <a:lstStyle/>
            <a:p>
              <a:pPr>
                <a:defRPr/>
              </a:pPr>
              <a:endParaRPr lang="en-GB" dirty="0"/>
            </a:p>
          </p:txBody>
        </p:sp>
      </p:grpSp>
      <p:grpSp>
        <p:nvGrpSpPr>
          <p:cNvPr id="1493" name="Nepal">
            <a:extLst>
              <a:ext uri="{FF2B5EF4-FFF2-40B4-BE49-F238E27FC236}">
                <a16:creationId xmlns:a16="http://schemas.microsoft.com/office/drawing/2014/main" id="{308F02A4-26E9-4CD9-9199-1CDB664A3701}"/>
              </a:ext>
            </a:extLst>
          </p:cNvPr>
          <p:cNvGrpSpPr>
            <a:grpSpLocks/>
          </p:cNvGrpSpPr>
          <p:nvPr/>
        </p:nvGrpSpPr>
        <p:grpSpPr bwMode="auto">
          <a:xfrm>
            <a:off x="8568568" y="3708924"/>
            <a:ext cx="175324" cy="103675"/>
            <a:chOff x="3897" y="2396"/>
            <a:chExt cx="127" cy="70"/>
          </a:xfrm>
          <a:solidFill>
            <a:schemeClr val="bg2"/>
          </a:solidFill>
        </p:grpSpPr>
        <p:sp>
          <p:nvSpPr>
            <p:cNvPr id="1494" name="Freeform 670">
              <a:extLst>
                <a:ext uri="{FF2B5EF4-FFF2-40B4-BE49-F238E27FC236}">
                  <a16:creationId xmlns:a16="http://schemas.microsoft.com/office/drawing/2014/main" id="{E45435FA-EDFC-4EEE-AF5B-B3F5A0EEBAAF}"/>
                </a:ext>
              </a:extLst>
            </p:cNvPr>
            <p:cNvSpPr>
              <a:spLocks/>
            </p:cNvSpPr>
            <p:nvPr/>
          </p:nvSpPr>
          <p:spPr bwMode="auto">
            <a:xfrm>
              <a:off x="3897" y="2396"/>
              <a:ext cx="127" cy="70"/>
            </a:xfrm>
            <a:custGeom>
              <a:avLst/>
              <a:gdLst>
                <a:gd name="T0" fmla="*/ 16 w 127"/>
                <a:gd name="T1" fmla="*/ 6 h 70"/>
                <a:gd name="T2" fmla="*/ 29 w 127"/>
                <a:gd name="T3" fmla="*/ 0 h 70"/>
                <a:gd name="T4" fmla="*/ 43 w 127"/>
                <a:gd name="T5" fmla="*/ 13 h 70"/>
                <a:gd name="T6" fmla="*/ 59 w 127"/>
                <a:gd name="T7" fmla="*/ 21 h 70"/>
                <a:gd name="T8" fmla="*/ 70 w 127"/>
                <a:gd name="T9" fmla="*/ 29 h 70"/>
                <a:gd name="T10" fmla="*/ 86 w 127"/>
                <a:gd name="T11" fmla="*/ 39 h 70"/>
                <a:gd name="T12" fmla="*/ 101 w 127"/>
                <a:gd name="T13" fmla="*/ 43 h 70"/>
                <a:gd name="T14" fmla="*/ 125 w 127"/>
                <a:gd name="T15" fmla="*/ 45 h 70"/>
                <a:gd name="T16" fmla="*/ 125 w 127"/>
                <a:gd name="T17" fmla="*/ 56 h 70"/>
                <a:gd name="T18" fmla="*/ 127 w 127"/>
                <a:gd name="T19" fmla="*/ 68 h 70"/>
                <a:gd name="T20" fmla="*/ 100 w 127"/>
                <a:gd name="T21" fmla="*/ 70 h 70"/>
                <a:gd name="T22" fmla="*/ 86 w 127"/>
                <a:gd name="T23" fmla="*/ 64 h 70"/>
                <a:gd name="T24" fmla="*/ 70 w 127"/>
                <a:gd name="T25" fmla="*/ 52 h 70"/>
                <a:gd name="T26" fmla="*/ 47 w 127"/>
                <a:gd name="T27" fmla="*/ 51 h 70"/>
                <a:gd name="T28" fmla="*/ 33 w 127"/>
                <a:gd name="T29" fmla="*/ 45 h 70"/>
                <a:gd name="T30" fmla="*/ 19 w 127"/>
                <a:gd name="T31" fmla="*/ 35 h 70"/>
                <a:gd name="T32" fmla="*/ 0 w 127"/>
                <a:gd name="T33" fmla="*/ 29 h 70"/>
                <a:gd name="T34" fmla="*/ 4 w 127"/>
                <a:gd name="T35" fmla="*/ 13 h 70"/>
                <a:gd name="T36" fmla="*/ 16 w 127"/>
                <a:gd name="T37"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70">
                  <a:moveTo>
                    <a:pt x="16" y="6"/>
                  </a:moveTo>
                  <a:lnTo>
                    <a:pt x="29" y="0"/>
                  </a:lnTo>
                  <a:lnTo>
                    <a:pt x="43" y="13"/>
                  </a:lnTo>
                  <a:lnTo>
                    <a:pt x="59" y="21"/>
                  </a:lnTo>
                  <a:lnTo>
                    <a:pt x="70" y="29"/>
                  </a:lnTo>
                  <a:lnTo>
                    <a:pt x="86" y="39"/>
                  </a:lnTo>
                  <a:lnTo>
                    <a:pt x="101" y="43"/>
                  </a:lnTo>
                  <a:lnTo>
                    <a:pt x="125" y="45"/>
                  </a:lnTo>
                  <a:lnTo>
                    <a:pt x="125" y="56"/>
                  </a:lnTo>
                  <a:lnTo>
                    <a:pt x="127" y="68"/>
                  </a:lnTo>
                  <a:lnTo>
                    <a:pt x="100" y="70"/>
                  </a:lnTo>
                  <a:lnTo>
                    <a:pt x="86" y="64"/>
                  </a:lnTo>
                  <a:lnTo>
                    <a:pt x="70" y="52"/>
                  </a:lnTo>
                  <a:lnTo>
                    <a:pt x="47" y="51"/>
                  </a:lnTo>
                  <a:lnTo>
                    <a:pt x="33" y="45"/>
                  </a:lnTo>
                  <a:lnTo>
                    <a:pt x="19" y="35"/>
                  </a:lnTo>
                  <a:lnTo>
                    <a:pt x="0" y="29"/>
                  </a:lnTo>
                  <a:lnTo>
                    <a:pt x="4" y="13"/>
                  </a:lnTo>
                  <a:lnTo>
                    <a:pt x="16" y="6"/>
                  </a:lnTo>
                  <a:close/>
                </a:path>
              </a:pathLst>
            </a:custGeom>
            <a:grpFill/>
            <a:ln w="9525">
              <a:solidFill>
                <a:schemeClr val="bg2"/>
              </a:solidFill>
              <a:round/>
              <a:headEnd/>
              <a:tailEnd/>
            </a:ln>
          </p:spPr>
          <p:txBody>
            <a:bodyPr/>
            <a:lstStyle/>
            <a:p>
              <a:pPr>
                <a:defRPr/>
              </a:pPr>
              <a:endParaRPr lang="en-GB" dirty="0"/>
            </a:p>
          </p:txBody>
        </p:sp>
        <p:sp>
          <p:nvSpPr>
            <p:cNvPr id="1495" name="Freeform 671">
              <a:extLst>
                <a:ext uri="{FF2B5EF4-FFF2-40B4-BE49-F238E27FC236}">
                  <a16:creationId xmlns:a16="http://schemas.microsoft.com/office/drawing/2014/main" id="{DAC03748-4A70-4FA4-B9F0-08C90E4938FD}"/>
                </a:ext>
              </a:extLst>
            </p:cNvPr>
            <p:cNvSpPr>
              <a:spLocks/>
            </p:cNvSpPr>
            <p:nvPr/>
          </p:nvSpPr>
          <p:spPr bwMode="auto">
            <a:xfrm>
              <a:off x="3897" y="2396"/>
              <a:ext cx="127" cy="70"/>
            </a:xfrm>
            <a:custGeom>
              <a:avLst/>
              <a:gdLst>
                <a:gd name="T0" fmla="*/ 16 w 127"/>
                <a:gd name="T1" fmla="*/ 6 h 70"/>
                <a:gd name="T2" fmla="*/ 29 w 127"/>
                <a:gd name="T3" fmla="*/ 0 h 70"/>
                <a:gd name="T4" fmla="*/ 43 w 127"/>
                <a:gd name="T5" fmla="*/ 13 h 70"/>
                <a:gd name="T6" fmla="*/ 59 w 127"/>
                <a:gd name="T7" fmla="*/ 21 h 70"/>
                <a:gd name="T8" fmla="*/ 70 w 127"/>
                <a:gd name="T9" fmla="*/ 29 h 70"/>
                <a:gd name="T10" fmla="*/ 86 w 127"/>
                <a:gd name="T11" fmla="*/ 39 h 70"/>
                <a:gd name="T12" fmla="*/ 101 w 127"/>
                <a:gd name="T13" fmla="*/ 43 h 70"/>
                <a:gd name="T14" fmla="*/ 125 w 127"/>
                <a:gd name="T15" fmla="*/ 45 h 70"/>
                <a:gd name="T16" fmla="*/ 125 w 127"/>
                <a:gd name="T17" fmla="*/ 56 h 70"/>
                <a:gd name="T18" fmla="*/ 127 w 127"/>
                <a:gd name="T19" fmla="*/ 68 h 70"/>
                <a:gd name="T20" fmla="*/ 100 w 127"/>
                <a:gd name="T21" fmla="*/ 70 h 70"/>
                <a:gd name="T22" fmla="*/ 86 w 127"/>
                <a:gd name="T23" fmla="*/ 64 h 70"/>
                <a:gd name="T24" fmla="*/ 70 w 127"/>
                <a:gd name="T25" fmla="*/ 52 h 70"/>
                <a:gd name="T26" fmla="*/ 47 w 127"/>
                <a:gd name="T27" fmla="*/ 51 h 70"/>
                <a:gd name="T28" fmla="*/ 33 w 127"/>
                <a:gd name="T29" fmla="*/ 45 h 70"/>
                <a:gd name="T30" fmla="*/ 19 w 127"/>
                <a:gd name="T31" fmla="*/ 35 h 70"/>
                <a:gd name="T32" fmla="*/ 0 w 127"/>
                <a:gd name="T33" fmla="*/ 29 h 70"/>
                <a:gd name="T34" fmla="*/ 4 w 127"/>
                <a:gd name="T35" fmla="*/ 13 h 70"/>
                <a:gd name="T36" fmla="*/ 16 w 127"/>
                <a:gd name="T37" fmla="*/ 6 h 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7" h="70">
                  <a:moveTo>
                    <a:pt x="16" y="6"/>
                  </a:moveTo>
                  <a:lnTo>
                    <a:pt x="29" y="0"/>
                  </a:lnTo>
                  <a:lnTo>
                    <a:pt x="43" y="13"/>
                  </a:lnTo>
                  <a:lnTo>
                    <a:pt x="59" y="21"/>
                  </a:lnTo>
                  <a:lnTo>
                    <a:pt x="70" y="29"/>
                  </a:lnTo>
                  <a:lnTo>
                    <a:pt x="86" y="39"/>
                  </a:lnTo>
                  <a:lnTo>
                    <a:pt x="101" y="43"/>
                  </a:lnTo>
                  <a:lnTo>
                    <a:pt x="125" y="45"/>
                  </a:lnTo>
                  <a:lnTo>
                    <a:pt x="125" y="56"/>
                  </a:lnTo>
                  <a:lnTo>
                    <a:pt x="127" y="68"/>
                  </a:lnTo>
                  <a:lnTo>
                    <a:pt x="100" y="70"/>
                  </a:lnTo>
                  <a:lnTo>
                    <a:pt x="86" y="64"/>
                  </a:lnTo>
                  <a:lnTo>
                    <a:pt x="70" y="52"/>
                  </a:lnTo>
                  <a:lnTo>
                    <a:pt x="47" y="51"/>
                  </a:lnTo>
                  <a:lnTo>
                    <a:pt x="33" y="45"/>
                  </a:lnTo>
                  <a:lnTo>
                    <a:pt x="19" y="35"/>
                  </a:lnTo>
                  <a:lnTo>
                    <a:pt x="0" y="29"/>
                  </a:lnTo>
                  <a:lnTo>
                    <a:pt x="4" y="13"/>
                  </a:lnTo>
                  <a:lnTo>
                    <a:pt x="16" y="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96" name="Bhutan">
            <a:extLst>
              <a:ext uri="{FF2B5EF4-FFF2-40B4-BE49-F238E27FC236}">
                <a16:creationId xmlns:a16="http://schemas.microsoft.com/office/drawing/2014/main" id="{D425C5C4-3099-4A10-98AF-835B7EC789CB}"/>
              </a:ext>
            </a:extLst>
          </p:cNvPr>
          <p:cNvGrpSpPr>
            <a:grpSpLocks/>
          </p:cNvGrpSpPr>
          <p:nvPr/>
        </p:nvGrpSpPr>
        <p:grpSpPr bwMode="auto">
          <a:xfrm>
            <a:off x="8761839" y="3766685"/>
            <a:ext cx="67645" cy="37026"/>
            <a:chOff x="4037" y="2435"/>
            <a:chExt cx="49" cy="25"/>
          </a:xfrm>
          <a:solidFill>
            <a:schemeClr val="bg2"/>
          </a:solidFill>
        </p:grpSpPr>
        <p:sp>
          <p:nvSpPr>
            <p:cNvPr id="1497" name="Freeform 673">
              <a:extLst>
                <a:ext uri="{FF2B5EF4-FFF2-40B4-BE49-F238E27FC236}">
                  <a16:creationId xmlns:a16="http://schemas.microsoft.com/office/drawing/2014/main" id="{A6370C85-E2B6-4B33-A193-3A7CC0A17A09}"/>
                </a:ext>
              </a:extLst>
            </p:cNvPr>
            <p:cNvSpPr>
              <a:spLocks/>
            </p:cNvSpPr>
            <p:nvPr/>
          </p:nvSpPr>
          <p:spPr bwMode="auto">
            <a:xfrm>
              <a:off x="4037" y="2435"/>
              <a:ext cx="49" cy="25"/>
            </a:xfrm>
            <a:custGeom>
              <a:avLst/>
              <a:gdLst>
                <a:gd name="T0" fmla="*/ 10 w 49"/>
                <a:gd name="T1" fmla="*/ 0 h 25"/>
                <a:gd name="T2" fmla="*/ 4 w 49"/>
                <a:gd name="T3" fmla="*/ 6 h 25"/>
                <a:gd name="T4" fmla="*/ 2 w 49"/>
                <a:gd name="T5" fmla="*/ 6 h 25"/>
                <a:gd name="T6" fmla="*/ 0 w 49"/>
                <a:gd name="T7" fmla="*/ 13 h 25"/>
                <a:gd name="T8" fmla="*/ 2 w 49"/>
                <a:gd name="T9" fmla="*/ 19 h 25"/>
                <a:gd name="T10" fmla="*/ 8 w 49"/>
                <a:gd name="T11" fmla="*/ 23 h 25"/>
                <a:gd name="T12" fmla="*/ 16 w 49"/>
                <a:gd name="T13" fmla="*/ 25 h 25"/>
                <a:gd name="T14" fmla="*/ 32 w 49"/>
                <a:gd name="T15" fmla="*/ 23 h 25"/>
                <a:gd name="T16" fmla="*/ 46 w 49"/>
                <a:gd name="T17" fmla="*/ 21 h 25"/>
                <a:gd name="T18" fmla="*/ 49 w 49"/>
                <a:gd name="T19" fmla="*/ 15 h 25"/>
                <a:gd name="T20" fmla="*/ 46 w 49"/>
                <a:gd name="T21" fmla="*/ 6 h 25"/>
                <a:gd name="T22" fmla="*/ 32 w 49"/>
                <a:gd name="T23" fmla="*/ 3 h 25"/>
                <a:gd name="T24" fmla="*/ 20 w 49"/>
                <a:gd name="T25" fmla="*/ 0 h 25"/>
                <a:gd name="T26" fmla="*/ 10 w 49"/>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25">
                  <a:moveTo>
                    <a:pt x="10" y="0"/>
                  </a:moveTo>
                  <a:lnTo>
                    <a:pt x="4" y="6"/>
                  </a:lnTo>
                  <a:lnTo>
                    <a:pt x="2" y="6"/>
                  </a:lnTo>
                  <a:lnTo>
                    <a:pt x="0" y="13"/>
                  </a:lnTo>
                  <a:lnTo>
                    <a:pt x="2" y="19"/>
                  </a:lnTo>
                  <a:lnTo>
                    <a:pt x="8" y="23"/>
                  </a:lnTo>
                  <a:lnTo>
                    <a:pt x="16" y="25"/>
                  </a:lnTo>
                  <a:lnTo>
                    <a:pt x="32" y="23"/>
                  </a:lnTo>
                  <a:lnTo>
                    <a:pt x="46" y="21"/>
                  </a:lnTo>
                  <a:lnTo>
                    <a:pt x="49" y="15"/>
                  </a:lnTo>
                  <a:lnTo>
                    <a:pt x="46" y="6"/>
                  </a:lnTo>
                  <a:lnTo>
                    <a:pt x="32" y="3"/>
                  </a:lnTo>
                  <a:lnTo>
                    <a:pt x="20" y="0"/>
                  </a:lnTo>
                  <a:lnTo>
                    <a:pt x="10" y="0"/>
                  </a:lnTo>
                  <a:close/>
                </a:path>
              </a:pathLst>
            </a:custGeom>
            <a:grpFill/>
            <a:ln w="9525">
              <a:solidFill>
                <a:schemeClr val="bg2"/>
              </a:solidFill>
              <a:round/>
              <a:headEnd/>
              <a:tailEnd/>
            </a:ln>
          </p:spPr>
          <p:txBody>
            <a:bodyPr/>
            <a:lstStyle/>
            <a:p>
              <a:pPr>
                <a:defRPr/>
              </a:pPr>
              <a:endParaRPr lang="en-GB" dirty="0"/>
            </a:p>
          </p:txBody>
        </p:sp>
        <p:sp>
          <p:nvSpPr>
            <p:cNvPr id="1498" name="Freeform 674">
              <a:extLst>
                <a:ext uri="{FF2B5EF4-FFF2-40B4-BE49-F238E27FC236}">
                  <a16:creationId xmlns:a16="http://schemas.microsoft.com/office/drawing/2014/main" id="{6694EA98-9A2B-4200-A6BB-3A7C7C36FAD4}"/>
                </a:ext>
              </a:extLst>
            </p:cNvPr>
            <p:cNvSpPr>
              <a:spLocks/>
            </p:cNvSpPr>
            <p:nvPr/>
          </p:nvSpPr>
          <p:spPr bwMode="auto">
            <a:xfrm>
              <a:off x="4037" y="2435"/>
              <a:ext cx="49" cy="25"/>
            </a:xfrm>
            <a:custGeom>
              <a:avLst/>
              <a:gdLst>
                <a:gd name="T0" fmla="*/ 10 w 49"/>
                <a:gd name="T1" fmla="*/ 0 h 25"/>
                <a:gd name="T2" fmla="*/ 4 w 49"/>
                <a:gd name="T3" fmla="*/ 6 h 25"/>
                <a:gd name="T4" fmla="*/ 2 w 49"/>
                <a:gd name="T5" fmla="*/ 6 h 25"/>
                <a:gd name="T6" fmla="*/ 0 w 49"/>
                <a:gd name="T7" fmla="*/ 13 h 25"/>
                <a:gd name="T8" fmla="*/ 2 w 49"/>
                <a:gd name="T9" fmla="*/ 19 h 25"/>
                <a:gd name="T10" fmla="*/ 8 w 49"/>
                <a:gd name="T11" fmla="*/ 23 h 25"/>
                <a:gd name="T12" fmla="*/ 16 w 49"/>
                <a:gd name="T13" fmla="*/ 25 h 25"/>
                <a:gd name="T14" fmla="*/ 32 w 49"/>
                <a:gd name="T15" fmla="*/ 23 h 25"/>
                <a:gd name="T16" fmla="*/ 46 w 49"/>
                <a:gd name="T17" fmla="*/ 21 h 25"/>
                <a:gd name="T18" fmla="*/ 49 w 49"/>
                <a:gd name="T19" fmla="*/ 15 h 25"/>
                <a:gd name="T20" fmla="*/ 46 w 49"/>
                <a:gd name="T21" fmla="*/ 6 h 25"/>
                <a:gd name="T22" fmla="*/ 32 w 49"/>
                <a:gd name="T23" fmla="*/ 3 h 25"/>
                <a:gd name="T24" fmla="*/ 20 w 49"/>
                <a:gd name="T25" fmla="*/ 0 h 25"/>
                <a:gd name="T26" fmla="*/ 10 w 49"/>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25">
                  <a:moveTo>
                    <a:pt x="10" y="0"/>
                  </a:moveTo>
                  <a:lnTo>
                    <a:pt x="4" y="6"/>
                  </a:lnTo>
                  <a:lnTo>
                    <a:pt x="2" y="6"/>
                  </a:lnTo>
                  <a:lnTo>
                    <a:pt x="0" y="13"/>
                  </a:lnTo>
                  <a:lnTo>
                    <a:pt x="2" y="19"/>
                  </a:lnTo>
                  <a:lnTo>
                    <a:pt x="8" y="23"/>
                  </a:lnTo>
                  <a:lnTo>
                    <a:pt x="16" y="25"/>
                  </a:lnTo>
                  <a:lnTo>
                    <a:pt x="32" y="23"/>
                  </a:lnTo>
                  <a:lnTo>
                    <a:pt x="46" y="21"/>
                  </a:lnTo>
                  <a:lnTo>
                    <a:pt x="49" y="15"/>
                  </a:lnTo>
                  <a:lnTo>
                    <a:pt x="46" y="6"/>
                  </a:lnTo>
                  <a:lnTo>
                    <a:pt x="32" y="3"/>
                  </a:lnTo>
                  <a:lnTo>
                    <a:pt x="20" y="0"/>
                  </a:lnTo>
                  <a:lnTo>
                    <a:pt x="1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499" name="Bangladesh">
            <a:extLst>
              <a:ext uri="{FF2B5EF4-FFF2-40B4-BE49-F238E27FC236}">
                <a16:creationId xmlns:a16="http://schemas.microsoft.com/office/drawing/2014/main" id="{A6E6A293-E172-4106-9106-8E62E31AA5B3}"/>
              </a:ext>
            </a:extLst>
          </p:cNvPr>
          <p:cNvGrpSpPr>
            <a:grpSpLocks/>
          </p:cNvGrpSpPr>
          <p:nvPr/>
        </p:nvGrpSpPr>
        <p:grpSpPr bwMode="auto">
          <a:xfrm>
            <a:off x="8743892" y="3809636"/>
            <a:ext cx="93874" cy="130334"/>
            <a:chOff x="4024" y="2464"/>
            <a:chExt cx="68" cy="88"/>
          </a:xfrm>
          <a:solidFill>
            <a:schemeClr val="bg2"/>
          </a:solidFill>
        </p:grpSpPr>
        <p:sp>
          <p:nvSpPr>
            <p:cNvPr id="1500" name="Freeform 676">
              <a:extLst>
                <a:ext uri="{FF2B5EF4-FFF2-40B4-BE49-F238E27FC236}">
                  <a16:creationId xmlns:a16="http://schemas.microsoft.com/office/drawing/2014/main" id="{AD9C9B4E-E94B-47B8-A4C3-DD4852B7298A}"/>
                </a:ext>
              </a:extLst>
            </p:cNvPr>
            <p:cNvSpPr>
              <a:spLocks/>
            </p:cNvSpPr>
            <p:nvPr/>
          </p:nvSpPr>
          <p:spPr bwMode="auto">
            <a:xfrm>
              <a:off x="4024" y="2464"/>
              <a:ext cx="68" cy="88"/>
            </a:xfrm>
            <a:custGeom>
              <a:avLst/>
              <a:gdLst>
                <a:gd name="T0" fmla="*/ 13 w 68"/>
                <a:gd name="T1" fmla="*/ 72 h 88"/>
                <a:gd name="T2" fmla="*/ 10 w 68"/>
                <a:gd name="T3" fmla="*/ 49 h 88"/>
                <a:gd name="T4" fmla="*/ 8 w 68"/>
                <a:gd name="T5" fmla="*/ 37 h 88"/>
                <a:gd name="T6" fmla="*/ 2 w 68"/>
                <a:gd name="T7" fmla="*/ 33 h 88"/>
                <a:gd name="T8" fmla="*/ 0 w 68"/>
                <a:gd name="T9" fmla="*/ 25 h 88"/>
                <a:gd name="T10" fmla="*/ 12 w 68"/>
                <a:gd name="T11" fmla="*/ 19 h 88"/>
                <a:gd name="T12" fmla="*/ 4 w 68"/>
                <a:gd name="T13" fmla="*/ 11 h 88"/>
                <a:gd name="T14" fmla="*/ 4 w 68"/>
                <a:gd name="T15" fmla="*/ 6 h 88"/>
                <a:gd name="T16" fmla="*/ 10 w 68"/>
                <a:gd name="T17" fmla="*/ 0 h 88"/>
                <a:gd name="T18" fmla="*/ 13 w 68"/>
                <a:gd name="T19" fmla="*/ 6 h 88"/>
                <a:gd name="T20" fmla="*/ 23 w 68"/>
                <a:gd name="T21" fmla="*/ 9 h 88"/>
                <a:gd name="T22" fmla="*/ 29 w 68"/>
                <a:gd name="T23" fmla="*/ 21 h 88"/>
                <a:gd name="T24" fmla="*/ 62 w 68"/>
                <a:gd name="T25" fmla="*/ 21 h 88"/>
                <a:gd name="T26" fmla="*/ 62 w 68"/>
                <a:gd name="T27" fmla="*/ 33 h 88"/>
                <a:gd name="T28" fmla="*/ 55 w 68"/>
                <a:gd name="T29" fmla="*/ 37 h 88"/>
                <a:gd name="T30" fmla="*/ 51 w 68"/>
                <a:gd name="T31" fmla="*/ 39 h 88"/>
                <a:gd name="T32" fmla="*/ 47 w 68"/>
                <a:gd name="T33" fmla="*/ 45 h 88"/>
                <a:gd name="T34" fmla="*/ 47 w 68"/>
                <a:gd name="T35" fmla="*/ 49 h 88"/>
                <a:gd name="T36" fmla="*/ 47 w 68"/>
                <a:gd name="T37" fmla="*/ 52 h 88"/>
                <a:gd name="T38" fmla="*/ 55 w 68"/>
                <a:gd name="T39" fmla="*/ 56 h 88"/>
                <a:gd name="T40" fmla="*/ 59 w 68"/>
                <a:gd name="T41" fmla="*/ 45 h 88"/>
                <a:gd name="T42" fmla="*/ 68 w 68"/>
                <a:gd name="T43" fmla="*/ 47 h 88"/>
                <a:gd name="T44" fmla="*/ 66 w 68"/>
                <a:gd name="T45" fmla="*/ 58 h 88"/>
                <a:gd name="T46" fmla="*/ 66 w 68"/>
                <a:gd name="T47" fmla="*/ 68 h 88"/>
                <a:gd name="T48" fmla="*/ 68 w 68"/>
                <a:gd name="T49" fmla="*/ 74 h 88"/>
                <a:gd name="T50" fmla="*/ 68 w 68"/>
                <a:gd name="T51" fmla="*/ 84 h 88"/>
                <a:gd name="T52" fmla="*/ 62 w 68"/>
                <a:gd name="T53" fmla="*/ 88 h 88"/>
                <a:gd name="T54" fmla="*/ 59 w 68"/>
                <a:gd name="T55" fmla="*/ 80 h 88"/>
                <a:gd name="T56" fmla="*/ 57 w 68"/>
                <a:gd name="T57" fmla="*/ 66 h 88"/>
                <a:gd name="T58" fmla="*/ 53 w 68"/>
                <a:gd name="T59" fmla="*/ 62 h 88"/>
                <a:gd name="T60" fmla="*/ 47 w 68"/>
                <a:gd name="T61" fmla="*/ 60 h 88"/>
                <a:gd name="T62" fmla="*/ 39 w 68"/>
                <a:gd name="T63" fmla="*/ 54 h 88"/>
                <a:gd name="T64" fmla="*/ 35 w 68"/>
                <a:gd name="T65" fmla="*/ 60 h 88"/>
                <a:gd name="T66" fmla="*/ 35 w 68"/>
                <a:gd name="T67" fmla="*/ 72 h 88"/>
                <a:gd name="T68" fmla="*/ 25 w 68"/>
                <a:gd name="T69" fmla="*/ 72 h 88"/>
                <a:gd name="T70" fmla="*/ 13 w 68"/>
                <a:gd name="T71" fmla="*/ 72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88">
                  <a:moveTo>
                    <a:pt x="13" y="72"/>
                  </a:moveTo>
                  <a:lnTo>
                    <a:pt x="10" y="49"/>
                  </a:lnTo>
                  <a:lnTo>
                    <a:pt x="8" y="37"/>
                  </a:lnTo>
                  <a:lnTo>
                    <a:pt x="2" y="33"/>
                  </a:lnTo>
                  <a:lnTo>
                    <a:pt x="0" y="25"/>
                  </a:lnTo>
                  <a:lnTo>
                    <a:pt x="12" y="19"/>
                  </a:lnTo>
                  <a:lnTo>
                    <a:pt x="4" y="11"/>
                  </a:lnTo>
                  <a:lnTo>
                    <a:pt x="4" y="6"/>
                  </a:lnTo>
                  <a:lnTo>
                    <a:pt x="10" y="0"/>
                  </a:lnTo>
                  <a:lnTo>
                    <a:pt x="13" y="6"/>
                  </a:lnTo>
                  <a:lnTo>
                    <a:pt x="23" y="9"/>
                  </a:lnTo>
                  <a:lnTo>
                    <a:pt x="29" y="21"/>
                  </a:lnTo>
                  <a:lnTo>
                    <a:pt x="62" y="21"/>
                  </a:lnTo>
                  <a:lnTo>
                    <a:pt x="62" y="33"/>
                  </a:lnTo>
                  <a:lnTo>
                    <a:pt x="55" y="37"/>
                  </a:lnTo>
                  <a:lnTo>
                    <a:pt x="51" y="39"/>
                  </a:lnTo>
                  <a:lnTo>
                    <a:pt x="47" y="45"/>
                  </a:lnTo>
                  <a:lnTo>
                    <a:pt x="47" y="49"/>
                  </a:lnTo>
                  <a:lnTo>
                    <a:pt x="47" y="52"/>
                  </a:lnTo>
                  <a:lnTo>
                    <a:pt x="55" y="56"/>
                  </a:lnTo>
                  <a:lnTo>
                    <a:pt x="59" y="45"/>
                  </a:lnTo>
                  <a:lnTo>
                    <a:pt x="68" y="47"/>
                  </a:lnTo>
                  <a:lnTo>
                    <a:pt x="66" y="58"/>
                  </a:lnTo>
                  <a:lnTo>
                    <a:pt x="66" y="68"/>
                  </a:lnTo>
                  <a:lnTo>
                    <a:pt x="68" y="74"/>
                  </a:lnTo>
                  <a:lnTo>
                    <a:pt x="68" y="84"/>
                  </a:lnTo>
                  <a:lnTo>
                    <a:pt x="62" y="88"/>
                  </a:lnTo>
                  <a:lnTo>
                    <a:pt x="59" y="80"/>
                  </a:lnTo>
                  <a:lnTo>
                    <a:pt x="57" y="66"/>
                  </a:lnTo>
                  <a:lnTo>
                    <a:pt x="53" y="62"/>
                  </a:lnTo>
                  <a:lnTo>
                    <a:pt x="47" y="60"/>
                  </a:lnTo>
                  <a:lnTo>
                    <a:pt x="39" y="54"/>
                  </a:lnTo>
                  <a:lnTo>
                    <a:pt x="35" y="60"/>
                  </a:lnTo>
                  <a:lnTo>
                    <a:pt x="35" y="72"/>
                  </a:lnTo>
                  <a:lnTo>
                    <a:pt x="25" y="72"/>
                  </a:lnTo>
                  <a:lnTo>
                    <a:pt x="13" y="72"/>
                  </a:lnTo>
                  <a:close/>
                </a:path>
              </a:pathLst>
            </a:custGeom>
            <a:grpFill/>
            <a:ln w="9525">
              <a:solidFill>
                <a:schemeClr val="bg2"/>
              </a:solidFill>
              <a:round/>
              <a:headEnd/>
              <a:tailEnd/>
            </a:ln>
          </p:spPr>
          <p:txBody>
            <a:bodyPr/>
            <a:lstStyle/>
            <a:p>
              <a:pPr>
                <a:defRPr/>
              </a:pPr>
              <a:endParaRPr lang="en-GB" dirty="0"/>
            </a:p>
          </p:txBody>
        </p:sp>
        <p:sp>
          <p:nvSpPr>
            <p:cNvPr id="1501" name="Freeform 677">
              <a:extLst>
                <a:ext uri="{FF2B5EF4-FFF2-40B4-BE49-F238E27FC236}">
                  <a16:creationId xmlns:a16="http://schemas.microsoft.com/office/drawing/2014/main" id="{E40F0546-6E15-49EB-8A8E-F8F41F1E7FF6}"/>
                </a:ext>
              </a:extLst>
            </p:cNvPr>
            <p:cNvSpPr>
              <a:spLocks/>
            </p:cNvSpPr>
            <p:nvPr/>
          </p:nvSpPr>
          <p:spPr bwMode="auto">
            <a:xfrm>
              <a:off x="4024" y="2464"/>
              <a:ext cx="68" cy="88"/>
            </a:xfrm>
            <a:custGeom>
              <a:avLst/>
              <a:gdLst>
                <a:gd name="T0" fmla="*/ 13 w 68"/>
                <a:gd name="T1" fmla="*/ 72 h 88"/>
                <a:gd name="T2" fmla="*/ 10 w 68"/>
                <a:gd name="T3" fmla="*/ 49 h 88"/>
                <a:gd name="T4" fmla="*/ 8 w 68"/>
                <a:gd name="T5" fmla="*/ 37 h 88"/>
                <a:gd name="T6" fmla="*/ 2 w 68"/>
                <a:gd name="T7" fmla="*/ 33 h 88"/>
                <a:gd name="T8" fmla="*/ 0 w 68"/>
                <a:gd name="T9" fmla="*/ 25 h 88"/>
                <a:gd name="T10" fmla="*/ 12 w 68"/>
                <a:gd name="T11" fmla="*/ 19 h 88"/>
                <a:gd name="T12" fmla="*/ 4 w 68"/>
                <a:gd name="T13" fmla="*/ 11 h 88"/>
                <a:gd name="T14" fmla="*/ 4 w 68"/>
                <a:gd name="T15" fmla="*/ 6 h 88"/>
                <a:gd name="T16" fmla="*/ 10 w 68"/>
                <a:gd name="T17" fmla="*/ 0 h 88"/>
                <a:gd name="T18" fmla="*/ 13 w 68"/>
                <a:gd name="T19" fmla="*/ 6 h 88"/>
                <a:gd name="T20" fmla="*/ 23 w 68"/>
                <a:gd name="T21" fmla="*/ 9 h 88"/>
                <a:gd name="T22" fmla="*/ 29 w 68"/>
                <a:gd name="T23" fmla="*/ 21 h 88"/>
                <a:gd name="T24" fmla="*/ 62 w 68"/>
                <a:gd name="T25" fmla="*/ 21 h 88"/>
                <a:gd name="T26" fmla="*/ 62 w 68"/>
                <a:gd name="T27" fmla="*/ 33 h 88"/>
                <a:gd name="T28" fmla="*/ 55 w 68"/>
                <a:gd name="T29" fmla="*/ 37 h 88"/>
                <a:gd name="T30" fmla="*/ 51 w 68"/>
                <a:gd name="T31" fmla="*/ 39 h 88"/>
                <a:gd name="T32" fmla="*/ 47 w 68"/>
                <a:gd name="T33" fmla="*/ 45 h 88"/>
                <a:gd name="T34" fmla="*/ 47 w 68"/>
                <a:gd name="T35" fmla="*/ 49 h 88"/>
                <a:gd name="T36" fmla="*/ 47 w 68"/>
                <a:gd name="T37" fmla="*/ 52 h 88"/>
                <a:gd name="T38" fmla="*/ 55 w 68"/>
                <a:gd name="T39" fmla="*/ 56 h 88"/>
                <a:gd name="T40" fmla="*/ 59 w 68"/>
                <a:gd name="T41" fmla="*/ 45 h 88"/>
                <a:gd name="T42" fmla="*/ 68 w 68"/>
                <a:gd name="T43" fmla="*/ 47 h 88"/>
                <a:gd name="T44" fmla="*/ 66 w 68"/>
                <a:gd name="T45" fmla="*/ 58 h 88"/>
                <a:gd name="T46" fmla="*/ 66 w 68"/>
                <a:gd name="T47" fmla="*/ 68 h 88"/>
                <a:gd name="T48" fmla="*/ 68 w 68"/>
                <a:gd name="T49" fmla="*/ 74 h 88"/>
                <a:gd name="T50" fmla="*/ 68 w 68"/>
                <a:gd name="T51" fmla="*/ 84 h 88"/>
                <a:gd name="T52" fmla="*/ 62 w 68"/>
                <a:gd name="T53" fmla="*/ 88 h 88"/>
                <a:gd name="T54" fmla="*/ 59 w 68"/>
                <a:gd name="T55" fmla="*/ 80 h 88"/>
                <a:gd name="T56" fmla="*/ 57 w 68"/>
                <a:gd name="T57" fmla="*/ 66 h 88"/>
                <a:gd name="T58" fmla="*/ 53 w 68"/>
                <a:gd name="T59" fmla="*/ 62 h 88"/>
                <a:gd name="T60" fmla="*/ 47 w 68"/>
                <a:gd name="T61" fmla="*/ 60 h 88"/>
                <a:gd name="T62" fmla="*/ 39 w 68"/>
                <a:gd name="T63" fmla="*/ 54 h 88"/>
                <a:gd name="T64" fmla="*/ 35 w 68"/>
                <a:gd name="T65" fmla="*/ 60 h 88"/>
                <a:gd name="T66" fmla="*/ 35 w 68"/>
                <a:gd name="T67" fmla="*/ 72 h 88"/>
                <a:gd name="T68" fmla="*/ 25 w 68"/>
                <a:gd name="T69" fmla="*/ 72 h 88"/>
                <a:gd name="T70" fmla="*/ 13 w 68"/>
                <a:gd name="T71" fmla="*/ 72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88">
                  <a:moveTo>
                    <a:pt x="13" y="72"/>
                  </a:moveTo>
                  <a:lnTo>
                    <a:pt x="10" y="49"/>
                  </a:lnTo>
                  <a:lnTo>
                    <a:pt x="8" y="37"/>
                  </a:lnTo>
                  <a:lnTo>
                    <a:pt x="2" y="33"/>
                  </a:lnTo>
                  <a:lnTo>
                    <a:pt x="0" y="25"/>
                  </a:lnTo>
                  <a:lnTo>
                    <a:pt x="12" y="19"/>
                  </a:lnTo>
                  <a:lnTo>
                    <a:pt x="4" y="11"/>
                  </a:lnTo>
                  <a:lnTo>
                    <a:pt x="4" y="6"/>
                  </a:lnTo>
                  <a:lnTo>
                    <a:pt x="10" y="0"/>
                  </a:lnTo>
                  <a:lnTo>
                    <a:pt x="13" y="6"/>
                  </a:lnTo>
                  <a:lnTo>
                    <a:pt x="23" y="9"/>
                  </a:lnTo>
                  <a:lnTo>
                    <a:pt x="29" y="21"/>
                  </a:lnTo>
                  <a:lnTo>
                    <a:pt x="62" y="21"/>
                  </a:lnTo>
                  <a:lnTo>
                    <a:pt x="62" y="33"/>
                  </a:lnTo>
                  <a:lnTo>
                    <a:pt x="55" y="37"/>
                  </a:lnTo>
                  <a:lnTo>
                    <a:pt x="51" y="39"/>
                  </a:lnTo>
                  <a:lnTo>
                    <a:pt x="47" y="45"/>
                  </a:lnTo>
                  <a:lnTo>
                    <a:pt x="47" y="49"/>
                  </a:lnTo>
                  <a:lnTo>
                    <a:pt x="47" y="52"/>
                  </a:lnTo>
                  <a:lnTo>
                    <a:pt x="55" y="56"/>
                  </a:lnTo>
                  <a:lnTo>
                    <a:pt x="59" y="45"/>
                  </a:lnTo>
                  <a:lnTo>
                    <a:pt x="68" y="47"/>
                  </a:lnTo>
                  <a:lnTo>
                    <a:pt x="66" y="58"/>
                  </a:lnTo>
                  <a:lnTo>
                    <a:pt x="66" y="68"/>
                  </a:lnTo>
                  <a:lnTo>
                    <a:pt x="68" y="74"/>
                  </a:lnTo>
                  <a:lnTo>
                    <a:pt x="68" y="84"/>
                  </a:lnTo>
                  <a:lnTo>
                    <a:pt x="62" y="88"/>
                  </a:lnTo>
                  <a:lnTo>
                    <a:pt x="59" y="80"/>
                  </a:lnTo>
                  <a:lnTo>
                    <a:pt x="57" y="66"/>
                  </a:lnTo>
                  <a:lnTo>
                    <a:pt x="53" y="62"/>
                  </a:lnTo>
                  <a:lnTo>
                    <a:pt x="47" y="60"/>
                  </a:lnTo>
                  <a:lnTo>
                    <a:pt x="39" y="54"/>
                  </a:lnTo>
                  <a:lnTo>
                    <a:pt x="35" y="60"/>
                  </a:lnTo>
                  <a:lnTo>
                    <a:pt x="35" y="72"/>
                  </a:lnTo>
                  <a:lnTo>
                    <a:pt x="25" y="72"/>
                  </a:lnTo>
                  <a:lnTo>
                    <a:pt x="13" y="7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02" name="Sri Lanka">
            <a:extLst>
              <a:ext uri="{FF2B5EF4-FFF2-40B4-BE49-F238E27FC236}">
                <a16:creationId xmlns:a16="http://schemas.microsoft.com/office/drawing/2014/main" id="{DFFBD453-5079-4DE5-981B-4823A7EC826F}"/>
              </a:ext>
            </a:extLst>
          </p:cNvPr>
          <p:cNvGrpSpPr>
            <a:grpSpLocks/>
          </p:cNvGrpSpPr>
          <p:nvPr/>
        </p:nvGrpSpPr>
        <p:grpSpPr bwMode="auto">
          <a:xfrm>
            <a:off x="8565807" y="4203600"/>
            <a:ext cx="42796" cy="82940"/>
            <a:chOff x="3895" y="2730"/>
            <a:chExt cx="31" cy="56"/>
          </a:xfrm>
          <a:solidFill>
            <a:schemeClr val="bg2"/>
          </a:solidFill>
        </p:grpSpPr>
        <p:sp>
          <p:nvSpPr>
            <p:cNvPr id="1503" name="Freeform 679">
              <a:extLst>
                <a:ext uri="{FF2B5EF4-FFF2-40B4-BE49-F238E27FC236}">
                  <a16:creationId xmlns:a16="http://schemas.microsoft.com/office/drawing/2014/main" id="{C8CB79DE-DB80-4153-834F-A3626F4C6DA7}"/>
                </a:ext>
              </a:extLst>
            </p:cNvPr>
            <p:cNvSpPr>
              <a:spLocks/>
            </p:cNvSpPr>
            <p:nvPr/>
          </p:nvSpPr>
          <p:spPr bwMode="auto">
            <a:xfrm>
              <a:off x="3895" y="2730"/>
              <a:ext cx="31" cy="56"/>
            </a:xfrm>
            <a:custGeom>
              <a:avLst/>
              <a:gdLst>
                <a:gd name="T0" fmla="*/ 6 w 31"/>
                <a:gd name="T1" fmla="*/ 0 h 56"/>
                <a:gd name="T2" fmla="*/ 16 w 31"/>
                <a:gd name="T3" fmla="*/ 12 h 56"/>
                <a:gd name="T4" fmla="*/ 25 w 31"/>
                <a:gd name="T5" fmla="*/ 25 h 56"/>
                <a:gd name="T6" fmla="*/ 31 w 31"/>
                <a:gd name="T7" fmla="*/ 39 h 56"/>
                <a:gd name="T8" fmla="*/ 25 w 31"/>
                <a:gd name="T9" fmla="*/ 54 h 56"/>
                <a:gd name="T10" fmla="*/ 16 w 31"/>
                <a:gd name="T11" fmla="*/ 56 h 56"/>
                <a:gd name="T12" fmla="*/ 6 w 31"/>
                <a:gd name="T13" fmla="*/ 54 h 56"/>
                <a:gd name="T14" fmla="*/ 0 w 31"/>
                <a:gd name="T15" fmla="*/ 43 h 56"/>
                <a:gd name="T16" fmla="*/ 0 w 31"/>
                <a:gd name="T17" fmla="*/ 25 h 56"/>
                <a:gd name="T18" fmla="*/ 4 w 31"/>
                <a:gd name="T19" fmla="*/ 12 h 56"/>
                <a:gd name="T20" fmla="*/ 6 w 31"/>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56">
                  <a:moveTo>
                    <a:pt x="6" y="0"/>
                  </a:moveTo>
                  <a:lnTo>
                    <a:pt x="16" y="12"/>
                  </a:lnTo>
                  <a:lnTo>
                    <a:pt x="25" y="25"/>
                  </a:lnTo>
                  <a:lnTo>
                    <a:pt x="31" y="39"/>
                  </a:lnTo>
                  <a:lnTo>
                    <a:pt x="25" y="54"/>
                  </a:lnTo>
                  <a:lnTo>
                    <a:pt x="16" y="56"/>
                  </a:lnTo>
                  <a:lnTo>
                    <a:pt x="6" y="54"/>
                  </a:lnTo>
                  <a:lnTo>
                    <a:pt x="0" y="43"/>
                  </a:lnTo>
                  <a:lnTo>
                    <a:pt x="0" y="25"/>
                  </a:lnTo>
                  <a:lnTo>
                    <a:pt x="4" y="12"/>
                  </a:lnTo>
                  <a:lnTo>
                    <a:pt x="6" y="0"/>
                  </a:lnTo>
                  <a:close/>
                </a:path>
              </a:pathLst>
            </a:custGeom>
            <a:grpFill/>
            <a:ln w="9525">
              <a:solidFill>
                <a:schemeClr val="bg2"/>
              </a:solidFill>
              <a:round/>
              <a:headEnd/>
              <a:tailEnd/>
            </a:ln>
          </p:spPr>
          <p:txBody>
            <a:bodyPr/>
            <a:lstStyle/>
            <a:p>
              <a:pPr>
                <a:defRPr/>
              </a:pPr>
              <a:endParaRPr lang="en-GB" dirty="0"/>
            </a:p>
          </p:txBody>
        </p:sp>
        <p:sp>
          <p:nvSpPr>
            <p:cNvPr id="1504" name="Freeform 680">
              <a:extLst>
                <a:ext uri="{FF2B5EF4-FFF2-40B4-BE49-F238E27FC236}">
                  <a16:creationId xmlns:a16="http://schemas.microsoft.com/office/drawing/2014/main" id="{FB6962EC-6086-4C34-8F71-412814B92368}"/>
                </a:ext>
              </a:extLst>
            </p:cNvPr>
            <p:cNvSpPr>
              <a:spLocks/>
            </p:cNvSpPr>
            <p:nvPr/>
          </p:nvSpPr>
          <p:spPr bwMode="auto">
            <a:xfrm>
              <a:off x="3895" y="2730"/>
              <a:ext cx="31" cy="56"/>
            </a:xfrm>
            <a:custGeom>
              <a:avLst/>
              <a:gdLst>
                <a:gd name="T0" fmla="*/ 6 w 31"/>
                <a:gd name="T1" fmla="*/ 0 h 56"/>
                <a:gd name="T2" fmla="*/ 16 w 31"/>
                <a:gd name="T3" fmla="*/ 12 h 56"/>
                <a:gd name="T4" fmla="*/ 25 w 31"/>
                <a:gd name="T5" fmla="*/ 25 h 56"/>
                <a:gd name="T6" fmla="*/ 31 w 31"/>
                <a:gd name="T7" fmla="*/ 39 h 56"/>
                <a:gd name="T8" fmla="*/ 25 w 31"/>
                <a:gd name="T9" fmla="*/ 54 h 56"/>
                <a:gd name="T10" fmla="*/ 16 w 31"/>
                <a:gd name="T11" fmla="*/ 56 h 56"/>
                <a:gd name="T12" fmla="*/ 6 w 31"/>
                <a:gd name="T13" fmla="*/ 54 h 56"/>
                <a:gd name="T14" fmla="*/ 0 w 31"/>
                <a:gd name="T15" fmla="*/ 43 h 56"/>
                <a:gd name="T16" fmla="*/ 0 w 31"/>
                <a:gd name="T17" fmla="*/ 25 h 56"/>
                <a:gd name="T18" fmla="*/ 4 w 31"/>
                <a:gd name="T19" fmla="*/ 12 h 56"/>
                <a:gd name="T20" fmla="*/ 6 w 31"/>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56">
                  <a:moveTo>
                    <a:pt x="6" y="0"/>
                  </a:moveTo>
                  <a:lnTo>
                    <a:pt x="16" y="12"/>
                  </a:lnTo>
                  <a:lnTo>
                    <a:pt x="25" y="25"/>
                  </a:lnTo>
                  <a:lnTo>
                    <a:pt x="31" y="39"/>
                  </a:lnTo>
                  <a:lnTo>
                    <a:pt x="25" y="54"/>
                  </a:lnTo>
                  <a:lnTo>
                    <a:pt x="16" y="56"/>
                  </a:lnTo>
                  <a:lnTo>
                    <a:pt x="6" y="54"/>
                  </a:lnTo>
                  <a:lnTo>
                    <a:pt x="0" y="43"/>
                  </a:lnTo>
                  <a:lnTo>
                    <a:pt x="0" y="25"/>
                  </a:lnTo>
                  <a:lnTo>
                    <a:pt x="4" y="12"/>
                  </a:lnTo>
                  <a:lnTo>
                    <a:pt x="6"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05" name="Myanmar">
            <a:extLst>
              <a:ext uri="{FF2B5EF4-FFF2-40B4-BE49-F238E27FC236}">
                <a16:creationId xmlns:a16="http://schemas.microsoft.com/office/drawing/2014/main" id="{1522E815-99F9-4673-82EF-EE4A8A126710}"/>
              </a:ext>
            </a:extLst>
          </p:cNvPr>
          <p:cNvGrpSpPr>
            <a:grpSpLocks/>
          </p:cNvGrpSpPr>
          <p:nvPr/>
        </p:nvGrpSpPr>
        <p:grpSpPr bwMode="auto">
          <a:xfrm>
            <a:off x="8829484" y="3760762"/>
            <a:ext cx="180845" cy="425067"/>
            <a:chOff x="4086" y="2431"/>
            <a:chExt cx="131" cy="287"/>
          </a:xfrm>
          <a:solidFill>
            <a:schemeClr val="bg2"/>
          </a:solidFill>
        </p:grpSpPr>
        <p:sp>
          <p:nvSpPr>
            <p:cNvPr id="1506" name="Freeform 682">
              <a:extLst>
                <a:ext uri="{FF2B5EF4-FFF2-40B4-BE49-F238E27FC236}">
                  <a16:creationId xmlns:a16="http://schemas.microsoft.com/office/drawing/2014/main" id="{8372FA24-6D49-4187-B229-868A4998CA6B}"/>
                </a:ext>
              </a:extLst>
            </p:cNvPr>
            <p:cNvSpPr>
              <a:spLocks/>
            </p:cNvSpPr>
            <p:nvPr/>
          </p:nvSpPr>
          <p:spPr bwMode="auto">
            <a:xfrm>
              <a:off x="4086" y="2431"/>
              <a:ext cx="131" cy="287"/>
            </a:xfrm>
            <a:custGeom>
              <a:avLst/>
              <a:gdLst>
                <a:gd name="T0" fmla="*/ 6 w 131"/>
                <a:gd name="T1" fmla="*/ 117 h 287"/>
                <a:gd name="T2" fmla="*/ 12 w 131"/>
                <a:gd name="T3" fmla="*/ 101 h 287"/>
                <a:gd name="T4" fmla="*/ 32 w 131"/>
                <a:gd name="T5" fmla="*/ 72 h 287"/>
                <a:gd name="T6" fmla="*/ 43 w 131"/>
                <a:gd name="T7" fmla="*/ 45 h 287"/>
                <a:gd name="T8" fmla="*/ 61 w 131"/>
                <a:gd name="T9" fmla="*/ 20 h 287"/>
                <a:gd name="T10" fmla="*/ 74 w 131"/>
                <a:gd name="T11" fmla="*/ 10 h 287"/>
                <a:gd name="T12" fmla="*/ 88 w 131"/>
                <a:gd name="T13" fmla="*/ 2 h 287"/>
                <a:gd name="T14" fmla="*/ 102 w 131"/>
                <a:gd name="T15" fmla="*/ 18 h 287"/>
                <a:gd name="T16" fmla="*/ 92 w 131"/>
                <a:gd name="T17" fmla="*/ 51 h 287"/>
                <a:gd name="T18" fmla="*/ 84 w 131"/>
                <a:gd name="T19" fmla="*/ 66 h 287"/>
                <a:gd name="T20" fmla="*/ 104 w 131"/>
                <a:gd name="T21" fmla="*/ 86 h 287"/>
                <a:gd name="T22" fmla="*/ 114 w 131"/>
                <a:gd name="T23" fmla="*/ 105 h 287"/>
                <a:gd name="T24" fmla="*/ 121 w 131"/>
                <a:gd name="T25" fmla="*/ 113 h 287"/>
                <a:gd name="T26" fmla="*/ 131 w 131"/>
                <a:gd name="T27" fmla="*/ 123 h 287"/>
                <a:gd name="T28" fmla="*/ 104 w 131"/>
                <a:gd name="T29" fmla="*/ 140 h 287"/>
                <a:gd name="T30" fmla="*/ 86 w 131"/>
                <a:gd name="T31" fmla="*/ 154 h 287"/>
                <a:gd name="T32" fmla="*/ 82 w 131"/>
                <a:gd name="T33" fmla="*/ 163 h 287"/>
                <a:gd name="T34" fmla="*/ 86 w 131"/>
                <a:gd name="T35" fmla="*/ 179 h 287"/>
                <a:gd name="T36" fmla="*/ 102 w 131"/>
                <a:gd name="T37" fmla="*/ 202 h 287"/>
                <a:gd name="T38" fmla="*/ 94 w 131"/>
                <a:gd name="T39" fmla="*/ 221 h 287"/>
                <a:gd name="T40" fmla="*/ 108 w 131"/>
                <a:gd name="T41" fmla="*/ 241 h 287"/>
                <a:gd name="T42" fmla="*/ 114 w 131"/>
                <a:gd name="T43" fmla="*/ 266 h 287"/>
                <a:gd name="T44" fmla="*/ 98 w 131"/>
                <a:gd name="T45" fmla="*/ 287 h 287"/>
                <a:gd name="T46" fmla="*/ 98 w 131"/>
                <a:gd name="T47" fmla="*/ 272 h 287"/>
                <a:gd name="T48" fmla="*/ 98 w 131"/>
                <a:gd name="T49" fmla="*/ 249 h 287"/>
                <a:gd name="T50" fmla="*/ 88 w 131"/>
                <a:gd name="T51" fmla="*/ 223 h 287"/>
                <a:gd name="T52" fmla="*/ 82 w 131"/>
                <a:gd name="T53" fmla="*/ 194 h 287"/>
                <a:gd name="T54" fmla="*/ 67 w 131"/>
                <a:gd name="T55" fmla="*/ 194 h 287"/>
                <a:gd name="T56" fmla="*/ 53 w 131"/>
                <a:gd name="T57" fmla="*/ 206 h 287"/>
                <a:gd name="T58" fmla="*/ 36 w 131"/>
                <a:gd name="T59" fmla="*/ 198 h 287"/>
                <a:gd name="T60" fmla="*/ 37 w 131"/>
                <a:gd name="T61" fmla="*/ 171 h 287"/>
                <a:gd name="T62" fmla="*/ 26 w 131"/>
                <a:gd name="T63" fmla="*/ 154 h 287"/>
                <a:gd name="T64" fmla="*/ 0 w 131"/>
                <a:gd name="T65" fmla="*/ 120 h 2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1" h="287">
                  <a:moveTo>
                    <a:pt x="0" y="120"/>
                  </a:moveTo>
                  <a:lnTo>
                    <a:pt x="6" y="117"/>
                  </a:lnTo>
                  <a:lnTo>
                    <a:pt x="6" y="107"/>
                  </a:lnTo>
                  <a:lnTo>
                    <a:pt x="12" y="101"/>
                  </a:lnTo>
                  <a:lnTo>
                    <a:pt x="18" y="74"/>
                  </a:lnTo>
                  <a:lnTo>
                    <a:pt x="32" y="72"/>
                  </a:lnTo>
                  <a:lnTo>
                    <a:pt x="36" y="53"/>
                  </a:lnTo>
                  <a:lnTo>
                    <a:pt x="43" y="45"/>
                  </a:lnTo>
                  <a:lnTo>
                    <a:pt x="45" y="33"/>
                  </a:lnTo>
                  <a:lnTo>
                    <a:pt x="61" y="20"/>
                  </a:lnTo>
                  <a:lnTo>
                    <a:pt x="74" y="20"/>
                  </a:lnTo>
                  <a:lnTo>
                    <a:pt x="74" y="10"/>
                  </a:lnTo>
                  <a:lnTo>
                    <a:pt x="80" y="0"/>
                  </a:lnTo>
                  <a:lnTo>
                    <a:pt x="88" y="2"/>
                  </a:lnTo>
                  <a:lnTo>
                    <a:pt x="94" y="12"/>
                  </a:lnTo>
                  <a:lnTo>
                    <a:pt x="102" y="18"/>
                  </a:lnTo>
                  <a:lnTo>
                    <a:pt x="100" y="41"/>
                  </a:lnTo>
                  <a:lnTo>
                    <a:pt x="92" y="51"/>
                  </a:lnTo>
                  <a:lnTo>
                    <a:pt x="84" y="62"/>
                  </a:lnTo>
                  <a:lnTo>
                    <a:pt x="84" y="66"/>
                  </a:lnTo>
                  <a:lnTo>
                    <a:pt x="104" y="72"/>
                  </a:lnTo>
                  <a:lnTo>
                    <a:pt x="104" y="86"/>
                  </a:lnTo>
                  <a:lnTo>
                    <a:pt x="114" y="89"/>
                  </a:lnTo>
                  <a:lnTo>
                    <a:pt x="114" y="105"/>
                  </a:lnTo>
                  <a:lnTo>
                    <a:pt x="121" y="107"/>
                  </a:lnTo>
                  <a:lnTo>
                    <a:pt x="121" y="113"/>
                  </a:lnTo>
                  <a:lnTo>
                    <a:pt x="129" y="113"/>
                  </a:lnTo>
                  <a:lnTo>
                    <a:pt x="131" y="123"/>
                  </a:lnTo>
                  <a:lnTo>
                    <a:pt x="114" y="132"/>
                  </a:lnTo>
                  <a:lnTo>
                    <a:pt x="104" y="140"/>
                  </a:lnTo>
                  <a:lnTo>
                    <a:pt x="86" y="142"/>
                  </a:lnTo>
                  <a:lnTo>
                    <a:pt x="86" y="154"/>
                  </a:lnTo>
                  <a:lnTo>
                    <a:pt x="84" y="157"/>
                  </a:lnTo>
                  <a:lnTo>
                    <a:pt x="82" y="163"/>
                  </a:lnTo>
                  <a:lnTo>
                    <a:pt x="84" y="173"/>
                  </a:lnTo>
                  <a:lnTo>
                    <a:pt x="86" y="179"/>
                  </a:lnTo>
                  <a:lnTo>
                    <a:pt x="96" y="186"/>
                  </a:lnTo>
                  <a:lnTo>
                    <a:pt x="102" y="202"/>
                  </a:lnTo>
                  <a:lnTo>
                    <a:pt x="98" y="212"/>
                  </a:lnTo>
                  <a:lnTo>
                    <a:pt x="94" y="221"/>
                  </a:lnTo>
                  <a:lnTo>
                    <a:pt x="100" y="229"/>
                  </a:lnTo>
                  <a:lnTo>
                    <a:pt x="108" y="241"/>
                  </a:lnTo>
                  <a:lnTo>
                    <a:pt x="108" y="256"/>
                  </a:lnTo>
                  <a:lnTo>
                    <a:pt x="114" y="266"/>
                  </a:lnTo>
                  <a:lnTo>
                    <a:pt x="110" y="278"/>
                  </a:lnTo>
                  <a:lnTo>
                    <a:pt x="98" y="287"/>
                  </a:lnTo>
                  <a:lnTo>
                    <a:pt x="96" y="280"/>
                  </a:lnTo>
                  <a:lnTo>
                    <a:pt x="98" y="272"/>
                  </a:lnTo>
                  <a:lnTo>
                    <a:pt x="98" y="262"/>
                  </a:lnTo>
                  <a:lnTo>
                    <a:pt x="98" y="249"/>
                  </a:lnTo>
                  <a:lnTo>
                    <a:pt x="96" y="243"/>
                  </a:lnTo>
                  <a:lnTo>
                    <a:pt x="88" y="223"/>
                  </a:lnTo>
                  <a:lnTo>
                    <a:pt x="88" y="208"/>
                  </a:lnTo>
                  <a:lnTo>
                    <a:pt x="82" y="194"/>
                  </a:lnTo>
                  <a:lnTo>
                    <a:pt x="73" y="183"/>
                  </a:lnTo>
                  <a:lnTo>
                    <a:pt x="67" y="194"/>
                  </a:lnTo>
                  <a:lnTo>
                    <a:pt x="55" y="198"/>
                  </a:lnTo>
                  <a:lnTo>
                    <a:pt x="53" y="206"/>
                  </a:lnTo>
                  <a:lnTo>
                    <a:pt x="41" y="206"/>
                  </a:lnTo>
                  <a:lnTo>
                    <a:pt x="36" y="198"/>
                  </a:lnTo>
                  <a:lnTo>
                    <a:pt x="36" y="185"/>
                  </a:lnTo>
                  <a:lnTo>
                    <a:pt x="37" y="171"/>
                  </a:lnTo>
                  <a:lnTo>
                    <a:pt x="34" y="161"/>
                  </a:lnTo>
                  <a:lnTo>
                    <a:pt x="26" y="154"/>
                  </a:lnTo>
                  <a:lnTo>
                    <a:pt x="14" y="134"/>
                  </a:lnTo>
                  <a:lnTo>
                    <a:pt x="0" y="120"/>
                  </a:lnTo>
                  <a:close/>
                </a:path>
              </a:pathLst>
            </a:custGeom>
            <a:grpFill/>
            <a:ln w="9525">
              <a:solidFill>
                <a:schemeClr val="bg2"/>
              </a:solidFill>
              <a:round/>
              <a:headEnd/>
              <a:tailEnd/>
            </a:ln>
          </p:spPr>
          <p:txBody>
            <a:bodyPr/>
            <a:lstStyle/>
            <a:p>
              <a:pPr>
                <a:defRPr/>
              </a:pPr>
              <a:endParaRPr lang="en-GB" dirty="0"/>
            </a:p>
          </p:txBody>
        </p:sp>
        <p:sp>
          <p:nvSpPr>
            <p:cNvPr id="1507" name="Freeform 683">
              <a:extLst>
                <a:ext uri="{FF2B5EF4-FFF2-40B4-BE49-F238E27FC236}">
                  <a16:creationId xmlns:a16="http://schemas.microsoft.com/office/drawing/2014/main" id="{DCC327D0-1442-425B-824A-8CCC39E34C93}"/>
                </a:ext>
              </a:extLst>
            </p:cNvPr>
            <p:cNvSpPr>
              <a:spLocks/>
            </p:cNvSpPr>
            <p:nvPr/>
          </p:nvSpPr>
          <p:spPr bwMode="auto">
            <a:xfrm>
              <a:off x="4086" y="2431"/>
              <a:ext cx="131" cy="287"/>
            </a:xfrm>
            <a:custGeom>
              <a:avLst/>
              <a:gdLst>
                <a:gd name="T0" fmla="*/ 6 w 131"/>
                <a:gd name="T1" fmla="*/ 117 h 287"/>
                <a:gd name="T2" fmla="*/ 12 w 131"/>
                <a:gd name="T3" fmla="*/ 101 h 287"/>
                <a:gd name="T4" fmla="*/ 32 w 131"/>
                <a:gd name="T5" fmla="*/ 72 h 287"/>
                <a:gd name="T6" fmla="*/ 43 w 131"/>
                <a:gd name="T7" fmla="*/ 45 h 287"/>
                <a:gd name="T8" fmla="*/ 61 w 131"/>
                <a:gd name="T9" fmla="*/ 20 h 287"/>
                <a:gd name="T10" fmla="*/ 74 w 131"/>
                <a:gd name="T11" fmla="*/ 10 h 287"/>
                <a:gd name="T12" fmla="*/ 88 w 131"/>
                <a:gd name="T13" fmla="*/ 2 h 287"/>
                <a:gd name="T14" fmla="*/ 102 w 131"/>
                <a:gd name="T15" fmla="*/ 18 h 287"/>
                <a:gd name="T16" fmla="*/ 92 w 131"/>
                <a:gd name="T17" fmla="*/ 51 h 287"/>
                <a:gd name="T18" fmla="*/ 84 w 131"/>
                <a:gd name="T19" fmla="*/ 66 h 287"/>
                <a:gd name="T20" fmla="*/ 104 w 131"/>
                <a:gd name="T21" fmla="*/ 86 h 287"/>
                <a:gd name="T22" fmla="*/ 114 w 131"/>
                <a:gd name="T23" fmla="*/ 105 h 287"/>
                <a:gd name="T24" fmla="*/ 121 w 131"/>
                <a:gd name="T25" fmla="*/ 113 h 287"/>
                <a:gd name="T26" fmla="*/ 131 w 131"/>
                <a:gd name="T27" fmla="*/ 123 h 287"/>
                <a:gd name="T28" fmla="*/ 104 w 131"/>
                <a:gd name="T29" fmla="*/ 140 h 287"/>
                <a:gd name="T30" fmla="*/ 86 w 131"/>
                <a:gd name="T31" fmla="*/ 154 h 287"/>
                <a:gd name="T32" fmla="*/ 82 w 131"/>
                <a:gd name="T33" fmla="*/ 163 h 287"/>
                <a:gd name="T34" fmla="*/ 86 w 131"/>
                <a:gd name="T35" fmla="*/ 179 h 287"/>
                <a:gd name="T36" fmla="*/ 102 w 131"/>
                <a:gd name="T37" fmla="*/ 202 h 287"/>
                <a:gd name="T38" fmla="*/ 94 w 131"/>
                <a:gd name="T39" fmla="*/ 221 h 287"/>
                <a:gd name="T40" fmla="*/ 108 w 131"/>
                <a:gd name="T41" fmla="*/ 241 h 287"/>
                <a:gd name="T42" fmla="*/ 114 w 131"/>
                <a:gd name="T43" fmla="*/ 266 h 287"/>
                <a:gd name="T44" fmla="*/ 98 w 131"/>
                <a:gd name="T45" fmla="*/ 287 h 287"/>
                <a:gd name="T46" fmla="*/ 98 w 131"/>
                <a:gd name="T47" fmla="*/ 272 h 287"/>
                <a:gd name="T48" fmla="*/ 98 w 131"/>
                <a:gd name="T49" fmla="*/ 249 h 287"/>
                <a:gd name="T50" fmla="*/ 88 w 131"/>
                <a:gd name="T51" fmla="*/ 223 h 287"/>
                <a:gd name="T52" fmla="*/ 82 w 131"/>
                <a:gd name="T53" fmla="*/ 194 h 287"/>
                <a:gd name="T54" fmla="*/ 67 w 131"/>
                <a:gd name="T55" fmla="*/ 194 h 287"/>
                <a:gd name="T56" fmla="*/ 53 w 131"/>
                <a:gd name="T57" fmla="*/ 206 h 287"/>
                <a:gd name="T58" fmla="*/ 36 w 131"/>
                <a:gd name="T59" fmla="*/ 198 h 287"/>
                <a:gd name="T60" fmla="*/ 37 w 131"/>
                <a:gd name="T61" fmla="*/ 171 h 287"/>
                <a:gd name="T62" fmla="*/ 26 w 131"/>
                <a:gd name="T63" fmla="*/ 154 h 287"/>
                <a:gd name="T64" fmla="*/ 0 w 131"/>
                <a:gd name="T65" fmla="*/ 120 h 2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1" h="287">
                  <a:moveTo>
                    <a:pt x="0" y="120"/>
                  </a:moveTo>
                  <a:lnTo>
                    <a:pt x="6" y="117"/>
                  </a:lnTo>
                  <a:lnTo>
                    <a:pt x="6" y="107"/>
                  </a:lnTo>
                  <a:lnTo>
                    <a:pt x="12" y="101"/>
                  </a:lnTo>
                  <a:lnTo>
                    <a:pt x="18" y="74"/>
                  </a:lnTo>
                  <a:lnTo>
                    <a:pt x="32" y="72"/>
                  </a:lnTo>
                  <a:lnTo>
                    <a:pt x="36" y="53"/>
                  </a:lnTo>
                  <a:lnTo>
                    <a:pt x="43" y="45"/>
                  </a:lnTo>
                  <a:lnTo>
                    <a:pt x="45" y="33"/>
                  </a:lnTo>
                  <a:lnTo>
                    <a:pt x="61" y="20"/>
                  </a:lnTo>
                  <a:lnTo>
                    <a:pt x="74" y="20"/>
                  </a:lnTo>
                  <a:lnTo>
                    <a:pt x="74" y="10"/>
                  </a:lnTo>
                  <a:lnTo>
                    <a:pt x="80" y="0"/>
                  </a:lnTo>
                  <a:lnTo>
                    <a:pt x="88" y="2"/>
                  </a:lnTo>
                  <a:lnTo>
                    <a:pt x="94" y="12"/>
                  </a:lnTo>
                  <a:lnTo>
                    <a:pt x="102" y="18"/>
                  </a:lnTo>
                  <a:lnTo>
                    <a:pt x="100" y="41"/>
                  </a:lnTo>
                  <a:lnTo>
                    <a:pt x="92" y="51"/>
                  </a:lnTo>
                  <a:lnTo>
                    <a:pt x="84" y="62"/>
                  </a:lnTo>
                  <a:lnTo>
                    <a:pt x="84" y="66"/>
                  </a:lnTo>
                  <a:lnTo>
                    <a:pt x="104" y="72"/>
                  </a:lnTo>
                  <a:lnTo>
                    <a:pt x="104" y="86"/>
                  </a:lnTo>
                  <a:lnTo>
                    <a:pt x="114" y="89"/>
                  </a:lnTo>
                  <a:lnTo>
                    <a:pt x="114" y="105"/>
                  </a:lnTo>
                  <a:lnTo>
                    <a:pt x="121" y="107"/>
                  </a:lnTo>
                  <a:lnTo>
                    <a:pt x="121" y="113"/>
                  </a:lnTo>
                  <a:lnTo>
                    <a:pt x="129" y="113"/>
                  </a:lnTo>
                  <a:lnTo>
                    <a:pt x="131" y="123"/>
                  </a:lnTo>
                  <a:lnTo>
                    <a:pt x="114" y="132"/>
                  </a:lnTo>
                  <a:lnTo>
                    <a:pt x="104" y="140"/>
                  </a:lnTo>
                  <a:lnTo>
                    <a:pt x="86" y="142"/>
                  </a:lnTo>
                  <a:lnTo>
                    <a:pt x="86" y="154"/>
                  </a:lnTo>
                  <a:lnTo>
                    <a:pt x="84" y="157"/>
                  </a:lnTo>
                  <a:lnTo>
                    <a:pt x="82" y="163"/>
                  </a:lnTo>
                  <a:lnTo>
                    <a:pt x="84" y="173"/>
                  </a:lnTo>
                  <a:lnTo>
                    <a:pt x="86" y="179"/>
                  </a:lnTo>
                  <a:lnTo>
                    <a:pt x="96" y="186"/>
                  </a:lnTo>
                  <a:lnTo>
                    <a:pt x="102" y="202"/>
                  </a:lnTo>
                  <a:lnTo>
                    <a:pt x="98" y="212"/>
                  </a:lnTo>
                  <a:lnTo>
                    <a:pt x="94" y="221"/>
                  </a:lnTo>
                  <a:lnTo>
                    <a:pt x="100" y="229"/>
                  </a:lnTo>
                  <a:lnTo>
                    <a:pt x="108" y="241"/>
                  </a:lnTo>
                  <a:lnTo>
                    <a:pt x="108" y="256"/>
                  </a:lnTo>
                  <a:lnTo>
                    <a:pt x="114" y="266"/>
                  </a:lnTo>
                  <a:lnTo>
                    <a:pt x="110" y="278"/>
                  </a:lnTo>
                  <a:lnTo>
                    <a:pt x="98" y="287"/>
                  </a:lnTo>
                  <a:lnTo>
                    <a:pt x="96" y="280"/>
                  </a:lnTo>
                  <a:lnTo>
                    <a:pt x="98" y="272"/>
                  </a:lnTo>
                  <a:lnTo>
                    <a:pt x="98" y="262"/>
                  </a:lnTo>
                  <a:lnTo>
                    <a:pt x="98" y="249"/>
                  </a:lnTo>
                  <a:lnTo>
                    <a:pt x="96" y="243"/>
                  </a:lnTo>
                  <a:lnTo>
                    <a:pt x="88" y="223"/>
                  </a:lnTo>
                  <a:lnTo>
                    <a:pt x="88" y="208"/>
                  </a:lnTo>
                  <a:lnTo>
                    <a:pt x="82" y="194"/>
                  </a:lnTo>
                  <a:lnTo>
                    <a:pt x="73" y="183"/>
                  </a:lnTo>
                  <a:lnTo>
                    <a:pt x="67" y="194"/>
                  </a:lnTo>
                  <a:lnTo>
                    <a:pt x="55" y="198"/>
                  </a:lnTo>
                  <a:lnTo>
                    <a:pt x="53" y="206"/>
                  </a:lnTo>
                  <a:lnTo>
                    <a:pt x="41" y="206"/>
                  </a:lnTo>
                  <a:lnTo>
                    <a:pt x="36" y="198"/>
                  </a:lnTo>
                  <a:lnTo>
                    <a:pt x="36" y="185"/>
                  </a:lnTo>
                  <a:lnTo>
                    <a:pt x="37" y="171"/>
                  </a:lnTo>
                  <a:lnTo>
                    <a:pt x="34" y="161"/>
                  </a:lnTo>
                  <a:lnTo>
                    <a:pt x="26" y="154"/>
                  </a:lnTo>
                  <a:lnTo>
                    <a:pt x="14" y="134"/>
                  </a:lnTo>
                  <a:lnTo>
                    <a:pt x="0" y="12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08" name="Thailand">
            <a:extLst>
              <a:ext uri="{FF2B5EF4-FFF2-40B4-BE49-F238E27FC236}">
                <a16:creationId xmlns:a16="http://schemas.microsoft.com/office/drawing/2014/main" id="{645258CE-31BC-454F-A564-BC68EAE345BD}"/>
              </a:ext>
            </a:extLst>
          </p:cNvPr>
          <p:cNvGrpSpPr>
            <a:grpSpLocks/>
          </p:cNvGrpSpPr>
          <p:nvPr/>
        </p:nvGrpSpPr>
        <p:grpSpPr bwMode="auto">
          <a:xfrm>
            <a:off x="8942685" y="3953301"/>
            <a:ext cx="175323" cy="345089"/>
            <a:chOff x="4168" y="2561"/>
            <a:chExt cx="127" cy="233"/>
          </a:xfrm>
          <a:solidFill>
            <a:schemeClr val="bg2"/>
          </a:solidFill>
        </p:grpSpPr>
        <p:sp>
          <p:nvSpPr>
            <p:cNvPr id="1509" name="Freeform 685">
              <a:extLst>
                <a:ext uri="{FF2B5EF4-FFF2-40B4-BE49-F238E27FC236}">
                  <a16:creationId xmlns:a16="http://schemas.microsoft.com/office/drawing/2014/main" id="{812F4835-1BF2-4791-AD1D-8717D4B1B932}"/>
                </a:ext>
              </a:extLst>
            </p:cNvPr>
            <p:cNvSpPr>
              <a:spLocks/>
            </p:cNvSpPr>
            <p:nvPr/>
          </p:nvSpPr>
          <p:spPr bwMode="auto">
            <a:xfrm>
              <a:off x="4168" y="2561"/>
              <a:ext cx="127" cy="233"/>
            </a:xfrm>
            <a:custGeom>
              <a:avLst/>
              <a:gdLst>
                <a:gd name="T0" fmla="*/ 20 w 127"/>
                <a:gd name="T1" fmla="*/ 192 h 233"/>
                <a:gd name="T2" fmla="*/ 14 w 127"/>
                <a:gd name="T3" fmla="*/ 169 h 233"/>
                <a:gd name="T4" fmla="*/ 28 w 127"/>
                <a:gd name="T5" fmla="*/ 147 h 233"/>
                <a:gd name="T6" fmla="*/ 26 w 127"/>
                <a:gd name="T7" fmla="*/ 126 h 233"/>
                <a:gd name="T8" fmla="*/ 18 w 127"/>
                <a:gd name="T9" fmla="*/ 99 h 233"/>
                <a:gd name="T10" fmla="*/ 20 w 127"/>
                <a:gd name="T11" fmla="*/ 72 h 233"/>
                <a:gd name="T12" fmla="*/ 4 w 127"/>
                <a:gd name="T13" fmla="*/ 48 h 233"/>
                <a:gd name="T14" fmla="*/ 4 w 127"/>
                <a:gd name="T15" fmla="*/ 23 h 233"/>
                <a:gd name="T16" fmla="*/ 22 w 127"/>
                <a:gd name="T17" fmla="*/ 9 h 233"/>
                <a:gd name="T18" fmla="*/ 47 w 127"/>
                <a:gd name="T19" fmla="*/ 6 h 233"/>
                <a:gd name="T20" fmla="*/ 55 w 127"/>
                <a:gd name="T21" fmla="*/ 15 h 233"/>
                <a:gd name="T22" fmla="*/ 55 w 127"/>
                <a:gd name="T23" fmla="*/ 33 h 233"/>
                <a:gd name="T24" fmla="*/ 67 w 127"/>
                <a:gd name="T25" fmla="*/ 41 h 233"/>
                <a:gd name="T26" fmla="*/ 86 w 127"/>
                <a:gd name="T27" fmla="*/ 39 h 233"/>
                <a:gd name="T28" fmla="*/ 114 w 127"/>
                <a:gd name="T29" fmla="*/ 48 h 233"/>
                <a:gd name="T30" fmla="*/ 127 w 127"/>
                <a:gd name="T31" fmla="*/ 73 h 233"/>
                <a:gd name="T32" fmla="*/ 123 w 127"/>
                <a:gd name="T33" fmla="*/ 95 h 233"/>
                <a:gd name="T34" fmla="*/ 77 w 127"/>
                <a:gd name="T35" fmla="*/ 109 h 233"/>
                <a:gd name="T36" fmla="*/ 80 w 127"/>
                <a:gd name="T37" fmla="*/ 126 h 233"/>
                <a:gd name="T38" fmla="*/ 82 w 127"/>
                <a:gd name="T39" fmla="*/ 140 h 233"/>
                <a:gd name="T40" fmla="*/ 55 w 127"/>
                <a:gd name="T41" fmla="*/ 122 h 233"/>
                <a:gd name="T42" fmla="*/ 43 w 127"/>
                <a:gd name="T43" fmla="*/ 112 h 233"/>
                <a:gd name="T44" fmla="*/ 39 w 127"/>
                <a:gd name="T45" fmla="*/ 128 h 233"/>
                <a:gd name="T46" fmla="*/ 32 w 127"/>
                <a:gd name="T47" fmla="*/ 149 h 233"/>
                <a:gd name="T48" fmla="*/ 24 w 127"/>
                <a:gd name="T49" fmla="*/ 173 h 233"/>
                <a:gd name="T50" fmla="*/ 39 w 127"/>
                <a:gd name="T51" fmla="*/ 180 h 233"/>
                <a:gd name="T52" fmla="*/ 45 w 127"/>
                <a:gd name="T53" fmla="*/ 204 h 233"/>
                <a:gd name="T54" fmla="*/ 63 w 127"/>
                <a:gd name="T55" fmla="*/ 215 h 233"/>
                <a:gd name="T56" fmla="*/ 67 w 127"/>
                <a:gd name="T57" fmla="*/ 227 h 233"/>
                <a:gd name="T58" fmla="*/ 55 w 127"/>
                <a:gd name="T59" fmla="*/ 231 h 233"/>
                <a:gd name="T60" fmla="*/ 51 w 127"/>
                <a:gd name="T61" fmla="*/ 219 h 233"/>
                <a:gd name="T62" fmla="*/ 34 w 127"/>
                <a:gd name="T63" fmla="*/ 208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7" h="233">
                  <a:moveTo>
                    <a:pt x="34" y="208"/>
                  </a:moveTo>
                  <a:lnTo>
                    <a:pt x="20" y="192"/>
                  </a:lnTo>
                  <a:lnTo>
                    <a:pt x="12" y="188"/>
                  </a:lnTo>
                  <a:lnTo>
                    <a:pt x="14" y="169"/>
                  </a:lnTo>
                  <a:lnTo>
                    <a:pt x="16" y="157"/>
                  </a:lnTo>
                  <a:lnTo>
                    <a:pt x="28" y="147"/>
                  </a:lnTo>
                  <a:lnTo>
                    <a:pt x="32" y="136"/>
                  </a:lnTo>
                  <a:lnTo>
                    <a:pt x="26" y="126"/>
                  </a:lnTo>
                  <a:lnTo>
                    <a:pt x="26" y="110"/>
                  </a:lnTo>
                  <a:lnTo>
                    <a:pt x="18" y="99"/>
                  </a:lnTo>
                  <a:lnTo>
                    <a:pt x="12" y="91"/>
                  </a:lnTo>
                  <a:lnTo>
                    <a:pt x="20" y="72"/>
                  </a:lnTo>
                  <a:lnTo>
                    <a:pt x="14" y="56"/>
                  </a:lnTo>
                  <a:lnTo>
                    <a:pt x="4" y="48"/>
                  </a:lnTo>
                  <a:lnTo>
                    <a:pt x="0" y="29"/>
                  </a:lnTo>
                  <a:lnTo>
                    <a:pt x="4" y="23"/>
                  </a:lnTo>
                  <a:lnTo>
                    <a:pt x="4" y="11"/>
                  </a:lnTo>
                  <a:lnTo>
                    <a:pt x="22" y="9"/>
                  </a:lnTo>
                  <a:lnTo>
                    <a:pt x="36" y="0"/>
                  </a:lnTo>
                  <a:lnTo>
                    <a:pt x="47" y="6"/>
                  </a:lnTo>
                  <a:lnTo>
                    <a:pt x="47" y="13"/>
                  </a:lnTo>
                  <a:lnTo>
                    <a:pt x="55" y="15"/>
                  </a:lnTo>
                  <a:lnTo>
                    <a:pt x="59" y="29"/>
                  </a:lnTo>
                  <a:lnTo>
                    <a:pt x="55" y="33"/>
                  </a:lnTo>
                  <a:lnTo>
                    <a:pt x="55" y="46"/>
                  </a:lnTo>
                  <a:lnTo>
                    <a:pt x="67" y="41"/>
                  </a:lnTo>
                  <a:lnTo>
                    <a:pt x="75" y="35"/>
                  </a:lnTo>
                  <a:lnTo>
                    <a:pt x="86" y="39"/>
                  </a:lnTo>
                  <a:lnTo>
                    <a:pt x="98" y="31"/>
                  </a:lnTo>
                  <a:lnTo>
                    <a:pt x="114" y="48"/>
                  </a:lnTo>
                  <a:lnTo>
                    <a:pt x="117" y="64"/>
                  </a:lnTo>
                  <a:lnTo>
                    <a:pt x="127" y="73"/>
                  </a:lnTo>
                  <a:lnTo>
                    <a:pt x="127" y="83"/>
                  </a:lnTo>
                  <a:lnTo>
                    <a:pt x="123" y="95"/>
                  </a:lnTo>
                  <a:lnTo>
                    <a:pt x="84" y="97"/>
                  </a:lnTo>
                  <a:lnTo>
                    <a:pt x="77" y="109"/>
                  </a:lnTo>
                  <a:lnTo>
                    <a:pt x="77" y="116"/>
                  </a:lnTo>
                  <a:lnTo>
                    <a:pt x="80" y="126"/>
                  </a:lnTo>
                  <a:lnTo>
                    <a:pt x="84" y="136"/>
                  </a:lnTo>
                  <a:lnTo>
                    <a:pt x="82" y="140"/>
                  </a:lnTo>
                  <a:lnTo>
                    <a:pt x="71" y="124"/>
                  </a:lnTo>
                  <a:lnTo>
                    <a:pt x="55" y="122"/>
                  </a:lnTo>
                  <a:lnTo>
                    <a:pt x="55" y="112"/>
                  </a:lnTo>
                  <a:lnTo>
                    <a:pt x="43" y="112"/>
                  </a:lnTo>
                  <a:lnTo>
                    <a:pt x="39" y="116"/>
                  </a:lnTo>
                  <a:lnTo>
                    <a:pt x="39" y="128"/>
                  </a:lnTo>
                  <a:lnTo>
                    <a:pt x="37" y="136"/>
                  </a:lnTo>
                  <a:lnTo>
                    <a:pt x="32" y="149"/>
                  </a:lnTo>
                  <a:lnTo>
                    <a:pt x="28" y="157"/>
                  </a:lnTo>
                  <a:lnTo>
                    <a:pt x="24" y="173"/>
                  </a:lnTo>
                  <a:lnTo>
                    <a:pt x="30" y="177"/>
                  </a:lnTo>
                  <a:lnTo>
                    <a:pt x="39" y="180"/>
                  </a:lnTo>
                  <a:lnTo>
                    <a:pt x="41" y="186"/>
                  </a:lnTo>
                  <a:lnTo>
                    <a:pt x="45" y="204"/>
                  </a:lnTo>
                  <a:lnTo>
                    <a:pt x="51" y="211"/>
                  </a:lnTo>
                  <a:lnTo>
                    <a:pt x="63" y="215"/>
                  </a:lnTo>
                  <a:lnTo>
                    <a:pt x="71" y="223"/>
                  </a:lnTo>
                  <a:lnTo>
                    <a:pt x="67" y="227"/>
                  </a:lnTo>
                  <a:lnTo>
                    <a:pt x="65" y="233"/>
                  </a:lnTo>
                  <a:lnTo>
                    <a:pt x="55" y="231"/>
                  </a:lnTo>
                  <a:lnTo>
                    <a:pt x="57" y="223"/>
                  </a:lnTo>
                  <a:lnTo>
                    <a:pt x="51" y="219"/>
                  </a:lnTo>
                  <a:lnTo>
                    <a:pt x="41" y="217"/>
                  </a:lnTo>
                  <a:lnTo>
                    <a:pt x="34" y="208"/>
                  </a:lnTo>
                  <a:close/>
                </a:path>
              </a:pathLst>
            </a:custGeom>
            <a:grpFill/>
            <a:ln w="9525">
              <a:solidFill>
                <a:schemeClr val="bg2"/>
              </a:solidFill>
              <a:round/>
              <a:headEnd/>
              <a:tailEnd/>
            </a:ln>
          </p:spPr>
          <p:txBody>
            <a:bodyPr/>
            <a:lstStyle/>
            <a:p>
              <a:pPr>
                <a:defRPr/>
              </a:pPr>
              <a:endParaRPr lang="en-GB" dirty="0"/>
            </a:p>
          </p:txBody>
        </p:sp>
        <p:sp>
          <p:nvSpPr>
            <p:cNvPr id="1510" name="Freeform 686">
              <a:extLst>
                <a:ext uri="{FF2B5EF4-FFF2-40B4-BE49-F238E27FC236}">
                  <a16:creationId xmlns:a16="http://schemas.microsoft.com/office/drawing/2014/main" id="{38C4F3AF-AC4C-4D71-A359-234BB9FD1736}"/>
                </a:ext>
              </a:extLst>
            </p:cNvPr>
            <p:cNvSpPr>
              <a:spLocks/>
            </p:cNvSpPr>
            <p:nvPr/>
          </p:nvSpPr>
          <p:spPr bwMode="auto">
            <a:xfrm>
              <a:off x="4168" y="2561"/>
              <a:ext cx="127" cy="233"/>
            </a:xfrm>
            <a:custGeom>
              <a:avLst/>
              <a:gdLst>
                <a:gd name="T0" fmla="*/ 20 w 127"/>
                <a:gd name="T1" fmla="*/ 192 h 233"/>
                <a:gd name="T2" fmla="*/ 14 w 127"/>
                <a:gd name="T3" fmla="*/ 169 h 233"/>
                <a:gd name="T4" fmla="*/ 28 w 127"/>
                <a:gd name="T5" fmla="*/ 147 h 233"/>
                <a:gd name="T6" fmla="*/ 26 w 127"/>
                <a:gd name="T7" fmla="*/ 126 h 233"/>
                <a:gd name="T8" fmla="*/ 18 w 127"/>
                <a:gd name="T9" fmla="*/ 99 h 233"/>
                <a:gd name="T10" fmla="*/ 20 w 127"/>
                <a:gd name="T11" fmla="*/ 72 h 233"/>
                <a:gd name="T12" fmla="*/ 4 w 127"/>
                <a:gd name="T13" fmla="*/ 48 h 233"/>
                <a:gd name="T14" fmla="*/ 4 w 127"/>
                <a:gd name="T15" fmla="*/ 23 h 233"/>
                <a:gd name="T16" fmla="*/ 22 w 127"/>
                <a:gd name="T17" fmla="*/ 9 h 233"/>
                <a:gd name="T18" fmla="*/ 47 w 127"/>
                <a:gd name="T19" fmla="*/ 6 h 233"/>
                <a:gd name="T20" fmla="*/ 55 w 127"/>
                <a:gd name="T21" fmla="*/ 15 h 233"/>
                <a:gd name="T22" fmla="*/ 55 w 127"/>
                <a:gd name="T23" fmla="*/ 33 h 233"/>
                <a:gd name="T24" fmla="*/ 67 w 127"/>
                <a:gd name="T25" fmla="*/ 41 h 233"/>
                <a:gd name="T26" fmla="*/ 86 w 127"/>
                <a:gd name="T27" fmla="*/ 39 h 233"/>
                <a:gd name="T28" fmla="*/ 114 w 127"/>
                <a:gd name="T29" fmla="*/ 48 h 233"/>
                <a:gd name="T30" fmla="*/ 127 w 127"/>
                <a:gd name="T31" fmla="*/ 73 h 233"/>
                <a:gd name="T32" fmla="*/ 123 w 127"/>
                <a:gd name="T33" fmla="*/ 95 h 233"/>
                <a:gd name="T34" fmla="*/ 77 w 127"/>
                <a:gd name="T35" fmla="*/ 109 h 233"/>
                <a:gd name="T36" fmla="*/ 80 w 127"/>
                <a:gd name="T37" fmla="*/ 126 h 233"/>
                <a:gd name="T38" fmla="*/ 82 w 127"/>
                <a:gd name="T39" fmla="*/ 140 h 233"/>
                <a:gd name="T40" fmla="*/ 55 w 127"/>
                <a:gd name="T41" fmla="*/ 122 h 233"/>
                <a:gd name="T42" fmla="*/ 43 w 127"/>
                <a:gd name="T43" fmla="*/ 112 h 233"/>
                <a:gd name="T44" fmla="*/ 39 w 127"/>
                <a:gd name="T45" fmla="*/ 128 h 233"/>
                <a:gd name="T46" fmla="*/ 32 w 127"/>
                <a:gd name="T47" fmla="*/ 149 h 233"/>
                <a:gd name="T48" fmla="*/ 24 w 127"/>
                <a:gd name="T49" fmla="*/ 173 h 233"/>
                <a:gd name="T50" fmla="*/ 39 w 127"/>
                <a:gd name="T51" fmla="*/ 180 h 233"/>
                <a:gd name="T52" fmla="*/ 45 w 127"/>
                <a:gd name="T53" fmla="*/ 204 h 233"/>
                <a:gd name="T54" fmla="*/ 63 w 127"/>
                <a:gd name="T55" fmla="*/ 215 h 233"/>
                <a:gd name="T56" fmla="*/ 67 w 127"/>
                <a:gd name="T57" fmla="*/ 227 h 233"/>
                <a:gd name="T58" fmla="*/ 55 w 127"/>
                <a:gd name="T59" fmla="*/ 231 h 233"/>
                <a:gd name="T60" fmla="*/ 51 w 127"/>
                <a:gd name="T61" fmla="*/ 219 h 233"/>
                <a:gd name="T62" fmla="*/ 34 w 127"/>
                <a:gd name="T63" fmla="*/ 208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7" h="233">
                  <a:moveTo>
                    <a:pt x="34" y="208"/>
                  </a:moveTo>
                  <a:lnTo>
                    <a:pt x="20" y="192"/>
                  </a:lnTo>
                  <a:lnTo>
                    <a:pt x="12" y="188"/>
                  </a:lnTo>
                  <a:lnTo>
                    <a:pt x="14" y="169"/>
                  </a:lnTo>
                  <a:lnTo>
                    <a:pt x="16" y="157"/>
                  </a:lnTo>
                  <a:lnTo>
                    <a:pt x="28" y="147"/>
                  </a:lnTo>
                  <a:lnTo>
                    <a:pt x="32" y="136"/>
                  </a:lnTo>
                  <a:lnTo>
                    <a:pt x="26" y="126"/>
                  </a:lnTo>
                  <a:lnTo>
                    <a:pt x="26" y="110"/>
                  </a:lnTo>
                  <a:lnTo>
                    <a:pt x="18" y="99"/>
                  </a:lnTo>
                  <a:lnTo>
                    <a:pt x="12" y="91"/>
                  </a:lnTo>
                  <a:lnTo>
                    <a:pt x="20" y="72"/>
                  </a:lnTo>
                  <a:lnTo>
                    <a:pt x="14" y="56"/>
                  </a:lnTo>
                  <a:lnTo>
                    <a:pt x="4" y="48"/>
                  </a:lnTo>
                  <a:lnTo>
                    <a:pt x="0" y="29"/>
                  </a:lnTo>
                  <a:lnTo>
                    <a:pt x="4" y="23"/>
                  </a:lnTo>
                  <a:lnTo>
                    <a:pt x="4" y="11"/>
                  </a:lnTo>
                  <a:lnTo>
                    <a:pt x="22" y="9"/>
                  </a:lnTo>
                  <a:lnTo>
                    <a:pt x="36" y="0"/>
                  </a:lnTo>
                  <a:lnTo>
                    <a:pt x="47" y="6"/>
                  </a:lnTo>
                  <a:lnTo>
                    <a:pt x="47" y="13"/>
                  </a:lnTo>
                  <a:lnTo>
                    <a:pt x="55" y="15"/>
                  </a:lnTo>
                  <a:lnTo>
                    <a:pt x="59" y="29"/>
                  </a:lnTo>
                  <a:lnTo>
                    <a:pt x="55" y="33"/>
                  </a:lnTo>
                  <a:lnTo>
                    <a:pt x="55" y="46"/>
                  </a:lnTo>
                  <a:lnTo>
                    <a:pt x="67" y="41"/>
                  </a:lnTo>
                  <a:lnTo>
                    <a:pt x="75" y="35"/>
                  </a:lnTo>
                  <a:lnTo>
                    <a:pt x="86" y="39"/>
                  </a:lnTo>
                  <a:lnTo>
                    <a:pt x="98" y="31"/>
                  </a:lnTo>
                  <a:lnTo>
                    <a:pt x="114" y="48"/>
                  </a:lnTo>
                  <a:lnTo>
                    <a:pt x="117" y="64"/>
                  </a:lnTo>
                  <a:lnTo>
                    <a:pt x="127" y="73"/>
                  </a:lnTo>
                  <a:lnTo>
                    <a:pt x="127" y="83"/>
                  </a:lnTo>
                  <a:lnTo>
                    <a:pt x="123" y="95"/>
                  </a:lnTo>
                  <a:lnTo>
                    <a:pt x="84" y="97"/>
                  </a:lnTo>
                  <a:lnTo>
                    <a:pt x="77" y="109"/>
                  </a:lnTo>
                  <a:lnTo>
                    <a:pt x="77" y="116"/>
                  </a:lnTo>
                  <a:lnTo>
                    <a:pt x="80" y="126"/>
                  </a:lnTo>
                  <a:lnTo>
                    <a:pt x="84" y="136"/>
                  </a:lnTo>
                  <a:lnTo>
                    <a:pt x="82" y="140"/>
                  </a:lnTo>
                  <a:lnTo>
                    <a:pt x="71" y="124"/>
                  </a:lnTo>
                  <a:lnTo>
                    <a:pt x="55" y="122"/>
                  </a:lnTo>
                  <a:lnTo>
                    <a:pt x="55" y="112"/>
                  </a:lnTo>
                  <a:lnTo>
                    <a:pt x="43" y="112"/>
                  </a:lnTo>
                  <a:lnTo>
                    <a:pt x="39" y="116"/>
                  </a:lnTo>
                  <a:lnTo>
                    <a:pt x="39" y="128"/>
                  </a:lnTo>
                  <a:lnTo>
                    <a:pt x="37" y="136"/>
                  </a:lnTo>
                  <a:lnTo>
                    <a:pt x="32" y="149"/>
                  </a:lnTo>
                  <a:lnTo>
                    <a:pt x="28" y="157"/>
                  </a:lnTo>
                  <a:lnTo>
                    <a:pt x="24" y="173"/>
                  </a:lnTo>
                  <a:lnTo>
                    <a:pt x="30" y="177"/>
                  </a:lnTo>
                  <a:lnTo>
                    <a:pt x="39" y="180"/>
                  </a:lnTo>
                  <a:lnTo>
                    <a:pt x="41" y="186"/>
                  </a:lnTo>
                  <a:lnTo>
                    <a:pt x="45" y="204"/>
                  </a:lnTo>
                  <a:lnTo>
                    <a:pt x="51" y="211"/>
                  </a:lnTo>
                  <a:lnTo>
                    <a:pt x="63" y="215"/>
                  </a:lnTo>
                  <a:lnTo>
                    <a:pt x="71" y="223"/>
                  </a:lnTo>
                  <a:lnTo>
                    <a:pt x="67" y="227"/>
                  </a:lnTo>
                  <a:lnTo>
                    <a:pt x="65" y="233"/>
                  </a:lnTo>
                  <a:lnTo>
                    <a:pt x="55" y="231"/>
                  </a:lnTo>
                  <a:lnTo>
                    <a:pt x="57" y="223"/>
                  </a:lnTo>
                  <a:lnTo>
                    <a:pt x="51" y="219"/>
                  </a:lnTo>
                  <a:lnTo>
                    <a:pt x="41" y="217"/>
                  </a:lnTo>
                  <a:lnTo>
                    <a:pt x="34" y="208"/>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11" name="Malaysia">
            <a:extLst>
              <a:ext uri="{FF2B5EF4-FFF2-40B4-BE49-F238E27FC236}">
                <a16:creationId xmlns:a16="http://schemas.microsoft.com/office/drawing/2014/main" id="{39400942-FD51-4849-B280-206A8D7296D2}"/>
              </a:ext>
            </a:extLst>
          </p:cNvPr>
          <p:cNvGrpSpPr>
            <a:grpSpLocks/>
          </p:cNvGrpSpPr>
          <p:nvPr/>
        </p:nvGrpSpPr>
        <p:grpSpPr bwMode="auto">
          <a:xfrm>
            <a:off x="8999285" y="4270250"/>
            <a:ext cx="412769" cy="134777"/>
            <a:chOff x="6667500" y="4037013"/>
            <a:chExt cx="474663" cy="144462"/>
          </a:xfrm>
          <a:solidFill>
            <a:schemeClr val="bg2"/>
          </a:solidFill>
        </p:grpSpPr>
        <p:grpSp>
          <p:nvGrpSpPr>
            <p:cNvPr id="1512" name="Malaysia">
              <a:extLst>
                <a:ext uri="{FF2B5EF4-FFF2-40B4-BE49-F238E27FC236}">
                  <a16:creationId xmlns:a16="http://schemas.microsoft.com/office/drawing/2014/main" id="{CE88E7CD-9A7F-44FE-A7FB-9A78BDA2D729}"/>
                </a:ext>
              </a:extLst>
            </p:cNvPr>
            <p:cNvGrpSpPr>
              <a:grpSpLocks/>
            </p:cNvGrpSpPr>
            <p:nvPr/>
          </p:nvGrpSpPr>
          <p:grpSpPr bwMode="auto">
            <a:xfrm>
              <a:off x="6667500" y="4043363"/>
              <a:ext cx="100013" cy="127000"/>
              <a:chOff x="4209" y="2779"/>
              <a:chExt cx="63" cy="80"/>
            </a:xfrm>
            <a:grpFill/>
          </p:grpSpPr>
          <p:sp>
            <p:nvSpPr>
              <p:cNvPr id="1516" name="Freeform 688">
                <a:extLst>
                  <a:ext uri="{FF2B5EF4-FFF2-40B4-BE49-F238E27FC236}">
                    <a16:creationId xmlns:a16="http://schemas.microsoft.com/office/drawing/2014/main" id="{D43944A1-74B2-4C1A-BA2A-E0244F58CEA6}"/>
                  </a:ext>
                </a:extLst>
              </p:cNvPr>
              <p:cNvSpPr>
                <a:spLocks/>
              </p:cNvSpPr>
              <p:nvPr/>
            </p:nvSpPr>
            <p:spPr bwMode="auto">
              <a:xfrm>
                <a:off x="4209" y="2779"/>
                <a:ext cx="63" cy="80"/>
              </a:xfrm>
              <a:custGeom>
                <a:avLst/>
                <a:gdLst>
                  <a:gd name="T0" fmla="*/ 0 w 63"/>
                  <a:gd name="T1" fmla="*/ 0 h 80"/>
                  <a:gd name="T2" fmla="*/ 10 w 63"/>
                  <a:gd name="T3" fmla="*/ 2 h 80"/>
                  <a:gd name="T4" fmla="*/ 16 w 63"/>
                  <a:gd name="T5" fmla="*/ 6 h 80"/>
                  <a:gd name="T6" fmla="*/ 14 w 63"/>
                  <a:gd name="T7" fmla="*/ 14 h 80"/>
                  <a:gd name="T8" fmla="*/ 24 w 63"/>
                  <a:gd name="T9" fmla="*/ 15 h 80"/>
                  <a:gd name="T10" fmla="*/ 26 w 63"/>
                  <a:gd name="T11" fmla="*/ 10 h 80"/>
                  <a:gd name="T12" fmla="*/ 30 w 63"/>
                  <a:gd name="T13" fmla="*/ 6 h 80"/>
                  <a:gd name="T14" fmla="*/ 39 w 63"/>
                  <a:gd name="T15" fmla="*/ 14 h 80"/>
                  <a:gd name="T16" fmla="*/ 51 w 63"/>
                  <a:gd name="T17" fmla="*/ 29 h 80"/>
                  <a:gd name="T18" fmla="*/ 51 w 63"/>
                  <a:gd name="T19" fmla="*/ 39 h 80"/>
                  <a:gd name="T20" fmla="*/ 53 w 63"/>
                  <a:gd name="T21" fmla="*/ 60 h 80"/>
                  <a:gd name="T22" fmla="*/ 59 w 63"/>
                  <a:gd name="T23" fmla="*/ 68 h 80"/>
                  <a:gd name="T24" fmla="*/ 63 w 63"/>
                  <a:gd name="T25" fmla="*/ 76 h 80"/>
                  <a:gd name="T26" fmla="*/ 63 w 63"/>
                  <a:gd name="T27" fmla="*/ 80 h 80"/>
                  <a:gd name="T28" fmla="*/ 53 w 63"/>
                  <a:gd name="T29" fmla="*/ 80 h 80"/>
                  <a:gd name="T30" fmla="*/ 36 w 63"/>
                  <a:gd name="T31" fmla="*/ 70 h 80"/>
                  <a:gd name="T32" fmla="*/ 16 w 63"/>
                  <a:gd name="T33" fmla="*/ 58 h 80"/>
                  <a:gd name="T34" fmla="*/ 18 w 63"/>
                  <a:gd name="T35" fmla="*/ 50 h 80"/>
                  <a:gd name="T36" fmla="*/ 10 w 63"/>
                  <a:gd name="T37" fmla="*/ 41 h 80"/>
                  <a:gd name="T38" fmla="*/ 4 w 63"/>
                  <a:gd name="T39" fmla="*/ 25 h 80"/>
                  <a:gd name="T40" fmla="*/ 4 w 63"/>
                  <a:gd name="T41" fmla="*/ 10 h 80"/>
                  <a:gd name="T42" fmla="*/ 0 w 63"/>
                  <a:gd name="T43" fmla="*/ 0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 h="80">
                    <a:moveTo>
                      <a:pt x="0" y="0"/>
                    </a:moveTo>
                    <a:lnTo>
                      <a:pt x="10" y="2"/>
                    </a:lnTo>
                    <a:lnTo>
                      <a:pt x="16" y="6"/>
                    </a:lnTo>
                    <a:lnTo>
                      <a:pt x="14" y="14"/>
                    </a:lnTo>
                    <a:lnTo>
                      <a:pt x="24" y="15"/>
                    </a:lnTo>
                    <a:lnTo>
                      <a:pt x="26" y="10"/>
                    </a:lnTo>
                    <a:lnTo>
                      <a:pt x="30" y="6"/>
                    </a:lnTo>
                    <a:lnTo>
                      <a:pt x="39" y="14"/>
                    </a:lnTo>
                    <a:lnTo>
                      <a:pt x="51" y="29"/>
                    </a:lnTo>
                    <a:lnTo>
                      <a:pt x="51" y="39"/>
                    </a:lnTo>
                    <a:lnTo>
                      <a:pt x="53" y="60"/>
                    </a:lnTo>
                    <a:lnTo>
                      <a:pt x="59" y="68"/>
                    </a:lnTo>
                    <a:lnTo>
                      <a:pt x="63" y="76"/>
                    </a:lnTo>
                    <a:lnTo>
                      <a:pt x="63" y="80"/>
                    </a:lnTo>
                    <a:lnTo>
                      <a:pt x="53" y="80"/>
                    </a:lnTo>
                    <a:lnTo>
                      <a:pt x="36" y="70"/>
                    </a:lnTo>
                    <a:lnTo>
                      <a:pt x="16" y="58"/>
                    </a:lnTo>
                    <a:lnTo>
                      <a:pt x="18" y="50"/>
                    </a:lnTo>
                    <a:lnTo>
                      <a:pt x="10" y="41"/>
                    </a:lnTo>
                    <a:lnTo>
                      <a:pt x="4" y="25"/>
                    </a:lnTo>
                    <a:lnTo>
                      <a:pt x="4" y="10"/>
                    </a:lnTo>
                    <a:lnTo>
                      <a:pt x="0" y="0"/>
                    </a:lnTo>
                    <a:close/>
                  </a:path>
                </a:pathLst>
              </a:custGeom>
              <a:grpFill/>
              <a:ln w="9525">
                <a:solidFill>
                  <a:schemeClr val="bg2"/>
                </a:solidFill>
                <a:round/>
                <a:headEnd/>
                <a:tailEnd/>
              </a:ln>
            </p:spPr>
            <p:txBody>
              <a:bodyPr/>
              <a:lstStyle/>
              <a:p>
                <a:pPr>
                  <a:defRPr/>
                </a:pPr>
                <a:endParaRPr lang="en-GB" dirty="0"/>
              </a:p>
            </p:txBody>
          </p:sp>
          <p:sp>
            <p:nvSpPr>
              <p:cNvPr id="1517" name="Freeform 689">
                <a:extLst>
                  <a:ext uri="{FF2B5EF4-FFF2-40B4-BE49-F238E27FC236}">
                    <a16:creationId xmlns:a16="http://schemas.microsoft.com/office/drawing/2014/main" id="{919C3121-E56D-4A4A-8D04-2ED5A823E1BD}"/>
                  </a:ext>
                </a:extLst>
              </p:cNvPr>
              <p:cNvSpPr>
                <a:spLocks/>
              </p:cNvSpPr>
              <p:nvPr/>
            </p:nvSpPr>
            <p:spPr bwMode="auto">
              <a:xfrm>
                <a:off x="4209" y="2779"/>
                <a:ext cx="63" cy="80"/>
              </a:xfrm>
              <a:custGeom>
                <a:avLst/>
                <a:gdLst>
                  <a:gd name="T0" fmla="*/ 0 w 63"/>
                  <a:gd name="T1" fmla="*/ 0 h 80"/>
                  <a:gd name="T2" fmla="*/ 10 w 63"/>
                  <a:gd name="T3" fmla="*/ 2 h 80"/>
                  <a:gd name="T4" fmla="*/ 16 w 63"/>
                  <a:gd name="T5" fmla="*/ 6 h 80"/>
                  <a:gd name="T6" fmla="*/ 14 w 63"/>
                  <a:gd name="T7" fmla="*/ 14 h 80"/>
                  <a:gd name="T8" fmla="*/ 24 w 63"/>
                  <a:gd name="T9" fmla="*/ 15 h 80"/>
                  <a:gd name="T10" fmla="*/ 26 w 63"/>
                  <a:gd name="T11" fmla="*/ 10 h 80"/>
                  <a:gd name="T12" fmla="*/ 30 w 63"/>
                  <a:gd name="T13" fmla="*/ 6 h 80"/>
                  <a:gd name="T14" fmla="*/ 39 w 63"/>
                  <a:gd name="T15" fmla="*/ 14 h 80"/>
                  <a:gd name="T16" fmla="*/ 51 w 63"/>
                  <a:gd name="T17" fmla="*/ 29 h 80"/>
                  <a:gd name="T18" fmla="*/ 51 w 63"/>
                  <a:gd name="T19" fmla="*/ 39 h 80"/>
                  <a:gd name="T20" fmla="*/ 53 w 63"/>
                  <a:gd name="T21" fmla="*/ 60 h 80"/>
                  <a:gd name="T22" fmla="*/ 59 w 63"/>
                  <a:gd name="T23" fmla="*/ 68 h 80"/>
                  <a:gd name="T24" fmla="*/ 63 w 63"/>
                  <a:gd name="T25" fmla="*/ 76 h 80"/>
                  <a:gd name="T26" fmla="*/ 63 w 63"/>
                  <a:gd name="T27" fmla="*/ 80 h 80"/>
                  <a:gd name="T28" fmla="*/ 53 w 63"/>
                  <a:gd name="T29" fmla="*/ 80 h 80"/>
                  <a:gd name="T30" fmla="*/ 36 w 63"/>
                  <a:gd name="T31" fmla="*/ 70 h 80"/>
                  <a:gd name="T32" fmla="*/ 16 w 63"/>
                  <a:gd name="T33" fmla="*/ 58 h 80"/>
                  <a:gd name="T34" fmla="*/ 18 w 63"/>
                  <a:gd name="T35" fmla="*/ 50 h 80"/>
                  <a:gd name="T36" fmla="*/ 10 w 63"/>
                  <a:gd name="T37" fmla="*/ 41 h 80"/>
                  <a:gd name="T38" fmla="*/ 4 w 63"/>
                  <a:gd name="T39" fmla="*/ 25 h 80"/>
                  <a:gd name="T40" fmla="*/ 4 w 63"/>
                  <a:gd name="T41" fmla="*/ 10 h 80"/>
                  <a:gd name="T42" fmla="*/ 0 w 63"/>
                  <a:gd name="T43" fmla="*/ 0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 h="80">
                    <a:moveTo>
                      <a:pt x="0" y="0"/>
                    </a:moveTo>
                    <a:lnTo>
                      <a:pt x="10" y="2"/>
                    </a:lnTo>
                    <a:lnTo>
                      <a:pt x="16" y="6"/>
                    </a:lnTo>
                    <a:lnTo>
                      <a:pt x="14" y="14"/>
                    </a:lnTo>
                    <a:lnTo>
                      <a:pt x="24" y="15"/>
                    </a:lnTo>
                    <a:lnTo>
                      <a:pt x="26" y="10"/>
                    </a:lnTo>
                    <a:lnTo>
                      <a:pt x="30" y="6"/>
                    </a:lnTo>
                    <a:lnTo>
                      <a:pt x="39" y="14"/>
                    </a:lnTo>
                    <a:lnTo>
                      <a:pt x="51" y="29"/>
                    </a:lnTo>
                    <a:lnTo>
                      <a:pt x="51" y="39"/>
                    </a:lnTo>
                    <a:lnTo>
                      <a:pt x="53" y="60"/>
                    </a:lnTo>
                    <a:lnTo>
                      <a:pt x="59" y="68"/>
                    </a:lnTo>
                    <a:lnTo>
                      <a:pt x="63" y="76"/>
                    </a:lnTo>
                    <a:lnTo>
                      <a:pt x="63" y="80"/>
                    </a:lnTo>
                    <a:lnTo>
                      <a:pt x="53" y="80"/>
                    </a:lnTo>
                    <a:lnTo>
                      <a:pt x="36" y="70"/>
                    </a:lnTo>
                    <a:lnTo>
                      <a:pt x="16" y="58"/>
                    </a:lnTo>
                    <a:lnTo>
                      <a:pt x="18" y="50"/>
                    </a:lnTo>
                    <a:lnTo>
                      <a:pt x="10" y="41"/>
                    </a:lnTo>
                    <a:lnTo>
                      <a:pt x="4" y="25"/>
                    </a:lnTo>
                    <a:lnTo>
                      <a:pt x="4" y="10"/>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13" name="Malaysia">
              <a:extLst>
                <a:ext uri="{FF2B5EF4-FFF2-40B4-BE49-F238E27FC236}">
                  <a16:creationId xmlns:a16="http://schemas.microsoft.com/office/drawing/2014/main" id="{AA13823C-52EA-4813-ADDB-547A3D5D9B5C}"/>
                </a:ext>
              </a:extLst>
            </p:cNvPr>
            <p:cNvGrpSpPr>
              <a:grpSpLocks/>
            </p:cNvGrpSpPr>
            <p:nvPr/>
          </p:nvGrpSpPr>
          <p:grpSpPr bwMode="auto">
            <a:xfrm>
              <a:off x="6904038" y="4037013"/>
              <a:ext cx="238125" cy="144462"/>
              <a:chOff x="4358" y="2775"/>
              <a:chExt cx="150" cy="91"/>
            </a:xfrm>
            <a:grpFill/>
          </p:grpSpPr>
          <p:sp>
            <p:nvSpPr>
              <p:cNvPr id="1514" name="Freeform 691">
                <a:extLst>
                  <a:ext uri="{FF2B5EF4-FFF2-40B4-BE49-F238E27FC236}">
                    <a16:creationId xmlns:a16="http://schemas.microsoft.com/office/drawing/2014/main" id="{590DFAE9-7EE1-46AA-AB4D-C6B95911160F}"/>
                  </a:ext>
                </a:extLst>
              </p:cNvPr>
              <p:cNvSpPr>
                <a:spLocks/>
              </p:cNvSpPr>
              <p:nvPr/>
            </p:nvSpPr>
            <p:spPr bwMode="auto">
              <a:xfrm>
                <a:off x="4358" y="2775"/>
                <a:ext cx="150" cy="91"/>
              </a:xfrm>
              <a:custGeom>
                <a:avLst/>
                <a:gdLst>
                  <a:gd name="T0" fmla="*/ 0 w 150"/>
                  <a:gd name="T1" fmla="*/ 81 h 91"/>
                  <a:gd name="T2" fmla="*/ 10 w 150"/>
                  <a:gd name="T3" fmla="*/ 91 h 91"/>
                  <a:gd name="T4" fmla="*/ 21 w 150"/>
                  <a:gd name="T5" fmla="*/ 91 h 91"/>
                  <a:gd name="T6" fmla="*/ 29 w 150"/>
                  <a:gd name="T7" fmla="*/ 89 h 91"/>
                  <a:gd name="T8" fmla="*/ 43 w 150"/>
                  <a:gd name="T9" fmla="*/ 83 h 91"/>
                  <a:gd name="T10" fmla="*/ 51 w 150"/>
                  <a:gd name="T11" fmla="*/ 81 h 91"/>
                  <a:gd name="T12" fmla="*/ 58 w 150"/>
                  <a:gd name="T13" fmla="*/ 89 h 91"/>
                  <a:gd name="T14" fmla="*/ 70 w 150"/>
                  <a:gd name="T15" fmla="*/ 83 h 91"/>
                  <a:gd name="T16" fmla="*/ 82 w 150"/>
                  <a:gd name="T17" fmla="*/ 72 h 91"/>
                  <a:gd name="T18" fmla="*/ 91 w 150"/>
                  <a:gd name="T19" fmla="*/ 54 h 91"/>
                  <a:gd name="T20" fmla="*/ 93 w 150"/>
                  <a:gd name="T21" fmla="*/ 42 h 91"/>
                  <a:gd name="T22" fmla="*/ 99 w 150"/>
                  <a:gd name="T23" fmla="*/ 39 h 91"/>
                  <a:gd name="T24" fmla="*/ 115 w 150"/>
                  <a:gd name="T25" fmla="*/ 37 h 91"/>
                  <a:gd name="T26" fmla="*/ 123 w 150"/>
                  <a:gd name="T27" fmla="*/ 42 h 91"/>
                  <a:gd name="T28" fmla="*/ 135 w 150"/>
                  <a:gd name="T29" fmla="*/ 42 h 91"/>
                  <a:gd name="T30" fmla="*/ 138 w 150"/>
                  <a:gd name="T31" fmla="*/ 39 h 91"/>
                  <a:gd name="T32" fmla="*/ 131 w 150"/>
                  <a:gd name="T33" fmla="*/ 33 h 91"/>
                  <a:gd name="T34" fmla="*/ 137 w 150"/>
                  <a:gd name="T35" fmla="*/ 29 h 91"/>
                  <a:gd name="T36" fmla="*/ 144 w 150"/>
                  <a:gd name="T37" fmla="*/ 29 h 91"/>
                  <a:gd name="T38" fmla="*/ 150 w 150"/>
                  <a:gd name="T39" fmla="*/ 27 h 91"/>
                  <a:gd name="T40" fmla="*/ 137 w 150"/>
                  <a:gd name="T41" fmla="*/ 19 h 91"/>
                  <a:gd name="T42" fmla="*/ 129 w 150"/>
                  <a:gd name="T43" fmla="*/ 15 h 91"/>
                  <a:gd name="T44" fmla="*/ 121 w 150"/>
                  <a:gd name="T45" fmla="*/ 8 h 91"/>
                  <a:gd name="T46" fmla="*/ 117 w 150"/>
                  <a:gd name="T47" fmla="*/ 2 h 91"/>
                  <a:gd name="T48" fmla="*/ 107 w 150"/>
                  <a:gd name="T49" fmla="*/ 0 h 91"/>
                  <a:gd name="T50" fmla="*/ 99 w 150"/>
                  <a:gd name="T51" fmla="*/ 9 h 91"/>
                  <a:gd name="T52" fmla="*/ 93 w 150"/>
                  <a:gd name="T53" fmla="*/ 17 h 91"/>
                  <a:gd name="T54" fmla="*/ 90 w 150"/>
                  <a:gd name="T55" fmla="*/ 21 h 91"/>
                  <a:gd name="T56" fmla="*/ 86 w 150"/>
                  <a:gd name="T57" fmla="*/ 27 h 91"/>
                  <a:gd name="T58" fmla="*/ 95 w 150"/>
                  <a:gd name="T59" fmla="*/ 35 h 91"/>
                  <a:gd name="T60" fmla="*/ 91 w 150"/>
                  <a:gd name="T61" fmla="*/ 39 h 91"/>
                  <a:gd name="T62" fmla="*/ 86 w 150"/>
                  <a:gd name="T63" fmla="*/ 35 h 91"/>
                  <a:gd name="T64" fmla="*/ 82 w 150"/>
                  <a:gd name="T65" fmla="*/ 37 h 91"/>
                  <a:gd name="T66" fmla="*/ 80 w 150"/>
                  <a:gd name="T67" fmla="*/ 45 h 91"/>
                  <a:gd name="T68" fmla="*/ 74 w 150"/>
                  <a:gd name="T69" fmla="*/ 45 h 91"/>
                  <a:gd name="T70" fmla="*/ 66 w 150"/>
                  <a:gd name="T71" fmla="*/ 39 h 91"/>
                  <a:gd name="T72" fmla="*/ 58 w 150"/>
                  <a:gd name="T73" fmla="*/ 52 h 91"/>
                  <a:gd name="T74" fmla="*/ 51 w 150"/>
                  <a:gd name="T75" fmla="*/ 62 h 91"/>
                  <a:gd name="T76" fmla="*/ 39 w 150"/>
                  <a:gd name="T77" fmla="*/ 60 h 91"/>
                  <a:gd name="T78" fmla="*/ 27 w 150"/>
                  <a:gd name="T79" fmla="*/ 64 h 91"/>
                  <a:gd name="T80" fmla="*/ 21 w 150"/>
                  <a:gd name="T81" fmla="*/ 76 h 91"/>
                  <a:gd name="T82" fmla="*/ 25 w 150"/>
                  <a:gd name="T83" fmla="*/ 81 h 91"/>
                  <a:gd name="T84" fmla="*/ 27 w 150"/>
                  <a:gd name="T85" fmla="*/ 85 h 91"/>
                  <a:gd name="T86" fmla="*/ 19 w 150"/>
                  <a:gd name="T87" fmla="*/ 89 h 91"/>
                  <a:gd name="T88" fmla="*/ 14 w 150"/>
                  <a:gd name="T89" fmla="*/ 81 h 91"/>
                  <a:gd name="T90" fmla="*/ 10 w 150"/>
                  <a:gd name="T91" fmla="*/ 77 h 91"/>
                  <a:gd name="T92" fmla="*/ 0 w 150"/>
                  <a:gd name="T93" fmla="*/ 81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0" h="91">
                    <a:moveTo>
                      <a:pt x="0" y="81"/>
                    </a:moveTo>
                    <a:lnTo>
                      <a:pt x="10" y="91"/>
                    </a:lnTo>
                    <a:lnTo>
                      <a:pt x="21" y="91"/>
                    </a:lnTo>
                    <a:lnTo>
                      <a:pt x="29" y="89"/>
                    </a:lnTo>
                    <a:lnTo>
                      <a:pt x="43" y="83"/>
                    </a:lnTo>
                    <a:lnTo>
                      <a:pt x="51" y="81"/>
                    </a:lnTo>
                    <a:lnTo>
                      <a:pt x="58" y="89"/>
                    </a:lnTo>
                    <a:lnTo>
                      <a:pt x="70" y="83"/>
                    </a:lnTo>
                    <a:lnTo>
                      <a:pt x="82" y="72"/>
                    </a:lnTo>
                    <a:lnTo>
                      <a:pt x="91" y="54"/>
                    </a:lnTo>
                    <a:lnTo>
                      <a:pt x="93" y="42"/>
                    </a:lnTo>
                    <a:lnTo>
                      <a:pt x="99" y="39"/>
                    </a:lnTo>
                    <a:lnTo>
                      <a:pt x="115" y="37"/>
                    </a:lnTo>
                    <a:lnTo>
                      <a:pt x="123" y="42"/>
                    </a:lnTo>
                    <a:lnTo>
                      <a:pt x="135" y="42"/>
                    </a:lnTo>
                    <a:lnTo>
                      <a:pt x="138" y="39"/>
                    </a:lnTo>
                    <a:lnTo>
                      <a:pt x="131" y="33"/>
                    </a:lnTo>
                    <a:lnTo>
                      <a:pt x="137" y="29"/>
                    </a:lnTo>
                    <a:lnTo>
                      <a:pt x="144" y="29"/>
                    </a:lnTo>
                    <a:lnTo>
                      <a:pt x="150" y="27"/>
                    </a:lnTo>
                    <a:lnTo>
                      <a:pt x="137" y="19"/>
                    </a:lnTo>
                    <a:lnTo>
                      <a:pt x="129" y="15"/>
                    </a:lnTo>
                    <a:lnTo>
                      <a:pt x="121" y="8"/>
                    </a:lnTo>
                    <a:lnTo>
                      <a:pt x="117" y="2"/>
                    </a:lnTo>
                    <a:lnTo>
                      <a:pt x="107" y="0"/>
                    </a:lnTo>
                    <a:lnTo>
                      <a:pt x="99" y="9"/>
                    </a:lnTo>
                    <a:lnTo>
                      <a:pt x="93" y="17"/>
                    </a:lnTo>
                    <a:lnTo>
                      <a:pt x="90" y="21"/>
                    </a:lnTo>
                    <a:lnTo>
                      <a:pt x="86" y="27"/>
                    </a:lnTo>
                    <a:lnTo>
                      <a:pt x="95" y="35"/>
                    </a:lnTo>
                    <a:lnTo>
                      <a:pt x="91" y="39"/>
                    </a:lnTo>
                    <a:lnTo>
                      <a:pt x="86" y="35"/>
                    </a:lnTo>
                    <a:lnTo>
                      <a:pt x="82" y="37"/>
                    </a:lnTo>
                    <a:lnTo>
                      <a:pt x="80" y="45"/>
                    </a:lnTo>
                    <a:lnTo>
                      <a:pt x="74" y="45"/>
                    </a:lnTo>
                    <a:lnTo>
                      <a:pt x="66" y="39"/>
                    </a:lnTo>
                    <a:lnTo>
                      <a:pt x="58" y="52"/>
                    </a:lnTo>
                    <a:lnTo>
                      <a:pt x="51" y="62"/>
                    </a:lnTo>
                    <a:lnTo>
                      <a:pt x="39" y="60"/>
                    </a:lnTo>
                    <a:lnTo>
                      <a:pt x="27" y="64"/>
                    </a:lnTo>
                    <a:lnTo>
                      <a:pt x="21" y="76"/>
                    </a:lnTo>
                    <a:lnTo>
                      <a:pt x="25" y="81"/>
                    </a:lnTo>
                    <a:lnTo>
                      <a:pt x="27" y="85"/>
                    </a:lnTo>
                    <a:lnTo>
                      <a:pt x="19" y="89"/>
                    </a:lnTo>
                    <a:lnTo>
                      <a:pt x="14" y="81"/>
                    </a:lnTo>
                    <a:lnTo>
                      <a:pt x="10" y="77"/>
                    </a:lnTo>
                    <a:lnTo>
                      <a:pt x="0" y="81"/>
                    </a:lnTo>
                    <a:close/>
                  </a:path>
                </a:pathLst>
              </a:custGeom>
              <a:grpFill/>
              <a:ln w="9525">
                <a:solidFill>
                  <a:schemeClr val="bg2"/>
                </a:solidFill>
                <a:round/>
                <a:headEnd/>
                <a:tailEnd/>
              </a:ln>
            </p:spPr>
            <p:txBody>
              <a:bodyPr/>
              <a:lstStyle/>
              <a:p>
                <a:pPr>
                  <a:defRPr/>
                </a:pPr>
                <a:endParaRPr lang="en-GB" dirty="0"/>
              </a:p>
            </p:txBody>
          </p:sp>
          <p:sp>
            <p:nvSpPr>
              <p:cNvPr id="1515" name="Freeform 692">
                <a:extLst>
                  <a:ext uri="{FF2B5EF4-FFF2-40B4-BE49-F238E27FC236}">
                    <a16:creationId xmlns:a16="http://schemas.microsoft.com/office/drawing/2014/main" id="{7F3C7C92-415A-46B2-A0F4-DF2D35207BE6}"/>
                  </a:ext>
                </a:extLst>
              </p:cNvPr>
              <p:cNvSpPr>
                <a:spLocks/>
              </p:cNvSpPr>
              <p:nvPr/>
            </p:nvSpPr>
            <p:spPr bwMode="auto">
              <a:xfrm>
                <a:off x="4358" y="2775"/>
                <a:ext cx="150" cy="91"/>
              </a:xfrm>
              <a:custGeom>
                <a:avLst/>
                <a:gdLst>
                  <a:gd name="T0" fmla="*/ 0 w 150"/>
                  <a:gd name="T1" fmla="*/ 81 h 91"/>
                  <a:gd name="T2" fmla="*/ 10 w 150"/>
                  <a:gd name="T3" fmla="*/ 91 h 91"/>
                  <a:gd name="T4" fmla="*/ 21 w 150"/>
                  <a:gd name="T5" fmla="*/ 91 h 91"/>
                  <a:gd name="T6" fmla="*/ 29 w 150"/>
                  <a:gd name="T7" fmla="*/ 89 h 91"/>
                  <a:gd name="T8" fmla="*/ 43 w 150"/>
                  <a:gd name="T9" fmla="*/ 83 h 91"/>
                  <a:gd name="T10" fmla="*/ 51 w 150"/>
                  <a:gd name="T11" fmla="*/ 81 h 91"/>
                  <a:gd name="T12" fmla="*/ 58 w 150"/>
                  <a:gd name="T13" fmla="*/ 89 h 91"/>
                  <a:gd name="T14" fmla="*/ 70 w 150"/>
                  <a:gd name="T15" fmla="*/ 83 h 91"/>
                  <a:gd name="T16" fmla="*/ 82 w 150"/>
                  <a:gd name="T17" fmla="*/ 72 h 91"/>
                  <a:gd name="T18" fmla="*/ 91 w 150"/>
                  <a:gd name="T19" fmla="*/ 54 h 91"/>
                  <a:gd name="T20" fmla="*/ 93 w 150"/>
                  <a:gd name="T21" fmla="*/ 42 h 91"/>
                  <a:gd name="T22" fmla="*/ 99 w 150"/>
                  <a:gd name="T23" fmla="*/ 39 h 91"/>
                  <a:gd name="T24" fmla="*/ 115 w 150"/>
                  <a:gd name="T25" fmla="*/ 37 h 91"/>
                  <a:gd name="T26" fmla="*/ 123 w 150"/>
                  <a:gd name="T27" fmla="*/ 42 h 91"/>
                  <a:gd name="T28" fmla="*/ 135 w 150"/>
                  <a:gd name="T29" fmla="*/ 42 h 91"/>
                  <a:gd name="T30" fmla="*/ 138 w 150"/>
                  <a:gd name="T31" fmla="*/ 39 h 91"/>
                  <a:gd name="T32" fmla="*/ 131 w 150"/>
                  <a:gd name="T33" fmla="*/ 33 h 91"/>
                  <a:gd name="T34" fmla="*/ 137 w 150"/>
                  <a:gd name="T35" fmla="*/ 29 h 91"/>
                  <a:gd name="T36" fmla="*/ 144 w 150"/>
                  <a:gd name="T37" fmla="*/ 29 h 91"/>
                  <a:gd name="T38" fmla="*/ 150 w 150"/>
                  <a:gd name="T39" fmla="*/ 27 h 91"/>
                  <a:gd name="T40" fmla="*/ 137 w 150"/>
                  <a:gd name="T41" fmla="*/ 19 h 91"/>
                  <a:gd name="T42" fmla="*/ 129 w 150"/>
                  <a:gd name="T43" fmla="*/ 15 h 91"/>
                  <a:gd name="T44" fmla="*/ 121 w 150"/>
                  <a:gd name="T45" fmla="*/ 8 h 91"/>
                  <a:gd name="T46" fmla="*/ 117 w 150"/>
                  <a:gd name="T47" fmla="*/ 2 h 91"/>
                  <a:gd name="T48" fmla="*/ 107 w 150"/>
                  <a:gd name="T49" fmla="*/ 0 h 91"/>
                  <a:gd name="T50" fmla="*/ 99 w 150"/>
                  <a:gd name="T51" fmla="*/ 9 h 91"/>
                  <a:gd name="T52" fmla="*/ 93 w 150"/>
                  <a:gd name="T53" fmla="*/ 17 h 91"/>
                  <a:gd name="T54" fmla="*/ 90 w 150"/>
                  <a:gd name="T55" fmla="*/ 21 h 91"/>
                  <a:gd name="T56" fmla="*/ 86 w 150"/>
                  <a:gd name="T57" fmla="*/ 27 h 91"/>
                  <a:gd name="T58" fmla="*/ 95 w 150"/>
                  <a:gd name="T59" fmla="*/ 35 h 91"/>
                  <a:gd name="T60" fmla="*/ 91 w 150"/>
                  <a:gd name="T61" fmla="*/ 39 h 91"/>
                  <a:gd name="T62" fmla="*/ 86 w 150"/>
                  <a:gd name="T63" fmla="*/ 35 h 91"/>
                  <a:gd name="T64" fmla="*/ 82 w 150"/>
                  <a:gd name="T65" fmla="*/ 37 h 91"/>
                  <a:gd name="T66" fmla="*/ 80 w 150"/>
                  <a:gd name="T67" fmla="*/ 45 h 91"/>
                  <a:gd name="T68" fmla="*/ 74 w 150"/>
                  <a:gd name="T69" fmla="*/ 45 h 91"/>
                  <a:gd name="T70" fmla="*/ 66 w 150"/>
                  <a:gd name="T71" fmla="*/ 39 h 91"/>
                  <a:gd name="T72" fmla="*/ 58 w 150"/>
                  <a:gd name="T73" fmla="*/ 52 h 91"/>
                  <a:gd name="T74" fmla="*/ 51 w 150"/>
                  <a:gd name="T75" fmla="*/ 62 h 91"/>
                  <a:gd name="T76" fmla="*/ 39 w 150"/>
                  <a:gd name="T77" fmla="*/ 60 h 91"/>
                  <a:gd name="T78" fmla="*/ 27 w 150"/>
                  <a:gd name="T79" fmla="*/ 64 h 91"/>
                  <a:gd name="T80" fmla="*/ 21 w 150"/>
                  <a:gd name="T81" fmla="*/ 76 h 91"/>
                  <a:gd name="T82" fmla="*/ 25 w 150"/>
                  <a:gd name="T83" fmla="*/ 81 h 91"/>
                  <a:gd name="T84" fmla="*/ 27 w 150"/>
                  <a:gd name="T85" fmla="*/ 85 h 91"/>
                  <a:gd name="T86" fmla="*/ 19 w 150"/>
                  <a:gd name="T87" fmla="*/ 89 h 91"/>
                  <a:gd name="T88" fmla="*/ 14 w 150"/>
                  <a:gd name="T89" fmla="*/ 81 h 91"/>
                  <a:gd name="T90" fmla="*/ 10 w 150"/>
                  <a:gd name="T91" fmla="*/ 77 h 91"/>
                  <a:gd name="T92" fmla="*/ 0 w 150"/>
                  <a:gd name="T93" fmla="*/ 81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0" h="91">
                    <a:moveTo>
                      <a:pt x="0" y="81"/>
                    </a:moveTo>
                    <a:lnTo>
                      <a:pt x="10" y="91"/>
                    </a:lnTo>
                    <a:lnTo>
                      <a:pt x="21" y="91"/>
                    </a:lnTo>
                    <a:lnTo>
                      <a:pt x="29" y="89"/>
                    </a:lnTo>
                    <a:lnTo>
                      <a:pt x="43" y="83"/>
                    </a:lnTo>
                    <a:lnTo>
                      <a:pt x="51" y="81"/>
                    </a:lnTo>
                    <a:lnTo>
                      <a:pt x="58" y="89"/>
                    </a:lnTo>
                    <a:lnTo>
                      <a:pt x="70" y="83"/>
                    </a:lnTo>
                    <a:lnTo>
                      <a:pt x="82" y="72"/>
                    </a:lnTo>
                    <a:lnTo>
                      <a:pt x="91" y="54"/>
                    </a:lnTo>
                    <a:lnTo>
                      <a:pt x="93" y="42"/>
                    </a:lnTo>
                    <a:lnTo>
                      <a:pt x="99" y="39"/>
                    </a:lnTo>
                    <a:lnTo>
                      <a:pt x="115" y="37"/>
                    </a:lnTo>
                    <a:lnTo>
                      <a:pt x="123" y="42"/>
                    </a:lnTo>
                    <a:lnTo>
                      <a:pt x="135" y="42"/>
                    </a:lnTo>
                    <a:lnTo>
                      <a:pt x="138" y="39"/>
                    </a:lnTo>
                    <a:lnTo>
                      <a:pt x="131" y="33"/>
                    </a:lnTo>
                    <a:lnTo>
                      <a:pt x="137" y="29"/>
                    </a:lnTo>
                    <a:lnTo>
                      <a:pt x="144" y="29"/>
                    </a:lnTo>
                    <a:lnTo>
                      <a:pt x="150" y="27"/>
                    </a:lnTo>
                    <a:lnTo>
                      <a:pt x="137" y="19"/>
                    </a:lnTo>
                    <a:lnTo>
                      <a:pt x="129" y="15"/>
                    </a:lnTo>
                    <a:lnTo>
                      <a:pt x="121" y="8"/>
                    </a:lnTo>
                    <a:lnTo>
                      <a:pt x="117" y="2"/>
                    </a:lnTo>
                    <a:lnTo>
                      <a:pt x="107" y="0"/>
                    </a:lnTo>
                    <a:lnTo>
                      <a:pt x="99" y="9"/>
                    </a:lnTo>
                    <a:lnTo>
                      <a:pt x="93" y="17"/>
                    </a:lnTo>
                    <a:lnTo>
                      <a:pt x="90" y="21"/>
                    </a:lnTo>
                    <a:lnTo>
                      <a:pt x="86" y="27"/>
                    </a:lnTo>
                    <a:lnTo>
                      <a:pt x="95" y="35"/>
                    </a:lnTo>
                    <a:lnTo>
                      <a:pt x="91" y="39"/>
                    </a:lnTo>
                    <a:lnTo>
                      <a:pt x="86" y="35"/>
                    </a:lnTo>
                    <a:lnTo>
                      <a:pt x="82" y="37"/>
                    </a:lnTo>
                    <a:lnTo>
                      <a:pt x="80" y="45"/>
                    </a:lnTo>
                    <a:lnTo>
                      <a:pt x="74" y="45"/>
                    </a:lnTo>
                    <a:lnTo>
                      <a:pt x="66" y="39"/>
                    </a:lnTo>
                    <a:lnTo>
                      <a:pt x="58" y="52"/>
                    </a:lnTo>
                    <a:lnTo>
                      <a:pt x="51" y="62"/>
                    </a:lnTo>
                    <a:lnTo>
                      <a:pt x="39" y="60"/>
                    </a:lnTo>
                    <a:lnTo>
                      <a:pt x="27" y="64"/>
                    </a:lnTo>
                    <a:lnTo>
                      <a:pt x="21" y="76"/>
                    </a:lnTo>
                    <a:lnTo>
                      <a:pt x="25" y="81"/>
                    </a:lnTo>
                    <a:lnTo>
                      <a:pt x="27" y="85"/>
                    </a:lnTo>
                    <a:lnTo>
                      <a:pt x="19" y="89"/>
                    </a:lnTo>
                    <a:lnTo>
                      <a:pt x="14" y="81"/>
                    </a:lnTo>
                    <a:lnTo>
                      <a:pt x="10" y="77"/>
                    </a:lnTo>
                    <a:lnTo>
                      <a:pt x="0" y="81"/>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518" name="Timor-Leste">
            <a:extLst>
              <a:ext uri="{FF2B5EF4-FFF2-40B4-BE49-F238E27FC236}">
                <a16:creationId xmlns:a16="http://schemas.microsoft.com/office/drawing/2014/main" id="{7E44BC86-8667-48DB-87A0-7DAF7AF5654F}"/>
              </a:ext>
            </a:extLst>
          </p:cNvPr>
          <p:cNvGrpSpPr>
            <a:grpSpLocks/>
          </p:cNvGrpSpPr>
          <p:nvPr/>
        </p:nvGrpSpPr>
        <p:grpSpPr bwMode="auto">
          <a:xfrm>
            <a:off x="9503167" y="4615338"/>
            <a:ext cx="75927" cy="51838"/>
            <a:chOff x="4574" y="3008"/>
            <a:chExt cx="55" cy="35"/>
          </a:xfrm>
          <a:solidFill>
            <a:schemeClr val="bg2"/>
          </a:solidFill>
        </p:grpSpPr>
        <p:sp>
          <p:nvSpPr>
            <p:cNvPr id="1519" name="Freeform 709">
              <a:extLst>
                <a:ext uri="{FF2B5EF4-FFF2-40B4-BE49-F238E27FC236}">
                  <a16:creationId xmlns:a16="http://schemas.microsoft.com/office/drawing/2014/main" id="{5DC50ABA-28E4-4171-8805-E570694881D9}"/>
                </a:ext>
              </a:extLst>
            </p:cNvPr>
            <p:cNvSpPr>
              <a:spLocks/>
            </p:cNvSpPr>
            <p:nvPr/>
          </p:nvSpPr>
          <p:spPr bwMode="auto">
            <a:xfrm>
              <a:off x="4574" y="3008"/>
              <a:ext cx="55" cy="35"/>
            </a:xfrm>
            <a:custGeom>
              <a:avLst/>
              <a:gdLst>
                <a:gd name="T0" fmla="*/ 0 w 55"/>
                <a:gd name="T1" fmla="*/ 35 h 35"/>
                <a:gd name="T2" fmla="*/ 18 w 55"/>
                <a:gd name="T3" fmla="*/ 27 h 35"/>
                <a:gd name="T4" fmla="*/ 30 w 55"/>
                <a:gd name="T5" fmla="*/ 17 h 35"/>
                <a:gd name="T6" fmla="*/ 53 w 55"/>
                <a:gd name="T7" fmla="*/ 8 h 35"/>
                <a:gd name="T8" fmla="*/ 55 w 55"/>
                <a:gd name="T9" fmla="*/ 2 h 35"/>
                <a:gd name="T10" fmla="*/ 38 w 55"/>
                <a:gd name="T11" fmla="*/ 0 h 35"/>
                <a:gd name="T12" fmla="*/ 24 w 55"/>
                <a:gd name="T13" fmla="*/ 8 h 35"/>
                <a:gd name="T14" fmla="*/ 14 w 55"/>
                <a:gd name="T15" fmla="*/ 15 h 35"/>
                <a:gd name="T16" fmla="*/ 8 w 55"/>
                <a:gd name="T17" fmla="*/ 17 h 35"/>
                <a:gd name="T18" fmla="*/ 2 w 55"/>
                <a:gd name="T19" fmla="*/ 21 h 35"/>
                <a:gd name="T20" fmla="*/ 0 w 55"/>
                <a:gd name="T21" fmla="*/ 35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35">
                  <a:moveTo>
                    <a:pt x="0" y="35"/>
                  </a:moveTo>
                  <a:lnTo>
                    <a:pt x="18" y="27"/>
                  </a:lnTo>
                  <a:lnTo>
                    <a:pt x="30" y="17"/>
                  </a:lnTo>
                  <a:lnTo>
                    <a:pt x="53" y="8"/>
                  </a:lnTo>
                  <a:lnTo>
                    <a:pt x="55" y="2"/>
                  </a:lnTo>
                  <a:lnTo>
                    <a:pt x="38" y="0"/>
                  </a:lnTo>
                  <a:lnTo>
                    <a:pt x="24" y="8"/>
                  </a:lnTo>
                  <a:lnTo>
                    <a:pt x="14" y="15"/>
                  </a:lnTo>
                  <a:lnTo>
                    <a:pt x="8" y="17"/>
                  </a:lnTo>
                  <a:lnTo>
                    <a:pt x="2" y="21"/>
                  </a:lnTo>
                  <a:lnTo>
                    <a:pt x="0" y="35"/>
                  </a:lnTo>
                  <a:close/>
                </a:path>
              </a:pathLst>
            </a:custGeom>
            <a:grpFill/>
            <a:ln w="9525">
              <a:solidFill>
                <a:schemeClr val="bg2"/>
              </a:solidFill>
              <a:round/>
              <a:headEnd/>
              <a:tailEnd/>
            </a:ln>
          </p:spPr>
          <p:txBody>
            <a:bodyPr/>
            <a:lstStyle/>
            <a:p>
              <a:pPr>
                <a:defRPr/>
              </a:pPr>
              <a:endParaRPr lang="en-GB" dirty="0"/>
            </a:p>
          </p:txBody>
        </p:sp>
        <p:sp>
          <p:nvSpPr>
            <p:cNvPr id="1520" name="Freeform 710">
              <a:extLst>
                <a:ext uri="{FF2B5EF4-FFF2-40B4-BE49-F238E27FC236}">
                  <a16:creationId xmlns:a16="http://schemas.microsoft.com/office/drawing/2014/main" id="{9B01A167-7726-418D-A6CC-FE71DDD7FF3E}"/>
                </a:ext>
              </a:extLst>
            </p:cNvPr>
            <p:cNvSpPr>
              <a:spLocks/>
            </p:cNvSpPr>
            <p:nvPr/>
          </p:nvSpPr>
          <p:spPr bwMode="auto">
            <a:xfrm>
              <a:off x="4574" y="3008"/>
              <a:ext cx="55" cy="35"/>
            </a:xfrm>
            <a:custGeom>
              <a:avLst/>
              <a:gdLst>
                <a:gd name="T0" fmla="*/ 0 w 55"/>
                <a:gd name="T1" fmla="*/ 35 h 35"/>
                <a:gd name="T2" fmla="*/ 18 w 55"/>
                <a:gd name="T3" fmla="*/ 27 h 35"/>
                <a:gd name="T4" fmla="*/ 30 w 55"/>
                <a:gd name="T5" fmla="*/ 17 h 35"/>
                <a:gd name="T6" fmla="*/ 53 w 55"/>
                <a:gd name="T7" fmla="*/ 8 h 35"/>
                <a:gd name="T8" fmla="*/ 55 w 55"/>
                <a:gd name="T9" fmla="*/ 2 h 35"/>
                <a:gd name="T10" fmla="*/ 38 w 55"/>
                <a:gd name="T11" fmla="*/ 0 h 35"/>
                <a:gd name="T12" fmla="*/ 24 w 55"/>
                <a:gd name="T13" fmla="*/ 8 h 35"/>
                <a:gd name="T14" fmla="*/ 14 w 55"/>
                <a:gd name="T15" fmla="*/ 15 h 35"/>
                <a:gd name="T16" fmla="*/ 8 w 55"/>
                <a:gd name="T17" fmla="*/ 17 h 35"/>
                <a:gd name="T18" fmla="*/ 2 w 55"/>
                <a:gd name="T19" fmla="*/ 21 h 35"/>
                <a:gd name="T20" fmla="*/ 0 w 55"/>
                <a:gd name="T21" fmla="*/ 35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35">
                  <a:moveTo>
                    <a:pt x="0" y="35"/>
                  </a:moveTo>
                  <a:lnTo>
                    <a:pt x="18" y="27"/>
                  </a:lnTo>
                  <a:lnTo>
                    <a:pt x="30" y="17"/>
                  </a:lnTo>
                  <a:lnTo>
                    <a:pt x="53" y="8"/>
                  </a:lnTo>
                  <a:lnTo>
                    <a:pt x="55" y="2"/>
                  </a:lnTo>
                  <a:lnTo>
                    <a:pt x="38" y="0"/>
                  </a:lnTo>
                  <a:lnTo>
                    <a:pt x="24" y="8"/>
                  </a:lnTo>
                  <a:lnTo>
                    <a:pt x="14" y="15"/>
                  </a:lnTo>
                  <a:lnTo>
                    <a:pt x="8" y="17"/>
                  </a:lnTo>
                  <a:lnTo>
                    <a:pt x="2" y="21"/>
                  </a:lnTo>
                  <a:lnTo>
                    <a:pt x="0" y="3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21" name="Indonesien">
            <a:extLst>
              <a:ext uri="{FF2B5EF4-FFF2-40B4-BE49-F238E27FC236}">
                <a16:creationId xmlns:a16="http://schemas.microsoft.com/office/drawing/2014/main" id="{65D76930-2726-4141-B520-161B51E4B415}"/>
              </a:ext>
            </a:extLst>
          </p:cNvPr>
          <p:cNvGrpSpPr>
            <a:grpSpLocks/>
          </p:cNvGrpSpPr>
          <p:nvPr/>
        </p:nvGrpSpPr>
        <p:grpSpPr bwMode="auto">
          <a:xfrm>
            <a:off x="8891606" y="4304314"/>
            <a:ext cx="980153" cy="359901"/>
            <a:chOff x="6543675" y="4073525"/>
            <a:chExt cx="1127125" cy="385763"/>
          </a:xfrm>
          <a:solidFill>
            <a:schemeClr val="bg2"/>
          </a:solidFill>
        </p:grpSpPr>
        <p:sp>
          <p:nvSpPr>
            <p:cNvPr id="1522" name="Indonesien">
              <a:extLst>
                <a:ext uri="{FF2B5EF4-FFF2-40B4-BE49-F238E27FC236}">
                  <a16:creationId xmlns:a16="http://schemas.microsoft.com/office/drawing/2014/main" id="{8FDB7F33-1BD0-4B16-8FF8-9FA8D355035A}"/>
                </a:ext>
              </a:extLst>
            </p:cNvPr>
            <p:cNvSpPr>
              <a:spLocks/>
            </p:cNvSpPr>
            <p:nvPr/>
          </p:nvSpPr>
          <p:spPr bwMode="auto">
            <a:xfrm>
              <a:off x="6881813" y="4094163"/>
              <a:ext cx="247650" cy="206375"/>
            </a:xfrm>
            <a:custGeom>
              <a:avLst/>
              <a:gdLst>
                <a:gd name="T0" fmla="*/ 14 w 156"/>
                <a:gd name="T1" fmla="*/ 45 h 130"/>
                <a:gd name="T2" fmla="*/ 24 w 156"/>
                <a:gd name="T3" fmla="*/ 55 h 130"/>
                <a:gd name="T4" fmla="*/ 35 w 156"/>
                <a:gd name="T5" fmla="*/ 55 h 130"/>
                <a:gd name="T6" fmla="*/ 43 w 156"/>
                <a:gd name="T7" fmla="*/ 53 h 130"/>
                <a:gd name="T8" fmla="*/ 65 w 156"/>
                <a:gd name="T9" fmla="*/ 45 h 130"/>
                <a:gd name="T10" fmla="*/ 72 w 156"/>
                <a:gd name="T11" fmla="*/ 53 h 130"/>
                <a:gd name="T12" fmla="*/ 84 w 156"/>
                <a:gd name="T13" fmla="*/ 47 h 130"/>
                <a:gd name="T14" fmla="*/ 96 w 156"/>
                <a:gd name="T15" fmla="*/ 35 h 130"/>
                <a:gd name="T16" fmla="*/ 105 w 156"/>
                <a:gd name="T17" fmla="*/ 18 h 130"/>
                <a:gd name="T18" fmla="*/ 107 w 156"/>
                <a:gd name="T19" fmla="*/ 6 h 130"/>
                <a:gd name="T20" fmla="*/ 113 w 156"/>
                <a:gd name="T21" fmla="*/ 2 h 130"/>
                <a:gd name="T22" fmla="*/ 129 w 156"/>
                <a:gd name="T23" fmla="*/ 0 h 130"/>
                <a:gd name="T24" fmla="*/ 137 w 156"/>
                <a:gd name="T25" fmla="*/ 6 h 130"/>
                <a:gd name="T26" fmla="*/ 135 w 156"/>
                <a:gd name="T27" fmla="*/ 14 h 130"/>
                <a:gd name="T28" fmla="*/ 129 w 156"/>
                <a:gd name="T29" fmla="*/ 16 h 130"/>
                <a:gd name="T30" fmla="*/ 137 w 156"/>
                <a:gd name="T31" fmla="*/ 26 h 130"/>
                <a:gd name="T32" fmla="*/ 143 w 156"/>
                <a:gd name="T33" fmla="*/ 41 h 130"/>
                <a:gd name="T34" fmla="*/ 147 w 156"/>
                <a:gd name="T35" fmla="*/ 47 h 130"/>
                <a:gd name="T36" fmla="*/ 156 w 156"/>
                <a:gd name="T37" fmla="*/ 55 h 130"/>
                <a:gd name="T38" fmla="*/ 152 w 156"/>
                <a:gd name="T39" fmla="*/ 59 h 130"/>
                <a:gd name="T40" fmla="*/ 141 w 156"/>
                <a:gd name="T41" fmla="*/ 57 h 130"/>
                <a:gd name="T42" fmla="*/ 135 w 156"/>
                <a:gd name="T43" fmla="*/ 62 h 130"/>
                <a:gd name="T44" fmla="*/ 133 w 156"/>
                <a:gd name="T45" fmla="*/ 82 h 130"/>
                <a:gd name="T46" fmla="*/ 117 w 156"/>
                <a:gd name="T47" fmla="*/ 94 h 130"/>
                <a:gd name="T48" fmla="*/ 119 w 156"/>
                <a:gd name="T49" fmla="*/ 109 h 130"/>
                <a:gd name="T50" fmla="*/ 117 w 156"/>
                <a:gd name="T51" fmla="*/ 115 h 130"/>
                <a:gd name="T52" fmla="*/ 115 w 156"/>
                <a:gd name="T53" fmla="*/ 130 h 130"/>
                <a:gd name="T54" fmla="*/ 92 w 156"/>
                <a:gd name="T55" fmla="*/ 129 h 130"/>
                <a:gd name="T56" fmla="*/ 90 w 156"/>
                <a:gd name="T57" fmla="*/ 121 h 130"/>
                <a:gd name="T58" fmla="*/ 63 w 156"/>
                <a:gd name="T59" fmla="*/ 117 h 130"/>
                <a:gd name="T60" fmla="*/ 59 w 156"/>
                <a:gd name="T61" fmla="*/ 123 h 130"/>
                <a:gd name="T62" fmla="*/ 45 w 156"/>
                <a:gd name="T63" fmla="*/ 121 h 130"/>
                <a:gd name="T64" fmla="*/ 43 w 156"/>
                <a:gd name="T65" fmla="*/ 113 h 130"/>
                <a:gd name="T66" fmla="*/ 24 w 156"/>
                <a:gd name="T67" fmla="*/ 113 h 130"/>
                <a:gd name="T68" fmla="*/ 20 w 156"/>
                <a:gd name="T69" fmla="*/ 94 h 130"/>
                <a:gd name="T70" fmla="*/ 12 w 156"/>
                <a:gd name="T71" fmla="*/ 84 h 130"/>
                <a:gd name="T72" fmla="*/ 2 w 156"/>
                <a:gd name="T73" fmla="*/ 65 h 130"/>
                <a:gd name="T74" fmla="*/ 0 w 156"/>
                <a:gd name="T75" fmla="*/ 53 h 130"/>
                <a:gd name="T76" fmla="*/ 6 w 156"/>
                <a:gd name="T77" fmla="*/ 45 h 130"/>
                <a:gd name="T78" fmla="*/ 14 w 156"/>
                <a:gd name="T79" fmla="*/ 45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6" h="130">
                  <a:moveTo>
                    <a:pt x="14" y="45"/>
                  </a:moveTo>
                  <a:lnTo>
                    <a:pt x="24" y="55"/>
                  </a:lnTo>
                  <a:lnTo>
                    <a:pt x="35" y="55"/>
                  </a:lnTo>
                  <a:lnTo>
                    <a:pt x="43" y="53"/>
                  </a:lnTo>
                  <a:lnTo>
                    <a:pt x="65" y="45"/>
                  </a:lnTo>
                  <a:lnTo>
                    <a:pt x="72" y="53"/>
                  </a:lnTo>
                  <a:lnTo>
                    <a:pt x="84" y="47"/>
                  </a:lnTo>
                  <a:lnTo>
                    <a:pt x="96" y="35"/>
                  </a:lnTo>
                  <a:lnTo>
                    <a:pt x="105" y="18"/>
                  </a:lnTo>
                  <a:lnTo>
                    <a:pt x="107" y="6"/>
                  </a:lnTo>
                  <a:lnTo>
                    <a:pt x="113" y="2"/>
                  </a:lnTo>
                  <a:lnTo>
                    <a:pt x="129" y="0"/>
                  </a:lnTo>
                  <a:lnTo>
                    <a:pt x="137" y="6"/>
                  </a:lnTo>
                  <a:lnTo>
                    <a:pt x="135" y="14"/>
                  </a:lnTo>
                  <a:lnTo>
                    <a:pt x="129" y="16"/>
                  </a:lnTo>
                  <a:lnTo>
                    <a:pt x="137" y="26"/>
                  </a:lnTo>
                  <a:lnTo>
                    <a:pt x="143" y="41"/>
                  </a:lnTo>
                  <a:lnTo>
                    <a:pt x="147" y="47"/>
                  </a:lnTo>
                  <a:lnTo>
                    <a:pt x="156" y="55"/>
                  </a:lnTo>
                  <a:lnTo>
                    <a:pt x="152" y="59"/>
                  </a:lnTo>
                  <a:lnTo>
                    <a:pt x="141" y="57"/>
                  </a:lnTo>
                  <a:lnTo>
                    <a:pt x="135" y="62"/>
                  </a:lnTo>
                  <a:lnTo>
                    <a:pt x="133" y="82"/>
                  </a:lnTo>
                  <a:lnTo>
                    <a:pt x="117" y="94"/>
                  </a:lnTo>
                  <a:lnTo>
                    <a:pt x="119" y="109"/>
                  </a:lnTo>
                  <a:lnTo>
                    <a:pt x="117" y="115"/>
                  </a:lnTo>
                  <a:lnTo>
                    <a:pt x="115" y="130"/>
                  </a:lnTo>
                  <a:lnTo>
                    <a:pt x="92" y="129"/>
                  </a:lnTo>
                  <a:lnTo>
                    <a:pt x="90" y="121"/>
                  </a:lnTo>
                  <a:lnTo>
                    <a:pt x="63" y="117"/>
                  </a:lnTo>
                  <a:lnTo>
                    <a:pt x="59" y="123"/>
                  </a:lnTo>
                  <a:lnTo>
                    <a:pt x="45" y="121"/>
                  </a:lnTo>
                  <a:lnTo>
                    <a:pt x="43" y="113"/>
                  </a:lnTo>
                  <a:lnTo>
                    <a:pt x="24" y="113"/>
                  </a:lnTo>
                  <a:lnTo>
                    <a:pt x="20" y="94"/>
                  </a:lnTo>
                  <a:lnTo>
                    <a:pt x="12" y="84"/>
                  </a:lnTo>
                  <a:lnTo>
                    <a:pt x="2" y="65"/>
                  </a:lnTo>
                  <a:lnTo>
                    <a:pt x="0" y="53"/>
                  </a:lnTo>
                  <a:lnTo>
                    <a:pt x="6" y="45"/>
                  </a:lnTo>
                  <a:lnTo>
                    <a:pt x="14" y="45"/>
                  </a:lnTo>
                  <a:close/>
                </a:path>
              </a:pathLst>
            </a:custGeom>
            <a:grpFill/>
            <a:ln w="9525">
              <a:solidFill>
                <a:schemeClr val="bg2"/>
              </a:solidFill>
              <a:round/>
              <a:headEnd/>
              <a:tailEnd/>
            </a:ln>
          </p:spPr>
          <p:txBody>
            <a:bodyPr/>
            <a:lstStyle/>
            <a:p>
              <a:pPr>
                <a:defRPr/>
              </a:pPr>
              <a:endParaRPr lang="en-GB" dirty="0"/>
            </a:p>
          </p:txBody>
        </p:sp>
        <p:grpSp>
          <p:nvGrpSpPr>
            <p:cNvPr id="1523" name="Indonesien">
              <a:extLst>
                <a:ext uri="{FF2B5EF4-FFF2-40B4-BE49-F238E27FC236}">
                  <a16:creationId xmlns:a16="http://schemas.microsoft.com/office/drawing/2014/main" id="{7C1A04AB-AC71-4802-A250-A1020E4F97C8}"/>
                </a:ext>
              </a:extLst>
            </p:cNvPr>
            <p:cNvGrpSpPr>
              <a:grpSpLocks/>
            </p:cNvGrpSpPr>
            <p:nvPr/>
          </p:nvGrpSpPr>
          <p:grpSpPr bwMode="auto">
            <a:xfrm>
              <a:off x="6543675" y="4073525"/>
              <a:ext cx="266700" cy="271463"/>
              <a:chOff x="4131" y="2798"/>
              <a:chExt cx="168" cy="171"/>
            </a:xfrm>
            <a:grpFill/>
          </p:grpSpPr>
          <p:sp>
            <p:nvSpPr>
              <p:cNvPr id="1558" name="Freeform 697">
                <a:extLst>
                  <a:ext uri="{FF2B5EF4-FFF2-40B4-BE49-F238E27FC236}">
                    <a16:creationId xmlns:a16="http://schemas.microsoft.com/office/drawing/2014/main" id="{01455B15-E8A8-4567-AEE8-EC8DEBB95C40}"/>
                  </a:ext>
                </a:extLst>
              </p:cNvPr>
              <p:cNvSpPr>
                <a:spLocks/>
              </p:cNvSpPr>
              <p:nvPr/>
            </p:nvSpPr>
            <p:spPr bwMode="auto">
              <a:xfrm>
                <a:off x="4131" y="2798"/>
                <a:ext cx="168" cy="171"/>
              </a:xfrm>
              <a:custGeom>
                <a:avLst/>
                <a:gdLst>
                  <a:gd name="T0" fmla="*/ 0 w 168"/>
                  <a:gd name="T1" fmla="*/ 0 h 171"/>
                  <a:gd name="T2" fmla="*/ 20 w 168"/>
                  <a:gd name="T3" fmla="*/ 2 h 171"/>
                  <a:gd name="T4" fmla="*/ 37 w 168"/>
                  <a:gd name="T5" fmla="*/ 4 h 171"/>
                  <a:gd name="T6" fmla="*/ 47 w 168"/>
                  <a:gd name="T7" fmla="*/ 17 h 171"/>
                  <a:gd name="T8" fmla="*/ 59 w 168"/>
                  <a:gd name="T9" fmla="*/ 27 h 171"/>
                  <a:gd name="T10" fmla="*/ 71 w 168"/>
                  <a:gd name="T11" fmla="*/ 35 h 171"/>
                  <a:gd name="T12" fmla="*/ 82 w 168"/>
                  <a:gd name="T13" fmla="*/ 49 h 171"/>
                  <a:gd name="T14" fmla="*/ 94 w 168"/>
                  <a:gd name="T15" fmla="*/ 52 h 171"/>
                  <a:gd name="T16" fmla="*/ 106 w 168"/>
                  <a:gd name="T17" fmla="*/ 62 h 171"/>
                  <a:gd name="T18" fmla="*/ 119 w 168"/>
                  <a:gd name="T19" fmla="*/ 76 h 171"/>
                  <a:gd name="T20" fmla="*/ 131 w 168"/>
                  <a:gd name="T21" fmla="*/ 82 h 171"/>
                  <a:gd name="T22" fmla="*/ 131 w 168"/>
                  <a:gd name="T23" fmla="*/ 93 h 171"/>
                  <a:gd name="T24" fmla="*/ 133 w 168"/>
                  <a:gd name="T25" fmla="*/ 99 h 171"/>
                  <a:gd name="T26" fmla="*/ 141 w 168"/>
                  <a:gd name="T27" fmla="*/ 101 h 171"/>
                  <a:gd name="T28" fmla="*/ 149 w 168"/>
                  <a:gd name="T29" fmla="*/ 113 h 171"/>
                  <a:gd name="T30" fmla="*/ 149 w 168"/>
                  <a:gd name="T31" fmla="*/ 120 h 171"/>
                  <a:gd name="T32" fmla="*/ 147 w 168"/>
                  <a:gd name="T33" fmla="*/ 126 h 171"/>
                  <a:gd name="T34" fmla="*/ 156 w 168"/>
                  <a:gd name="T35" fmla="*/ 120 h 171"/>
                  <a:gd name="T36" fmla="*/ 168 w 168"/>
                  <a:gd name="T37" fmla="*/ 126 h 171"/>
                  <a:gd name="T38" fmla="*/ 168 w 168"/>
                  <a:gd name="T39" fmla="*/ 152 h 171"/>
                  <a:gd name="T40" fmla="*/ 166 w 168"/>
                  <a:gd name="T41" fmla="*/ 171 h 171"/>
                  <a:gd name="T42" fmla="*/ 156 w 168"/>
                  <a:gd name="T43" fmla="*/ 169 h 171"/>
                  <a:gd name="T44" fmla="*/ 149 w 168"/>
                  <a:gd name="T45" fmla="*/ 171 h 171"/>
                  <a:gd name="T46" fmla="*/ 139 w 168"/>
                  <a:gd name="T47" fmla="*/ 169 h 171"/>
                  <a:gd name="T48" fmla="*/ 94 w 168"/>
                  <a:gd name="T49" fmla="*/ 124 h 171"/>
                  <a:gd name="T50" fmla="*/ 88 w 168"/>
                  <a:gd name="T51" fmla="*/ 116 h 171"/>
                  <a:gd name="T52" fmla="*/ 84 w 168"/>
                  <a:gd name="T53" fmla="*/ 103 h 171"/>
                  <a:gd name="T54" fmla="*/ 63 w 168"/>
                  <a:gd name="T55" fmla="*/ 78 h 171"/>
                  <a:gd name="T56" fmla="*/ 59 w 168"/>
                  <a:gd name="T57" fmla="*/ 68 h 171"/>
                  <a:gd name="T58" fmla="*/ 59 w 168"/>
                  <a:gd name="T59" fmla="*/ 60 h 171"/>
                  <a:gd name="T60" fmla="*/ 45 w 168"/>
                  <a:gd name="T61" fmla="*/ 49 h 171"/>
                  <a:gd name="T62" fmla="*/ 37 w 168"/>
                  <a:gd name="T63" fmla="*/ 49 h 171"/>
                  <a:gd name="T64" fmla="*/ 37 w 168"/>
                  <a:gd name="T65" fmla="*/ 41 h 171"/>
                  <a:gd name="T66" fmla="*/ 20 w 168"/>
                  <a:gd name="T67" fmla="*/ 21 h 171"/>
                  <a:gd name="T68" fmla="*/ 4 w 168"/>
                  <a:gd name="T69" fmla="*/ 10 h 171"/>
                  <a:gd name="T70" fmla="*/ 0 w 168"/>
                  <a:gd name="T71" fmla="*/ 0 h 1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8" h="171">
                    <a:moveTo>
                      <a:pt x="0" y="0"/>
                    </a:moveTo>
                    <a:lnTo>
                      <a:pt x="20" y="2"/>
                    </a:lnTo>
                    <a:lnTo>
                      <a:pt x="37" y="4"/>
                    </a:lnTo>
                    <a:lnTo>
                      <a:pt x="47" y="17"/>
                    </a:lnTo>
                    <a:lnTo>
                      <a:pt x="59" y="27"/>
                    </a:lnTo>
                    <a:lnTo>
                      <a:pt x="71" y="35"/>
                    </a:lnTo>
                    <a:lnTo>
                      <a:pt x="82" y="49"/>
                    </a:lnTo>
                    <a:lnTo>
                      <a:pt x="94" y="52"/>
                    </a:lnTo>
                    <a:lnTo>
                      <a:pt x="106" y="62"/>
                    </a:lnTo>
                    <a:lnTo>
                      <a:pt x="119" y="76"/>
                    </a:lnTo>
                    <a:lnTo>
                      <a:pt x="131" y="82"/>
                    </a:lnTo>
                    <a:lnTo>
                      <a:pt x="131" y="93"/>
                    </a:lnTo>
                    <a:lnTo>
                      <a:pt x="133" y="99"/>
                    </a:lnTo>
                    <a:lnTo>
                      <a:pt x="141" y="101"/>
                    </a:lnTo>
                    <a:lnTo>
                      <a:pt x="149" y="113"/>
                    </a:lnTo>
                    <a:lnTo>
                      <a:pt x="149" y="120"/>
                    </a:lnTo>
                    <a:lnTo>
                      <a:pt x="147" y="126"/>
                    </a:lnTo>
                    <a:lnTo>
                      <a:pt x="156" y="120"/>
                    </a:lnTo>
                    <a:lnTo>
                      <a:pt x="168" y="126"/>
                    </a:lnTo>
                    <a:lnTo>
                      <a:pt x="168" y="152"/>
                    </a:lnTo>
                    <a:lnTo>
                      <a:pt x="166" y="171"/>
                    </a:lnTo>
                    <a:lnTo>
                      <a:pt x="156" y="169"/>
                    </a:lnTo>
                    <a:lnTo>
                      <a:pt x="149" y="171"/>
                    </a:lnTo>
                    <a:lnTo>
                      <a:pt x="139" y="169"/>
                    </a:lnTo>
                    <a:lnTo>
                      <a:pt x="94" y="124"/>
                    </a:lnTo>
                    <a:lnTo>
                      <a:pt x="88" y="116"/>
                    </a:lnTo>
                    <a:lnTo>
                      <a:pt x="84" y="103"/>
                    </a:lnTo>
                    <a:lnTo>
                      <a:pt x="63" y="78"/>
                    </a:lnTo>
                    <a:lnTo>
                      <a:pt x="59" y="68"/>
                    </a:lnTo>
                    <a:lnTo>
                      <a:pt x="59" y="60"/>
                    </a:lnTo>
                    <a:lnTo>
                      <a:pt x="45" y="49"/>
                    </a:lnTo>
                    <a:lnTo>
                      <a:pt x="37" y="49"/>
                    </a:lnTo>
                    <a:lnTo>
                      <a:pt x="37" y="41"/>
                    </a:lnTo>
                    <a:lnTo>
                      <a:pt x="20" y="21"/>
                    </a:lnTo>
                    <a:lnTo>
                      <a:pt x="4" y="10"/>
                    </a:lnTo>
                    <a:lnTo>
                      <a:pt x="0" y="0"/>
                    </a:lnTo>
                    <a:close/>
                  </a:path>
                </a:pathLst>
              </a:custGeom>
              <a:grpFill/>
              <a:ln w="9525">
                <a:solidFill>
                  <a:schemeClr val="bg2"/>
                </a:solidFill>
                <a:round/>
                <a:headEnd/>
                <a:tailEnd/>
              </a:ln>
            </p:spPr>
            <p:txBody>
              <a:bodyPr/>
              <a:lstStyle/>
              <a:p>
                <a:pPr>
                  <a:defRPr/>
                </a:pPr>
                <a:endParaRPr lang="en-GB" dirty="0"/>
              </a:p>
            </p:txBody>
          </p:sp>
          <p:sp>
            <p:nvSpPr>
              <p:cNvPr id="1559" name="Freeform 698">
                <a:extLst>
                  <a:ext uri="{FF2B5EF4-FFF2-40B4-BE49-F238E27FC236}">
                    <a16:creationId xmlns:a16="http://schemas.microsoft.com/office/drawing/2014/main" id="{23B2793E-D100-466C-96E6-E243B4D418FC}"/>
                  </a:ext>
                </a:extLst>
              </p:cNvPr>
              <p:cNvSpPr>
                <a:spLocks/>
              </p:cNvSpPr>
              <p:nvPr/>
            </p:nvSpPr>
            <p:spPr bwMode="auto">
              <a:xfrm>
                <a:off x="4131" y="2798"/>
                <a:ext cx="168" cy="171"/>
              </a:xfrm>
              <a:custGeom>
                <a:avLst/>
                <a:gdLst>
                  <a:gd name="T0" fmla="*/ 0 w 168"/>
                  <a:gd name="T1" fmla="*/ 0 h 171"/>
                  <a:gd name="T2" fmla="*/ 20 w 168"/>
                  <a:gd name="T3" fmla="*/ 2 h 171"/>
                  <a:gd name="T4" fmla="*/ 37 w 168"/>
                  <a:gd name="T5" fmla="*/ 4 h 171"/>
                  <a:gd name="T6" fmla="*/ 47 w 168"/>
                  <a:gd name="T7" fmla="*/ 17 h 171"/>
                  <a:gd name="T8" fmla="*/ 59 w 168"/>
                  <a:gd name="T9" fmla="*/ 27 h 171"/>
                  <a:gd name="T10" fmla="*/ 71 w 168"/>
                  <a:gd name="T11" fmla="*/ 35 h 171"/>
                  <a:gd name="T12" fmla="*/ 82 w 168"/>
                  <a:gd name="T13" fmla="*/ 49 h 171"/>
                  <a:gd name="T14" fmla="*/ 94 w 168"/>
                  <a:gd name="T15" fmla="*/ 52 h 171"/>
                  <a:gd name="T16" fmla="*/ 106 w 168"/>
                  <a:gd name="T17" fmla="*/ 62 h 171"/>
                  <a:gd name="T18" fmla="*/ 119 w 168"/>
                  <a:gd name="T19" fmla="*/ 76 h 171"/>
                  <a:gd name="T20" fmla="*/ 131 w 168"/>
                  <a:gd name="T21" fmla="*/ 82 h 171"/>
                  <a:gd name="T22" fmla="*/ 131 w 168"/>
                  <a:gd name="T23" fmla="*/ 93 h 171"/>
                  <a:gd name="T24" fmla="*/ 133 w 168"/>
                  <a:gd name="T25" fmla="*/ 99 h 171"/>
                  <a:gd name="T26" fmla="*/ 141 w 168"/>
                  <a:gd name="T27" fmla="*/ 101 h 171"/>
                  <a:gd name="T28" fmla="*/ 149 w 168"/>
                  <a:gd name="T29" fmla="*/ 113 h 171"/>
                  <a:gd name="T30" fmla="*/ 149 w 168"/>
                  <a:gd name="T31" fmla="*/ 120 h 171"/>
                  <a:gd name="T32" fmla="*/ 147 w 168"/>
                  <a:gd name="T33" fmla="*/ 126 h 171"/>
                  <a:gd name="T34" fmla="*/ 156 w 168"/>
                  <a:gd name="T35" fmla="*/ 120 h 171"/>
                  <a:gd name="T36" fmla="*/ 168 w 168"/>
                  <a:gd name="T37" fmla="*/ 126 h 171"/>
                  <a:gd name="T38" fmla="*/ 168 w 168"/>
                  <a:gd name="T39" fmla="*/ 152 h 171"/>
                  <a:gd name="T40" fmla="*/ 166 w 168"/>
                  <a:gd name="T41" fmla="*/ 171 h 171"/>
                  <a:gd name="T42" fmla="*/ 156 w 168"/>
                  <a:gd name="T43" fmla="*/ 169 h 171"/>
                  <a:gd name="T44" fmla="*/ 149 w 168"/>
                  <a:gd name="T45" fmla="*/ 171 h 171"/>
                  <a:gd name="T46" fmla="*/ 139 w 168"/>
                  <a:gd name="T47" fmla="*/ 169 h 171"/>
                  <a:gd name="T48" fmla="*/ 94 w 168"/>
                  <a:gd name="T49" fmla="*/ 124 h 171"/>
                  <a:gd name="T50" fmla="*/ 88 w 168"/>
                  <a:gd name="T51" fmla="*/ 116 h 171"/>
                  <a:gd name="T52" fmla="*/ 84 w 168"/>
                  <a:gd name="T53" fmla="*/ 103 h 171"/>
                  <a:gd name="T54" fmla="*/ 63 w 168"/>
                  <a:gd name="T55" fmla="*/ 78 h 171"/>
                  <a:gd name="T56" fmla="*/ 59 w 168"/>
                  <a:gd name="T57" fmla="*/ 68 h 171"/>
                  <a:gd name="T58" fmla="*/ 59 w 168"/>
                  <a:gd name="T59" fmla="*/ 60 h 171"/>
                  <a:gd name="T60" fmla="*/ 45 w 168"/>
                  <a:gd name="T61" fmla="*/ 49 h 171"/>
                  <a:gd name="T62" fmla="*/ 37 w 168"/>
                  <a:gd name="T63" fmla="*/ 49 h 171"/>
                  <a:gd name="T64" fmla="*/ 37 w 168"/>
                  <a:gd name="T65" fmla="*/ 41 h 171"/>
                  <a:gd name="T66" fmla="*/ 20 w 168"/>
                  <a:gd name="T67" fmla="*/ 21 h 171"/>
                  <a:gd name="T68" fmla="*/ 4 w 168"/>
                  <a:gd name="T69" fmla="*/ 10 h 171"/>
                  <a:gd name="T70" fmla="*/ 0 w 168"/>
                  <a:gd name="T71" fmla="*/ 0 h 1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8" h="171">
                    <a:moveTo>
                      <a:pt x="0" y="0"/>
                    </a:moveTo>
                    <a:lnTo>
                      <a:pt x="20" y="2"/>
                    </a:lnTo>
                    <a:lnTo>
                      <a:pt x="37" y="4"/>
                    </a:lnTo>
                    <a:lnTo>
                      <a:pt x="47" y="17"/>
                    </a:lnTo>
                    <a:lnTo>
                      <a:pt x="59" y="27"/>
                    </a:lnTo>
                    <a:lnTo>
                      <a:pt x="71" y="35"/>
                    </a:lnTo>
                    <a:lnTo>
                      <a:pt x="82" y="49"/>
                    </a:lnTo>
                    <a:lnTo>
                      <a:pt x="94" y="52"/>
                    </a:lnTo>
                    <a:lnTo>
                      <a:pt x="106" y="62"/>
                    </a:lnTo>
                    <a:lnTo>
                      <a:pt x="119" y="76"/>
                    </a:lnTo>
                    <a:lnTo>
                      <a:pt x="131" y="82"/>
                    </a:lnTo>
                    <a:lnTo>
                      <a:pt x="131" y="93"/>
                    </a:lnTo>
                    <a:lnTo>
                      <a:pt x="133" y="99"/>
                    </a:lnTo>
                    <a:lnTo>
                      <a:pt x="141" y="101"/>
                    </a:lnTo>
                    <a:lnTo>
                      <a:pt x="149" y="113"/>
                    </a:lnTo>
                    <a:lnTo>
                      <a:pt x="149" y="120"/>
                    </a:lnTo>
                    <a:lnTo>
                      <a:pt x="147" y="126"/>
                    </a:lnTo>
                    <a:lnTo>
                      <a:pt x="156" y="120"/>
                    </a:lnTo>
                    <a:lnTo>
                      <a:pt x="168" y="126"/>
                    </a:lnTo>
                    <a:lnTo>
                      <a:pt x="168" y="152"/>
                    </a:lnTo>
                    <a:lnTo>
                      <a:pt x="166" y="171"/>
                    </a:lnTo>
                    <a:lnTo>
                      <a:pt x="156" y="169"/>
                    </a:lnTo>
                    <a:lnTo>
                      <a:pt x="149" y="171"/>
                    </a:lnTo>
                    <a:lnTo>
                      <a:pt x="139" y="169"/>
                    </a:lnTo>
                    <a:lnTo>
                      <a:pt x="94" y="124"/>
                    </a:lnTo>
                    <a:lnTo>
                      <a:pt x="88" y="116"/>
                    </a:lnTo>
                    <a:lnTo>
                      <a:pt x="84" y="103"/>
                    </a:lnTo>
                    <a:lnTo>
                      <a:pt x="63" y="78"/>
                    </a:lnTo>
                    <a:lnTo>
                      <a:pt x="59" y="68"/>
                    </a:lnTo>
                    <a:lnTo>
                      <a:pt x="59" y="60"/>
                    </a:lnTo>
                    <a:lnTo>
                      <a:pt x="45" y="49"/>
                    </a:lnTo>
                    <a:lnTo>
                      <a:pt x="37" y="49"/>
                    </a:lnTo>
                    <a:lnTo>
                      <a:pt x="37" y="41"/>
                    </a:lnTo>
                    <a:lnTo>
                      <a:pt x="20" y="21"/>
                    </a:lnTo>
                    <a:lnTo>
                      <a:pt x="4" y="10"/>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24" name="Indonesien">
              <a:extLst>
                <a:ext uri="{FF2B5EF4-FFF2-40B4-BE49-F238E27FC236}">
                  <a16:creationId xmlns:a16="http://schemas.microsoft.com/office/drawing/2014/main" id="{B2988911-B845-4BF0-B263-76BD6863BC49}"/>
                </a:ext>
              </a:extLst>
            </p:cNvPr>
            <p:cNvGrpSpPr>
              <a:grpSpLocks/>
            </p:cNvGrpSpPr>
            <p:nvPr/>
          </p:nvGrpSpPr>
          <p:grpSpPr bwMode="auto">
            <a:xfrm>
              <a:off x="6848475" y="4268788"/>
              <a:ext cx="23813" cy="20637"/>
              <a:chOff x="4323" y="2921"/>
              <a:chExt cx="15" cy="13"/>
            </a:xfrm>
            <a:grpFill/>
          </p:grpSpPr>
          <p:sp>
            <p:nvSpPr>
              <p:cNvPr id="1556" name="Freeform 700">
                <a:extLst>
                  <a:ext uri="{FF2B5EF4-FFF2-40B4-BE49-F238E27FC236}">
                    <a16:creationId xmlns:a16="http://schemas.microsoft.com/office/drawing/2014/main" id="{4AB35046-E971-4747-B9DA-BAA884FD3546}"/>
                  </a:ext>
                </a:extLst>
              </p:cNvPr>
              <p:cNvSpPr>
                <a:spLocks/>
              </p:cNvSpPr>
              <p:nvPr/>
            </p:nvSpPr>
            <p:spPr bwMode="auto">
              <a:xfrm>
                <a:off x="4323" y="2921"/>
                <a:ext cx="15" cy="13"/>
              </a:xfrm>
              <a:custGeom>
                <a:avLst/>
                <a:gdLst>
                  <a:gd name="T0" fmla="*/ 0 w 15"/>
                  <a:gd name="T1" fmla="*/ 5 h 13"/>
                  <a:gd name="T2" fmla="*/ 5 w 15"/>
                  <a:gd name="T3" fmla="*/ 0 h 13"/>
                  <a:gd name="T4" fmla="*/ 15 w 15"/>
                  <a:gd name="T5" fmla="*/ 4 h 13"/>
                  <a:gd name="T6" fmla="*/ 13 w 15"/>
                  <a:gd name="T7" fmla="*/ 11 h 13"/>
                  <a:gd name="T8" fmla="*/ 5 w 15"/>
                  <a:gd name="T9" fmla="*/ 13 h 13"/>
                  <a:gd name="T10" fmla="*/ 0 w 15"/>
                  <a:gd name="T11" fmla="*/ 5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3">
                    <a:moveTo>
                      <a:pt x="0" y="5"/>
                    </a:moveTo>
                    <a:lnTo>
                      <a:pt x="5" y="0"/>
                    </a:lnTo>
                    <a:lnTo>
                      <a:pt x="15" y="4"/>
                    </a:lnTo>
                    <a:lnTo>
                      <a:pt x="13" y="11"/>
                    </a:lnTo>
                    <a:lnTo>
                      <a:pt x="5" y="13"/>
                    </a:lnTo>
                    <a:lnTo>
                      <a:pt x="0" y="5"/>
                    </a:lnTo>
                    <a:close/>
                  </a:path>
                </a:pathLst>
              </a:custGeom>
              <a:grpFill/>
              <a:ln w="9525">
                <a:solidFill>
                  <a:schemeClr val="bg2"/>
                </a:solidFill>
                <a:round/>
                <a:headEnd/>
                <a:tailEnd/>
              </a:ln>
            </p:spPr>
            <p:txBody>
              <a:bodyPr/>
              <a:lstStyle/>
              <a:p>
                <a:pPr>
                  <a:defRPr/>
                </a:pPr>
                <a:endParaRPr lang="en-GB" dirty="0"/>
              </a:p>
            </p:txBody>
          </p:sp>
          <p:sp>
            <p:nvSpPr>
              <p:cNvPr id="1557" name="Freeform 701">
                <a:extLst>
                  <a:ext uri="{FF2B5EF4-FFF2-40B4-BE49-F238E27FC236}">
                    <a16:creationId xmlns:a16="http://schemas.microsoft.com/office/drawing/2014/main" id="{3F80D4D9-8FB0-4A8A-803E-F8E366CF5668}"/>
                  </a:ext>
                </a:extLst>
              </p:cNvPr>
              <p:cNvSpPr>
                <a:spLocks/>
              </p:cNvSpPr>
              <p:nvPr/>
            </p:nvSpPr>
            <p:spPr bwMode="auto">
              <a:xfrm>
                <a:off x="4323" y="2921"/>
                <a:ext cx="15" cy="13"/>
              </a:xfrm>
              <a:custGeom>
                <a:avLst/>
                <a:gdLst>
                  <a:gd name="T0" fmla="*/ 0 w 15"/>
                  <a:gd name="T1" fmla="*/ 5 h 13"/>
                  <a:gd name="T2" fmla="*/ 5 w 15"/>
                  <a:gd name="T3" fmla="*/ 0 h 13"/>
                  <a:gd name="T4" fmla="*/ 15 w 15"/>
                  <a:gd name="T5" fmla="*/ 4 h 13"/>
                  <a:gd name="T6" fmla="*/ 13 w 15"/>
                  <a:gd name="T7" fmla="*/ 11 h 13"/>
                  <a:gd name="T8" fmla="*/ 5 w 15"/>
                  <a:gd name="T9" fmla="*/ 13 h 13"/>
                  <a:gd name="T10" fmla="*/ 0 w 15"/>
                  <a:gd name="T11" fmla="*/ 5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3">
                    <a:moveTo>
                      <a:pt x="0" y="5"/>
                    </a:moveTo>
                    <a:lnTo>
                      <a:pt x="5" y="0"/>
                    </a:lnTo>
                    <a:lnTo>
                      <a:pt x="15" y="4"/>
                    </a:lnTo>
                    <a:lnTo>
                      <a:pt x="13" y="11"/>
                    </a:lnTo>
                    <a:lnTo>
                      <a:pt x="5" y="13"/>
                    </a:lnTo>
                    <a:lnTo>
                      <a:pt x="0" y="5"/>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25" name="Indonesien">
              <a:extLst>
                <a:ext uri="{FF2B5EF4-FFF2-40B4-BE49-F238E27FC236}">
                  <a16:creationId xmlns:a16="http://schemas.microsoft.com/office/drawing/2014/main" id="{06D72297-BDF6-49A0-BD4B-03D992D5C6E2}"/>
                </a:ext>
              </a:extLst>
            </p:cNvPr>
            <p:cNvGrpSpPr>
              <a:grpSpLocks/>
            </p:cNvGrpSpPr>
            <p:nvPr/>
          </p:nvGrpSpPr>
          <p:grpSpPr bwMode="auto">
            <a:xfrm>
              <a:off x="6794500" y="4243388"/>
              <a:ext cx="41275" cy="42862"/>
              <a:chOff x="4289" y="2905"/>
              <a:chExt cx="26" cy="27"/>
            </a:xfrm>
            <a:grpFill/>
          </p:grpSpPr>
          <p:sp>
            <p:nvSpPr>
              <p:cNvPr id="1554" name="Freeform 703">
                <a:extLst>
                  <a:ext uri="{FF2B5EF4-FFF2-40B4-BE49-F238E27FC236}">
                    <a16:creationId xmlns:a16="http://schemas.microsoft.com/office/drawing/2014/main" id="{06A360B8-7B85-47D9-B992-6891F51546ED}"/>
                  </a:ext>
                </a:extLst>
              </p:cNvPr>
              <p:cNvSpPr>
                <a:spLocks/>
              </p:cNvSpPr>
              <p:nvPr/>
            </p:nvSpPr>
            <p:spPr bwMode="auto">
              <a:xfrm>
                <a:off x="4289" y="2905"/>
                <a:ext cx="26" cy="27"/>
              </a:xfrm>
              <a:custGeom>
                <a:avLst/>
                <a:gdLst>
                  <a:gd name="T0" fmla="*/ 0 w 26"/>
                  <a:gd name="T1" fmla="*/ 0 h 27"/>
                  <a:gd name="T2" fmla="*/ 12 w 26"/>
                  <a:gd name="T3" fmla="*/ 0 h 27"/>
                  <a:gd name="T4" fmla="*/ 14 w 26"/>
                  <a:gd name="T5" fmla="*/ 10 h 27"/>
                  <a:gd name="T6" fmla="*/ 18 w 26"/>
                  <a:gd name="T7" fmla="*/ 16 h 27"/>
                  <a:gd name="T8" fmla="*/ 24 w 26"/>
                  <a:gd name="T9" fmla="*/ 18 h 27"/>
                  <a:gd name="T10" fmla="*/ 26 w 26"/>
                  <a:gd name="T11" fmla="*/ 25 h 27"/>
                  <a:gd name="T12" fmla="*/ 20 w 26"/>
                  <a:gd name="T13" fmla="*/ 27 h 27"/>
                  <a:gd name="T14" fmla="*/ 14 w 26"/>
                  <a:gd name="T15" fmla="*/ 23 h 27"/>
                  <a:gd name="T16" fmla="*/ 12 w 26"/>
                  <a:gd name="T17" fmla="*/ 16 h 27"/>
                  <a:gd name="T18" fmla="*/ 6 w 26"/>
                  <a:gd name="T19" fmla="*/ 10 h 27"/>
                  <a:gd name="T20" fmla="*/ 0 w 26"/>
                  <a:gd name="T21" fmla="*/ 8 h 27"/>
                  <a:gd name="T22" fmla="*/ 0 w 26"/>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7">
                    <a:moveTo>
                      <a:pt x="0" y="0"/>
                    </a:moveTo>
                    <a:lnTo>
                      <a:pt x="12" y="0"/>
                    </a:lnTo>
                    <a:lnTo>
                      <a:pt x="14" y="10"/>
                    </a:lnTo>
                    <a:lnTo>
                      <a:pt x="18" y="16"/>
                    </a:lnTo>
                    <a:lnTo>
                      <a:pt x="24" y="18"/>
                    </a:lnTo>
                    <a:lnTo>
                      <a:pt x="26" y="25"/>
                    </a:lnTo>
                    <a:lnTo>
                      <a:pt x="20" y="27"/>
                    </a:lnTo>
                    <a:lnTo>
                      <a:pt x="14" y="23"/>
                    </a:lnTo>
                    <a:lnTo>
                      <a:pt x="12" y="16"/>
                    </a:lnTo>
                    <a:lnTo>
                      <a:pt x="6" y="10"/>
                    </a:lnTo>
                    <a:lnTo>
                      <a:pt x="0" y="8"/>
                    </a:lnTo>
                    <a:lnTo>
                      <a:pt x="0" y="0"/>
                    </a:lnTo>
                    <a:close/>
                  </a:path>
                </a:pathLst>
              </a:custGeom>
              <a:grpFill/>
              <a:ln w="9525">
                <a:solidFill>
                  <a:schemeClr val="bg2"/>
                </a:solidFill>
                <a:round/>
                <a:headEnd/>
                <a:tailEnd/>
              </a:ln>
            </p:spPr>
            <p:txBody>
              <a:bodyPr/>
              <a:lstStyle/>
              <a:p>
                <a:pPr>
                  <a:defRPr/>
                </a:pPr>
                <a:endParaRPr lang="en-GB" dirty="0"/>
              </a:p>
            </p:txBody>
          </p:sp>
          <p:sp>
            <p:nvSpPr>
              <p:cNvPr id="1555" name="Freeform 704">
                <a:extLst>
                  <a:ext uri="{FF2B5EF4-FFF2-40B4-BE49-F238E27FC236}">
                    <a16:creationId xmlns:a16="http://schemas.microsoft.com/office/drawing/2014/main" id="{6CC6DC5B-965A-4592-852C-3EFFE27962EA}"/>
                  </a:ext>
                </a:extLst>
              </p:cNvPr>
              <p:cNvSpPr>
                <a:spLocks/>
              </p:cNvSpPr>
              <p:nvPr/>
            </p:nvSpPr>
            <p:spPr bwMode="auto">
              <a:xfrm>
                <a:off x="4289" y="2905"/>
                <a:ext cx="26" cy="27"/>
              </a:xfrm>
              <a:custGeom>
                <a:avLst/>
                <a:gdLst>
                  <a:gd name="T0" fmla="*/ 0 w 26"/>
                  <a:gd name="T1" fmla="*/ 0 h 27"/>
                  <a:gd name="T2" fmla="*/ 12 w 26"/>
                  <a:gd name="T3" fmla="*/ 0 h 27"/>
                  <a:gd name="T4" fmla="*/ 14 w 26"/>
                  <a:gd name="T5" fmla="*/ 10 h 27"/>
                  <a:gd name="T6" fmla="*/ 18 w 26"/>
                  <a:gd name="T7" fmla="*/ 16 h 27"/>
                  <a:gd name="T8" fmla="*/ 24 w 26"/>
                  <a:gd name="T9" fmla="*/ 18 h 27"/>
                  <a:gd name="T10" fmla="*/ 26 w 26"/>
                  <a:gd name="T11" fmla="*/ 25 h 27"/>
                  <a:gd name="T12" fmla="*/ 20 w 26"/>
                  <a:gd name="T13" fmla="*/ 27 h 27"/>
                  <a:gd name="T14" fmla="*/ 14 w 26"/>
                  <a:gd name="T15" fmla="*/ 23 h 27"/>
                  <a:gd name="T16" fmla="*/ 12 w 26"/>
                  <a:gd name="T17" fmla="*/ 16 h 27"/>
                  <a:gd name="T18" fmla="*/ 6 w 26"/>
                  <a:gd name="T19" fmla="*/ 10 h 27"/>
                  <a:gd name="T20" fmla="*/ 0 w 26"/>
                  <a:gd name="T21" fmla="*/ 8 h 27"/>
                  <a:gd name="T22" fmla="*/ 0 w 26"/>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7">
                    <a:moveTo>
                      <a:pt x="0" y="0"/>
                    </a:moveTo>
                    <a:lnTo>
                      <a:pt x="12" y="0"/>
                    </a:lnTo>
                    <a:lnTo>
                      <a:pt x="14" y="10"/>
                    </a:lnTo>
                    <a:lnTo>
                      <a:pt x="18" y="16"/>
                    </a:lnTo>
                    <a:lnTo>
                      <a:pt x="24" y="18"/>
                    </a:lnTo>
                    <a:lnTo>
                      <a:pt x="26" y="25"/>
                    </a:lnTo>
                    <a:lnTo>
                      <a:pt x="20" y="27"/>
                    </a:lnTo>
                    <a:lnTo>
                      <a:pt x="14" y="23"/>
                    </a:lnTo>
                    <a:lnTo>
                      <a:pt x="12" y="16"/>
                    </a:lnTo>
                    <a:lnTo>
                      <a:pt x="6" y="10"/>
                    </a:lnTo>
                    <a:lnTo>
                      <a:pt x="0" y="8"/>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26" name="Indonesien">
              <a:extLst>
                <a:ext uri="{FF2B5EF4-FFF2-40B4-BE49-F238E27FC236}">
                  <a16:creationId xmlns:a16="http://schemas.microsoft.com/office/drawing/2014/main" id="{95178862-8568-4E98-8645-F9F3676564E0}"/>
                </a:ext>
              </a:extLst>
            </p:cNvPr>
            <p:cNvGrpSpPr>
              <a:grpSpLocks/>
            </p:cNvGrpSpPr>
            <p:nvPr/>
          </p:nvGrpSpPr>
          <p:grpSpPr bwMode="auto">
            <a:xfrm>
              <a:off x="6800850" y="4354513"/>
              <a:ext cx="246063" cy="68262"/>
              <a:chOff x="4293" y="2975"/>
              <a:chExt cx="155" cy="43"/>
            </a:xfrm>
            <a:grpFill/>
          </p:grpSpPr>
          <p:sp>
            <p:nvSpPr>
              <p:cNvPr id="1552" name="Freeform 706">
                <a:extLst>
                  <a:ext uri="{FF2B5EF4-FFF2-40B4-BE49-F238E27FC236}">
                    <a16:creationId xmlns:a16="http://schemas.microsoft.com/office/drawing/2014/main" id="{349F2825-A68C-475A-95A7-A15420A6CA2C}"/>
                  </a:ext>
                </a:extLst>
              </p:cNvPr>
              <p:cNvSpPr>
                <a:spLocks/>
              </p:cNvSpPr>
              <p:nvPr/>
            </p:nvSpPr>
            <p:spPr bwMode="auto">
              <a:xfrm>
                <a:off x="4293" y="2975"/>
                <a:ext cx="155" cy="43"/>
              </a:xfrm>
              <a:custGeom>
                <a:avLst/>
                <a:gdLst>
                  <a:gd name="T0" fmla="*/ 8 w 155"/>
                  <a:gd name="T1" fmla="*/ 2 h 43"/>
                  <a:gd name="T2" fmla="*/ 28 w 155"/>
                  <a:gd name="T3" fmla="*/ 0 h 43"/>
                  <a:gd name="T4" fmla="*/ 45 w 155"/>
                  <a:gd name="T5" fmla="*/ 9 h 43"/>
                  <a:gd name="T6" fmla="*/ 55 w 155"/>
                  <a:gd name="T7" fmla="*/ 14 h 43"/>
                  <a:gd name="T8" fmla="*/ 73 w 155"/>
                  <a:gd name="T9" fmla="*/ 14 h 43"/>
                  <a:gd name="T10" fmla="*/ 82 w 155"/>
                  <a:gd name="T11" fmla="*/ 9 h 43"/>
                  <a:gd name="T12" fmla="*/ 98 w 155"/>
                  <a:gd name="T13" fmla="*/ 9 h 43"/>
                  <a:gd name="T14" fmla="*/ 110 w 155"/>
                  <a:gd name="T15" fmla="*/ 17 h 43"/>
                  <a:gd name="T16" fmla="*/ 112 w 155"/>
                  <a:gd name="T17" fmla="*/ 23 h 43"/>
                  <a:gd name="T18" fmla="*/ 131 w 155"/>
                  <a:gd name="T19" fmla="*/ 25 h 43"/>
                  <a:gd name="T20" fmla="*/ 139 w 155"/>
                  <a:gd name="T21" fmla="*/ 25 h 43"/>
                  <a:gd name="T22" fmla="*/ 141 w 155"/>
                  <a:gd name="T23" fmla="*/ 31 h 43"/>
                  <a:gd name="T24" fmla="*/ 151 w 155"/>
                  <a:gd name="T25" fmla="*/ 35 h 43"/>
                  <a:gd name="T26" fmla="*/ 155 w 155"/>
                  <a:gd name="T27" fmla="*/ 41 h 43"/>
                  <a:gd name="T28" fmla="*/ 141 w 155"/>
                  <a:gd name="T29" fmla="*/ 43 h 43"/>
                  <a:gd name="T30" fmla="*/ 123 w 155"/>
                  <a:gd name="T31" fmla="*/ 39 h 43"/>
                  <a:gd name="T32" fmla="*/ 114 w 155"/>
                  <a:gd name="T33" fmla="*/ 37 h 43"/>
                  <a:gd name="T34" fmla="*/ 106 w 155"/>
                  <a:gd name="T35" fmla="*/ 37 h 43"/>
                  <a:gd name="T36" fmla="*/ 77 w 155"/>
                  <a:gd name="T37" fmla="*/ 35 h 43"/>
                  <a:gd name="T38" fmla="*/ 67 w 155"/>
                  <a:gd name="T39" fmla="*/ 27 h 43"/>
                  <a:gd name="T40" fmla="*/ 35 w 155"/>
                  <a:gd name="T41" fmla="*/ 27 h 43"/>
                  <a:gd name="T42" fmla="*/ 26 w 155"/>
                  <a:gd name="T43" fmla="*/ 23 h 43"/>
                  <a:gd name="T44" fmla="*/ 14 w 155"/>
                  <a:gd name="T45" fmla="*/ 19 h 43"/>
                  <a:gd name="T46" fmla="*/ 10 w 155"/>
                  <a:gd name="T47" fmla="*/ 15 h 43"/>
                  <a:gd name="T48" fmla="*/ 0 w 155"/>
                  <a:gd name="T49" fmla="*/ 9 h 43"/>
                  <a:gd name="T50" fmla="*/ 8 w 155"/>
                  <a:gd name="T51" fmla="*/ 2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5" h="43">
                    <a:moveTo>
                      <a:pt x="8" y="2"/>
                    </a:moveTo>
                    <a:lnTo>
                      <a:pt x="28" y="0"/>
                    </a:lnTo>
                    <a:lnTo>
                      <a:pt x="45" y="9"/>
                    </a:lnTo>
                    <a:lnTo>
                      <a:pt x="55" y="14"/>
                    </a:lnTo>
                    <a:lnTo>
                      <a:pt x="73" y="14"/>
                    </a:lnTo>
                    <a:lnTo>
                      <a:pt x="82" y="9"/>
                    </a:lnTo>
                    <a:lnTo>
                      <a:pt x="98" y="9"/>
                    </a:lnTo>
                    <a:lnTo>
                      <a:pt x="110" y="17"/>
                    </a:lnTo>
                    <a:lnTo>
                      <a:pt x="112" y="23"/>
                    </a:lnTo>
                    <a:lnTo>
                      <a:pt x="131" y="25"/>
                    </a:lnTo>
                    <a:lnTo>
                      <a:pt x="139" y="25"/>
                    </a:lnTo>
                    <a:lnTo>
                      <a:pt x="141" y="31"/>
                    </a:lnTo>
                    <a:lnTo>
                      <a:pt x="151" y="35"/>
                    </a:lnTo>
                    <a:lnTo>
                      <a:pt x="155" y="41"/>
                    </a:lnTo>
                    <a:lnTo>
                      <a:pt x="141" y="43"/>
                    </a:lnTo>
                    <a:lnTo>
                      <a:pt x="123" y="39"/>
                    </a:lnTo>
                    <a:lnTo>
                      <a:pt x="114" y="37"/>
                    </a:lnTo>
                    <a:lnTo>
                      <a:pt x="106" y="37"/>
                    </a:lnTo>
                    <a:lnTo>
                      <a:pt x="77" y="35"/>
                    </a:lnTo>
                    <a:lnTo>
                      <a:pt x="67" y="27"/>
                    </a:lnTo>
                    <a:lnTo>
                      <a:pt x="35" y="27"/>
                    </a:lnTo>
                    <a:lnTo>
                      <a:pt x="26" y="23"/>
                    </a:lnTo>
                    <a:lnTo>
                      <a:pt x="14" y="19"/>
                    </a:lnTo>
                    <a:lnTo>
                      <a:pt x="10" y="15"/>
                    </a:lnTo>
                    <a:lnTo>
                      <a:pt x="0" y="9"/>
                    </a:lnTo>
                    <a:lnTo>
                      <a:pt x="8" y="2"/>
                    </a:lnTo>
                    <a:close/>
                  </a:path>
                </a:pathLst>
              </a:custGeom>
              <a:grpFill/>
              <a:ln w="9525">
                <a:solidFill>
                  <a:schemeClr val="bg2"/>
                </a:solidFill>
                <a:round/>
                <a:headEnd/>
                <a:tailEnd/>
              </a:ln>
            </p:spPr>
            <p:txBody>
              <a:bodyPr/>
              <a:lstStyle/>
              <a:p>
                <a:pPr>
                  <a:defRPr/>
                </a:pPr>
                <a:endParaRPr lang="en-GB" dirty="0"/>
              </a:p>
            </p:txBody>
          </p:sp>
          <p:sp>
            <p:nvSpPr>
              <p:cNvPr id="1553" name="Freeform 707">
                <a:extLst>
                  <a:ext uri="{FF2B5EF4-FFF2-40B4-BE49-F238E27FC236}">
                    <a16:creationId xmlns:a16="http://schemas.microsoft.com/office/drawing/2014/main" id="{021E8305-1291-40F8-8D2D-B3AF15AB8992}"/>
                  </a:ext>
                </a:extLst>
              </p:cNvPr>
              <p:cNvSpPr>
                <a:spLocks/>
              </p:cNvSpPr>
              <p:nvPr/>
            </p:nvSpPr>
            <p:spPr bwMode="auto">
              <a:xfrm>
                <a:off x="4293" y="2975"/>
                <a:ext cx="155" cy="43"/>
              </a:xfrm>
              <a:custGeom>
                <a:avLst/>
                <a:gdLst>
                  <a:gd name="T0" fmla="*/ 8 w 155"/>
                  <a:gd name="T1" fmla="*/ 2 h 43"/>
                  <a:gd name="T2" fmla="*/ 28 w 155"/>
                  <a:gd name="T3" fmla="*/ 0 h 43"/>
                  <a:gd name="T4" fmla="*/ 45 w 155"/>
                  <a:gd name="T5" fmla="*/ 9 h 43"/>
                  <a:gd name="T6" fmla="*/ 55 w 155"/>
                  <a:gd name="T7" fmla="*/ 14 h 43"/>
                  <a:gd name="T8" fmla="*/ 73 w 155"/>
                  <a:gd name="T9" fmla="*/ 14 h 43"/>
                  <a:gd name="T10" fmla="*/ 82 w 155"/>
                  <a:gd name="T11" fmla="*/ 9 h 43"/>
                  <a:gd name="T12" fmla="*/ 98 w 155"/>
                  <a:gd name="T13" fmla="*/ 9 h 43"/>
                  <a:gd name="T14" fmla="*/ 110 w 155"/>
                  <a:gd name="T15" fmla="*/ 17 h 43"/>
                  <a:gd name="T16" fmla="*/ 112 w 155"/>
                  <a:gd name="T17" fmla="*/ 23 h 43"/>
                  <a:gd name="T18" fmla="*/ 131 w 155"/>
                  <a:gd name="T19" fmla="*/ 25 h 43"/>
                  <a:gd name="T20" fmla="*/ 139 w 155"/>
                  <a:gd name="T21" fmla="*/ 25 h 43"/>
                  <a:gd name="T22" fmla="*/ 141 w 155"/>
                  <a:gd name="T23" fmla="*/ 31 h 43"/>
                  <a:gd name="T24" fmla="*/ 151 w 155"/>
                  <a:gd name="T25" fmla="*/ 35 h 43"/>
                  <a:gd name="T26" fmla="*/ 155 w 155"/>
                  <a:gd name="T27" fmla="*/ 41 h 43"/>
                  <a:gd name="T28" fmla="*/ 141 w 155"/>
                  <a:gd name="T29" fmla="*/ 43 h 43"/>
                  <a:gd name="T30" fmla="*/ 123 w 155"/>
                  <a:gd name="T31" fmla="*/ 39 h 43"/>
                  <a:gd name="T32" fmla="*/ 114 w 155"/>
                  <a:gd name="T33" fmla="*/ 37 h 43"/>
                  <a:gd name="T34" fmla="*/ 106 w 155"/>
                  <a:gd name="T35" fmla="*/ 37 h 43"/>
                  <a:gd name="T36" fmla="*/ 77 w 155"/>
                  <a:gd name="T37" fmla="*/ 35 h 43"/>
                  <a:gd name="T38" fmla="*/ 67 w 155"/>
                  <a:gd name="T39" fmla="*/ 27 h 43"/>
                  <a:gd name="T40" fmla="*/ 35 w 155"/>
                  <a:gd name="T41" fmla="*/ 27 h 43"/>
                  <a:gd name="T42" fmla="*/ 26 w 155"/>
                  <a:gd name="T43" fmla="*/ 23 h 43"/>
                  <a:gd name="T44" fmla="*/ 14 w 155"/>
                  <a:gd name="T45" fmla="*/ 19 h 43"/>
                  <a:gd name="T46" fmla="*/ 10 w 155"/>
                  <a:gd name="T47" fmla="*/ 15 h 43"/>
                  <a:gd name="T48" fmla="*/ 0 w 155"/>
                  <a:gd name="T49" fmla="*/ 9 h 43"/>
                  <a:gd name="T50" fmla="*/ 8 w 155"/>
                  <a:gd name="T51" fmla="*/ 2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5" h="43">
                    <a:moveTo>
                      <a:pt x="8" y="2"/>
                    </a:moveTo>
                    <a:lnTo>
                      <a:pt x="28" y="0"/>
                    </a:lnTo>
                    <a:lnTo>
                      <a:pt x="45" y="9"/>
                    </a:lnTo>
                    <a:lnTo>
                      <a:pt x="55" y="14"/>
                    </a:lnTo>
                    <a:lnTo>
                      <a:pt x="73" y="14"/>
                    </a:lnTo>
                    <a:lnTo>
                      <a:pt x="82" y="9"/>
                    </a:lnTo>
                    <a:lnTo>
                      <a:pt x="98" y="9"/>
                    </a:lnTo>
                    <a:lnTo>
                      <a:pt x="110" y="17"/>
                    </a:lnTo>
                    <a:lnTo>
                      <a:pt x="112" y="23"/>
                    </a:lnTo>
                    <a:lnTo>
                      <a:pt x="131" y="25"/>
                    </a:lnTo>
                    <a:lnTo>
                      <a:pt x="139" y="25"/>
                    </a:lnTo>
                    <a:lnTo>
                      <a:pt x="141" y="31"/>
                    </a:lnTo>
                    <a:lnTo>
                      <a:pt x="151" y="35"/>
                    </a:lnTo>
                    <a:lnTo>
                      <a:pt x="155" y="41"/>
                    </a:lnTo>
                    <a:lnTo>
                      <a:pt x="141" y="43"/>
                    </a:lnTo>
                    <a:lnTo>
                      <a:pt x="123" y="39"/>
                    </a:lnTo>
                    <a:lnTo>
                      <a:pt x="114" y="37"/>
                    </a:lnTo>
                    <a:lnTo>
                      <a:pt x="106" y="37"/>
                    </a:lnTo>
                    <a:lnTo>
                      <a:pt x="77" y="35"/>
                    </a:lnTo>
                    <a:lnTo>
                      <a:pt x="67" y="27"/>
                    </a:lnTo>
                    <a:lnTo>
                      <a:pt x="35" y="27"/>
                    </a:lnTo>
                    <a:lnTo>
                      <a:pt x="26" y="23"/>
                    </a:lnTo>
                    <a:lnTo>
                      <a:pt x="14" y="19"/>
                    </a:lnTo>
                    <a:lnTo>
                      <a:pt x="10" y="15"/>
                    </a:lnTo>
                    <a:lnTo>
                      <a:pt x="0" y="9"/>
                    </a:lnTo>
                    <a:lnTo>
                      <a:pt x="8"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27" name="Indonesien">
              <a:extLst>
                <a:ext uri="{FF2B5EF4-FFF2-40B4-BE49-F238E27FC236}">
                  <a16:creationId xmlns:a16="http://schemas.microsoft.com/office/drawing/2014/main" id="{1792593A-2398-4312-83AB-FE6E0E48D0FE}"/>
                </a:ext>
              </a:extLst>
            </p:cNvPr>
            <p:cNvGrpSpPr>
              <a:grpSpLocks/>
            </p:cNvGrpSpPr>
            <p:nvPr/>
          </p:nvGrpSpPr>
          <p:grpSpPr bwMode="auto">
            <a:xfrm>
              <a:off x="7132638" y="4433888"/>
              <a:ext cx="47625" cy="25400"/>
              <a:chOff x="4502" y="3025"/>
              <a:chExt cx="30" cy="16"/>
            </a:xfrm>
            <a:grpFill/>
          </p:grpSpPr>
          <p:sp>
            <p:nvSpPr>
              <p:cNvPr id="1550" name="Freeform 712">
                <a:extLst>
                  <a:ext uri="{FF2B5EF4-FFF2-40B4-BE49-F238E27FC236}">
                    <a16:creationId xmlns:a16="http://schemas.microsoft.com/office/drawing/2014/main" id="{4F6119CD-646C-41C4-A997-C9A1875C787F}"/>
                  </a:ext>
                </a:extLst>
              </p:cNvPr>
              <p:cNvSpPr>
                <a:spLocks/>
              </p:cNvSpPr>
              <p:nvPr/>
            </p:nvSpPr>
            <p:spPr bwMode="auto">
              <a:xfrm>
                <a:off x="4502" y="3025"/>
                <a:ext cx="30" cy="16"/>
              </a:xfrm>
              <a:custGeom>
                <a:avLst/>
                <a:gdLst>
                  <a:gd name="T0" fmla="*/ 2 w 30"/>
                  <a:gd name="T1" fmla="*/ 0 h 16"/>
                  <a:gd name="T2" fmla="*/ 14 w 30"/>
                  <a:gd name="T3" fmla="*/ 0 h 16"/>
                  <a:gd name="T4" fmla="*/ 24 w 30"/>
                  <a:gd name="T5" fmla="*/ 6 h 16"/>
                  <a:gd name="T6" fmla="*/ 30 w 30"/>
                  <a:gd name="T7" fmla="*/ 12 h 16"/>
                  <a:gd name="T8" fmla="*/ 26 w 30"/>
                  <a:gd name="T9" fmla="*/ 16 h 16"/>
                  <a:gd name="T10" fmla="*/ 14 w 30"/>
                  <a:gd name="T11" fmla="*/ 14 h 16"/>
                  <a:gd name="T12" fmla="*/ 4 w 30"/>
                  <a:gd name="T13" fmla="*/ 8 h 16"/>
                  <a:gd name="T14" fmla="*/ 0 w 30"/>
                  <a:gd name="T15" fmla="*/ 4 h 16"/>
                  <a:gd name="T16" fmla="*/ 2 w 3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grpFill/>
              <a:ln w="9525">
                <a:solidFill>
                  <a:schemeClr val="bg2"/>
                </a:solidFill>
                <a:round/>
                <a:headEnd/>
                <a:tailEnd/>
              </a:ln>
            </p:spPr>
            <p:txBody>
              <a:bodyPr/>
              <a:lstStyle/>
              <a:p>
                <a:pPr>
                  <a:defRPr/>
                </a:pPr>
                <a:endParaRPr lang="en-GB" dirty="0"/>
              </a:p>
            </p:txBody>
          </p:sp>
          <p:sp>
            <p:nvSpPr>
              <p:cNvPr id="1551" name="Freeform 713">
                <a:extLst>
                  <a:ext uri="{FF2B5EF4-FFF2-40B4-BE49-F238E27FC236}">
                    <a16:creationId xmlns:a16="http://schemas.microsoft.com/office/drawing/2014/main" id="{9EBA06BF-9CAC-4B07-86BE-91B473A4B0B9}"/>
                  </a:ext>
                </a:extLst>
              </p:cNvPr>
              <p:cNvSpPr>
                <a:spLocks/>
              </p:cNvSpPr>
              <p:nvPr/>
            </p:nvSpPr>
            <p:spPr bwMode="auto">
              <a:xfrm>
                <a:off x="4502" y="3025"/>
                <a:ext cx="30" cy="16"/>
              </a:xfrm>
              <a:custGeom>
                <a:avLst/>
                <a:gdLst>
                  <a:gd name="T0" fmla="*/ 2 w 30"/>
                  <a:gd name="T1" fmla="*/ 0 h 16"/>
                  <a:gd name="T2" fmla="*/ 14 w 30"/>
                  <a:gd name="T3" fmla="*/ 0 h 16"/>
                  <a:gd name="T4" fmla="*/ 24 w 30"/>
                  <a:gd name="T5" fmla="*/ 6 h 16"/>
                  <a:gd name="T6" fmla="*/ 30 w 30"/>
                  <a:gd name="T7" fmla="*/ 12 h 16"/>
                  <a:gd name="T8" fmla="*/ 26 w 30"/>
                  <a:gd name="T9" fmla="*/ 16 h 16"/>
                  <a:gd name="T10" fmla="*/ 14 w 30"/>
                  <a:gd name="T11" fmla="*/ 14 h 16"/>
                  <a:gd name="T12" fmla="*/ 4 w 30"/>
                  <a:gd name="T13" fmla="*/ 8 h 16"/>
                  <a:gd name="T14" fmla="*/ 0 w 30"/>
                  <a:gd name="T15" fmla="*/ 4 h 16"/>
                  <a:gd name="T16" fmla="*/ 2 w 3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28" name="Indonesien">
              <a:extLst>
                <a:ext uri="{FF2B5EF4-FFF2-40B4-BE49-F238E27FC236}">
                  <a16:creationId xmlns:a16="http://schemas.microsoft.com/office/drawing/2014/main" id="{DBE6F5D1-1912-4CB3-BF51-DA8FEFDAA4E7}"/>
                </a:ext>
              </a:extLst>
            </p:cNvPr>
            <p:cNvGrpSpPr>
              <a:grpSpLocks/>
            </p:cNvGrpSpPr>
            <p:nvPr/>
          </p:nvGrpSpPr>
          <p:grpSpPr bwMode="auto">
            <a:xfrm>
              <a:off x="7154863" y="4406900"/>
              <a:ext cx="58737" cy="15875"/>
              <a:chOff x="4516" y="3008"/>
              <a:chExt cx="37" cy="10"/>
            </a:xfrm>
            <a:grpFill/>
          </p:grpSpPr>
          <p:sp>
            <p:nvSpPr>
              <p:cNvPr id="1548" name="Freeform 715">
                <a:extLst>
                  <a:ext uri="{FF2B5EF4-FFF2-40B4-BE49-F238E27FC236}">
                    <a16:creationId xmlns:a16="http://schemas.microsoft.com/office/drawing/2014/main" id="{F98783F5-8B04-4CA1-8A27-7F9D3F2E4207}"/>
                  </a:ext>
                </a:extLst>
              </p:cNvPr>
              <p:cNvSpPr>
                <a:spLocks/>
              </p:cNvSpPr>
              <p:nvPr/>
            </p:nvSpPr>
            <p:spPr bwMode="auto">
              <a:xfrm>
                <a:off x="4516" y="3008"/>
                <a:ext cx="37" cy="10"/>
              </a:xfrm>
              <a:custGeom>
                <a:avLst/>
                <a:gdLst>
                  <a:gd name="T0" fmla="*/ 0 w 37"/>
                  <a:gd name="T1" fmla="*/ 10 h 10"/>
                  <a:gd name="T2" fmla="*/ 18 w 37"/>
                  <a:gd name="T3" fmla="*/ 10 h 10"/>
                  <a:gd name="T4" fmla="*/ 37 w 37"/>
                  <a:gd name="T5" fmla="*/ 10 h 10"/>
                  <a:gd name="T6" fmla="*/ 37 w 37"/>
                  <a:gd name="T7" fmla="*/ 4 h 10"/>
                  <a:gd name="T8" fmla="*/ 23 w 37"/>
                  <a:gd name="T9" fmla="*/ 4 h 10"/>
                  <a:gd name="T10" fmla="*/ 18 w 37"/>
                  <a:gd name="T11" fmla="*/ 2 h 10"/>
                  <a:gd name="T12" fmla="*/ 8 w 37"/>
                  <a:gd name="T13" fmla="*/ 0 h 10"/>
                  <a:gd name="T14" fmla="*/ 4 w 37"/>
                  <a:gd name="T15" fmla="*/ 2 h 10"/>
                  <a:gd name="T16" fmla="*/ 0 w 37"/>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10">
                    <a:moveTo>
                      <a:pt x="0" y="10"/>
                    </a:moveTo>
                    <a:lnTo>
                      <a:pt x="18" y="10"/>
                    </a:lnTo>
                    <a:lnTo>
                      <a:pt x="37" y="10"/>
                    </a:lnTo>
                    <a:lnTo>
                      <a:pt x="37" y="4"/>
                    </a:lnTo>
                    <a:lnTo>
                      <a:pt x="23" y="4"/>
                    </a:lnTo>
                    <a:lnTo>
                      <a:pt x="18" y="2"/>
                    </a:lnTo>
                    <a:lnTo>
                      <a:pt x="8" y="0"/>
                    </a:lnTo>
                    <a:lnTo>
                      <a:pt x="4" y="2"/>
                    </a:lnTo>
                    <a:lnTo>
                      <a:pt x="0" y="10"/>
                    </a:lnTo>
                    <a:close/>
                  </a:path>
                </a:pathLst>
              </a:custGeom>
              <a:grpFill/>
              <a:ln w="9525">
                <a:solidFill>
                  <a:schemeClr val="bg2"/>
                </a:solidFill>
                <a:round/>
                <a:headEnd/>
                <a:tailEnd/>
              </a:ln>
            </p:spPr>
            <p:txBody>
              <a:bodyPr/>
              <a:lstStyle/>
              <a:p>
                <a:pPr>
                  <a:defRPr/>
                </a:pPr>
                <a:endParaRPr lang="en-GB" dirty="0"/>
              </a:p>
            </p:txBody>
          </p:sp>
          <p:sp>
            <p:nvSpPr>
              <p:cNvPr id="1549" name="Freeform 716">
                <a:extLst>
                  <a:ext uri="{FF2B5EF4-FFF2-40B4-BE49-F238E27FC236}">
                    <a16:creationId xmlns:a16="http://schemas.microsoft.com/office/drawing/2014/main" id="{66D3BFAB-84FA-4C7D-9693-C0D326DE6E8F}"/>
                  </a:ext>
                </a:extLst>
              </p:cNvPr>
              <p:cNvSpPr>
                <a:spLocks/>
              </p:cNvSpPr>
              <p:nvPr/>
            </p:nvSpPr>
            <p:spPr bwMode="auto">
              <a:xfrm>
                <a:off x="4516" y="3008"/>
                <a:ext cx="37" cy="10"/>
              </a:xfrm>
              <a:custGeom>
                <a:avLst/>
                <a:gdLst>
                  <a:gd name="T0" fmla="*/ 0 w 37"/>
                  <a:gd name="T1" fmla="*/ 10 h 10"/>
                  <a:gd name="T2" fmla="*/ 18 w 37"/>
                  <a:gd name="T3" fmla="*/ 10 h 10"/>
                  <a:gd name="T4" fmla="*/ 37 w 37"/>
                  <a:gd name="T5" fmla="*/ 10 h 10"/>
                  <a:gd name="T6" fmla="*/ 37 w 37"/>
                  <a:gd name="T7" fmla="*/ 4 h 10"/>
                  <a:gd name="T8" fmla="*/ 23 w 37"/>
                  <a:gd name="T9" fmla="*/ 4 h 10"/>
                  <a:gd name="T10" fmla="*/ 18 w 37"/>
                  <a:gd name="T11" fmla="*/ 2 h 10"/>
                  <a:gd name="T12" fmla="*/ 8 w 37"/>
                  <a:gd name="T13" fmla="*/ 0 h 10"/>
                  <a:gd name="T14" fmla="*/ 4 w 37"/>
                  <a:gd name="T15" fmla="*/ 2 h 10"/>
                  <a:gd name="T16" fmla="*/ 0 w 37"/>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10">
                    <a:moveTo>
                      <a:pt x="0" y="10"/>
                    </a:moveTo>
                    <a:lnTo>
                      <a:pt x="18" y="10"/>
                    </a:lnTo>
                    <a:lnTo>
                      <a:pt x="37" y="10"/>
                    </a:lnTo>
                    <a:lnTo>
                      <a:pt x="37" y="4"/>
                    </a:lnTo>
                    <a:lnTo>
                      <a:pt x="23" y="4"/>
                    </a:lnTo>
                    <a:lnTo>
                      <a:pt x="18" y="2"/>
                    </a:lnTo>
                    <a:lnTo>
                      <a:pt x="8" y="0"/>
                    </a:lnTo>
                    <a:lnTo>
                      <a:pt x="4" y="2"/>
                    </a:lnTo>
                    <a:lnTo>
                      <a:pt x="0" y="1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29" name="Indonesien">
              <a:extLst>
                <a:ext uri="{FF2B5EF4-FFF2-40B4-BE49-F238E27FC236}">
                  <a16:creationId xmlns:a16="http://schemas.microsoft.com/office/drawing/2014/main" id="{D435147C-D6FC-41FE-94F8-CE7C8161D30E}"/>
                </a:ext>
              </a:extLst>
            </p:cNvPr>
            <p:cNvGrpSpPr>
              <a:grpSpLocks/>
            </p:cNvGrpSpPr>
            <p:nvPr/>
          </p:nvGrpSpPr>
          <p:grpSpPr bwMode="auto">
            <a:xfrm>
              <a:off x="7108825" y="4406900"/>
              <a:ext cx="30163" cy="15875"/>
              <a:chOff x="4487" y="3008"/>
              <a:chExt cx="19" cy="10"/>
            </a:xfrm>
            <a:grpFill/>
          </p:grpSpPr>
          <p:sp>
            <p:nvSpPr>
              <p:cNvPr id="1546" name="Freeform 718">
                <a:extLst>
                  <a:ext uri="{FF2B5EF4-FFF2-40B4-BE49-F238E27FC236}">
                    <a16:creationId xmlns:a16="http://schemas.microsoft.com/office/drawing/2014/main" id="{E634E781-A570-4764-B48A-62D26150395B}"/>
                  </a:ext>
                </a:extLst>
              </p:cNvPr>
              <p:cNvSpPr>
                <a:spLocks/>
              </p:cNvSpPr>
              <p:nvPr/>
            </p:nvSpPr>
            <p:spPr bwMode="auto">
              <a:xfrm>
                <a:off x="4487" y="3008"/>
                <a:ext cx="19" cy="10"/>
              </a:xfrm>
              <a:custGeom>
                <a:avLst/>
                <a:gdLst>
                  <a:gd name="T0" fmla="*/ 0 w 19"/>
                  <a:gd name="T1" fmla="*/ 2 h 10"/>
                  <a:gd name="T2" fmla="*/ 0 w 19"/>
                  <a:gd name="T3" fmla="*/ 10 h 10"/>
                  <a:gd name="T4" fmla="*/ 19 w 19"/>
                  <a:gd name="T5" fmla="*/ 10 h 10"/>
                  <a:gd name="T6" fmla="*/ 17 w 19"/>
                  <a:gd name="T7" fmla="*/ 2 h 10"/>
                  <a:gd name="T8" fmla="*/ 8 w 19"/>
                  <a:gd name="T9" fmla="*/ 0 h 10"/>
                  <a:gd name="T10" fmla="*/ 0 w 19"/>
                  <a:gd name="T11" fmla="*/ 2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0">
                    <a:moveTo>
                      <a:pt x="0" y="2"/>
                    </a:moveTo>
                    <a:lnTo>
                      <a:pt x="0" y="10"/>
                    </a:lnTo>
                    <a:lnTo>
                      <a:pt x="19" y="10"/>
                    </a:lnTo>
                    <a:lnTo>
                      <a:pt x="17" y="2"/>
                    </a:lnTo>
                    <a:lnTo>
                      <a:pt x="8" y="0"/>
                    </a:lnTo>
                    <a:lnTo>
                      <a:pt x="0" y="2"/>
                    </a:lnTo>
                    <a:close/>
                  </a:path>
                </a:pathLst>
              </a:custGeom>
              <a:grpFill/>
              <a:ln w="9525">
                <a:solidFill>
                  <a:schemeClr val="bg2"/>
                </a:solidFill>
                <a:round/>
                <a:headEnd/>
                <a:tailEnd/>
              </a:ln>
            </p:spPr>
            <p:txBody>
              <a:bodyPr/>
              <a:lstStyle/>
              <a:p>
                <a:pPr>
                  <a:defRPr/>
                </a:pPr>
                <a:endParaRPr lang="en-GB" dirty="0"/>
              </a:p>
            </p:txBody>
          </p:sp>
          <p:sp>
            <p:nvSpPr>
              <p:cNvPr id="1547" name="Freeform 719">
                <a:extLst>
                  <a:ext uri="{FF2B5EF4-FFF2-40B4-BE49-F238E27FC236}">
                    <a16:creationId xmlns:a16="http://schemas.microsoft.com/office/drawing/2014/main" id="{0A9162E7-0530-456C-91B0-BB356B6E691A}"/>
                  </a:ext>
                </a:extLst>
              </p:cNvPr>
              <p:cNvSpPr>
                <a:spLocks/>
              </p:cNvSpPr>
              <p:nvPr/>
            </p:nvSpPr>
            <p:spPr bwMode="auto">
              <a:xfrm>
                <a:off x="4487" y="3008"/>
                <a:ext cx="19" cy="10"/>
              </a:xfrm>
              <a:custGeom>
                <a:avLst/>
                <a:gdLst>
                  <a:gd name="T0" fmla="*/ 0 w 19"/>
                  <a:gd name="T1" fmla="*/ 2 h 10"/>
                  <a:gd name="T2" fmla="*/ 0 w 19"/>
                  <a:gd name="T3" fmla="*/ 10 h 10"/>
                  <a:gd name="T4" fmla="*/ 19 w 19"/>
                  <a:gd name="T5" fmla="*/ 10 h 10"/>
                  <a:gd name="T6" fmla="*/ 17 w 19"/>
                  <a:gd name="T7" fmla="*/ 2 h 10"/>
                  <a:gd name="T8" fmla="*/ 8 w 19"/>
                  <a:gd name="T9" fmla="*/ 0 h 10"/>
                  <a:gd name="T10" fmla="*/ 0 w 19"/>
                  <a:gd name="T11" fmla="*/ 2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0">
                    <a:moveTo>
                      <a:pt x="0" y="2"/>
                    </a:moveTo>
                    <a:lnTo>
                      <a:pt x="0" y="10"/>
                    </a:lnTo>
                    <a:lnTo>
                      <a:pt x="19" y="10"/>
                    </a:lnTo>
                    <a:lnTo>
                      <a:pt x="17" y="2"/>
                    </a:lnTo>
                    <a:lnTo>
                      <a:pt x="8" y="0"/>
                    </a:lnTo>
                    <a:lnTo>
                      <a:pt x="0"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30" name="Indonesien">
              <a:extLst>
                <a:ext uri="{FF2B5EF4-FFF2-40B4-BE49-F238E27FC236}">
                  <a16:creationId xmlns:a16="http://schemas.microsoft.com/office/drawing/2014/main" id="{EC4181F8-23BD-4489-878C-7B3F995F5C92}"/>
                </a:ext>
              </a:extLst>
            </p:cNvPr>
            <p:cNvGrpSpPr>
              <a:grpSpLocks/>
            </p:cNvGrpSpPr>
            <p:nvPr/>
          </p:nvGrpSpPr>
          <p:grpSpPr bwMode="auto">
            <a:xfrm>
              <a:off x="7058025" y="4406900"/>
              <a:ext cx="41275" cy="26988"/>
              <a:chOff x="4455" y="3008"/>
              <a:chExt cx="26" cy="17"/>
            </a:xfrm>
            <a:grpFill/>
          </p:grpSpPr>
          <p:sp>
            <p:nvSpPr>
              <p:cNvPr id="1544" name="Freeform 721">
                <a:extLst>
                  <a:ext uri="{FF2B5EF4-FFF2-40B4-BE49-F238E27FC236}">
                    <a16:creationId xmlns:a16="http://schemas.microsoft.com/office/drawing/2014/main" id="{D2080C1A-4CCE-44E5-810C-FCCE65E67111}"/>
                  </a:ext>
                </a:extLst>
              </p:cNvPr>
              <p:cNvSpPr>
                <a:spLocks/>
              </p:cNvSpPr>
              <p:nvPr/>
            </p:nvSpPr>
            <p:spPr bwMode="auto">
              <a:xfrm>
                <a:off x="4455" y="3008"/>
                <a:ext cx="26" cy="17"/>
              </a:xfrm>
              <a:custGeom>
                <a:avLst/>
                <a:gdLst>
                  <a:gd name="T0" fmla="*/ 2 w 26"/>
                  <a:gd name="T1" fmla="*/ 0 h 17"/>
                  <a:gd name="T2" fmla="*/ 14 w 26"/>
                  <a:gd name="T3" fmla="*/ 2 h 17"/>
                  <a:gd name="T4" fmla="*/ 26 w 26"/>
                  <a:gd name="T5" fmla="*/ 4 h 17"/>
                  <a:gd name="T6" fmla="*/ 26 w 26"/>
                  <a:gd name="T7" fmla="*/ 10 h 17"/>
                  <a:gd name="T8" fmla="*/ 24 w 26"/>
                  <a:gd name="T9" fmla="*/ 17 h 17"/>
                  <a:gd name="T10" fmla="*/ 12 w 26"/>
                  <a:gd name="T11" fmla="*/ 13 h 17"/>
                  <a:gd name="T12" fmla="*/ 0 w 26"/>
                  <a:gd name="T13" fmla="*/ 10 h 17"/>
                  <a:gd name="T14" fmla="*/ 2 w 26"/>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7">
                    <a:moveTo>
                      <a:pt x="2" y="0"/>
                    </a:moveTo>
                    <a:lnTo>
                      <a:pt x="14" y="2"/>
                    </a:lnTo>
                    <a:lnTo>
                      <a:pt x="26" y="4"/>
                    </a:lnTo>
                    <a:lnTo>
                      <a:pt x="26" y="10"/>
                    </a:lnTo>
                    <a:lnTo>
                      <a:pt x="24" y="17"/>
                    </a:lnTo>
                    <a:lnTo>
                      <a:pt x="12" y="13"/>
                    </a:lnTo>
                    <a:lnTo>
                      <a:pt x="0" y="10"/>
                    </a:lnTo>
                    <a:lnTo>
                      <a:pt x="2" y="0"/>
                    </a:lnTo>
                    <a:close/>
                  </a:path>
                </a:pathLst>
              </a:custGeom>
              <a:grpFill/>
              <a:ln w="9525">
                <a:solidFill>
                  <a:schemeClr val="bg2"/>
                </a:solidFill>
                <a:round/>
                <a:headEnd/>
                <a:tailEnd/>
              </a:ln>
            </p:spPr>
            <p:txBody>
              <a:bodyPr/>
              <a:lstStyle/>
              <a:p>
                <a:pPr>
                  <a:defRPr/>
                </a:pPr>
                <a:endParaRPr lang="en-GB" dirty="0"/>
              </a:p>
            </p:txBody>
          </p:sp>
          <p:sp>
            <p:nvSpPr>
              <p:cNvPr id="1545" name="Freeform 722">
                <a:extLst>
                  <a:ext uri="{FF2B5EF4-FFF2-40B4-BE49-F238E27FC236}">
                    <a16:creationId xmlns:a16="http://schemas.microsoft.com/office/drawing/2014/main" id="{6CF4312F-20E0-4F78-9686-9796E4FC8EAE}"/>
                  </a:ext>
                </a:extLst>
              </p:cNvPr>
              <p:cNvSpPr>
                <a:spLocks/>
              </p:cNvSpPr>
              <p:nvPr/>
            </p:nvSpPr>
            <p:spPr bwMode="auto">
              <a:xfrm>
                <a:off x="4455" y="3008"/>
                <a:ext cx="26" cy="17"/>
              </a:xfrm>
              <a:custGeom>
                <a:avLst/>
                <a:gdLst>
                  <a:gd name="T0" fmla="*/ 2 w 26"/>
                  <a:gd name="T1" fmla="*/ 0 h 17"/>
                  <a:gd name="T2" fmla="*/ 14 w 26"/>
                  <a:gd name="T3" fmla="*/ 2 h 17"/>
                  <a:gd name="T4" fmla="*/ 26 w 26"/>
                  <a:gd name="T5" fmla="*/ 4 h 17"/>
                  <a:gd name="T6" fmla="*/ 26 w 26"/>
                  <a:gd name="T7" fmla="*/ 10 h 17"/>
                  <a:gd name="T8" fmla="*/ 24 w 26"/>
                  <a:gd name="T9" fmla="*/ 17 h 17"/>
                  <a:gd name="T10" fmla="*/ 12 w 26"/>
                  <a:gd name="T11" fmla="*/ 13 h 17"/>
                  <a:gd name="T12" fmla="*/ 0 w 26"/>
                  <a:gd name="T13" fmla="*/ 10 h 17"/>
                  <a:gd name="T14" fmla="*/ 2 w 26"/>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7">
                    <a:moveTo>
                      <a:pt x="2" y="0"/>
                    </a:moveTo>
                    <a:lnTo>
                      <a:pt x="14" y="2"/>
                    </a:lnTo>
                    <a:lnTo>
                      <a:pt x="26" y="4"/>
                    </a:lnTo>
                    <a:lnTo>
                      <a:pt x="26" y="10"/>
                    </a:lnTo>
                    <a:lnTo>
                      <a:pt x="24" y="17"/>
                    </a:lnTo>
                    <a:lnTo>
                      <a:pt x="12" y="13"/>
                    </a:lnTo>
                    <a:lnTo>
                      <a:pt x="0" y="10"/>
                    </a:lnTo>
                    <a:lnTo>
                      <a:pt x="2"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31" name="Indonesien">
              <a:extLst>
                <a:ext uri="{FF2B5EF4-FFF2-40B4-BE49-F238E27FC236}">
                  <a16:creationId xmlns:a16="http://schemas.microsoft.com/office/drawing/2014/main" id="{570DDB4F-924C-43AE-8356-0699D754F9A7}"/>
                </a:ext>
              </a:extLst>
            </p:cNvPr>
            <p:cNvGrpSpPr>
              <a:grpSpLocks/>
            </p:cNvGrpSpPr>
            <p:nvPr/>
          </p:nvGrpSpPr>
          <p:grpSpPr bwMode="auto">
            <a:xfrm>
              <a:off x="7129463" y="4162425"/>
              <a:ext cx="152400" cy="182563"/>
              <a:chOff x="4500" y="2854"/>
              <a:chExt cx="96" cy="115"/>
            </a:xfrm>
            <a:grpFill/>
          </p:grpSpPr>
          <p:sp>
            <p:nvSpPr>
              <p:cNvPr id="1542" name="Freeform 724">
                <a:extLst>
                  <a:ext uri="{FF2B5EF4-FFF2-40B4-BE49-F238E27FC236}">
                    <a16:creationId xmlns:a16="http://schemas.microsoft.com/office/drawing/2014/main" id="{57F49FF3-C52E-442E-97EE-A7A0B0E85259}"/>
                  </a:ext>
                </a:extLst>
              </p:cNvPr>
              <p:cNvSpPr>
                <a:spLocks/>
              </p:cNvSpPr>
              <p:nvPr/>
            </p:nvSpPr>
            <p:spPr bwMode="auto">
              <a:xfrm>
                <a:off x="4500" y="2854"/>
                <a:ext cx="96" cy="115"/>
              </a:xfrm>
              <a:custGeom>
                <a:avLst/>
                <a:gdLst>
                  <a:gd name="T0" fmla="*/ 12 w 96"/>
                  <a:gd name="T1" fmla="*/ 35 h 115"/>
                  <a:gd name="T2" fmla="*/ 12 w 96"/>
                  <a:gd name="T3" fmla="*/ 26 h 115"/>
                  <a:gd name="T4" fmla="*/ 20 w 96"/>
                  <a:gd name="T5" fmla="*/ 14 h 115"/>
                  <a:gd name="T6" fmla="*/ 32 w 96"/>
                  <a:gd name="T7" fmla="*/ 8 h 115"/>
                  <a:gd name="T8" fmla="*/ 47 w 96"/>
                  <a:gd name="T9" fmla="*/ 10 h 115"/>
                  <a:gd name="T10" fmla="*/ 57 w 96"/>
                  <a:gd name="T11" fmla="*/ 14 h 115"/>
                  <a:gd name="T12" fmla="*/ 72 w 96"/>
                  <a:gd name="T13" fmla="*/ 14 h 115"/>
                  <a:gd name="T14" fmla="*/ 82 w 96"/>
                  <a:gd name="T15" fmla="*/ 12 h 115"/>
                  <a:gd name="T16" fmla="*/ 88 w 96"/>
                  <a:gd name="T17" fmla="*/ 8 h 115"/>
                  <a:gd name="T18" fmla="*/ 96 w 96"/>
                  <a:gd name="T19" fmla="*/ 0 h 115"/>
                  <a:gd name="T20" fmla="*/ 96 w 96"/>
                  <a:gd name="T21" fmla="*/ 8 h 115"/>
                  <a:gd name="T22" fmla="*/ 86 w 96"/>
                  <a:gd name="T23" fmla="*/ 20 h 115"/>
                  <a:gd name="T24" fmla="*/ 78 w 96"/>
                  <a:gd name="T25" fmla="*/ 26 h 115"/>
                  <a:gd name="T26" fmla="*/ 55 w 96"/>
                  <a:gd name="T27" fmla="*/ 22 h 115"/>
                  <a:gd name="T28" fmla="*/ 41 w 96"/>
                  <a:gd name="T29" fmla="*/ 20 h 115"/>
                  <a:gd name="T30" fmla="*/ 30 w 96"/>
                  <a:gd name="T31" fmla="*/ 20 h 115"/>
                  <a:gd name="T32" fmla="*/ 24 w 96"/>
                  <a:gd name="T33" fmla="*/ 20 h 115"/>
                  <a:gd name="T34" fmla="*/ 18 w 96"/>
                  <a:gd name="T35" fmla="*/ 26 h 115"/>
                  <a:gd name="T36" fmla="*/ 18 w 96"/>
                  <a:gd name="T37" fmla="*/ 35 h 115"/>
                  <a:gd name="T38" fmla="*/ 22 w 96"/>
                  <a:gd name="T39" fmla="*/ 41 h 115"/>
                  <a:gd name="T40" fmla="*/ 26 w 96"/>
                  <a:gd name="T41" fmla="*/ 45 h 115"/>
                  <a:gd name="T42" fmla="*/ 28 w 96"/>
                  <a:gd name="T43" fmla="*/ 49 h 115"/>
                  <a:gd name="T44" fmla="*/ 32 w 96"/>
                  <a:gd name="T45" fmla="*/ 51 h 115"/>
                  <a:gd name="T46" fmla="*/ 37 w 96"/>
                  <a:gd name="T47" fmla="*/ 43 h 115"/>
                  <a:gd name="T48" fmla="*/ 41 w 96"/>
                  <a:gd name="T49" fmla="*/ 41 h 115"/>
                  <a:gd name="T50" fmla="*/ 51 w 96"/>
                  <a:gd name="T51" fmla="*/ 43 h 115"/>
                  <a:gd name="T52" fmla="*/ 59 w 96"/>
                  <a:gd name="T53" fmla="*/ 39 h 115"/>
                  <a:gd name="T54" fmla="*/ 69 w 96"/>
                  <a:gd name="T55" fmla="*/ 39 h 115"/>
                  <a:gd name="T56" fmla="*/ 67 w 96"/>
                  <a:gd name="T57" fmla="*/ 45 h 115"/>
                  <a:gd name="T58" fmla="*/ 55 w 96"/>
                  <a:gd name="T59" fmla="*/ 47 h 115"/>
                  <a:gd name="T60" fmla="*/ 49 w 96"/>
                  <a:gd name="T61" fmla="*/ 53 h 115"/>
                  <a:gd name="T62" fmla="*/ 43 w 96"/>
                  <a:gd name="T63" fmla="*/ 59 h 115"/>
                  <a:gd name="T64" fmla="*/ 43 w 96"/>
                  <a:gd name="T65" fmla="*/ 61 h 115"/>
                  <a:gd name="T66" fmla="*/ 47 w 96"/>
                  <a:gd name="T67" fmla="*/ 66 h 115"/>
                  <a:gd name="T68" fmla="*/ 53 w 96"/>
                  <a:gd name="T69" fmla="*/ 78 h 115"/>
                  <a:gd name="T70" fmla="*/ 53 w 96"/>
                  <a:gd name="T71" fmla="*/ 82 h 115"/>
                  <a:gd name="T72" fmla="*/ 55 w 96"/>
                  <a:gd name="T73" fmla="*/ 90 h 115"/>
                  <a:gd name="T74" fmla="*/ 61 w 96"/>
                  <a:gd name="T75" fmla="*/ 94 h 115"/>
                  <a:gd name="T76" fmla="*/ 53 w 96"/>
                  <a:gd name="T77" fmla="*/ 97 h 115"/>
                  <a:gd name="T78" fmla="*/ 45 w 96"/>
                  <a:gd name="T79" fmla="*/ 96 h 115"/>
                  <a:gd name="T80" fmla="*/ 43 w 96"/>
                  <a:gd name="T81" fmla="*/ 101 h 115"/>
                  <a:gd name="T82" fmla="*/ 37 w 96"/>
                  <a:gd name="T83" fmla="*/ 92 h 115"/>
                  <a:gd name="T84" fmla="*/ 34 w 96"/>
                  <a:gd name="T85" fmla="*/ 82 h 115"/>
                  <a:gd name="T86" fmla="*/ 32 w 96"/>
                  <a:gd name="T87" fmla="*/ 68 h 115"/>
                  <a:gd name="T88" fmla="*/ 24 w 96"/>
                  <a:gd name="T89" fmla="*/ 68 h 115"/>
                  <a:gd name="T90" fmla="*/ 22 w 96"/>
                  <a:gd name="T91" fmla="*/ 74 h 115"/>
                  <a:gd name="T92" fmla="*/ 24 w 96"/>
                  <a:gd name="T93" fmla="*/ 90 h 115"/>
                  <a:gd name="T94" fmla="*/ 24 w 96"/>
                  <a:gd name="T95" fmla="*/ 96 h 115"/>
                  <a:gd name="T96" fmla="*/ 24 w 96"/>
                  <a:gd name="T97" fmla="*/ 109 h 115"/>
                  <a:gd name="T98" fmla="*/ 22 w 96"/>
                  <a:gd name="T99" fmla="*/ 115 h 115"/>
                  <a:gd name="T100" fmla="*/ 10 w 96"/>
                  <a:gd name="T101" fmla="*/ 113 h 115"/>
                  <a:gd name="T102" fmla="*/ 10 w 96"/>
                  <a:gd name="T103" fmla="*/ 99 h 115"/>
                  <a:gd name="T104" fmla="*/ 12 w 96"/>
                  <a:gd name="T105" fmla="*/ 88 h 115"/>
                  <a:gd name="T106" fmla="*/ 10 w 96"/>
                  <a:gd name="T107" fmla="*/ 82 h 115"/>
                  <a:gd name="T108" fmla="*/ 0 w 96"/>
                  <a:gd name="T109" fmla="*/ 78 h 115"/>
                  <a:gd name="T110" fmla="*/ 0 w 96"/>
                  <a:gd name="T111" fmla="*/ 66 h 115"/>
                  <a:gd name="T112" fmla="*/ 4 w 96"/>
                  <a:gd name="T113" fmla="*/ 57 h 115"/>
                  <a:gd name="T114" fmla="*/ 8 w 96"/>
                  <a:gd name="T115" fmla="*/ 41 h 115"/>
                  <a:gd name="T116" fmla="*/ 12 w 96"/>
                  <a:gd name="T117" fmla="*/ 35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6" h="115">
                    <a:moveTo>
                      <a:pt x="12" y="35"/>
                    </a:moveTo>
                    <a:lnTo>
                      <a:pt x="12" y="26"/>
                    </a:lnTo>
                    <a:lnTo>
                      <a:pt x="20" y="14"/>
                    </a:lnTo>
                    <a:lnTo>
                      <a:pt x="32" y="8"/>
                    </a:lnTo>
                    <a:lnTo>
                      <a:pt x="47" y="10"/>
                    </a:lnTo>
                    <a:lnTo>
                      <a:pt x="57" y="14"/>
                    </a:lnTo>
                    <a:lnTo>
                      <a:pt x="72" y="14"/>
                    </a:lnTo>
                    <a:lnTo>
                      <a:pt x="82" y="12"/>
                    </a:lnTo>
                    <a:lnTo>
                      <a:pt x="88" y="8"/>
                    </a:lnTo>
                    <a:lnTo>
                      <a:pt x="96" y="0"/>
                    </a:lnTo>
                    <a:lnTo>
                      <a:pt x="96" y="8"/>
                    </a:lnTo>
                    <a:lnTo>
                      <a:pt x="86" y="20"/>
                    </a:lnTo>
                    <a:lnTo>
                      <a:pt x="78" y="26"/>
                    </a:lnTo>
                    <a:lnTo>
                      <a:pt x="55" y="22"/>
                    </a:lnTo>
                    <a:lnTo>
                      <a:pt x="41" y="20"/>
                    </a:lnTo>
                    <a:lnTo>
                      <a:pt x="30" y="20"/>
                    </a:lnTo>
                    <a:lnTo>
                      <a:pt x="24" y="20"/>
                    </a:lnTo>
                    <a:lnTo>
                      <a:pt x="18" y="26"/>
                    </a:lnTo>
                    <a:lnTo>
                      <a:pt x="18" y="35"/>
                    </a:lnTo>
                    <a:lnTo>
                      <a:pt x="22" y="41"/>
                    </a:lnTo>
                    <a:lnTo>
                      <a:pt x="26" y="45"/>
                    </a:lnTo>
                    <a:lnTo>
                      <a:pt x="28" y="49"/>
                    </a:lnTo>
                    <a:lnTo>
                      <a:pt x="32" y="51"/>
                    </a:lnTo>
                    <a:lnTo>
                      <a:pt x="37" y="43"/>
                    </a:lnTo>
                    <a:lnTo>
                      <a:pt x="41" y="41"/>
                    </a:lnTo>
                    <a:lnTo>
                      <a:pt x="51" y="43"/>
                    </a:lnTo>
                    <a:lnTo>
                      <a:pt x="59" y="39"/>
                    </a:lnTo>
                    <a:lnTo>
                      <a:pt x="69" y="39"/>
                    </a:lnTo>
                    <a:lnTo>
                      <a:pt x="67" y="45"/>
                    </a:lnTo>
                    <a:lnTo>
                      <a:pt x="55" y="47"/>
                    </a:lnTo>
                    <a:lnTo>
                      <a:pt x="49" y="53"/>
                    </a:lnTo>
                    <a:lnTo>
                      <a:pt x="43" y="59"/>
                    </a:lnTo>
                    <a:lnTo>
                      <a:pt x="43" y="61"/>
                    </a:lnTo>
                    <a:lnTo>
                      <a:pt x="47" y="66"/>
                    </a:lnTo>
                    <a:lnTo>
                      <a:pt x="53" y="78"/>
                    </a:lnTo>
                    <a:lnTo>
                      <a:pt x="53" y="82"/>
                    </a:lnTo>
                    <a:lnTo>
                      <a:pt x="55" y="90"/>
                    </a:lnTo>
                    <a:lnTo>
                      <a:pt x="61" y="94"/>
                    </a:lnTo>
                    <a:lnTo>
                      <a:pt x="53" y="97"/>
                    </a:lnTo>
                    <a:lnTo>
                      <a:pt x="45" y="96"/>
                    </a:lnTo>
                    <a:lnTo>
                      <a:pt x="43" y="101"/>
                    </a:lnTo>
                    <a:lnTo>
                      <a:pt x="37" y="92"/>
                    </a:lnTo>
                    <a:lnTo>
                      <a:pt x="34" y="82"/>
                    </a:lnTo>
                    <a:lnTo>
                      <a:pt x="32" y="68"/>
                    </a:lnTo>
                    <a:lnTo>
                      <a:pt x="24" y="68"/>
                    </a:lnTo>
                    <a:lnTo>
                      <a:pt x="22" y="74"/>
                    </a:lnTo>
                    <a:lnTo>
                      <a:pt x="24" y="90"/>
                    </a:lnTo>
                    <a:lnTo>
                      <a:pt x="24" y="96"/>
                    </a:lnTo>
                    <a:lnTo>
                      <a:pt x="24" y="109"/>
                    </a:lnTo>
                    <a:lnTo>
                      <a:pt x="22" y="115"/>
                    </a:lnTo>
                    <a:lnTo>
                      <a:pt x="10" y="113"/>
                    </a:lnTo>
                    <a:lnTo>
                      <a:pt x="10" y="99"/>
                    </a:lnTo>
                    <a:lnTo>
                      <a:pt x="12" y="88"/>
                    </a:lnTo>
                    <a:lnTo>
                      <a:pt x="10" y="82"/>
                    </a:lnTo>
                    <a:lnTo>
                      <a:pt x="0" y="78"/>
                    </a:lnTo>
                    <a:lnTo>
                      <a:pt x="0" y="66"/>
                    </a:lnTo>
                    <a:lnTo>
                      <a:pt x="4" y="57"/>
                    </a:lnTo>
                    <a:lnTo>
                      <a:pt x="8" y="41"/>
                    </a:lnTo>
                    <a:lnTo>
                      <a:pt x="12" y="35"/>
                    </a:lnTo>
                    <a:close/>
                  </a:path>
                </a:pathLst>
              </a:custGeom>
              <a:grpFill/>
              <a:ln w="9525">
                <a:solidFill>
                  <a:schemeClr val="bg2"/>
                </a:solidFill>
                <a:round/>
                <a:headEnd/>
                <a:tailEnd/>
              </a:ln>
            </p:spPr>
            <p:txBody>
              <a:bodyPr/>
              <a:lstStyle/>
              <a:p>
                <a:pPr>
                  <a:defRPr/>
                </a:pPr>
                <a:endParaRPr lang="en-GB" dirty="0"/>
              </a:p>
            </p:txBody>
          </p:sp>
          <p:sp>
            <p:nvSpPr>
              <p:cNvPr id="1543" name="Freeform 725">
                <a:extLst>
                  <a:ext uri="{FF2B5EF4-FFF2-40B4-BE49-F238E27FC236}">
                    <a16:creationId xmlns:a16="http://schemas.microsoft.com/office/drawing/2014/main" id="{CED1DA4F-6CAB-4C76-9D86-F67754C9C7D7}"/>
                  </a:ext>
                </a:extLst>
              </p:cNvPr>
              <p:cNvSpPr>
                <a:spLocks/>
              </p:cNvSpPr>
              <p:nvPr/>
            </p:nvSpPr>
            <p:spPr bwMode="auto">
              <a:xfrm>
                <a:off x="4500" y="2854"/>
                <a:ext cx="96" cy="115"/>
              </a:xfrm>
              <a:custGeom>
                <a:avLst/>
                <a:gdLst>
                  <a:gd name="T0" fmla="*/ 12 w 96"/>
                  <a:gd name="T1" fmla="*/ 35 h 115"/>
                  <a:gd name="T2" fmla="*/ 12 w 96"/>
                  <a:gd name="T3" fmla="*/ 26 h 115"/>
                  <a:gd name="T4" fmla="*/ 20 w 96"/>
                  <a:gd name="T5" fmla="*/ 14 h 115"/>
                  <a:gd name="T6" fmla="*/ 32 w 96"/>
                  <a:gd name="T7" fmla="*/ 8 h 115"/>
                  <a:gd name="T8" fmla="*/ 47 w 96"/>
                  <a:gd name="T9" fmla="*/ 10 h 115"/>
                  <a:gd name="T10" fmla="*/ 57 w 96"/>
                  <a:gd name="T11" fmla="*/ 14 h 115"/>
                  <a:gd name="T12" fmla="*/ 72 w 96"/>
                  <a:gd name="T13" fmla="*/ 14 h 115"/>
                  <a:gd name="T14" fmla="*/ 82 w 96"/>
                  <a:gd name="T15" fmla="*/ 12 h 115"/>
                  <a:gd name="T16" fmla="*/ 88 w 96"/>
                  <a:gd name="T17" fmla="*/ 8 h 115"/>
                  <a:gd name="T18" fmla="*/ 96 w 96"/>
                  <a:gd name="T19" fmla="*/ 0 h 115"/>
                  <a:gd name="T20" fmla="*/ 96 w 96"/>
                  <a:gd name="T21" fmla="*/ 8 h 115"/>
                  <a:gd name="T22" fmla="*/ 86 w 96"/>
                  <a:gd name="T23" fmla="*/ 20 h 115"/>
                  <a:gd name="T24" fmla="*/ 78 w 96"/>
                  <a:gd name="T25" fmla="*/ 26 h 115"/>
                  <a:gd name="T26" fmla="*/ 55 w 96"/>
                  <a:gd name="T27" fmla="*/ 22 h 115"/>
                  <a:gd name="T28" fmla="*/ 41 w 96"/>
                  <a:gd name="T29" fmla="*/ 20 h 115"/>
                  <a:gd name="T30" fmla="*/ 30 w 96"/>
                  <a:gd name="T31" fmla="*/ 20 h 115"/>
                  <a:gd name="T32" fmla="*/ 24 w 96"/>
                  <a:gd name="T33" fmla="*/ 20 h 115"/>
                  <a:gd name="T34" fmla="*/ 18 w 96"/>
                  <a:gd name="T35" fmla="*/ 26 h 115"/>
                  <a:gd name="T36" fmla="*/ 18 w 96"/>
                  <a:gd name="T37" fmla="*/ 35 h 115"/>
                  <a:gd name="T38" fmla="*/ 22 w 96"/>
                  <a:gd name="T39" fmla="*/ 41 h 115"/>
                  <a:gd name="T40" fmla="*/ 26 w 96"/>
                  <a:gd name="T41" fmla="*/ 45 h 115"/>
                  <a:gd name="T42" fmla="*/ 28 w 96"/>
                  <a:gd name="T43" fmla="*/ 49 h 115"/>
                  <a:gd name="T44" fmla="*/ 32 w 96"/>
                  <a:gd name="T45" fmla="*/ 51 h 115"/>
                  <a:gd name="T46" fmla="*/ 37 w 96"/>
                  <a:gd name="T47" fmla="*/ 43 h 115"/>
                  <a:gd name="T48" fmla="*/ 41 w 96"/>
                  <a:gd name="T49" fmla="*/ 41 h 115"/>
                  <a:gd name="T50" fmla="*/ 51 w 96"/>
                  <a:gd name="T51" fmla="*/ 43 h 115"/>
                  <a:gd name="T52" fmla="*/ 59 w 96"/>
                  <a:gd name="T53" fmla="*/ 39 h 115"/>
                  <a:gd name="T54" fmla="*/ 69 w 96"/>
                  <a:gd name="T55" fmla="*/ 39 h 115"/>
                  <a:gd name="T56" fmla="*/ 67 w 96"/>
                  <a:gd name="T57" fmla="*/ 45 h 115"/>
                  <a:gd name="T58" fmla="*/ 55 w 96"/>
                  <a:gd name="T59" fmla="*/ 47 h 115"/>
                  <a:gd name="T60" fmla="*/ 49 w 96"/>
                  <a:gd name="T61" fmla="*/ 53 h 115"/>
                  <a:gd name="T62" fmla="*/ 43 w 96"/>
                  <a:gd name="T63" fmla="*/ 59 h 115"/>
                  <a:gd name="T64" fmla="*/ 43 w 96"/>
                  <a:gd name="T65" fmla="*/ 61 h 115"/>
                  <a:gd name="T66" fmla="*/ 47 w 96"/>
                  <a:gd name="T67" fmla="*/ 66 h 115"/>
                  <a:gd name="T68" fmla="*/ 53 w 96"/>
                  <a:gd name="T69" fmla="*/ 78 h 115"/>
                  <a:gd name="T70" fmla="*/ 53 w 96"/>
                  <a:gd name="T71" fmla="*/ 82 h 115"/>
                  <a:gd name="T72" fmla="*/ 55 w 96"/>
                  <a:gd name="T73" fmla="*/ 90 h 115"/>
                  <a:gd name="T74" fmla="*/ 61 w 96"/>
                  <a:gd name="T75" fmla="*/ 94 h 115"/>
                  <a:gd name="T76" fmla="*/ 53 w 96"/>
                  <a:gd name="T77" fmla="*/ 97 h 115"/>
                  <a:gd name="T78" fmla="*/ 45 w 96"/>
                  <a:gd name="T79" fmla="*/ 96 h 115"/>
                  <a:gd name="T80" fmla="*/ 43 w 96"/>
                  <a:gd name="T81" fmla="*/ 101 h 115"/>
                  <a:gd name="T82" fmla="*/ 37 w 96"/>
                  <a:gd name="T83" fmla="*/ 92 h 115"/>
                  <a:gd name="T84" fmla="*/ 34 w 96"/>
                  <a:gd name="T85" fmla="*/ 82 h 115"/>
                  <a:gd name="T86" fmla="*/ 32 w 96"/>
                  <a:gd name="T87" fmla="*/ 68 h 115"/>
                  <a:gd name="T88" fmla="*/ 24 w 96"/>
                  <a:gd name="T89" fmla="*/ 68 h 115"/>
                  <a:gd name="T90" fmla="*/ 22 w 96"/>
                  <a:gd name="T91" fmla="*/ 74 h 115"/>
                  <a:gd name="T92" fmla="*/ 24 w 96"/>
                  <a:gd name="T93" fmla="*/ 90 h 115"/>
                  <a:gd name="T94" fmla="*/ 24 w 96"/>
                  <a:gd name="T95" fmla="*/ 96 h 115"/>
                  <a:gd name="T96" fmla="*/ 24 w 96"/>
                  <a:gd name="T97" fmla="*/ 109 h 115"/>
                  <a:gd name="T98" fmla="*/ 22 w 96"/>
                  <a:gd name="T99" fmla="*/ 115 h 115"/>
                  <a:gd name="T100" fmla="*/ 10 w 96"/>
                  <a:gd name="T101" fmla="*/ 113 h 115"/>
                  <a:gd name="T102" fmla="*/ 10 w 96"/>
                  <a:gd name="T103" fmla="*/ 99 h 115"/>
                  <a:gd name="T104" fmla="*/ 12 w 96"/>
                  <a:gd name="T105" fmla="*/ 88 h 115"/>
                  <a:gd name="T106" fmla="*/ 10 w 96"/>
                  <a:gd name="T107" fmla="*/ 82 h 115"/>
                  <a:gd name="T108" fmla="*/ 0 w 96"/>
                  <a:gd name="T109" fmla="*/ 78 h 115"/>
                  <a:gd name="T110" fmla="*/ 0 w 96"/>
                  <a:gd name="T111" fmla="*/ 66 h 115"/>
                  <a:gd name="T112" fmla="*/ 4 w 96"/>
                  <a:gd name="T113" fmla="*/ 57 h 115"/>
                  <a:gd name="T114" fmla="*/ 8 w 96"/>
                  <a:gd name="T115" fmla="*/ 41 h 115"/>
                  <a:gd name="T116" fmla="*/ 12 w 96"/>
                  <a:gd name="T117" fmla="*/ 35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6" h="115">
                    <a:moveTo>
                      <a:pt x="12" y="35"/>
                    </a:moveTo>
                    <a:lnTo>
                      <a:pt x="12" y="26"/>
                    </a:lnTo>
                    <a:lnTo>
                      <a:pt x="20" y="14"/>
                    </a:lnTo>
                    <a:lnTo>
                      <a:pt x="32" y="8"/>
                    </a:lnTo>
                    <a:lnTo>
                      <a:pt x="47" y="10"/>
                    </a:lnTo>
                    <a:lnTo>
                      <a:pt x="57" y="14"/>
                    </a:lnTo>
                    <a:lnTo>
                      <a:pt x="72" y="14"/>
                    </a:lnTo>
                    <a:lnTo>
                      <a:pt x="82" y="12"/>
                    </a:lnTo>
                    <a:lnTo>
                      <a:pt x="88" y="8"/>
                    </a:lnTo>
                    <a:lnTo>
                      <a:pt x="96" y="0"/>
                    </a:lnTo>
                    <a:lnTo>
                      <a:pt x="96" y="8"/>
                    </a:lnTo>
                    <a:lnTo>
                      <a:pt x="86" y="20"/>
                    </a:lnTo>
                    <a:lnTo>
                      <a:pt x="78" y="26"/>
                    </a:lnTo>
                    <a:lnTo>
                      <a:pt x="55" y="22"/>
                    </a:lnTo>
                    <a:lnTo>
                      <a:pt x="41" y="20"/>
                    </a:lnTo>
                    <a:lnTo>
                      <a:pt x="30" y="20"/>
                    </a:lnTo>
                    <a:lnTo>
                      <a:pt x="24" y="20"/>
                    </a:lnTo>
                    <a:lnTo>
                      <a:pt x="18" y="26"/>
                    </a:lnTo>
                    <a:lnTo>
                      <a:pt x="18" y="35"/>
                    </a:lnTo>
                    <a:lnTo>
                      <a:pt x="22" y="41"/>
                    </a:lnTo>
                    <a:lnTo>
                      <a:pt x="26" y="45"/>
                    </a:lnTo>
                    <a:lnTo>
                      <a:pt x="28" y="49"/>
                    </a:lnTo>
                    <a:lnTo>
                      <a:pt x="32" y="51"/>
                    </a:lnTo>
                    <a:lnTo>
                      <a:pt x="37" y="43"/>
                    </a:lnTo>
                    <a:lnTo>
                      <a:pt x="41" y="41"/>
                    </a:lnTo>
                    <a:lnTo>
                      <a:pt x="51" y="43"/>
                    </a:lnTo>
                    <a:lnTo>
                      <a:pt x="59" y="39"/>
                    </a:lnTo>
                    <a:lnTo>
                      <a:pt x="69" y="39"/>
                    </a:lnTo>
                    <a:lnTo>
                      <a:pt x="67" y="45"/>
                    </a:lnTo>
                    <a:lnTo>
                      <a:pt x="55" y="47"/>
                    </a:lnTo>
                    <a:lnTo>
                      <a:pt x="49" y="53"/>
                    </a:lnTo>
                    <a:lnTo>
                      <a:pt x="43" y="59"/>
                    </a:lnTo>
                    <a:lnTo>
                      <a:pt x="43" y="61"/>
                    </a:lnTo>
                    <a:lnTo>
                      <a:pt x="47" y="66"/>
                    </a:lnTo>
                    <a:lnTo>
                      <a:pt x="53" y="78"/>
                    </a:lnTo>
                    <a:lnTo>
                      <a:pt x="53" y="82"/>
                    </a:lnTo>
                    <a:lnTo>
                      <a:pt x="55" y="90"/>
                    </a:lnTo>
                    <a:lnTo>
                      <a:pt x="61" y="94"/>
                    </a:lnTo>
                    <a:lnTo>
                      <a:pt x="53" y="97"/>
                    </a:lnTo>
                    <a:lnTo>
                      <a:pt x="45" y="96"/>
                    </a:lnTo>
                    <a:lnTo>
                      <a:pt x="43" y="101"/>
                    </a:lnTo>
                    <a:lnTo>
                      <a:pt x="37" y="92"/>
                    </a:lnTo>
                    <a:lnTo>
                      <a:pt x="34" y="82"/>
                    </a:lnTo>
                    <a:lnTo>
                      <a:pt x="32" y="68"/>
                    </a:lnTo>
                    <a:lnTo>
                      <a:pt x="24" y="68"/>
                    </a:lnTo>
                    <a:lnTo>
                      <a:pt x="22" y="74"/>
                    </a:lnTo>
                    <a:lnTo>
                      <a:pt x="24" y="90"/>
                    </a:lnTo>
                    <a:lnTo>
                      <a:pt x="24" y="96"/>
                    </a:lnTo>
                    <a:lnTo>
                      <a:pt x="24" y="109"/>
                    </a:lnTo>
                    <a:lnTo>
                      <a:pt x="22" y="115"/>
                    </a:lnTo>
                    <a:lnTo>
                      <a:pt x="10" y="113"/>
                    </a:lnTo>
                    <a:lnTo>
                      <a:pt x="10" y="99"/>
                    </a:lnTo>
                    <a:lnTo>
                      <a:pt x="12" y="88"/>
                    </a:lnTo>
                    <a:lnTo>
                      <a:pt x="10" y="82"/>
                    </a:lnTo>
                    <a:lnTo>
                      <a:pt x="0" y="78"/>
                    </a:lnTo>
                    <a:lnTo>
                      <a:pt x="0" y="66"/>
                    </a:lnTo>
                    <a:lnTo>
                      <a:pt x="4" y="57"/>
                    </a:lnTo>
                    <a:lnTo>
                      <a:pt x="8" y="41"/>
                    </a:lnTo>
                    <a:lnTo>
                      <a:pt x="12" y="35"/>
                    </a:lnTo>
                    <a:close/>
                  </a:path>
                </a:pathLst>
              </a:custGeom>
              <a:grpFill/>
              <a:ln w="7938" cap="rnd">
                <a:solidFill>
                  <a:schemeClr val="bg2"/>
                </a:solidFill>
                <a:prstDash val="solid"/>
                <a:round/>
                <a:headEnd/>
                <a:tailEnd/>
              </a:ln>
            </p:spPr>
            <p:txBody>
              <a:bodyPr/>
              <a:lstStyle/>
              <a:p>
                <a:pPr>
                  <a:defRPr/>
                </a:pPr>
                <a:endParaRPr lang="en-GB" dirty="0"/>
              </a:p>
            </p:txBody>
          </p:sp>
        </p:grpSp>
        <p:sp>
          <p:nvSpPr>
            <p:cNvPr id="1532" name="Indonesien">
              <a:extLst>
                <a:ext uri="{FF2B5EF4-FFF2-40B4-BE49-F238E27FC236}">
                  <a16:creationId xmlns:a16="http://schemas.microsoft.com/office/drawing/2014/main" id="{9807C795-A81F-450D-B9C0-CA8CFAE58FDF}"/>
                </a:ext>
              </a:extLst>
            </p:cNvPr>
            <p:cNvSpPr>
              <a:spLocks/>
            </p:cNvSpPr>
            <p:nvPr/>
          </p:nvSpPr>
          <p:spPr bwMode="auto">
            <a:xfrm>
              <a:off x="7419975" y="4217988"/>
              <a:ext cx="250825" cy="209550"/>
            </a:xfrm>
            <a:custGeom>
              <a:avLst/>
              <a:gdLst>
                <a:gd name="T0" fmla="*/ 2 w 158"/>
                <a:gd name="T1" fmla="*/ 8 h 132"/>
                <a:gd name="T2" fmla="*/ 19 w 158"/>
                <a:gd name="T3" fmla="*/ 2 h 132"/>
                <a:gd name="T4" fmla="*/ 29 w 158"/>
                <a:gd name="T5" fmla="*/ 0 h 132"/>
                <a:gd name="T6" fmla="*/ 47 w 158"/>
                <a:gd name="T7" fmla="*/ 2 h 132"/>
                <a:gd name="T8" fmla="*/ 55 w 158"/>
                <a:gd name="T9" fmla="*/ 10 h 132"/>
                <a:gd name="T10" fmla="*/ 53 w 158"/>
                <a:gd name="T11" fmla="*/ 22 h 132"/>
                <a:gd name="T12" fmla="*/ 53 w 158"/>
                <a:gd name="T13" fmla="*/ 29 h 132"/>
                <a:gd name="T14" fmla="*/ 58 w 158"/>
                <a:gd name="T15" fmla="*/ 33 h 132"/>
                <a:gd name="T16" fmla="*/ 60 w 158"/>
                <a:gd name="T17" fmla="*/ 41 h 132"/>
                <a:gd name="T18" fmla="*/ 68 w 158"/>
                <a:gd name="T19" fmla="*/ 43 h 132"/>
                <a:gd name="T20" fmla="*/ 78 w 158"/>
                <a:gd name="T21" fmla="*/ 41 h 132"/>
                <a:gd name="T22" fmla="*/ 84 w 158"/>
                <a:gd name="T23" fmla="*/ 31 h 132"/>
                <a:gd name="T24" fmla="*/ 92 w 158"/>
                <a:gd name="T25" fmla="*/ 25 h 132"/>
                <a:gd name="T26" fmla="*/ 102 w 158"/>
                <a:gd name="T27" fmla="*/ 22 h 132"/>
                <a:gd name="T28" fmla="*/ 107 w 158"/>
                <a:gd name="T29" fmla="*/ 16 h 132"/>
                <a:gd name="T30" fmla="*/ 125 w 158"/>
                <a:gd name="T31" fmla="*/ 22 h 132"/>
                <a:gd name="T32" fmla="*/ 139 w 158"/>
                <a:gd name="T33" fmla="*/ 25 h 132"/>
                <a:gd name="T34" fmla="*/ 154 w 158"/>
                <a:gd name="T35" fmla="*/ 31 h 132"/>
                <a:gd name="T36" fmla="*/ 158 w 158"/>
                <a:gd name="T37" fmla="*/ 33 h 132"/>
                <a:gd name="T38" fmla="*/ 158 w 158"/>
                <a:gd name="T39" fmla="*/ 132 h 132"/>
                <a:gd name="T40" fmla="*/ 144 w 158"/>
                <a:gd name="T41" fmla="*/ 121 h 132"/>
                <a:gd name="T42" fmla="*/ 135 w 158"/>
                <a:gd name="T43" fmla="*/ 117 h 132"/>
                <a:gd name="T44" fmla="*/ 127 w 158"/>
                <a:gd name="T45" fmla="*/ 117 h 132"/>
                <a:gd name="T46" fmla="*/ 121 w 158"/>
                <a:gd name="T47" fmla="*/ 121 h 132"/>
                <a:gd name="T48" fmla="*/ 107 w 158"/>
                <a:gd name="T49" fmla="*/ 122 h 132"/>
                <a:gd name="T50" fmla="*/ 105 w 158"/>
                <a:gd name="T51" fmla="*/ 115 h 132"/>
                <a:gd name="T52" fmla="*/ 107 w 158"/>
                <a:gd name="T53" fmla="*/ 111 h 132"/>
                <a:gd name="T54" fmla="*/ 113 w 158"/>
                <a:gd name="T55" fmla="*/ 109 h 132"/>
                <a:gd name="T56" fmla="*/ 121 w 158"/>
                <a:gd name="T57" fmla="*/ 107 h 132"/>
                <a:gd name="T58" fmla="*/ 123 w 158"/>
                <a:gd name="T59" fmla="*/ 95 h 132"/>
                <a:gd name="T60" fmla="*/ 119 w 158"/>
                <a:gd name="T61" fmla="*/ 88 h 132"/>
                <a:gd name="T62" fmla="*/ 109 w 158"/>
                <a:gd name="T63" fmla="*/ 78 h 132"/>
                <a:gd name="T64" fmla="*/ 88 w 158"/>
                <a:gd name="T65" fmla="*/ 66 h 132"/>
                <a:gd name="T66" fmla="*/ 64 w 158"/>
                <a:gd name="T67" fmla="*/ 60 h 132"/>
                <a:gd name="T68" fmla="*/ 58 w 158"/>
                <a:gd name="T69" fmla="*/ 55 h 132"/>
                <a:gd name="T70" fmla="*/ 53 w 158"/>
                <a:gd name="T71" fmla="*/ 53 h 132"/>
                <a:gd name="T72" fmla="*/ 47 w 158"/>
                <a:gd name="T73" fmla="*/ 39 h 132"/>
                <a:gd name="T74" fmla="*/ 41 w 158"/>
                <a:gd name="T75" fmla="*/ 41 h 132"/>
                <a:gd name="T76" fmla="*/ 41 w 158"/>
                <a:gd name="T77" fmla="*/ 47 h 132"/>
                <a:gd name="T78" fmla="*/ 41 w 158"/>
                <a:gd name="T79" fmla="*/ 57 h 132"/>
                <a:gd name="T80" fmla="*/ 31 w 158"/>
                <a:gd name="T81" fmla="*/ 55 h 132"/>
                <a:gd name="T82" fmla="*/ 31 w 158"/>
                <a:gd name="T83" fmla="*/ 45 h 132"/>
                <a:gd name="T84" fmla="*/ 29 w 158"/>
                <a:gd name="T85" fmla="*/ 39 h 132"/>
                <a:gd name="T86" fmla="*/ 19 w 158"/>
                <a:gd name="T87" fmla="*/ 37 h 132"/>
                <a:gd name="T88" fmla="*/ 29 w 158"/>
                <a:gd name="T89" fmla="*/ 31 h 132"/>
                <a:gd name="T90" fmla="*/ 41 w 158"/>
                <a:gd name="T91" fmla="*/ 33 h 132"/>
                <a:gd name="T92" fmla="*/ 49 w 158"/>
                <a:gd name="T93" fmla="*/ 31 h 132"/>
                <a:gd name="T94" fmla="*/ 45 w 158"/>
                <a:gd name="T95" fmla="*/ 24 h 132"/>
                <a:gd name="T96" fmla="*/ 29 w 158"/>
                <a:gd name="T97" fmla="*/ 24 h 132"/>
                <a:gd name="T98" fmla="*/ 19 w 158"/>
                <a:gd name="T99" fmla="*/ 25 h 132"/>
                <a:gd name="T100" fmla="*/ 15 w 158"/>
                <a:gd name="T101" fmla="*/ 16 h 132"/>
                <a:gd name="T102" fmla="*/ 6 w 158"/>
                <a:gd name="T103" fmla="*/ 16 h 132"/>
                <a:gd name="T104" fmla="*/ 0 w 158"/>
                <a:gd name="T105" fmla="*/ 14 h 132"/>
                <a:gd name="T106" fmla="*/ 2 w 158"/>
                <a:gd name="T107" fmla="*/ 8 h 1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8" h="132">
                  <a:moveTo>
                    <a:pt x="2" y="8"/>
                  </a:moveTo>
                  <a:lnTo>
                    <a:pt x="19" y="2"/>
                  </a:lnTo>
                  <a:lnTo>
                    <a:pt x="29" y="0"/>
                  </a:lnTo>
                  <a:lnTo>
                    <a:pt x="47" y="2"/>
                  </a:lnTo>
                  <a:lnTo>
                    <a:pt x="55" y="10"/>
                  </a:lnTo>
                  <a:lnTo>
                    <a:pt x="53" y="22"/>
                  </a:lnTo>
                  <a:lnTo>
                    <a:pt x="53" y="29"/>
                  </a:lnTo>
                  <a:lnTo>
                    <a:pt x="58" y="33"/>
                  </a:lnTo>
                  <a:lnTo>
                    <a:pt x="60" y="41"/>
                  </a:lnTo>
                  <a:lnTo>
                    <a:pt x="68" y="43"/>
                  </a:lnTo>
                  <a:lnTo>
                    <a:pt x="78" y="41"/>
                  </a:lnTo>
                  <a:lnTo>
                    <a:pt x="84" y="31"/>
                  </a:lnTo>
                  <a:lnTo>
                    <a:pt x="92" y="25"/>
                  </a:lnTo>
                  <a:lnTo>
                    <a:pt x="102" y="22"/>
                  </a:lnTo>
                  <a:lnTo>
                    <a:pt x="107" y="16"/>
                  </a:lnTo>
                  <a:lnTo>
                    <a:pt x="125" y="22"/>
                  </a:lnTo>
                  <a:lnTo>
                    <a:pt x="139" y="25"/>
                  </a:lnTo>
                  <a:lnTo>
                    <a:pt x="154" y="31"/>
                  </a:lnTo>
                  <a:lnTo>
                    <a:pt x="158" y="33"/>
                  </a:lnTo>
                  <a:lnTo>
                    <a:pt x="158" y="132"/>
                  </a:lnTo>
                  <a:lnTo>
                    <a:pt x="144" y="121"/>
                  </a:lnTo>
                  <a:lnTo>
                    <a:pt x="135" y="117"/>
                  </a:lnTo>
                  <a:lnTo>
                    <a:pt x="127" y="117"/>
                  </a:lnTo>
                  <a:lnTo>
                    <a:pt x="121" y="121"/>
                  </a:lnTo>
                  <a:lnTo>
                    <a:pt x="107" y="122"/>
                  </a:lnTo>
                  <a:lnTo>
                    <a:pt x="105" y="115"/>
                  </a:lnTo>
                  <a:lnTo>
                    <a:pt x="107" y="111"/>
                  </a:lnTo>
                  <a:lnTo>
                    <a:pt x="113" y="109"/>
                  </a:lnTo>
                  <a:lnTo>
                    <a:pt x="121" y="107"/>
                  </a:lnTo>
                  <a:lnTo>
                    <a:pt x="123" y="95"/>
                  </a:lnTo>
                  <a:lnTo>
                    <a:pt x="119" y="88"/>
                  </a:lnTo>
                  <a:lnTo>
                    <a:pt x="109" y="78"/>
                  </a:lnTo>
                  <a:lnTo>
                    <a:pt x="88" y="66"/>
                  </a:lnTo>
                  <a:lnTo>
                    <a:pt x="64" y="60"/>
                  </a:lnTo>
                  <a:lnTo>
                    <a:pt x="58" y="55"/>
                  </a:lnTo>
                  <a:lnTo>
                    <a:pt x="53" y="53"/>
                  </a:lnTo>
                  <a:lnTo>
                    <a:pt x="47" y="39"/>
                  </a:lnTo>
                  <a:lnTo>
                    <a:pt x="41" y="41"/>
                  </a:lnTo>
                  <a:lnTo>
                    <a:pt x="41" y="47"/>
                  </a:lnTo>
                  <a:lnTo>
                    <a:pt x="41" y="57"/>
                  </a:lnTo>
                  <a:lnTo>
                    <a:pt x="31" y="55"/>
                  </a:lnTo>
                  <a:lnTo>
                    <a:pt x="31" y="45"/>
                  </a:lnTo>
                  <a:lnTo>
                    <a:pt x="29" y="39"/>
                  </a:lnTo>
                  <a:lnTo>
                    <a:pt x="19" y="37"/>
                  </a:lnTo>
                  <a:lnTo>
                    <a:pt x="29" y="31"/>
                  </a:lnTo>
                  <a:lnTo>
                    <a:pt x="41" y="33"/>
                  </a:lnTo>
                  <a:lnTo>
                    <a:pt x="49" y="31"/>
                  </a:lnTo>
                  <a:lnTo>
                    <a:pt x="45" y="24"/>
                  </a:lnTo>
                  <a:lnTo>
                    <a:pt x="29" y="24"/>
                  </a:lnTo>
                  <a:lnTo>
                    <a:pt x="19" y="25"/>
                  </a:lnTo>
                  <a:lnTo>
                    <a:pt x="15" y="16"/>
                  </a:lnTo>
                  <a:lnTo>
                    <a:pt x="6" y="16"/>
                  </a:lnTo>
                  <a:lnTo>
                    <a:pt x="0" y="14"/>
                  </a:lnTo>
                  <a:lnTo>
                    <a:pt x="2" y="8"/>
                  </a:lnTo>
                  <a:close/>
                </a:path>
              </a:pathLst>
            </a:custGeom>
            <a:grpFill/>
            <a:ln w="9525">
              <a:solidFill>
                <a:schemeClr val="bg2"/>
              </a:solidFill>
              <a:round/>
              <a:headEnd/>
              <a:tailEnd/>
            </a:ln>
          </p:spPr>
          <p:txBody>
            <a:bodyPr/>
            <a:lstStyle/>
            <a:p>
              <a:pPr>
                <a:defRPr/>
              </a:pPr>
              <a:endParaRPr lang="en-GB" dirty="0"/>
            </a:p>
          </p:txBody>
        </p:sp>
        <p:grpSp>
          <p:nvGrpSpPr>
            <p:cNvPr id="1533" name="Indonesien">
              <a:extLst>
                <a:ext uri="{FF2B5EF4-FFF2-40B4-BE49-F238E27FC236}">
                  <a16:creationId xmlns:a16="http://schemas.microsoft.com/office/drawing/2014/main" id="{F494F8D7-6BDD-48D4-B107-926A9336A693}"/>
                </a:ext>
              </a:extLst>
            </p:cNvPr>
            <p:cNvGrpSpPr>
              <a:grpSpLocks/>
            </p:cNvGrpSpPr>
            <p:nvPr/>
          </p:nvGrpSpPr>
          <p:grpSpPr bwMode="auto">
            <a:xfrm>
              <a:off x="7350125" y="4273550"/>
              <a:ext cx="73025" cy="25400"/>
              <a:chOff x="4639" y="2924"/>
              <a:chExt cx="46" cy="16"/>
            </a:xfrm>
            <a:grpFill/>
          </p:grpSpPr>
          <p:sp>
            <p:nvSpPr>
              <p:cNvPr id="1540" name="Freeform 730">
                <a:extLst>
                  <a:ext uri="{FF2B5EF4-FFF2-40B4-BE49-F238E27FC236}">
                    <a16:creationId xmlns:a16="http://schemas.microsoft.com/office/drawing/2014/main" id="{68A26872-B67A-4048-AC9A-4B5C97851228}"/>
                  </a:ext>
                </a:extLst>
              </p:cNvPr>
              <p:cNvSpPr>
                <a:spLocks/>
              </p:cNvSpPr>
              <p:nvPr/>
            </p:nvSpPr>
            <p:spPr bwMode="auto">
              <a:xfrm>
                <a:off x="4639" y="2924"/>
                <a:ext cx="46" cy="16"/>
              </a:xfrm>
              <a:custGeom>
                <a:avLst/>
                <a:gdLst>
                  <a:gd name="T0" fmla="*/ 4 w 46"/>
                  <a:gd name="T1" fmla="*/ 2 h 16"/>
                  <a:gd name="T2" fmla="*/ 19 w 46"/>
                  <a:gd name="T3" fmla="*/ 0 h 16"/>
                  <a:gd name="T4" fmla="*/ 36 w 46"/>
                  <a:gd name="T5" fmla="*/ 2 h 16"/>
                  <a:gd name="T6" fmla="*/ 46 w 46"/>
                  <a:gd name="T7" fmla="*/ 10 h 16"/>
                  <a:gd name="T8" fmla="*/ 44 w 46"/>
                  <a:gd name="T9" fmla="*/ 16 h 16"/>
                  <a:gd name="T10" fmla="*/ 32 w 46"/>
                  <a:gd name="T11" fmla="*/ 12 h 16"/>
                  <a:gd name="T12" fmla="*/ 23 w 46"/>
                  <a:gd name="T13" fmla="*/ 10 h 16"/>
                  <a:gd name="T14" fmla="*/ 11 w 46"/>
                  <a:gd name="T15" fmla="*/ 10 h 16"/>
                  <a:gd name="T16" fmla="*/ 8 w 46"/>
                  <a:gd name="T17" fmla="*/ 14 h 16"/>
                  <a:gd name="T18" fmla="*/ 2 w 46"/>
                  <a:gd name="T19" fmla="*/ 14 h 16"/>
                  <a:gd name="T20" fmla="*/ 0 w 46"/>
                  <a:gd name="T21" fmla="*/ 6 h 16"/>
                  <a:gd name="T22" fmla="*/ 4 w 46"/>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 y="2"/>
                    </a:moveTo>
                    <a:lnTo>
                      <a:pt x="19" y="0"/>
                    </a:lnTo>
                    <a:lnTo>
                      <a:pt x="36" y="2"/>
                    </a:lnTo>
                    <a:lnTo>
                      <a:pt x="46" y="10"/>
                    </a:lnTo>
                    <a:lnTo>
                      <a:pt x="44" y="16"/>
                    </a:lnTo>
                    <a:lnTo>
                      <a:pt x="32" y="12"/>
                    </a:lnTo>
                    <a:lnTo>
                      <a:pt x="23" y="10"/>
                    </a:lnTo>
                    <a:lnTo>
                      <a:pt x="11" y="10"/>
                    </a:lnTo>
                    <a:lnTo>
                      <a:pt x="8" y="14"/>
                    </a:lnTo>
                    <a:lnTo>
                      <a:pt x="2" y="14"/>
                    </a:lnTo>
                    <a:lnTo>
                      <a:pt x="0" y="6"/>
                    </a:lnTo>
                    <a:lnTo>
                      <a:pt x="4" y="2"/>
                    </a:lnTo>
                    <a:close/>
                  </a:path>
                </a:pathLst>
              </a:custGeom>
              <a:grpFill/>
              <a:ln w="9525">
                <a:solidFill>
                  <a:schemeClr val="bg2"/>
                </a:solidFill>
                <a:round/>
                <a:headEnd/>
                <a:tailEnd/>
              </a:ln>
            </p:spPr>
            <p:txBody>
              <a:bodyPr/>
              <a:lstStyle/>
              <a:p>
                <a:pPr>
                  <a:defRPr/>
                </a:pPr>
                <a:endParaRPr lang="en-GB" dirty="0"/>
              </a:p>
            </p:txBody>
          </p:sp>
          <p:sp>
            <p:nvSpPr>
              <p:cNvPr id="1541" name="Freeform 731">
                <a:extLst>
                  <a:ext uri="{FF2B5EF4-FFF2-40B4-BE49-F238E27FC236}">
                    <a16:creationId xmlns:a16="http://schemas.microsoft.com/office/drawing/2014/main" id="{342D5D42-F353-4052-9271-22174BE25C1C}"/>
                  </a:ext>
                </a:extLst>
              </p:cNvPr>
              <p:cNvSpPr>
                <a:spLocks/>
              </p:cNvSpPr>
              <p:nvPr/>
            </p:nvSpPr>
            <p:spPr bwMode="auto">
              <a:xfrm>
                <a:off x="4639" y="2924"/>
                <a:ext cx="46" cy="16"/>
              </a:xfrm>
              <a:custGeom>
                <a:avLst/>
                <a:gdLst>
                  <a:gd name="T0" fmla="*/ 4 w 46"/>
                  <a:gd name="T1" fmla="*/ 2 h 16"/>
                  <a:gd name="T2" fmla="*/ 19 w 46"/>
                  <a:gd name="T3" fmla="*/ 0 h 16"/>
                  <a:gd name="T4" fmla="*/ 36 w 46"/>
                  <a:gd name="T5" fmla="*/ 2 h 16"/>
                  <a:gd name="T6" fmla="*/ 46 w 46"/>
                  <a:gd name="T7" fmla="*/ 10 h 16"/>
                  <a:gd name="T8" fmla="*/ 44 w 46"/>
                  <a:gd name="T9" fmla="*/ 16 h 16"/>
                  <a:gd name="T10" fmla="*/ 32 w 46"/>
                  <a:gd name="T11" fmla="*/ 12 h 16"/>
                  <a:gd name="T12" fmla="*/ 23 w 46"/>
                  <a:gd name="T13" fmla="*/ 10 h 16"/>
                  <a:gd name="T14" fmla="*/ 11 w 46"/>
                  <a:gd name="T15" fmla="*/ 10 h 16"/>
                  <a:gd name="T16" fmla="*/ 8 w 46"/>
                  <a:gd name="T17" fmla="*/ 14 h 16"/>
                  <a:gd name="T18" fmla="*/ 2 w 46"/>
                  <a:gd name="T19" fmla="*/ 14 h 16"/>
                  <a:gd name="T20" fmla="*/ 0 w 46"/>
                  <a:gd name="T21" fmla="*/ 6 h 16"/>
                  <a:gd name="T22" fmla="*/ 4 w 46"/>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 y="2"/>
                    </a:moveTo>
                    <a:lnTo>
                      <a:pt x="19" y="0"/>
                    </a:lnTo>
                    <a:lnTo>
                      <a:pt x="36" y="2"/>
                    </a:lnTo>
                    <a:lnTo>
                      <a:pt x="46" y="10"/>
                    </a:lnTo>
                    <a:lnTo>
                      <a:pt x="44" y="16"/>
                    </a:lnTo>
                    <a:lnTo>
                      <a:pt x="32" y="12"/>
                    </a:lnTo>
                    <a:lnTo>
                      <a:pt x="23" y="10"/>
                    </a:lnTo>
                    <a:lnTo>
                      <a:pt x="11" y="10"/>
                    </a:lnTo>
                    <a:lnTo>
                      <a:pt x="8" y="14"/>
                    </a:lnTo>
                    <a:lnTo>
                      <a:pt x="2" y="14"/>
                    </a:lnTo>
                    <a:lnTo>
                      <a:pt x="0" y="6"/>
                    </a:lnTo>
                    <a:lnTo>
                      <a:pt x="4"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34" name="Indonesien">
              <a:extLst>
                <a:ext uri="{FF2B5EF4-FFF2-40B4-BE49-F238E27FC236}">
                  <a16:creationId xmlns:a16="http://schemas.microsoft.com/office/drawing/2014/main" id="{DED3D888-74E2-44C7-AA72-976F3CEC77C1}"/>
                </a:ext>
              </a:extLst>
            </p:cNvPr>
            <p:cNvGrpSpPr>
              <a:grpSpLocks/>
            </p:cNvGrpSpPr>
            <p:nvPr/>
          </p:nvGrpSpPr>
          <p:grpSpPr bwMode="auto">
            <a:xfrm>
              <a:off x="7310438" y="4283075"/>
              <a:ext cx="26987" cy="15875"/>
              <a:chOff x="4614" y="2930"/>
              <a:chExt cx="17" cy="10"/>
            </a:xfrm>
            <a:grpFill/>
          </p:grpSpPr>
          <p:sp>
            <p:nvSpPr>
              <p:cNvPr id="1538" name="Freeform 733">
                <a:extLst>
                  <a:ext uri="{FF2B5EF4-FFF2-40B4-BE49-F238E27FC236}">
                    <a16:creationId xmlns:a16="http://schemas.microsoft.com/office/drawing/2014/main" id="{8096D758-7FF0-4879-B28F-A5EBF39474E8}"/>
                  </a:ext>
                </a:extLst>
              </p:cNvPr>
              <p:cNvSpPr>
                <a:spLocks/>
              </p:cNvSpPr>
              <p:nvPr/>
            </p:nvSpPr>
            <p:spPr bwMode="auto">
              <a:xfrm>
                <a:off x="4614" y="2930"/>
                <a:ext cx="17" cy="10"/>
              </a:xfrm>
              <a:custGeom>
                <a:avLst/>
                <a:gdLst>
                  <a:gd name="T0" fmla="*/ 2 w 17"/>
                  <a:gd name="T1" fmla="*/ 0 h 10"/>
                  <a:gd name="T2" fmla="*/ 11 w 17"/>
                  <a:gd name="T3" fmla="*/ 0 h 10"/>
                  <a:gd name="T4" fmla="*/ 17 w 17"/>
                  <a:gd name="T5" fmla="*/ 4 h 10"/>
                  <a:gd name="T6" fmla="*/ 13 w 17"/>
                  <a:gd name="T7" fmla="*/ 10 h 10"/>
                  <a:gd name="T8" fmla="*/ 3 w 17"/>
                  <a:gd name="T9" fmla="*/ 10 h 10"/>
                  <a:gd name="T10" fmla="*/ 0 w 17"/>
                  <a:gd name="T11" fmla="*/ 6 h 10"/>
                  <a:gd name="T12" fmla="*/ 2 w 1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
                    <a:moveTo>
                      <a:pt x="2" y="0"/>
                    </a:moveTo>
                    <a:lnTo>
                      <a:pt x="11" y="0"/>
                    </a:lnTo>
                    <a:lnTo>
                      <a:pt x="17" y="4"/>
                    </a:lnTo>
                    <a:lnTo>
                      <a:pt x="13" y="10"/>
                    </a:lnTo>
                    <a:lnTo>
                      <a:pt x="3" y="10"/>
                    </a:lnTo>
                    <a:lnTo>
                      <a:pt x="0" y="6"/>
                    </a:lnTo>
                    <a:lnTo>
                      <a:pt x="2" y="0"/>
                    </a:lnTo>
                    <a:close/>
                  </a:path>
                </a:pathLst>
              </a:custGeom>
              <a:grpFill/>
              <a:ln w="9525">
                <a:solidFill>
                  <a:schemeClr val="bg2"/>
                </a:solidFill>
                <a:round/>
                <a:headEnd/>
                <a:tailEnd/>
              </a:ln>
            </p:spPr>
            <p:txBody>
              <a:bodyPr/>
              <a:lstStyle/>
              <a:p>
                <a:pPr>
                  <a:defRPr/>
                </a:pPr>
                <a:endParaRPr lang="en-GB" dirty="0"/>
              </a:p>
            </p:txBody>
          </p:sp>
          <p:sp>
            <p:nvSpPr>
              <p:cNvPr id="1539" name="Freeform 734">
                <a:extLst>
                  <a:ext uri="{FF2B5EF4-FFF2-40B4-BE49-F238E27FC236}">
                    <a16:creationId xmlns:a16="http://schemas.microsoft.com/office/drawing/2014/main" id="{F6050178-A9BA-44AA-BA3A-2B4D522CBF7B}"/>
                  </a:ext>
                </a:extLst>
              </p:cNvPr>
              <p:cNvSpPr>
                <a:spLocks/>
              </p:cNvSpPr>
              <p:nvPr/>
            </p:nvSpPr>
            <p:spPr bwMode="auto">
              <a:xfrm>
                <a:off x="4614" y="2930"/>
                <a:ext cx="17" cy="10"/>
              </a:xfrm>
              <a:custGeom>
                <a:avLst/>
                <a:gdLst>
                  <a:gd name="T0" fmla="*/ 2 w 17"/>
                  <a:gd name="T1" fmla="*/ 0 h 10"/>
                  <a:gd name="T2" fmla="*/ 11 w 17"/>
                  <a:gd name="T3" fmla="*/ 0 h 10"/>
                  <a:gd name="T4" fmla="*/ 17 w 17"/>
                  <a:gd name="T5" fmla="*/ 4 h 10"/>
                  <a:gd name="T6" fmla="*/ 13 w 17"/>
                  <a:gd name="T7" fmla="*/ 10 h 10"/>
                  <a:gd name="T8" fmla="*/ 3 w 17"/>
                  <a:gd name="T9" fmla="*/ 10 h 10"/>
                  <a:gd name="T10" fmla="*/ 0 w 17"/>
                  <a:gd name="T11" fmla="*/ 6 h 10"/>
                  <a:gd name="T12" fmla="*/ 2 w 1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
                    <a:moveTo>
                      <a:pt x="2" y="0"/>
                    </a:moveTo>
                    <a:lnTo>
                      <a:pt x="11" y="0"/>
                    </a:lnTo>
                    <a:lnTo>
                      <a:pt x="17" y="4"/>
                    </a:lnTo>
                    <a:lnTo>
                      <a:pt x="13" y="10"/>
                    </a:lnTo>
                    <a:lnTo>
                      <a:pt x="3" y="10"/>
                    </a:lnTo>
                    <a:lnTo>
                      <a:pt x="0" y="6"/>
                    </a:lnTo>
                    <a:lnTo>
                      <a:pt x="2"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35" name="Indonesien">
              <a:extLst>
                <a:ext uri="{FF2B5EF4-FFF2-40B4-BE49-F238E27FC236}">
                  <a16:creationId xmlns:a16="http://schemas.microsoft.com/office/drawing/2014/main" id="{1BC1BE8A-F886-45A1-AEAF-6282756D769E}"/>
                </a:ext>
              </a:extLst>
            </p:cNvPr>
            <p:cNvGrpSpPr>
              <a:grpSpLocks/>
            </p:cNvGrpSpPr>
            <p:nvPr/>
          </p:nvGrpSpPr>
          <p:grpSpPr bwMode="auto">
            <a:xfrm>
              <a:off x="7340600" y="4156075"/>
              <a:ext cx="34925" cy="77788"/>
              <a:chOff x="4633" y="2850"/>
              <a:chExt cx="22" cy="49"/>
            </a:xfrm>
            <a:grpFill/>
          </p:grpSpPr>
          <p:sp>
            <p:nvSpPr>
              <p:cNvPr id="1536" name="Freeform 736">
                <a:extLst>
                  <a:ext uri="{FF2B5EF4-FFF2-40B4-BE49-F238E27FC236}">
                    <a16:creationId xmlns:a16="http://schemas.microsoft.com/office/drawing/2014/main" id="{1E588EA5-2BE1-4CB3-912C-3FF0383936BF}"/>
                  </a:ext>
                </a:extLst>
              </p:cNvPr>
              <p:cNvSpPr>
                <a:spLocks/>
              </p:cNvSpPr>
              <p:nvPr/>
            </p:nvSpPr>
            <p:spPr bwMode="auto">
              <a:xfrm>
                <a:off x="4633" y="2850"/>
                <a:ext cx="22" cy="49"/>
              </a:xfrm>
              <a:custGeom>
                <a:avLst/>
                <a:gdLst>
                  <a:gd name="T0" fmla="*/ 0 w 22"/>
                  <a:gd name="T1" fmla="*/ 0 h 49"/>
                  <a:gd name="T2" fmla="*/ 6 w 22"/>
                  <a:gd name="T3" fmla="*/ 2 h 49"/>
                  <a:gd name="T4" fmla="*/ 8 w 22"/>
                  <a:gd name="T5" fmla="*/ 10 h 49"/>
                  <a:gd name="T6" fmla="*/ 8 w 22"/>
                  <a:gd name="T7" fmla="*/ 14 h 49"/>
                  <a:gd name="T8" fmla="*/ 14 w 22"/>
                  <a:gd name="T9" fmla="*/ 6 h 49"/>
                  <a:gd name="T10" fmla="*/ 20 w 22"/>
                  <a:gd name="T11" fmla="*/ 4 h 49"/>
                  <a:gd name="T12" fmla="*/ 22 w 22"/>
                  <a:gd name="T13" fmla="*/ 14 h 49"/>
                  <a:gd name="T14" fmla="*/ 16 w 22"/>
                  <a:gd name="T15" fmla="*/ 16 h 49"/>
                  <a:gd name="T16" fmla="*/ 14 w 22"/>
                  <a:gd name="T17" fmla="*/ 20 h 49"/>
                  <a:gd name="T18" fmla="*/ 18 w 22"/>
                  <a:gd name="T19" fmla="*/ 22 h 49"/>
                  <a:gd name="T20" fmla="*/ 20 w 22"/>
                  <a:gd name="T21" fmla="*/ 26 h 49"/>
                  <a:gd name="T22" fmla="*/ 8 w 22"/>
                  <a:gd name="T23" fmla="*/ 26 h 49"/>
                  <a:gd name="T24" fmla="*/ 8 w 22"/>
                  <a:gd name="T25" fmla="*/ 30 h 49"/>
                  <a:gd name="T26" fmla="*/ 10 w 22"/>
                  <a:gd name="T27" fmla="*/ 37 h 49"/>
                  <a:gd name="T28" fmla="*/ 16 w 22"/>
                  <a:gd name="T29" fmla="*/ 43 h 49"/>
                  <a:gd name="T30" fmla="*/ 18 w 22"/>
                  <a:gd name="T31" fmla="*/ 45 h 49"/>
                  <a:gd name="T32" fmla="*/ 18 w 22"/>
                  <a:gd name="T33" fmla="*/ 47 h 49"/>
                  <a:gd name="T34" fmla="*/ 16 w 22"/>
                  <a:gd name="T35" fmla="*/ 49 h 49"/>
                  <a:gd name="T36" fmla="*/ 12 w 22"/>
                  <a:gd name="T37" fmla="*/ 49 h 49"/>
                  <a:gd name="T38" fmla="*/ 8 w 22"/>
                  <a:gd name="T39" fmla="*/ 47 h 49"/>
                  <a:gd name="T40" fmla="*/ 6 w 22"/>
                  <a:gd name="T41" fmla="*/ 45 h 49"/>
                  <a:gd name="T42" fmla="*/ 2 w 22"/>
                  <a:gd name="T43" fmla="*/ 32 h 49"/>
                  <a:gd name="T44" fmla="*/ 0 w 22"/>
                  <a:gd name="T45" fmla="*/ 22 h 49"/>
                  <a:gd name="T46" fmla="*/ 2 w 22"/>
                  <a:gd name="T47" fmla="*/ 12 h 49"/>
                  <a:gd name="T48" fmla="*/ 0 w 22"/>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49">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7"/>
                    </a:lnTo>
                    <a:lnTo>
                      <a:pt x="16" y="43"/>
                    </a:lnTo>
                    <a:lnTo>
                      <a:pt x="18" y="45"/>
                    </a:lnTo>
                    <a:lnTo>
                      <a:pt x="18" y="47"/>
                    </a:lnTo>
                    <a:lnTo>
                      <a:pt x="16" y="49"/>
                    </a:lnTo>
                    <a:lnTo>
                      <a:pt x="12" y="49"/>
                    </a:lnTo>
                    <a:lnTo>
                      <a:pt x="8" y="47"/>
                    </a:lnTo>
                    <a:lnTo>
                      <a:pt x="6" y="45"/>
                    </a:lnTo>
                    <a:lnTo>
                      <a:pt x="2" y="32"/>
                    </a:lnTo>
                    <a:lnTo>
                      <a:pt x="0" y="22"/>
                    </a:lnTo>
                    <a:lnTo>
                      <a:pt x="2" y="12"/>
                    </a:lnTo>
                    <a:lnTo>
                      <a:pt x="0" y="0"/>
                    </a:lnTo>
                    <a:close/>
                  </a:path>
                </a:pathLst>
              </a:custGeom>
              <a:grpFill/>
              <a:ln w="9525">
                <a:solidFill>
                  <a:schemeClr val="bg2"/>
                </a:solidFill>
                <a:round/>
                <a:headEnd/>
                <a:tailEnd/>
              </a:ln>
            </p:spPr>
            <p:txBody>
              <a:bodyPr/>
              <a:lstStyle/>
              <a:p>
                <a:pPr>
                  <a:defRPr/>
                </a:pPr>
                <a:endParaRPr lang="en-GB" dirty="0"/>
              </a:p>
            </p:txBody>
          </p:sp>
          <p:sp>
            <p:nvSpPr>
              <p:cNvPr id="1537" name="Freeform 737">
                <a:extLst>
                  <a:ext uri="{FF2B5EF4-FFF2-40B4-BE49-F238E27FC236}">
                    <a16:creationId xmlns:a16="http://schemas.microsoft.com/office/drawing/2014/main" id="{A83C2593-BBFA-44B1-80FB-1600EA8E4185}"/>
                  </a:ext>
                </a:extLst>
              </p:cNvPr>
              <p:cNvSpPr>
                <a:spLocks/>
              </p:cNvSpPr>
              <p:nvPr/>
            </p:nvSpPr>
            <p:spPr bwMode="auto">
              <a:xfrm>
                <a:off x="4633" y="2850"/>
                <a:ext cx="22" cy="49"/>
              </a:xfrm>
              <a:custGeom>
                <a:avLst/>
                <a:gdLst>
                  <a:gd name="T0" fmla="*/ 0 w 22"/>
                  <a:gd name="T1" fmla="*/ 0 h 49"/>
                  <a:gd name="T2" fmla="*/ 6 w 22"/>
                  <a:gd name="T3" fmla="*/ 2 h 49"/>
                  <a:gd name="T4" fmla="*/ 8 w 22"/>
                  <a:gd name="T5" fmla="*/ 10 h 49"/>
                  <a:gd name="T6" fmla="*/ 8 w 22"/>
                  <a:gd name="T7" fmla="*/ 14 h 49"/>
                  <a:gd name="T8" fmla="*/ 14 w 22"/>
                  <a:gd name="T9" fmla="*/ 6 h 49"/>
                  <a:gd name="T10" fmla="*/ 20 w 22"/>
                  <a:gd name="T11" fmla="*/ 4 h 49"/>
                  <a:gd name="T12" fmla="*/ 22 w 22"/>
                  <a:gd name="T13" fmla="*/ 14 h 49"/>
                  <a:gd name="T14" fmla="*/ 16 w 22"/>
                  <a:gd name="T15" fmla="*/ 16 h 49"/>
                  <a:gd name="T16" fmla="*/ 14 w 22"/>
                  <a:gd name="T17" fmla="*/ 20 h 49"/>
                  <a:gd name="T18" fmla="*/ 18 w 22"/>
                  <a:gd name="T19" fmla="*/ 22 h 49"/>
                  <a:gd name="T20" fmla="*/ 20 w 22"/>
                  <a:gd name="T21" fmla="*/ 26 h 49"/>
                  <a:gd name="T22" fmla="*/ 8 w 22"/>
                  <a:gd name="T23" fmla="*/ 26 h 49"/>
                  <a:gd name="T24" fmla="*/ 8 w 22"/>
                  <a:gd name="T25" fmla="*/ 30 h 49"/>
                  <a:gd name="T26" fmla="*/ 10 w 22"/>
                  <a:gd name="T27" fmla="*/ 37 h 49"/>
                  <a:gd name="T28" fmla="*/ 16 w 22"/>
                  <a:gd name="T29" fmla="*/ 43 h 49"/>
                  <a:gd name="T30" fmla="*/ 18 w 22"/>
                  <a:gd name="T31" fmla="*/ 45 h 49"/>
                  <a:gd name="T32" fmla="*/ 18 w 22"/>
                  <a:gd name="T33" fmla="*/ 47 h 49"/>
                  <a:gd name="T34" fmla="*/ 16 w 22"/>
                  <a:gd name="T35" fmla="*/ 49 h 49"/>
                  <a:gd name="T36" fmla="*/ 12 w 22"/>
                  <a:gd name="T37" fmla="*/ 49 h 49"/>
                  <a:gd name="T38" fmla="*/ 8 w 22"/>
                  <a:gd name="T39" fmla="*/ 47 h 49"/>
                  <a:gd name="T40" fmla="*/ 6 w 22"/>
                  <a:gd name="T41" fmla="*/ 45 h 49"/>
                  <a:gd name="T42" fmla="*/ 2 w 22"/>
                  <a:gd name="T43" fmla="*/ 32 h 49"/>
                  <a:gd name="T44" fmla="*/ 0 w 22"/>
                  <a:gd name="T45" fmla="*/ 22 h 49"/>
                  <a:gd name="T46" fmla="*/ 2 w 22"/>
                  <a:gd name="T47" fmla="*/ 12 h 49"/>
                  <a:gd name="T48" fmla="*/ 0 w 22"/>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49">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7"/>
                    </a:lnTo>
                    <a:lnTo>
                      <a:pt x="16" y="43"/>
                    </a:lnTo>
                    <a:lnTo>
                      <a:pt x="18" y="45"/>
                    </a:lnTo>
                    <a:lnTo>
                      <a:pt x="18" y="47"/>
                    </a:lnTo>
                    <a:lnTo>
                      <a:pt x="16" y="49"/>
                    </a:lnTo>
                    <a:lnTo>
                      <a:pt x="12" y="49"/>
                    </a:lnTo>
                    <a:lnTo>
                      <a:pt x="8" y="47"/>
                    </a:lnTo>
                    <a:lnTo>
                      <a:pt x="6" y="45"/>
                    </a:lnTo>
                    <a:lnTo>
                      <a:pt x="2" y="32"/>
                    </a:lnTo>
                    <a:lnTo>
                      <a:pt x="0" y="22"/>
                    </a:lnTo>
                    <a:lnTo>
                      <a:pt x="2" y="12"/>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560" name="Papua Ny Guinea">
            <a:extLst>
              <a:ext uri="{FF2B5EF4-FFF2-40B4-BE49-F238E27FC236}">
                <a16:creationId xmlns:a16="http://schemas.microsoft.com/office/drawing/2014/main" id="{0390DABC-DED7-4891-AD41-D19F606A5E6F}"/>
              </a:ext>
            </a:extLst>
          </p:cNvPr>
          <p:cNvGrpSpPr>
            <a:grpSpLocks/>
          </p:cNvGrpSpPr>
          <p:nvPr/>
        </p:nvGrpSpPr>
        <p:grpSpPr>
          <a:xfrm>
            <a:off x="9871759" y="4487967"/>
            <a:ext cx="245729" cy="188097"/>
            <a:chOff x="7670800" y="4270375"/>
            <a:chExt cx="282575" cy="201613"/>
          </a:xfrm>
          <a:solidFill>
            <a:schemeClr val="bg2"/>
          </a:solidFill>
        </p:grpSpPr>
        <p:grpSp>
          <p:nvGrpSpPr>
            <p:cNvPr id="1561" name="Papua Ny Guinea">
              <a:extLst>
                <a:ext uri="{FF2B5EF4-FFF2-40B4-BE49-F238E27FC236}">
                  <a16:creationId xmlns:a16="http://schemas.microsoft.com/office/drawing/2014/main" id="{E43CAEFA-B454-48E1-A7BF-B59EAB896029}"/>
                </a:ext>
              </a:extLst>
            </p:cNvPr>
            <p:cNvGrpSpPr>
              <a:grpSpLocks/>
            </p:cNvGrpSpPr>
            <p:nvPr/>
          </p:nvGrpSpPr>
          <p:grpSpPr bwMode="auto">
            <a:xfrm>
              <a:off x="7670800" y="4270375"/>
              <a:ext cx="238125" cy="201613"/>
              <a:chOff x="4841" y="2922"/>
              <a:chExt cx="150" cy="127"/>
            </a:xfrm>
            <a:grpFill/>
          </p:grpSpPr>
          <p:sp>
            <p:nvSpPr>
              <p:cNvPr id="1565" name="Freeform 739">
                <a:extLst>
                  <a:ext uri="{FF2B5EF4-FFF2-40B4-BE49-F238E27FC236}">
                    <a16:creationId xmlns:a16="http://schemas.microsoft.com/office/drawing/2014/main" id="{A20C1360-1411-4087-AD2A-8ADC4FF7A1A1}"/>
                  </a:ext>
                </a:extLst>
              </p:cNvPr>
              <p:cNvSpPr>
                <a:spLocks/>
              </p:cNvSpPr>
              <p:nvPr/>
            </p:nvSpPr>
            <p:spPr bwMode="auto">
              <a:xfrm>
                <a:off x="4841" y="2922"/>
                <a:ext cx="150" cy="127"/>
              </a:xfrm>
              <a:custGeom>
                <a:avLst/>
                <a:gdLst>
                  <a:gd name="T0" fmla="*/ 0 w 150"/>
                  <a:gd name="T1" fmla="*/ 0 h 127"/>
                  <a:gd name="T2" fmla="*/ 14 w 150"/>
                  <a:gd name="T3" fmla="*/ 4 h 127"/>
                  <a:gd name="T4" fmla="*/ 31 w 150"/>
                  <a:gd name="T5" fmla="*/ 10 h 127"/>
                  <a:gd name="T6" fmla="*/ 49 w 150"/>
                  <a:gd name="T7" fmla="*/ 18 h 127"/>
                  <a:gd name="T8" fmla="*/ 65 w 150"/>
                  <a:gd name="T9" fmla="*/ 28 h 127"/>
                  <a:gd name="T10" fmla="*/ 72 w 150"/>
                  <a:gd name="T11" fmla="*/ 37 h 127"/>
                  <a:gd name="T12" fmla="*/ 82 w 150"/>
                  <a:gd name="T13" fmla="*/ 43 h 127"/>
                  <a:gd name="T14" fmla="*/ 98 w 150"/>
                  <a:gd name="T15" fmla="*/ 51 h 127"/>
                  <a:gd name="T16" fmla="*/ 106 w 150"/>
                  <a:gd name="T17" fmla="*/ 57 h 127"/>
                  <a:gd name="T18" fmla="*/ 106 w 150"/>
                  <a:gd name="T19" fmla="*/ 61 h 127"/>
                  <a:gd name="T20" fmla="*/ 107 w 150"/>
                  <a:gd name="T21" fmla="*/ 62 h 127"/>
                  <a:gd name="T22" fmla="*/ 106 w 150"/>
                  <a:gd name="T23" fmla="*/ 64 h 127"/>
                  <a:gd name="T24" fmla="*/ 92 w 150"/>
                  <a:gd name="T25" fmla="*/ 64 h 127"/>
                  <a:gd name="T26" fmla="*/ 98 w 150"/>
                  <a:gd name="T27" fmla="*/ 70 h 127"/>
                  <a:gd name="T28" fmla="*/ 107 w 150"/>
                  <a:gd name="T29" fmla="*/ 84 h 127"/>
                  <a:gd name="T30" fmla="*/ 121 w 150"/>
                  <a:gd name="T31" fmla="*/ 99 h 127"/>
                  <a:gd name="T32" fmla="*/ 127 w 150"/>
                  <a:gd name="T33" fmla="*/ 103 h 127"/>
                  <a:gd name="T34" fmla="*/ 135 w 150"/>
                  <a:gd name="T35" fmla="*/ 111 h 127"/>
                  <a:gd name="T36" fmla="*/ 150 w 150"/>
                  <a:gd name="T37" fmla="*/ 121 h 127"/>
                  <a:gd name="T38" fmla="*/ 148 w 150"/>
                  <a:gd name="T39" fmla="*/ 127 h 127"/>
                  <a:gd name="T40" fmla="*/ 133 w 150"/>
                  <a:gd name="T41" fmla="*/ 119 h 127"/>
                  <a:gd name="T42" fmla="*/ 121 w 150"/>
                  <a:gd name="T43" fmla="*/ 117 h 127"/>
                  <a:gd name="T44" fmla="*/ 102 w 150"/>
                  <a:gd name="T45" fmla="*/ 115 h 127"/>
                  <a:gd name="T46" fmla="*/ 92 w 150"/>
                  <a:gd name="T47" fmla="*/ 103 h 127"/>
                  <a:gd name="T48" fmla="*/ 82 w 150"/>
                  <a:gd name="T49" fmla="*/ 90 h 127"/>
                  <a:gd name="T50" fmla="*/ 70 w 150"/>
                  <a:gd name="T51" fmla="*/ 82 h 127"/>
                  <a:gd name="T52" fmla="*/ 59 w 150"/>
                  <a:gd name="T53" fmla="*/ 74 h 127"/>
                  <a:gd name="T54" fmla="*/ 45 w 150"/>
                  <a:gd name="T55" fmla="*/ 68 h 127"/>
                  <a:gd name="T56" fmla="*/ 45 w 150"/>
                  <a:gd name="T57" fmla="*/ 78 h 127"/>
                  <a:gd name="T58" fmla="*/ 41 w 150"/>
                  <a:gd name="T59" fmla="*/ 84 h 127"/>
                  <a:gd name="T60" fmla="*/ 27 w 150"/>
                  <a:gd name="T61" fmla="*/ 86 h 127"/>
                  <a:gd name="T62" fmla="*/ 29 w 150"/>
                  <a:gd name="T63" fmla="*/ 94 h 127"/>
                  <a:gd name="T64" fmla="*/ 37 w 150"/>
                  <a:gd name="T65" fmla="*/ 97 h 127"/>
                  <a:gd name="T66" fmla="*/ 31 w 150"/>
                  <a:gd name="T67" fmla="*/ 103 h 127"/>
                  <a:gd name="T68" fmla="*/ 18 w 150"/>
                  <a:gd name="T69" fmla="*/ 99 h 127"/>
                  <a:gd name="T70" fmla="*/ 8 w 150"/>
                  <a:gd name="T71" fmla="*/ 99 h 127"/>
                  <a:gd name="T72" fmla="*/ 0 w 150"/>
                  <a:gd name="T73" fmla="*/ 99 h 127"/>
                  <a:gd name="T74" fmla="*/ 0 w 150"/>
                  <a:gd name="T75" fmla="*/ 0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127">
                    <a:moveTo>
                      <a:pt x="0" y="0"/>
                    </a:moveTo>
                    <a:lnTo>
                      <a:pt x="14" y="4"/>
                    </a:lnTo>
                    <a:lnTo>
                      <a:pt x="31" y="10"/>
                    </a:lnTo>
                    <a:lnTo>
                      <a:pt x="49" y="18"/>
                    </a:lnTo>
                    <a:lnTo>
                      <a:pt x="65" y="28"/>
                    </a:lnTo>
                    <a:lnTo>
                      <a:pt x="72" y="37"/>
                    </a:lnTo>
                    <a:lnTo>
                      <a:pt x="82" y="43"/>
                    </a:lnTo>
                    <a:lnTo>
                      <a:pt x="98" y="51"/>
                    </a:lnTo>
                    <a:lnTo>
                      <a:pt x="106" y="57"/>
                    </a:lnTo>
                    <a:lnTo>
                      <a:pt x="106" y="61"/>
                    </a:lnTo>
                    <a:lnTo>
                      <a:pt x="107" y="62"/>
                    </a:lnTo>
                    <a:lnTo>
                      <a:pt x="106" y="64"/>
                    </a:lnTo>
                    <a:lnTo>
                      <a:pt x="92" y="64"/>
                    </a:lnTo>
                    <a:lnTo>
                      <a:pt x="98" y="70"/>
                    </a:lnTo>
                    <a:lnTo>
                      <a:pt x="107" y="84"/>
                    </a:lnTo>
                    <a:lnTo>
                      <a:pt x="121" y="99"/>
                    </a:lnTo>
                    <a:lnTo>
                      <a:pt x="127" y="103"/>
                    </a:lnTo>
                    <a:lnTo>
                      <a:pt x="135" y="111"/>
                    </a:lnTo>
                    <a:lnTo>
                      <a:pt x="150" y="121"/>
                    </a:lnTo>
                    <a:lnTo>
                      <a:pt x="148" y="127"/>
                    </a:lnTo>
                    <a:lnTo>
                      <a:pt x="133" y="119"/>
                    </a:lnTo>
                    <a:lnTo>
                      <a:pt x="121" y="117"/>
                    </a:lnTo>
                    <a:lnTo>
                      <a:pt x="102" y="115"/>
                    </a:lnTo>
                    <a:lnTo>
                      <a:pt x="92" y="103"/>
                    </a:lnTo>
                    <a:lnTo>
                      <a:pt x="82" y="90"/>
                    </a:lnTo>
                    <a:lnTo>
                      <a:pt x="70" y="82"/>
                    </a:lnTo>
                    <a:lnTo>
                      <a:pt x="59" y="74"/>
                    </a:lnTo>
                    <a:lnTo>
                      <a:pt x="45" y="68"/>
                    </a:lnTo>
                    <a:lnTo>
                      <a:pt x="45" y="78"/>
                    </a:lnTo>
                    <a:lnTo>
                      <a:pt x="41" y="84"/>
                    </a:lnTo>
                    <a:lnTo>
                      <a:pt x="27" y="86"/>
                    </a:lnTo>
                    <a:lnTo>
                      <a:pt x="29" y="94"/>
                    </a:lnTo>
                    <a:lnTo>
                      <a:pt x="37" y="97"/>
                    </a:lnTo>
                    <a:lnTo>
                      <a:pt x="31" y="103"/>
                    </a:lnTo>
                    <a:lnTo>
                      <a:pt x="18" y="99"/>
                    </a:lnTo>
                    <a:lnTo>
                      <a:pt x="8" y="99"/>
                    </a:lnTo>
                    <a:lnTo>
                      <a:pt x="0" y="99"/>
                    </a:lnTo>
                    <a:lnTo>
                      <a:pt x="0" y="0"/>
                    </a:lnTo>
                    <a:close/>
                  </a:path>
                </a:pathLst>
              </a:custGeom>
              <a:grpFill/>
              <a:ln w="9525">
                <a:solidFill>
                  <a:schemeClr val="bg2"/>
                </a:solidFill>
                <a:round/>
                <a:headEnd/>
                <a:tailEnd/>
              </a:ln>
            </p:spPr>
            <p:txBody>
              <a:bodyPr/>
              <a:lstStyle/>
              <a:p>
                <a:pPr>
                  <a:defRPr/>
                </a:pPr>
                <a:endParaRPr lang="en-GB" dirty="0"/>
              </a:p>
            </p:txBody>
          </p:sp>
          <p:sp>
            <p:nvSpPr>
              <p:cNvPr id="1566" name="Freeform 740">
                <a:extLst>
                  <a:ext uri="{FF2B5EF4-FFF2-40B4-BE49-F238E27FC236}">
                    <a16:creationId xmlns:a16="http://schemas.microsoft.com/office/drawing/2014/main" id="{73B852CB-2C7D-41F6-9B88-5D7E877CEF0E}"/>
                  </a:ext>
                </a:extLst>
              </p:cNvPr>
              <p:cNvSpPr>
                <a:spLocks/>
              </p:cNvSpPr>
              <p:nvPr/>
            </p:nvSpPr>
            <p:spPr bwMode="auto">
              <a:xfrm>
                <a:off x="4841" y="2922"/>
                <a:ext cx="150" cy="127"/>
              </a:xfrm>
              <a:custGeom>
                <a:avLst/>
                <a:gdLst>
                  <a:gd name="T0" fmla="*/ 0 w 150"/>
                  <a:gd name="T1" fmla="*/ 0 h 127"/>
                  <a:gd name="T2" fmla="*/ 14 w 150"/>
                  <a:gd name="T3" fmla="*/ 4 h 127"/>
                  <a:gd name="T4" fmla="*/ 31 w 150"/>
                  <a:gd name="T5" fmla="*/ 10 h 127"/>
                  <a:gd name="T6" fmla="*/ 49 w 150"/>
                  <a:gd name="T7" fmla="*/ 18 h 127"/>
                  <a:gd name="T8" fmla="*/ 65 w 150"/>
                  <a:gd name="T9" fmla="*/ 28 h 127"/>
                  <a:gd name="T10" fmla="*/ 72 w 150"/>
                  <a:gd name="T11" fmla="*/ 37 h 127"/>
                  <a:gd name="T12" fmla="*/ 82 w 150"/>
                  <a:gd name="T13" fmla="*/ 43 h 127"/>
                  <a:gd name="T14" fmla="*/ 98 w 150"/>
                  <a:gd name="T15" fmla="*/ 51 h 127"/>
                  <a:gd name="T16" fmla="*/ 106 w 150"/>
                  <a:gd name="T17" fmla="*/ 57 h 127"/>
                  <a:gd name="T18" fmla="*/ 106 w 150"/>
                  <a:gd name="T19" fmla="*/ 61 h 127"/>
                  <a:gd name="T20" fmla="*/ 107 w 150"/>
                  <a:gd name="T21" fmla="*/ 62 h 127"/>
                  <a:gd name="T22" fmla="*/ 106 w 150"/>
                  <a:gd name="T23" fmla="*/ 64 h 127"/>
                  <a:gd name="T24" fmla="*/ 92 w 150"/>
                  <a:gd name="T25" fmla="*/ 64 h 127"/>
                  <a:gd name="T26" fmla="*/ 98 w 150"/>
                  <a:gd name="T27" fmla="*/ 70 h 127"/>
                  <a:gd name="T28" fmla="*/ 107 w 150"/>
                  <a:gd name="T29" fmla="*/ 84 h 127"/>
                  <a:gd name="T30" fmla="*/ 121 w 150"/>
                  <a:gd name="T31" fmla="*/ 99 h 127"/>
                  <a:gd name="T32" fmla="*/ 127 w 150"/>
                  <a:gd name="T33" fmla="*/ 103 h 127"/>
                  <a:gd name="T34" fmla="*/ 135 w 150"/>
                  <a:gd name="T35" fmla="*/ 111 h 127"/>
                  <a:gd name="T36" fmla="*/ 150 w 150"/>
                  <a:gd name="T37" fmla="*/ 121 h 127"/>
                  <a:gd name="T38" fmla="*/ 148 w 150"/>
                  <a:gd name="T39" fmla="*/ 127 h 127"/>
                  <a:gd name="T40" fmla="*/ 133 w 150"/>
                  <a:gd name="T41" fmla="*/ 119 h 127"/>
                  <a:gd name="T42" fmla="*/ 121 w 150"/>
                  <a:gd name="T43" fmla="*/ 117 h 127"/>
                  <a:gd name="T44" fmla="*/ 102 w 150"/>
                  <a:gd name="T45" fmla="*/ 115 h 127"/>
                  <a:gd name="T46" fmla="*/ 92 w 150"/>
                  <a:gd name="T47" fmla="*/ 103 h 127"/>
                  <a:gd name="T48" fmla="*/ 82 w 150"/>
                  <a:gd name="T49" fmla="*/ 90 h 127"/>
                  <a:gd name="T50" fmla="*/ 70 w 150"/>
                  <a:gd name="T51" fmla="*/ 82 h 127"/>
                  <a:gd name="T52" fmla="*/ 59 w 150"/>
                  <a:gd name="T53" fmla="*/ 74 h 127"/>
                  <a:gd name="T54" fmla="*/ 45 w 150"/>
                  <a:gd name="T55" fmla="*/ 68 h 127"/>
                  <a:gd name="T56" fmla="*/ 45 w 150"/>
                  <a:gd name="T57" fmla="*/ 78 h 127"/>
                  <a:gd name="T58" fmla="*/ 41 w 150"/>
                  <a:gd name="T59" fmla="*/ 84 h 127"/>
                  <a:gd name="T60" fmla="*/ 27 w 150"/>
                  <a:gd name="T61" fmla="*/ 86 h 127"/>
                  <a:gd name="T62" fmla="*/ 29 w 150"/>
                  <a:gd name="T63" fmla="*/ 94 h 127"/>
                  <a:gd name="T64" fmla="*/ 37 w 150"/>
                  <a:gd name="T65" fmla="*/ 97 h 127"/>
                  <a:gd name="T66" fmla="*/ 31 w 150"/>
                  <a:gd name="T67" fmla="*/ 103 h 127"/>
                  <a:gd name="T68" fmla="*/ 18 w 150"/>
                  <a:gd name="T69" fmla="*/ 99 h 127"/>
                  <a:gd name="T70" fmla="*/ 8 w 150"/>
                  <a:gd name="T71" fmla="*/ 99 h 127"/>
                  <a:gd name="T72" fmla="*/ 0 w 150"/>
                  <a:gd name="T73" fmla="*/ 99 h 127"/>
                  <a:gd name="T74" fmla="*/ 0 w 150"/>
                  <a:gd name="T75" fmla="*/ 0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127">
                    <a:moveTo>
                      <a:pt x="0" y="0"/>
                    </a:moveTo>
                    <a:lnTo>
                      <a:pt x="14" y="4"/>
                    </a:lnTo>
                    <a:lnTo>
                      <a:pt x="31" y="10"/>
                    </a:lnTo>
                    <a:lnTo>
                      <a:pt x="49" y="18"/>
                    </a:lnTo>
                    <a:lnTo>
                      <a:pt x="65" y="28"/>
                    </a:lnTo>
                    <a:lnTo>
                      <a:pt x="72" y="37"/>
                    </a:lnTo>
                    <a:lnTo>
                      <a:pt x="82" y="43"/>
                    </a:lnTo>
                    <a:lnTo>
                      <a:pt x="98" y="51"/>
                    </a:lnTo>
                    <a:lnTo>
                      <a:pt x="106" y="57"/>
                    </a:lnTo>
                    <a:lnTo>
                      <a:pt x="106" y="61"/>
                    </a:lnTo>
                    <a:lnTo>
                      <a:pt x="107" y="62"/>
                    </a:lnTo>
                    <a:lnTo>
                      <a:pt x="106" y="64"/>
                    </a:lnTo>
                    <a:lnTo>
                      <a:pt x="92" y="64"/>
                    </a:lnTo>
                    <a:lnTo>
                      <a:pt x="98" y="70"/>
                    </a:lnTo>
                    <a:lnTo>
                      <a:pt x="107" y="84"/>
                    </a:lnTo>
                    <a:lnTo>
                      <a:pt x="121" y="99"/>
                    </a:lnTo>
                    <a:lnTo>
                      <a:pt x="127" y="103"/>
                    </a:lnTo>
                    <a:lnTo>
                      <a:pt x="135" y="111"/>
                    </a:lnTo>
                    <a:lnTo>
                      <a:pt x="150" y="121"/>
                    </a:lnTo>
                    <a:lnTo>
                      <a:pt x="148" y="127"/>
                    </a:lnTo>
                    <a:lnTo>
                      <a:pt x="133" y="119"/>
                    </a:lnTo>
                    <a:lnTo>
                      <a:pt x="121" y="117"/>
                    </a:lnTo>
                    <a:lnTo>
                      <a:pt x="102" y="115"/>
                    </a:lnTo>
                    <a:lnTo>
                      <a:pt x="92" y="103"/>
                    </a:lnTo>
                    <a:lnTo>
                      <a:pt x="82" y="90"/>
                    </a:lnTo>
                    <a:lnTo>
                      <a:pt x="70" y="82"/>
                    </a:lnTo>
                    <a:lnTo>
                      <a:pt x="59" y="74"/>
                    </a:lnTo>
                    <a:lnTo>
                      <a:pt x="45" y="68"/>
                    </a:lnTo>
                    <a:lnTo>
                      <a:pt x="45" y="78"/>
                    </a:lnTo>
                    <a:lnTo>
                      <a:pt x="41" y="84"/>
                    </a:lnTo>
                    <a:lnTo>
                      <a:pt x="27" y="86"/>
                    </a:lnTo>
                    <a:lnTo>
                      <a:pt x="29" y="94"/>
                    </a:lnTo>
                    <a:lnTo>
                      <a:pt x="37" y="97"/>
                    </a:lnTo>
                    <a:lnTo>
                      <a:pt x="31" y="103"/>
                    </a:lnTo>
                    <a:lnTo>
                      <a:pt x="18" y="99"/>
                    </a:lnTo>
                    <a:lnTo>
                      <a:pt x="8" y="99"/>
                    </a:lnTo>
                    <a:lnTo>
                      <a:pt x="0" y="99"/>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62" name="Papua Ny Guinea">
              <a:extLst>
                <a:ext uri="{FF2B5EF4-FFF2-40B4-BE49-F238E27FC236}">
                  <a16:creationId xmlns:a16="http://schemas.microsoft.com/office/drawing/2014/main" id="{BEBE81E9-2E53-42CA-BE45-2694EADDC101}"/>
                </a:ext>
              </a:extLst>
            </p:cNvPr>
            <p:cNvGrpSpPr>
              <a:grpSpLocks/>
            </p:cNvGrpSpPr>
            <p:nvPr/>
          </p:nvGrpSpPr>
          <p:grpSpPr bwMode="auto">
            <a:xfrm>
              <a:off x="7862888" y="4308475"/>
              <a:ext cx="90487" cy="55563"/>
              <a:chOff x="4962" y="2946"/>
              <a:chExt cx="57" cy="35"/>
            </a:xfrm>
            <a:grpFill/>
          </p:grpSpPr>
          <p:sp>
            <p:nvSpPr>
              <p:cNvPr id="1563" name="Freeform 742">
                <a:extLst>
                  <a:ext uri="{FF2B5EF4-FFF2-40B4-BE49-F238E27FC236}">
                    <a16:creationId xmlns:a16="http://schemas.microsoft.com/office/drawing/2014/main" id="{9049C2FC-D45D-42D9-8F1E-C5C28B3687CF}"/>
                  </a:ext>
                </a:extLst>
              </p:cNvPr>
              <p:cNvSpPr>
                <a:spLocks/>
              </p:cNvSpPr>
              <p:nvPr/>
            </p:nvSpPr>
            <p:spPr bwMode="auto">
              <a:xfrm>
                <a:off x="4962" y="2946"/>
                <a:ext cx="57" cy="35"/>
              </a:xfrm>
              <a:custGeom>
                <a:avLst/>
                <a:gdLst>
                  <a:gd name="T0" fmla="*/ 0 w 57"/>
                  <a:gd name="T1" fmla="*/ 21 h 35"/>
                  <a:gd name="T2" fmla="*/ 14 w 57"/>
                  <a:gd name="T3" fmla="*/ 21 h 35"/>
                  <a:gd name="T4" fmla="*/ 33 w 57"/>
                  <a:gd name="T5" fmla="*/ 21 h 35"/>
                  <a:gd name="T6" fmla="*/ 39 w 57"/>
                  <a:gd name="T7" fmla="*/ 15 h 35"/>
                  <a:gd name="T8" fmla="*/ 49 w 57"/>
                  <a:gd name="T9" fmla="*/ 5 h 35"/>
                  <a:gd name="T10" fmla="*/ 55 w 57"/>
                  <a:gd name="T11" fmla="*/ 0 h 35"/>
                  <a:gd name="T12" fmla="*/ 57 w 57"/>
                  <a:gd name="T13" fmla="*/ 9 h 35"/>
                  <a:gd name="T14" fmla="*/ 53 w 57"/>
                  <a:gd name="T15" fmla="*/ 17 h 35"/>
                  <a:gd name="T16" fmla="*/ 45 w 57"/>
                  <a:gd name="T17" fmla="*/ 21 h 35"/>
                  <a:gd name="T18" fmla="*/ 37 w 57"/>
                  <a:gd name="T19" fmla="*/ 27 h 35"/>
                  <a:gd name="T20" fmla="*/ 31 w 57"/>
                  <a:gd name="T21" fmla="*/ 33 h 35"/>
                  <a:gd name="T22" fmla="*/ 20 w 57"/>
                  <a:gd name="T23" fmla="*/ 35 h 35"/>
                  <a:gd name="T24" fmla="*/ 6 w 57"/>
                  <a:gd name="T25" fmla="*/ 31 h 35"/>
                  <a:gd name="T26" fmla="*/ 0 w 57"/>
                  <a:gd name="T27" fmla="*/ 27 h 35"/>
                  <a:gd name="T28" fmla="*/ 0 w 57"/>
                  <a:gd name="T29" fmla="*/ 21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 h="35">
                    <a:moveTo>
                      <a:pt x="0" y="21"/>
                    </a:moveTo>
                    <a:lnTo>
                      <a:pt x="14" y="21"/>
                    </a:lnTo>
                    <a:lnTo>
                      <a:pt x="33" y="21"/>
                    </a:lnTo>
                    <a:lnTo>
                      <a:pt x="39" y="15"/>
                    </a:lnTo>
                    <a:lnTo>
                      <a:pt x="49" y="5"/>
                    </a:lnTo>
                    <a:lnTo>
                      <a:pt x="55" y="0"/>
                    </a:lnTo>
                    <a:lnTo>
                      <a:pt x="57" y="9"/>
                    </a:lnTo>
                    <a:lnTo>
                      <a:pt x="53" y="17"/>
                    </a:lnTo>
                    <a:lnTo>
                      <a:pt x="45" y="21"/>
                    </a:lnTo>
                    <a:lnTo>
                      <a:pt x="37" y="27"/>
                    </a:lnTo>
                    <a:lnTo>
                      <a:pt x="31" y="33"/>
                    </a:lnTo>
                    <a:lnTo>
                      <a:pt x="20" y="35"/>
                    </a:lnTo>
                    <a:lnTo>
                      <a:pt x="6" y="31"/>
                    </a:lnTo>
                    <a:lnTo>
                      <a:pt x="0" y="27"/>
                    </a:lnTo>
                    <a:lnTo>
                      <a:pt x="0" y="21"/>
                    </a:lnTo>
                    <a:close/>
                  </a:path>
                </a:pathLst>
              </a:custGeom>
              <a:grpFill/>
              <a:ln w="9525">
                <a:solidFill>
                  <a:schemeClr val="bg2"/>
                </a:solidFill>
                <a:round/>
                <a:headEnd/>
                <a:tailEnd/>
              </a:ln>
            </p:spPr>
            <p:txBody>
              <a:bodyPr/>
              <a:lstStyle/>
              <a:p>
                <a:pPr>
                  <a:defRPr/>
                </a:pPr>
                <a:endParaRPr lang="en-GB" dirty="0"/>
              </a:p>
            </p:txBody>
          </p:sp>
          <p:sp>
            <p:nvSpPr>
              <p:cNvPr id="1564" name="Freeform 743">
                <a:extLst>
                  <a:ext uri="{FF2B5EF4-FFF2-40B4-BE49-F238E27FC236}">
                    <a16:creationId xmlns:a16="http://schemas.microsoft.com/office/drawing/2014/main" id="{CA3C2015-DFF6-477A-A306-54201EE369A5}"/>
                  </a:ext>
                </a:extLst>
              </p:cNvPr>
              <p:cNvSpPr>
                <a:spLocks/>
              </p:cNvSpPr>
              <p:nvPr/>
            </p:nvSpPr>
            <p:spPr bwMode="auto">
              <a:xfrm>
                <a:off x="4962" y="2946"/>
                <a:ext cx="57" cy="35"/>
              </a:xfrm>
              <a:custGeom>
                <a:avLst/>
                <a:gdLst>
                  <a:gd name="T0" fmla="*/ 0 w 57"/>
                  <a:gd name="T1" fmla="*/ 21 h 35"/>
                  <a:gd name="T2" fmla="*/ 14 w 57"/>
                  <a:gd name="T3" fmla="*/ 21 h 35"/>
                  <a:gd name="T4" fmla="*/ 33 w 57"/>
                  <a:gd name="T5" fmla="*/ 21 h 35"/>
                  <a:gd name="T6" fmla="*/ 39 w 57"/>
                  <a:gd name="T7" fmla="*/ 15 h 35"/>
                  <a:gd name="T8" fmla="*/ 49 w 57"/>
                  <a:gd name="T9" fmla="*/ 5 h 35"/>
                  <a:gd name="T10" fmla="*/ 55 w 57"/>
                  <a:gd name="T11" fmla="*/ 0 h 35"/>
                  <a:gd name="T12" fmla="*/ 57 w 57"/>
                  <a:gd name="T13" fmla="*/ 9 h 35"/>
                  <a:gd name="T14" fmla="*/ 53 w 57"/>
                  <a:gd name="T15" fmla="*/ 17 h 35"/>
                  <a:gd name="T16" fmla="*/ 45 w 57"/>
                  <a:gd name="T17" fmla="*/ 21 h 35"/>
                  <a:gd name="T18" fmla="*/ 37 w 57"/>
                  <a:gd name="T19" fmla="*/ 27 h 35"/>
                  <a:gd name="T20" fmla="*/ 31 w 57"/>
                  <a:gd name="T21" fmla="*/ 33 h 35"/>
                  <a:gd name="T22" fmla="*/ 20 w 57"/>
                  <a:gd name="T23" fmla="*/ 35 h 35"/>
                  <a:gd name="T24" fmla="*/ 6 w 57"/>
                  <a:gd name="T25" fmla="*/ 31 h 35"/>
                  <a:gd name="T26" fmla="*/ 0 w 57"/>
                  <a:gd name="T27" fmla="*/ 27 h 35"/>
                  <a:gd name="T28" fmla="*/ 0 w 57"/>
                  <a:gd name="T29" fmla="*/ 21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 h="35">
                    <a:moveTo>
                      <a:pt x="0" y="21"/>
                    </a:moveTo>
                    <a:lnTo>
                      <a:pt x="14" y="21"/>
                    </a:lnTo>
                    <a:lnTo>
                      <a:pt x="33" y="21"/>
                    </a:lnTo>
                    <a:lnTo>
                      <a:pt x="39" y="15"/>
                    </a:lnTo>
                    <a:lnTo>
                      <a:pt x="49" y="5"/>
                    </a:lnTo>
                    <a:lnTo>
                      <a:pt x="55" y="0"/>
                    </a:lnTo>
                    <a:lnTo>
                      <a:pt x="57" y="9"/>
                    </a:lnTo>
                    <a:lnTo>
                      <a:pt x="53" y="17"/>
                    </a:lnTo>
                    <a:lnTo>
                      <a:pt x="45" y="21"/>
                    </a:lnTo>
                    <a:lnTo>
                      <a:pt x="37" y="27"/>
                    </a:lnTo>
                    <a:lnTo>
                      <a:pt x="31" y="33"/>
                    </a:lnTo>
                    <a:lnTo>
                      <a:pt x="20" y="35"/>
                    </a:lnTo>
                    <a:lnTo>
                      <a:pt x="6" y="31"/>
                    </a:lnTo>
                    <a:lnTo>
                      <a:pt x="0" y="27"/>
                    </a:lnTo>
                    <a:lnTo>
                      <a:pt x="0" y="21"/>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567" name="Salomonøerne">
            <a:extLst>
              <a:ext uri="{FF2B5EF4-FFF2-40B4-BE49-F238E27FC236}">
                <a16:creationId xmlns:a16="http://schemas.microsoft.com/office/drawing/2014/main" id="{3F818A54-02AD-4A2C-8CBA-2EDD31550DD4}"/>
              </a:ext>
            </a:extLst>
          </p:cNvPr>
          <p:cNvGrpSpPr>
            <a:grpSpLocks/>
          </p:cNvGrpSpPr>
          <p:nvPr/>
        </p:nvGrpSpPr>
        <p:grpSpPr bwMode="auto">
          <a:xfrm>
            <a:off x="10163043" y="4548691"/>
            <a:ext cx="28990" cy="41470"/>
            <a:chOff x="5052" y="2963"/>
            <a:chExt cx="21" cy="28"/>
          </a:xfrm>
          <a:solidFill>
            <a:schemeClr val="bg2"/>
          </a:solidFill>
        </p:grpSpPr>
        <p:sp>
          <p:nvSpPr>
            <p:cNvPr id="1568" name="Freeform 745">
              <a:extLst>
                <a:ext uri="{FF2B5EF4-FFF2-40B4-BE49-F238E27FC236}">
                  <a16:creationId xmlns:a16="http://schemas.microsoft.com/office/drawing/2014/main" id="{C24D3B8F-6EAD-42A0-80B2-E931A91D90AA}"/>
                </a:ext>
              </a:extLst>
            </p:cNvPr>
            <p:cNvSpPr>
              <a:spLocks/>
            </p:cNvSpPr>
            <p:nvPr/>
          </p:nvSpPr>
          <p:spPr bwMode="auto">
            <a:xfrm>
              <a:off x="5052" y="2963"/>
              <a:ext cx="21" cy="28"/>
            </a:xfrm>
            <a:custGeom>
              <a:avLst/>
              <a:gdLst>
                <a:gd name="T0" fmla="*/ 0 w 21"/>
                <a:gd name="T1" fmla="*/ 0 h 28"/>
                <a:gd name="T2" fmla="*/ 10 w 21"/>
                <a:gd name="T3" fmla="*/ 6 h 28"/>
                <a:gd name="T4" fmla="*/ 20 w 21"/>
                <a:gd name="T5" fmla="*/ 16 h 28"/>
                <a:gd name="T6" fmla="*/ 21 w 21"/>
                <a:gd name="T7" fmla="*/ 28 h 28"/>
                <a:gd name="T8" fmla="*/ 12 w 21"/>
                <a:gd name="T9" fmla="*/ 22 h 28"/>
                <a:gd name="T10" fmla="*/ 8 w 21"/>
                <a:gd name="T11" fmla="*/ 14 h 28"/>
                <a:gd name="T12" fmla="*/ 2 w 21"/>
                <a:gd name="T13" fmla="*/ 8 h 28"/>
                <a:gd name="T14" fmla="*/ 0 w 21"/>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28">
                  <a:moveTo>
                    <a:pt x="0" y="0"/>
                  </a:moveTo>
                  <a:lnTo>
                    <a:pt x="10" y="6"/>
                  </a:lnTo>
                  <a:lnTo>
                    <a:pt x="20" y="16"/>
                  </a:lnTo>
                  <a:lnTo>
                    <a:pt x="21" y="28"/>
                  </a:lnTo>
                  <a:lnTo>
                    <a:pt x="12" y="22"/>
                  </a:lnTo>
                  <a:lnTo>
                    <a:pt x="8" y="14"/>
                  </a:lnTo>
                  <a:lnTo>
                    <a:pt x="2" y="8"/>
                  </a:lnTo>
                  <a:lnTo>
                    <a:pt x="0" y="0"/>
                  </a:lnTo>
                  <a:close/>
                </a:path>
              </a:pathLst>
            </a:custGeom>
            <a:grpFill/>
            <a:ln w="9525">
              <a:solidFill>
                <a:schemeClr val="bg2"/>
              </a:solidFill>
              <a:round/>
              <a:headEnd/>
              <a:tailEnd/>
            </a:ln>
          </p:spPr>
          <p:txBody>
            <a:bodyPr/>
            <a:lstStyle/>
            <a:p>
              <a:pPr>
                <a:defRPr/>
              </a:pPr>
              <a:endParaRPr lang="en-GB" dirty="0"/>
            </a:p>
          </p:txBody>
        </p:sp>
        <p:sp>
          <p:nvSpPr>
            <p:cNvPr id="1569" name="Freeform 746">
              <a:extLst>
                <a:ext uri="{FF2B5EF4-FFF2-40B4-BE49-F238E27FC236}">
                  <a16:creationId xmlns:a16="http://schemas.microsoft.com/office/drawing/2014/main" id="{F7C0A0A8-11F6-402B-BC3F-F536BFCD0771}"/>
                </a:ext>
              </a:extLst>
            </p:cNvPr>
            <p:cNvSpPr>
              <a:spLocks/>
            </p:cNvSpPr>
            <p:nvPr/>
          </p:nvSpPr>
          <p:spPr bwMode="auto">
            <a:xfrm>
              <a:off x="5052" y="2963"/>
              <a:ext cx="21" cy="28"/>
            </a:xfrm>
            <a:custGeom>
              <a:avLst/>
              <a:gdLst>
                <a:gd name="T0" fmla="*/ 0 w 21"/>
                <a:gd name="T1" fmla="*/ 0 h 28"/>
                <a:gd name="T2" fmla="*/ 10 w 21"/>
                <a:gd name="T3" fmla="*/ 6 h 28"/>
                <a:gd name="T4" fmla="*/ 20 w 21"/>
                <a:gd name="T5" fmla="*/ 16 h 28"/>
                <a:gd name="T6" fmla="*/ 21 w 21"/>
                <a:gd name="T7" fmla="*/ 28 h 28"/>
                <a:gd name="T8" fmla="*/ 12 w 21"/>
                <a:gd name="T9" fmla="*/ 22 h 28"/>
                <a:gd name="T10" fmla="*/ 8 w 21"/>
                <a:gd name="T11" fmla="*/ 14 h 28"/>
                <a:gd name="T12" fmla="*/ 2 w 21"/>
                <a:gd name="T13" fmla="*/ 8 h 28"/>
                <a:gd name="T14" fmla="*/ 0 w 21"/>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28">
                  <a:moveTo>
                    <a:pt x="0" y="0"/>
                  </a:moveTo>
                  <a:lnTo>
                    <a:pt x="10" y="6"/>
                  </a:lnTo>
                  <a:lnTo>
                    <a:pt x="20" y="16"/>
                  </a:lnTo>
                  <a:lnTo>
                    <a:pt x="21" y="28"/>
                  </a:lnTo>
                  <a:lnTo>
                    <a:pt x="12" y="22"/>
                  </a:lnTo>
                  <a:lnTo>
                    <a:pt x="8" y="14"/>
                  </a:lnTo>
                  <a:lnTo>
                    <a:pt x="2" y="8"/>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70" name="Vanuatu">
            <a:extLst>
              <a:ext uri="{FF2B5EF4-FFF2-40B4-BE49-F238E27FC236}">
                <a16:creationId xmlns:a16="http://schemas.microsoft.com/office/drawing/2014/main" id="{3B0516E3-B07C-475D-B9BC-8A151CEBAB64}"/>
              </a:ext>
            </a:extLst>
          </p:cNvPr>
          <p:cNvGrpSpPr>
            <a:grpSpLocks/>
          </p:cNvGrpSpPr>
          <p:nvPr/>
        </p:nvGrpSpPr>
        <p:grpSpPr bwMode="auto">
          <a:xfrm>
            <a:off x="10267961" y="4640518"/>
            <a:ext cx="27610" cy="17773"/>
            <a:chOff x="5128" y="3025"/>
            <a:chExt cx="20" cy="12"/>
          </a:xfrm>
          <a:solidFill>
            <a:schemeClr val="bg2"/>
          </a:solidFill>
        </p:grpSpPr>
        <p:sp>
          <p:nvSpPr>
            <p:cNvPr id="1571" name="Freeform 748">
              <a:extLst>
                <a:ext uri="{FF2B5EF4-FFF2-40B4-BE49-F238E27FC236}">
                  <a16:creationId xmlns:a16="http://schemas.microsoft.com/office/drawing/2014/main" id="{AE08E2AF-479E-4AF2-A056-2B6DB2063653}"/>
                </a:ext>
              </a:extLst>
            </p:cNvPr>
            <p:cNvSpPr>
              <a:spLocks/>
            </p:cNvSpPr>
            <p:nvPr/>
          </p:nvSpPr>
          <p:spPr bwMode="auto">
            <a:xfrm>
              <a:off x="5128" y="3025"/>
              <a:ext cx="20" cy="12"/>
            </a:xfrm>
            <a:custGeom>
              <a:avLst/>
              <a:gdLst>
                <a:gd name="T0" fmla="*/ 4 w 20"/>
                <a:gd name="T1" fmla="*/ 0 h 12"/>
                <a:gd name="T2" fmla="*/ 10 w 20"/>
                <a:gd name="T3" fmla="*/ 0 h 12"/>
                <a:gd name="T4" fmla="*/ 20 w 20"/>
                <a:gd name="T5" fmla="*/ 8 h 12"/>
                <a:gd name="T6" fmla="*/ 20 w 20"/>
                <a:gd name="T7" fmla="*/ 10 h 12"/>
                <a:gd name="T8" fmla="*/ 20 w 20"/>
                <a:gd name="T9" fmla="*/ 12 h 12"/>
                <a:gd name="T10" fmla="*/ 18 w 20"/>
                <a:gd name="T11" fmla="*/ 12 h 12"/>
                <a:gd name="T12" fmla="*/ 4 w 20"/>
                <a:gd name="T13" fmla="*/ 10 h 12"/>
                <a:gd name="T14" fmla="*/ 0 w 20"/>
                <a:gd name="T15" fmla="*/ 4 h 12"/>
                <a:gd name="T16" fmla="*/ 4 w 2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grpFill/>
            <a:ln w="9525">
              <a:solidFill>
                <a:schemeClr val="bg2"/>
              </a:solidFill>
              <a:round/>
              <a:headEnd/>
              <a:tailEnd/>
            </a:ln>
          </p:spPr>
          <p:txBody>
            <a:bodyPr/>
            <a:lstStyle/>
            <a:p>
              <a:pPr>
                <a:defRPr/>
              </a:pPr>
              <a:endParaRPr lang="en-GB" dirty="0"/>
            </a:p>
          </p:txBody>
        </p:sp>
        <p:sp>
          <p:nvSpPr>
            <p:cNvPr id="1572" name="Freeform 749">
              <a:extLst>
                <a:ext uri="{FF2B5EF4-FFF2-40B4-BE49-F238E27FC236}">
                  <a16:creationId xmlns:a16="http://schemas.microsoft.com/office/drawing/2014/main" id="{0D3B5E82-53BC-45AF-B1E7-375D5CA3F4FB}"/>
                </a:ext>
              </a:extLst>
            </p:cNvPr>
            <p:cNvSpPr>
              <a:spLocks/>
            </p:cNvSpPr>
            <p:nvPr/>
          </p:nvSpPr>
          <p:spPr bwMode="auto">
            <a:xfrm>
              <a:off x="5128" y="3025"/>
              <a:ext cx="20" cy="12"/>
            </a:xfrm>
            <a:custGeom>
              <a:avLst/>
              <a:gdLst>
                <a:gd name="T0" fmla="*/ 4 w 20"/>
                <a:gd name="T1" fmla="*/ 0 h 12"/>
                <a:gd name="T2" fmla="*/ 10 w 20"/>
                <a:gd name="T3" fmla="*/ 0 h 12"/>
                <a:gd name="T4" fmla="*/ 20 w 20"/>
                <a:gd name="T5" fmla="*/ 8 h 12"/>
                <a:gd name="T6" fmla="*/ 20 w 20"/>
                <a:gd name="T7" fmla="*/ 10 h 12"/>
                <a:gd name="T8" fmla="*/ 20 w 20"/>
                <a:gd name="T9" fmla="*/ 12 h 12"/>
                <a:gd name="T10" fmla="*/ 18 w 20"/>
                <a:gd name="T11" fmla="*/ 12 h 12"/>
                <a:gd name="T12" fmla="*/ 4 w 20"/>
                <a:gd name="T13" fmla="*/ 10 h 12"/>
                <a:gd name="T14" fmla="*/ 0 w 20"/>
                <a:gd name="T15" fmla="*/ 4 h 12"/>
                <a:gd name="T16" fmla="*/ 4 w 2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73" name="Amerikansk Samoa">
            <a:extLst>
              <a:ext uri="{FF2B5EF4-FFF2-40B4-BE49-F238E27FC236}">
                <a16:creationId xmlns:a16="http://schemas.microsoft.com/office/drawing/2014/main" id="{C791177F-28FF-416B-8850-4CD42D9803FF}"/>
              </a:ext>
            </a:extLst>
          </p:cNvPr>
          <p:cNvGrpSpPr>
            <a:grpSpLocks/>
          </p:cNvGrpSpPr>
          <p:nvPr/>
        </p:nvGrpSpPr>
        <p:grpSpPr bwMode="auto">
          <a:xfrm>
            <a:off x="10290050" y="4618301"/>
            <a:ext cx="20707" cy="29621"/>
            <a:chOff x="5144" y="3010"/>
            <a:chExt cx="15" cy="20"/>
          </a:xfrm>
          <a:solidFill>
            <a:schemeClr val="bg2"/>
          </a:solidFill>
        </p:grpSpPr>
        <p:sp>
          <p:nvSpPr>
            <p:cNvPr id="1574" name="Freeform 751">
              <a:extLst>
                <a:ext uri="{FF2B5EF4-FFF2-40B4-BE49-F238E27FC236}">
                  <a16:creationId xmlns:a16="http://schemas.microsoft.com/office/drawing/2014/main" id="{9A831186-E337-4210-BB56-947151C6C3FE}"/>
                </a:ext>
              </a:extLst>
            </p:cNvPr>
            <p:cNvSpPr>
              <a:spLocks/>
            </p:cNvSpPr>
            <p:nvPr/>
          </p:nvSpPr>
          <p:spPr bwMode="auto">
            <a:xfrm>
              <a:off x="5144" y="3010"/>
              <a:ext cx="15" cy="20"/>
            </a:xfrm>
            <a:custGeom>
              <a:avLst/>
              <a:gdLst>
                <a:gd name="T0" fmla="*/ 0 w 15"/>
                <a:gd name="T1" fmla="*/ 0 h 20"/>
                <a:gd name="T2" fmla="*/ 2 w 15"/>
                <a:gd name="T3" fmla="*/ 8 h 20"/>
                <a:gd name="T4" fmla="*/ 6 w 15"/>
                <a:gd name="T5" fmla="*/ 17 h 20"/>
                <a:gd name="T6" fmla="*/ 15 w 15"/>
                <a:gd name="T7" fmla="*/ 20 h 20"/>
                <a:gd name="T8" fmla="*/ 13 w 15"/>
                <a:gd name="T9" fmla="*/ 8 h 20"/>
                <a:gd name="T10" fmla="*/ 7 w 15"/>
                <a:gd name="T11" fmla="*/ 3 h 20"/>
                <a:gd name="T12" fmla="*/ 0 w 15"/>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0">
                  <a:moveTo>
                    <a:pt x="0" y="0"/>
                  </a:moveTo>
                  <a:lnTo>
                    <a:pt x="2" y="8"/>
                  </a:lnTo>
                  <a:lnTo>
                    <a:pt x="6" y="17"/>
                  </a:lnTo>
                  <a:lnTo>
                    <a:pt x="15" y="20"/>
                  </a:lnTo>
                  <a:lnTo>
                    <a:pt x="13" y="8"/>
                  </a:lnTo>
                  <a:lnTo>
                    <a:pt x="7" y="3"/>
                  </a:lnTo>
                  <a:lnTo>
                    <a:pt x="0" y="0"/>
                  </a:lnTo>
                  <a:close/>
                </a:path>
              </a:pathLst>
            </a:custGeom>
            <a:grpFill/>
            <a:ln w="9525">
              <a:solidFill>
                <a:schemeClr val="bg2"/>
              </a:solidFill>
              <a:round/>
              <a:headEnd/>
              <a:tailEnd/>
            </a:ln>
          </p:spPr>
          <p:txBody>
            <a:bodyPr/>
            <a:lstStyle/>
            <a:p>
              <a:pPr>
                <a:defRPr/>
              </a:pPr>
              <a:endParaRPr lang="en-GB" dirty="0"/>
            </a:p>
          </p:txBody>
        </p:sp>
        <p:sp>
          <p:nvSpPr>
            <p:cNvPr id="1575" name="Freeform 752">
              <a:extLst>
                <a:ext uri="{FF2B5EF4-FFF2-40B4-BE49-F238E27FC236}">
                  <a16:creationId xmlns:a16="http://schemas.microsoft.com/office/drawing/2014/main" id="{0FB164C5-839C-44B3-B670-937A8FC5B947}"/>
                </a:ext>
              </a:extLst>
            </p:cNvPr>
            <p:cNvSpPr>
              <a:spLocks/>
            </p:cNvSpPr>
            <p:nvPr/>
          </p:nvSpPr>
          <p:spPr bwMode="auto">
            <a:xfrm>
              <a:off x="5144" y="3010"/>
              <a:ext cx="15" cy="20"/>
            </a:xfrm>
            <a:custGeom>
              <a:avLst/>
              <a:gdLst>
                <a:gd name="T0" fmla="*/ 0 w 15"/>
                <a:gd name="T1" fmla="*/ 0 h 20"/>
                <a:gd name="T2" fmla="*/ 2 w 15"/>
                <a:gd name="T3" fmla="*/ 8 h 20"/>
                <a:gd name="T4" fmla="*/ 6 w 15"/>
                <a:gd name="T5" fmla="*/ 17 h 20"/>
                <a:gd name="T6" fmla="*/ 15 w 15"/>
                <a:gd name="T7" fmla="*/ 20 h 20"/>
                <a:gd name="T8" fmla="*/ 13 w 15"/>
                <a:gd name="T9" fmla="*/ 8 h 20"/>
                <a:gd name="T10" fmla="*/ 7 w 15"/>
                <a:gd name="T11" fmla="*/ 3 h 20"/>
                <a:gd name="T12" fmla="*/ 0 w 15"/>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0">
                  <a:moveTo>
                    <a:pt x="0" y="0"/>
                  </a:moveTo>
                  <a:lnTo>
                    <a:pt x="2" y="8"/>
                  </a:lnTo>
                  <a:lnTo>
                    <a:pt x="6" y="17"/>
                  </a:lnTo>
                  <a:lnTo>
                    <a:pt x="15" y="20"/>
                  </a:lnTo>
                  <a:lnTo>
                    <a:pt x="13" y="8"/>
                  </a:lnTo>
                  <a:lnTo>
                    <a:pt x="7" y="3"/>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76" name="Fiji">
            <a:extLst>
              <a:ext uri="{FF2B5EF4-FFF2-40B4-BE49-F238E27FC236}">
                <a16:creationId xmlns:a16="http://schemas.microsoft.com/office/drawing/2014/main" id="{2CE3E846-43A4-4A07-88C3-5CB365732E1D}"/>
              </a:ext>
            </a:extLst>
          </p:cNvPr>
          <p:cNvGrpSpPr>
            <a:grpSpLocks/>
          </p:cNvGrpSpPr>
          <p:nvPr/>
        </p:nvGrpSpPr>
        <p:grpSpPr bwMode="auto">
          <a:xfrm>
            <a:off x="10307996" y="4664215"/>
            <a:ext cx="19327" cy="13329"/>
            <a:chOff x="5157" y="3041"/>
            <a:chExt cx="14" cy="9"/>
          </a:xfrm>
          <a:solidFill>
            <a:schemeClr val="bg2"/>
          </a:solidFill>
        </p:grpSpPr>
        <p:sp>
          <p:nvSpPr>
            <p:cNvPr id="1577" name="Freeform 754">
              <a:extLst>
                <a:ext uri="{FF2B5EF4-FFF2-40B4-BE49-F238E27FC236}">
                  <a16:creationId xmlns:a16="http://schemas.microsoft.com/office/drawing/2014/main" id="{1FCB4B9D-97A1-4272-AB01-B710F7A32CE8}"/>
                </a:ext>
              </a:extLst>
            </p:cNvPr>
            <p:cNvSpPr>
              <a:spLocks/>
            </p:cNvSpPr>
            <p:nvPr/>
          </p:nvSpPr>
          <p:spPr bwMode="auto">
            <a:xfrm>
              <a:off x="5157" y="3041"/>
              <a:ext cx="14" cy="9"/>
            </a:xfrm>
            <a:custGeom>
              <a:avLst/>
              <a:gdLst>
                <a:gd name="T0" fmla="*/ 0 w 14"/>
                <a:gd name="T1" fmla="*/ 2 h 9"/>
                <a:gd name="T2" fmla="*/ 6 w 14"/>
                <a:gd name="T3" fmla="*/ 0 h 9"/>
                <a:gd name="T4" fmla="*/ 14 w 14"/>
                <a:gd name="T5" fmla="*/ 4 h 9"/>
                <a:gd name="T6" fmla="*/ 14 w 14"/>
                <a:gd name="T7" fmla="*/ 9 h 9"/>
                <a:gd name="T8" fmla="*/ 6 w 14"/>
                <a:gd name="T9" fmla="*/ 7 h 9"/>
                <a:gd name="T10" fmla="*/ 0 w 14"/>
                <a:gd name="T11" fmla="*/ 2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9">
                  <a:moveTo>
                    <a:pt x="0" y="2"/>
                  </a:moveTo>
                  <a:lnTo>
                    <a:pt x="6" y="0"/>
                  </a:lnTo>
                  <a:lnTo>
                    <a:pt x="14" y="4"/>
                  </a:lnTo>
                  <a:lnTo>
                    <a:pt x="14" y="9"/>
                  </a:lnTo>
                  <a:lnTo>
                    <a:pt x="6" y="7"/>
                  </a:lnTo>
                  <a:lnTo>
                    <a:pt x="0" y="2"/>
                  </a:lnTo>
                  <a:close/>
                </a:path>
              </a:pathLst>
            </a:custGeom>
            <a:grpFill/>
            <a:ln w="9525">
              <a:solidFill>
                <a:schemeClr val="bg2"/>
              </a:solidFill>
              <a:round/>
              <a:headEnd/>
              <a:tailEnd/>
            </a:ln>
          </p:spPr>
          <p:txBody>
            <a:bodyPr/>
            <a:lstStyle/>
            <a:p>
              <a:pPr>
                <a:defRPr/>
              </a:pPr>
              <a:endParaRPr lang="en-GB" dirty="0"/>
            </a:p>
          </p:txBody>
        </p:sp>
        <p:sp>
          <p:nvSpPr>
            <p:cNvPr id="1578" name="Freeform 755">
              <a:extLst>
                <a:ext uri="{FF2B5EF4-FFF2-40B4-BE49-F238E27FC236}">
                  <a16:creationId xmlns:a16="http://schemas.microsoft.com/office/drawing/2014/main" id="{7B0C1F18-5BF6-4E5A-8F16-1C9667307F0F}"/>
                </a:ext>
              </a:extLst>
            </p:cNvPr>
            <p:cNvSpPr>
              <a:spLocks/>
            </p:cNvSpPr>
            <p:nvPr/>
          </p:nvSpPr>
          <p:spPr bwMode="auto">
            <a:xfrm>
              <a:off x="5157" y="3041"/>
              <a:ext cx="14" cy="9"/>
            </a:xfrm>
            <a:custGeom>
              <a:avLst/>
              <a:gdLst>
                <a:gd name="T0" fmla="*/ 0 w 14"/>
                <a:gd name="T1" fmla="*/ 2 h 9"/>
                <a:gd name="T2" fmla="*/ 6 w 14"/>
                <a:gd name="T3" fmla="*/ 0 h 9"/>
                <a:gd name="T4" fmla="*/ 14 w 14"/>
                <a:gd name="T5" fmla="*/ 4 h 9"/>
                <a:gd name="T6" fmla="*/ 14 w 14"/>
                <a:gd name="T7" fmla="*/ 9 h 9"/>
                <a:gd name="T8" fmla="*/ 6 w 14"/>
                <a:gd name="T9" fmla="*/ 7 h 9"/>
                <a:gd name="T10" fmla="*/ 0 w 14"/>
                <a:gd name="T11" fmla="*/ 2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9">
                  <a:moveTo>
                    <a:pt x="0" y="2"/>
                  </a:moveTo>
                  <a:lnTo>
                    <a:pt x="6" y="0"/>
                  </a:lnTo>
                  <a:lnTo>
                    <a:pt x="14" y="4"/>
                  </a:lnTo>
                  <a:lnTo>
                    <a:pt x="14" y="9"/>
                  </a:lnTo>
                  <a:lnTo>
                    <a:pt x="6" y="7"/>
                  </a:lnTo>
                  <a:lnTo>
                    <a:pt x="0" y="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79" name="Ny Caledonien">
            <a:extLst>
              <a:ext uri="{FF2B5EF4-FFF2-40B4-BE49-F238E27FC236}">
                <a16:creationId xmlns:a16="http://schemas.microsoft.com/office/drawing/2014/main" id="{8FE5A1E2-C279-4FAA-9F90-074A9912063D}"/>
              </a:ext>
            </a:extLst>
          </p:cNvPr>
          <p:cNvGrpSpPr>
            <a:grpSpLocks/>
          </p:cNvGrpSpPr>
          <p:nvPr/>
        </p:nvGrpSpPr>
        <p:grpSpPr bwMode="auto">
          <a:xfrm>
            <a:off x="10367358" y="4896743"/>
            <a:ext cx="59361" cy="53319"/>
            <a:chOff x="5200" y="3198"/>
            <a:chExt cx="43" cy="36"/>
          </a:xfrm>
          <a:solidFill>
            <a:schemeClr val="bg2"/>
          </a:solidFill>
        </p:grpSpPr>
        <p:sp>
          <p:nvSpPr>
            <p:cNvPr id="1580" name="Freeform 757">
              <a:extLst>
                <a:ext uri="{FF2B5EF4-FFF2-40B4-BE49-F238E27FC236}">
                  <a16:creationId xmlns:a16="http://schemas.microsoft.com/office/drawing/2014/main" id="{8F61358F-9F74-4DCB-8901-7F4B1020C315}"/>
                </a:ext>
              </a:extLst>
            </p:cNvPr>
            <p:cNvSpPr>
              <a:spLocks/>
            </p:cNvSpPr>
            <p:nvPr/>
          </p:nvSpPr>
          <p:spPr bwMode="auto">
            <a:xfrm>
              <a:off x="5200" y="3198"/>
              <a:ext cx="43" cy="36"/>
            </a:xfrm>
            <a:custGeom>
              <a:avLst/>
              <a:gdLst>
                <a:gd name="T0" fmla="*/ 0 w 43"/>
                <a:gd name="T1" fmla="*/ 0 h 36"/>
                <a:gd name="T2" fmla="*/ 14 w 43"/>
                <a:gd name="T3" fmla="*/ 6 h 36"/>
                <a:gd name="T4" fmla="*/ 24 w 43"/>
                <a:gd name="T5" fmla="*/ 18 h 36"/>
                <a:gd name="T6" fmla="*/ 34 w 43"/>
                <a:gd name="T7" fmla="*/ 24 h 36"/>
                <a:gd name="T8" fmla="*/ 43 w 43"/>
                <a:gd name="T9" fmla="*/ 32 h 36"/>
                <a:gd name="T10" fmla="*/ 41 w 43"/>
                <a:gd name="T11" fmla="*/ 36 h 36"/>
                <a:gd name="T12" fmla="*/ 30 w 43"/>
                <a:gd name="T13" fmla="*/ 28 h 36"/>
                <a:gd name="T14" fmla="*/ 20 w 43"/>
                <a:gd name="T15" fmla="*/ 20 h 36"/>
                <a:gd name="T16" fmla="*/ 10 w 43"/>
                <a:gd name="T17" fmla="*/ 12 h 36"/>
                <a:gd name="T18" fmla="*/ 2 w 43"/>
                <a:gd name="T19" fmla="*/ 8 h 36"/>
                <a:gd name="T20" fmla="*/ 0 w 43"/>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6">
                  <a:moveTo>
                    <a:pt x="0" y="0"/>
                  </a:moveTo>
                  <a:lnTo>
                    <a:pt x="14" y="6"/>
                  </a:lnTo>
                  <a:lnTo>
                    <a:pt x="24" y="18"/>
                  </a:lnTo>
                  <a:lnTo>
                    <a:pt x="34" y="24"/>
                  </a:lnTo>
                  <a:lnTo>
                    <a:pt x="43" y="32"/>
                  </a:lnTo>
                  <a:lnTo>
                    <a:pt x="41" y="36"/>
                  </a:lnTo>
                  <a:lnTo>
                    <a:pt x="30" y="28"/>
                  </a:lnTo>
                  <a:lnTo>
                    <a:pt x="20" y="20"/>
                  </a:lnTo>
                  <a:lnTo>
                    <a:pt x="10" y="12"/>
                  </a:lnTo>
                  <a:lnTo>
                    <a:pt x="2" y="8"/>
                  </a:lnTo>
                  <a:lnTo>
                    <a:pt x="0" y="0"/>
                  </a:lnTo>
                  <a:close/>
                </a:path>
              </a:pathLst>
            </a:custGeom>
            <a:grpFill/>
            <a:ln w="9525">
              <a:solidFill>
                <a:schemeClr val="bg2"/>
              </a:solidFill>
              <a:round/>
              <a:headEnd/>
              <a:tailEnd/>
            </a:ln>
          </p:spPr>
          <p:txBody>
            <a:bodyPr/>
            <a:lstStyle/>
            <a:p>
              <a:pPr>
                <a:defRPr/>
              </a:pPr>
              <a:endParaRPr lang="en-GB" dirty="0"/>
            </a:p>
          </p:txBody>
        </p:sp>
        <p:sp>
          <p:nvSpPr>
            <p:cNvPr id="1581" name="Freeform 758">
              <a:extLst>
                <a:ext uri="{FF2B5EF4-FFF2-40B4-BE49-F238E27FC236}">
                  <a16:creationId xmlns:a16="http://schemas.microsoft.com/office/drawing/2014/main" id="{B9E36DD8-4BA4-4824-8288-75C31C0278F5}"/>
                </a:ext>
              </a:extLst>
            </p:cNvPr>
            <p:cNvSpPr>
              <a:spLocks/>
            </p:cNvSpPr>
            <p:nvPr/>
          </p:nvSpPr>
          <p:spPr bwMode="auto">
            <a:xfrm>
              <a:off x="5200" y="3198"/>
              <a:ext cx="43" cy="36"/>
            </a:xfrm>
            <a:custGeom>
              <a:avLst/>
              <a:gdLst>
                <a:gd name="T0" fmla="*/ 0 w 43"/>
                <a:gd name="T1" fmla="*/ 0 h 36"/>
                <a:gd name="T2" fmla="*/ 14 w 43"/>
                <a:gd name="T3" fmla="*/ 6 h 36"/>
                <a:gd name="T4" fmla="*/ 24 w 43"/>
                <a:gd name="T5" fmla="*/ 18 h 36"/>
                <a:gd name="T6" fmla="*/ 34 w 43"/>
                <a:gd name="T7" fmla="*/ 24 h 36"/>
                <a:gd name="T8" fmla="*/ 43 w 43"/>
                <a:gd name="T9" fmla="*/ 32 h 36"/>
                <a:gd name="T10" fmla="*/ 41 w 43"/>
                <a:gd name="T11" fmla="*/ 36 h 36"/>
                <a:gd name="T12" fmla="*/ 30 w 43"/>
                <a:gd name="T13" fmla="*/ 28 h 36"/>
                <a:gd name="T14" fmla="*/ 20 w 43"/>
                <a:gd name="T15" fmla="*/ 20 h 36"/>
                <a:gd name="T16" fmla="*/ 10 w 43"/>
                <a:gd name="T17" fmla="*/ 12 h 36"/>
                <a:gd name="T18" fmla="*/ 2 w 43"/>
                <a:gd name="T19" fmla="*/ 8 h 36"/>
                <a:gd name="T20" fmla="*/ 0 w 43"/>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6">
                  <a:moveTo>
                    <a:pt x="0" y="0"/>
                  </a:moveTo>
                  <a:lnTo>
                    <a:pt x="14" y="6"/>
                  </a:lnTo>
                  <a:lnTo>
                    <a:pt x="24" y="18"/>
                  </a:lnTo>
                  <a:lnTo>
                    <a:pt x="34" y="24"/>
                  </a:lnTo>
                  <a:lnTo>
                    <a:pt x="43" y="32"/>
                  </a:lnTo>
                  <a:lnTo>
                    <a:pt x="41" y="36"/>
                  </a:lnTo>
                  <a:lnTo>
                    <a:pt x="30" y="28"/>
                  </a:lnTo>
                  <a:lnTo>
                    <a:pt x="20" y="20"/>
                  </a:lnTo>
                  <a:lnTo>
                    <a:pt x="10" y="12"/>
                  </a:lnTo>
                  <a:lnTo>
                    <a:pt x="2" y="8"/>
                  </a:lnTo>
                  <a:lnTo>
                    <a:pt x="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582" name="New Zealand">
            <a:extLst>
              <a:ext uri="{FF2B5EF4-FFF2-40B4-BE49-F238E27FC236}">
                <a16:creationId xmlns:a16="http://schemas.microsoft.com/office/drawing/2014/main" id="{B024CC46-2684-46F6-8848-E1B38DE871A6}"/>
              </a:ext>
            </a:extLst>
          </p:cNvPr>
          <p:cNvGrpSpPr>
            <a:grpSpLocks/>
          </p:cNvGrpSpPr>
          <p:nvPr/>
        </p:nvGrpSpPr>
        <p:grpSpPr bwMode="auto">
          <a:xfrm>
            <a:off x="10418435" y="5241832"/>
            <a:ext cx="254012" cy="334722"/>
            <a:chOff x="8299450" y="5078413"/>
            <a:chExt cx="292100" cy="358775"/>
          </a:xfrm>
          <a:solidFill>
            <a:schemeClr val="accent1"/>
          </a:solidFill>
        </p:grpSpPr>
        <p:grpSp>
          <p:nvGrpSpPr>
            <p:cNvPr id="1583" name="New Zealand">
              <a:extLst>
                <a:ext uri="{FF2B5EF4-FFF2-40B4-BE49-F238E27FC236}">
                  <a16:creationId xmlns:a16="http://schemas.microsoft.com/office/drawing/2014/main" id="{6ECBA44D-86B4-4528-8BCD-C3175E6FCEAD}"/>
                </a:ext>
              </a:extLst>
            </p:cNvPr>
            <p:cNvGrpSpPr>
              <a:grpSpLocks/>
            </p:cNvGrpSpPr>
            <p:nvPr/>
          </p:nvGrpSpPr>
          <p:grpSpPr bwMode="auto">
            <a:xfrm>
              <a:off x="8455025" y="5078413"/>
              <a:ext cx="136525" cy="211137"/>
              <a:chOff x="5335" y="3431"/>
              <a:chExt cx="86" cy="133"/>
            </a:xfrm>
            <a:grpFill/>
          </p:grpSpPr>
          <p:sp>
            <p:nvSpPr>
              <p:cNvPr id="1587" name="Freeform 760">
                <a:extLst>
                  <a:ext uri="{FF2B5EF4-FFF2-40B4-BE49-F238E27FC236}">
                    <a16:creationId xmlns:a16="http://schemas.microsoft.com/office/drawing/2014/main" id="{21D94568-B5E1-4212-A9B1-F175603863C7}"/>
                  </a:ext>
                </a:extLst>
              </p:cNvPr>
              <p:cNvSpPr>
                <a:spLocks/>
              </p:cNvSpPr>
              <p:nvPr/>
            </p:nvSpPr>
            <p:spPr bwMode="auto">
              <a:xfrm>
                <a:off x="5335" y="3431"/>
                <a:ext cx="86" cy="133"/>
              </a:xfrm>
              <a:custGeom>
                <a:avLst/>
                <a:gdLst>
                  <a:gd name="T0" fmla="*/ 20 w 86"/>
                  <a:gd name="T1" fmla="*/ 96 h 133"/>
                  <a:gd name="T2" fmla="*/ 14 w 86"/>
                  <a:gd name="T3" fmla="*/ 88 h 133"/>
                  <a:gd name="T4" fmla="*/ 22 w 86"/>
                  <a:gd name="T5" fmla="*/ 82 h 133"/>
                  <a:gd name="T6" fmla="*/ 27 w 86"/>
                  <a:gd name="T7" fmla="*/ 78 h 133"/>
                  <a:gd name="T8" fmla="*/ 27 w 86"/>
                  <a:gd name="T9" fmla="*/ 61 h 133"/>
                  <a:gd name="T10" fmla="*/ 29 w 86"/>
                  <a:gd name="T11" fmla="*/ 45 h 133"/>
                  <a:gd name="T12" fmla="*/ 20 w 86"/>
                  <a:gd name="T13" fmla="*/ 33 h 133"/>
                  <a:gd name="T14" fmla="*/ 8 w 86"/>
                  <a:gd name="T15" fmla="*/ 25 h 133"/>
                  <a:gd name="T16" fmla="*/ 2 w 86"/>
                  <a:gd name="T17" fmla="*/ 10 h 133"/>
                  <a:gd name="T18" fmla="*/ 0 w 86"/>
                  <a:gd name="T19" fmla="*/ 0 h 133"/>
                  <a:gd name="T20" fmla="*/ 10 w 86"/>
                  <a:gd name="T21" fmla="*/ 10 h 133"/>
                  <a:gd name="T22" fmla="*/ 22 w 86"/>
                  <a:gd name="T23" fmla="*/ 18 h 133"/>
                  <a:gd name="T24" fmla="*/ 29 w 86"/>
                  <a:gd name="T25" fmla="*/ 25 h 133"/>
                  <a:gd name="T26" fmla="*/ 27 w 86"/>
                  <a:gd name="T27" fmla="*/ 33 h 133"/>
                  <a:gd name="T28" fmla="*/ 33 w 86"/>
                  <a:gd name="T29" fmla="*/ 43 h 133"/>
                  <a:gd name="T30" fmla="*/ 37 w 86"/>
                  <a:gd name="T31" fmla="*/ 51 h 133"/>
                  <a:gd name="T32" fmla="*/ 43 w 86"/>
                  <a:gd name="T33" fmla="*/ 45 h 133"/>
                  <a:gd name="T34" fmla="*/ 45 w 86"/>
                  <a:gd name="T35" fmla="*/ 51 h 133"/>
                  <a:gd name="T36" fmla="*/ 51 w 86"/>
                  <a:gd name="T37" fmla="*/ 59 h 133"/>
                  <a:gd name="T38" fmla="*/ 62 w 86"/>
                  <a:gd name="T39" fmla="*/ 66 h 133"/>
                  <a:gd name="T40" fmla="*/ 74 w 86"/>
                  <a:gd name="T41" fmla="*/ 65 h 133"/>
                  <a:gd name="T42" fmla="*/ 80 w 86"/>
                  <a:gd name="T43" fmla="*/ 59 h 133"/>
                  <a:gd name="T44" fmla="*/ 86 w 86"/>
                  <a:gd name="T45" fmla="*/ 61 h 133"/>
                  <a:gd name="T46" fmla="*/ 86 w 86"/>
                  <a:gd name="T47" fmla="*/ 72 h 133"/>
                  <a:gd name="T48" fmla="*/ 78 w 86"/>
                  <a:gd name="T49" fmla="*/ 78 h 133"/>
                  <a:gd name="T50" fmla="*/ 78 w 86"/>
                  <a:gd name="T51" fmla="*/ 86 h 133"/>
                  <a:gd name="T52" fmla="*/ 62 w 86"/>
                  <a:gd name="T53" fmla="*/ 88 h 133"/>
                  <a:gd name="T54" fmla="*/ 62 w 86"/>
                  <a:gd name="T55" fmla="*/ 96 h 133"/>
                  <a:gd name="T56" fmla="*/ 62 w 86"/>
                  <a:gd name="T57" fmla="*/ 104 h 133"/>
                  <a:gd name="T58" fmla="*/ 57 w 86"/>
                  <a:gd name="T59" fmla="*/ 111 h 133"/>
                  <a:gd name="T60" fmla="*/ 49 w 86"/>
                  <a:gd name="T61" fmla="*/ 123 h 133"/>
                  <a:gd name="T62" fmla="*/ 39 w 86"/>
                  <a:gd name="T63" fmla="*/ 133 h 133"/>
                  <a:gd name="T64" fmla="*/ 31 w 86"/>
                  <a:gd name="T65" fmla="*/ 131 h 133"/>
                  <a:gd name="T66" fmla="*/ 29 w 86"/>
                  <a:gd name="T67" fmla="*/ 119 h 133"/>
                  <a:gd name="T68" fmla="*/ 35 w 86"/>
                  <a:gd name="T69" fmla="*/ 113 h 133"/>
                  <a:gd name="T70" fmla="*/ 35 w 86"/>
                  <a:gd name="T71" fmla="*/ 106 h 133"/>
                  <a:gd name="T72" fmla="*/ 29 w 86"/>
                  <a:gd name="T73" fmla="*/ 98 h 133"/>
                  <a:gd name="T74" fmla="*/ 20 w 86"/>
                  <a:gd name="T75" fmla="*/ 9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133">
                    <a:moveTo>
                      <a:pt x="20" y="96"/>
                    </a:moveTo>
                    <a:lnTo>
                      <a:pt x="14" y="88"/>
                    </a:lnTo>
                    <a:lnTo>
                      <a:pt x="22" y="82"/>
                    </a:lnTo>
                    <a:lnTo>
                      <a:pt x="27" y="78"/>
                    </a:lnTo>
                    <a:lnTo>
                      <a:pt x="27" y="61"/>
                    </a:lnTo>
                    <a:lnTo>
                      <a:pt x="29" y="45"/>
                    </a:lnTo>
                    <a:lnTo>
                      <a:pt x="20" y="33"/>
                    </a:lnTo>
                    <a:lnTo>
                      <a:pt x="8" y="25"/>
                    </a:lnTo>
                    <a:lnTo>
                      <a:pt x="2" y="10"/>
                    </a:lnTo>
                    <a:lnTo>
                      <a:pt x="0" y="0"/>
                    </a:lnTo>
                    <a:lnTo>
                      <a:pt x="10" y="10"/>
                    </a:lnTo>
                    <a:lnTo>
                      <a:pt x="22" y="18"/>
                    </a:lnTo>
                    <a:lnTo>
                      <a:pt x="29" y="25"/>
                    </a:lnTo>
                    <a:lnTo>
                      <a:pt x="27" y="33"/>
                    </a:lnTo>
                    <a:lnTo>
                      <a:pt x="33" y="43"/>
                    </a:lnTo>
                    <a:lnTo>
                      <a:pt x="37" y="51"/>
                    </a:lnTo>
                    <a:lnTo>
                      <a:pt x="43" y="45"/>
                    </a:lnTo>
                    <a:lnTo>
                      <a:pt x="45" y="51"/>
                    </a:lnTo>
                    <a:lnTo>
                      <a:pt x="51" y="59"/>
                    </a:lnTo>
                    <a:lnTo>
                      <a:pt x="62" y="66"/>
                    </a:lnTo>
                    <a:lnTo>
                      <a:pt x="74" y="65"/>
                    </a:lnTo>
                    <a:lnTo>
                      <a:pt x="80" y="59"/>
                    </a:lnTo>
                    <a:lnTo>
                      <a:pt x="86" y="61"/>
                    </a:lnTo>
                    <a:lnTo>
                      <a:pt x="86" y="72"/>
                    </a:lnTo>
                    <a:lnTo>
                      <a:pt x="78" y="78"/>
                    </a:lnTo>
                    <a:lnTo>
                      <a:pt x="78" y="86"/>
                    </a:lnTo>
                    <a:lnTo>
                      <a:pt x="62" y="88"/>
                    </a:lnTo>
                    <a:lnTo>
                      <a:pt x="62" y="96"/>
                    </a:lnTo>
                    <a:lnTo>
                      <a:pt x="62" y="104"/>
                    </a:lnTo>
                    <a:lnTo>
                      <a:pt x="57" y="111"/>
                    </a:lnTo>
                    <a:lnTo>
                      <a:pt x="49" y="123"/>
                    </a:lnTo>
                    <a:lnTo>
                      <a:pt x="39" y="133"/>
                    </a:lnTo>
                    <a:lnTo>
                      <a:pt x="31" y="131"/>
                    </a:lnTo>
                    <a:lnTo>
                      <a:pt x="29" y="119"/>
                    </a:lnTo>
                    <a:lnTo>
                      <a:pt x="35" y="113"/>
                    </a:lnTo>
                    <a:lnTo>
                      <a:pt x="35" y="106"/>
                    </a:lnTo>
                    <a:lnTo>
                      <a:pt x="29" y="98"/>
                    </a:lnTo>
                    <a:lnTo>
                      <a:pt x="20" y="96"/>
                    </a:lnTo>
                    <a:close/>
                  </a:path>
                </a:pathLst>
              </a:custGeom>
              <a:grpFill/>
              <a:ln w="9525">
                <a:solidFill>
                  <a:schemeClr val="accent1"/>
                </a:solidFill>
                <a:round/>
                <a:headEnd/>
                <a:tailEnd/>
              </a:ln>
            </p:spPr>
            <p:txBody>
              <a:bodyPr/>
              <a:lstStyle/>
              <a:p>
                <a:pPr>
                  <a:defRPr/>
                </a:pPr>
                <a:endParaRPr lang="en-GB" dirty="0">
                  <a:ln>
                    <a:solidFill>
                      <a:schemeClr val="bg1">
                        <a:lumMod val="75000"/>
                      </a:schemeClr>
                    </a:solidFill>
                  </a:ln>
                </a:endParaRPr>
              </a:p>
            </p:txBody>
          </p:sp>
          <p:sp>
            <p:nvSpPr>
              <p:cNvPr id="1588" name="Freeform 761">
                <a:extLst>
                  <a:ext uri="{FF2B5EF4-FFF2-40B4-BE49-F238E27FC236}">
                    <a16:creationId xmlns:a16="http://schemas.microsoft.com/office/drawing/2014/main" id="{7FE804B0-9361-497B-B270-628FEB2351EE}"/>
                  </a:ext>
                </a:extLst>
              </p:cNvPr>
              <p:cNvSpPr>
                <a:spLocks/>
              </p:cNvSpPr>
              <p:nvPr/>
            </p:nvSpPr>
            <p:spPr bwMode="auto">
              <a:xfrm>
                <a:off x="5335" y="3431"/>
                <a:ext cx="86" cy="133"/>
              </a:xfrm>
              <a:custGeom>
                <a:avLst/>
                <a:gdLst>
                  <a:gd name="T0" fmla="*/ 20 w 86"/>
                  <a:gd name="T1" fmla="*/ 96 h 133"/>
                  <a:gd name="T2" fmla="*/ 14 w 86"/>
                  <a:gd name="T3" fmla="*/ 88 h 133"/>
                  <a:gd name="T4" fmla="*/ 22 w 86"/>
                  <a:gd name="T5" fmla="*/ 82 h 133"/>
                  <a:gd name="T6" fmla="*/ 27 w 86"/>
                  <a:gd name="T7" fmla="*/ 78 h 133"/>
                  <a:gd name="T8" fmla="*/ 27 w 86"/>
                  <a:gd name="T9" fmla="*/ 61 h 133"/>
                  <a:gd name="T10" fmla="*/ 29 w 86"/>
                  <a:gd name="T11" fmla="*/ 45 h 133"/>
                  <a:gd name="T12" fmla="*/ 20 w 86"/>
                  <a:gd name="T13" fmla="*/ 33 h 133"/>
                  <a:gd name="T14" fmla="*/ 8 w 86"/>
                  <a:gd name="T15" fmla="*/ 25 h 133"/>
                  <a:gd name="T16" fmla="*/ 2 w 86"/>
                  <a:gd name="T17" fmla="*/ 10 h 133"/>
                  <a:gd name="T18" fmla="*/ 0 w 86"/>
                  <a:gd name="T19" fmla="*/ 0 h 133"/>
                  <a:gd name="T20" fmla="*/ 10 w 86"/>
                  <a:gd name="T21" fmla="*/ 10 h 133"/>
                  <a:gd name="T22" fmla="*/ 22 w 86"/>
                  <a:gd name="T23" fmla="*/ 18 h 133"/>
                  <a:gd name="T24" fmla="*/ 29 w 86"/>
                  <a:gd name="T25" fmla="*/ 25 h 133"/>
                  <a:gd name="T26" fmla="*/ 27 w 86"/>
                  <a:gd name="T27" fmla="*/ 33 h 133"/>
                  <a:gd name="T28" fmla="*/ 33 w 86"/>
                  <a:gd name="T29" fmla="*/ 43 h 133"/>
                  <a:gd name="T30" fmla="*/ 37 w 86"/>
                  <a:gd name="T31" fmla="*/ 51 h 133"/>
                  <a:gd name="T32" fmla="*/ 43 w 86"/>
                  <a:gd name="T33" fmla="*/ 45 h 133"/>
                  <a:gd name="T34" fmla="*/ 45 w 86"/>
                  <a:gd name="T35" fmla="*/ 51 h 133"/>
                  <a:gd name="T36" fmla="*/ 51 w 86"/>
                  <a:gd name="T37" fmla="*/ 59 h 133"/>
                  <a:gd name="T38" fmla="*/ 62 w 86"/>
                  <a:gd name="T39" fmla="*/ 66 h 133"/>
                  <a:gd name="T40" fmla="*/ 74 w 86"/>
                  <a:gd name="T41" fmla="*/ 65 h 133"/>
                  <a:gd name="T42" fmla="*/ 80 w 86"/>
                  <a:gd name="T43" fmla="*/ 59 h 133"/>
                  <a:gd name="T44" fmla="*/ 86 w 86"/>
                  <a:gd name="T45" fmla="*/ 61 h 133"/>
                  <a:gd name="T46" fmla="*/ 86 w 86"/>
                  <a:gd name="T47" fmla="*/ 72 h 133"/>
                  <a:gd name="T48" fmla="*/ 78 w 86"/>
                  <a:gd name="T49" fmla="*/ 78 h 133"/>
                  <a:gd name="T50" fmla="*/ 78 w 86"/>
                  <a:gd name="T51" fmla="*/ 86 h 133"/>
                  <a:gd name="T52" fmla="*/ 62 w 86"/>
                  <a:gd name="T53" fmla="*/ 88 h 133"/>
                  <a:gd name="T54" fmla="*/ 62 w 86"/>
                  <a:gd name="T55" fmla="*/ 96 h 133"/>
                  <a:gd name="T56" fmla="*/ 62 w 86"/>
                  <a:gd name="T57" fmla="*/ 104 h 133"/>
                  <a:gd name="T58" fmla="*/ 57 w 86"/>
                  <a:gd name="T59" fmla="*/ 111 h 133"/>
                  <a:gd name="T60" fmla="*/ 49 w 86"/>
                  <a:gd name="T61" fmla="*/ 123 h 133"/>
                  <a:gd name="T62" fmla="*/ 39 w 86"/>
                  <a:gd name="T63" fmla="*/ 133 h 133"/>
                  <a:gd name="T64" fmla="*/ 31 w 86"/>
                  <a:gd name="T65" fmla="*/ 131 h 133"/>
                  <a:gd name="T66" fmla="*/ 29 w 86"/>
                  <a:gd name="T67" fmla="*/ 119 h 133"/>
                  <a:gd name="T68" fmla="*/ 35 w 86"/>
                  <a:gd name="T69" fmla="*/ 113 h 133"/>
                  <a:gd name="T70" fmla="*/ 35 w 86"/>
                  <a:gd name="T71" fmla="*/ 106 h 133"/>
                  <a:gd name="T72" fmla="*/ 29 w 86"/>
                  <a:gd name="T73" fmla="*/ 98 h 133"/>
                  <a:gd name="T74" fmla="*/ 20 w 86"/>
                  <a:gd name="T75" fmla="*/ 9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133">
                    <a:moveTo>
                      <a:pt x="20" y="96"/>
                    </a:moveTo>
                    <a:lnTo>
                      <a:pt x="14" y="88"/>
                    </a:lnTo>
                    <a:lnTo>
                      <a:pt x="22" y="82"/>
                    </a:lnTo>
                    <a:lnTo>
                      <a:pt x="27" y="78"/>
                    </a:lnTo>
                    <a:lnTo>
                      <a:pt x="27" y="61"/>
                    </a:lnTo>
                    <a:lnTo>
                      <a:pt x="29" y="45"/>
                    </a:lnTo>
                    <a:lnTo>
                      <a:pt x="20" y="33"/>
                    </a:lnTo>
                    <a:lnTo>
                      <a:pt x="8" y="25"/>
                    </a:lnTo>
                    <a:lnTo>
                      <a:pt x="2" y="10"/>
                    </a:lnTo>
                    <a:lnTo>
                      <a:pt x="0" y="0"/>
                    </a:lnTo>
                    <a:lnTo>
                      <a:pt x="10" y="10"/>
                    </a:lnTo>
                    <a:lnTo>
                      <a:pt x="22" y="18"/>
                    </a:lnTo>
                    <a:lnTo>
                      <a:pt x="29" y="25"/>
                    </a:lnTo>
                    <a:lnTo>
                      <a:pt x="27" y="33"/>
                    </a:lnTo>
                    <a:lnTo>
                      <a:pt x="33" y="43"/>
                    </a:lnTo>
                    <a:lnTo>
                      <a:pt x="37" y="51"/>
                    </a:lnTo>
                    <a:lnTo>
                      <a:pt x="43" y="45"/>
                    </a:lnTo>
                    <a:lnTo>
                      <a:pt x="45" y="51"/>
                    </a:lnTo>
                    <a:lnTo>
                      <a:pt x="51" y="59"/>
                    </a:lnTo>
                    <a:lnTo>
                      <a:pt x="62" y="66"/>
                    </a:lnTo>
                    <a:lnTo>
                      <a:pt x="74" y="65"/>
                    </a:lnTo>
                    <a:lnTo>
                      <a:pt x="80" y="59"/>
                    </a:lnTo>
                    <a:lnTo>
                      <a:pt x="86" y="61"/>
                    </a:lnTo>
                    <a:lnTo>
                      <a:pt x="86" y="72"/>
                    </a:lnTo>
                    <a:lnTo>
                      <a:pt x="78" y="78"/>
                    </a:lnTo>
                    <a:lnTo>
                      <a:pt x="78" y="86"/>
                    </a:lnTo>
                    <a:lnTo>
                      <a:pt x="62" y="88"/>
                    </a:lnTo>
                    <a:lnTo>
                      <a:pt x="62" y="96"/>
                    </a:lnTo>
                    <a:lnTo>
                      <a:pt x="62" y="104"/>
                    </a:lnTo>
                    <a:lnTo>
                      <a:pt x="57" y="111"/>
                    </a:lnTo>
                    <a:lnTo>
                      <a:pt x="49" y="123"/>
                    </a:lnTo>
                    <a:lnTo>
                      <a:pt x="39" y="133"/>
                    </a:lnTo>
                    <a:lnTo>
                      <a:pt x="31" y="131"/>
                    </a:lnTo>
                    <a:lnTo>
                      <a:pt x="29" y="119"/>
                    </a:lnTo>
                    <a:lnTo>
                      <a:pt x="35" y="113"/>
                    </a:lnTo>
                    <a:lnTo>
                      <a:pt x="35" y="106"/>
                    </a:lnTo>
                    <a:lnTo>
                      <a:pt x="29" y="98"/>
                    </a:lnTo>
                    <a:lnTo>
                      <a:pt x="20" y="96"/>
                    </a:lnTo>
                    <a:close/>
                  </a:path>
                </a:pathLst>
              </a:custGeom>
              <a:grpFill/>
              <a:ln w="8001" cap="rnd">
                <a:solidFill>
                  <a:schemeClr val="accent1"/>
                </a:solidFill>
                <a:prstDash val="solid"/>
                <a:round/>
                <a:headEnd/>
                <a:tailEnd/>
              </a:ln>
            </p:spPr>
            <p:txBody>
              <a:bodyPr/>
              <a:lstStyle/>
              <a:p>
                <a:pPr>
                  <a:defRPr/>
                </a:pPr>
                <a:endParaRPr lang="en-GB" dirty="0"/>
              </a:p>
            </p:txBody>
          </p:sp>
        </p:grpSp>
        <p:grpSp>
          <p:nvGrpSpPr>
            <p:cNvPr id="1584" name="New Zealand">
              <a:extLst>
                <a:ext uri="{FF2B5EF4-FFF2-40B4-BE49-F238E27FC236}">
                  <a16:creationId xmlns:a16="http://schemas.microsoft.com/office/drawing/2014/main" id="{0B57D8EA-7442-43A7-B8A3-51F72BF2C492}"/>
                </a:ext>
              </a:extLst>
            </p:cNvPr>
            <p:cNvGrpSpPr>
              <a:grpSpLocks/>
            </p:cNvGrpSpPr>
            <p:nvPr/>
          </p:nvGrpSpPr>
          <p:grpSpPr bwMode="auto">
            <a:xfrm>
              <a:off x="8299450" y="5257800"/>
              <a:ext cx="190500" cy="179388"/>
              <a:chOff x="5237" y="3544"/>
              <a:chExt cx="120" cy="113"/>
            </a:xfrm>
            <a:grpFill/>
          </p:grpSpPr>
          <p:sp>
            <p:nvSpPr>
              <p:cNvPr id="1585" name="Freeform 763">
                <a:extLst>
                  <a:ext uri="{FF2B5EF4-FFF2-40B4-BE49-F238E27FC236}">
                    <a16:creationId xmlns:a16="http://schemas.microsoft.com/office/drawing/2014/main" id="{21DD5561-2872-412D-9D4F-24793C148FAF}"/>
                  </a:ext>
                </a:extLst>
              </p:cNvPr>
              <p:cNvSpPr>
                <a:spLocks/>
              </p:cNvSpPr>
              <p:nvPr/>
            </p:nvSpPr>
            <p:spPr bwMode="auto">
              <a:xfrm>
                <a:off x="5237" y="3544"/>
                <a:ext cx="120" cy="113"/>
              </a:xfrm>
              <a:custGeom>
                <a:avLst/>
                <a:gdLst>
                  <a:gd name="T0" fmla="*/ 90 w 120"/>
                  <a:gd name="T1" fmla="*/ 0 h 113"/>
                  <a:gd name="T2" fmla="*/ 98 w 120"/>
                  <a:gd name="T3" fmla="*/ 2 h 113"/>
                  <a:gd name="T4" fmla="*/ 104 w 120"/>
                  <a:gd name="T5" fmla="*/ 10 h 113"/>
                  <a:gd name="T6" fmla="*/ 114 w 120"/>
                  <a:gd name="T7" fmla="*/ 10 h 113"/>
                  <a:gd name="T8" fmla="*/ 120 w 120"/>
                  <a:gd name="T9" fmla="*/ 10 h 113"/>
                  <a:gd name="T10" fmla="*/ 120 w 120"/>
                  <a:gd name="T11" fmla="*/ 19 h 113"/>
                  <a:gd name="T12" fmla="*/ 114 w 120"/>
                  <a:gd name="T13" fmla="*/ 29 h 113"/>
                  <a:gd name="T14" fmla="*/ 108 w 120"/>
                  <a:gd name="T15" fmla="*/ 37 h 113"/>
                  <a:gd name="T16" fmla="*/ 98 w 120"/>
                  <a:gd name="T17" fmla="*/ 45 h 113"/>
                  <a:gd name="T18" fmla="*/ 98 w 120"/>
                  <a:gd name="T19" fmla="*/ 58 h 113"/>
                  <a:gd name="T20" fmla="*/ 88 w 120"/>
                  <a:gd name="T21" fmla="*/ 60 h 113"/>
                  <a:gd name="T22" fmla="*/ 79 w 120"/>
                  <a:gd name="T23" fmla="*/ 64 h 113"/>
                  <a:gd name="T24" fmla="*/ 73 w 120"/>
                  <a:gd name="T25" fmla="*/ 72 h 113"/>
                  <a:gd name="T26" fmla="*/ 69 w 120"/>
                  <a:gd name="T27" fmla="*/ 88 h 113"/>
                  <a:gd name="T28" fmla="*/ 57 w 120"/>
                  <a:gd name="T29" fmla="*/ 101 h 113"/>
                  <a:gd name="T30" fmla="*/ 47 w 120"/>
                  <a:gd name="T31" fmla="*/ 111 h 113"/>
                  <a:gd name="T32" fmla="*/ 30 w 120"/>
                  <a:gd name="T33" fmla="*/ 113 h 113"/>
                  <a:gd name="T34" fmla="*/ 22 w 120"/>
                  <a:gd name="T35" fmla="*/ 107 h 113"/>
                  <a:gd name="T36" fmla="*/ 16 w 120"/>
                  <a:gd name="T37" fmla="*/ 105 h 113"/>
                  <a:gd name="T38" fmla="*/ 0 w 120"/>
                  <a:gd name="T39" fmla="*/ 103 h 113"/>
                  <a:gd name="T40" fmla="*/ 4 w 120"/>
                  <a:gd name="T41" fmla="*/ 89 h 113"/>
                  <a:gd name="T42" fmla="*/ 14 w 120"/>
                  <a:gd name="T43" fmla="*/ 78 h 113"/>
                  <a:gd name="T44" fmla="*/ 30 w 120"/>
                  <a:gd name="T45" fmla="*/ 62 h 113"/>
                  <a:gd name="T46" fmla="*/ 37 w 120"/>
                  <a:gd name="T47" fmla="*/ 62 h 113"/>
                  <a:gd name="T48" fmla="*/ 47 w 120"/>
                  <a:gd name="T49" fmla="*/ 51 h 113"/>
                  <a:gd name="T50" fmla="*/ 59 w 120"/>
                  <a:gd name="T51" fmla="*/ 51 h 113"/>
                  <a:gd name="T52" fmla="*/ 71 w 120"/>
                  <a:gd name="T53" fmla="*/ 35 h 113"/>
                  <a:gd name="T54" fmla="*/ 77 w 120"/>
                  <a:gd name="T55" fmla="*/ 25 h 113"/>
                  <a:gd name="T56" fmla="*/ 86 w 120"/>
                  <a:gd name="T57" fmla="*/ 19 h 113"/>
                  <a:gd name="T58" fmla="*/ 86 w 120"/>
                  <a:gd name="T59" fmla="*/ 10 h 113"/>
                  <a:gd name="T60" fmla="*/ 90 w 120"/>
                  <a:gd name="T6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113">
                    <a:moveTo>
                      <a:pt x="90" y="0"/>
                    </a:moveTo>
                    <a:lnTo>
                      <a:pt x="98" y="2"/>
                    </a:lnTo>
                    <a:lnTo>
                      <a:pt x="104" y="10"/>
                    </a:lnTo>
                    <a:lnTo>
                      <a:pt x="114" y="10"/>
                    </a:lnTo>
                    <a:lnTo>
                      <a:pt x="120" y="10"/>
                    </a:lnTo>
                    <a:lnTo>
                      <a:pt x="120" y="19"/>
                    </a:lnTo>
                    <a:lnTo>
                      <a:pt x="114" y="29"/>
                    </a:lnTo>
                    <a:lnTo>
                      <a:pt x="108" y="37"/>
                    </a:lnTo>
                    <a:lnTo>
                      <a:pt x="98" y="45"/>
                    </a:lnTo>
                    <a:lnTo>
                      <a:pt x="98" y="58"/>
                    </a:lnTo>
                    <a:lnTo>
                      <a:pt x="88" y="60"/>
                    </a:lnTo>
                    <a:lnTo>
                      <a:pt x="79" y="64"/>
                    </a:lnTo>
                    <a:lnTo>
                      <a:pt x="73" y="72"/>
                    </a:lnTo>
                    <a:lnTo>
                      <a:pt x="69" y="88"/>
                    </a:lnTo>
                    <a:lnTo>
                      <a:pt x="57" y="101"/>
                    </a:lnTo>
                    <a:lnTo>
                      <a:pt x="47" y="111"/>
                    </a:lnTo>
                    <a:lnTo>
                      <a:pt x="30" y="113"/>
                    </a:lnTo>
                    <a:lnTo>
                      <a:pt x="22" y="107"/>
                    </a:lnTo>
                    <a:lnTo>
                      <a:pt x="16" y="105"/>
                    </a:lnTo>
                    <a:lnTo>
                      <a:pt x="0" y="103"/>
                    </a:lnTo>
                    <a:lnTo>
                      <a:pt x="4" y="89"/>
                    </a:lnTo>
                    <a:lnTo>
                      <a:pt x="14" y="78"/>
                    </a:lnTo>
                    <a:lnTo>
                      <a:pt x="30" y="62"/>
                    </a:lnTo>
                    <a:lnTo>
                      <a:pt x="37" y="62"/>
                    </a:lnTo>
                    <a:lnTo>
                      <a:pt x="47" y="51"/>
                    </a:lnTo>
                    <a:lnTo>
                      <a:pt x="59" y="51"/>
                    </a:lnTo>
                    <a:lnTo>
                      <a:pt x="71" y="35"/>
                    </a:lnTo>
                    <a:lnTo>
                      <a:pt x="77" y="25"/>
                    </a:lnTo>
                    <a:lnTo>
                      <a:pt x="86" y="19"/>
                    </a:lnTo>
                    <a:lnTo>
                      <a:pt x="86" y="10"/>
                    </a:lnTo>
                    <a:lnTo>
                      <a:pt x="90" y="0"/>
                    </a:lnTo>
                    <a:close/>
                  </a:path>
                </a:pathLst>
              </a:custGeom>
              <a:grpFill/>
              <a:ln w="8001" cap="rnd">
                <a:solidFill>
                  <a:schemeClr val="accent1"/>
                </a:solidFill>
                <a:prstDash val="solid"/>
                <a:round/>
                <a:headEnd/>
                <a:tailEnd/>
              </a:ln>
            </p:spPr>
            <p:txBody>
              <a:bodyPr/>
              <a:lstStyle/>
              <a:p>
                <a:pPr>
                  <a:defRPr/>
                </a:pPr>
                <a:endParaRPr lang="en-GB" dirty="0"/>
              </a:p>
            </p:txBody>
          </p:sp>
          <p:sp>
            <p:nvSpPr>
              <p:cNvPr id="1586" name="Freeform 764">
                <a:extLst>
                  <a:ext uri="{FF2B5EF4-FFF2-40B4-BE49-F238E27FC236}">
                    <a16:creationId xmlns:a16="http://schemas.microsoft.com/office/drawing/2014/main" id="{A45C4094-6EDD-4367-8B13-5532B44CFFC2}"/>
                  </a:ext>
                </a:extLst>
              </p:cNvPr>
              <p:cNvSpPr>
                <a:spLocks/>
              </p:cNvSpPr>
              <p:nvPr/>
            </p:nvSpPr>
            <p:spPr bwMode="auto">
              <a:xfrm>
                <a:off x="5237" y="3544"/>
                <a:ext cx="120" cy="113"/>
              </a:xfrm>
              <a:custGeom>
                <a:avLst/>
                <a:gdLst>
                  <a:gd name="T0" fmla="*/ 90 w 120"/>
                  <a:gd name="T1" fmla="*/ 0 h 113"/>
                  <a:gd name="T2" fmla="*/ 98 w 120"/>
                  <a:gd name="T3" fmla="*/ 2 h 113"/>
                  <a:gd name="T4" fmla="*/ 104 w 120"/>
                  <a:gd name="T5" fmla="*/ 10 h 113"/>
                  <a:gd name="T6" fmla="*/ 114 w 120"/>
                  <a:gd name="T7" fmla="*/ 10 h 113"/>
                  <a:gd name="T8" fmla="*/ 120 w 120"/>
                  <a:gd name="T9" fmla="*/ 10 h 113"/>
                  <a:gd name="T10" fmla="*/ 120 w 120"/>
                  <a:gd name="T11" fmla="*/ 19 h 113"/>
                  <a:gd name="T12" fmla="*/ 114 w 120"/>
                  <a:gd name="T13" fmla="*/ 29 h 113"/>
                  <a:gd name="T14" fmla="*/ 108 w 120"/>
                  <a:gd name="T15" fmla="*/ 37 h 113"/>
                  <a:gd name="T16" fmla="*/ 98 w 120"/>
                  <a:gd name="T17" fmla="*/ 45 h 113"/>
                  <a:gd name="T18" fmla="*/ 98 w 120"/>
                  <a:gd name="T19" fmla="*/ 58 h 113"/>
                  <a:gd name="T20" fmla="*/ 88 w 120"/>
                  <a:gd name="T21" fmla="*/ 60 h 113"/>
                  <a:gd name="T22" fmla="*/ 79 w 120"/>
                  <a:gd name="T23" fmla="*/ 64 h 113"/>
                  <a:gd name="T24" fmla="*/ 73 w 120"/>
                  <a:gd name="T25" fmla="*/ 72 h 113"/>
                  <a:gd name="T26" fmla="*/ 69 w 120"/>
                  <a:gd name="T27" fmla="*/ 88 h 113"/>
                  <a:gd name="T28" fmla="*/ 57 w 120"/>
                  <a:gd name="T29" fmla="*/ 101 h 113"/>
                  <a:gd name="T30" fmla="*/ 47 w 120"/>
                  <a:gd name="T31" fmla="*/ 111 h 113"/>
                  <a:gd name="T32" fmla="*/ 30 w 120"/>
                  <a:gd name="T33" fmla="*/ 113 h 113"/>
                  <a:gd name="T34" fmla="*/ 22 w 120"/>
                  <a:gd name="T35" fmla="*/ 107 h 113"/>
                  <a:gd name="T36" fmla="*/ 16 w 120"/>
                  <a:gd name="T37" fmla="*/ 105 h 113"/>
                  <a:gd name="T38" fmla="*/ 0 w 120"/>
                  <a:gd name="T39" fmla="*/ 103 h 113"/>
                  <a:gd name="T40" fmla="*/ 4 w 120"/>
                  <a:gd name="T41" fmla="*/ 89 h 113"/>
                  <a:gd name="T42" fmla="*/ 14 w 120"/>
                  <a:gd name="T43" fmla="*/ 78 h 113"/>
                  <a:gd name="T44" fmla="*/ 30 w 120"/>
                  <a:gd name="T45" fmla="*/ 62 h 113"/>
                  <a:gd name="T46" fmla="*/ 37 w 120"/>
                  <a:gd name="T47" fmla="*/ 62 h 113"/>
                  <a:gd name="T48" fmla="*/ 47 w 120"/>
                  <a:gd name="T49" fmla="*/ 51 h 113"/>
                  <a:gd name="T50" fmla="*/ 59 w 120"/>
                  <a:gd name="T51" fmla="*/ 51 h 113"/>
                  <a:gd name="T52" fmla="*/ 71 w 120"/>
                  <a:gd name="T53" fmla="*/ 35 h 113"/>
                  <a:gd name="T54" fmla="*/ 77 w 120"/>
                  <a:gd name="T55" fmla="*/ 25 h 113"/>
                  <a:gd name="T56" fmla="*/ 86 w 120"/>
                  <a:gd name="T57" fmla="*/ 19 h 113"/>
                  <a:gd name="T58" fmla="*/ 86 w 120"/>
                  <a:gd name="T59" fmla="*/ 10 h 113"/>
                  <a:gd name="T60" fmla="*/ 90 w 120"/>
                  <a:gd name="T61" fmla="*/ 0 h 1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0" h="113">
                    <a:moveTo>
                      <a:pt x="90" y="0"/>
                    </a:moveTo>
                    <a:lnTo>
                      <a:pt x="98" y="2"/>
                    </a:lnTo>
                    <a:lnTo>
                      <a:pt x="104" y="10"/>
                    </a:lnTo>
                    <a:lnTo>
                      <a:pt x="114" y="10"/>
                    </a:lnTo>
                    <a:lnTo>
                      <a:pt x="120" y="10"/>
                    </a:lnTo>
                    <a:lnTo>
                      <a:pt x="120" y="19"/>
                    </a:lnTo>
                    <a:lnTo>
                      <a:pt x="114" y="29"/>
                    </a:lnTo>
                    <a:lnTo>
                      <a:pt x="108" y="37"/>
                    </a:lnTo>
                    <a:lnTo>
                      <a:pt x="98" y="45"/>
                    </a:lnTo>
                    <a:lnTo>
                      <a:pt x="98" y="58"/>
                    </a:lnTo>
                    <a:lnTo>
                      <a:pt x="88" y="60"/>
                    </a:lnTo>
                    <a:lnTo>
                      <a:pt x="79" y="64"/>
                    </a:lnTo>
                    <a:lnTo>
                      <a:pt x="73" y="72"/>
                    </a:lnTo>
                    <a:lnTo>
                      <a:pt x="69" y="88"/>
                    </a:lnTo>
                    <a:lnTo>
                      <a:pt x="57" y="101"/>
                    </a:lnTo>
                    <a:lnTo>
                      <a:pt x="47" y="111"/>
                    </a:lnTo>
                    <a:lnTo>
                      <a:pt x="30" y="113"/>
                    </a:lnTo>
                    <a:lnTo>
                      <a:pt x="22" y="107"/>
                    </a:lnTo>
                    <a:lnTo>
                      <a:pt x="16" y="105"/>
                    </a:lnTo>
                    <a:lnTo>
                      <a:pt x="0" y="103"/>
                    </a:lnTo>
                    <a:lnTo>
                      <a:pt x="4" y="89"/>
                    </a:lnTo>
                    <a:lnTo>
                      <a:pt x="14" y="78"/>
                    </a:lnTo>
                    <a:lnTo>
                      <a:pt x="30" y="62"/>
                    </a:lnTo>
                    <a:lnTo>
                      <a:pt x="37" y="62"/>
                    </a:lnTo>
                    <a:lnTo>
                      <a:pt x="47" y="51"/>
                    </a:lnTo>
                    <a:lnTo>
                      <a:pt x="59" y="51"/>
                    </a:lnTo>
                    <a:lnTo>
                      <a:pt x="71" y="35"/>
                    </a:lnTo>
                    <a:lnTo>
                      <a:pt x="77" y="25"/>
                    </a:lnTo>
                    <a:lnTo>
                      <a:pt x="86" y="19"/>
                    </a:lnTo>
                    <a:lnTo>
                      <a:pt x="86" y="10"/>
                    </a:lnTo>
                    <a:lnTo>
                      <a:pt x="90" y="0"/>
                    </a:lnTo>
                    <a:close/>
                  </a:path>
                </a:pathLst>
              </a:custGeom>
              <a:grpFill/>
              <a:ln w="7938" cap="rnd">
                <a:solidFill>
                  <a:schemeClr val="accent1"/>
                </a:solidFill>
                <a:prstDash val="solid"/>
                <a:round/>
                <a:headEnd/>
                <a:tailEnd/>
              </a:ln>
            </p:spPr>
            <p:txBody>
              <a:bodyPr/>
              <a:lstStyle/>
              <a:p>
                <a:pPr>
                  <a:defRPr/>
                </a:pPr>
                <a:endParaRPr lang="en-GB" dirty="0"/>
              </a:p>
            </p:txBody>
          </p:sp>
        </p:grpSp>
      </p:grpSp>
      <p:grpSp>
        <p:nvGrpSpPr>
          <p:cNvPr id="1589" name="Australien">
            <a:extLst>
              <a:ext uri="{FF2B5EF4-FFF2-40B4-BE49-F238E27FC236}">
                <a16:creationId xmlns:a16="http://schemas.microsoft.com/office/drawing/2014/main" id="{A46119D4-9871-4DDF-973D-31976685E1B4}"/>
              </a:ext>
            </a:extLst>
          </p:cNvPr>
          <p:cNvGrpSpPr>
            <a:grpSpLocks/>
          </p:cNvGrpSpPr>
          <p:nvPr/>
        </p:nvGrpSpPr>
        <p:grpSpPr bwMode="auto">
          <a:xfrm>
            <a:off x="9276764" y="4677544"/>
            <a:ext cx="861430" cy="814589"/>
            <a:chOff x="6986588" y="4473575"/>
            <a:chExt cx="990600" cy="873125"/>
          </a:xfrm>
          <a:solidFill>
            <a:schemeClr val="accent5"/>
          </a:solidFill>
        </p:grpSpPr>
        <p:grpSp>
          <p:nvGrpSpPr>
            <p:cNvPr id="1590" name="Australien">
              <a:extLst>
                <a:ext uri="{FF2B5EF4-FFF2-40B4-BE49-F238E27FC236}">
                  <a16:creationId xmlns:a16="http://schemas.microsoft.com/office/drawing/2014/main" id="{84AF72D7-8F36-4F13-B340-64B2BC5EB198}"/>
                </a:ext>
              </a:extLst>
            </p:cNvPr>
            <p:cNvGrpSpPr>
              <a:grpSpLocks/>
            </p:cNvGrpSpPr>
            <p:nvPr/>
          </p:nvGrpSpPr>
          <p:grpSpPr bwMode="auto">
            <a:xfrm>
              <a:off x="7761288" y="5257800"/>
              <a:ext cx="88900" cy="88900"/>
              <a:chOff x="4898" y="3544"/>
              <a:chExt cx="56" cy="56"/>
            </a:xfrm>
            <a:grpFill/>
          </p:grpSpPr>
          <p:sp>
            <p:nvSpPr>
              <p:cNvPr id="1594" name="Freeform 766">
                <a:extLst>
                  <a:ext uri="{FF2B5EF4-FFF2-40B4-BE49-F238E27FC236}">
                    <a16:creationId xmlns:a16="http://schemas.microsoft.com/office/drawing/2014/main" id="{3FD14010-B2BD-4B6D-A4D6-3E16249BA4A5}"/>
                  </a:ext>
                </a:extLst>
              </p:cNvPr>
              <p:cNvSpPr>
                <a:spLocks/>
              </p:cNvSpPr>
              <p:nvPr/>
            </p:nvSpPr>
            <p:spPr bwMode="auto">
              <a:xfrm>
                <a:off x="4898" y="3544"/>
                <a:ext cx="56" cy="56"/>
              </a:xfrm>
              <a:custGeom>
                <a:avLst/>
                <a:gdLst>
                  <a:gd name="T0" fmla="*/ 2 w 56"/>
                  <a:gd name="T1" fmla="*/ 0 h 56"/>
                  <a:gd name="T2" fmla="*/ 11 w 56"/>
                  <a:gd name="T3" fmla="*/ 6 h 56"/>
                  <a:gd name="T4" fmla="*/ 25 w 56"/>
                  <a:gd name="T5" fmla="*/ 12 h 56"/>
                  <a:gd name="T6" fmla="*/ 39 w 56"/>
                  <a:gd name="T7" fmla="*/ 10 h 56"/>
                  <a:gd name="T8" fmla="*/ 50 w 56"/>
                  <a:gd name="T9" fmla="*/ 8 h 56"/>
                  <a:gd name="T10" fmla="*/ 56 w 56"/>
                  <a:gd name="T11" fmla="*/ 10 h 56"/>
                  <a:gd name="T12" fmla="*/ 56 w 56"/>
                  <a:gd name="T13" fmla="*/ 25 h 56"/>
                  <a:gd name="T14" fmla="*/ 52 w 56"/>
                  <a:gd name="T15" fmla="*/ 33 h 56"/>
                  <a:gd name="T16" fmla="*/ 50 w 56"/>
                  <a:gd name="T17" fmla="*/ 41 h 56"/>
                  <a:gd name="T18" fmla="*/ 47 w 56"/>
                  <a:gd name="T19" fmla="*/ 45 h 56"/>
                  <a:gd name="T20" fmla="*/ 41 w 56"/>
                  <a:gd name="T21" fmla="*/ 45 h 56"/>
                  <a:gd name="T22" fmla="*/ 39 w 56"/>
                  <a:gd name="T23" fmla="*/ 49 h 56"/>
                  <a:gd name="T24" fmla="*/ 31 w 56"/>
                  <a:gd name="T25" fmla="*/ 56 h 56"/>
                  <a:gd name="T26" fmla="*/ 23 w 56"/>
                  <a:gd name="T27" fmla="*/ 54 h 56"/>
                  <a:gd name="T28" fmla="*/ 15 w 56"/>
                  <a:gd name="T29" fmla="*/ 47 h 56"/>
                  <a:gd name="T30" fmla="*/ 10 w 56"/>
                  <a:gd name="T31" fmla="*/ 39 h 56"/>
                  <a:gd name="T32" fmla="*/ 11 w 56"/>
                  <a:gd name="T33" fmla="*/ 25 h 56"/>
                  <a:gd name="T34" fmla="*/ 8 w 56"/>
                  <a:gd name="T35" fmla="*/ 17 h 56"/>
                  <a:gd name="T36" fmla="*/ 0 w 56"/>
                  <a:gd name="T37" fmla="*/ 12 h 56"/>
                  <a:gd name="T38" fmla="*/ 2 w 56"/>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 h="56">
                    <a:moveTo>
                      <a:pt x="2" y="0"/>
                    </a:moveTo>
                    <a:lnTo>
                      <a:pt x="11" y="6"/>
                    </a:lnTo>
                    <a:lnTo>
                      <a:pt x="25" y="12"/>
                    </a:lnTo>
                    <a:lnTo>
                      <a:pt x="39" y="10"/>
                    </a:lnTo>
                    <a:lnTo>
                      <a:pt x="50" y="8"/>
                    </a:lnTo>
                    <a:lnTo>
                      <a:pt x="56" y="10"/>
                    </a:lnTo>
                    <a:lnTo>
                      <a:pt x="56" y="25"/>
                    </a:lnTo>
                    <a:lnTo>
                      <a:pt x="52" y="33"/>
                    </a:lnTo>
                    <a:lnTo>
                      <a:pt x="50" y="41"/>
                    </a:lnTo>
                    <a:lnTo>
                      <a:pt x="47" y="45"/>
                    </a:lnTo>
                    <a:lnTo>
                      <a:pt x="41" y="45"/>
                    </a:lnTo>
                    <a:lnTo>
                      <a:pt x="39" y="49"/>
                    </a:lnTo>
                    <a:lnTo>
                      <a:pt x="31" y="56"/>
                    </a:lnTo>
                    <a:lnTo>
                      <a:pt x="23" y="54"/>
                    </a:lnTo>
                    <a:lnTo>
                      <a:pt x="15" y="47"/>
                    </a:lnTo>
                    <a:lnTo>
                      <a:pt x="10" y="39"/>
                    </a:lnTo>
                    <a:lnTo>
                      <a:pt x="11" y="25"/>
                    </a:lnTo>
                    <a:lnTo>
                      <a:pt x="8" y="17"/>
                    </a:lnTo>
                    <a:lnTo>
                      <a:pt x="0" y="12"/>
                    </a:lnTo>
                    <a:lnTo>
                      <a:pt x="2" y="0"/>
                    </a:lnTo>
                    <a:close/>
                  </a:path>
                </a:pathLst>
              </a:custGeom>
              <a:grpFill/>
              <a:ln w="9525">
                <a:solidFill>
                  <a:schemeClr val="accent5"/>
                </a:solidFill>
                <a:round/>
                <a:headEnd/>
                <a:tailEnd/>
              </a:ln>
            </p:spPr>
            <p:txBody>
              <a:bodyPr/>
              <a:lstStyle/>
              <a:p>
                <a:pPr>
                  <a:defRPr/>
                </a:pPr>
                <a:endParaRPr lang="en-GB" dirty="0"/>
              </a:p>
            </p:txBody>
          </p:sp>
          <p:sp>
            <p:nvSpPr>
              <p:cNvPr id="1595" name="Freeform 767">
                <a:extLst>
                  <a:ext uri="{FF2B5EF4-FFF2-40B4-BE49-F238E27FC236}">
                    <a16:creationId xmlns:a16="http://schemas.microsoft.com/office/drawing/2014/main" id="{1A0A5C5A-43DE-4993-8D19-4662227BEB10}"/>
                  </a:ext>
                </a:extLst>
              </p:cNvPr>
              <p:cNvSpPr>
                <a:spLocks/>
              </p:cNvSpPr>
              <p:nvPr/>
            </p:nvSpPr>
            <p:spPr bwMode="auto">
              <a:xfrm>
                <a:off x="4898" y="3544"/>
                <a:ext cx="56" cy="56"/>
              </a:xfrm>
              <a:custGeom>
                <a:avLst/>
                <a:gdLst>
                  <a:gd name="T0" fmla="*/ 2 w 56"/>
                  <a:gd name="T1" fmla="*/ 0 h 56"/>
                  <a:gd name="T2" fmla="*/ 11 w 56"/>
                  <a:gd name="T3" fmla="*/ 6 h 56"/>
                  <a:gd name="T4" fmla="*/ 25 w 56"/>
                  <a:gd name="T5" fmla="*/ 12 h 56"/>
                  <a:gd name="T6" fmla="*/ 39 w 56"/>
                  <a:gd name="T7" fmla="*/ 10 h 56"/>
                  <a:gd name="T8" fmla="*/ 50 w 56"/>
                  <a:gd name="T9" fmla="*/ 8 h 56"/>
                  <a:gd name="T10" fmla="*/ 56 w 56"/>
                  <a:gd name="T11" fmla="*/ 10 h 56"/>
                  <a:gd name="T12" fmla="*/ 56 w 56"/>
                  <a:gd name="T13" fmla="*/ 25 h 56"/>
                  <a:gd name="T14" fmla="*/ 52 w 56"/>
                  <a:gd name="T15" fmla="*/ 33 h 56"/>
                  <a:gd name="T16" fmla="*/ 50 w 56"/>
                  <a:gd name="T17" fmla="*/ 41 h 56"/>
                  <a:gd name="T18" fmla="*/ 47 w 56"/>
                  <a:gd name="T19" fmla="*/ 45 h 56"/>
                  <a:gd name="T20" fmla="*/ 41 w 56"/>
                  <a:gd name="T21" fmla="*/ 45 h 56"/>
                  <a:gd name="T22" fmla="*/ 39 w 56"/>
                  <a:gd name="T23" fmla="*/ 49 h 56"/>
                  <a:gd name="T24" fmla="*/ 31 w 56"/>
                  <a:gd name="T25" fmla="*/ 56 h 56"/>
                  <a:gd name="T26" fmla="*/ 23 w 56"/>
                  <a:gd name="T27" fmla="*/ 54 h 56"/>
                  <a:gd name="T28" fmla="*/ 15 w 56"/>
                  <a:gd name="T29" fmla="*/ 47 h 56"/>
                  <a:gd name="T30" fmla="*/ 10 w 56"/>
                  <a:gd name="T31" fmla="*/ 39 h 56"/>
                  <a:gd name="T32" fmla="*/ 11 w 56"/>
                  <a:gd name="T33" fmla="*/ 25 h 56"/>
                  <a:gd name="T34" fmla="*/ 8 w 56"/>
                  <a:gd name="T35" fmla="*/ 17 h 56"/>
                  <a:gd name="T36" fmla="*/ 0 w 56"/>
                  <a:gd name="T37" fmla="*/ 12 h 56"/>
                  <a:gd name="T38" fmla="*/ 2 w 56"/>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 h="56">
                    <a:moveTo>
                      <a:pt x="2" y="0"/>
                    </a:moveTo>
                    <a:lnTo>
                      <a:pt x="11" y="6"/>
                    </a:lnTo>
                    <a:lnTo>
                      <a:pt x="25" y="12"/>
                    </a:lnTo>
                    <a:lnTo>
                      <a:pt x="39" y="10"/>
                    </a:lnTo>
                    <a:lnTo>
                      <a:pt x="50" y="8"/>
                    </a:lnTo>
                    <a:lnTo>
                      <a:pt x="56" y="10"/>
                    </a:lnTo>
                    <a:lnTo>
                      <a:pt x="56" y="25"/>
                    </a:lnTo>
                    <a:lnTo>
                      <a:pt x="52" y="33"/>
                    </a:lnTo>
                    <a:lnTo>
                      <a:pt x="50" y="41"/>
                    </a:lnTo>
                    <a:lnTo>
                      <a:pt x="47" y="45"/>
                    </a:lnTo>
                    <a:lnTo>
                      <a:pt x="41" y="45"/>
                    </a:lnTo>
                    <a:lnTo>
                      <a:pt x="39" y="49"/>
                    </a:lnTo>
                    <a:lnTo>
                      <a:pt x="31" y="56"/>
                    </a:lnTo>
                    <a:lnTo>
                      <a:pt x="23" y="54"/>
                    </a:lnTo>
                    <a:lnTo>
                      <a:pt x="15" y="47"/>
                    </a:lnTo>
                    <a:lnTo>
                      <a:pt x="10" y="39"/>
                    </a:lnTo>
                    <a:lnTo>
                      <a:pt x="11" y="25"/>
                    </a:lnTo>
                    <a:lnTo>
                      <a:pt x="8" y="17"/>
                    </a:lnTo>
                    <a:lnTo>
                      <a:pt x="0" y="12"/>
                    </a:lnTo>
                    <a:lnTo>
                      <a:pt x="2" y="0"/>
                    </a:lnTo>
                    <a:close/>
                  </a:path>
                </a:pathLst>
              </a:custGeom>
              <a:grpFill/>
              <a:ln w="7938" cap="rnd">
                <a:solidFill>
                  <a:schemeClr val="accent5"/>
                </a:solidFill>
                <a:prstDash val="solid"/>
                <a:round/>
                <a:headEnd/>
                <a:tailEnd/>
              </a:ln>
            </p:spPr>
            <p:txBody>
              <a:bodyPr/>
              <a:lstStyle/>
              <a:p>
                <a:pPr>
                  <a:defRPr/>
                </a:pPr>
                <a:endParaRPr lang="en-GB" dirty="0"/>
              </a:p>
            </p:txBody>
          </p:sp>
        </p:grpSp>
        <p:grpSp>
          <p:nvGrpSpPr>
            <p:cNvPr id="1591" name="Australien">
              <a:extLst>
                <a:ext uri="{FF2B5EF4-FFF2-40B4-BE49-F238E27FC236}">
                  <a16:creationId xmlns:a16="http://schemas.microsoft.com/office/drawing/2014/main" id="{1F9D45A6-A18D-4665-822B-915D7E31124B}"/>
                </a:ext>
              </a:extLst>
            </p:cNvPr>
            <p:cNvGrpSpPr>
              <a:grpSpLocks/>
            </p:cNvGrpSpPr>
            <p:nvPr/>
          </p:nvGrpSpPr>
          <p:grpSpPr bwMode="auto">
            <a:xfrm>
              <a:off x="6986588" y="4473575"/>
              <a:ext cx="990600" cy="735013"/>
              <a:chOff x="4410" y="3050"/>
              <a:chExt cx="624" cy="463"/>
            </a:xfrm>
            <a:grpFill/>
          </p:grpSpPr>
          <p:sp>
            <p:nvSpPr>
              <p:cNvPr id="1592" name="Freeform 769">
                <a:extLst>
                  <a:ext uri="{FF2B5EF4-FFF2-40B4-BE49-F238E27FC236}">
                    <a16:creationId xmlns:a16="http://schemas.microsoft.com/office/drawing/2014/main" id="{55353464-0B23-400A-A43B-9B8251734D6F}"/>
                  </a:ext>
                </a:extLst>
              </p:cNvPr>
              <p:cNvSpPr>
                <a:spLocks/>
              </p:cNvSpPr>
              <p:nvPr/>
            </p:nvSpPr>
            <p:spPr bwMode="auto">
              <a:xfrm>
                <a:off x="4410" y="3050"/>
                <a:ext cx="624" cy="463"/>
              </a:xfrm>
              <a:custGeom>
                <a:avLst/>
                <a:gdLst>
                  <a:gd name="T0" fmla="*/ 301 w 624"/>
                  <a:gd name="T1" fmla="*/ 18 h 463"/>
                  <a:gd name="T2" fmla="*/ 301 w 624"/>
                  <a:gd name="T3" fmla="*/ 4 h 463"/>
                  <a:gd name="T4" fmla="*/ 332 w 624"/>
                  <a:gd name="T5" fmla="*/ 18 h 463"/>
                  <a:gd name="T6" fmla="*/ 353 w 624"/>
                  <a:gd name="T7" fmla="*/ 22 h 463"/>
                  <a:gd name="T8" fmla="*/ 363 w 624"/>
                  <a:gd name="T9" fmla="*/ 29 h 463"/>
                  <a:gd name="T10" fmla="*/ 344 w 624"/>
                  <a:gd name="T11" fmla="*/ 53 h 463"/>
                  <a:gd name="T12" fmla="*/ 363 w 624"/>
                  <a:gd name="T13" fmla="*/ 76 h 463"/>
                  <a:gd name="T14" fmla="*/ 406 w 624"/>
                  <a:gd name="T15" fmla="*/ 99 h 463"/>
                  <a:gd name="T16" fmla="*/ 439 w 624"/>
                  <a:gd name="T17" fmla="*/ 82 h 463"/>
                  <a:gd name="T18" fmla="*/ 445 w 624"/>
                  <a:gd name="T19" fmla="*/ 22 h 463"/>
                  <a:gd name="T20" fmla="*/ 459 w 624"/>
                  <a:gd name="T21" fmla="*/ 6 h 463"/>
                  <a:gd name="T22" fmla="*/ 472 w 624"/>
                  <a:gd name="T23" fmla="*/ 53 h 463"/>
                  <a:gd name="T24" fmla="*/ 498 w 624"/>
                  <a:gd name="T25" fmla="*/ 70 h 463"/>
                  <a:gd name="T26" fmla="*/ 509 w 624"/>
                  <a:gd name="T27" fmla="*/ 99 h 463"/>
                  <a:gd name="T28" fmla="*/ 519 w 624"/>
                  <a:gd name="T29" fmla="*/ 131 h 463"/>
                  <a:gd name="T30" fmla="*/ 554 w 624"/>
                  <a:gd name="T31" fmla="*/ 158 h 463"/>
                  <a:gd name="T32" fmla="*/ 568 w 624"/>
                  <a:gd name="T33" fmla="*/ 183 h 463"/>
                  <a:gd name="T34" fmla="*/ 597 w 624"/>
                  <a:gd name="T35" fmla="*/ 208 h 463"/>
                  <a:gd name="T36" fmla="*/ 619 w 624"/>
                  <a:gd name="T37" fmla="*/ 247 h 463"/>
                  <a:gd name="T38" fmla="*/ 624 w 624"/>
                  <a:gd name="T39" fmla="*/ 292 h 463"/>
                  <a:gd name="T40" fmla="*/ 609 w 624"/>
                  <a:gd name="T41" fmla="*/ 348 h 463"/>
                  <a:gd name="T42" fmla="*/ 581 w 624"/>
                  <a:gd name="T43" fmla="*/ 391 h 463"/>
                  <a:gd name="T44" fmla="*/ 568 w 624"/>
                  <a:gd name="T45" fmla="*/ 438 h 463"/>
                  <a:gd name="T46" fmla="*/ 537 w 624"/>
                  <a:gd name="T47" fmla="*/ 440 h 463"/>
                  <a:gd name="T48" fmla="*/ 519 w 624"/>
                  <a:gd name="T49" fmla="*/ 461 h 463"/>
                  <a:gd name="T50" fmla="*/ 503 w 624"/>
                  <a:gd name="T51" fmla="*/ 456 h 463"/>
                  <a:gd name="T52" fmla="*/ 488 w 624"/>
                  <a:gd name="T53" fmla="*/ 448 h 463"/>
                  <a:gd name="T54" fmla="*/ 451 w 624"/>
                  <a:gd name="T55" fmla="*/ 451 h 463"/>
                  <a:gd name="T56" fmla="*/ 420 w 624"/>
                  <a:gd name="T57" fmla="*/ 440 h 463"/>
                  <a:gd name="T58" fmla="*/ 408 w 624"/>
                  <a:gd name="T59" fmla="*/ 413 h 463"/>
                  <a:gd name="T60" fmla="*/ 390 w 624"/>
                  <a:gd name="T61" fmla="*/ 397 h 463"/>
                  <a:gd name="T62" fmla="*/ 381 w 624"/>
                  <a:gd name="T63" fmla="*/ 391 h 463"/>
                  <a:gd name="T64" fmla="*/ 383 w 624"/>
                  <a:gd name="T65" fmla="*/ 372 h 463"/>
                  <a:gd name="T66" fmla="*/ 373 w 624"/>
                  <a:gd name="T67" fmla="*/ 366 h 463"/>
                  <a:gd name="T68" fmla="*/ 352 w 624"/>
                  <a:gd name="T69" fmla="*/ 391 h 463"/>
                  <a:gd name="T70" fmla="*/ 332 w 624"/>
                  <a:gd name="T71" fmla="*/ 362 h 463"/>
                  <a:gd name="T72" fmla="*/ 291 w 624"/>
                  <a:gd name="T73" fmla="*/ 341 h 463"/>
                  <a:gd name="T74" fmla="*/ 223 w 624"/>
                  <a:gd name="T75" fmla="*/ 347 h 463"/>
                  <a:gd name="T76" fmla="*/ 168 w 624"/>
                  <a:gd name="T77" fmla="*/ 362 h 463"/>
                  <a:gd name="T78" fmla="*/ 106 w 624"/>
                  <a:gd name="T79" fmla="*/ 376 h 463"/>
                  <a:gd name="T80" fmla="*/ 79 w 624"/>
                  <a:gd name="T81" fmla="*/ 395 h 463"/>
                  <a:gd name="T82" fmla="*/ 30 w 624"/>
                  <a:gd name="T83" fmla="*/ 383 h 463"/>
                  <a:gd name="T84" fmla="*/ 39 w 624"/>
                  <a:gd name="T85" fmla="*/ 347 h 463"/>
                  <a:gd name="T86" fmla="*/ 30 w 624"/>
                  <a:gd name="T87" fmla="*/ 302 h 463"/>
                  <a:gd name="T88" fmla="*/ 4 w 624"/>
                  <a:gd name="T89" fmla="*/ 247 h 463"/>
                  <a:gd name="T90" fmla="*/ 10 w 624"/>
                  <a:gd name="T91" fmla="*/ 247 h 463"/>
                  <a:gd name="T92" fmla="*/ 12 w 624"/>
                  <a:gd name="T93" fmla="*/ 232 h 463"/>
                  <a:gd name="T94" fmla="*/ 12 w 624"/>
                  <a:gd name="T95" fmla="*/ 183 h 463"/>
                  <a:gd name="T96" fmla="*/ 24 w 624"/>
                  <a:gd name="T97" fmla="*/ 173 h 463"/>
                  <a:gd name="T98" fmla="*/ 61 w 624"/>
                  <a:gd name="T99" fmla="*/ 154 h 463"/>
                  <a:gd name="T100" fmla="*/ 119 w 624"/>
                  <a:gd name="T101" fmla="*/ 140 h 463"/>
                  <a:gd name="T102" fmla="*/ 143 w 624"/>
                  <a:gd name="T103" fmla="*/ 96 h 463"/>
                  <a:gd name="T104" fmla="*/ 160 w 624"/>
                  <a:gd name="T105" fmla="*/ 99 h 463"/>
                  <a:gd name="T106" fmla="*/ 172 w 624"/>
                  <a:gd name="T107" fmla="*/ 86 h 463"/>
                  <a:gd name="T108" fmla="*/ 188 w 624"/>
                  <a:gd name="T109" fmla="*/ 64 h 463"/>
                  <a:gd name="T110" fmla="*/ 215 w 624"/>
                  <a:gd name="T111" fmla="*/ 47 h 463"/>
                  <a:gd name="T112" fmla="*/ 236 w 624"/>
                  <a:gd name="T113" fmla="*/ 64 h 463"/>
                  <a:gd name="T114" fmla="*/ 250 w 624"/>
                  <a:gd name="T115" fmla="*/ 51 h 463"/>
                  <a:gd name="T116" fmla="*/ 275 w 624"/>
                  <a:gd name="T117" fmla="*/ 24 h 4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24" h="463">
                    <a:moveTo>
                      <a:pt x="279" y="20"/>
                    </a:moveTo>
                    <a:lnTo>
                      <a:pt x="289" y="22"/>
                    </a:lnTo>
                    <a:lnTo>
                      <a:pt x="301" y="18"/>
                    </a:lnTo>
                    <a:lnTo>
                      <a:pt x="303" y="12"/>
                    </a:lnTo>
                    <a:lnTo>
                      <a:pt x="295" y="6"/>
                    </a:lnTo>
                    <a:lnTo>
                      <a:pt x="301" y="4"/>
                    </a:lnTo>
                    <a:lnTo>
                      <a:pt x="314" y="10"/>
                    </a:lnTo>
                    <a:lnTo>
                      <a:pt x="322" y="14"/>
                    </a:lnTo>
                    <a:lnTo>
                      <a:pt x="332" y="18"/>
                    </a:lnTo>
                    <a:lnTo>
                      <a:pt x="340" y="20"/>
                    </a:lnTo>
                    <a:lnTo>
                      <a:pt x="346" y="22"/>
                    </a:lnTo>
                    <a:lnTo>
                      <a:pt x="353" y="22"/>
                    </a:lnTo>
                    <a:lnTo>
                      <a:pt x="363" y="18"/>
                    </a:lnTo>
                    <a:lnTo>
                      <a:pt x="371" y="22"/>
                    </a:lnTo>
                    <a:lnTo>
                      <a:pt x="363" y="29"/>
                    </a:lnTo>
                    <a:lnTo>
                      <a:pt x="357" y="39"/>
                    </a:lnTo>
                    <a:lnTo>
                      <a:pt x="352" y="47"/>
                    </a:lnTo>
                    <a:lnTo>
                      <a:pt x="344" y="53"/>
                    </a:lnTo>
                    <a:lnTo>
                      <a:pt x="344" y="60"/>
                    </a:lnTo>
                    <a:lnTo>
                      <a:pt x="350" y="66"/>
                    </a:lnTo>
                    <a:lnTo>
                      <a:pt x="363" y="76"/>
                    </a:lnTo>
                    <a:lnTo>
                      <a:pt x="379" y="82"/>
                    </a:lnTo>
                    <a:lnTo>
                      <a:pt x="394" y="94"/>
                    </a:lnTo>
                    <a:lnTo>
                      <a:pt x="406" y="99"/>
                    </a:lnTo>
                    <a:lnTo>
                      <a:pt x="422" y="109"/>
                    </a:lnTo>
                    <a:lnTo>
                      <a:pt x="431" y="97"/>
                    </a:lnTo>
                    <a:lnTo>
                      <a:pt x="439" y="82"/>
                    </a:lnTo>
                    <a:lnTo>
                      <a:pt x="441" y="64"/>
                    </a:lnTo>
                    <a:lnTo>
                      <a:pt x="439" y="39"/>
                    </a:lnTo>
                    <a:lnTo>
                      <a:pt x="445" y="22"/>
                    </a:lnTo>
                    <a:lnTo>
                      <a:pt x="449" y="10"/>
                    </a:lnTo>
                    <a:lnTo>
                      <a:pt x="453" y="0"/>
                    </a:lnTo>
                    <a:lnTo>
                      <a:pt x="459" y="6"/>
                    </a:lnTo>
                    <a:lnTo>
                      <a:pt x="466" y="20"/>
                    </a:lnTo>
                    <a:lnTo>
                      <a:pt x="470" y="31"/>
                    </a:lnTo>
                    <a:lnTo>
                      <a:pt x="472" y="53"/>
                    </a:lnTo>
                    <a:lnTo>
                      <a:pt x="482" y="57"/>
                    </a:lnTo>
                    <a:lnTo>
                      <a:pt x="494" y="60"/>
                    </a:lnTo>
                    <a:lnTo>
                      <a:pt x="498" y="70"/>
                    </a:lnTo>
                    <a:lnTo>
                      <a:pt x="499" y="80"/>
                    </a:lnTo>
                    <a:lnTo>
                      <a:pt x="499" y="94"/>
                    </a:lnTo>
                    <a:lnTo>
                      <a:pt x="509" y="99"/>
                    </a:lnTo>
                    <a:lnTo>
                      <a:pt x="513" y="109"/>
                    </a:lnTo>
                    <a:lnTo>
                      <a:pt x="513" y="121"/>
                    </a:lnTo>
                    <a:lnTo>
                      <a:pt x="519" y="131"/>
                    </a:lnTo>
                    <a:lnTo>
                      <a:pt x="531" y="135"/>
                    </a:lnTo>
                    <a:lnTo>
                      <a:pt x="545" y="144"/>
                    </a:lnTo>
                    <a:lnTo>
                      <a:pt x="554" y="158"/>
                    </a:lnTo>
                    <a:lnTo>
                      <a:pt x="564" y="168"/>
                    </a:lnTo>
                    <a:lnTo>
                      <a:pt x="564" y="177"/>
                    </a:lnTo>
                    <a:lnTo>
                      <a:pt x="568" y="183"/>
                    </a:lnTo>
                    <a:lnTo>
                      <a:pt x="579" y="183"/>
                    </a:lnTo>
                    <a:lnTo>
                      <a:pt x="583" y="199"/>
                    </a:lnTo>
                    <a:lnTo>
                      <a:pt x="597" y="208"/>
                    </a:lnTo>
                    <a:lnTo>
                      <a:pt x="609" y="222"/>
                    </a:lnTo>
                    <a:lnTo>
                      <a:pt x="615" y="236"/>
                    </a:lnTo>
                    <a:lnTo>
                      <a:pt x="619" y="247"/>
                    </a:lnTo>
                    <a:lnTo>
                      <a:pt x="620" y="263"/>
                    </a:lnTo>
                    <a:lnTo>
                      <a:pt x="622" y="275"/>
                    </a:lnTo>
                    <a:lnTo>
                      <a:pt x="624" y="292"/>
                    </a:lnTo>
                    <a:lnTo>
                      <a:pt x="619" y="313"/>
                    </a:lnTo>
                    <a:lnTo>
                      <a:pt x="617" y="331"/>
                    </a:lnTo>
                    <a:lnTo>
                      <a:pt x="609" y="348"/>
                    </a:lnTo>
                    <a:lnTo>
                      <a:pt x="597" y="358"/>
                    </a:lnTo>
                    <a:lnTo>
                      <a:pt x="591" y="370"/>
                    </a:lnTo>
                    <a:lnTo>
                      <a:pt x="581" y="391"/>
                    </a:lnTo>
                    <a:lnTo>
                      <a:pt x="576" y="407"/>
                    </a:lnTo>
                    <a:lnTo>
                      <a:pt x="568" y="420"/>
                    </a:lnTo>
                    <a:lnTo>
                      <a:pt x="568" y="438"/>
                    </a:lnTo>
                    <a:lnTo>
                      <a:pt x="562" y="442"/>
                    </a:lnTo>
                    <a:lnTo>
                      <a:pt x="552" y="442"/>
                    </a:lnTo>
                    <a:lnTo>
                      <a:pt x="537" y="440"/>
                    </a:lnTo>
                    <a:lnTo>
                      <a:pt x="533" y="451"/>
                    </a:lnTo>
                    <a:lnTo>
                      <a:pt x="521" y="459"/>
                    </a:lnTo>
                    <a:lnTo>
                      <a:pt x="519" y="461"/>
                    </a:lnTo>
                    <a:lnTo>
                      <a:pt x="513" y="463"/>
                    </a:lnTo>
                    <a:lnTo>
                      <a:pt x="507" y="459"/>
                    </a:lnTo>
                    <a:lnTo>
                      <a:pt x="503" y="456"/>
                    </a:lnTo>
                    <a:lnTo>
                      <a:pt x="498" y="450"/>
                    </a:lnTo>
                    <a:lnTo>
                      <a:pt x="494" y="446"/>
                    </a:lnTo>
                    <a:lnTo>
                      <a:pt x="488" y="448"/>
                    </a:lnTo>
                    <a:lnTo>
                      <a:pt x="474" y="461"/>
                    </a:lnTo>
                    <a:lnTo>
                      <a:pt x="463" y="457"/>
                    </a:lnTo>
                    <a:lnTo>
                      <a:pt x="451" y="451"/>
                    </a:lnTo>
                    <a:lnTo>
                      <a:pt x="439" y="451"/>
                    </a:lnTo>
                    <a:lnTo>
                      <a:pt x="427" y="450"/>
                    </a:lnTo>
                    <a:lnTo>
                      <a:pt x="420" y="440"/>
                    </a:lnTo>
                    <a:lnTo>
                      <a:pt x="414" y="432"/>
                    </a:lnTo>
                    <a:lnTo>
                      <a:pt x="416" y="422"/>
                    </a:lnTo>
                    <a:lnTo>
                      <a:pt x="408" y="413"/>
                    </a:lnTo>
                    <a:lnTo>
                      <a:pt x="400" y="405"/>
                    </a:lnTo>
                    <a:lnTo>
                      <a:pt x="392" y="405"/>
                    </a:lnTo>
                    <a:lnTo>
                      <a:pt x="390" y="397"/>
                    </a:lnTo>
                    <a:lnTo>
                      <a:pt x="396" y="387"/>
                    </a:lnTo>
                    <a:lnTo>
                      <a:pt x="388" y="383"/>
                    </a:lnTo>
                    <a:lnTo>
                      <a:pt x="381" y="391"/>
                    </a:lnTo>
                    <a:lnTo>
                      <a:pt x="371" y="397"/>
                    </a:lnTo>
                    <a:lnTo>
                      <a:pt x="377" y="378"/>
                    </a:lnTo>
                    <a:lnTo>
                      <a:pt x="383" y="372"/>
                    </a:lnTo>
                    <a:lnTo>
                      <a:pt x="385" y="366"/>
                    </a:lnTo>
                    <a:lnTo>
                      <a:pt x="381" y="356"/>
                    </a:lnTo>
                    <a:lnTo>
                      <a:pt x="373" y="366"/>
                    </a:lnTo>
                    <a:lnTo>
                      <a:pt x="367" y="376"/>
                    </a:lnTo>
                    <a:lnTo>
                      <a:pt x="357" y="383"/>
                    </a:lnTo>
                    <a:lnTo>
                      <a:pt x="352" y="391"/>
                    </a:lnTo>
                    <a:lnTo>
                      <a:pt x="344" y="387"/>
                    </a:lnTo>
                    <a:lnTo>
                      <a:pt x="342" y="376"/>
                    </a:lnTo>
                    <a:lnTo>
                      <a:pt x="332" y="362"/>
                    </a:lnTo>
                    <a:lnTo>
                      <a:pt x="326" y="354"/>
                    </a:lnTo>
                    <a:lnTo>
                      <a:pt x="320" y="348"/>
                    </a:lnTo>
                    <a:lnTo>
                      <a:pt x="291" y="341"/>
                    </a:lnTo>
                    <a:lnTo>
                      <a:pt x="252" y="335"/>
                    </a:lnTo>
                    <a:lnTo>
                      <a:pt x="240" y="339"/>
                    </a:lnTo>
                    <a:lnTo>
                      <a:pt x="223" y="347"/>
                    </a:lnTo>
                    <a:lnTo>
                      <a:pt x="195" y="348"/>
                    </a:lnTo>
                    <a:lnTo>
                      <a:pt x="180" y="358"/>
                    </a:lnTo>
                    <a:lnTo>
                      <a:pt x="168" y="362"/>
                    </a:lnTo>
                    <a:lnTo>
                      <a:pt x="166" y="370"/>
                    </a:lnTo>
                    <a:lnTo>
                      <a:pt x="160" y="376"/>
                    </a:lnTo>
                    <a:lnTo>
                      <a:pt x="106" y="376"/>
                    </a:lnTo>
                    <a:lnTo>
                      <a:pt x="98" y="383"/>
                    </a:lnTo>
                    <a:lnTo>
                      <a:pt x="88" y="383"/>
                    </a:lnTo>
                    <a:lnTo>
                      <a:pt x="79" y="395"/>
                    </a:lnTo>
                    <a:lnTo>
                      <a:pt x="53" y="397"/>
                    </a:lnTo>
                    <a:lnTo>
                      <a:pt x="41" y="389"/>
                    </a:lnTo>
                    <a:lnTo>
                      <a:pt x="30" y="383"/>
                    </a:lnTo>
                    <a:lnTo>
                      <a:pt x="28" y="374"/>
                    </a:lnTo>
                    <a:lnTo>
                      <a:pt x="39" y="368"/>
                    </a:lnTo>
                    <a:lnTo>
                      <a:pt x="39" y="347"/>
                    </a:lnTo>
                    <a:lnTo>
                      <a:pt x="39" y="333"/>
                    </a:lnTo>
                    <a:lnTo>
                      <a:pt x="30" y="319"/>
                    </a:lnTo>
                    <a:lnTo>
                      <a:pt x="30" y="302"/>
                    </a:lnTo>
                    <a:lnTo>
                      <a:pt x="18" y="272"/>
                    </a:lnTo>
                    <a:lnTo>
                      <a:pt x="10" y="257"/>
                    </a:lnTo>
                    <a:lnTo>
                      <a:pt x="4" y="247"/>
                    </a:lnTo>
                    <a:lnTo>
                      <a:pt x="0" y="239"/>
                    </a:lnTo>
                    <a:lnTo>
                      <a:pt x="6" y="241"/>
                    </a:lnTo>
                    <a:lnTo>
                      <a:pt x="10" y="247"/>
                    </a:lnTo>
                    <a:lnTo>
                      <a:pt x="18" y="247"/>
                    </a:lnTo>
                    <a:lnTo>
                      <a:pt x="20" y="238"/>
                    </a:lnTo>
                    <a:lnTo>
                      <a:pt x="12" y="232"/>
                    </a:lnTo>
                    <a:lnTo>
                      <a:pt x="6" y="212"/>
                    </a:lnTo>
                    <a:lnTo>
                      <a:pt x="6" y="199"/>
                    </a:lnTo>
                    <a:lnTo>
                      <a:pt x="12" y="183"/>
                    </a:lnTo>
                    <a:lnTo>
                      <a:pt x="14" y="175"/>
                    </a:lnTo>
                    <a:lnTo>
                      <a:pt x="20" y="181"/>
                    </a:lnTo>
                    <a:lnTo>
                      <a:pt x="24" y="173"/>
                    </a:lnTo>
                    <a:lnTo>
                      <a:pt x="34" y="173"/>
                    </a:lnTo>
                    <a:lnTo>
                      <a:pt x="47" y="158"/>
                    </a:lnTo>
                    <a:lnTo>
                      <a:pt x="61" y="154"/>
                    </a:lnTo>
                    <a:lnTo>
                      <a:pt x="84" y="150"/>
                    </a:lnTo>
                    <a:lnTo>
                      <a:pt x="108" y="142"/>
                    </a:lnTo>
                    <a:lnTo>
                      <a:pt x="119" y="140"/>
                    </a:lnTo>
                    <a:lnTo>
                      <a:pt x="141" y="115"/>
                    </a:lnTo>
                    <a:lnTo>
                      <a:pt x="139" y="103"/>
                    </a:lnTo>
                    <a:lnTo>
                      <a:pt x="143" y="96"/>
                    </a:lnTo>
                    <a:lnTo>
                      <a:pt x="153" y="90"/>
                    </a:lnTo>
                    <a:lnTo>
                      <a:pt x="157" y="96"/>
                    </a:lnTo>
                    <a:lnTo>
                      <a:pt x="160" y="99"/>
                    </a:lnTo>
                    <a:lnTo>
                      <a:pt x="164" y="94"/>
                    </a:lnTo>
                    <a:lnTo>
                      <a:pt x="164" y="82"/>
                    </a:lnTo>
                    <a:lnTo>
                      <a:pt x="172" y="86"/>
                    </a:lnTo>
                    <a:lnTo>
                      <a:pt x="176" y="82"/>
                    </a:lnTo>
                    <a:lnTo>
                      <a:pt x="178" y="70"/>
                    </a:lnTo>
                    <a:lnTo>
                      <a:pt x="188" y="64"/>
                    </a:lnTo>
                    <a:lnTo>
                      <a:pt x="193" y="59"/>
                    </a:lnTo>
                    <a:lnTo>
                      <a:pt x="199" y="59"/>
                    </a:lnTo>
                    <a:lnTo>
                      <a:pt x="215" y="47"/>
                    </a:lnTo>
                    <a:lnTo>
                      <a:pt x="225" y="53"/>
                    </a:lnTo>
                    <a:lnTo>
                      <a:pt x="231" y="59"/>
                    </a:lnTo>
                    <a:lnTo>
                      <a:pt x="236" y="64"/>
                    </a:lnTo>
                    <a:lnTo>
                      <a:pt x="248" y="62"/>
                    </a:lnTo>
                    <a:lnTo>
                      <a:pt x="256" y="60"/>
                    </a:lnTo>
                    <a:lnTo>
                      <a:pt x="250" y="51"/>
                    </a:lnTo>
                    <a:lnTo>
                      <a:pt x="262" y="39"/>
                    </a:lnTo>
                    <a:lnTo>
                      <a:pt x="268" y="27"/>
                    </a:lnTo>
                    <a:lnTo>
                      <a:pt x="275" y="24"/>
                    </a:lnTo>
                    <a:lnTo>
                      <a:pt x="279" y="20"/>
                    </a:lnTo>
                    <a:close/>
                  </a:path>
                </a:pathLst>
              </a:custGeom>
              <a:grpFill/>
              <a:ln w="9525">
                <a:solidFill>
                  <a:schemeClr val="accent5"/>
                </a:solidFill>
                <a:round/>
                <a:headEnd/>
                <a:tailEnd/>
              </a:ln>
            </p:spPr>
            <p:txBody>
              <a:bodyPr/>
              <a:lstStyle/>
              <a:p>
                <a:pPr>
                  <a:defRPr/>
                </a:pPr>
                <a:endParaRPr lang="en-GB" dirty="0"/>
              </a:p>
            </p:txBody>
          </p:sp>
          <p:sp>
            <p:nvSpPr>
              <p:cNvPr id="1593" name="Freeform 770">
                <a:extLst>
                  <a:ext uri="{FF2B5EF4-FFF2-40B4-BE49-F238E27FC236}">
                    <a16:creationId xmlns:a16="http://schemas.microsoft.com/office/drawing/2014/main" id="{75D8FC73-D85F-4EB5-9C11-A64615FD9B02}"/>
                  </a:ext>
                </a:extLst>
              </p:cNvPr>
              <p:cNvSpPr>
                <a:spLocks/>
              </p:cNvSpPr>
              <p:nvPr/>
            </p:nvSpPr>
            <p:spPr bwMode="auto">
              <a:xfrm>
                <a:off x="4410" y="3050"/>
                <a:ext cx="624" cy="463"/>
              </a:xfrm>
              <a:custGeom>
                <a:avLst/>
                <a:gdLst>
                  <a:gd name="T0" fmla="*/ 301 w 624"/>
                  <a:gd name="T1" fmla="*/ 18 h 463"/>
                  <a:gd name="T2" fmla="*/ 301 w 624"/>
                  <a:gd name="T3" fmla="*/ 4 h 463"/>
                  <a:gd name="T4" fmla="*/ 332 w 624"/>
                  <a:gd name="T5" fmla="*/ 18 h 463"/>
                  <a:gd name="T6" fmla="*/ 353 w 624"/>
                  <a:gd name="T7" fmla="*/ 22 h 463"/>
                  <a:gd name="T8" fmla="*/ 363 w 624"/>
                  <a:gd name="T9" fmla="*/ 29 h 463"/>
                  <a:gd name="T10" fmla="*/ 344 w 624"/>
                  <a:gd name="T11" fmla="*/ 53 h 463"/>
                  <a:gd name="T12" fmla="*/ 363 w 624"/>
                  <a:gd name="T13" fmla="*/ 76 h 463"/>
                  <a:gd name="T14" fmla="*/ 406 w 624"/>
                  <a:gd name="T15" fmla="*/ 99 h 463"/>
                  <a:gd name="T16" fmla="*/ 439 w 624"/>
                  <a:gd name="T17" fmla="*/ 82 h 463"/>
                  <a:gd name="T18" fmla="*/ 445 w 624"/>
                  <a:gd name="T19" fmla="*/ 22 h 463"/>
                  <a:gd name="T20" fmla="*/ 459 w 624"/>
                  <a:gd name="T21" fmla="*/ 6 h 463"/>
                  <a:gd name="T22" fmla="*/ 472 w 624"/>
                  <a:gd name="T23" fmla="*/ 53 h 463"/>
                  <a:gd name="T24" fmla="*/ 498 w 624"/>
                  <a:gd name="T25" fmla="*/ 70 h 463"/>
                  <a:gd name="T26" fmla="*/ 509 w 624"/>
                  <a:gd name="T27" fmla="*/ 99 h 463"/>
                  <a:gd name="T28" fmla="*/ 519 w 624"/>
                  <a:gd name="T29" fmla="*/ 131 h 463"/>
                  <a:gd name="T30" fmla="*/ 554 w 624"/>
                  <a:gd name="T31" fmla="*/ 158 h 463"/>
                  <a:gd name="T32" fmla="*/ 568 w 624"/>
                  <a:gd name="T33" fmla="*/ 183 h 463"/>
                  <a:gd name="T34" fmla="*/ 597 w 624"/>
                  <a:gd name="T35" fmla="*/ 208 h 463"/>
                  <a:gd name="T36" fmla="*/ 619 w 624"/>
                  <a:gd name="T37" fmla="*/ 247 h 463"/>
                  <a:gd name="T38" fmla="*/ 624 w 624"/>
                  <a:gd name="T39" fmla="*/ 292 h 463"/>
                  <a:gd name="T40" fmla="*/ 609 w 624"/>
                  <a:gd name="T41" fmla="*/ 348 h 463"/>
                  <a:gd name="T42" fmla="*/ 581 w 624"/>
                  <a:gd name="T43" fmla="*/ 391 h 463"/>
                  <a:gd name="T44" fmla="*/ 568 w 624"/>
                  <a:gd name="T45" fmla="*/ 438 h 463"/>
                  <a:gd name="T46" fmla="*/ 537 w 624"/>
                  <a:gd name="T47" fmla="*/ 440 h 463"/>
                  <a:gd name="T48" fmla="*/ 519 w 624"/>
                  <a:gd name="T49" fmla="*/ 461 h 463"/>
                  <a:gd name="T50" fmla="*/ 503 w 624"/>
                  <a:gd name="T51" fmla="*/ 456 h 463"/>
                  <a:gd name="T52" fmla="*/ 488 w 624"/>
                  <a:gd name="T53" fmla="*/ 448 h 463"/>
                  <a:gd name="T54" fmla="*/ 451 w 624"/>
                  <a:gd name="T55" fmla="*/ 451 h 463"/>
                  <a:gd name="T56" fmla="*/ 420 w 624"/>
                  <a:gd name="T57" fmla="*/ 440 h 463"/>
                  <a:gd name="T58" fmla="*/ 408 w 624"/>
                  <a:gd name="T59" fmla="*/ 413 h 463"/>
                  <a:gd name="T60" fmla="*/ 390 w 624"/>
                  <a:gd name="T61" fmla="*/ 397 h 463"/>
                  <a:gd name="T62" fmla="*/ 381 w 624"/>
                  <a:gd name="T63" fmla="*/ 391 h 463"/>
                  <a:gd name="T64" fmla="*/ 383 w 624"/>
                  <a:gd name="T65" fmla="*/ 372 h 463"/>
                  <a:gd name="T66" fmla="*/ 373 w 624"/>
                  <a:gd name="T67" fmla="*/ 366 h 463"/>
                  <a:gd name="T68" fmla="*/ 352 w 624"/>
                  <a:gd name="T69" fmla="*/ 391 h 463"/>
                  <a:gd name="T70" fmla="*/ 332 w 624"/>
                  <a:gd name="T71" fmla="*/ 362 h 463"/>
                  <a:gd name="T72" fmla="*/ 291 w 624"/>
                  <a:gd name="T73" fmla="*/ 341 h 463"/>
                  <a:gd name="T74" fmla="*/ 223 w 624"/>
                  <a:gd name="T75" fmla="*/ 347 h 463"/>
                  <a:gd name="T76" fmla="*/ 168 w 624"/>
                  <a:gd name="T77" fmla="*/ 362 h 463"/>
                  <a:gd name="T78" fmla="*/ 106 w 624"/>
                  <a:gd name="T79" fmla="*/ 376 h 463"/>
                  <a:gd name="T80" fmla="*/ 79 w 624"/>
                  <a:gd name="T81" fmla="*/ 395 h 463"/>
                  <a:gd name="T82" fmla="*/ 30 w 624"/>
                  <a:gd name="T83" fmla="*/ 383 h 463"/>
                  <a:gd name="T84" fmla="*/ 39 w 624"/>
                  <a:gd name="T85" fmla="*/ 347 h 463"/>
                  <a:gd name="T86" fmla="*/ 30 w 624"/>
                  <a:gd name="T87" fmla="*/ 302 h 463"/>
                  <a:gd name="T88" fmla="*/ 4 w 624"/>
                  <a:gd name="T89" fmla="*/ 247 h 463"/>
                  <a:gd name="T90" fmla="*/ 10 w 624"/>
                  <a:gd name="T91" fmla="*/ 247 h 463"/>
                  <a:gd name="T92" fmla="*/ 12 w 624"/>
                  <a:gd name="T93" fmla="*/ 232 h 463"/>
                  <a:gd name="T94" fmla="*/ 12 w 624"/>
                  <a:gd name="T95" fmla="*/ 183 h 463"/>
                  <a:gd name="T96" fmla="*/ 24 w 624"/>
                  <a:gd name="T97" fmla="*/ 173 h 463"/>
                  <a:gd name="T98" fmla="*/ 61 w 624"/>
                  <a:gd name="T99" fmla="*/ 154 h 463"/>
                  <a:gd name="T100" fmla="*/ 119 w 624"/>
                  <a:gd name="T101" fmla="*/ 140 h 463"/>
                  <a:gd name="T102" fmla="*/ 143 w 624"/>
                  <a:gd name="T103" fmla="*/ 96 h 463"/>
                  <a:gd name="T104" fmla="*/ 160 w 624"/>
                  <a:gd name="T105" fmla="*/ 99 h 463"/>
                  <a:gd name="T106" fmla="*/ 172 w 624"/>
                  <a:gd name="T107" fmla="*/ 86 h 463"/>
                  <a:gd name="T108" fmla="*/ 188 w 624"/>
                  <a:gd name="T109" fmla="*/ 64 h 463"/>
                  <a:gd name="T110" fmla="*/ 215 w 624"/>
                  <a:gd name="T111" fmla="*/ 47 h 463"/>
                  <a:gd name="T112" fmla="*/ 236 w 624"/>
                  <a:gd name="T113" fmla="*/ 64 h 463"/>
                  <a:gd name="T114" fmla="*/ 250 w 624"/>
                  <a:gd name="T115" fmla="*/ 51 h 463"/>
                  <a:gd name="T116" fmla="*/ 275 w 624"/>
                  <a:gd name="T117" fmla="*/ 24 h 4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24" h="463">
                    <a:moveTo>
                      <a:pt x="279" y="20"/>
                    </a:moveTo>
                    <a:lnTo>
                      <a:pt x="289" y="22"/>
                    </a:lnTo>
                    <a:lnTo>
                      <a:pt x="301" y="18"/>
                    </a:lnTo>
                    <a:lnTo>
                      <a:pt x="303" y="12"/>
                    </a:lnTo>
                    <a:lnTo>
                      <a:pt x="295" y="6"/>
                    </a:lnTo>
                    <a:lnTo>
                      <a:pt x="301" y="4"/>
                    </a:lnTo>
                    <a:lnTo>
                      <a:pt x="314" y="10"/>
                    </a:lnTo>
                    <a:lnTo>
                      <a:pt x="322" y="14"/>
                    </a:lnTo>
                    <a:lnTo>
                      <a:pt x="332" y="18"/>
                    </a:lnTo>
                    <a:lnTo>
                      <a:pt x="340" y="20"/>
                    </a:lnTo>
                    <a:lnTo>
                      <a:pt x="346" y="22"/>
                    </a:lnTo>
                    <a:lnTo>
                      <a:pt x="353" y="22"/>
                    </a:lnTo>
                    <a:lnTo>
                      <a:pt x="363" y="18"/>
                    </a:lnTo>
                    <a:lnTo>
                      <a:pt x="371" y="22"/>
                    </a:lnTo>
                    <a:lnTo>
                      <a:pt x="363" y="29"/>
                    </a:lnTo>
                    <a:lnTo>
                      <a:pt x="357" y="39"/>
                    </a:lnTo>
                    <a:lnTo>
                      <a:pt x="352" y="47"/>
                    </a:lnTo>
                    <a:lnTo>
                      <a:pt x="344" y="53"/>
                    </a:lnTo>
                    <a:lnTo>
                      <a:pt x="344" y="60"/>
                    </a:lnTo>
                    <a:lnTo>
                      <a:pt x="350" y="66"/>
                    </a:lnTo>
                    <a:lnTo>
                      <a:pt x="363" y="76"/>
                    </a:lnTo>
                    <a:lnTo>
                      <a:pt x="379" y="82"/>
                    </a:lnTo>
                    <a:lnTo>
                      <a:pt x="394" y="94"/>
                    </a:lnTo>
                    <a:lnTo>
                      <a:pt x="406" y="99"/>
                    </a:lnTo>
                    <a:lnTo>
                      <a:pt x="422" y="109"/>
                    </a:lnTo>
                    <a:lnTo>
                      <a:pt x="431" y="97"/>
                    </a:lnTo>
                    <a:lnTo>
                      <a:pt x="439" y="82"/>
                    </a:lnTo>
                    <a:lnTo>
                      <a:pt x="441" y="64"/>
                    </a:lnTo>
                    <a:lnTo>
                      <a:pt x="439" y="39"/>
                    </a:lnTo>
                    <a:lnTo>
                      <a:pt x="445" y="22"/>
                    </a:lnTo>
                    <a:lnTo>
                      <a:pt x="449" y="10"/>
                    </a:lnTo>
                    <a:lnTo>
                      <a:pt x="453" y="0"/>
                    </a:lnTo>
                    <a:lnTo>
                      <a:pt x="459" y="6"/>
                    </a:lnTo>
                    <a:lnTo>
                      <a:pt x="466" y="20"/>
                    </a:lnTo>
                    <a:lnTo>
                      <a:pt x="470" y="31"/>
                    </a:lnTo>
                    <a:lnTo>
                      <a:pt x="472" y="53"/>
                    </a:lnTo>
                    <a:lnTo>
                      <a:pt x="482" y="57"/>
                    </a:lnTo>
                    <a:lnTo>
                      <a:pt x="494" y="60"/>
                    </a:lnTo>
                    <a:lnTo>
                      <a:pt x="498" y="70"/>
                    </a:lnTo>
                    <a:lnTo>
                      <a:pt x="499" y="80"/>
                    </a:lnTo>
                    <a:lnTo>
                      <a:pt x="499" y="94"/>
                    </a:lnTo>
                    <a:lnTo>
                      <a:pt x="509" y="99"/>
                    </a:lnTo>
                    <a:lnTo>
                      <a:pt x="513" y="109"/>
                    </a:lnTo>
                    <a:lnTo>
                      <a:pt x="513" y="121"/>
                    </a:lnTo>
                    <a:lnTo>
                      <a:pt x="519" y="131"/>
                    </a:lnTo>
                    <a:lnTo>
                      <a:pt x="531" y="135"/>
                    </a:lnTo>
                    <a:lnTo>
                      <a:pt x="545" y="144"/>
                    </a:lnTo>
                    <a:lnTo>
                      <a:pt x="554" y="158"/>
                    </a:lnTo>
                    <a:lnTo>
                      <a:pt x="564" y="168"/>
                    </a:lnTo>
                    <a:lnTo>
                      <a:pt x="564" y="177"/>
                    </a:lnTo>
                    <a:lnTo>
                      <a:pt x="568" y="183"/>
                    </a:lnTo>
                    <a:lnTo>
                      <a:pt x="579" y="183"/>
                    </a:lnTo>
                    <a:lnTo>
                      <a:pt x="583" y="199"/>
                    </a:lnTo>
                    <a:lnTo>
                      <a:pt x="597" y="208"/>
                    </a:lnTo>
                    <a:lnTo>
                      <a:pt x="609" y="222"/>
                    </a:lnTo>
                    <a:lnTo>
                      <a:pt x="615" y="236"/>
                    </a:lnTo>
                    <a:lnTo>
                      <a:pt x="619" y="247"/>
                    </a:lnTo>
                    <a:lnTo>
                      <a:pt x="620" y="263"/>
                    </a:lnTo>
                    <a:lnTo>
                      <a:pt x="622" y="275"/>
                    </a:lnTo>
                    <a:lnTo>
                      <a:pt x="624" y="292"/>
                    </a:lnTo>
                    <a:lnTo>
                      <a:pt x="619" y="313"/>
                    </a:lnTo>
                    <a:lnTo>
                      <a:pt x="617" y="331"/>
                    </a:lnTo>
                    <a:lnTo>
                      <a:pt x="609" y="348"/>
                    </a:lnTo>
                    <a:lnTo>
                      <a:pt x="597" y="358"/>
                    </a:lnTo>
                    <a:lnTo>
                      <a:pt x="591" y="370"/>
                    </a:lnTo>
                    <a:lnTo>
                      <a:pt x="581" y="391"/>
                    </a:lnTo>
                    <a:lnTo>
                      <a:pt x="576" y="407"/>
                    </a:lnTo>
                    <a:lnTo>
                      <a:pt x="568" y="420"/>
                    </a:lnTo>
                    <a:lnTo>
                      <a:pt x="568" y="438"/>
                    </a:lnTo>
                    <a:lnTo>
                      <a:pt x="562" y="442"/>
                    </a:lnTo>
                    <a:lnTo>
                      <a:pt x="552" y="442"/>
                    </a:lnTo>
                    <a:lnTo>
                      <a:pt x="537" y="440"/>
                    </a:lnTo>
                    <a:lnTo>
                      <a:pt x="533" y="451"/>
                    </a:lnTo>
                    <a:lnTo>
                      <a:pt x="521" y="459"/>
                    </a:lnTo>
                    <a:lnTo>
                      <a:pt x="519" y="461"/>
                    </a:lnTo>
                    <a:lnTo>
                      <a:pt x="513" y="463"/>
                    </a:lnTo>
                    <a:lnTo>
                      <a:pt x="507" y="459"/>
                    </a:lnTo>
                    <a:lnTo>
                      <a:pt x="503" y="456"/>
                    </a:lnTo>
                    <a:lnTo>
                      <a:pt x="498" y="450"/>
                    </a:lnTo>
                    <a:lnTo>
                      <a:pt x="494" y="446"/>
                    </a:lnTo>
                    <a:lnTo>
                      <a:pt x="488" y="448"/>
                    </a:lnTo>
                    <a:lnTo>
                      <a:pt x="474" y="461"/>
                    </a:lnTo>
                    <a:lnTo>
                      <a:pt x="463" y="457"/>
                    </a:lnTo>
                    <a:lnTo>
                      <a:pt x="451" y="451"/>
                    </a:lnTo>
                    <a:lnTo>
                      <a:pt x="439" y="451"/>
                    </a:lnTo>
                    <a:lnTo>
                      <a:pt x="427" y="450"/>
                    </a:lnTo>
                    <a:lnTo>
                      <a:pt x="420" y="440"/>
                    </a:lnTo>
                    <a:lnTo>
                      <a:pt x="414" y="432"/>
                    </a:lnTo>
                    <a:lnTo>
                      <a:pt x="416" y="422"/>
                    </a:lnTo>
                    <a:lnTo>
                      <a:pt x="408" y="413"/>
                    </a:lnTo>
                    <a:lnTo>
                      <a:pt x="400" y="405"/>
                    </a:lnTo>
                    <a:lnTo>
                      <a:pt x="392" y="405"/>
                    </a:lnTo>
                    <a:lnTo>
                      <a:pt x="390" y="397"/>
                    </a:lnTo>
                    <a:lnTo>
                      <a:pt x="396" y="387"/>
                    </a:lnTo>
                    <a:lnTo>
                      <a:pt x="388" y="383"/>
                    </a:lnTo>
                    <a:lnTo>
                      <a:pt x="381" y="391"/>
                    </a:lnTo>
                    <a:lnTo>
                      <a:pt x="371" y="397"/>
                    </a:lnTo>
                    <a:lnTo>
                      <a:pt x="377" y="378"/>
                    </a:lnTo>
                    <a:lnTo>
                      <a:pt x="383" y="372"/>
                    </a:lnTo>
                    <a:lnTo>
                      <a:pt x="385" y="366"/>
                    </a:lnTo>
                    <a:lnTo>
                      <a:pt x="381" y="356"/>
                    </a:lnTo>
                    <a:lnTo>
                      <a:pt x="373" y="366"/>
                    </a:lnTo>
                    <a:lnTo>
                      <a:pt x="367" y="376"/>
                    </a:lnTo>
                    <a:lnTo>
                      <a:pt x="357" y="383"/>
                    </a:lnTo>
                    <a:lnTo>
                      <a:pt x="352" y="391"/>
                    </a:lnTo>
                    <a:lnTo>
                      <a:pt x="344" y="387"/>
                    </a:lnTo>
                    <a:lnTo>
                      <a:pt x="342" y="376"/>
                    </a:lnTo>
                    <a:lnTo>
                      <a:pt x="332" y="362"/>
                    </a:lnTo>
                    <a:lnTo>
                      <a:pt x="326" y="354"/>
                    </a:lnTo>
                    <a:lnTo>
                      <a:pt x="320" y="348"/>
                    </a:lnTo>
                    <a:lnTo>
                      <a:pt x="291" y="341"/>
                    </a:lnTo>
                    <a:lnTo>
                      <a:pt x="252" y="335"/>
                    </a:lnTo>
                    <a:lnTo>
                      <a:pt x="240" y="339"/>
                    </a:lnTo>
                    <a:lnTo>
                      <a:pt x="223" y="347"/>
                    </a:lnTo>
                    <a:lnTo>
                      <a:pt x="195" y="348"/>
                    </a:lnTo>
                    <a:lnTo>
                      <a:pt x="180" y="358"/>
                    </a:lnTo>
                    <a:lnTo>
                      <a:pt x="168" y="362"/>
                    </a:lnTo>
                    <a:lnTo>
                      <a:pt x="166" y="370"/>
                    </a:lnTo>
                    <a:lnTo>
                      <a:pt x="160" y="376"/>
                    </a:lnTo>
                    <a:lnTo>
                      <a:pt x="106" y="376"/>
                    </a:lnTo>
                    <a:lnTo>
                      <a:pt x="98" y="383"/>
                    </a:lnTo>
                    <a:lnTo>
                      <a:pt x="88" y="383"/>
                    </a:lnTo>
                    <a:lnTo>
                      <a:pt x="79" y="395"/>
                    </a:lnTo>
                    <a:lnTo>
                      <a:pt x="53" y="397"/>
                    </a:lnTo>
                    <a:lnTo>
                      <a:pt x="41" y="389"/>
                    </a:lnTo>
                    <a:lnTo>
                      <a:pt x="30" y="383"/>
                    </a:lnTo>
                    <a:lnTo>
                      <a:pt x="28" y="374"/>
                    </a:lnTo>
                    <a:lnTo>
                      <a:pt x="39" y="368"/>
                    </a:lnTo>
                    <a:lnTo>
                      <a:pt x="39" y="347"/>
                    </a:lnTo>
                    <a:lnTo>
                      <a:pt x="39" y="333"/>
                    </a:lnTo>
                    <a:lnTo>
                      <a:pt x="30" y="319"/>
                    </a:lnTo>
                    <a:lnTo>
                      <a:pt x="30" y="302"/>
                    </a:lnTo>
                    <a:lnTo>
                      <a:pt x="18" y="272"/>
                    </a:lnTo>
                    <a:lnTo>
                      <a:pt x="10" y="257"/>
                    </a:lnTo>
                    <a:lnTo>
                      <a:pt x="4" y="247"/>
                    </a:lnTo>
                    <a:lnTo>
                      <a:pt x="0" y="239"/>
                    </a:lnTo>
                    <a:lnTo>
                      <a:pt x="6" y="241"/>
                    </a:lnTo>
                    <a:lnTo>
                      <a:pt x="10" y="247"/>
                    </a:lnTo>
                    <a:lnTo>
                      <a:pt x="18" y="247"/>
                    </a:lnTo>
                    <a:lnTo>
                      <a:pt x="20" y="238"/>
                    </a:lnTo>
                    <a:lnTo>
                      <a:pt x="12" y="232"/>
                    </a:lnTo>
                    <a:lnTo>
                      <a:pt x="6" y="212"/>
                    </a:lnTo>
                    <a:lnTo>
                      <a:pt x="6" y="199"/>
                    </a:lnTo>
                    <a:lnTo>
                      <a:pt x="12" y="183"/>
                    </a:lnTo>
                    <a:lnTo>
                      <a:pt x="14" y="175"/>
                    </a:lnTo>
                    <a:lnTo>
                      <a:pt x="20" y="181"/>
                    </a:lnTo>
                    <a:lnTo>
                      <a:pt x="24" y="173"/>
                    </a:lnTo>
                    <a:lnTo>
                      <a:pt x="34" y="173"/>
                    </a:lnTo>
                    <a:lnTo>
                      <a:pt x="47" y="158"/>
                    </a:lnTo>
                    <a:lnTo>
                      <a:pt x="61" y="154"/>
                    </a:lnTo>
                    <a:lnTo>
                      <a:pt x="84" y="150"/>
                    </a:lnTo>
                    <a:lnTo>
                      <a:pt x="108" y="142"/>
                    </a:lnTo>
                    <a:lnTo>
                      <a:pt x="119" y="140"/>
                    </a:lnTo>
                    <a:lnTo>
                      <a:pt x="141" y="115"/>
                    </a:lnTo>
                    <a:lnTo>
                      <a:pt x="139" y="103"/>
                    </a:lnTo>
                    <a:lnTo>
                      <a:pt x="143" y="96"/>
                    </a:lnTo>
                    <a:lnTo>
                      <a:pt x="153" y="90"/>
                    </a:lnTo>
                    <a:lnTo>
                      <a:pt x="157" y="96"/>
                    </a:lnTo>
                    <a:lnTo>
                      <a:pt x="160" y="99"/>
                    </a:lnTo>
                    <a:lnTo>
                      <a:pt x="164" y="94"/>
                    </a:lnTo>
                    <a:lnTo>
                      <a:pt x="164" y="82"/>
                    </a:lnTo>
                    <a:lnTo>
                      <a:pt x="172" y="86"/>
                    </a:lnTo>
                    <a:lnTo>
                      <a:pt x="176" y="82"/>
                    </a:lnTo>
                    <a:lnTo>
                      <a:pt x="178" y="70"/>
                    </a:lnTo>
                    <a:lnTo>
                      <a:pt x="188" y="64"/>
                    </a:lnTo>
                    <a:lnTo>
                      <a:pt x="193" y="59"/>
                    </a:lnTo>
                    <a:lnTo>
                      <a:pt x="199" y="59"/>
                    </a:lnTo>
                    <a:lnTo>
                      <a:pt x="215" y="47"/>
                    </a:lnTo>
                    <a:lnTo>
                      <a:pt x="225" y="53"/>
                    </a:lnTo>
                    <a:lnTo>
                      <a:pt x="231" y="59"/>
                    </a:lnTo>
                    <a:lnTo>
                      <a:pt x="236" y="64"/>
                    </a:lnTo>
                    <a:lnTo>
                      <a:pt x="248" y="62"/>
                    </a:lnTo>
                    <a:lnTo>
                      <a:pt x="256" y="60"/>
                    </a:lnTo>
                    <a:lnTo>
                      <a:pt x="250" y="51"/>
                    </a:lnTo>
                    <a:lnTo>
                      <a:pt x="262" y="39"/>
                    </a:lnTo>
                    <a:lnTo>
                      <a:pt x="268" y="27"/>
                    </a:lnTo>
                    <a:lnTo>
                      <a:pt x="275" y="24"/>
                    </a:lnTo>
                    <a:lnTo>
                      <a:pt x="279" y="20"/>
                    </a:lnTo>
                    <a:close/>
                  </a:path>
                </a:pathLst>
              </a:custGeom>
              <a:grpFill/>
              <a:ln w="7938" cap="rnd">
                <a:solidFill>
                  <a:schemeClr val="accent5"/>
                </a:solidFill>
                <a:prstDash val="solid"/>
                <a:round/>
                <a:headEnd/>
                <a:tailEnd/>
              </a:ln>
            </p:spPr>
            <p:txBody>
              <a:bodyPr/>
              <a:lstStyle/>
              <a:p>
                <a:pPr>
                  <a:defRPr/>
                </a:pPr>
                <a:endParaRPr lang="en-GB" dirty="0">
                  <a:solidFill>
                    <a:srgbClr val="F08296"/>
                  </a:solidFill>
                </a:endParaRPr>
              </a:p>
            </p:txBody>
          </p:sp>
        </p:grpSp>
      </p:grpSp>
      <p:grpSp>
        <p:nvGrpSpPr>
          <p:cNvPr id="1596" name="Filippinerne">
            <a:extLst>
              <a:ext uri="{FF2B5EF4-FFF2-40B4-BE49-F238E27FC236}">
                <a16:creationId xmlns:a16="http://schemas.microsoft.com/office/drawing/2014/main" id="{A98B3AAD-740B-4835-BC44-946C2A551D87}"/>
              </a:ext>
            </a:extLst>
          </p:cNvPr>
          <p:cNvGrpSpPr>
            <a:grpSpLocks/>
          </p:cNvGrpSpPr>
          <p:nvPr/>
        </p:nvGrpSpPr>
        <p:grpSpPr bwMode="auto">
          <a:xfrm>
            <a:off x="9363735" y="4002176"/>
            <a:ext cx="198792" cy="291771"/>
            <a:chOff x="7086600" y="3749675"/>
            <a:chExt cx="228600" cy="312738"/>
          </a:xfrm>
          <a:solidFill>
            <a:schemeClr val="accent2"/>
          </a:solidFill>
        </p:grpSpPr>
        <p:grpSp>
          <p:nvGrpSpPr>
            <p:cNvPr id="1597" name="Filippinerne">
              <a:extLst>
                <a:ext uri="{FF2B5EF4-FFF2-40B4-BE49-F238E27FC236}">
                  <a16:creationId xmlns:a16="http://schemas.microsoft.com/office/drawing/2014/main" id="{7A6ADD49-CA34-464F-BB7D-9208820338C9}"/>
                </a:ext>
              </a:extLst>
            </p:cNvPr>
            <p:cNvGrpSpPr>
              <a:grpSpLocks/>
            </p:cNvGrpSpPr>
            <p:nvPr/>
          </p:nvGrpSpPr>
          <p:grpSpPr bwMode="auto">
            <a:xfrm>
              <a:off x="7151688" y="3749675"/>
              <a:ext cx="107950" cy="149225"/>
              <a:chOff x="4514" y="2594"/>
              <a:chExt cx="68" cy="94"/>
            </a:xfrm>
            <a:grpFill/>
          </p:grpSpPr>
          <p:sp>
            <p:nvSpPr>
              <p:cNvPr id="1616" name="Freeform 772">
                <a:extLst>
                  <a:ext uri="{FF2B5EF4-FFF2-40B4-BE49-F238E27FC236}">
                    <a16:creationId xmlns:a16="http://schemas.microsoft.com/office/drawing/2014/main" id="{46D7B870-75BE-42A3-9698-EE4C86531D94}"/>
                  </a:ext>
                </a:extLst>
              </p:cNvPr>
              <p:cNvSpPr>
                <a:spLocks/>
              </p:cNvSpPr>
              <p:nvPr/>
            </p:nvSpPr>
            <p:spPr bwMode="auto">
              <a:xfrm>
                <a:off x="4514" y="2594"/>
                <a:ext cx="68" cy="94"/>
              </a:xfrm>
              <a:custGeom>
                <a:avLst/>
                <a:gdLst>
                  <a:gd name="T0" fmla="*/ 4 w 68"/>
                  <a:gd name="T1" fmla="*/ 57 h 94"/>
                  <a:gd name="T2" fmla="*/ 14 w 68"/>
                  <a:gd name="T3" fmla="*/ 62 h 94"/>
                  <a:gd name="T4" fmla="*/ 16 w 68"/>
                  <a:gd name="T5" fmla="*/ 74 h 94"/>
                  <a:gd name="T6" fmla="*/ 23 w 68"/>
                  <a:gd name="T7" fmla="*/ 76 h 94"/>
                  <a:gd name="T8" fmla="*/ 29 w 68"/>
                  <a:gd name="T9" fmla="*/ 70 h 94"/>
                  <a:gd name="T10" fmla="*/ 37 w 68"/>
                  <a:gd name="T11" fmla="*/ 72 h 94"/>
                  <a:gd name="T12" fmla="*/ 39 w 68"/>
                  <a:gd name="T13" fmla="*/ 80 h 94"/>
                  <a:gd name="T14" fmla="*/ 47 w 68"/>
                  <a:gd name="T15" fmla="*/ 78 h 94"/>
                  <a:gd name="T16" fmla="*/ 51 w 68"/>
                  <a:gd name="T17" fmla="*/ 82 h 94"/>
                  <a:gd name="T18" fmla="*/ 60 w 68"/>
                  <a:gd name="T19" fmla="*/ 88 h 94"/>
                  <a:gd name="T20" fmla="*/ 64 w 68"/>
                  <a:gd name="T21" fmla="*/ 94 h 94"/>
                  <a:gd name="T22" fmla="*/ 68 w 68"/>
                  <a:gd name="T23" fmla="*/ 88 h 94"/>
                  <a:gd name="T24" fmla="*/ 60 w 68"/>
                  <a:gd name="T25" fmla="*/ 82 h 94"/>
                  <a:gd name="T26" fmla="*/ 60 w 68"/>
                  <a:gd name="T27" fmla="*/ 76 h 94"/>
                  <a:gd name="T28" fmla="*/ 57 w 68"/>
                  <a:gd name="T29" fmla="*/ 70 h 94"/>
                  <a:gd name="T30" fmla="*/ 49 w 68"/>
                  <a:gd name="T31" fmla="*/ 70 h 94"/>
                  <a:gd name="T32" fmla="*/ 45 w 68"/>
                  <a:gd name="T33" fmla="*/ 66 h 94"/>
                  <a:gd name="T34" fmla="*/ 39 w 68"/>
                  <a:gd name="T35" fmla="*/ 68 h 94"/>
                  <a:gd name="T36" fmla="*/ 31 w 68"/>
                  <a:gd name="T37" fmla="*/ 64 h 94"/>
                  <a:gd name="T38" fmla="*/ 27 w 68"/>
                  <a:gd name="T39" fmla="*/ 60 h 94"/>
                  <a:gd name="T40" fmla="*/ 25 w 68"/>
                  <a:gd name="T41" fmla="*/ 53 h 94"/>
                  <a:gd name="T42" fmla="*/ 27 w 68"/>
                  <a:gd name="T43" fmla="*/ 41 h 94"/>
                  <a:gd name="T44" fmla="*/ 33 w 68"/>
                  <a:gd name="T45" fmla="*/ 39 h 94"/>
                  <a:gd name="T46" fmla="*/ 39 w 68"/>
                  <a:gd name="T47" fmla="*/ 25 h 94"/>
                  <a:gd name="T48" fmla="*/ 37 w 68"/>
                  <a:gd name="T49" fmla="*/ 13 h 94"/>
                  <a:gd name="T50" fmla="*/ 37 w 68"/>
                  <a:gd name="T51" fmla="*/ 4 h 94"/>
                  <a:gd name="T52" fmla="*/ 27 w 68"/>
                  <a:gd name="T53" fmla="*/ 2 h 94"/>
                  <a:gd name="T54" fmla="*/ 12 w 68"/>
                  <a:gd name="T55" fmla="*/ 0 h 94"/>
                  <a:gd name="T56" fmla="*/ 10 w 68"/>
                  <a:gd name="T57" fmla="*/ 16 h 94"/>
                  <a:gd name="T58" fmla="*/ 10 w 68"/>
                  <a:gd name="T59" fmla="*/ 27 h 94"/>
                  <a:gd name="T60" fmla="*/ 12 w 68"/>
                  <a:gd name="T61" fmla="*/ 35 h 94"/>
                  <a:gd name="T62" fmla="*/ 0 w 68"/>
                  <a:gd name="T63" fmla="*/ 37 h 94"/>
                  <a:gd name="T64" fmla="*/ 2 w 68"/>
                  <a:gd name="T65" fmla="*/ 43 h 94"/>
                  <a:gd name="T66" fmla="*/ 4 w 68"/>
                  <a:gd name="T67" fmla="*/ 47 h 94"/>
                  <a:gd name="T68" fmla="*/ 4 w 68"/>
                  <a:gd name="T69" fmla="*/ 57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 h="94">
                    <a:moveTo>
                      <a:pt x="4" y="57"/>
                    </a:moveTo>
                    <a:lnTo>
                      <a:pt x="14" y="62"/>
                    </a:lnTo>
                    <a:lnTo>
                      <a:pt x="16" y="74"/>
                    </a:lnTo>
                    <a:lnTo>
                      <a:pt x="23" y="76"/>
                    </a:lnTo>
                    <a:lnTo>
                      <a:pt x="29" y="70"/>
                    </a:lnTo>
                    <a:lnTo>
                      <a:pt x="37" y="72"/>
                    </a:lnTo>
                    <a:lnTo>
                      <a:pt x="39" y="80"/>
                    </a:lnTo>
                    <a:lnTo>
                      <a:pt x="47" y="78"/>
                    </a:lnTo>
                    <a:lnTo>
                      <a:pt x="51" y="82"/>
                    </a:lnTo>
                    <a:lnTo>
                      <a:pt x="60" y="88"/>
                    </a:lnTo>
                    <a:lnTo>
                      <a:pt x="64" y="94"/>
                    </a:lnTo>
                    <a:lnTo>
                      <a:pt x="68" y="88"/>
                    </a:lnTo>
                    <a:lnTo>
                      <a:pt x="60" y="82"/>
                    </a:lnTo>
                    <a:lnTo>
                      <a:pt x="60" y="76"/>
                    </a:lnTo>
                    <a:lnTo>
                      <a:pt x="57" y="70"/>
                    </a:lnTo>
                    <a:lnTo>
                      <a:pt x="49" y="70"/>
                    </a:lnTo>
                    <a:lnTo>
                      <a:pt x="45" y="66"/>
                    </a:lnTo>
                    <a:lnTo>
                      <a:pt x="39" y="68"/>
                    </a:lnTo>
                    <a:lnTo>
                      <a:pt x="31" y="64"/>
                    </a:lnTo>
                    <a:lnTo>
                      <a:pt x="27" y="60"/>
                    </a:lnTo>
                    <a:lnTo>
                      <a:pt x="25" y="53"/>
                    </a:lnTo>
                    <a:lnTo>
                      <a:pt x="27" y="41"/>
                    </a:lnTo>
                    <a:lnTo>
                      <a:pt x="33" y="39"/>
                    </a:lnTo>
                    <a:lnTo>
                      <a:pt x="39" y="25"/>
                    </a:lnTo>
                    <a:lnTo>
                      <a:pt x="37" y="13"/>
                    </a:lnTo>
                    <a:lnTo>
                      <a:pt x="37" y="4"/>
                    </a:lnTo>
                    <a:lnTo>
                      <a:pt x="27" y="2"/>
                    </a:lnTo>
                    <a:lnTo>
                      <a:pt x="12" y="0"/>
                    </a:lnTo>
                    <a:lnTo>
                      <a:pt x="10" y="16"/>
                    </a:lnTo>
                    <a:lnTo>
                      <a:pt x="10" y="27"/>
                    </a:lnTo>
                    <a:lnTo>
                      <a:pt x="12" y="35"/>
                    </a:lnTo>
                    <a:lnTo>
                      <a:pt x="0" y="37"/>
                    </a:lnTo>
                    <a:lnTo>
                      <a:pt x="2" y="43"/>
                    </a:lnTo>
                    <a:lnTo>
                      <a:pt x="4" y="47"/>
                    </a:lnTo>
                    <a:lnTo>
                      <a:pt x="4" y="57"/>
                    </a:lnTo>
                    <a:close/>
                  </a:path>
                </a:pathLst>
              </a:custGeom>
              <a:grpFill/>
              <a:ln w="9525">
                <a:solidFill>
                  <a:schemeClr val="accent2"/>
                </a:solidFill>
                <a:round/>
                <a:headEnd/>
                <a:tailEnd/>
              </a:ln>
            </p:spPr>
            <p:txBody>
              <a:bodyPr/>
              <a:lstStyle/>
              <a:p>
                <a:pPr>
                  <a:defRPr/>
                </a:pPr>
                <a:endParaRPr lang="en-GB" dirty="0"/>
              </a:p>
            </p:txBody>
          </p:sp>
          <p:sp>
            <p:nvSpPr>
              <p:cNvPr id="1617" name="Freeform 773">
                <a:extLst>
                  <a:ext uri="{FF2B5EF4-FFF2-40B4-BE49-F238E27FC236}">
                    <a16:creationId xmlns:a16="http://schemas.microsoft.com/office/drawing/2014/main" id="{786F2DD7-E50B-4AB8-BC70-869ED45C8A4B}"/>
                  </a:ext>
                </a:extLst>
              </p:cNvPr>
              <p:cNvSpPr>
                <a:spLocks/>
              </p:cNvSpPr>
              <p:nvPr/>
            </p:nvSpPr>
            <p:spPr bwMode="auto">
              <a:xfrm>
                <a:off x="4514" y="2594"/>
                <a:ext cx="68" cy="94"/>
              </a:xfrm>
              <a:custGeom>
                <a:avLst/>
                <a:gdLst>
                  <a:gd name="T0" fmla="*/ 4 w 68"/>
                  <a:gd name="T1" fmla="*/ 57 h 94"/>
                  <a:gd name="T2" fmla="*/ 14 w 68"/>
                  <a:gd name="T3" fmla="*/ 62 h 94"/>
                  <a:gd name="T4" fmla="*/ 16 w 68"/>
                  <a:gd name="T5" fmla="*/ 74 h 94"/>
                  <a:gd name="T6" fmla="*/ 23 w 68"/>
                  <a:gd name="T7" fmla="*/ 76 h 94"/>
                  <a:gd name="T8" fmla="*/ 29 w 68"/>
                  <a:gd name="T9" fmla="*/ 70 h 94"/>
                  <a:gd name="T10" fmla="*/ 37 w 68"/>
                  <a:gd name="T11" fmla="*/ 72 h 94"/>
                  <a:gd name="T12" fmla="*/ 39 w 68"/>
                  <a:gd name="T13" fmla="*/ 80 h 94"/>
                  <a:gd name="T14" fmla="*/ 47 w 68"/>
                  <a:gd name="T15" fmla="*/ 78 h 94"/>
                  <a:gd name="T16" fmla="*/ 51 w 68"/>
                  <a:gd name="T17" fmla="*/ 82 h 94"/>
                  <a:gd name="T18" fmla="*/ 60 w 68"/>
                  <a:gd name="T19" fmla="*/ 88 h 94"/>
                  <a:gd name="T20" fmla="*/ 64 w 68"/>
                  <a:gd name="T21" fmla="*/ 94 h 94"/>
                  <a:gd name="T22" fmla="*/ 68 w 68"/>
                  <a:gd name="T23" fmla="*/ 88 h 94"/>
                  <a:gd name="T24" fmla="*/ 60 w 68"/>
                  <a:gd name="T25" fmla="*/ 82 h 94"/>
                  <a:gd name="T26" fmla="*/ 60 w 68"/>
                  <a:gd name="T27" fmla="*/ 76 h 94"/>
                  <a:gd name="T28" fmla="*/ 57 w 68"/>
                  <a:gd name="T29" fmla="*/ 70 h 94"/>
                  <a:gd name="T30" fmla="*/ 49 w 68"/>
                  <a:gd name="T31" fmla="*/ 70 h 94"/>
                  <a:gd name="T32" fmla="*/ 45 w 68"/>
                  <a:gd name="T33" fmla="*/ 66 h 94"/>
                  <a:gd name="T34" fmla="*/ 39 w 68"/>
                  <a:gd name="T35" fmla="*/ 68 h 94"/>
                  <a:gd name="T36" fmla="*/ 31 w 68"/>
                  <a:gd name="T37" fmla="*/ 64 h 94"/>
                  <a:gd name="T38" fmla="*/ 27 w 68"/>
                  <a:gd name="T39" fmla="*/ 60 h 94"/>
                  <a:gd name="T40" fmla="*/ 25 w 68"/>
                  <a:gd name="T41" fmla="*/ 53 h 94"/>
                  <a:gd name="T42" fmla="*/ 27 w 68"/>
                  <a:gd name="T43" fmla="*/ 41 h 94"/>
                  <a:gd name="T44" fmla="*/ 33 w 68"/>
                  <a:gd name="T45" fmla="*/ 39 h 94"/>
                  <a:gd name="T46" fmla="*/ 39 w 68"/>
                  <a:gd name="T47" fmla="*/ 25 h 94"/>
                  <a:gd name="T48" fmla="*/ 37 w 68"/>
                  <a:gd name="T49" fmla="*/ 13 h 94"/>
                  <a:gd name="T50" fmla="*/ 37 w 68"/>
                  <a:gd name="T51" fmla="*/ 4 h 94"/>
                  <a:gd name="T52" fmla="*/ 27 w 68"/>
                  <a:gd name="T53" fmla="*/ 2 h 94"/>
                  <a:gd name="T54" fmla="*/ 12 w 68"/>
                  <a:gd name="T55" fmla="*/ 0 h 94"/>
                  <a:gd name="T56" fmla="*/ 10 w 68"/>
                  <a:gd name="T57" fmla="*/ 16 h 94"/>
                  <a:gd name="T58" fmla="*/ 10 w 68"/>
                  <a:gd name="T59" fmla="*/ 27 h 94"/>
                  <a:gd name="T60" fmla="*/ 12 w 68"/>
                  <a:gd name="T61" fmla="*/ 35 h 94"/>
                  <a:gd name="T62" fmla="*/ 0 w 68"/>
                  <a:gd name="T63" fmla="*/ 37 h 94"/>
                  <a:gd name="T64" fmla="*/ 2 w 68"/>
                  <a:gd name="T65" fmla="*/ 43 h 94"/>
                  <a:gd name="T66" fmla="*/ 4 w 68"/>
                  <a:gd name="T67" fmla="*/ 47 h 94"/>
                  <a:gd name="T68" fmla="*/ 4 w 68"/>
                  <a:gd name="T69" fmla="*/ 57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 h="94">
                    <a:moveTo>
                      <a:pt x="4" y="57"/>
                    </a:moveTo>
                    <a:lnTo>
                      <a:pt x="14" y="62"/>
                    </a:lnTo>
                    <a:lnTo>
                      <a:pt x="16" y="74"/>
                    </a:lnTo>
                    <a:lnTo>
                      <a:pt x="23" y="76"/>
                    </a:lnTo>
                    <a:lnTo>
                      <a:pt x="29" y="70"/>
                    </a:lnTo>
                    <a:lnTo>
                      <a:pt x="37" y="72"/>
                    </a:lnTo>
                    <a:lnTo>
                      <a:pt x="39" y="80"/>
                    </a:lnTo>
                    <a:lnTo>
                      <a:pt x="47" y="78"/>
                    </a:lnTo>
                    <a:lnTo>
                      <a:pt x="51" y="82"/>
                    </a:lnTo>
                    <a:lnTo>
                      <a:pt x="60" y="88"/>
                    </a:lnTo>
                    <a:lnTo>
                      <a:pt x="64" y="94"/>
                    </a:lnTo>
                    <a:lnTo>
                      <a:pt x="68" y="88"/>
                    </a:lnTo>
                    <a:lnTo>
                      <a:pt x="60" y="82"/>
                    </a:lnTo>
                    <a:lnTo>
                      <a:pt x="60" y="76"/>
                    </a:lnTo>
                    <a:lnTo>
                      <a:pt x="57" y="70"/>
                    </a:lnTo>
                    <a:lnTo>
                      <a:pt x="49" y="70"/>
                    </a:lnTo>
                    <a:lnTo>
                      <a:pt x="45" y="66"/>
                    </a:lnTo>
                    <a:lnTo>
                      <a:pt x="39" y="68"/>
                    </a:lnTo>
                    <a:lnTo>
                      <a:pt x="31" y="64"/>
                    </a:lnTo>
                    <a:lnTo>
                      <a:pt x="27" y="60"/>
                    </a:lnTo>
                    <a:lnTo>
                      <a:pt x="25" y="53"/>
                    </a:lnTo>
                    <a:lnTo>
                      <a:pt x="27" y="41"/>
                    </a:lnTo>
                    <a:lnTo>
                      <a:pt x="33" y="39"/>
                    </a:lnTo>
                    <a:lnTo>
                      <a:pt x="39" y="25"/>
                    </a:lnTo>
                    <a:lnTo>
                      <a:pt x="37" y="13"/>
                    </a:lnTo>
                    <a:lnTo>
                      <a:pt x="37" y="4"/>
                    </a:lnTo>
                    <a:lnTo>
                      <a:pt x="27" y="2"/>
                    </a:lnTo>
                    <a:lnTo>
                      <a:pt x="12" y="0"/>
                    </a:lnTo>
                    <a:lnTo>
                      <a:pt x="10" y="16"/>
                    </a:lnTo>
                    <a:lnTo>
                      <a:pt x="10" y="27"/>
                    </a:lnTo>
                    <a:lnTo>
                      <a:pt x="12" y="35"/>
                    </a:lnTo>
                    <a:lnTo>
                      <a:pt x="0" y="37"/>
                    </a:lnTo>
                    <a:lnTo>
                      <a:pt x="2" y="43"/>
                    </a:lnTo>
                    <a:lnTo>
                      <a:pt x="4" y="47"/>
                    </a:lnTo>
                    <a:lnTo>
                      <a:pt x="4" y="57"/>
                    </a:lnTo>
                    <a:close/>
                  </a:path>
                </a:pathLst>
              </a:custGeom>
              <a:grpFill/>
              <a:ln w="7938" cap="rnd">
                <a:solidFill>
                  <a:schemeClr val="accent2"/>
                </a:solidFill>
                <a:prstDash val="solid"/>
                <a:round/>
                <a:headEnd/>
                <a:tailEnd/>
              </a:ln>
            </p:spPr>
            <p:txBody>
              <a:bodyPr/>
              <a:lstStyle/>
              <a:p>
                <a:pPr>
                  <a:defRPr/>
                </a:pPr>
                <a:endParaRPr lang="en-GB" dirty="0"/>
              </a:p>
            </p:txBody>
          </p:sp>
        </p:grpSp>
        <p:grpSp>
          <p:nvGrpSpPr>
            <p:cNvPr id="1598" name="Filippinerne">
              <a:extLst>
                <a:ext uri="{FF2B5EF4-FFF2-40B4-BE49-F238E27FC236}">
                  <a16:creationId xmlns:a16="http://schemas.microsoft.com/office/drawing/2014/main" id="{F0A9CD34-9F04-4506-BE50-CCFCEAD454D0}"/>
                </a:ext>
              </a:extLst>
            </p:cNvPr>
            <p:cNvGrpSpPr>
              <a:grpSpLocks/>
            </p:cNvGrpSpPr>
            <p:nvPr/>
          </p:nvGrpSpPr>
          <p:grpSpPr bwMode="auto">
            <a:xfrm>
              <a:off x="7086600" y="3930650"/>
              <a:ext cx="65088" cy="71438"/>
              <a:chOff x="4473" y="2708"/>
              <a:chExt cx="41" cy="45"/>
            </a:xfrm>
            <a:grpFill/>
          </p:grpSpPr>
          <p:sp>
            <p:nvSpPr>
              <p:cNvPr id="1614" name="Freeform 775">
                <a:extLst>
                  <a:ext uri="{FF2B5EF4-FFF2-40B4-BE49-F238E27FC236}">
                    <a16:creationId xmlns:a16="http://schemas.microsoft.com/office/drawing/2014/main" id="{3980D975-7A0C-4756-960B-1AED08D94A00}"/>
                  </a:ext>
                </a:extLst>
              </p:cNvPr>
              <p:cNvSpPr>
                <a:spLocks/>
              </p:cNvSpPr>
              <p:nvPr/>
            </p:nvSpPr>
            <p:spPr bwMode="auto">
              <a:xfrm>
                <a:off x="4473" y="2708"/>
                <a:ext cx="41" cy="45"/>
              </a:xfrm>
              <a:custGeom>
                <a:avLst/>
                <a:gdLst>
                  <a:gd name="T0" fmla="*/ 0 w 41"/>
                  <a:gd name="T1" fmla="*/ 45 h 45"/>
                  <a:gd name="T2" fmla="*/ 8 w 41"/>
                  <a:gd name="T3" fmla="*/ 34 h 45"/>
                  <a:gd name="T4" fmla="*/ 20 w 41"/>
                  <a:gd name="T5" fmla="*/ 20 h 45"/>
                  <a:gd name="T6" fmla="*/ 31 w 41"/>
                  <a:gd name="T7" fmla="*/ 10 h 45"/>
                  <a:gd name="T8" fmla="*/ 35 w 41"/>
                  <a:gd name="T9" fmla="*/ 0 h 45"/>
                  <a:gd name="T10" fmla="*/ 37 w 41"/>
                  <a:gd name="T11" fmla="*/ 6 h 45"/>
                  <a:gd name="T12" fmla="*/ 41 w 41"/>
                  <a:gd name="T13" fmla="*/ 12 h 45"/>
                  <a:gd name="T14" fmla="*/ 31 w 41"/>
                  <a:gd name="T15" fmla="*/ 16 h 45"/>
                  <a:gd name="T16" fmla="*/ 20 w 41"/>
                  <a:gd name="T17" fmla="*/ 30 h 45"/>
                  <a:gd name="T18" fmla="*/ 14 w 41"/>
                  <a:gd name="T19" fmla="*/ 37 h 45"/>
                  <a:gd name="T20" fmla="*/ 0 w 41"/>
                  <a:gd name="T21" fmla="*/ 45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45">
                    <a:moveTo>
                      <a:pt x="0" y="45"/>
                    </a:moveTo>
                    <a:lnTo>
                      <a:pt x="8" y="34"/>
                    </a:lnTo>
                    <a:lnTo>
                      <a:pt x="20" y="20"/>
                    </a:lnTo>
                    <a:lnTo>
                      <a:pt x="31" y="10"/>
                    </a:lnTo>
                    <a:lnTo>
                      <a:pt x="35" y="0"/>
                    </a:lnTo>
                    <a:lnTo>
                      <a:pt x="37" y="6"/>
                    </a:lnTo>
                    <a:lnTo>
                      <a:pt x="41" y="12"/>
                    </a:lnTo>
                    <a:lnTo>
                      <a:pt x="31" y="16"/>
                    </a:lnTo>
                    <a:lnTo>
                      <a:pt x="20" y="30"/>
                    </a:lnTo>
                    <a:lnTo>
                      <a:pt x="14" y="37"/>
                    </a:lnTo>
                    <a:lnTo>
                      <a:pt x="0" y="45"/>
                    </a:lnTo>
                    <a:close/>
                  </a:path>
                </a:pathLst>
              </a:custGeom>
              <a:grpFill/>
              <a:ln w="9525">
                <a:solidFill>
                  <a:schemeClr val="accent2"/>
                </a:solidFill>
                <a:round/>
                <a:headEnd/>
                <a:tailEnd/>
              </a:ln>
            </p:spPr>
            <p:txBody>
              <a:bodyPr/>
              <a:lstStyle/>
              <a:p>
                <a:pPr>
                  <a:defRPr/>
                </a:pPr>
                <a:endParaRPr lang="en-GB" dirty="0"/>
              </a:p>
            </p:txBody>
          </p:sp>
          <p:sp>
            <p:nvSpPr>
              <p:cNvPr id="1615" name="Freeform 776">
                <a:extLst>
                  <a:ext uri="{FF2B5EF4-FFF2-40B4-BE49-F238E27FC236}">
                    <a16:creationId xmlns:a16="http://schemas.microsoft.com/office/drawing/2014/main" id="{83954840-4DF1-4204-A492-EC2DBC43C3DF}"/>
                  </a:ext>
                </a:extLst>
              </p:cNvPr>
              <p:cNvSpPr>
                <a:spLocks/>
              </p:cNvSpPr>
              <p:nvPr/>
            </p:nvSpPr>
            <p:spPr bwMode="auto">
              <a:xfrm>
                <a:off x="4473" y="2708"/>
                <a:ext cx="41" cy="45"/>
              </a:xfrm>
              <a:custGeom>
                <a:avLst/>
                <a:gdLst>
                  <a:gd name="T0" fmla="*/ 0 w 41"/>
                  <a:gd name="T1" fmla="*/ 45 h 45"/>
                  <a:gd name="T2" fmla="*/ 8 w 41"/>
                  <a:gd name="T3" fmla="*/ 34 h 45"/>
                  <a:gd name="T4" fmla="*/ 20 w 41"/>
                  <a:gd name="T5" fmla="*/ 20 h 45"/>
                  <a:gd name="T6" fmla="*/ 31 w 41"/>
                  <a:gd name="T7" fmla="*/ 10 h 45"/>
                  <a:gd name="T8" fmla="*/ 35 w 41"/>
                  <a:gd name="T9" fmla="*/ 0 h 45"/>
                  <a:gd name="T10" fmla="*/ 37 w 41"/>
                  <a:gd name="T11" fmla="*/ 6 h 45"/>
                  <a:gd name="T12" fmla="*/ 41 w 41"/>
                  <a:gd name="T13" fmla="*/ 12 h 45"/>
                  <a:gd name="T14" fmla="*/ 31 w 41"/>
                  <a:gd name="T15" fmla="*/ 16 h 45"/>
                  <a:gd name="T16" fmla="*/ 20 w 41"/>
                  <a:gd name="T17" fmla="*/ 30 h 45"/>
                  <a:gd name="T18" fmla="*/ 14 w 41"/>
                  <a:gd name="T19" fmla="*/ 37 h 45"/>
                  <a:gd name="T20" fmla="*/ 0 w 41"/>
                  <a:gd name="T21" fmla="*/ 45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45">
                    <a:moveTo>
                      <a:pt x="0" y="45"/>
                    </a:moveTo>
                    <a:lnTo>
                      <a:pt x="8" y="34"/>
                    </a:lnTo>
                    <a:lnTo>
                      <a:pt x="20" y="20"/>
                    </a:lnTo>
                    <a:lnTo>
                      <a:pt x="31" y="10"/>
                    </a:lnTo>
                    <a:lnTo>
                      <a:pt x="35" y="0"/>
                    </a:lnTo>
                    <a:lnTo>
                      <a:pt x="37" y="6"/>
                    </a:lnTo>
                    <a:lnTo>
                      <a:pt x="41" y="12"/>
                    </a:lnTo>
                    <a:lnTo>
                      <a:pt x="31" y="16"/>
                    </a:lnTo>
                    <a:lnTo>
                      <a:pt x="20" y="30"/>
                    </a:lnTo>
                    <a:lnTo>
                      <a:pt x="14" y="37"/>
                    </a:lnTo>
                    <a:lnTo>
                      <a:pt x="0" y="45"/>
                    </a:lnTo>
                    <a:close/>
                  </a:path>
                </a:pathLst>
              </a:custGeom>
              <a:grpFill/>
              <a:ln w="7938" cap="rnd">
                <a:solidFill>
                  <a:schemeClr val="accent2"/>
                </a:solidFill>
                <a:prstDash val="solid"/>
                <a:round/>
                <a:headEnd/>
                <a:tailEnd/>
              </a:ln>
            </p:spPr>
            <p:txBody>
              <a:bodyPr/>
              <a:lstStyle/>
              <a:p>
                <a:pPr>
                  <a:defRPr/>
                </a:pPr>
                <a:endParaRPr lang="en-GB" dirty="0"/>
              </a:p>
            </p:txBody>
          </p:sp>
        </p:grpSp>
        <p:grpSp>
          <p:nvGrpSpPr>
            <p:cNvPr id="1599" name="Filippinerne">
              <a:extLst>
                <a:ext uri="{FF2B5EF4-FFF2-40B4-BE49-F238E27FC236}">
                  <a16:creationId xmlns:a16="http://schemas.microsoft.com/office/drawing/2014/main" id="{4B545768-F378-4706-8F36-8FC68FEC4600}"/>
                </a:ext>
              </a:extLst>
            </p:cNvPr>
            <p:cNvGrpSpPr>
              <a:grpSpLocks/>
            </p:cNvGrpSpPr>
            <p:nvPr/>
          </p:nvGrpSpPr>
          <p:grpSpPr bwMode="auto">
            <a:xfrm>
              <a:off x="7200900" y="3968750"/>
              <a:ext cx="114300" cy="93663"/>
              <a:chOff x="4545" y="2732"/>
              <a:chExt cx="72" cy="59"/>
            </a:xfrm>
            <a:grpFill/>
          </p:grpSpPr>
          <p:sp>
            <p:nvSpPr>
              <p:cNvPr id="1612" name="Freeform 778">
                <a:extLst>
                  <a:ext uri="{FF2B5EF4-FFF2-40B4-BE49-F238E27FC236}">
                    <a16:creationId xmlns:a16="http://schemas.microsoft.com/office/drawing/2014/main" id="{58FAF6F1-18BE-4D85-B6F3-2D5DEF088600}"/>
                  </a:ext>
                </a:extLst>
              </p:cNvPr>
              <p:cNvSpPr>
                <a:spLocks/>
              </p:cNvSpPr>
              <p:nvPr/>
            </p:nvSpPr>
            <p:spPr bwMode="auto">
              <a:xfrm>
                <a:off x="4545" y="2732"/>
                <a:ext cx="72" cy="59"/>
              </a:xfrm>
              <a:custGeom>
                <a:avLst/>
                <a:gdLst>
                  <a:gd name="T0" fmla="*/ 57 w 72"/>
                  <a:gd name="T1" fmla="*/ 57 h 59"/>
                  <a:gd name="T2" fmla="*/ 39 w 72"/>
                  <a:gd name="T3" fmla="*/ 59 h 59"/>
                  <a:gd name="T4" fmla="*/ 33 w 72"/>
                  <a:gd name="T5" fmla="*/ 47 h 59"/>
                  <a:gd name="T6" fmla="*/ 33 w 72"/>
                  <a:gd name="T7" fmla="*/ 37 h 59"/>
                  <a:gd name="T8" fmla="*/ 39 w 72"/>
                  <a:gd name="T9" fmla="*/ 35 h 59"/>
                  <a:gd name="T10" fmla="*/ 31 w 72"/>
                  <a:gd name="T11" fmla="*/ 29 h 59"/>
                  <a:gd name="T12" fmla="*/ 24 w 72"/>
                  <a:gd name="T13" fmla="*/ 32 h 59"/>
                  <a:gd name="T14" fmla="*/ 18 w 72"/>
                  <a:gd name="T15" fmla="*/ 33 h 59"/>
                  <a:gd name="T16" fmla="*/ 12 w 72"/>
                  <a:gd name="T17" fmla="*/ 35 h 59"/>
                  <a:gd name="T18" fmla="*/ 8 w 72"/>
                  <a:gd name="T19" fmla="*/ 43 h 59"/>
                  <a:gd name="T20" fmla="*/ 4 w 72"/>
                  <a:gd name="T21" fmla="*/ 49 h 59"/>
                  <a:gd name="T22" fmla="*/ 0 w 72"/>
                  <a:gd name="T23" fmla="*/ 37 h 59"/>
                  <a:gd name="T24" fmla="*/ 4 w 72"/>
                  <a:gd name="T25" fmla="*/ 28 h 59"/>
                  <a:gd name="T26" fmla="*/ 14 w 72"/>
                  <a:gd name="T27" fmla="*/ 24 h 59"/>
                  <a:gd name="T28" fmla="*/ 22 w 72"/>
                  <a:gd name="T29" fmla="*/ 20 h 59"/>
                  <a:gd name="T30" fmla="*/ 26 w 72"/>
                  <a:gd name="T31" fmla="*/ 14 h 59"/>
                  <a:gd name="T32" fmla="*/ 31 w 72"/>
                  <a:gd name="T33" fmla="*/ 22 h 59"/>
                  <a:gd name="T34" fmla="*/ 35 w 72"/>
                  <a:gd name="T35" fmla="*/ 24 h 59"/>
                  <a:gd name="T36" fmla="*/ 41 w 72"/>
                  <a:gd name="T37" fmla="*/ 18 h 59"/>
                  <a:gd name="T38" fmla="*/ 49 w 72"/>
                  <a:gd name="T39" fmla="*/ 8 h 59"/>
                  <a:gd name="T40" fmla="*/ 53 w 72"/>
                  <a:gd name="T41" fmla="*/ 10 h 59"/>
                  <a:gd name="T42" fmla="*/ 57 w 72"/>
                  <a:gd name="T43" fmla="*/ 10 h 59"/>
                  <a:gd name="T44" fmla="*/ 57 w 72"/>
                  <a:gd name="T45" fmla="*/ 4 h 59"/>
                  <a:gd name="T46" fmla="*/ 61 w 72"/>
                  <a:gd name="T47" fmla="*/ 0 h 59"/>
                  <a:gd name="T48" fmla="*/ 67 w 72"/>
                  <a:gd name="T49" fmla="*/ 6 h 59"/>
                  <a:gd name="T50" fmla="*/ 71 w 72"/>
                  <a:gd name="T51" fmla="*/ 14 h 59"/>
                  <a:gd name="T52" fmla="*/ 72 w 72"/>
                  <a:gd name="T53" fmla="*/ 28 h 59"/>
                  <a:gd name="T54" fmla="*/ 72 w 72"/>
                  <a:gd name="T55" fmla="*/ 41 h 59"/>
                  <a:gd name="T56" fmla="*/ 65 w 72"/>
                  <a:gd name="T57" fmla="*/ 43 h 59"/>
                  <a:gd name="T58" fmla="*/ 63 w 72"/>
                  <a:gd name="T59" fmla="*/ 35 h 59"/>
                  <a:gd name="T60" fmla="*/ 57 w 72"/>
                  <a:gd name="T61" fmla="*/ 41 h 59"/>
                  <a:gd name="T62" fmla="*/ 53 w 72"/>
                  <a:gd name="T63" fmla="*/ 45 h 59"/>
                  <a:gd name="T64" fmla="*/ 57 w 72"/>
                  <a:gd name="T65" fmla="*/ 57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59">
                    <a:moveTo>
                      <a:pt x="57" y="57"/>
                    </a:moveTo>
                    <a:lnTo>
                      <a:pt x="39" y="59"/>
                    </a:lnTo>
                    <a:lnTo>
                      <a:pt x="33" y="47"/>
                    </a:lnTo>
                    <a:lnTo>
                      <a:pt x="33" y="37"/>
                    </a:lnTo>
                    <a:lnTo>
                      <a:pt x="39" y="35"/>
                    </a:lnTo>
                    <a:lnTo>
                      <a:pt x="31" y="29"/>
                    </a:lnTo>
                    <a:lnTo>
                      <a:pt x="24" y="32"/>
                    </a:lnTo>
                    <a:lnTo>
                      <a:pt x="18" y="33"/>
                    </a:lnTo>
                    <a:lnTo>
                      <a:pt x="12" y="35"/>
                    </a:lnTo>
                    <a:lnTo>
                      <a:pt x="8" y="43"/>
                    </a:lnTo>
                    <a:lnTo>
                      <a:pt x="4" y="49"/>
                    </a:lnTo>
                    <a:lnTo>
                      <a:pt x="0" y="37"/>
                    </a:lnTo>
                    <a:lnTo>
                      <a:pt x="4" y="28"/>
                    </a:lnTo>
                    <a:lnTo>
                      <a:pt x="14" y="24"/>
                    </a:lnTo>
                    <a:lnTo>
                      <a:pt x="22" y="20"/>
                    </a:lnTo>
                    <a:lnTo>
                      <a:pt x="26" y="14"/>
                    </a:lnTo>
                    <a:lnTo>
                      <a:pt x="31" y="22"/>
                    </a:lnTo>
                    <a:lnTo>
                      <a:pt x="35" y="24"/>
                    </a:lnTo>
                    <a:lnTo>
                      <a:pt x="41" y="18"/>
                    </a:lnTo>
                    <a:lnTo>
                      <a:pt x="49" y="8"/>
                    </a:lnTo>
                    <a:lnTo>
                      <a:pt x="53" y="10"/>
                    </a:lnTo>
                    <a:lnTo>
                      <a:pt x="57" y="10"/>
                    </a:lnTo>
                    <a:lnTo>
                      <a:pt x="57" y="4"/>
                    </a:lnTo>
                    <a:lnTo>
                      <a:pt x="61" y="0"/>
                    </a:lnTo>
                    <a:lnTo>
                      <a:pt x="67" y="6"/>
                    </a:lnTo>
                    <a:lnTo>
                      <a:pt x="71" y="14"/>
                    </a:lnTo>
                    <a:lnTo>
                      <a:pt x="72" y="28"/>
                    </a:lnTo>
                    <a:lnTo>
                      <a:pt x="72" y="41"/>
                    </a:lnTo>
                    <a:lnTo>
                      <a:pt x="65" y="43"/>
                    </a:lnTo>
                    <a:lnTo>
                      <a:pt x="63" y="35"/>
                    </a:lnTo>
                    <a:lnTo>
                      <a:pt x="57" y="41"/>
                    </a:lnTo>
                    <a:lnTo>
                      <a:pt x="53" y="45"/>
                    </a:lnTo>
                    <a:lnTo>
                      <a:pt x="57" y="57"/>
                    </a:lnTo>
                    <a:close/>
                  </a:path>
                </a:pathLst>
              </a:custGeom>
              <a:grpFill/>
              <a:ln w="9525">
                <a:solidFill>
                  <a:schemeClr val="accent2"/>
                </a:solidFill>
                <a:round/>
                <a:headEnd/>
                <a:tailEnd/>
              </a:ln>
            </p:spPr>
            <p:txBody>
              <a:bodyPr/>
              <a:lstStyle/>
              <a:p>
                <a:pPr>
                  <a:defRPr/>
                </a:pPr>
                <a:endParaRPr lang="en-GB" dirty="0"/>
              </a:p>
            </p:txBody>
          </p:sp>
          <p:sp>
            <p:nvSpPr>
              <p:cNvPr id="1613" name="Freeform 779">
                <a:extLst>
                  <a:ext uri="{FF2B5EF4-FFF2-40B4-BE49-F238E27FC236}">
                    <a16:creationId xmlns:a16="http://schemas.microsoft.com/office/drawing/2014/main" id="{52751E73-9C68-484F-A36D-1EDD9DB469EC}"/>
                  </a:ext>
                </a:extLst>
              </p:cNvPr>
              <p:cNvSpPr>
                <a:spLocks/>
              </p:cNvSpPr>
              <p:nvPr/>
            </p:nvSpPr>
            <p:spPr bwMode="auto">
              <a:xfrm>
                <a:off x="4545" y="2732"/>
                <a:ext cx="72" cy="59"/>
              </a:xfrm>
              <a:custGeom>
                <a:avLst/>
                <a:gdLst>
                  <a:gd name="T0" fmla="*/ 57 w 72"/>
                  <a:gd name="T1" fmla="*/ 57 h 59"/>
                  <a:gd name="T2" fmla="*/ 39 w 72"/>
                  <a:gd name="T3" fmla="*/ 59 h 59"/>
                  <a:gd name="T4" fmla="*/ 33 w 72"/>
                  <a:gd name="T5" fmla="*/ 47 h 59"/>
                  <a:gd name="T6" fmla="*/ 33 w 72"/>
                  <a:gd name="T7" fmla="*/ 37 h 59"/>
                  <a:gd name="T8" fmla="*/ 39 w 72"/>
                  <a:gd name="T9" fmla="*/ 35 h 59"/>
                  <a:gd name="T10" fmla="*/ 31 w 72"/>
                  <a:gd name="T11" fmla="*/ 29 h 59"/>
                  <a:gd name="T12" fmla="*/ 24 w 72"/>
                  <a:gd name="T13" fmla="*/ 32 h 59"/>
                  <a:gd name="T14" fmla="*/ 18 w 72"/>
                  <a:gd name="T15" fmla="*/ 33 h 59"/>
                  <a:gd name="T16" fmla="*/ 12 w 72"/>
                  <a:gd name="T17" fmla="*/ 35 h 59"/>
                  <a:gd name="T18" fmla="*/ 8 w 72"/>
                  <a:gd name="T19" fmla="*/ 43 h 59"/>
                  <a:gd name="T20" fmla="*/ 4 w 72"/>
                  <a:gd name="T21" fmla="*/ 49 h 59"/>
                  <a:gd name="T22" fmla="*/ 0 w 72"/>
                  <a:gd name="T23" fmla="*/ 37 h 59"/>
                  <a:gd name="T24" fmla="*/ 4 w 72"/>
                  <a:gd name="T25" fmla="*/ 28 h 59"/>
                  <a:gd name="T26" fmla="*/ 14 w 72"/>
                  <a:gd name="T27" fmla="*/ 24 h 59"/>
                  <a:gd name="T28" fmla="*/ 22 w 72"/>
                  <a:gd name="T29" fmla="*/ 20 h 59"/>
                  <a:gd name="T30" fmla="*/ 26 w 72"/>
                  <a:gd name="T31" fmla="*/ 14 h 59"/>
                  <a:gd name="T32" fmla="*/ 31 w 72"/>
                  <a:gd name="T33" fmla="*/ 22 h 59"/>
                  <a:gd name="T34" fmla="*/ 35 w 72"/>
                  <a:gd name="T35" fmla="*/ 24 h 59"/>
                  <a:gd name="T36" fmla="*/ 41 w 72"/>
                  <a:gd name="T37" fmla="*/ 18 h 59"/>
                  <a:gd name="T38" fmla="*/ 49 w 72"/>
                  <a:gd name="T39" fmla="*/ 8 h 59"/>
                  <a:gd name="T40" fmla="*/ 53 w 72"/>
                  <a:gd name="T41" fmla="*/ 10 h 59"/>
                  <a:gd name="T42" fmla="*/ 57 w 72"/>
                  <a:gd name="T43" fmla="*/ 10 h 59"/>
                  <a:gd name="T44" fmla="*/ 57 w 72"/>
                  <a:gd name="T45" fmla="*/ 4 h 59"/>
                  <a:gd name="T46" fmla="*/ 61 w 72"/>
                  <a:gd name="T47" fmla="*/ 0 h 59"/>
                  <a:gd name="T48" fmla="*/ 67 w 72"/>
                  <a:gd name="T49" fmla="*/ 6 h 59"/>
                  <a:gd name="T50" fmla="*/ 71 w 72"/>
                  <a:gd name="T51" fmla="*/ 14 h 59"/>
                  <a:gd name="T52" fmla="*/ 72 w 72"/>
                  <a:gd name="T53" fmla="*/ 28 h 59"/>
                  <a:gd name="T54" fmla="*/ 72 w 72"/>
                  <a:gd name="T55" fmla="*/ 41 h 59"/>
                  <a:gd name="T56" fmla="*/ 65 w 72"/>
                  <a:gd name="T57" fmla="*/ 43 h 59"/>
                  <a:gd name="T58" fmla="*/ 63 w 72"/>
                  <a:gd name="T59" fmla="*/ 35 h 59"/>
                  <a:gd name="T60" fmla="*/ 57 w 72"/>
                  <a:gd name="T61" fmla="*/ 41 h 59"/>
                  <a:gd name="T62" fmla="*/ 53 w 72"/>
                  <a:gd name="T63" fmla="*/ 45 h 59"/>
                  <a:gd name="T64" fmla="*/ 57 w 72"/>
                  <a:gd name="T65" fmla="*/ 57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59">
                    <a:moveTo>
                      <a:pt x="57" y="57"/>
                    </a:moveTo>
                    <a:lnTo>
                      <a:pt x="39" y="59"/>
                    </a:lnTo>
                    <a:lnTo>
                      <a:pt x="33" y="47"/>
                    </a:lnTo>
                    <a:lnTo>
                      <a:pt x="33" y="37"/>
                    </a:lnTo>
                    <a:lnTo>
                      <a:pt x="39" y="35"/>
                    </a:lnTo>
                    <a:lnTo>
                      <a:pt x="31" y="29"/>
                    </a:lnTo>
                    <a:lnTo>
                      <a:pt x="24" y="32"/>
                    </a:lnTo>
                    <a:lnTo>
                      <a:pt x="18" y="33"/>
                    </a:lnTo>
                    <a:lnTo>
                      <a:pt x="12" y="35"/>
                    </a:lnTo>
                    <a:lnTo>
                      <a:pt x="8" y="43"/>
                    </a:lnTo>
                    <a:lnTo>
                      <a:pt x="4" y="49"/>
                    </a:lnTo>
                    <a:lnTo>
                      <a:pt x="0" y="37"/>
                    </a:lnTo>
                    <a:lnTo>
                      <a:pt x="4" y="28"/>
                    </a:lnTo>
                    <a:lnTo>
                      <a:pt x="14" y="24"/>
                    </a:lnTo>
                    <a:lnTo>
                      <a:pt x="22" y="20"/>
                    </a:lnTo>
                    <a:lnTo>
                      <a:pt x="26" y="14"/>
                    </a:lnTo>
                    <a:lnTo>
                      <a:pt x="31" y="22"/>
                    </a:lnTo>
                    <a:lnTo>
                      <a:pt x="35" y="24"/>
                    </a:lnTo>
                    <a:lnTo>
                      <a:pt x="41" y="18"/>
                    </a:lnTo>
                    <a:lnTo>
                      <a:pt x="49" y="8"/>
                    </a:lnTo>
                    <a:lnTo>
                      <a:pt x="53" y="10"/>
                    </a:lnTo>
                    <a:lnTo>
                      <a:pt x="57" y="10"/>
                    </a:lnTo>
                    <a:lnTo>
                      <a:pt x="57" y="4"/>
                    </a:lnTo>
                    <a:lnTo>
                      <a:pt x="61" y="0"/>
                    </a:lnTo>
                    <a:lnTo>
                      <a:pt x="67" y="6"/>
                    </a:lnTo>
                    <a:lnTo>
                      <a:pt x="71" y="14"/>
                    </a:lnTo>
                    <a:lnTo>
                      <a:pt x="72" y="28"/>
                    </a:lnTo>
                    <a:lnTo>
                      <a:pt x="72" y="41"/>
                    </a:lnTo>
                    <a:lnTo>
                      <a:pt x="65" y="43"/>
                    </a:lnTo>
                    <a:lnTo>
                      <a:pt x="63" y="35"/>
                    </a:lnTo>
                    <a:lnTo>
                      <a:pt x="57" y="41"/>
                    </a:lnTo>
                    <a:lnTo>
                      <a:pt x="53" y="45"/>
                    </a:lnTo>
                    <a:lnTo>
                      <a:pt x="57" y="57"/>
                    </a:lnTo>
                    <a:close/>
                  </a:path>
                </a:pathLst>
              </a:custGeom>
              <a:grpFill/>
              <a:ln w="7938" cap="rnd">
                <a:solidFill>
                  <a:schemeClr val="accent2"/>
                </a:solidFill>
                <a:prstDash val="solid"/>
                <a:round/>
                <a:headEnd/>
                <a:tailEnd/>
              </a:ln>
            </p:spPr>
            <p:txBody>
              <a:bodyPr/>
              <a:lstStyle/>
              <a:p>
                <a:pPr>
                  <a:defRPr/>
                </a:pPr>
                <a:endParaRPr lang="en-GB" dirty="0"/>
              </a:p>
            </p:txBody>
          </p:sp>
        </p:grpSp>
        <p:grpSp>
          <p:nvGrpSpPr>
            <p:cNvPr id="1600" name="Filippinerne">
              <a:extLst>
                <a:ext uri="{FF2B5EF4-FFF2-40B4-BE49-F238E27FC236}">
                  <a16:creationId xmlns:a16="http://schemas.microsoft.com/office/drawing/2014/main" id="{1D853414-AEDD-402B-B3B0-04D9E27FBA5D}"/>
                </a:ext>
              </a:extLst>
            </p:cNvPr>
            <p:cNvGrpSpPr>
              <a:grpSpLocks/>
            </p:cNvGrpSpPr>
            <p:nvPr/>
          </p:nvGrpSpPr>
          <p:grpSpPr bwMode="auto">
            <a:xfrm>
              <a:off x="7262813" y="3898900"/>
              <a:ext cx="28575" cy="31750"/>
              <a:chOff x="4584" y="2688"/>
              <a:chExt cx="18" cy="20"/>
            </a:xfrm>
            <a:grpFill/>
          </p:grpSpPr>
          <p:sp>
            <p:nvSpPr>
              <p:cNvPr id="1610" name="Freeform 781">
                <a:extLst>
                  <a:ext uri="{FF2B5EF4-FFF2-40B4-BE49-F238E27FC236}">
                    <a16:creationId xmlns:a16="http://schemas.microsoft.com/office/drawing/2014/main" id="{9702CC1E-6046-46C8-9DC3-19E8E7209938}"/>
                  </a:ext>
                </a:extLst>
              </p:cNvPr>
              <p:cNvSpPr>
                <a:spLocks/>
              </p:cNvSpPr>
              <p:nvPr/>
            </p:nvSpPr>
            <p:spPr bwMode="auto">
              <a:xfrm>
                <a:off x="4584" y="2688"/>
                <a:ext cx="18" cy="20"/>
              </a:xfrm>
              <a:custGeom>
                <a:avLst/>
                <a:gdLst>
                  <a:gd name="T0" fmla="*/ 0 w 18"/>
                  <a:gd name="T1" fmla="*/ 3 h 20"/>
                  <a:gd name="T2" fmla="*/ 12 w 18"/>
                  <a:gd name="T3" fmla="*/ 0 h 20"/>
                  <a:gd name="T4" fmla="*/ 18 w 18"/>
                  <a:gd name="T5" fmla="*/ 1 h 20"/>
                  <a:gd name="T6" fmla="*/ 18 w 18"/>
                  <a:gd name="T7" fmla="*/ 15 h 20"/>
                  <a:gd name="T8" fmla="*/ 18 w 18"/>
                  <a:gd name="T9" fmla="*/ 20 h 20"/>
                  <a:gd name="T10" fmla="*/ 10 w 18"/>
                  <a:gd name="T11" fmla="*/ 17 h 20"/>
                  <a:gd name="T12" fmla="*/ 4 w 18"/>
                  <a:gd name="T13" fmla="*/ 11 h 20"/>
                  <a:gd name="T14" fmla="*/ 0 w 18"/>
                  <a:gd name="T15" fmla="*/ 3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20">
                    <a:moveTo>
                      <a:pt x="0" y="3"/>
                    </a:moveTo>
                    <a:lnTo>
                      <a:pt x="12" y="0"/>
                    </a:lnTo>
                    <a:lnTo>
                      <a:pt x="18" y="1"/>
                    </a:lnTo>
                    <a:lnTo>
                      <a:pt x="18" y="15"/>
                    </a:lnTo>
                    <a:lnTo>
                      <a:pt x="18" y="20"/>
                    </a:lnTo>
                    <a:lnTo>
                      <a:pt x="10" y="17"/>
                    </a:lnTo>
                    <a:lnTo>
                      <a:pt x="4" y="11"/>
                    </a:lnTo>
                    <a:lnTo>
                      <a:pt x="0" y="3"/>
                    </a:lnTo>
                    <a:close/>
                  </a:path>
                </a:pathLst>
              </a:custGeom>
              <a:grpFill/>
              <a:ln w="9525">
                <a:solidFill>
                  <a:schemeClr val="accent2"/>
                </a:solidFill>
                <a:round/>
                <a:headEnd/>
                <a:tailEnd/>
              </a:ln>
            </p:spPr>
            <p:txBody>
              <a:bodyPr/>
              <a:lstStyle/>
              <a:p>
                <a:pPr>
                  <a:defRPr/>
                </a:pPr>
                <a:endParaRPr lang="en-GB" dirty="0"/>
              </a:p>
            </p:txBody>
          </p:sp>
          <p:sp>
            <p:nvSpPr>
              <p:cNvPr id="1611" name="Freeform 782">
                <a:extLst>
                  <a:ext uri="{FF2B5EF4-FFF2-40B4-BE49-F238E27FC236}">
                    <a16:creationId xmlns:a16="http://schemas.microsoft.com/office/drawing/2014/main" id="{037A2B42-D7DD-419D-AC5A-8C77406D7AE9}"/>
                  </a:ext>
                </a:extLst>
              </p:cNvPr>
              <p:cNvSpPr>
                <a:spLocks/>
              </p:cNvSpPr>
              <p:nvPr/>
            </p:nvSpPr>
            <p:spPr bwMode="auto">
              <a:xfrm>
                <a:off x="4584" y="2688"/>
                <a:ext cx="18" cy="20"/>
              </a:xfrm>
              <a:custGeom>
                <a:avLst/>
                <a:gdLst>
                  <a:gd name="T0" fmla="*/ 0 w 18"/>
                  <a:gd name="T1" fmla="*/ 3 h 20"/>
                  <a:gd name="T2" fmla="*/ 12 w 18"/>
                  <a:gd name="T3" fmla="*/ 0 h 20"/>
                  <a:gd name="T4" fmla="*/ 18 w 18"/>
                  <a:gd name="T5" fmla="*/ 1 h 20"/>
                  <a:gd name="T6" fmla="*/ 18 w 18"/>
                  <a:gd name="T7" fmla="*/ 15 h 20"/>
                  <a:gd name="T8" fmla="*/ 18 w 18"/>
                  <a:gd name="T9" fmla="*/ 20 h 20"/>
                  <a:gd name="T10" fmla="*/ 10 w 18"/>
                  <a:gd name="T11" fmla="*/ 17 h 20"/>
                  <a:gd name="T12" fmla="*/ 4 w 18"/>
                  <a:gd name="T13" fmla="*/ 11 h 20"/>
                  <a:gd name="T14" fmla="*/ 0 w 18"/>
                  <a:gd name="T15" fmla="*/ 3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20">
                    <a:moveTo>
                      <a:pt x="0" y="3"/>
                    </a:moveTo>
                    <a:lnTo>
                      <a:pt x="12" y="0"/>
                    </a:lnTo>
                    <a:lnTo>
                      <a:pt x="18" y="1"/>
                    </a:lnTo>
                    <a:lnTo>
                      <a:pt x="18" y="15"/>
                    </a:lnTo>
                    <a:lnTo>
                      <a:pt x="18" y="20"/>
                    </a:lnTo>
                    <a:lnTo>
                      <a:pt x="10" y="17"/>
                    </a:lnTo>
                    <a:lnTo>
                      <a:pt x="4" y="11"/>
                    </a:lnTo>
                    <a:lnTo>
                      <a:pt x="0" y="3"/>
                    </a:lnTo>
                    <a:close/>
                  </a:path>
                </a:pathLst>
              </a:custGeom>
              <a:grpFill/>
              <a:ln w="7938" cap="rnd">
                <a:solidFill>
                  <a:schemeClr val="accent2"/>
                </a:solidFill>
                <a:prstDash val="solid"/>
                <a:round/>
                <a:headEnd/>
                <a:tailEnd/>
              </a:ln>
            </p:spPr>
            <p:txBody>
              <a:bodyPr/>
              <a:lstStyle/>
              <a:p>
                <a:pPr>
                  <a:defRPr/>
                </a:pPr>
                <a:endParaRPr lang="en-GB" dirty="0"/>
              </a:p>
            </p:txBody>
          </p:sp>
        </p:grpSp>
        <p:grpSp>
          <p:nvGrpSpPr>
            <p:cNvPr id="1601" name="Filippinerne3">
              <a:extLst>
                <a:ext uri="{FF2B5EF4-FFF2-40B4-BE49-F238E27FC236}">
                  <a16:creationId xmlns:a16="http://schemas.microsoft.com/office/drawing/2014/main" id="{8AF19111-6A3B-48A1-90C2-C1BB5109F5C8}"/>
                </a:ext>
              </a:extLst>
            </p:cNvPr>
            <p:cNvGrpSpPr>
              <a:grpSpLocks/>
            </p:cNvGrpSpPr>
            <p:nvPr/>
          </p:nvGrpSpPr>
          <p:grpSpPr bwMode="auto">
            <a:xfrm>
              <a:off x="7164045" y="3873500"/>
              <a:ext cx="30168" cy="36512"/>
              <a:chOff x="4522" y="2672"/>
              <a:chExt cx="19" cy="23"/>
            </a:xfrm>
            <a:grpFill/>
          </p:grpSpPr>
          <p:sp>
            <p:nvSpPr>
              <p:cNvPr id="1608" name="Freeform 784">
                <a:extLst>
                  <a:ext uri="{FF2B5EF4-FFF2-40B4-BE49-F238E27FC236}">
                    <a16:creationId xmlns:a16="http://schemas.microsoft.com/office/drawing/2014/main" id="{A8A66C8F-FA69-4110-85D8-9E32AE0F8FF1}"/>
                  </a:ext>
                </a:extLst>
              </p:cNvPr>
              <p:cNvSpPr>
                <a:spLocks/>
              </p:cNvSpPr>
              <p:nvPr/>
            </p:nvSpPr>
            <p:spPr bwMode="auto">
              <a:xfrm>
                <a:off x="4522" y="2672"/>
                <a:ext cx="19" cy="23"/>
              </a:xfrm>
              <a:custGeom>
                <a:avLst/>
                <a:gdLst>
                  <a:gd name="T0" fmla="*/ 0 w 19"/>
                  <a:gd name="T1" fmla="*/ 0 h 23"/>
                  <a:gd name="T2" fmla="*/ 10 w 19"/>
                  <a:gd name="T3" fmla="*/ 2 h 23"/>
                  <a:gd name="T4" fmla="*/ 19 w 19"/>
                  <a:gd name="T5" fmla="*/ 10 h 23"/>
                  <a:gd name="T6" fmla="*/ 17 w 19"/>
                  <a:gd name="T7" fmla="*/ 21 h 23"/>
                  <a:gd name="T8" fmla="*/ 12 w 19"/>
                  <a:gd name="T9" fmla="*/ 23 h 23"/>
                  <a:gd name="T10" fmla="*/ 6 w 19"/>
                  <a:gd name="T11" fmla="*/ 10 h 23"/>
                  <a:gd name="T12" fmla="*/ 2 w 19"/>
                  <a:gd name="T13" fmla="*/ 6 h 23"/>
                  <a:gd name="T14" fmla="*/ 0 w 19"/>
                  <a:gd name="T15" fmla="*/ 0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23">
                    <a:moveTo>
                      <a:pt x="0" y="0"/>
                    </a:moveTo>
                    <a:lnTo>
                      <a:pt x="10" y="2"/>
                    </a:lnTo>
                    <a:lnTo>
                      <a:pt x="19" y="10"/>
                    </a:lnTo>
                    <a:lnTo>
                      <a:pt x="17" y="21"/>
                    </a:lnTo>
                    <a:lnTo>
                      <a:pt x="12" y="23"/>
                    </a:lnTo>
                    <a:lnTo>
                      <a:pt x="6" y="10"/>
                    </a:lnTo>
                    <a:lnTo>
                      <a:pt x="2" y="6"/>
                    </a:lnTo>
                    <a:lnTo>
                      <a:pt x="0" y="0"/>
                    </a:lnTo>
                    <a:close/>
                  </a:path>
                </a:pathLst>
              </a:custGeom>
              <a:grpFill/>
              <a:ln w="9525">
                <a:solidFill>
                  <a:schemeClr val="accent2"/>
                </a:solidFill>
                <a:round/>
                <a:headEnd/>
                <a:tailEnd/>
              </a:ln>
            </p:spPr>
            <p:txBody>
              <a:bodyPr/>
              <a:lstStyle/>
              <a:p>
                <a:pPr>
                  <a:defRPr/>
                </a:pPr>
                <a:endParaRPr lang="en-GB" dirty="0"/>
              </a:p>
            </p:txBody>
          </p:sp>
          <p:sp>
            <p:nvSpPr>
              <p:cNvPr id="1609" name="Freeform 785">
                <a:extLst>
                  <a:ext uri="{FF2B5EF4-FFF2-40B4-BE49-F238E27FC236}">
                    <a16:creationId xmlns:a16="http://schemas.microsoft.com/office/drawing/2014/main" id="{7778947B-23D7-482B-BFF0-89618227D02A}"/>
                  </a:ext>
                </a:extLst>
              </p:cNvPr>
              <p:cNvSpPr>
                <a:spLocks/>
              </p:cNvSpPr>
              <p:nvPr/>
            </p:nvSpPr>
            <p:spPr bwMode="auto">
              <a:xfrm>
                <a:off x="4522" y="2672"/>
                <a:ext cx="19" cy="23"/>
              </a:xfrm>
              <a:custGeom>
                <a:avLst/>
                <a:gdLst>
                  <a:gd name="T0" fmla="*/ 0 w 19"/>
                  <a:gd name="T1" fmla="*/ 0 h 23"/>
                  <a:gd name="T2" fmla="*/ 10 w 19"/>
                  <a:gd name="T3" fmla="*/ 2 h 23"/>
                  <a:gd name="T4" fmla="*/ 19 w 19"/>
                  <a:gd name="T5" fmla="*/ 10 h 23"/>
                  <a:gd name="T6" fmla="*/ 17 w 19"/>
                  <a:gd name="T7" fmla="*/ 21 h 23"/>
                  <a:gd name="T8" fmla="*/ 12 w 19"/>
                  <a:gd name="T9" fmla="*/ 23 h 23"/>
                  <a:gd name="T10" fmla="*/ 6 w 19"/>
                  <a:gd name="T11" fmla="*/ 10 h 23"/>
                  <a:gd name="T12" fmla="*/ 2 w 19"/>
                  <a:gd name="T13" fmla="*/ 6 h 23"/>
                  <a:gd name="T14" fmla="*/ 0 w 19"/>
                  <a:gd name="T15" fmla="*/ 0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23">
                    <a:moveTo>
                      <a:pt x="0" y="0"/>
                    </a:moveTo>
                    <a:lnTo>
                      <a:pt x="10" y="2"/>
                    </a:lnTo>
                    <a:lnTo>
                      <a:pt x="19" y="10"/>
                    </a:lnTo>
                    <a:lnTo>
                      <a:pt x="17" y="21"/>
                    </a:lnTo>
                    <a:lnTo>
                      <a:pt x="12" y="23"/>
                    </a:lnTo>
                    <a:lnTo>
                      <a:pt x="6" y="10"/>
                    </a:lnTo>
                    <a:lnTo>
                      <a:pt x="2" y="6"/>
                    </a:lnTo>
                    <a:lnTo>
                      <a:pt x="0" y="0"/>
                    </a:lnTo>
                    <a:close/>
                  </a:path>
                </a:pathLst>
              </a:custGeom>
              <a:grpFill/>
              <a:ln w="7938" cap="rnd">
                <a:solidFill>
                  <a:schemeClr val="accent2"/>
                </a:solidFill>
                <a:prstDash val="solid"/>
                <a:round/>
                <a:headEnd/>
                <a:tailEnd/>
              </a:ln>
            </p:spPr>
            <p:txBody>
              <a:bodyPr/>
              <a:lstStyle/>
              <a:p>
                <a:pPr>
                  <a:defRPr/>
                </a:pPr>
                <a:endParaRPr lang="en-GB" dirty="0"/>
              </a:p>
            </p:txBody>
          </p:sp>
        </p:grpSp>
        <p:grpSp>
          <p:nvGrpSpPr>
            <p:cNvPr id="1602" name="Filippinerne2">
              <a:extLst>
                <a:ext uri="{FF2B5EF4-FFF2-40B4-BE49-F238E27FC236}">
                  <a16:creationId xmlns:a16="http://schemas.microsoft.com/office/drawing/2014/main" id="{65553054-C9BA-4034-858D-45EA0EF65E3D}"/>
                </a:ext>
              </a:extLst>
            </p:cNvPr>
            <p:cNvGrpSpPr>
              <a:grpSpLocks/>
            </p:cNvGrpSpPr>
            <p:nvPr/>
          </p:nvGrpSpPr>
          <p:grpSpPr bwMode="auto">
            <a:xfrm>
              <a:off x="7203739" y="3919538"/>
              <a:ext cx="34931" cy="30162"/>
              <a:chOff x="4547" y="2701"/>
              <a:chExt cx="22" cy="19"/>
            </a:xfrm>
            <a:grpFill/>
          </p:grpSpPr>
          <p:sp>
            <p:nvSpPr>
              <p:cNvPr id="1606" name="Freeform 787">
                <a:extLst>
                  <a:ext uri="{FF2B5EF4-FFF2-40B4-BE49-F238E27FC236}">
                    <a16:creationId xmlns:a16="http://schemas.microsoft.com/office/drawing/2014/main" id="{9DB1D44E-436B-4325-92E6-C6A42056CC27}"/>
                  </a:ext>
                </a:extLst>
              </p:cNvPr>
              <p:cNvSpPr>
                <a:spLocks/>
              </p:cNvSpPr>
              <p:nvPr/>
            </p:nvSpPr>
            <p:spPr bwMode="auto">
              <a:xfrm>
                <a:off x="4547" y="2701"/>
                <a:ext cx="22" cy="19"/>
              </a:xfrm>
              <a:custGeom>
                <a:avLst/>
                <a:gdLst>
                  <a:gd name="T0" fmla="*/ 0 w 22"/>
                  <a:gd name="T1" fmla="*/ 0 h 19"/>
                  <a:gd name="T2" fmla="*/ 0 w 22"/>
                  <a:gd name="T3" fmla="*/ 10 h 19"/>
                  <a:gd name="T4" fmla="*/ 0 w 22"/>
                  <a:gd name="T5" fmla="*/ 19 h 19"/>
                  <a:gd name="T6" fmla="*/ 6 w 22"/>
                  <a:gd name="T7" fmla="*/ 15 h 19"/>
                  <a:gd name="T8" fmla="*/ 18 w 22"/>
                  <a:gd name="T9" fmla="*/ 8 h 19"/>
                  <a:gd name="T10" fmla="*/ 22 w 22"/>
                  <a:gd name="T11" fmla="*/ 2 h 19"/>
                  <a:gd name="T12" fmla="*/ 14 w 22"/>
                  <a:gd name="T13" fmla="*/ 0 h 19"/>
                  <a:gd name="T14" fmla="*/ 8 w 22"/>
                  <a:gd name="T15" fmla="*/ 2 h 19"/>
                  <a:gd name="T16" fmla="*/ 0 w 22"/>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0" y="0"/>
                    </a:moveTo>
                    <a:lnTo>
                      <a:pt x="0" y="10"/>
                    </a:lnTo>
                    <a:lnTo>
                      <a:pt x="0" y="19"/>
                    </a:lnTo>
                    <a:lnTo>
                      <a:pt x="6" y="15"/>
                    </a:lnTo>
                    <a:lnTo>
                      <a:pt x="18" y="8"/>
                    </a:lnTo>
                    <a:lnTo>
                      <a:pt x="22" y="2"/>
                    </a:lnTo>
                    <a:lnTo>
                      <a:pt x="14" y="0"/>
                    </a:lnTo>
                    <a:lnTo>
                      <a:pt x="8" y="2"/>
                    </a:lnTo>
                    <a:lnTo>
                      <a:pt x="0" y="0"/>
                    </a:lnTo>
                    <a:close/>
                  </a:path>
                </a:pathLst>
              </a:custGeom>
              <a:grpFill/>
              <a:ln w="9525">
                <a:solidFill>
                  <a:schemeClr val="accent2"/>
                </a:solidFill>
                <a:round/>
                <a:headEnd/>
                <a:tailEnd/>
              </a:ln>
            </p:spPr>
            <p:txBody>
              <a:bodyPr/>
              <a:lstStyle/>
              <a:p>
                <a:pPr>
                  <a:defRPr/>
                </a:pPr>
                <a:endParaRPr lang="en-GB" dirty="0"/>
              </a:p>
            </p:txBody>
          </p:sp>
          <p:sp>
            <p:nvSpPr>
              <p:cNvPr id="1607" name="Freeform 788">
                <a:extLst>
                  <a:ext uri="{FF2B5EF4-FFF2-40B4-BE49-F238E27FC236}">
                    <a16:creationId xmlns:a16="http://schemas.microsoft.com/office/drawing/2014/main" id="{54A8126B-72EF-4139-9CE7-F2C0C1AD9520}"/>
                  </a:ext>
                </a:extLst>
              </p:cNvPr>
              <p:cNvSpPr>
                <a:spLocks/>
              </p:cNvSpPr>
              <p:nvPr/>
            </p:nvSpPr>
            <p:spPr bwMode="auto">
              <a:xfrm>
                <a:off x="4547" y="2701"/>
                <a:ext cx="22" cy="19"/>
              </a:xfrm>
              <a:custGeom>
                <a:avLst/>
                <a:gdLst>
                  <a:gd name="T0" fmla="*/ 0 w 22"/>
                  <a:gd name="T1" fmla="*/ 0 h 19"/>
                  <a:gd name="T2" fmla="*/ 0 w 22"/>
                  <a:gd name="T3" fmla="*/ 10 h 19"/>
                  <a:gd name="T4" fmla="*/ 0 w 22"/>
                  <a:gd name="T5" fmla="*/ 19 h 19"/>
                  <a:gd name="T6" fmla="*/ 6 w 22"/>
                  <a:gd name="T7" fmla="*/ 15 h 19"/>
                  <a:gd name="T8" fmla="*/ 18 w 22"/>
                  <a:gd name="T9" fmla="*/ 8 h 19"/>
                  <a:gd name="T10" fmla="*/ 22 w 22"/>
                  <a:gd name="T11" fmla="*/ 2 h 19"/>
                  <a:gd name="T12" fmla="*/ 14 w 22"/>
                  <a:gd name="T13" fmla="*/ 0 h 19"/>
                  <a:gd name="T14" fmla="*/ 8 w 22"/>
                  <a:gd name="T15" fmla="*/ 2 h 19"/>
                  <a:gd name="T16" fmla="*/ 0 w 22"/>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0" y="0"/>
                    </a:moveTo>
                    <a:lnTo>
                      <a:pt x="0" y="10"/>
                    </a:lnTo>
                    <a:lnTo>
                      <a:pt x="0" y="19"/>
                    </a:lnTo>
                    <a:lnTo>
                      <a:pt x="6" y="15"/>
                    </a:lnTo>
                    <a:lnTo>
                      <a:pt x="18" y="8"/>
                    </a:lnTo>
                    <a:lnTo>
                      <a:pt x="22" y="2"/>
                    </a:lnTo>
                    <a:lnTo>
                      <a:pt x="14" y="0"/>
                    </a:lnTo>
                    <a:lnTo>
                      <a:pt x="8" y="2"/>
                    </a:lnTo>
                    <a:lnTo>
                      <a:pt x="0" y="0"/>
                    </a:lnTo>
                    <a:close/>
                  </a:path>
                </a:pathLst>
              </a:custGeom>
              <a:grpFill/>
              <a:ln w="7938" cap="rnd">
                <a:solidFill>
                  <a:schemeClr val="accent2"/>
                </a:solidFill>
                <a:prstDash val="solid"/>
                <a:round/>
                <a:headEnd/>
                <a:tailEnd/>
              </a:ln>
            </p:spPr>
            <p:txBody>
              <a:bodyPr/>
              <a:lstStyle/>
              <a:p>
                <a:pPr>
                  <a:defRPr/>
                </a:pPr>
                <a:endParaRPr lang="en-GB" dirty="0"/>
              </a:p>
            </p:txBody>
          </p:sp>
        </p:grpSp>
        <p:grpSp>
          <p:nvGrpSpPr>
            <p:cNvPr id="1603" name="Filippinerne">
              <a:extLst>
                <a:ext uri="{FF2B5EF4-FFF2-40B4-BE49-F238E27FC236}">
                  <a16:creationId xmlns:a16="http://schemas.microsoft.com/office/drawing/2014/main" id="{7467361E-5045-44C7-B88F-29D6BC7D7EBB}"/>
                </a:ext>
              </a:extLst>
            </p:cNvPr>
            <p:cNvGrpSpPr>
              <a:grpSpLocks/>
            </p:cNvGrpSpPr>
            <p:nvPr/>
          </p:nvGrpSpPr>
          <p:grpSpPr bwMode="auto">
            <a:xfrm>
              <a:off x="7213266" y="3938588"/>
              <a:ext cx="36519" cy="42862"/>
              <a:chOff x="4553" y="2713"/>
              <a:chExt cx="23" cy="27"/>
            </a:xfrm>
            <a:grpFill/>
          </p:grpSpPr>
          <p:sp>
            <p:nvSpPr>
              <p:cNvPr id="1604" name="Freeform 790">
                <a:extLst>
                  <a:ext uri="{FF2B5EF4-FFF2-40B4-BE49-F238E27FC236}">
                    <a16:creationId xmlns:a16="http://schemas.microsoft.com/office/drawing/2014/main" id="{8BC0586E-AC67-4491-AB83-3587C377FC22}"/>
                  </a:ext>
                </a:extLst>
              </p:cNvPr>
              <p:cNvSpPr>
                <a:spLocks/>
              </p:cNvSpPr>
              <p:nvPr/>
            </p:nvSpPr>
            <p:spPr bwMode="auto">
              <a:xfrm>
                <a:off x="4553" y="2713"/>
                <a:ext cx="23" cy="27"/>
              </a:xfrm>
              <a:custGeom>
                <a:avLst/>
                <a:gdLst>
                  <a:gd name="T0" fmla="*/ 0 w 23"/>
                  <a:gd name="T1" fmla="*/ 17 h 27"/>
                  <a:gd name="T2" fmla="*/ 6 w 23"/>
                  <a:gd name="T3" fmla="*/ 25 h 27"/>
                  <a:gd name="T4" fmla="*/ 14 w 23"/>
                  <a:gd name="T5" fmla="*/ 27 h 27"/>
                  <a:gd name="T6" fmla="*/ 14 w 23"/>
                  <a:gd name="T7" fmla="*/ 15 h 27"/>
                  <a:gd name="T8" fmla="*/ 18 w 23"/>
                  <a:gd name="T9" fmla="*/ 11 h 27"/>
                  <a:gd name="T10" fmla="*/ 23 w 23"/>
                  <a:gd name="T11" fmla="*/ 7 h 27"/>
                  <a:gd name="T12" fmla="*/ 21 w 23"/>
                  <a:gd name="T13" fmla="*/ 3 h 27"/>
                  <a:gd name="T14" fmla="*/ 16 w 23"/>
                  <a:gd name="T15" fmla="*/ 0 h 27"/>
                  <a:gd name="T16" fmla="*/ 10 w 23"/>
                  <a:gd name="T17" fmla="*/ 1 h 27"/>
                  <a:gd name="T18" fmla="*/ 8 w 23"/>
                  <a:gd name="T19" fmla="*/ 9 h 27"/>
                  <a:gd name="T20" fmla="*/ 4 w 23"/>
                  <a:gd name="T21" fmla="*/ 15 h 27"/>
                  <a:gd name="T22" fmla="*/ 0 w 23"/>
                  <a:gd name="T23" fmla="*/ 1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7">
                    <a:moveTo>
                      <a:pt x="0" y="17"/>
                    </a:moveTo>
                    <a:lnTo>
                      <a:pt x="6" y="25"/>
                    </a:lnTo>
                    <a:lnTo>
                      <a:pt x="14" y="27"/>
                    </a:lnTo>
                    <a:lnTo>
                      <a:pt x="14" y="15"/>
                    </a:lnTo>
                    <a:lnTo>
                      <a:pt x="18" y="11"/>
                    </a:lnTo>
                    <a:lnTo>
                      <a:pt x="23" y="7"/>
                    </a:lnTo>
                    <a:lnTo>
                      <a:pt x="21" y="3"/>
                    </a:lnTo>
                    <a:lnTo>
                      <a:pt x="16" y="0"/>
                    </a:lnTo>
                    <a:lnTo>
                      <a:pt x="10" y="1"/>
                    </a:lnTo>
                    <a:lnTo>
                      <a:pt x="8" y="9"/>
                    </a:lnTo>
                    <a:lnTo>
                      <a:pt x="4" y="15"/>
                    </a:lnTo>
                    <a:lnTo>
                      <a:pt x="0" y="17"/>
                    </a:lnTo>
                    <a:close/>
                  </a:path>
                </a:pathLst>
              </a:custGeom>
              <a:grpFill/>
              <a:ln w="9525">
                <a:solidFill>
                  <a:schemeClr val="accent2"/>
                </a:solidFill>
                <a:round/>
                <a:headEnd/>
                <a:tailEnd/>
              </a:ln>
            </p:spPr>
            <p:txBody>
              <a:bodyPr/>
              <a:lstStyle/>
              <a:p>
                <a:pPr>
                  <a:defRPr/>
                </a:pPr>
                <a:endParaRPr lang="en-GB" dirty="0"/>
              </a:p>
            </p:txBody>
          </p:sp>
          <p:sp>
            <p:nvSpPr>
              <p:cNvPr id="1605" name="Freeform 791">
                <a:extLst>
                  <a:ext uri="{FF2B5EF4-FFF2-40B4-BE49-F238E27FC236}">
                    <a16:creationId xmlns:a16="http://schemas.microsoft.com/office/drawing/2014/main" id="{CE2EB0C1-A44A-4E98-900F-0FC9244330DB}"/>
                  </a:ext>
                </a:extLst>
              </p:cNvPr>
              <p:cNvSpPr>
                <a:spLocks/>
              </p:cNvSpPr>
              <p:nvPr/>
            </p:nvSpPr>
            <p:spPr bwMode="auto">
              <a:xfrm>
                <a:off x="4553" y="2713"/>
                <a:ext cx="23" cy="27"/>
              </a:xfrm>
              <a:custGeom>
                <a:avLst/>
                <a:gdLst>
                  <a:gd name="T0" fmla="*/ 0 w 23"/>
                  <a:gd name="T1" fmla="*/ 17 h 27"/>
                  <a:gd name="T2" fmla="*/ 6 w 23"/>
                  <a:gd name="T3" fmla="*/ 25 h 27"/>
                  <a:gd name="T4" fmla="*/ 14 w 23"/>
                  <a:gd name="T5" fmla="*/ 27 h 27"/>
                  <a:gd name="T6" fmla="*/ 14 w 23"/>
                  <a:gd name="T7" fmla="*/ 15 h 27"/>
                  <a:gd name="T8" fmla="*/ 18 w 23"/>
                  <a:gd name="T9" fmla="*/ 11 h 27"/>
                  <a:gd name="T10" fmla="*/ 23 w 23"/>
                  <a:gd name="T11" fmla="*/ 7 h 27"/>
                  <a:gd name="T12" fmla="*/ 21 w 23"/>
                  <a:gd name="T13" fmla="*/ 3 h 27"/>
                  <a:gd name="T14" fmla="*/ 16 w 23"/>
                  <a:gd name="T15" fmla="*/ 0 h 27"/>
                  <a:gd name="T16" fmla="*/ 10 w 23"/>
                  <a:gd name="T17" fmla="*/ 1 h 27"/>
                  <a:gd name="T18" fmla="*/ 8 w 23"/>
                  <a:gd name="T19" fmla="*/ 9 h 27"/>
                  <a:gd name="T20" fmla="*/ 4 w 23"/>
                  <a:gd name="T21" fmla="*/ 15 h 27"/>
                  <a:gd name="T22" fmla="*/ 0 w 23"/>
                  <a:gd name="T23" fmla="*/ 1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7">
                    <a:moveTo>
                      <a:pt x="0" y="17"/>
                    </a:moveTo>
                    <a:lnTo>
                      <a:pt x="6" y="25"/>
                    </a:lnTo>
                    <a:lnTo>
                      <a:pt x="14" y="27"/>
                    </a:lnTo>
                    <a:lnTo>
                      <a:pt x="14" y="15"/>
                    </a:lnTo>
                    <a:lnTo>
                      <a:pt x="18" y="11"/>
                    </a:lnTo>
                    <a:lnTo>
                      <a:pt x="23" y="7"/>
                    </a:lnTo>
                    <a:lnTo>
                      <a:pt x="21" y="3"/>
                    </a:lnTo>
                    <a:lnTo>
                      <a:pt x="16" y="0"/>
                    </a:lnTo>
                    <a:lnTo>
                      <a:pt x="10" y="1"/>
                    </a:lnTo>
                    <a:lnTo>
                      <a:pt x="8" y="9"/>
                    </a:lnTo>
                    <a:lnTo>
                      <a:pt x="4" y="15"/>
                    </a:lnTo>
                    <a:lnTo>
                      <a:pt x="0" y="17"/>
                    </a:lnTo>
                    <a:close/>
                  </a:path>
                </a:pathLst>
              </a:custGeom>
              <a:grpFill/>
              <a:ln w="7938" cap="rnd">
                <a:solidFill>
                  <a:schemeClr val="accent2"/>
                </a:solidFill>
                <a:prstDash val="solid"/>
                <a:round/>
                <a:headEnd/>
                <a:tailEnd/>
              </a:ln>
            </p:spPr>
            <p:txBody>
              <a:bodyPr/>
              <a:lstStyle/>
              <a:p>
                <a:pPr>
                  <a:defRPr/>
                </a:pPr>
                <a:endParaRPr lang="en-GB" dirty="0"/>
              </a:p>
            </p:txBody>
          </p:sp>
        </p:grpSp>
      </p:grpSp>
      <p:grpSp>
        <p:nvGrpSpPr>
          <p:cNvPr id="1618" name="Taiwan">
            <a:extLst>
              <a:ext uri="{FF2B5EF4-FFF2-40B4-BE49-F238E27FC236}">
                <a16:creationId xmlns:a16="http://schemas.microsoft.com/office/drawing/2014/main" id="{B7A09480-8BBA-4C48-AF24-38571AEF5C61}"/>
              </a:ext>
            </a:extLst>
          </p:cNvPr>
          <p:cNvGrpSpPr>
            <a:grpSpLocks/>
          </p:cNvGrpSpPr>
          <p:nvPr/>
        </p:nvGrpSpPr>
        <p:grpSpPr bwMode="auto">
          <a:xfrm>
            <a:off x="9425559" y="3840738"/>
            <a:ext cx="40041" cy="77016"/>
            <a:chOff x="4518" y="2485"/>
            <a:chExt cx="29" cy="52"/>
          </a:xfrm>
          <a:solidFill>
            <a:schemeClr val="accent5"/>
          </a:solidFill>
        </p:grpSpPr>
        <p:sp>
          <p:nvSpPr>
            <p:cNvPr id="1619" name="Freeform 793">
              <a:extLst>
                <a:ext uri="{FF2B5EF4-FFF2-40B4-BE49-F238E27FC236}">
                  <a16:creationId xmlns:a16="http://schemas.microsoft.com/office/drawing/2014/main" id="{1A559E10-5924-48D7-8933-BC445C2C583A}"/>
                </a:ext>
              </a:extLst>
            </p:cNvPr>
            <p:cNvSpPr>
              <a:spLocks/>
            </p:cNvSpPr>
            <p:nvPr/>
          </p:nvSpPr>
          <p:spPr bwMode="auto">
            <a:xfrm>
              <a:off x="4518" y="2485"/>
              <a:ext cx="29" cy="52"/>
            </a:xfrm>
            <a:custGeom>
              <a:avLst/>
              <a:gdLst>
                <a:gd name="T0" fmla="*/ 29 w 29"/>
                <a:gd name="T1" fmla="*/ 4 h 52"/>
                <a:gd name="T2" fmla="*/ 25 w 29"/>
                <a:gd name="T3" fmla="*/ 18 h 52"/>
                <a:gd name="T4" fmla="*/ 21 w 29"/>
                <a:gd name="T5" fmla="*/ 27 h 52"/>
                <a:gd name="T6" fmla="*/ 19 w 29"/>
                <a:gd name="T7" fmla="*/ 35 h 52"/>
                <a:gd name="T8" fmla="*/ 16 w 29"/>
                <a:gd name="T9" fmla="*/ 47 h 52"/>
                <a:gd name="T10" fmla="*/ 10 w 29"/>
                <a:gd name="T11" fmla="*/ 52 h 52"/>
                <a:gd name="T12" fmla="*/ 4 w 29"/>
                <a:gd name="T13" fmla="*/ 41 h 52"/>
                <a:gd name="T14" fmla="*/ 0 w 29"/>
                <a:gd name="T15" fmla="*/ 25 h 52"/>
                <a:gd name="T16" fmla="*/ 8 w 29"/>
                <a:gd name="T17" fmla="*/ 12 h 52"/>
                <a:gd name="T18" fmla="*/ 17 w 29"/>
                <a:gd name="T19" fmla="*/ 4 h 52"/>
                <a:gd name="T20" fmla="*/ 21 w 29"/>
                <a:gd name="T21" fmla="*/ 0 h 52"/>
                <a:gd name="T22" fmla="*/ 29 w 29"/>
                <a:gd name="T23" fmla="*/ 4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52">
                  <a:moveTo>
                    <a:pt x="29" y="4"/>
                  </a:moveTo>
                  <a:lnTo>
                    <a:pt x="25" y="18"/>
                  </a:lnTo>
                  <a:lnTo>
                    <a:pt x="21" y="27"/>
                  </a:lnTo>
                  <a:lnTo>
                    <a:pt x="19" y="35"/>
                  </a:lnTo>
                  <a:lnTo>
                    <a:pt x="16" y="47"/>
                  </a:lnTo>
                  <a:lnTo>
                    <a:pt x="10" y="52"/>
                  </a:lnTo>
                  <a:lnTo>
                    <a:pt x="4" y="41"/>
                  </a:lnTo>
                  <a:lnTo>
                    <a:pt x="0" y="25"/>
                  </a:lnTo>
                  <a:lnTo>
                    <a:pt x="8" y="12"/>
                  </a:lnTo>
                  <a:lnTo>
                    <a:pt x="17" y="4"/>
                  </a:lnTo>
                  <a:lnTo>
                    <a:pt x="21" y="0"/>
                  </a:lnTo>
                  <a:lnTo>
                    <a:pt x="29" y="4"/>
                  </a:lnTo>
                  <a:close/>
                </a:path>
              </a:pathLst>
            </a:custGeom>
            <a:grpFill/>
            <a:ln w="9525">
              <a:solidFill>
                <a:schemeClr val="accent5"/>
              </a:solidFill>
              <a:round/>
              <a:headEnd/>
              <a:tailEnd/>
            </a:ln>
          </p:spPr>
          <p:txBody>
            <a:bodyPr/>
            <a:lstStyle/>
            <a:p>
              <a:pPr>
                <a:defRPr/>
              </a:pPr>
              <a:endParaRPr lang="en-GB" dirty="0">
                <a:highlight>
                  <a:srgbClr val="FF0000"/>
                </a:highlight>
              </a:endParaRPr>
            </a:p>
          </p:txBody>
        </p:sp>
        <p:sp>
          <p:nvSpPr>
            <p:cNvPr id="1620" name="Freeform 794">
              <a:extLst>
                <a:ext uri="{FF2B5EF4-FFF2-40B4-BE49-F238E27FC236}">
                  <a16:creationId xmlns:a16="http://schemas.microsoft.com/office/drawing/2014/main" id="{2334CD46-1A76-4851-B74F-83FF9406BBC3}"/>
                </a:ext>
              </a:extLst>
            </p:cNvPr>
            <p:cNvSpPr>
              <a:spLocks/>
            </p:cNvSpPr>
            <p:nvPr/>
          </p:nvSpPr>
          <p:spPr bwMode="auto">
            <a:xfrm>
              <a:off x="4518" y="2485"/>
              <a:ext cx="29" cy="52"/>
            </a:xfrm>
            <a:custGeom>
              <a:avLst/>
              <a:gdLst>
                <a:gd name="T0" fmla="*/ 29 w 29"/>
                <a:gd name="T1" fmla="*/ 4 h 52"/>
                <a:gd name="T2" fmla="*/ 25 w 29"/>
                <a:gd name="T3" fmla="*/ 18 h 52"/>
                <a:gd name="T4" fmla="*/ 21 w 29"/>
                <a:gd name="T5" fmla="*/ 27 h 52"/>
                <a:gd name="T6" fmla="*/ 19 w 29"/>
                <a:gd name="T7" fmla="*/ 35 h 52"/>
                <a:gd name="T8" fmla="*/ 16 w 29"/>
                <a:gd name="T9" fmla="*/ 47 h 52"/>
                <a:gd name="T10" fmla="*/ 10 w 29"/>
                <a:gd name="T11" fmla="*/ 52 h 52"/>
                <a:gd name="T12" fmla="*/ 4 w 29"/>
                <a:gd name="T13" fmla="*/ 41 h 52"/>
                <a:gd name="T14" fmla="*/ 0 w 29"/>
                <a:gd name="T15" fmla="*/ 25 h 52"/>
                <a:gd name="T16" fmla="*/ 8 w 29"/>
                <a:gd name="T17" fmla="*/ 12 h 52"/>
                <a:gd name="T18" fmla="*/ 17 w 29"/>
                <a:gd name="T19" fmla="*/ 4 h 52"/>
                <a:gd name="T20" fmla="*/ 21 w 29"/>
                <a:gd name="T21" fmla="*/ 0 h 52"/>
                <a:gd name="T22" fmla="*/ 29 w 29"/>
                <a:gd name="T23" fmla="*/ 4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52">
                  <a:moveTo>
                    <a:pt x="29" y="4"/>
                  </a:moveTo>
                  <a:lnTo>
                    <a:pt x="25" y="18"/>
                  </a:lnTo>
                  <a:lnTo>
                    <a:pt x="21" y="27"/>
                  </a:lnTo>
                  <a:lnTo>
                    <a:pt x="19" y="35"/>
                  </a:lnTo>
                  <a:lnTo>
                    <a:pt x="16" y="47"/>
                  </a:lnTo>
                  <a:lnTo>
                    <a:pt x="10" y="52"/>
                  </a:lnTo>
                  <a:lnTo>
                    <a:pt x="4" y="41"/>
                  </a:lnTo>
                  <a:lnTo>
                    <a:pt x="0" y="25"/>
                  </a:lnTo>
                  <a:lnTo>
                    <a:pt x="8" y="12"/>
                  </a:lnTo>
                  <a:lnTo>
                    <a:pt x="17" y="4"/>
                  </a:lnTo>
                  <a:lnTo>
                    <a:pt x="21" y="0"/>
                  </a:lnTo>
                  <a:lnTo>
                    <a:pt x="29" y="4"/>
                  </a:lnTo>
                  <a:close/>
                </a:path>
              </a:pathLst>
            </a:custGeom>
            <a:grpFill/>
            <a:ln w="7938" cap="rnd">
              <a:solidFill>
                <a:schemeClr val="accent5"/>
              </a:solidFill>
              <a:prstDash val="solid"/>
              <a:round/>
              <a:headEnd/>
              <a:tailEnd/>
            </a:ln>
          </p:spPr>
          <p:txBody>
            <a:bodyPr/>
            <a:lstStyle/>
            <a:p>
              <a:pPr>
                <a:defRPr/>
              </a:pPr>
              <a:endParaRPr lang="en-GB" dirty="0"/>
            </a:p>
          </p:txBody>
        </p:sp>
      </p:grpSp>
      <p:grpSp>
        <p:nvGrpSpPr>
          <p:cNvPr id="1621" name="Japan">
            <a:extLst>
              <a:ext uri="{FF2B5EF4-FFF2-40B4-BE49-F238E27FC236}">
                <a16:creationId xmlns:a16="http://schemas.microsoft.com/office/drawing/2014/main" id="{C4A392B7-4ED0-4DA6-B9E7-5AB16A1D1CFF}"/>
              </a:ext>
            </a:extLst>
          </p:cNvPr>
          <p:cNvGrpSpPr>
            <a:grpSpLocks/>
          </p:cNvGrpSpPr>
          <p:nvPr/>
        </p:nvGrpSpPr>
        <p:grpSpPr bwMode="auto">
          <a:xfrm>
            <a:off x="9627411" y="3314958"/>
            <a:ext cx="343743" cy="380636"/>
            <a:chOff x="7389509" y="3013075"/>
            <a:chExt cx="395356" cy="407988"/>
          </a:xfrm>
          <a:solidFill>
            <a:schemeClr val="bg2"/>
          </a:solidFill>
        </p:grpSpPr>
        <p:grpSp>
          <p:nvGrpSpPr>
            <p:cNvPr id="1622" name="Japan4">
              <a:extLst>
                <a:ext uri="{FF2B5EF4-FFF2-40B4-BE49-F238E27FC236}">
                  <a16:creationId xmlns:a16="http://schemas.microsoft.com/office/drawing/2014/main" id="{FD698A2A-1D0C-403E-9CFE-A069C1E80167}"/>
                </a:ext>
              </a:extLst>
            </p:cNvPr>
            <p:cNvGrpSpPr>
              <a:grpSpLocks/>
            </p:cNvGrpSpPr>
            <p:nvPr/>
          </p:nvGrpSpPr>
          <p:grpSpPr bwMode="auto">
            <a:xfrm>
              <a:off x="7641965" y="3013075"/>
              <a:ext cx="142900" cy="120650"/>
              <a:chOff x="4823" y="2130"/>
              <a:chExt cx="90" cy="76"/>
            </a:xfrm>
            <a:grpFill/>
          </p:grpSpPr>
          <p:sp>
            <p:nvSpPr>
              <p:cNvPr id="1632" name="Land">
                <a:extLst>
                  <a:ext uri="{FF2B5EF4-FFF2-40B4-BE49-F238E27FC236}">
                    <a16:creationId xmlns:a16="http://schemas.microsoft.com/office/drawing/2014/main" id="{D87A4F3D-1445-4086-8394-FE6D58553188}"/>
                  </a:ext>
                </a:extLst>
              </p:cNvPr>
              <p:cNvSpPr>
                <a:spLocks/>
              </p:cNvSpPr>
              <p:nvPr/>
            </p:nvSpPr>
            <p:spPr bwMode="auto">
              <a:xfrm>
                <a:off x="4823" y="2130"/>
                <a:ext cx="90" cy="76"/>
              </a:xfrm>
              <a:custGeom>
                <a:avLst/>
                <a:gdLst>
                  <a:gd name="T0" fmla="*/ 30 w 90"/>
                  <a:gd name="T1" fmla="*/ 0 h 76"/>
                  <a:gd name="T2" fmla="*/ 37 w 90"/>
                  <a:gd name="T3" fmla="*/ 6 h 76"/>
                  <a:gd name="T4" fmla="*/ 47 w 90"/>
                  <a:gd name="T5" fmla="*/ 16 h 76"/>
                  <a:gd name="T6" fmla="*/ 65 w 90"/>
                  <a:gd name="T7" fmla="*/ 25 h 76"/>
                  <a:gd name="T8" fmla="*/ 75 w 90"/>
                  <a:gd name="T9" fmla="*/ 29 h 76"/>
                  <a:gd name="T10" fmla="*/ 83 w 90"/>
                  <a:gd name="T11" fmla="*/ 23 h 76"/>
                  <a:gd name="T12" fmla="*/ 88 w 90"/>
                  <a:gd name="T13" fmla="*/ 23 h 76"/>
                  <a:gd name="T14" fmla="*/ 83 w 90"/>
                  <a:gd name="T15" fmla="*/ 29 h 76"/>
                  <a:gd name="T16" fmla="*/ 86 w 90"/>
                  <a:gd name="T17" fmla="*/ 35 h 76"/>
                  <a:gd name="T18" fmla="*/ 90 w 90"/>
                  <a:gd name="T19" fmla="*/ 39 h 76"/>
                  <a:gd name="T20" fmla="*/ 83 w 90"/>
                  <a:gd name="T21" fmla="*/ 45 h 76"/>
                  <a:gd name="T22" fmla="*/ 79 w 90"/>
                  <a:gd name="T23" fmla="*/ 47 h 76"/>
                  <a:gd name="T24" fmla="*/ 73 w 90"/>
                  <a:gd name="T25" fmla="*/ 45 h 76"/>
                  <a:gd name="T26" fmla="*/ 67 w 90"/>
                  <a:gd name="T27" fmla="*/ 47 h 76"/>
                  <a:gd name="T28" fmla="*/ 57 w 90"/>
                  <a:gd name="T29" fmla="*/ 50 h 76"/>
                  <a:gd name="T30" fmla="*/ 51 w 90"/>
                  <a:gd name="T31" fmla="*/ 58 h 76"/>
                  <a:gd name="T32" fmla="*/ 51 w 90"/>
                  <a:gd name="T33" fmla="*/ 64 h 76"/>
                  <a:gd name="T34" fmla="*/ 43 w 90"/>
                  <a:gd name="T35" fmla="*/ 60 h 76"/>
                  <a:gd name="T36" fmla="*/ 36 w 90"/>
                  <a:gd name="T37" fmla="*/ 54 h 76"/>
                  <a:gd name="T38" fmla="*/ 28 w 90"/>
                  <a:gd name="T39" fmla="*/ 52 h 76"/>
                  <a:gd name="T40" fmla="*/ 24 w 90"/>
                  <a:gd name="T41" fmla="*/ 54 h 76"/>
                  <a:gd name="T42" fmla="*/ 22 w 90"/>
                  <a:gd name="T43" fmla="*/ 58 h 76"/>
                  <a:gd name="T44" fmla="*/ 16 w 90"/>
                  <a:gd name="T45" fmla="*/ 54 h 76"/>
                  <a:gd name="T46" fmla="*/ 10 w 90"/>
                  <a:gd name="T47" fmla="*/ 52 h 76"/>
                  <a:gd name="T48" fmla="*/ 8 w 90"/>
                  <a:gd name="T49" fmla="*/ 56 h 76"/>
                  <a:gd name="T50" fmla="*/ 10 w 90"/>
                  <a:gd name="T51" fmla="*/ 62 h 76"/>
                  <a:gd name="T52" fmla="*/ 16 w 90"/>
                  <a:gd name="T53" fmla="*/ 64 h 76"/>
                  <a:gd name="T54" fmla="*/ 14 w 90"/>
                  <a:gd name="T55" fmla="*/ 70 h 76"/>
                  <a:gd name="T56" fmla="*/ 8 w 90"/>
                  <a:gd name="T57" fmla="*/ 72 h 76"/>
                  <a:gd name="T58" fmla="*/ 2 w 90"/>
                  <a:gd name="T59" fmla="*/ 76 h 76"/>
                  <a:gd name="T60" fmla="*/ 2 w 90"/>
                  <a:gd name="T61" fmla="*/ 66 h 76"/>
                  <a:gd name="T62" fmla="*/ 0 w 90"/>
                  <a:gd name="T63" fmla="*/ 58 h 76"/>
                  <a:gd name="T64" fmla="*/ 0 w 90"/>
                  <a:gd name="T65" fmla="*/ 50 h 76"/>
                  <a:gd name="T66" fmla="*/ 6 w 90"/>
                  <a:gd name="T67" fmla="*/ 49 h 76"/>
                  <a:gd name="T68" fmla="*/ 10 w 90"/>
                  <a:gd name="T69" fmla="*/ 43 h 76"/>
                  <a:gd name="T70" fmla="*/ 10 w 90"/>
                  <a:gd name="T71" fmla="*/ 37 h 76"/>
                  <a:gd name="T72" fmla="*/ 16 w 90"/>
                  <a:gd name="T73" fmla="*/ 37 h 76"/>
                  <a:gd name="T74" fmla="*/ 22 w 90"/>
                  <a:gd name="T75" fmla="*/ 41 h 76"/>
                  <a:gd name="T76" fmla="*/ 28 w 90"/>
                  <a:gd name="T77" fmla="*/ 39 h 76"/>
                  <a:gd name="T78" fmla="*/ 30 w 90"/>
                  <a:gd name="T79" fmla="*/ 16 h 76"/>
                  <a:gd name="T80" fmla="*/ 30 w 90"/>
                  <a:gd name="T81" fmla="*/ 0 h 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0" h="76">
                    <a:moveTo>
                      <a:pt x="30" y="0"/>
                    </a:moveTo>
                    <a:lnTo>
                      <a:pt x="37" y="6"/>
                    </a:lnTo>
                    <a:lnTo>
                      <a:pt x="47" y="16"/>
                    </a:lnTo>
                    <a:lnTo>
                      <a:pt x="65" y="25"/>
                    </a:lnTo>
                    <a:lnTo>
                      <a:pt x="75" y="29"/>
                    </a:lnTo>
                    <a:lnTo>
                      <a:pt x="83" y="23"/>
                    </a:lnTo>
                    <a:lnTo>
                      <a:pt x="88" y="23"/>
                    </a:lnTo>
                    <a:lnTo>
                      <a:pt x="83" y="29"/>
                    </a:lnTo>
                    <a:lnTo>
                      <a:pt x="86" y="35"/>
                    </a:lnTo>
                    <a:lnTo>
                      <a:pt x="90" y="39"/>
                    </a:lnTo>
                    <a:lnTo>
                      <a:pt x="83" y="45"/>
                    </a:lnTo>
                    <a:lnTo>
                      <a:pt x="79" y="47"/>
                    </a:lnTo>
                    <a:lnTo>
                      <a:pt x="73" y="45"/>
                    </a:lnTo>
                    <a:lnTo>
                      <a:pt x="67" y="47"/>
                    </a:lnTo>
                    <a:lnTo>
                      <a:pt x="57" y="50"/>
                    </a:lnTo>
                    <a:lnTo>
                      <a:pt x="51" y="58"/>
                    </a:lnTo>
                    <a:lnTo>
                      <a:pt x="51" y="64"/>
                    </a:lnTo>
                    <a:lnTo>
                      <a:pt x="43" y="60"/>
                    </a:lnTo>
                    <a:lnTo>
                      <a:pt x="36" y="54"/>
                    </a:lnTo>
                    <a:lnTo>
                      <a:pt x="28" y="52"/>
                    </a:lnTo>
                    <a:lnTo>
                      <a:pt x="24" y="54"/>
                    </a:lnTo>
                    <a:lnTo>
                      <a:pt x="22" y="58"/>
                    </a:lnTo>
                    <a:lnTo>
                      <a:pt x="16" y="54"/>
                    </a:lnTo>
                    <a:lnTo>
                      <a:pt x="10" y="52"/>
                    </a:lnTo>
                    <a:lnTo>
                      <a:pt x="8" y="56"/>
                    </a:lnTo>
                    <a:lnTo>
                      <a:pt x="10" y="62"/>
                    </a:lnTo>
                    <a:lnTo>
                      <a:pt x="16" y="64"/>
                    </a:lnTo>
                    <a:lnTo>
                      <a:pt x="14" y="70"/>
                    </a:lnTo>
                    <a:lnTo>
                      <a:pt x="8" y="72"/>
                    </a:lnTo>
                    <a:lnTo>
                      <a:pt x="2" y="76"/>
                    </a:lnTo>
                    <a:lnTo>
                      <a:pt x="2" y="66"/>
                    </a:lnTo>
                    <a:lnTo>
                      <a:pt x="0" y="58"/>
                    </a:lnTo>
                    <a:lnTo>
                      <a:pt x="0" y="50"/>
                    </a:lnTo>
                    <a:lnTo>
                      <a:pt x="6" y="49"/>
                    </a:lnTo>
                    <a:lnTo>
                      <a:pt x="10" y="43"/>
                    </a:lnTo>
                    <a:lnTo>
                      <a:pt x="10" y="37"/>
                    </a:lnTo>
                    <a:lnTo>
                      <a:pt x="16" y="37"/>
                    </a:lnTo>
                    <a:lnTo>
                      <a:pt x="22" y="41"/>
                    </a:lnTo>
                    <a:lnTo>
                      <a:pt x="28" y="39"/>
                    </a:lnTo>
                    <a:lnTo>
                      <a:pt x="30" y="16"/>
                    </a:lnTo>
                    <a:lnTo>
                      <a:pt x="30" y="0"/>
                    </a:lnTo>
                    <a:close/>
                  </a:path>
                </a:pathLst>
              </a:custGeom>
              <a:grpFill/>
              <a:ln w="9525">
                <a:solidFill>
                  <a:schemeClr val="bg2"/>
                </a:solidFill>
                <a:round/>
                <a:headEnd/>
                <a:tailEnd/>
              </a:ln>
            </p:spPr>
            <p:txBody>
              <a:bodyPr/>
              <a:lstStyle/>
              <a:p>
                <a:pPr>
                  <a:defRPr/>
                </a:pPr>
                <a:endParaRPr lang="en-GB" dirty="0"/>
              </a:p>
            </p:txBody>
          </p:sp>
          <p:sp>
            <p:nvSpPr>
              <p:cNvPr id="1633" name="Kant">
                <a:extLst>
                  <a:ext uri="{FF2B5EF4-FFF2-40B4-BE49-F238E27FC236}">
                    <a16:creationId xmlns:a16="http://schemas.microsoft.com/office/drawing/2014/main" id="{4B5C4430-C724-4C79-B4CC-339BB556BF34}"/>
                  </a:ext>
                </a:extLst>
              </p:cNvPr>
              <p:cNvSpPr>
                <a:spLocks/>
              </p:cNvSpPr>
              <p:nvPr/>
            </p:nvSpPr>
            <p:spPr bwMode="auto">
              <a:xfrm>
                <a:off x="4823" y="2130"/>
                <a:ext cx="90" cy="76"/>
              </a:xfrm>
              <a:custGeom>
                <a:avLst/>
                <a:gdLst>
                  <a:gd name="T0" fmla="*/ 30 w 90"/>
                  <a:gd name="T1" fmla="*/ 0 h 76"/>
                  <a:gd name="T2" fmla="*/ 37 w 90"/>
                  <a:gd name="T3" fmla="*/ 6 h 76"/>
                  <a:gd name="T4" fmla="*/ 47 w 90"/>
                  <a:gd name="T5" fmla="*/ 16 h 76"/>
                  <a:gd name="T6" fmla="*/ 65 w 90"/>
                  <a:gd name="T7" fmla="*/ 25 h 76"/>
                  <a:gd name="T8" fmla="*/ 75 w 90"/>
                  <a:gd name="T9" fmla="*/ 29 h 76"/>
                  <a:gd name="T10" fmla="*/ 83 w 90"/>
                  <a:gd name="T11" fmla="*/ 23 h 76"/>
                  <a:gd name="T12" fmla="*/ 88 w 90"/>
                  <a:gd name="T13" fmla="*/ 23 h 76"/>
                  <a:gd name="T14" fmla="*/ 83 w 90"/>
                  <a:gd name="T15" fmla="*/ 29 h 76"/>
                  <a:gd name="T16" fmla="*/ 86 w 90"/>
                  <a:gd name="T17" fmla="*/ 35 h 76"/>
                  <a:gd name="T18" fmla="*/ 90 w 90"/>
                  <a:gd name="T19" fmla="*/ 39 h 76"/>
                  <a:gd name="T20" fmla="*/ 83 w 90"/>
                  <a:gd name="T21" fmla="*/ 45 h 76"/>
                  <a:gd name="T22" fmla="*/ 79 w 90"/>
                  <a:gd name="T23" fmla="*/ 47 h 76"/>
                  <a:gd name="T24" fmla="*/ 73 w 90"/>
                  <a:gd name="T25" fmla="*/ 45 h 76"/>
                  <a:gd name="T26" fmla="*/ 67 w 90"/>
                  <a:gd name="T27" fmla="*/ 47 h 76"/>
                  <a:gd name="T28" fmla="*/ 57 w 90"/>
                  <a:gd name="T29" fmla="*/ 50 h 76"/>
                  <a:gd name="T30" fmla="*/ 51 w 90"/>
                  <a:gd name="T31" fmla="*/ 58 h 76"/>
                  <a:gd name="T32" fmla="*/ 51 w 90"/>
                  <a:gd name="T33" fmla="*/ 64 h 76"/>
                  <a:gd name="T34" fmla="*/ 43 w 90"/>
                  <a:gd name="T35" fmla="*/ 60 h 76"/>
                  <a:gd name="T36" fmla="*/ 36 w 90"/>
                  <a:gd name="T37" fmla="*/ 54 h 76"/>
                  <a:gd name="T38" fmla="*/ 28 w 90"/>
                  <a:gd name="T39" fmla="*/ 52 h 76"/>
                  <a:gd name="T40" fmla="*/ 24 w 90"/>
                  <a:gd name="T41" fmla="*/ 54 h 76"/>
                  <a:gd name="T42" fmla="*/ 22 w 90"/>
                  <a:gd name="T43" fmla="*/ 58 h 76"/>
                  <a:gd name="T44" fmla="*/ 16 w 90"/>
                  <a:gd name="T45" fmla="*/ 54 h 76"/>
                  <a:gd name="T46" fmla="*/ 10 w 90"/>
                  <a:gd name="T47" fmla="*/ 52 h 76"/>
                  <a:gd name="T48" fmla="*/ 8 w 90"/>
                  <a:gd name="T49" fmla="*/ 56 h 76"/>
                  <a:gd name="T50" fmla="*/ 10 w 90"/>
                  <a:gd name="T51" fmla="*/ 62 h 76"/>
                  <a:gd name="T52" fmla="*/ 16 w 90"/>
                  <a:gd name="T53" fmla="*/ 64 h 76"/>
                  <a:gd name="T54" fmla="*/ 14 w 90"/>
                  <a:gd name="T55" fmla="*/ 70 h 76"/>
                  <a:gd name="T56" fmla="*/ 8 w 90"/>
                  <a:gd name="T57" fmla="*/ 72 h 76"/>
                  <a:gd name="T58" fmla="*/ 2 w 90"/>
                  <a:gd name="T59" fmla="*/ 76 h 76"/>
                  <a:gd name="T60" fmla="*/ 2 w 90"/>
                  <a:gd name="T61" fmla="*/ 66 h 76"/>
                  <a:gd name="T62" fmla="*/ 0 w 90"/>
                  <a:gd name="T63" fmla="*/ 58 h 76"/>
                  <a:gd name="T64" fmla="*/ 0 w 90"/>
                  <a:gd name="T65" fmla="*/ 50 h 76"/>
                  <a:gd name="T66" fmla="*/ 6 w 90"/>
                  <a:gd name="T67" fmla="*/ 49 h 76"/>
                  <a:gd name="T68" fmla="*/ 10 w 90"/>
                  <a:gd name="T69" fmla="*/ 43 h 76"/>
                  <a:gd name="T70" fmla="*/ 10 w 90"/>
                  <a:gd name="T71" fmla="*/ 37 h 76"/>
                  <a:gd name="T72" fmla="*/ 16 w 90"/>
                  <a:gd name="T73" fmla="*/ 37 h 76"/>
                  <a:gd name="T74" fmla="*/ 22 w 90"/>
                  <a:gd name="T75" fmla="*/ 41 h 76"/>
                  <a:gd name="T76" fmla="*/ 28 w 90"/>
                  <a:gd name="T77" fmla="*/ 39 h 76"/>
                  <a:gd name="T78" fmla="*/ 30 w 90"/>
                  <a:gd name="T79" fmla="*/ 16 h 76"/>
                  <a:gd name="T80" fmla="*/ 30 w 90"/>
                  <a:gd name="T81" fmla="*/ 0 h 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0" h="76">
                    <a:moveTo>
                      <a:pt x="30" y="0"/>
                    </a:moveTo>
                    <a:lnTo>
                      <a:pt x="37" y="6"/>
                    </a:lnTo>
                    <a:lnTo>
                      <a:pt x="47" y="16"/>
                    </a:lnTo>
                    <a:lnTo>
                      <a:pt x="65" y="25"/>
                    </a:lnTo>
                    <a:lnTo>
                      <a:pt x="75" y="29"/>
                    </a:lnTo>
                    <a:lnTo>
                      <a:pt x="83" y="23"/>
                    </a:lnTo>
                    <a:lnTo>
                      <a:pt x="88" y="23"/>
                    </a:lnTo>
                    <a:lnTo>
                      <a:pt x="83" y="29"/>
                    </a:lnTo>
                    <a:lnTo>
                      <a:pt x="86" y="35"/>
                    </a:lnTo>
                    <a:lnTo>
                      <a:pt x="90" y="39"/>
                    </a:lnTo>
                    <a:lnTo>
                      <a:pt x="83" y="45"/>
                    </a:lnTo>
                    <a:lnTo>
                      <a:pt x="79" y="47"/>
                    </a:lnTo>
                    <a:lnTo>
                      <a:pt x="73" y="45"/>
                    </a:lnTo>
                    <a:lnTo>
                      <a:pt x="67" y="47"/>
                    </a:lnTo>
                    <a:lnTo>
                      <a:pt x="57" y="50"/>
                    </a:lnTo>
                    <a:lnTo>
                      <a:pt x="51" y="58"/>
                    </a:lnTo>
                    <a:lnTo>
                      <a:pt x="51" y="64"/>
                    </a:lnTo>
                    <a:lnTo>
                      <a:pt x="43" y="60"/>
                    </a:lnTo>
                    <a:lnTo>
                      <a:pt x="36" y="54"/>
                    </a:lnTo>
                    <a:lnTo>
                      <a:pt x="28" y="52"/>
                    </a:lnTo>
                    <a:lnTo>
                      <a:pt x="24" y="54"/>
                    </a:lnTo>
                    <a:lnTo>
                      <a:pt x="22" y="58"/>
                    </a:lnTo>
                    <a:lnTo>
                      <a:pt x="16" y="54"/>
                    </a:lnTo>
                    <a:lnTo>
                      <a:pt x="10" y="52"/>
                    </a:lnTo>
                    <a:lnTo>
                      <a:pt x="8" y="56"/>
                    </a:lnTo>
                    <a:lnTo>
                      <a:pt x="10" y="62"/>
                    </a:lnTo>
                    <a:lnTo>
                      <a:pt x="16" y="64"/>
                    </a:lnTo>
                    <a:lnTo>
                      <a:pt x="14" y="70"/>
                    </a:lnTo>
                    <a:lnTo>
                      <a:pt x="8" y="72"/>
                    </a:lnTo>
                    <a:lnTo>
                      <a:pt x="2" y="76"/>
                    </a:lnTo>
                    <a:lnTo>
                      <a:pt x="2" y="66"/>
                    </a:lnTo>
                    <a:lnTo>
                      <a:pt x="0" y="58"/>
                    </a:lnTo>
                    <a:lnTo>
                      <a:pt x="0" y="50"/>
                    </a:lnTo>
                    <a:lnTo>
                      <a:pt x="6" y="49"/>
                    </a:lnTo>
                    <a:lnTo>
                      <a:pt x="10" y="43"/>
                    </a:lnTo>
                    <a:lnTo>
                      <a:pt x="10" y="37"/>
                    </a:lnTo>
                    <a:lnTo>
                      <a:pt x="16" y="37"/>
                    </a:lnTo>
                    <a:lnTo>
                      <a:pt x="22" y="41"/>
                    </a:lnTo>
                    <a:lnTo>
                      <a:pt x="28" y="39"/>
                    </a:lnTo>
                    <a:lnTo>
                      <a:pt x="30" y="16"/>
                    </a:lnTo>
                    <a:lnTo>
                      <a:pt x="30" y="0"/>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623" name="Japan3">
              <a:extLst>
                <a:ext uri="{FF2B5EF4-FFF2-40B4-BE49-F238E27FC236}">
                  <a16:creationId xmlns:a16="http://schemas.microsoft.com/office/drawing/2014/main" id="{D5A4E987-95DC-41B4-A333-CF9BEE7588E2}"/>
                </a:ext>
              </a:extLst>
            </p:cNvPr>
            <p:cNvGrpSpPr>
              <a:grpSpLocks/>
            </p:cNvGrpSpPr>
            <p:nvPr/>
          </p:nvGrpSpPr>
          <p:grpSpPr bwMode="auto">
            <a:xfrm>
              <a:off x="7453020" y="3333750"/>
              <a:ext cx="61923" cy="39687"/>
              <a:chOff x="4704" y="2332"/>
              <a:chExt cx="39" cy="25"/>
            </a:xfrm>
            <a:grpFill/>
          </p:grpSpPr>
          <p:sp>
            <p:nvSpPr>
              <p:cNvPr id="1630" name="Land">
                <a:extLst>
                  <a:ext uri="{FF2B5EF4-FFF2-40B4-BE49-F238E27FC236}">
                    <a16:creationId xmlns:a16="http://schemas.microsoft.com/office/drawing/2014/main" id="{88A481FA-91EA-4D72-929E-706D09FA810E}"/>
                  </a:ext>
                </a:extLst>
              </p:cNvPr>
              <p:cNvSpPr>
                <a:spLocks/>
              </p:cNvSpPr>
              <p:nvPr/>
            </p:nvSpPr>
            <p:spPr bwMode="auto">
              <a:xfrm>
                <a:off x="4704" y="2332"/>
                <a:ext cx="39" cy="25"/>
              </a:xfrm>
              <a:custGeom>
                <a:avLst/>
                <a:gdLst>
                  <a:gd name="T0" fmla="*/ 30 w 39"/>
                  <a:gd name="T1" fmla="*/ 16 h 25"/>
                  <a:gd name="T2" fmla="*/ 24 w 39"/>
                  <a:gd name="T3" fmla="*/ 14 h 25"/>
                  <a:gd name="T4" fmla="*/ 18 w 39"/>
                  <a:gd name="T5" fmla="*/ 18 h 25"/>
                  <a:gd name="T6" fmla="*/ 14 w 39"/>
                  <a:gd name="T7" fmla="*/ 25 h 25"/>
                  <a:gd name="T8" fmla="*/ 6 w 39"/>
                  <a:gd name="T9" fmla="*/ 23 h 25"/>
                  <a:gd name="T10" fmla="*/ 6 w 39"/>
                  <a:gd name="T11" fmla="*/ 18 h 25"/>
                  <a:gd name="T12" fmla="*/ 0 w 39"/>
                  <a:gd name="T13" fmla="*/ 14 h 25"/>
                  <a:gd name="T14" fmla="*/ 8 w 39"/>
                  <a:gd name="T15" fmla="*/ 8 h 25"/>
                  <a:gd name="T16" fmla="*/ 16 w 39"/>
                  <a:gd name="T17" fmla="*/ 8 h 25"/>
                  <a:gd name="T18" fmla="*/ 24 w 39"/>
                  <a:gd name="T19" fmla="*/ 6 h 25"/>
                  <a:gd name="T20" fmla="*/ 28 w 39"/>
                  <a:gd name="T21" fmla="*/ 0 h 25"/>
                  <a:gd name="T22" fmla="*/ 35 w 39"/>
                  <a:gd name="T23" fmla="*/ 0 h 25"/>
                  <a:gd name="T24" fmla="*/ 39 w 39"/>
                  <a:gd name="T25" fmla="*/ 6 h 25"/>
                  <a:gd name="T26" fmla="*/ 37 w 39"/>
                  <a:gd name="T27" fmla="*/ 8 h 25"/>
                  <a:gd name="T28" fmla="*/ 34 w 39"/>
                  <a:gd name="T29" fmla="*/ 14 h 25"/>
                  <a:gd name="T30" fmla="*/ 30 w 39"/>
                  <a:gd name="T31" fmla="*/ 16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25">
                    <a:moveTo>
                      <a:pt x="30" y="16"/>
                    </a:moveTo>
                    <a:lnTo>
                      <a:pt x="24" y="14"/>
                    </a:lnTo>
                    <a:lnTo>
                      <a:pt x="18" y="18"/>
                    </a:lnTo>
                    <a:lnTo>
                      <a:pt x="14" y="25"/>
                    </a:lnTo>
                    <a:lnTo>
                      <a:pt x="6" y="23"/>
                    </a:lnTo>
                    <a:lnTo>
                      <a:pt x="6" y="18"/>
                    </a:lnTo>
                    <a:lnTo>
                      <a:pt x="0" y="14"/>
                    </a:lnTo>
                    <a:lnTo>
                      <a:pt x="8" y="8"/>
                    </a:lnTo>
                    <a:lnTo>
                      <a:pt x="16" y="8"/>
                    </a:lnTo>
                    <a:lnTo>
                      <a:pt x="24" y="6"/>
                    </a:lnTo>
                    <a:lnTo>
                      <a:pt x="28" y="0"/>
                    </a:lnTo>
                    <a:lnTo>
                      <a:pt x="35" y="0"/>
                    </a:lnTo>
                    <a:lnTo>
                      <a:pt x="39" y="6"/>
                    </a:lnTo>
                    <a:lnTo>
                      <a:pt x="37" y="8"/>
                    </a:lnTo>
                    <a:lnTo>
                      <a:pt x="34" y="14"/>
                    </a:lnTo>
                    <a:lnTo>
                      <a:pt x="30" y="16"/>
                    </a:lnTo>
                    <a:close/>
                  </a:path>
                </a:pathLst>
              </a:custGeom>
              <a:grpFill/>
              <a:ln w="9525">
                <a:solidFill>
                  <a:schemeClr val="bg2"/>
                </a:solidFill>
                <a:round/>
                <a:headEnd/>
                <a:tailEnd/>
              </a:ln>
            </p:spPr>
            <p:txBody>
              <a:bodyPr/>
              <a:lstStyle/>
              <a:p>
                <a:pPr>
                  <a:defRPr/>
                </a:pPr>
                <a:endParaRPr lang="en-GB" dirty="0"/>
              </a:p>
            </p:txBody>
          </p:sp>
          <p:sp>
            <p:nvSpPr>
              <p:cNvPr id="1631" name="Kant">
                <a:extLst>
                  <a:ext uri="{FF2B5EF4-FFF2-40B4-BE49-F238E27FC236}">
                    <a16:creationId xmlns:a16="http://schemas.microsoft.com/office/drawing/2014/main" id="{5F35F821-196B-44C5-A524-D75F99F3CE2C}"/>
                  </a:ext>
                </a:extLst>
              </p:cNvPr>
              <p:cNvSpPr>
                <a:spLocks/>
              </p:cNvSpPr>
              <p:nvPr/>
            </p:nvSpPr>
            <p:spPr bwMode="auto">
              <a:xfrm>
                <a:off x="4704" y="2332"/>
                <a:ext cx="39" cy="25"/>
              </a:xfrm>
              <a:custGeom>
                <a:avLst/>
                <a:gdLst>
                  <a:gd name="T0" fmla="*/ 30 w 39"/>
                  <a:gd name="T1" fmla="*/ 16 h 25"/>
                  <a:gd name="T2" fmla="*/ 24 w 39"/>
                  <a:gd name="T3" fmla="*/ 14 h 25"/>
                  <a:gd name="T4" fmla="*/ 18 w 39"/>
                  <a:gd name="T5" fmla="*/ 18 h 25"/>
                  <a:gd name="T6" fmla="*/ 14 w 39"/>
                  <a:gd name="T7" fmla="*/ 25 h 25"/>
                  <a:gd name="T8" fmla="*/ 6 w 39"/>
                  <a:gd name="T9" fmla="*/ 23 h 25"/>
                  <a:gd name="T10" fmla="*/ 6 w 39"/>
                  <a:gd name="T11" fmla="*/ 18 h 25"/>
                  <a:gd name="T12" fmla="*/ 0 w 39"/>
                  <a:gd name="T13" fmla="*/ 14 h 25"/>
                  <a:gd name="T14" fmla="*/ 8 w 39"/>
                  <a:gd name="T15" fmla="*/ 8 h 25"/>
                  <a:gd name="T16" fmla="*/ 16 w 39"/>
                  <a:gd name="T17" fmla="*/ 8 h 25"/>
                  <a:gd name="T18" fmla="*/ 24 w 39"/>
                  <a:gd name="T19" fmla="*/ 6 h 25"/>
                  <a:gd name="T20" fmla="*/ 28 w 39"/>
                  <a:gd name="T21" fmla="*/ 0 h 25"/>
                  <a:gd name="T22" fmla="*/ 35 w 39"/>
                  <a:gd name="T23" fmla="*/ 0 h 25"/>
                  <a:gd name="T24" fmla="*/ 39 w 39"/>
                  <a:gd name="T25" fmla="*/ 6 h 25"/>
                  <a:gd name="T26" fmla="*/ 37 w 39"/>
                  <a:gd name="T27" fmla="*/ 8 h 25"/>
                  <a:gd name="T28" fmla="*/ 34 w 39"/>
                  <a:gd name="T29" fmla="*/ 14 h 25"/>
                  <a:gd name="T30" fmla="*/ 30 w 39"/>
                  <a:gd name="T31" fmla="*/ 16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25">
                    <a:moveTo>
                      <a:pt x="30" y="16"/>
                    </a:moveTo>
                    <a:lnTo>
                      <a:pt x="24" y="14"/>
                    </a:lnTo>
                    <a:lnTo>
                      <a:pt x="18" y="18"/>
                    </a:lnTo>
                    <a:lnTo>
                      <a:pt x="14" y="25"/>
                    </a:lnTo>
                    <a:lnTo>
                      <a:pt x="6" y="23"/>
                    </a:lnTo>
                    <a:lnTo>
                      <a:pt x="6" y="18"/>
                    </a:lnTo>
                    <a:lnTo>
                      <a:pt x="0" y="14"/>
                    </a:lnTo>
                    <a:lnTo>
                      <a:pt x="8" y="8"/>
                    </a:lnTo>
                    <a:lnTo>
                      <a:pt x="16" y="8"/>
                    </a:lnTo>
                    <a:lnTo>
                      <a:pt x="24" y="6"/>
                    </a:lnTo>
                    <a:lnTo>
                      <a:pt x="28" y="0"/>
                    </a:lnTo>
                    <a:lnTo>
                      <a:pt x="35" y="0"/>
                    </a:lnTo>
                    <a:lnTo>
                      <a:pt x="39" y="6"/>
                    </a:lnTo>
                    <a:lnTo>
                      <a:pt x="37" y="8"/>
                    </a:lnTo>
                    <a:lnTo>
                      <a:pt x="34" y="14"/>
                    </a:lnTo>
                    <a:lnTo>
                      <a:pt x="30" y="1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624" name="Japan2">
              <a:extLst>
                <a:ext uri="{FF2B5EF4-FFF2-40B4-BE49-F238E27FC236}">
                  <a16:creationId xmlns:a16="http://schemas.microsoft.com/office/drawing/2014/main" id="{46C19AC3-3915-42FD-AE78-7BD96B7963AB}"/>
                </a:ext>
              </a:extLst>
            </p:cNvPr>
            <p:cNvGrpSpPr>
              <a:grpSpLocks/>
            </p:cNvGrpSpPr>
            <p:nvPr/>
          </p:nvGrpSpPr>
          <p:grpSpPr bwMode="auto">
            <a:xfrm>
              <a:off x="7389509" y="3341688"/>
              <a:ext cx="57160" cy="79375"/>
              <a:chOff x="4664" y="2337"/>
              <a:chExt cx="36" cy="50"/>
            </a:xfrm>
            <a:grpFill/>
          </p:grpSpPr>
          <p:sp>
            <p:nvSpPr>
              <p:cNvPr id="1628" name="Land">
                <a:extLst>
                  <a:ext uri="{FF2B5EF4-FFF2-40B4-BE49-F238E27FC236}">
                    <a16:creationId xmlns:a16="http://schemas.microsoft.com/office/drawing/2014/main" id="{3121C37C-892A-4CEA-861B-6E8E55C4C9EF}"/>
                  </a:ext>
                </a:extLst>
              </p:cNvPr>
              <p:cNvSpPr>
                <a:spLocks/>
              </p:cNvSpPr>
              <p:nvPr/>
            </p:nvSpPr>
            <p:spPr bwMode="auto">
              <a:xfrm>
                <a:off x="4664" y="2337"/>
                <a:ext cx="36" cy="50"/>
              </a:xfrm>
              <a:custGeom>
                <a:avLst/>
                <a:gdLst>
                  <a:gd name="T0" fmla="*/ 4 w 36"/>
                  <a:gd name="T1" fmla="*/ 12 h 50"/>
                  <a:gd name="T2" fmla="*/ 10 w 36"/>
                  <a:gd name="T3" fmla="*/ 8 h 50"/>
                  <a:gd name="T4" fmla="*/ 16 w 36"/>
                  <a:gd name="T5" fmla="*/ 0 h 50"/>
                  <a:gd name="T6" fmla="*/ 23 w 36"/>
                  <a:gd name="T7" fmla="*/ 0 h 50"/>
                  <a:gd name="T8" fmla="*/ 27 w 36"/>
                  <a:gd name="T9" fmla="*/ 6 h 50"/>
                  <a:gd name="T10" fmla="*/ 33 w 36"/>
                  <a:gd name="T11" fmla="*/ 10 h 50"/>
                  <a:gd name="T12" fmla="*/ 36 w 36"/>
                  <a:gd name="T13" fmla="*/ 16 h 50"/>
                  <a:gd name="T14" fmla="*/ 35 w 36"/>
                  <a:gd name="T15" fmla="*/ 24 h 50"/>
                  <a:gd name="T16" fmla="*/ 31 w 36"/>
                  <a:gd name="T17" fmla="*/ 26 h 50"/>
                  <a:gd name="T18" fmla="*/ 29 w 36"/>
                  <a:gd name="T19" fmla="*/ 32 h 50"/>
                  <a:gd name="T20" fmla="*/ 29 w 36"/>
                  <a:gd name="T21" fmla="*/ 40 h 50"/>
                  <a:gd name="T22" fmla="*/ 25 w 36"/>
                  <a:gd name="T23" fmla="*/ 50 h 50"/>
                  <a:gd name="T24" fmla="*/ 17 w 36"/>
                  <a:gd name="T25" fmla="*/ 48 h 50"/>
                  <a:gd name="T26" fmla="*/ 17 w 36"/>
                  <a:gd name="T27" fmla="*/ 44 h 50"/>
                  <a:gd name="T28" fmla="*/ 19 w 36"/>
                  <a:gd name="T29" fmla="*/ 36 h 50"/>
                  <a:gd name="T30" fmla="*/ 12 w 36"/>
                  <a:gd name="T31" fmla="*/ 36 h 50"/>
                  <a:gd name="T32" fmla="*/ 14 w 36"/>
                  <a:gd name="T33" fmla="*/ 30 h 50"/>
                  <a:gd name="T34" fmla="*/ 17 w 36"/>
                  <a:gd name="T35" fmla="*/ 24 h 50"/>
                  <a:gd name="T36" fmla="*/ 17 w 36"/>
                  <a:gd name="T37" fmla="*/ 20 h 50"/>
                  <a:gd name="T38" fmla="*/ 16 w 36"/>
                  <a:gd name="T39" fmla="*/ 14 h 50"/>
                  <a:gd name="T40" fmla="*/ 8 w 36"/>
                  <a:gd name="T41" fmla="*/ 16 h 50"/>
                  <a:gd name="T42" fmla="*/ 0 w 36"/>
                  <a:gd name="T43" fmla="*/ 18 h 50"/>
                  <a:gd name="T44" fmla="*/ 4 w 36"/>
                  <a:gd name="T45" fmla="*/ 12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50">
                    <a:moveTo>
                      <a:pt x="4" y="12"/>
                    </a:moveTo>
                    <a:lnTo>
                      <a:pt x="10" y="8"/>
                    </a:lnTo>
                    <a:lnTo>
                      <a:pt x="16" y="0"/>
                    </a:lnTo>
                    <a:lnTo>
                      <a:pt x="23" y="0"/>
                    </a:lnTo>
                    <a:lnTo>
                      <a:pt x="27" y="6"/>
                    </a:lnTo>
                    <a:lnTo>
                      <a:pt x="33" y="10"/>
                    </a:lnTo>
                    <a:lnTo>
                      <a:pt x="36" y="16"/>
                    </a:lnTo>
                    <a:lnTo>
                      <a:pt x="35" y="24"/>
                    </a:lnTo>
                    <a:lnTo>
                      <a:pt x="31" y="26"/>
                    </a:lnTo>
                    <a:lnTo>
                      <a:pt x="29" y="32"/>
                    </a:lnTo>
                    <a:lnTo>
                      <a:pt x="29" y="40"/>
                    </a:lnTo>
                    <a:lnTo>
                      <a:pt x="25" y="50"/>
                    </a:lnTo>
                    <a:lnTo>
                      <a:pt x="17" y="48"/>
                    </a:lnTo>
                    <a:lnTo>
                      <a:pt x="17" y="44"/>
                    </a:lnTo>
                    <a:lnTo>
                      <a:pt x="19" y="36"/>
                    </a:lnTo>
                    <a:lnTo>
                      <a:pt x="12" y="36"/>
                    </a:lnTo>
                    <a:lnTo>
                      <a:pt x="14" y="30"/>
                    </a:lnTo>
                    <a:lnTo>
                      <a:pt x="17" y="24"/>
                    </a:lnTo>
                    <a:lnTo>
                      <a:pt x="17" y="20"/>
                    </a:lnTo>
                    <a:lnTo>
                      <a:pt x="16" y="14"/>
                    </a:lnTo>
                    <a:lnTo>
                      <a:pt x="8" y="16"/>
                    </a:lnTo>
                    <a:lnTo>
                      <a:pt x="0" y="18"/>
                    </a:lnTo>
                    <a:lnTo>
                      <a:pt x="4" y="12"/>
                    </a:lnTo>
                    <a:close/>
                  </a:path>
                </a:pathLst>
              </a:custGeom>
              <a:grpFill/>
              <a:ln w="9525">
                <a:solidFill>
                  <a:schemeClr val="bg2"/>
                </a:solidFill>
                <a:round/>
                <a:headEnd/>
                <a:tailEnd/>
              </a:ln>
            </p:spPr>
            <p:txBody>
              <a:bodyPr/>
              <a:lstStyle/>
              <a:p>
                <a:pPr>
                  <a:defRPr/>
                </a:pPr>
                <a:endParaRPr lang="en-GB" dirty="0"/>
              </a:p>
            </p:txBody>
          </p:sp>
          <p:sp>
            <p:nvSpPr>
              <p:cNvPr id="1629" name="Kant">
                <a:extLst>
                  <a:ext uri="{FF2B5EF4-FFF2-40B4-BE49-F238E27FC236}">
                    <a16:creationId xmlns:a16="http://schemas.microsoft.com/office/drawing/2014/main" id="{5EAEADA4-7150-474F-977D-1388754241E8}"/>
                  </a:ext>
                </a:extLst>
              </p:cNvPr>
              <p:cNvSpPr>
                <a:spLocks/>
              </p:cNvSpPr>
              <p:nvPr/>
            </p:nvSpPr>
            <p:spPr bwMode="auto">
              <a:xfrm>
                <a:off x="4664" y="2337"/>
                <a:ext cx="36" cy="50"/>
              </a:xfrm>
              <a:custGeom>
                <a:avLst/>
                <a:gdLst>
                  <a:gd name="T0" fmla="*/ 4 w 36"/>
                  <a:gd name="T1" fmla="*/ 12 h 50"/>
                  <a:gd name="T2" fmla="*/ 10 w 36"/>
                  <a:gd name="T3" fmla="*/ 8 h 50"/>
                  <a:gd name="T4" fmla="*/ 16 w 36"/>
                  <a:gd name="T5" fmla="*/ 0 h 50"/>
                  <a:gd name="T6" fmla="*/ 23 w 36"/>
                  <a:gd name="T7" fmla="*/ 0 h 50"/>
                  <a:gd name="T8" fmla="*/ 27 w 36"/>
                  <a:gd name="T9" fmla="*/ 6 h 50"/>
                  <a:gd name="T10" fmla="*/ 33 w 36"/>
                  <a:gd name="T11" fmla="*/ 10 h 50"/>
                  <a:gd name="T12" fmla="*/ 36 w 36"/>
                  <a:gd name="T13" fmla="*/ 16 h 50"/>
                  <a:gd name="T14" fmla="*/ 35 w 36"/>
                  <a:gd name="T15" fmla="*/ 24 h 50"/>
                  <a:gd name="T16" fmla="*/ 31 w 36"/>
                  <a:gd name="T17" fmla="*/ 26 h 50"/>
                  <a:gd name="T18" fmla="*/ 29 w 36"/>
                  <a:gd name="T19" fmla="*/ 32 h 50"/>
                  <a:gd name="T20" fmla="*/ 29 w 36"/>
                  <a:gd name="T21" fmla="*/ 40 h 50"/>
                  <a:gd name="T22" fmla="*/ 25 w 36"/>
                  <a:gd name="T23" fmla="*/ 50 h 50"/>
                  <a:gd name="T24" fmla="*/ 17 w 36"/>
                  <a:gd name="T25" fmla="*/ 48 h 50"/>
                  <a:gd name="T26" fmla="*/ 17 w 36"/>
                  <a:gd name="T27" fmla="*/ 44 h 50"/>
                  <a:gd name="T28" fmla="*/ 19 w 36"/>
                  <a:gd name="T29" fmla="*/ 36 h 50"/>
                  <a:gd name="T30" fmla="*/ 12 w 36"/>
                  <a:gd name="T31" fmla="*/ 36 h 50"/>
                  <a:gd name="T32" fmla="*/ 14 w 36"/>
                  <a:gd name="T33" fmla="*/ 30 h 50"/>
                  <a:gd name="T34" fmla="*/ 17 w 36"/>
                  <a:gd name="T35" fmla="*/ 24 h 50"/>
                  <a:gd name="T36" fmla="*/ 17 w 36"/>
                  <a:gd name="T37" fmla="*/ 20 h 50"/>
                  <a:gd name="T38" fmla="*/ 16 w 36"/>
                  <a:gd name="T39" fmla="*/ 14 h 50"/>
                  <a:gd name="T40" fmla="*/ 8 w 36"/>
                  <a:gd name="T41" fmla="*/ 16 h 50"/>
                  <a:gd name="T42" fmla="*/ 0 w 36"/>
                  <a:gd name="T43" fmla="*/ 18 h 50"/>
                  <a:gd name="T44" fmla="*/ 4 w 36"/>
                  <a:gd name="T45" fmla="*/ 12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50">
                    <a:moveTo>
                      <a:pt x="4" y="12"/>
                    </a:moveTo>
                    <a:lnTo>
                      <a:pt x="10" y="8"/>
                    </a:lnTo>
                    <a:lnTo>
                      <a:pt x="16" y="0"/>
                    </a:lnTo>
                    <a:lnTo>
                      <a:pt x="23" y="0"/>
                    </a:lnTo>
                    <a:lnTo>
                      <a:pt x="27" y="6"/>
                    </a:lnTo>
                    <a:lnTo>
                      <a:pt x="33" y="10"/>
                    </a:lnTo>
                    <a:lnTo>
                      <a:pt x="36" y="16"/>
                    </a:lnTo>
                    <a:lnTo>
                      <a:pt x="35" y="24"/>
                    </a:lnTo>
                    <a:lnTo>
                      <a:pt x="31" y="26"/>
                    </a:lnTo>
                    <a:lnTo>
                      <a:pt x="29" y="32"/>
                    </a:lnTo>
                    <a:lnTo>
                      <a:pt x="29" y="40"/>
                    </a:lnTo>
                    <a:lnTo>
                      <a:pt x="25" y="50"/>
                    </a:lnTo>
                    <a:lnTo>
                      <a:pt x="17" y="48"/>
                    </a:lnTo>
                    <a:lnTo>
                      <a:pt x="17" y="44"/>
                    </a:lnTo>
                    <a:lnTo>
                      <a:pt x="19" y="36"/>
                    </a:lnTo>
                    <a:lnTo>
                      <a:pt x="12" y="36"/>
                    </a:lnTo>
                    <a:lnTo>
                      <a:pt x="14" y="30"/>
                    </a:lnTo>
                    <a:lnTo>
                      <a:pt x="17" y="24"/>
                    </a:lnTo>
                    <a:lnTo>
                      <a:pt x="17" y="20"/>
                    </a:lnTo>
                    <a:lnTo>
                      <a:pt x="16" y="14"/>
                    </a:lnTo>
                    <a:lnTo>
                      <a:pt x="8" y="16"/>
                    </a:lnTo>
                    <a:lnTo>
                      <a:pt x="0" y="18"/>
                    </a:lnTo>
                    <a:lnTo>
                      <a:pt x="4" y="12"/>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625" name="Japan">
              <a:extLst>
                <a:ext uri="{FF2B5EF4-FFF2-40B4-BE49-F238E27FC236}">
                  <a16:creationId xmlns:a16="http://schemas.microsoft.com/office/drawing/2014/main" id="{912D34A3-BD3F-4C4F-B608-6DC9B7FC7FD2}"/>
                </a:ext>
              </a:extLst>
            </p:cNvPr>
            <p:cNvGrpSpPr>
              <a:grpSpLocks/>
            </p:cNvGrpSpPr>
            <p:nvPr/>
          </p:nvGrpSpPr>
          <p:grpSpPr bwMode="auto">
            <a:xfrm>
              <a:off x="7426027" y="3125788"/>
              <a:ext cx="269922" cy="230187"/>
              <a:chOff x="4687" y="2201"/>
              <a:chExt cx="170" cy="145"/>
            </a:xfrm>
            <a:grpFill/>
          </p:grpSpPr>
          <p:sp>
            <p:nvSpPr>
              <p:cNvPr id="1626" name="Land">
                <a:extLst>
                  <a:ext uri="{FF2B5EF4-FFF2-40B4-BE49-F238E27FC236}">
                    <a16:creationId xmlns:a16="http://schemas.microsoft.com/office/drawing/2014/main" id="{24FFF8FB-ADAF-42FB-A924-ECB5FFB55DFB}"/>
                  </a:ext>
                </a:extLst>
              </p:cNvPr>
              <p:cNvSpPr>
                <a:spLocks/>
              </p:cNvSpPr>
              <p:nvPr/>
            </p:nvSpPr>
            <p:spPr bwMode="auto">
              <a:xfrm>
                <a:off x="4687" y="2201"/>
                <a:ext cx="170" cy="145"/>
              </a:xfrm>
              <a:custGeom>
                <a:avLst/>
                <a:gdLst>
                  <a:gd name="T0" fmla="*/ 11 w 170"/>
                  <a:gd name="T1" fmla="*/ 125 h 145"/>
                  <a:gd name="T2" fmla="*/ 31 w 170"/>
                  <a:gd name="T3" fmla="*/ 110 h 145"/>
                  <a:gd name="T4" fmla="*/ 58 w 170"/>
                  <a:gd name="T5" fmla="*/ 108 h 145"/>
                  <a:gd name="T6" fmla="*/ 78 w 170"/>
                  <a:gd name="T7" fmla="*/ 98 h 145"/>
                  <a:gd name="T8" fmla="*/ 90 w 170"/>
                  <a:gd name="T9" fmla="*/ 80 h 145"/>
                  <a:gd name="T10" fmla="*/ 98 w 170"/>
                  <a:gd name="T11" fmla="*/ 78 h 145"/>
                  <a:gd name="T12" fmla="*/ 107 w 170"/>
                  <a:gd name="T13" fmla="*/ 80 h 145"/>
                  <a:gd name="T14" fmla="*/ 136 w 170"/>
                  <a:gd name="T15" fmla="*/ 51 h 145"/>
                  <a:gd name="T16" fmla="*/ 140 w 170"/>
                  <a:gd name="T17" fmla="*/ 30 h 145"/>
                  <a:gd name="T18" fmla="*/ 142 w 170"/>
                  <a:gd name="T19" fmla="*/ 10 h 145"/>
                  <a:gd name="T20" fmla="*/ 156 w 170"/>
                  <a:gd name="T21" fmla="*/ 12 h 145"/>
                  <a:gd name="T22" fmla="*/ 154 w 170"/>
                  <a:gd name="T23" fmla="*/ 2 h 145"/>
                  <a:gd name="T24" fmla="*/ 162 w 170"/>
                  <a:gd name="T25" fmla="*/ 10 h 145"/>
                  <a:gd name="T26" fmla="*/ 168 w 170"/>
                  <a:gd name="T27" fmla="*/ 28 h 145"/>
                  <a:gd name="T28" fmla="*/ 164 w 170"/>
                  <a:gd name="T29" fmla="*/ 47 h 145"/>
                  <a:gd name="T30" fmla="*/ 154 w 170"/>
                  <a:gd name="T31" fmla="*/ 65 h 145"/>
                  <a:gd name="T32" fmla="*/ 150 w 170"/>
                  <a:gd name="T33" fmla="*/ 84 h 145"/>
                  <a:gd name="T34" fmla="*/ 148 w 170"/>
                  <a:gd name="T35" fmla="*/ 96 h 145"/>
                  <a:gd name="T36" fmla="*/ 148 w 170"/>
                  <a:gd name="T37" fmla="*/ 106 h 145"/>
                  <a:gd name="T38" fmla="*/ 144 w 170"/>
                  <a:gd name="T39" fmla="*/ 116 h 145"/>
                  <a:gd name="T40" fmla="*/ 135 w 170"/>
                  <a:gd name="T41" fmla="*/ 114 h 145"/>
                  <a:gd name="T42" fmla="*/ 123 w 170"/>
                  <a:gd name="T43" fmla="*/ 114 h 145"/>
                  <a:gd name="T44" fmla="*/ 123 w 170"/>
                  <a:gd name="T45" fmla="*/ 125 h 145"/>
                  <a:gd name="T46" fmla="*/ 113 w 170"/>
                  <a:gd name="T47" fmla="*/ 123 h 145"/>
                  <a:gd name="T48" fmla="*/ 99 w 170"/>
                  <a:gd name="T49" fmla="*/ 123 h 145"/>
                  <a:gd name="T50" fmla="*/ 88 w 170"/>
                  <a:gd name="T51" fmla="*/ 119 h 145"/>
                  <a:gd name="T52" fmla="*/ 90 w 170"/>
                  <a:gd name="T53" fmla="*/ 129 h 145"/>
                  <a:gd name="T54" fmla="*/ 78 w 170"/>
                  <a:gd name="T55" fmla="*/ 141 h 145"/>
                  <a:gd name="T56" fmla="*/ 66 w 170"/>
                  <a:gd name="T57" fmla="*/ 137 h 145"/>
                  <a:gd name="T58" fmla="*/ 68 w 170"/>
                  <a:gd name="T59" fmla="*/ 127 h 145"/>
                  <a:gd name="T60" fmla="*/ 54 w 170"/>
                  <a:gd name="T61" fmla="*/ 121 h 145"/>
                  <a:gd name="T62" fmla="*/ 37 w 170"/>
                  <a:gd name="T63" fmla="*/ 127 h 145"/>
                  <a:gd name="T64" fmla="*/ 17 w 170"/>
                  <a:gd name="T65" fmla="*/ 131 h 145"/>
                  <a:gd name="T66" fmla="*/ 2 w 170"/>
                  <a:gd name="T67" fmla="*/ 135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0" h="145">
                    <a:moveTo>
                      <a:pt x="0" y="131"/>
                    </a:moveTo>
                    <a:lnTo>
                      <a:pt x="11" y="125"/>
                    </a:lnTo>
                    <a:lnTo>
                      <a:pt x="25" y="116"/>
                    </a:lnTo>
                    <a:lnTo>
                      <a:pt x="31" y="110"/>
                    </a:lnTo>
                    <a:lnTo>
                      <a:pt x="43" y="108"/>
                    </a:lnTo>
                    <a:lnTo>
                      <a:pt x="58" y="108"/>
                    </a:lnTo>
                    <a:lnTo>
                      <a:pt x="74" y="108"/>
                    </a:lnTo>
                    <a:lnTo>
                      <a:pt x="78" y="98"/>
                    </a:lnTo>
                    <a:lnTo>
                      <a:pt x="86" y="88"/>
                    </a:lnTo>
                    <a:lnTo>
                      <a:pt x="90" y="80"/>
                    </a:lnTo>
                    <a:lnTo>
                      <a:pt x="96" y="73"/>
                    </a:lnTo>
                    <a:lnTo>
                      <a:pt x="98" y="78"/>
                    </a:lnTo>
                    <a:lnTo>
                      <a:pt x="98" y="84"/>
                    </a:lnTo>
                    <a:lnTo>
                      <a:pt x="107" y="80"/>
                    </a:lnTo>
                    <a:lnTo>
                      <a:pt x="123" y="71"/>
                    </a:lnTo>
                    <a:lnTo>
                      <a:pt x="136" y="51"/>
                    </a:lnTo>
                    <a:lnTo>
                      <a:pt x="142" y="36"/>
                    </a:lnTo>
                    <a:lnTo>
                      <a:pt x="140" y="30"/>
                    </a:lnTo>
                    <a:lnTo>
                      <a:pt x="138" y="18"/>
                    </a:lnTo>
                    <a:lnTo>
                      <a:pt x="142" y="10"/>
                    </a:lnTo>
                    <a:lnTo>
                      <a:pt x="146" y="8"/>
                    </a:lnTo>
                    <a:lnTo>
                      <a:pt x="156" y="12"/>
                    </a:lnTo>
                    <a:lnTo>
                      <a:pt x="158" y="6"/>
                    </a:lnTo>
                    <a:lnTo>
                      <a:pt x="154" y="2"/>
                    </a:lnTo>
                    <a:lnTo>
                      <a:pt x="160" y="0"/>
                    </a:lnTo>
                    <a:lnTo>
                      <a:pt x="162" y="10"/>
                    </a:lnTo>
                    <a:lnTo>
                      <a:pt x="162" y="18"/>
                    </a:lnTo>
                    <a:lnTo>
                      <a:pt x="168" y="28"/>
                    </a:lnTo>
                    <a:lnTo>
                      <a:pt x="170" y="36"/>
                    </a:lnTo>
                    <a:lnTo>
                      <a:pt x="164" y="47"/>
                    </a:lnTo>
                    <a:lnTo>
                      <a:pt x="156" y="57"/>
                    </a:lnTo>
                    <a:lnTo>
                      <a:pt x="154" y="65"/>
                    </a:lnTo>
                    <a:lnTo>
                      <a:pt x="154" y="78"/>
                    </a:lnTo>
                    <a:lnTo>
                      <a:pt x="150" y="84"/>
                    </a:lnTo>
                    <a:lnTo>
                      <a:pt x="148" y="94"/>
                    </a:lnTo>
                    <a:lnTo>
                      <a:pt x="148" y="96"/>
                    </a:lnTo>
                    <a:lnTo>
                      <a:pt x="148" y="100"/>
                    </a:lnTo>
                    <a:lnTo>
                      <a:pt x="148" y="106"/>
                    </a:lnTo>
                    <a:lnTo>
                      <a:pt x="148" y="108"/>
                    </a:lnTo>
                    <a:lnTo>
                      <a:pt x="144" y="116"/>
                    </a:lnTo>
                    <a:lnTo>
                      <a:pt x="138" y="119"/>
                    </a:lnTo>
                    <a:lnTo>
                      <a:pt x="135" y="114"/>
                    </a:lnTo>
                    <a:lnTo>
                      <a:pt x="129" y="112"/>
                    </a:lnTo>
                    <a:lnTo>
                      <a:pt x="123" y="114"/>
                    </a:lnTo>
                    <a:lnTo>
                      <a:pt x="125" y="121"/>
                    </a:lnTo>
                    <a:lnTo>
                      <a:pt x="123" y="125"/>
                    </a:lnTo>
                    <a:lnTo>
                      <a:pt x="115" y="119"/>
                    </a:lnTo>
                    <a:lnTo>
                      <a:pt x="113" y="123"/>
                    </a:lnTo>
                    <a:lnTo>
                      <a:pt x="107" y="123"/>
                    </a:lnTo>
                    <a:lnTo>
                      <a:pt x="99" y="123"/>
                    </a:lnTo>
                    <a:lnTo>
                      <a:pt x="90" y="123"/>
                    </a:lnTo>
                    <a:lnTo>
                      <a:pt x="88" y="119"/>
                    </a:lnTo>
                    <a:lnTo>
                      <a:pt x="86" y="123"/>
                    </a:lnTo>
                    <a:lnTo>
                      <a:pt x="90" y="129"/>
                    </a:lnTo>
                    <a:lnTo>
                      <a:pt x="82" y="133"/>
                    </a:lnTo>
                    <a:lnTo>
                      <a:pt x="78" y="141"/>
                    </a:lnTo>
                    <a:lnTo>
                      <a:pt x="72" y="145"/>
                    </a:lnTo>
                    <a:lnTo>
                      <a:pt x="66" y="137"/>
                    </a:lnTo>
                    <a:lnTo>
                      <a:pt x="60" y="133"/>
                    </a:lnTo>
                    <a:lnTo>
                      <a:pt x="68" y="127"/>
                    </a:lnTo>
                    <a:lnTo>
                      <a:pt x="70" y="121"/>
                    </a:lnTo>
                    <a:lnTo>
                      <a:pt x="54" y="121"/>
                    </a:lnTo>
                    <a:lnTo>
                      <a:pt x="49" y="125"/>
                    </a:lnTo>
                    <a:lnTo>
                      <a:pt x="37" y="127"/>
                    </a:lnTo>
                    <a:lnTo>
                      <a:pt x="27" y="131"/>
                    </a:lnTo>
                    <a:lnTo>
                      <a:pt x="17" y="131"/>
                    </a:lnTo>
                    <a:lnTo>
                      <a:pt x="10" y="137"/>
                    </a:lnTo>
                    <a:lnTo>
                      <a:pt x="2" y="135"/>
                    </a:lnTo>
                    <a:lnTo>
                      <a:pt x="0" y="131"/>
                    </a:lnTo>
                    <a:close/>
                  </a:path>
                </a:pathLst>
              </a:custGeom>
              <a:grpFill/>
              <a:ln w="9525">
                <a:solidFill>
                  <a:schemeClr val="bg2"/>
                </a:solidFill>
                <a:round/>
                <a:headEnd/>
                <a:tailEnd/>
              </a:ln>
            </p:spPr>
            <p:txBody>
              <a:bodyPr/>
              <a:lstStyle/>
              <a:p>
                <a:pPr>
                  <a:defRPr/>
                </a:pPr>
                <a:endParaRPr lang="en-GB" dirty="0"/>
              </a:p>
            </p:txBody>
          </p:sp>
          <p:sp>
            <p:nvSpPr>
              <p:cNvPr id="1627" name="Kant">
                <a:extLst>
                  <a:ext uri="{FF2B5EF4-FFF2-40B4-BE49-F238E27FC236}">
                    <a16:creationId xmlns:a16="http://schemas.microsoft.com/office/drawing/2014/main" id="{6499FE49-F2C7-4F91-BAE0-7E2EE17FE678}"/>
                  </a:ext>
                </a:extLst>
              </p:cNvPr>
              <p:cNvSpPr>
                <a:spLocks/>
              </p:cNvSpPr>
              <p:nvPr/>
            </p:nvSpPr>
            <p:spPr bwMode="auto">
              <a:xfrm>
                <a:off x="4687" y="2201"/>
                <a:ext cx="170" cy="145"/>
              </a:xfrm>
              <a:custGeom>
                <a:avLst/>
                <a:gdLst>
                  <a:gd name="T0" fmla="*/ 11 w 170"/>
                  <a:gd name="T1" fmla="*/ 125 h 145"/>
                  <a:gd name="T2" fmla="*/ 31 w 170"/>
                  <a:gd name="T3" fmla="*/ 110 h 145"/>
                  <a:gd name="T4" fmla="*/ 58 w 170"/>
                  <a:gd name="T5" fmla="*/ 108 h 145"/>
                  <a:gd name="T6" fmla="*/ 78 w 170"/>
                  <a:gd name="T7" fmla="*/ 98 h 145"/>
                  <a:gd name="T8" fmla="*/ 90 w 170"/>
                  <a:gd name="T9" fmla="*/ 80 h 145"/>
                  <a:gd name="T10" fmla="*/ 98 w 170"/>
                  <a:gd name="T11" fmla="*/ 78 h 145"/>
                  <a:gd name="T12" fmla="*/ 107 w 170"/>
                  <a:gd name="T13" fmla="*/ 80 h 145"/>
                  <a:gd name="T14" fmla="*/ 136 w 170"/>
                  <a:gd name="T15" fmla="*/ 51 h 145"/>
                  <a:gd name="T16" fmla="*/ 140 w 170"/>
                  <a:gd name="T17" fmla="*/ 30 h 145"/>
                  <a:gd name="T18" fmla="*/ 142 w 170"/>
                  <a:gd name="T19" fmla="*/ 10 h 145"/>
                  <a:gd name="T20" fmla="*/ 156 w 170"/>
                  <a:gd name="T21" fmla="*/ 12 h 145"/>
                  <a:gd name="T22" fmla="*/ 154 w 170"/>
                  <a:gd name="T23" fmla="*/ 2 h 145"/>
                  <a:gd name="T24" fmla="*/ 162 w 170"/>
                  <a:gd name="T25" fmla="*/ 10 h 145"/>
                  <a:gd name="T26" fmla="*/ 168 w 170"/>
                  <a:gd name="T27" fmla="*/ 28 h 145"/>
                  <a:gd name="T28" fmla="*/ 164 w 170"/>
                  <a:gd name="T29" fmla="*/ 47 h 145"/>
                  <a:gd name="T30" fmla="*/ 154 w 170"/>
                  <a:gd name="T31" fmla="*/ 65 h 145"/>
                  <a:gd name="T32" fmla="*/ 150 w 170"/>
                  <a:gd name="T33" fmla="*/ 84 h 145"/>
                  <a:gd name="T34" fmla="*/ 148 w 170"/>
                  <a:gd name="T35" fmla="*/ 96 h 145"/>
                  <a:gd name="T36" fmla="*/ 148 w 170"/>
                  <a:gd name="T37" fmla="*/ 106 h 145"/>
                  <a:gd name="T38" fmla="*/ 144 w 170"/>
                  <a:gd name="T39" fmla="*/ 116 h 145"/>
                  <a:gd name="T40" fmla="*/ 135 w 170"/>
                  <a:gd name="T41" fmla="*/ 114 h 145"/>
                  <a:gd name="T42" fmla="*/ 123 w 170"/>
                  <a:gd name="T43" fmla="*/ 114 h 145"/>
                  <a:gd name="T44" fmla="*/ 123 w 170"/>
                  <a:gd name="T45" fmla="*/ 125 h 145"/>
                  <a:gd name="T46" fmla="*/ 113 w 170"/>
                  <a:gd name="T47" fmla="*/ 123 h 145"/>
                  <a:gd name="T48" fmla="*/ 99 w 170"/>
                  <a:gd name="T49" fmla="*/ 123 h 145"/>
                  <a:gd name="T50" fmla="*/ 88 w 170"/>
                  <a:gd name="T51" fmla="*/ 119 h 145"/>
                  <a:gd name="T52" fmla="*/ 90 w 170"/>
                  <a:gd name="T53" fmla="*/ 129 h 145"/>
                  <a:gd name="T54" fmla="*/ 78 w 170"/>
                  <a:gd name="T55" fmla="*/ 141 h 145"/>
                  <a:gd name="T56" fmla="*/ 66 w 170"/>
                  <a:gd name="T57" fmla="*/ 137 h 145"/>
                  <a:gd name="T58" fmla="*/ 68 w 170"/>
                  <a:gd name="T59" fmla="*/ 127 h 145"/>
                  <a:gd name="T60" fmla="*/ 54 w 170"/>
                  <a:gd name="T61" fmla="*/ 121 h 145"/>
                  <a:gd name="T62" fmla="*/ 37 w 170"/>
                  <a:gd name="T63" fmla="*/ 127 h 145"/>
                  <a:gd name="T64" fmla="*/ 17 w 170"/>
                  <a:gd name="T65" fmla="*/ 131 h 145"/>
                  <a:gd name="T66" fmla="*/ 2 w 170"/>
                  <a:gd name="T67" fmla="*/ 135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0" h="145">
                    <a:moveTo>
                      <a:pt x="0" y="131"/>
                    </a:moveTo>
                    <a:lnTo>
                      <a:pt x="11" y="125"/>
                    </a:lnTo>
                    <a:lnTo>
                      <a:pt x="25" y="116"/>
                    </a:lnTo>
                    <a:lnTo>
                      <a:pt x="31" y="110"/>
                    </a:lnTo>
                    <a:lnTo>
                      <a:pt x="43" y="108"/>
                    </a:lnTo>
                    <a:lnTo>
                      <a:pt x="58" y="108"/>
                    </a:lnTo>
                    <a:lnTo>
                      <a:pt x="74" y="108"/>
                    </a:lnTo>
                    <a:lnTo>
                      <a:pt x="78" y="98"/>
                    </a:lnTo>
                    <a:lnTo>
                      <a:pt x="86" y="88"/>
                    </a:lnTo>
                    <a:lnTo>
                      <a:pt x="90" y="80"/>
                    </a:lnTo>
                    <a:lnTo>
                      <a:pt x="96" y="73"/>
                    </a:lnTo>
                    <a:lnTo>
                      <a:pt x="98" y="78"/>
                    </a:lnTo>
                    <a:lnTo>
                      <a:pt x="98" y="84"/>
                    </a:lnTo>
                    <a:lnTo>
                      <a:pt x="107" y="80"/>
                    </a:lnTo>
                    <a:lnTo>
                      <a:pt x="123" y="71"/>
                    </a:lnTo>
                    <a:lnTo>
                      <a:pt x="136" y="51"/>
                    </a:lnTo>
                    <a:lnTo>
                      <a:pt x="142" y="36"/>
                    </a:lnTo>
                    <a:lnTo>
                      <a:pt x="140" y="30"/>
                    </a:lnTo>
                    <a:lnTo>
                      <a:pt x="138" y="18"/>
                    </a:lnTo>
                    <a:lnTo>
                      <a:pt x="142" y="10"/>
                    </a:lnTo>
                    <a:lnTo>
                      <a:pt x="146" y="8"/>
                    </a:lnTo>
                    <a:lnTo>
                      <a:pt x="156" y="12"/>
                    </a:lnTo>
                    <a:lnTo>
                      <a:pt x="158" y="6"/>
                    </a:lnTo>
                    <a:lnTo>
                      <a:pt x="154" y="2"/>
                    </a:lnTo>
                    <a:lnTo>
                      <a:pt x="160" y="0"/>
                    </a:lnTo>
                    <a:lnTo>
                      <a:pt x="162" y="10"/>
                    </a:lnTo>
                    <a:lnTo>
                      <a:pt x="162" y="18"/>
                    </a:lnTo>
                    <a:lnTo>
                      <a:pt x="168" y="28"/>
                    </a:lnTo>
                    <a:lnTo>
                      <a:pt x="170" y="36"/>
                    </a:lnTo>
                    <a:lnTo>
                      <a:pt x="164" y="47"/>
                    </a:lnTo>
                    <a:lnTo>
                      <a:pt x="156" y="57"/>
                    </a:lnTo>
                    <a:lnTo>
                      <a:pt x="154" y="65"/>
                    </a:lnTo>
                    <a:lnTo>
                      <a:pt x="154" y="78"/>
                    </a:lnTo>
                    <a:lnTo>
                      <a:pt x="150" y="84"/>
                    </a:lnTo>
                    <a:lnTo>
                      <a:pt x="148" y="94"/>
                    </a:lnTo>
                    <a:lnTo>
                      <a:pt x="148" y="96"/>
                    </a:lnTo>
                    <a:lnTo>
                      <a:pt x="148" y="100"/>
                    </a:lnTo>
                    <a:lnTo>
                      <a:pt x="148" y="106"/>
                    </a:lnTo>
                    <a:lnTo>
                      <a:pt x="148" y="108"/>
                    </a:lnTo>
                    <a:lnTo>
                      <a:pt x="144" y="116"/>
                    </a:lnTo>
                    <a:lnTo>
                      <a:pt x="138" y="119"/>
                    </a:lnTo>
                    <a:lnTo>
                      <a:pt x="135" y="114"/>
                    </a:lnTo>
                    <a:lnTo>
                      <a:pt x="129" y="112"/>
                    </a:lnTo>
                    <a:lnTo>
                      <a:pt x="123" y="114"/>
                    </a:lnTo>
                    <a:lnTo>
                      <a:pt x="125" y="121"/>
                    </a:lnTo>
                    <a:lnTo>
                      <a:pt x="123" y="125"/>
                    </a:lnTo>
                    <a:lnTo>
                      <a:pt x="115" y="119"/>
                    </a:lnTo>
                    <a:lnTo>
                      <a:pt x="113" y="123"/>
                    </a:lnTo>
                    <a:lnTo>
                      <a:pt x="107" y="123"/>
                    </a:lnTo>
                    <a:lnTo>
                      <a:pt x="99" y="123"/>
                    </a:lnTo>
                    <a:lnTo>
                      <a:pt x="90" y="123"/>
                    </a:lnTo>
                    <a:lnTo>
                      <a:pt x="88" y="119"/>
                    </a:lnTo>
                    <a:lnTo>
                      <a:pt x="86" y="123"/>
                    </a:lnTo>
                    <a:lnTo>
                      <a:pt x="90" y="129"/>
                    </a:lnTo>
                    <a:lnTo>
                      <a:pt x="82" y="133"/>
                    </a:lnTo>
                    <a:lnTo>
                      <a:pt x="78" y="141"/>
                    </a:lnTo>
                    <a:lnTo>
                      <a:pt x="72" y="145"/>
                    </a:lnTo>
                    <a:lnTo>
                      <a:pt x="66" y="137"/>
                    </a:lnTo>
                    <a:lnTo>
                      <a:pt x="60" y="133"/>
                    </a:lnTo>
                    <a:lnTo>
                      <a:pt x="68" y="127"/>
                    </a:lnTo>
                    <a:lnTo>
                      <a:pt x="70" y="121"/>
                    </a:lnTo>
                    <a:lnTo>
                      <a:pt x="54" y="121"/>
                    </a:lnTo>
                    <a:lnTo>
                      <a:pt x="49" y="125"/>
                    </a:lnTo>
                    <a:lnTo>
                      <a:pt x="37" y="127"/>
                    </a:lnTo>
                    <a:lnTo>
                      <a:pt x="27" y="131"/>
                    </a:lnTo>
                    <a:lnTo>
                      <a:pt x="17" y="131"/>
                    </a:lnTo>
                    <a:lnTo>
                      <a:pt x="10" y="137"/>
                    </a:lnTo>
                    <a:lnTo>
                      <a:pt x="2" y="135"/>
                    </a:lnTo>
                    <a:lnTo>
                      <a:pt x="0" y="131"/>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634" name="Sydkorea">
            <a:extLst>
              <a:ext uri="{FF2B5EF4-FFF2-40B4-BE49-F238E27FC236}">
                <a16:creationId xmlns:a16="http://schemas.microsoft.com/office/drawing/2014/main" id="{DC96AC3C-3124-483A-9AFA-98D49650F408}"/>
              </a:ext>
            </a:extLst>
          </p:cNvPr>
          <p:cNvGrpSpPr>
            <a:grpSpLocks/>
          </p:cNvGrpSpPr>
          <p:nvPr/>
        </p:nvGrpSpPr>
        <p:grpSpPr bwMode="auto">
          <a:xfrm>
            <a:off x="9560871" y="3504536"/>
            <a:ext cx="66275" cy="103675"/>
            <a:chOff x="4616" y="2258"/>
            <a:chExt cx="48" cy="70"/>
          </a:xfrm>
          <a:solidFill>
            <a:schemeClr val="accent2"/>
          </a:solidFill>
        </p:grpSpPr>
        <p:sp>
          <p:nvSpPr>
            <p:cNvPr id="1635" name="Land">
              <a:extLst>
                <a:ext uri="{FF2B5EF4-FFF2-40B4-BE49-F238E27FC236}">
                  <a16:creationId xmlns:a16="http://schemas.microsoft.com/office/drawing/2014/main" id="{6EE96A8D-75F6-4FA0-8E46-52758801F905}"/>
                </a:ext>
              </a:extLst>
            </p:cNvPr>
            <p:cNvSpPr>
              <a:spLocks/>
            </p:cNvSpPr>
            <p:nvPr/>
          </p:nvSpPr>
          <p:spPr bwMode="auto">
            <a:xfrm>
              <a:off x="4616" y="2258"/>
              <a:ext cx="48" cy="70"/>
            </a:xfrm>
            <a:custGeom>
              <a:avLst/>
              <a:gdLst>
                <a:gd name="T0" fmla="*/ 1 w 48"/>
                <a:gd name="T1" fmla="*/ 31 h 70"/>
                <a:gd name="T2" fmla="*/ 1 w 48"/>
                <a:gd name="T3" fmla="*/ 27 h 70"/>
                <a:gd name="T4" fmla="*/ 7 w 48"/>
                <a:gd name="T5" fmla="*/ 29 h 70"/>
                <a:gd name="T6" fmla="*/ 11 w 48"/>
                <a:gd name="T7" fmla="*/ 27 h 70"/>
                <a:gd name="T8" fmla="*/ 9 w 48"/>
                <a:gd name="T9" fmla="*/ 21 h 70"/>
                <a:gd name="T10" fmla="*/ 5 w 48"/>
                <a:gd name="T11" fmla="*/ 19 h 70"/>
                <a:gd name="T12" fmla="*/ 9 w 48"/>
                <a:gd name="T13" fmla="*/ 6 h 70"/>
                <a:gd name="T14" fmla="*/ 19 w 48"/>
                <a:gd name="T15" fmla="*/ 2 h 70"/>
                <a:gd name="T16" fmla="*/ 29 w 48"/>
                <a:gd name="T17" fmla="*/ 0 h 70"/>
                <a:gd name="T18" fmla="*/ 37 w 48"/>
                <a:gd name="T19" fmla="*/ 8 h 70"/>
                <a:gd name="T20" fmla="*/ 43 w 48"/>
                <a:gd name="T21" fmla="*/ 18 h 70"/>
                <a:gd name="T22" fmla="*/ 46 w 48"/>
                <a:gd name="T23" fmla="*/ 29 h 70"/>
                <a:gd name="T24" fmla="*/ 48 w 48"/>
                <a:gd name="T25" fmla="*/ 39 h 70"/>
                <a:gd name="T26" fmla="*/ 46 w 48"/>
                <a:gd name="T27" fmla="*/ 53 h 70"/>
                <a:gd name="T28" fmla="*/ 48 w 48"/>
                <a:gd name="T29" fmla="*/ 53 h 70"/>
                <a:gd name="T30" fmla="*/ 48 w 48"/>
                <a:gd name="T31" fmla="*/ 55 h 70"/>
                <a:gd name="T32" fmla="*/ 44 w 48"/>
                <a:gd name="T33" fmla="*/ 57 h 70"/>
                <a:gd name="T34" fmla="*/ 37 w 48"/>
                <a:gd name="T35" fmla="*/ 61 h 70"/>
                <a:gd name="T36" fmla="*/ 33 w 48"/>
                <a:gd name="T37" fmla="*/ 63 h 70"/>
                <a:gd name="T38" fmla="*/ 27 w 48"/>
                <a:gd name="T39" fmla="*/ 59 h 70"/>
                <a:gd name="T40" fmla="*/ 23 w 48"/>
                <a:gd name="T41" fmla="*/ 63 h 70"/>
                <a:gd name="T42" fmla="*/ 15 w 48"/>
                <a:gd name="T43" fmla="*/ 68 h 70"/>
                <a:gd name="T44" fmla="*/ 11 w 48"/>
                <a:gd name="T45" fmla="*/ 66 h 70"/>
                <a:gd name="T46" fmla="*/ 1 w 48"/>
                <a:gd name="T47" fmla="*/ 70 h 70"/>
                <a:gd name="T48" fmla="*/ 0 w 48"/>
                <a:gd name="T49" fmla="*/ 64 h 70"/>
                <a:gd name="T50" fmla="*/ 1 w 48"/>
                <a:gd name="T51" fmla="*/ 57 h 70"/>
                <a:gd name="T52" fmla="*/ 1 w 48"/>
                <a:gd name="T53" fmla="*/ 47 h 70"/>
                <a:gd name="T54" fmla="*/ 5 w 48"/>
                <a:gd name="T55" fmla="*/ 45 h 70"/>
                <a:gd name="T56" fmla="*/ 5 w 48"/>
                <a:gd name="T57" fmla="*/ 37 h 70"/>
                <a:gd name="T58" fmla="*/ 1 w 48"/>
                <a:gd name="T59" fmla="*/ 31 h 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 h="70">
                  <a:moveTo>
                    <a:pt x="1" y="31"/>
                  </a:moveTo>
                  <a:lnTo>
                    <a:pt x="1" y="27"/>
                  </a:lnTo>
                  <a:lnTo>
                    <a:pt x="7" y="29"/>
                  </a:lnTo>
                  <a:lnTo>
                    <a:pt x="11" y="27"/>
                  </a:lnTo>
                  <a:lnTo>
                    <a:pt x="9" y="21"/>
                  </a:lnTo>
                  <a:lnTo>
                    <a:pt x="5" y="19"/>
                  </a:lnTo>
                  <a:lnTo>
                    <a:pt x="9" y="6"/>
                  </a:lnTo>
                  <a:lnTo>
                    <a:pt x="19" y="2"/>
                  </a:lnTo>
                  <a:lnTo>
                    <a:pt x="29" y="0"/>
                  </a:lnTo>
                  <a:lnTo>
                    <a:pt x="37" y="8"/>
                  </a:lnTo>
                  <a:lnTo>
                    <a:pt x="43" y="18"/>
                  </a:lnTo>
                  <a:lnTo>
                    <a:pt x="46" y="29"/>
                  </a:lnTo>
                  <a:lnTo>
                    <a:pt x="48" y="39"/>
                  </a:lnTo>
                  <a:lnTo>
                    <a:pt x="46" y="53"/>
                  </a:lnTo>
                  <a:lnTo>
                    <a:pt x="48" y="53"/>
                  </a:lnTo>
                  <a:lnTo>
                    <a:pt x="48" y="55"/>
                  </a:lnTo>
                  <a:lnTo>
                    <a:pt x="44" y="57"/>
                  </a:lnTo>
                  <a:lnTo>
                    <a:pt x="37" y="61"/>
                  </a:lnTo>
                  <a:lnTo>
                    <a:pt x="33" y="63"/>
                  </a:lnTo>
                  <a:lnTo>
                    <a:pt x="27" y="59"/>
                  </a:lnTo>
                  <a:lnTo>
                    <a:pt x="23" y="63"/>
                  </a:lnTo>
                  <a:lnTo>
                    <a:pt x="15" y="68"/>
                  </a:lnTo>
                  <a:lnTo>
                    <a:pt x="11" y="66"/>
                  </a:lnTo>
                  <a:lnTo>
                    <a:pt x="1" y="70"/>
                  </a:lnTo>
                  <a:lnTo>
                    <a:pt x="0" y="64"/>
                  </a:lnTo>
                  <a:lnTo>
                    <a:pt x="1" y="57"/>
                  </a:lnTo>
                  <a:lnTo>
                    <a:pt x="1" y="47"/>
                  </a:lnTo>
                  <a:lnTo>
                    <a:pt x="5" y="45"/>
                  </a:lnTo>
                  <a:lnTo>
                    <a:pt x="5" y="37"/>
                  </a:lnTo>
                  <a:lnTo>
                    <a:pt x="1" y="31"/>
                  </a:lnTo>
                  <a:close/>
                </a:path>
              </a:pathLst>
            </a:custGeom>
            <a:grpFill/>
            <a:ln w="9525">
              <a:solidFill>
                <a:schemeClr val="accent2"/>
              </a:solidFill>
              <a:round/>
              <a:headEnd/>
              <a:tailEnd/>
            </a:ln>
          </p:spPr>
          <p:txBody>
            <a:bodyPr/>
            <a:lstStyle/>
            <a:p>
              <a:pPr>
                <a:defRPr/>
              </a:pPr>
              <a:endParaRPr lang="en-GB" dirty="0"/>
            </a:p>
          </p:txBody>
        </p:sp>
        <p:sp>
          <p:nvSpPr>
            <p:cNvPr id="1636" name="Kant">
              <a:extLst>
                <a:ext uri="{FF2B5EF4-FFF2-40B4-BE49-F238E27FC236}">
                  <a16:creationId xmlns:a16="http://schemas.microsoft.com/office/drawing/2014/main" id="{7136F6E9-B7DF-4537-AF1B-20543B4727C0}"/>
                </a:ext>
              </a:extLst>
            </p:cNvPr>
            <p:cNvSpPr>
              <a:spLocks/>
            </p:cNvSpPr>
            <p:nvPr/>
          </p:nvSpPr>
          <p:spPr bwMode="auto">
            <a:xfrm>
              <a:off x="4616" y="2258"/>
              <a:ext cx="48" cy="70"/>
            </a:xfrm>
            <a:custGeom>
              <a:avLst/>
              <a:gdLst>
                <a:gd name="T0" fmla="*/ 1 w 48"/>
                <a:gd name="T1" fmla="*/ 31 h 70"/>
                <a:gd name="T2" fmla="*/ 1 w 48"/>
                <a:gd name="T3" fmla="*/ 27 h 70"/>
                <a:gd name="T4" fmla="*/ 7 w 48"/>
                <a:gd name="T5" fmla="*/ 29 h 70"/>
                <a:gd name="T6" fmla="*/ 11 w 48"/>
                <a:gd name="T7" fmla="*/ 27 h 70"/>
                <a:gd name="T8" fmla="*/ 9 w 48"/>
                <a:gd name="T9" fmla="*/ 21 h 70"/>
                <a:gd name="T10" fmla="*/ 5 w 48"/>
                <a:gd name="T11" fmla="*/ 19 h 70"/>
                <a:gd name="T12" fmla="*/ 9 w 48"/>
                <a:gd name="T13" fmla="*/ 6 h 70"/>
                <a:gd name="T14" fmla="*/ 19 w 48"/>
                <a:gd name="T15" fmla="*/ 2 h 70"/>
                <a:gd name="T16" fmla="*/ 29 w 48"/>
                <a:gd name="T17" fmla="*/ 0 h 70"/>
                <a:gd name="T18" fmla="*/ 37 w 48"/>
                <a:gd name="T19" fmla="*/ 8 h 70"/>
                <a:gd name="T20" fmla="*/ 43 w 48"/>
                <a:gd name="T21" fmla="*/ 18 h 70"/>
                <a:gd name="T22" fmla="*/ 46 w 48"/>
                <a:gd name="T23" fmla="*/ 29 h 70"/>
                <a:gd name="T24" fmla="*/ 48 w 48"/>
                <a:gd name="T25" fmla="*/ 39 h 70"/>
                <a:gd name="T26" fmla="*/ 46 w 48"/>
                <a:gd name="T27" fmla="*/ 53 h 70"/>
                <a:gd name="T28" fmla="*/ 48 w 48"/>
                <a:gd name="T29" fmla="*/ 53 h 70"/>
                <a:gd name="T30" fmla="*/ 48 w 48"/>
                <a:gd name="T31" fmla="*/ 55 h 70"/>
                <a:gd name="T32" fmla="*/ 44 w 48"/>
                <a:gd name="T33" fmla="*/ 57 h 70"/>
                <a:gd name="T34" fmla="*/ 37 w 48"/>
                <a:gd name="T35" fmla="*/ 61 h 70"/>
                <a:gd name="T36" fmla="*/ 33 w 48"/>
                <a:gd name="T37" fmla="*/ 63 h 70"/>
                <a:gd name="T38" fmla="*/ 27 w 48"/>
                <a:gd name="T39" fmla="*/ 59 h 70"/>
                <a:gd name="T40" fmla="*/ 23 w 48"/>
                <a:gd name="T41" fmla="*/ 63 h 70"/>
                <a:gd name="T42" fmla="*/ 15 w 48"/>
                <a:gd name="T43" fmla="*/ 68 h 70"/>
                <a:gd name="T44" fmla="*/ 11 w 48"/>
                <a:gd name="T45" fmla="*/ 66 h 70"/>
                <a:gd name="T46" fmla="*/ 1 w 48"/>
                <a:gd name="T47" fmla="*/ 70 h 70"/>
                <a:gd name="T48" fmla="*/ 0 w 48"/>
                <a:gd name="T49" fmla="*/ 64 h 70"/>
                <a:gd name="T50" fmla="*/ 1 w 48"/>
                <a:gd name="T51" fmla="*/ 57 h 70"/>
                <a:gd name="T52" fmla="*/ 1 w 48"/>
                <a:gd name="T53" fmla="*/ 47 h 70"/>
                <a:gd name="T54" fmla="*/ 5 w 48"/>
                <a:gd name="T55" fmla="*/ 45 h 70"/>
                <a:gd name="T56" fmla="*/ 5 w 48"/>
                <a:gd name="T57" fmla="*/ 37 h 70"/>
                <a:gd name="T58" fmla="*/ 1 w 48"/>
                <a:gd name="T59" fmla="*/ 31 h 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 h="70">
                  <a:moveTo>
                    <a:pt x="1" y="31"/>
                  </a:moveTo>
                  <a:lnTo>
                    <a:pt x="1" y="27"/>
                  </a:lnTo>
                  <a:lnTo>
                    <a:pt x="7" y="29"/>
                  </a:lnTo>
                  <a:lnTo>
                    <a:pt x="11" y="27"/>
                  </a:lnTo>
                  <a:lnTo>
                    <a:pt x="9" y="21"/>
                  </a:lnTo>
                  <a:lnTo>
                    <a:pt x="5" y="19"/>
                  </a:lnTo>
                  <a:lnTo>
                    <a:pt x="9" y="6"/>
                  </a:lnTo>
                  <a:lnTo>
                    <a:pt x="19" y="2"/>
                  </a:lnTo>
                  <a:lnTo>
                    <a:pt x="29" y="0"/>
                  </a:lnTo>
                  <a:lnTo>
                    <a:pt x="37" y="8"/>
                  </a:lnTo>
                  <a:lnTo>
                    <a:pt x="43" y="18"/>
                  </a:lnTo>
                  <a:lnTo>
                    <a:pt x="46" y="29"/>
                  </a:lnTo>
                  <a:lnTo>
                    <a:pt x="48" y="39"/>
                  </a:lnTo>
                  <a:lnTo>
                    <a:pt x="46" y="53"/>
                  </a:lnTo>
                  <a:lnTo>
                    <a:pt x="48" y="53"/>
                  </a:lnTo>
                  <a:lnTo>
                    <a:pt x="48" y="55"/>
                  </a:lnTo>
                  <a:lnTo>
                    <a:pt x="44" y="57"/>
                  </a:lnTo>
                  <a:lnTo>
                    <a:pt x="37" y="61"/>
                  </a:lnTo>
                  <a:lnTo>
                    <a:pt x="33" y="63"/>
                  </a:lnTo>
                  <a:lnTo>
                    <a:pt x="27" y="59"/>
                  </a:lnTo>
                  <a:lnTo>
                    <a:pt x="23" y="63"/>
                  </a:lnTo>
                  <a:lnTo>
                    <a:pt x="15" y="68"/>
                  </a:lnTo>
                  <a:lnTo>
                    <a:pt x="11" y="66"/>
                  </a:lnTo>
                  <a:lnTo>
                    <a:pt x="1" y="70"/>
                  </a:lnTo>
                  <a:lnTo>
                    <a:pt x="0" y="64"/>
                  </a:lnTo>
                  <a:lnTo>
                    <a:pt x="1" y="57"/>
                  </a:lnTo>
                  <a:lnTo>
                    <a:pt x="1" y="47"/>
                  </a:lnTo>
                  <a:lnTo>
                    <a:pt x="5" y="45"/>
                  </a:lnTo>
                  <a:lnTo>
                    <a:pt x="5" y="37"/>
                  </a:lnTo>
                  <a:lnTo>
                    <a:pt x="1" y="31"/>
                  </a:lnTo>
                  <a:close/>
                </a:path>
              </a:pathLst>
            </a:custGeom>
            <a:grpFill/>
            <a:ln w="7938" cap="rnd">
              <a:solidFill>
                <a:schemeClr val="accent2"/>
              </a:solidFill>
              <a:prstDash val="solid"/>
              <a:round/>
              <a:headEnd/>
              <a:tailEnd/>
            </a:ln>
          </p:spPr>
          <p:txBody>
            <a:bodyPr/>
            <a:lstStyle/>
            <a:p>
              <a:pPr>
                <a:defRPr/>
              </a:pPr>
              <a:endParaRPr lang="en-GB" dirty="0"/>
            </a:p>
          </p:txBody>
        </p:sp>
      </p:grpSp>
      <p:grpSp>
        <p:nvGrpSpPr>
          <p:cNvPr id="1637" name="Nordkorea">
            <a:extLst>
              <a:ext uri="{FF2B5EF4-FFF2-40B4-BE49-F238E27FC236}">
                <a16:creationId xmlns:a16="http://schemas.microsoft.com/office/drawing/2014/main" id="{E8872BFB-DB02-4B81-91E8-677FCBD325AD}"/>
              </a:ext>
            </a:extLst>
          </p:cNvPr>
          <p:cNvGrpSpPr>
            <a:grpSpLocks/>
          </p:cNvGrpSpPr>
          <p:nvPr/>
        </p:nvGrpSpPr>
        <p:grpSpPr bwMode="auto">
          <a:xfrm>
            <a:off x="9519448" y="3384570"/>
            <a:ext cx="131170" cy="136259"/>
            <a:chOff x="4586" y="2177"/>
            <a:chExt cx="95" cy="92"/>
          </a:xfrm>
          <a:solidFill>
            <a:schemeClr val="bg2"/>
          </a:solidFill>
        </p:grpSpPr>
        <p:sp>
          <p:nvSpPr>
            <p:cNvPr id="1638" name="Land">
              <a:extLst>
                <a:ext uri="{FF2B5EF4-FFF2-40B4-BE49-F238E27FC236}">
                  <a16:creationId xmlns:a16="http://schemas.microsoft.com/office/drawing/2014/main" id="{AD6E1D0B-A6E7-4835-BA2B-E3894C24919B}"/>
                </a:ext>
              </a:extLst>
            </p:cNvPr>
            <p:cNvSpPr>
              <a:spLocks/>
            </p:cNvSpPr>
            <p:nvPr/>
          </p:nvSpPr>
          <p:spPr bwMode="auto">
            <a:xfrm>
              <a:off x="4586" y="2177"/>
              <a:ext cx="95" cy="92"/>
            </a:xfrm>
            <a:custGeom>
              <a:avLst/>
              <a:gdLst>
                <a:gd name="T0" fmla="*/ 23 w 95"/>
                <a:gd name="T1" fmla="*/ 89 h 92"/>
                <a:gd name="T2" fmla="*/ 12 w 95"/>
                <a:gd name="T3" fmla="*/ 91 h 92"/>
                <a:gd name="T4" fmla="*/ 8 w 95"/>
                <a:gd name="T5" fmla="*/ 85 h 92"/>
                <a:gd name="T6" fmla="*/ 12 w 95"/>
                <a:gd name="T7" fmla="*/ 77 h 92"/>
                <a:gd name="T8" fmla="*/ 12 w 95"/>
                <a:gd name="T9" fmla="*/ 67 h 92"/>
                <a:gd name="T10" fmla="*/ 16 w 95"/>
                <a:gd name="T11" fmla="*/ 58 h 92"/>
                <a:gd name="T12" fmla="*/ 6 w 95"/>
                <a:gd name="T13" fmla="*/ 58 h 92"/>
                <a:gd name="T14" fmla="*/ 0 w 95"/>
                <a:gd name="T15" fmla="*/ 54 h 92"/>
                <a:gd name="T16" fmla="*/ 6 w 95"/>
                <a:gd name="T17" fmla="*/ 46 h 92"/>
                <a:gd name="T18" fmla="*/ 22 w 95"/>
                <a:gd name="T19" fmla="*/ 36 h 92"/>
                <a:gd name="T20" fmla="*/ 27 w 95"/>
                <a:gd name="T21" fmla="*/ 31 h 92"/>
                <a:gd name="T22" fmla="*/ 35 w 95"/>
                <a:gd name="T23" fmla="*/ 23 h 92"/>
                <a:gd name="T24" fmla="*/ 39 w 95"/>
                <a:gd name="T25" fmla="*/ 21 h 92"/>
                <a:gd name="T26" fmla="*/ 49 w 95"/>
                <a:gd name="T27" fmla="*/ 25 h 92"/>
                <a:gd name="T28" fmla="*/ 58 w 95"/>
                <a:gd name="T29" fmla="*/ 23 h 92"/>
                <a:gd name="T30" fmla="*/ 60 w 95"/>
                <a:gd name="T31" fmla="*/ 15 h 92"/>
                <a:gd name="T32" fmla="*/ 70 w 95"/>
                <a:gd name="T33" fmla="*/ 15 h 92"/>
                <a:gd name="T34" fmla="*/ 78 w 95"/>
                <a:gd name="T35" fmla="*/ 9 h 92"/>
                <a:gd name="T36" fmla="*/ 80 w 95"/>
                <a:gd name="T37" fmla="*/ 3 h 92"/>
                <a:gd name="T38" fmla="*/ 85 w 95"/>
                <a:gd name="T39" fmla="*/ 0 h 92"/>
                <a:gd name="T40" fmla="*/ 95 w 95"/>
                <a:gd name="T41" fmla="*/ 7 h 92"/>
                <a:gd name="T42" fmla="*/ 89 w 95"/>
                <a:gd name="T43" fmla="*/ 11 h 92"/>
                <a:gd name="T44" fmla="*/ 81 w 95"/>
                <a:gd name="T45" fmla="*/ 17 h 92"/>
                <a:gd name="T46" fmla="*/ 78 w 95"/>
                <a:gd name="T47" fmla="*/ 27 h 92"/>
                <a:gd name="T48" fmla="*/ 76 w 95"/>
                <a:gd name="T49" fmla="*/ 36 h 92"/>
                <a:gd name="T50" fmla="*/ 74 w 95"/>
                <a:gd name="T51" fmla="*/ 40 h 92"/>
                <a:gd name="T52" fmla="*/ 66 w 95"/>
                <a:gd name="T53" fmla="*/ 44 h 92"/>
                <a:gd name="T54" fmla="*/ 51 w 95"/>
                <a:gd name="T55" fmla="*/ 50 h 92"/>
                <a:gd name="T56" fmla="*/ 47 w 95"/>
                <a:gd name="T57" fmla="*/ 56 h 92"/>
                <a:gd name="T58" fmla="*/ 47 w 95"/>
                <a:gd name="T59" fmla="*/ 63 h 92"/>
                <a:gd name="T60" fmla="*/ 51 w 95"/>
                <a:gd name="T61" fmla="*/ 73 h 92"/>
                <a:gd name="T62" fmla="*/ 54 w 95"/>
                <a:gd name="T63" fmla="*/ 77 h 92"/>
                <a:gd name="T64" fmla="*/ 58 w 95"/>
                <a:gd name="T65" fmla="*/ 81 h 92"/>
                <a:gd name="T66" fmla="*/ 49 w 95"/>
                <a:gd name="T67" fmla="*/ 83 h 92"/>
                <a:gd name="T68" fmla="*/ 39 w 95"/>
                <a:gd name="T69" fmla="*/ 87 h 92"/>
                <a:gd name="T70" fmla="*/ 35 w 95"/>
                <a:gd name="T71" fmla="*/ 92 h 92"/>
                <a:gd name="T72" fmla="*/ 23 w 95"/>
                <a:gd name="T73" fmla="*/ 89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92">
                  <a:moveTo>
                    <a:pt x="23" y="89"/>
                  </a:moveTo>
                  <a:lnTo>
                    <a:pt x="12" y="91"/>
                  </a:lnTo>
                  <a:lnTo>
                    <a:pt x="8" y="85"/>
                  </a:lnTo>
                  <a:lnTo>
                    <a:pt x="12" y="77"/>
                  </a:lnTo>
                  <a:lnTo>
                    <a:pt x="12" y="67"/>
                  </a:lnTo>
                  <a:lnTo>
                    <a:pt x="16" y="58"/>
                  </a:lnTo>
                  <a:lnTo>
                    <a:pt x="6" y="58"/>
                  </a:lnTo>
                  <a:lnTo>
                    <a:pt x="0" y="54"/>
                  </a:lnTo>
                  <a:lnTo>
                    <a:pt x="6" y="46"/>
                  </a:lnTo>
                  <a:lnTo>
                    <a:pt x="22" y="36"/>
                  </a:lnTo>
                  <a:lnTo>
                    <a:pt x="27" y="31"/>
                  </a:lnTo>
                  <a:lnTo>
                    <a:pt x="35" y="23"/>
                  </a:lnTo>
                  <a:lnTo>
                    <a:pt x="39" y="21"/>
                  </a:lnTo>
                  <a:lnTo>
                    <a:pt x="49" y="25"/>
                  </a:lnTo>
                  <a:lnTo>
                    <a:pt x="58" y="23"/>
                  </a:lnTo>
                  <a:lnTo>
                    <a:pt x="60" y="15"/>
                  </a:lnTo>
                  <a:lnTo>
                    <a:pt x="70" y="15"/>
                  </a:lnTo>
                  <a:lnTo>
                    <a:pt x="78" y="9"/>
                  </a:lnTo>
                  <a:lnTo>
                    <a:pt x="80" y="3"/>
                  </a:lnTo>
                  <a:lnTo>
                    <a:pt x="85" y="0"/>
                  </a:lnTo>
                  <a:lnTo>
                    <a:pt x="95" y="7"/>
                  </a:lnTo>
                  <a:lnTo>
                    <a:pt x="89" y="11"/>
                  </a:lnTo>
                  <a:lnTo>
                    <a:pt x="81" y="17"/>
                  </a:lnTo>
                  <a:lnTo>
                    <a:pt x="78" y="27"/>
                  </a:lnTo>
                  <a:lnTo>
                    <a:pt x="76" y="36"/>
                  </a:lnTo>
                  <a:lnTo>
                    <a:pt x="74" y="40"/>
                  </a:lnTo>
                  <a:lnTo>
                    <a:pt x="66" y="44"/>
                  </a:lnTo>
                  <a:lnTo>
                    <a:pt x="51" y="50"/>
                  </a:lnTo>
                  <a:lnTo>
                    <a:pt x="47" y="56"/>
                  </a:lnTo>
                  <a:lnTo>
                    <a:pt x="47" y="63"/>
                  </a:lnTo>
                  <a:lnTo>
                    <a:pt x="51" y="73"/>
                  </a:lnTo>
                  <a:lnTo>
                    <a:pt x="54" y="77"/>
                  </a:lnTo>
                  <a:lnTo>
                    <a:pt x="58" y="81"/>
                  </a:lnTo>
                  <a:lnTo>
                    <a:pt x="49" y="83"/>
                  </a:lnTo>
                  <a:lnTo>
                    <a:pt x="39" y="87"/>
                  </a:lnTo>
                  <a:lnTo>
                    <a:pt x="35" y="92"/>
                  </a:lnTo>
                  <a:lnTo>
                    <a:pt x="23" y="89"/>
                  </a:lnTo>
                  <a:close/>
                </a:path>
              </a:pathLst>
            </a:custGeom>
            <a:grpFill/>
            <a:ln w="9525">
              <a:solidFill>
                <a:schemeClr val="bg2"/>
              </a:solidFill>
              <a:round/>
              <a:headEnd/>
              <a:tailEnd/>
            </a:ln>
          </p:spPr>
          <p:txBody>
            <a:bodyPr/>
            <a:lstStyle/>
            <a:p>
              <a:pPr>
                <a:defRPr/>
              </a:pPr>
              <a:endParaRPr lang="en-GB" dirty="0"/>
            </a:p>
          </p:txBody>
        </p:sp>
        <p:sp>
          <p:nvSpPr>
            <p:cNvPr id="1639" name="Kant">
              <a:extLst>
                <a:ext uri="{FF2B5EF4-FFF2-40B4-BE49-F238E27FC236}">
                  <a16:creationId xmlns:a16="http://schemas.microsoft.com/office/drawing/2014/main" id="{A4F805E3-9B5C-44F6-B0C1-776F9D7269D6}"/>
                </a:ext>
              </a:extLst>
            </p:cNvPr>
            <p:cNvSpPr>
              <a:spLocks/>
            </p:cNvSpPr>
            <p:nvPr/>
          </p:nvSpPr>
          <p:spPr bwMode="auto">
            <a:xfrm>
              <a:off x="4586" y="2177"/>
              <a:ext cx="95" cy="92"/>
            </a:xfrm>
            <a:custGeom>
              <a:avLst/>
              <a:gdLst>
                <a:gd name="T0" fmla="*/ 23 w 95"/>
                <a:gd name="T1" fmla="*/ 89 h 92"/>
                <a:gd name="T2" fmla="*/ 12 w 95"/>
                <a:gd name="T3" fmla="*/ 91 h 92"/>
                <a:gd name="T4" fmla="*/ 8 w 95"/>
                <a:gd name="T5" fmla="*/ 85 h 92"/>
                <a:gd name="T6" fmla="*/ 12 w 95"/>
                <a:gd name="T7" fmla="*/ 77 h 92"/>
                <a:gd name="T8" fmla="*/ 12 w 95"/>
                <a:gd name="T9" fmla="*/ 67 h 92"/>
                <a:gd name="T10" fmla="*/ 16 w 95"/>
                <a:gd name="T11" fmla="*/ 58 h 92"/>
                <a:gd name="T12" fmla="*/ 6 w 95"/>
                <a:gd name="T13" fmla="*/ 58 h 92"/>
                <a:gd name="T14" fmla="*/ 0 w 95"/>
                <a:gd name="T15" fmla="*/ 54 h 92"/>
                <a:gd name="T16" fmla="*/ 6 w 95"/>
                <a:gd name="T17" fmla="*/ 46 h 92"/>
                <a:gd name="T18" fmla="*/ 22 w 95"/>
                <a:gd name="T19" fmla="*/ 36 h 92"/>
                <a:gd name="T20" fmla="*/ 27 w 95"/>
                <a:gd name="T21" fmla="*/ 31 h 92"/>
                <a:gd name="T22" fmla="*/ 35 w 95"/>
                <a:gd name="T23" fmla="*/ 23 h 92"/>
                <a:gd name="T24" fmla="*/ 39 w 95"/>
                <a:gd name="T25" fmla="*/ 21 h 92"/>
                <a:gd name="T26" fmla="*/ 49 w 95"/>
                <a:gd name="T27" fmla="*/ 25 h 92"/>
                <a:gd name="T28" fmla="*/ 58 w 95"/>
                <a:gd name="T29" fmla="*/ 23 h 92"/>
                <a:gd name="T30" fmla="*/ 60 w 95"/>
                <a:gd name="T31" fmla="*/ 15 h 92"/>
                <a:gd name="T32" fmla="*/ 70 w 95"/>
                <a:gd name="T33" fmla="*/ 15 h 92"/>
                <a:gd name="T34" fmla="*/ 78 w 95"/>
                <a:gd name="T35" fmla="*/ 9 h 92"/>
                <a:gd name="T36" fmla="*/ 80 w 95"/>
                <a:gd name="T37" fmla="*/ 3 h 92"/>
                <a:gd name="T38" fmla="*/ 85 w 95"/>
                <a:gd name="T39" fmla="*/ 0 h 92"/>
                <a:gd name="T40" fmla="*/ 95 w 95"/>
                <a:gd name="T41" fmla="*/ 7 h 92"/>
                <a:gd name="T42" fmla="*/ 89 w 95"/>
                <a:gd name="T43" fmla="*/ 11 h 92"/>
                <a:gd name="T44" fmla="*/ 81 w 95"/>
                <a:gd name="T45" fmla="*/ 17 h 92"/>
                <a:gd name="T46" fmla="*/ 78 w 95"/>
                <a:gd name="T47" fmla="*/ 27 h 92"/>
                <a:gd name="T48" fmla="*/ 76 w 95"/>
                <a:gd name="T49" fmla="*/ 36 h 92"/>
                <a:gd name="T50" fmla="*/ 74 w 95"/>
                <a:gd name="T51" fmla="*/ 40 h 92"/>
                <a:gd name="T52" fmla="*/ 66 w 95"/>
                <a:gd name="T53" fmla="*/ 44 h 92"/>
                <a:gd name="T54" fmla="*/ 51 w 95"/>
                <a:gd name="T55" fmla="*/ 50 h 92"/>
                <a:gd name="T56" fmla="*/ 47 w 95"/>
                <a:gd name="T57" fmla="*/ 56 h 92"/>
                <a:gd name="T58" fmla="*/ 47 w 95"/>
                <a:gd name="T59" fmla="*/ 63 h 92"/>
                <a:gd name="T60" fmla="*/ 51 w 95"/>
                <a:gd name="T61" fmla="*/ 73 h 92"/>
                <a:gd name="T62" fmla="*/ 54 w 95"/>
                <a:gd name="T63" fmla="*/ 77 h 92"/>
                <a:gd name="T64" fmla="*/ 58 w 95"/>
                <a:gd name="T65" fmla="*/ 81 h 92"/>
                <a:gd name="T66" fmla="*/ 49 w 95"/>
                <a:gd name="T67" fmla="*/ 83 h 92"/>
                <a:gd name="T68" fmla="*/ 39 w 95"/>
                <a:gd name="T69" fmla="*/ 87 h 92"/>
                <a:gd name="T70" fmla="*/ 35 w 95"/>
                <a:gd name="T71" fmla="*/ 92 h 92"/>
                <a:gd name="T72" fmla="*/ 23 w 95"/>
                <a:gd name="T73" fmla="*/ 89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92">
                  <a:moveTo>
                    <a:pt x="23" y="89"/>
                  </a:moveTo>
                  <a:lnTo>
                    <a:pt x="12" y="91"/>
                  </a:lnTo>
                  <a:lnTo>
                    <a:pt x="8" y="85"/>
                  </a:lnTo>
                  <a:lnTo>
                    <a:pt x="12" y="77"/>
                  </a:lnTo>
                  <a:lnTo>
                    <a:pt x="12" y="67"/>
                  </a:lnTo>
                  <a:lnTo>
                    <a:pt x="16" y="58"/>
                  </a:lnTo>
                  <a:lnTo>
                    <a:pt x="6" y="58"/>
                  </a:lnTo>
                  <a:lnTo>
                    <a:pt x="0" y="54"/>
                  </a:lnTo>
                  <a:lnTo>
                    <a:pt x="6" y="46"/>
                  </a:lnTo>
                  <a:lnTo>
                    <a:pt x="22" y="36"/>
                  </a:lnTo>
                  <a:lnTo>
                    <a:pt x="27" y="31"/>
                  </a:lnTo>
                  <a:lnTo>
                    <a:pt x="35" y="23"/>
                  </a:lnTo>
                  <a:lnTo>
                    <a:pt x="39" y="21"/>
                  </a:lnTo>
                  <a:lnTo>
                    <a:pt x="49" y="25"/>
                  </a:lnTo>
                  <a:lnTo>
                    <a:pt x="58" y="23"/>
                  </a:lnTo>
                  <a:lnTo>
                    <a:pt x="60" y="15"/>
                  </a:lnTo>
                  <a:lnTo>
                    <a:pt x="70" y="15"/>
                  </a:lnTo>
                  <a:lnTo>
                    <a:pt x="78" y="9"/>
                  </a:lnTo>
                  <a:lnTo>
                    <a:pt x="80" y="3"/>
                  </a:lnTo>
                  <a:lnTo>
                    <a:pt x="85" y="0"/>
                  </a:lnTo>
                  <a:lnTo>
                    <a:pt x="95" y="7"/>
                  </a:lnTo>
                  <a:lnTo>
                    <a:pt x="89" y="11"/>
                  </a:lnTo>
                  <a:lnTo>
                    <a:pt x="81" y="17"/>
                  </a:lnTo>
                  <a:lnTo>
                    <a:pt x="78" y="27"/>
                  </a:lnTo>
                  <a:lnTo>
                    <a:pt x="76" y="36"/>
                  </a:lnTo>
                  <a:lnTo>
                    <a:pt x="74" y="40"/>
                  </a:lnTo>
                  <a:lnTo>
                    <a:pt x="66" y="44"/>
                  </a:lnTo>
                  <a:lnTo>
                    <a:pt x="51" y="50"/>
                  </a:lnTo>
                  <a:lnTo>
                    <a:pt x="47" y="56"/>
                  </a:lnTo>
                  <a:lnTo>
                    <a:pt x="47" y="63"/>
                  </a:lnTo>
                  <a:lnTo>
                    <a:pt x="51" y="73"/>
                  </a:lnTo>
                  <a:lnTo>
                    <a:pt x="54" y="77"/>
                  </a:lnTo>
                  <a:lnTo>
                    <a:pt x="58" y="81"/>
                  </a:lnTo>
                  <a:lnTo>
                    <a:pt x="49" y="83"/>
                  </a:lnTo>
                  <a:lnTo>
                    <a:pt x="39" y="87"/>
                  </a:lnTo>
                  <a:lnTo>
                    <a:pt x="35" y="92"/>
                  </a:lnTo>
                  <a:lnTo>
                    <a:pt x="23" y="89"/>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640" name="Kina">
            <a:extLst>
              <a:ext uri="{FF2B5EF4-FFF2-40B4-BE49-F238E27FC236}">
                <a16:creationId xmlns:a16="http://schemas.microsoft.com/office/drawing/2014/main" id="{126E9228-55DE-4A72-A92B-79F6DE40DC7D}"/>
              </a:ext>
            </a:extLst>
          </p:cNvPr>
          <p:cNvGrpSpPr>
            <a:grpSpLocks/>
          </p:cNvGrpSpPr>
          <p:nvPr/>
        </p:nvGrpSpPr>
        <p:grpSpPr bwMode="auto">
          <a:xfrm>
            <a:off x="8430519" y="3073545"/>
            <a:ext cx="1308712" cy="934555"/>
            <a:chOff x="6012907" y="2754313"/>
            <a:chExt cx="1505211" cy="1001712"/>
          </a:xfrm>
          <a:solidFill>
            <a:schemeClr val="bg2"/>
          </a:solidFill>
        </p:grpSpPr>
        <p:grpSp>
          <p:nvGrpSpPr>
            <p:cNvPr id="1641" name="Tibet">
              <a:extLst>
                <a:ext uri="{FF2B5EF4-FFF2-40B4-BE49-F238E27FC236}">
                  <a16:creationId xmlns:a16="http://schemas.microsoft.com/office/drawing/2014/main" id="{AF040765-6ECC-4B13-9AED-12F7B0305F9B}"/>
                </a:ext>
              </a:extLst>
            </p:cNvPr>
            <p:cNvGrpSpPr>
              <a:grpSpLocks/>
            </p:cNvGrpSpPr>
            <p:nvPr/>
          </p:nvGrpSpPr>
          <p:grpSpPr bwMode="auto">
            <a:xfrm>
              <a:off x="6122988" y="3284538"/>
              <a:ext cx="58737" cy="55562"/>
              <a:chOff x="3866" y="2301"/>
              <a:chExt cx="37" cy="35"/>
            </a:xfrm>
            <a:grpFill/>
          </p:grpSpPr>
          <p:sp>
            <p:nvSpPr>
              <p:cNvPr id="1648" name="Freeform 667">
                <a:extLst>
                  <a:ext uri="{FF2B5EF4-FFF2-40B4-BE49-F238E27FC236}">
                    <a16:creationId xmlns:a16="http://schemas.microsoft.com/office/drawing/2014/main" id="{AD743D09-A0C2-46BA-A0F2-EA9DD81DD245}"/>
                  </a:ext>
                </a:extLst>
              </p:cNvPr>
              <p:cNvSpPr>
                <a:spLocks/>
              </p:cNvSpPr>
              <p:nvPr/>
            </p:nvSpPr>
            <p:spPr bwMode="auto">
              <a:xfrm>
                <a:off x="3866" y="2301"/>
                <a:ext cx="37" cy="35"/>
              </a:xfrm>
              <a:custGeom>
                <a:avLst/>
                <a:gdLst>
                  <a:gd name="T0" fmla="*/ 13 w 37"/>
                  <a:gd name="T1" fmla="*/ 35 h 35"/>
                  <a:gd name="T2" fmla="*/ 11 w 37"/>
                  <a:gd name="T3" fmla="*/ 27 h 35"/>
                  <a:gd name="T4" fmla="*/ 2 w 37"/>
                  <a:gd name="T5" fmla="*/ 21 h 35"/>
                  <a:gd name="T6" fmla="*/ 0 w 37"/>
                  <a:gd name="T7" fmla="*/ 8 h 35"/>
                  <a:gd name="T8" fmla="*/ 6 w 37"/>
                  <a:gd name="T9" fmla="*/ 4 h 35"/>
                  <a:gd name="T10" fmla="*/ 19 w 37"/>
                  <a:gd name="T11" fmla="*/ 0 h 35"/>
                  <a:gd name="T12" fmla="*/ 27 w 37"/>
                  <a:gd name="T13" fmla="*/ 6 h 35"/>
                  <a:gd name="T14" fmla="*/ 37 w 37"/>
                  <a:gd name="T15" fmla="*/ 12 h 35"/>
                  <a:gd name="T16" fmla="*/ 37 w 37"/>
                  <a:gd name="T17" fmla="*/ 19 h 35"/>
                  <a:gd name="T18" fmla="*/ 31 w 37"/>
                  <a:gd name="T19" fmla="*/ 25 h 35"/>
                  <a:gd name="T20" fmla="*/ 23 w 37"/>
                  <a:gd name="T21" fmla="*/ 29 h 35"/>
                  <a:gd name="T22" fmla="*/ 13 w 37"/>
                  <a:gd name="T23" fmla="*/ 35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5">
                    <a:moveTo>
                      <a:pt x="13" y="35"/>
                    </a:moveTo>
                    <a:lnTo>
                      <a:pt x="11" y="27"/>
                    </a:lnTo>
                    <a:lnTo>
                      <a:pt x="2" y="21"/>
                    </a:lnTo>
                    <a:lnTo>
                      <a:pt x="0" y="8"/>
                    </a:lnTo>
                    <a:lnTo>
                      <a:pt x="6" y="4"/>
                    </a:lnTo>
                    <a:lnTo>
                      <a:pt x="19" y="0"/>
                    </a:lnTo>
                    <a:lnTo>
                      <a:pt x="27" y="6"/>
                    </a:lnTo>
                    <a:lnTo>
                      <a:pt x="37" y="12"/>
                    </a:lnTo>
                    <a:lnTo>
                      <a:pt x="37" y="19"/>
                    </a:lnTo>
                    <a:lnTo>
                      <a:pt x="31" y="25"/>
                    </a:lnTo>
                    <a:lnTo>
                      <a:pt x="23" y="29"/>
                    </a:lnTo>
                    <a:lnTo>
                      <a:pt x="13" y="35"/>
                    </a:lnTo>
                    <a:close/>
                  </a:path>
                </a:pathLst>
              </a:custGeom>
              <a:grpFill/>
              <a:ln w="9525">
                <a:solidFill>
                  <a:schemeClr val="bg2"/>
                </a:solidFill>
                <a:round/>
                <a:headEnd/>
                <a:tailEnd/>
              </a:ln>
            </p:spPr>
            <p:txBody>
              <a:bodyPr/>
              <a:lstStyle/>
              <a:p>
                <a:pPr>
                  <a:defRPr/>
                </a:pPr>
                <a:endParaRPr lang="en-GB" dirty="0"/>
              </a:p>
            </p:txBody>
          </p:sp>
          <p:sp>
            <p:nvSpPr>
              <p:cNvPr id="1649" name="Freeform 668">
                <a:extLst>
                  <a:ext uri="{FF2B5EF4-FFF2-40B4-BE49-F238E27FC236}">
                    <a16:creationId xmlns:a16="http://schemas.microsoft.com/office/drawing/2014/main" id="{B25A94FF-D7DB-4D9B-88D6-CD25414A3386}"/>
                  </a:ext>
                </a:extLst>
              </p:cNvPr>
              <p:cNvSpPr>
                <a:spLocks/>
              </p:cNvSpPr>
              <p:nvPr/>
            </p:nvSpPr>
            <p:spPr bwMode="auto">
              <a:xfrm>
                <a:off x="3866" y="2301"/>
                <a:ext cx="37" cy="35"/>
              </a:xfrm>
              <a:custGeom>
                <a:avLst/>
                <a:gdLst>
                  <a:gd name="T0" fmla="*/ 13 w 37"/>
                  <a:gd name="T1" fmla="*/ 35 h 35"/>
                  <a:gd name="T2" fmla="*/ 11 w 37"/>
                  <a:gd name="T3" fmla="*/ 27 h 35"/>
                  <a:gd name="T4" fmla="*/ 2 w 37"/>
                  <a:gd name="T5" fmla="*/ 21 h 35"/>
                  <a:gd name="T6" fmla="*/ 0 w 37"/>
                  <a:gd name="T7" fmla="*/ 8 h 35"/>
                  <a:gd name="T8" fmla="*/ 6 w 37"/>
                  <a:gd name="T9" fmla="*/ 4 h 35"/>
                  <a:gd name="T10" fmla="*/ 19 w 37"/>
                  <a:gd name="T11" fmla="*/ 0 h 35"/>
                  <a:gd name="T12" fmla="*/ 27 w 37"/>
                  <a:gd name="T13" fmla="*/ 6 h 35"/>
                  <a:gd name="T14" fmla="*/ 37 w 37"/>
                  <a:gd name="T15" fmla="*/ 12 h 35"/>
                  <a:gd name="T16" fmla="*/ 37 w 37"/>
                  <a:gd name="T17" fmla="*/ 19 h 35"/>
                  <a:gd name="T18" fmla="*/ 31 w 37"/>
                  <a:gd name="T19" fmla="*/ 25 h 35"/>
                  <a:gd name="T20" fmla="*/ 23 w 37"/>
                  <a:gd name="T21" fmla="*/ 29 h 35"/>
                  <a:gd name="T22" fmla="*/ 13 w 37"/>
                  <a:gd name="T23" fmla="*/ 35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35">
                    <a:moveTo>
                      <a:pt x="13" y="35"/>
                    </a:moveTo>
                    <a:lnTo>
                      <a:pt x="11" y="27"/>
                    </a:lnTo>
                    <a:lnTo>
                      <a:pt x="2" y="21"/>
                    </a:lnTo>
                    <a:lnTo>
                      <a:pt x="0" y="8"/>
                    </a:lnTo>
                    <a:lnTo>
                      <a:pt x="6" y="4"/>
                    </a:lnTo>
                    <a:lnTo>
                      <a:pt x="19" y="0"/>
                    </a:lnTo>
                    <a:lnTo>
                      <a:pt x="27" y="6"/>
                    </a:lnTo>
                    <a:lnTo>
                      <a:pt x="37" y="12"/>
                    </a:lnTo>
                    <a:lnTo>
                      <a:pt x="37" y="19"/>
                    </a:lnTo>
                    <a:lnTo>
                      <a:pt x="31" y="25"/>
                    </a:lnTo>
                    <a:lnTo>
                      <a:pt x="23" y="29"/>
                    </a:lnTo>
                    <a:lnTo>
                      <a:pt x="13" y="35"/>
                    </a:lnTo>
                    <a:close/>
                  </a:path>
                </a:pathLst>
              </a:custGeom>
              <a:grpFill/>
              <a:ln w="7938" cap="rnd">
                <a:solidFill>
                  <a:schemeClr val="bg2"/>
                </a:solidFill>
                <a:prstDash val="solid"/>
                <a:round/>
                <a:headEnd/>
                <a:tailEnd/>
              </a:ln>
            </p:spPr>
            <p:txBody>
              <a:bodyPr/>
              <a:lstStyle/>
              <a:p>
                <a:pPr>
                  <a:defRPr/>
                </a:pPr>
                <a:endParaRPr lang="en-GB" dirty="0">
                  <a:ln>
                    <a:solidFill>
                      <a:sysClr val="windowText" lastClr="000000"/>
                    </a:solidFill>
                  </a:ln>
                </a:endParaRPr>
              </a:p>
            </p:txBody>
          </p:sp>
        </p:grpSp>
        <p:grpSp>
          <p:nvGrpSpPr>
            <p:cNvPr id="1642" name="Kina2">
              <a:extLst>
                <a:ext uri="{FF2B5EF4-FFF2-40B4-BE49-F238E27FC236}">
                  <a16:creationId xmlns:a16="http://schemas.microsoft.com/office/drawing/2014/main" id="{FCD78F0D-B069-434E-A1AD-AC7148F9BCA6}"/>
                </a:ext>
              </a:extLst>
            </p:cNvPr>
            <p:cNvGrpSpPr>
              <a:grpSpLocks/>
            </p:cNvGrpSpPr>
            <p:nvPr/>
          </p:nvGrpSpPr>
          <p:grpSpPr bwMode="auto">
            <a:xfrm>
              <a:off x="6875463" y="3709988"/>
              <a:ext cx="58737" cy="46037"/>
              <a:chOff x="4340" y="2569"/>
              <a:chExt cx="37" cy="29"/>
            </a:xfrm>
            <a:grpFill/>
          </p:grpSpPr>
          <p:sp>
            <p:nvSpPr>
              <p:cNvPr id="1646" name="Land">
                <a:extLst>
                  <a:ext uri="{FF2B5EF4-FFF2-40B4-BE49-F238E27FC236}">
                    <a16:creationId xmlns:a16="http://schemas.microsoft.com/office/drawing/2014/main" id="{2866F90F-9C2C-47B0-897D-9013C37CF9DF}"/>
                  </a:ext>
                </a:extLst>
              </p:cNvPr>
              <p:cNvSpPr>
                <a:spLocks/>
              </p:cNvSpPr>
              <p:nvPr/>
            </p:nvSpPr>
            <p:spPr bwMode="auto">
              <a:xfrm>
                <a:off x="4340" y="2569"/>
                <a:ext cx="37" cy="29"/>
              </a:xfrm>
              <a:custGeom>
                <a:avLst/>
                <a:gdLst>
                  <a:gd name="T0" fmla="*/ 10 w 37"/>
                  <a:gd name="T1" fmla="*/ 6 h 29"/>
                  <a:gd name="T2" fmla="*/ 20 w 37"/>
                  <a:gd name="T3" fmla="*/ 0 h 29"/>
                  <a:gd name="T4" fmla="*/ 30 w 37"/>
                  <a:gd name="T5" fmla="*/ 0 h 29"/>
                  <a:gd name="T6" fmla="*/ 37 w 37"/>
                  <a:gd name="T7" fmla="*/ 2 h 29"/>
                  <a:gd name="T8" fmla="*/ 33 w 37"/>
                  <a:gd name="T9" fmla="*/ 8 h 29"/>
                  <a:gd name="T10" fmla="*/ 30 w 37"/>
                  <a:gd name="T11" fmla="*/ 14 h 29"/>
                  <a:gd name="T12" fmla="*/ 30 w 37"/>
                  <a:gd name="T13" fmla="*/ 23 h 29"/>
                  <a:gd name="T14" fmla="*/ 22 w 37"/>
                  <a:gd name="T15" fmla="*/ 25 h 29"/>
                  <a:gd name="T16" fmla="*/ 16 w 37"/>
                  <a:gd name="T17" fmla="*/ 29 h 29"/>
                  <a:gd name="T18" fmla="*/ 6 w 37"/>
                  <a:gd name="T19" fmla="*/ 27 h 29"/>
                  <a:gd name="T20" fmla="*/ 0 w 37"/>
                  <a:gd name="T21" fmla="*/ 19 h 29"/>
                  <a:gd name="T22" fmla="*/ 0 w 37"/>
                  <a:gd name="T23" fmla="*/ 10 h 29"/>
                  <a:gd name="T24" fmla="*/ 10 w 37"/>
                  <a:gd name="T25" fmla="*/ 6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9">
                    <a:moveTo>
                      <a:pt x="10" y="6"/>
                    </a:moveTo>
                    <a:lnTo>
                      <a:pt x="20" y="0"/>
                    </a:lnTo>
                    <a:lnTo>
                      <a:pt x="30" y="0"/>
                    </a:lnTo>
                    <a:lnTo>
                      <a:pt x="37" y="2"/>
                    </a:lnTo>
                    <a:lnTo>
                      <a:pt x="33" y="8"/>
                    </a:lnTo>
                    <a:lnTo>
                      <a:pt x="30" y="14"/>
                    </a:lnTo>
                    <a:lnTo>
                      <a:pt x="30" y="23"/>
                    </a:lnTo>
                    <a:lnTo>
                      <a:pt x="22" y="25"/>
                    </a:lnTo>
                    <a:lnTo>
                      <a:pt x="16" y="29"/>
                    </a:lnTo>
                    <a:lnTo>
                      <a:pt x="6" y="27"/>
                    </a:lnTo>
                    <a:lnTo>
                      <a:pt x="0" y="19"/>
                    </a:lnTo>
                    <a:lnTo>
                      <a:pt x="0" y="10"/>
                    </a:lnTo>
                    <a:lnTo>
                      <a:pt x="10" y="6"/>
                    </a:lnTo>
                    <a:close/>
                  </a:path>
                </a:pathLst>
              </a:custGeom>
              <a:grpFill/>
              <a:ln w="9525">
                <a:solidFill>
                  <a:schemeClr val="bg2"/>
                </a:solidFill>
                <a:round/>
                <a:headEnd/>
                <a:tailEnd/>
              </a:ln>
            </p:spPr>
            <p:txBody>
              <a:bodyPr/>
              <a:lstStyle/>
              <a:p>
                <a:pPr>
                  <a:defRPr/>
                </a:pPr>
                <a:endParaRPr lang="en-GB" dirty="0"/>
              </a:p>
            </p:txBody>
          </p:sp>
          <p:sp>
            <p:nvSpPr>
              <p:cNvPr id="1647" name="Kant">
                <a:extLst>
                  <a:ext uri="{FF2B5EF4-FFF2-40B4-BE49-F238E27FC236}">
                    <a16:creationId xmlns:a16="http://schemas.microsoft.com/office/drawing/2014/main" id="{78ADE997-8C78-46A2-82B4-5415C5933B99}"/>
                  </a:ext>
                </a:extLst>
              </p:cNvPr>
              <p:cNvSpPr>
                <a:spLocks/>
              </p:cNvSpPr>
              <p:nvPr/>
            </p:nvSpPr>
            <p:spPr bwMode="auto">
              <a:xfrm>
                <a:off x="4340" y="2569"/>
                <a:ext cx="37" cy="29"/>
              </a:xfrm>
              <a:custGeom>
                <a:avLst/>
                <a:gdLst>
                  <a:gd name="T0" fmla="*/ 10 w 37"/>
                  <a:gd name="T1" fmla="*/ 6 h 29"/>
                  <a:gd name="T2" fmla="*/ 20 w 37"/>
                  <a:gd name="T3" fmla="*/ 0 h 29"/>
                  <a:gd name="T4" fmla="*/ 30 w 37"/>
                  <a:gd name="T5" fmla="*/ 0 h 29"/>
                  <a:gd name="T6" fmla="*/ 37 w 37"/>
                  <a:gd name="T7" fmla="*/ 2 h 29"/>
                  <a:gd name="T8" fmla="*/ 33 w 37"/>
                  <a:gd name="T9" fmla="*/ 8 h 29"/>
                  <a:gd name="T10" fmla="*/ 30 w 37"/>
                  <a:gd name="T11" fmla="*/ 14 h 29"/>
                  <a:gd name="T12" fmla="*/ 30 w 37"/>
                  <a:gd name="T13" fmla="*/ 23 h 29"/>
                  <a:gd name="T14" fmla="*/ 22 w 37"/>
                  <a:gd name="T15" fmla="*/ 25 h 29"/>
                  <a:gd name="T16" fmla="*/ 16 w 37"/>
                  <a:gd name="T17" fmla="*/ 29 h 29"/>
                  <a:gd name="T18" fmla="*/ 6 w 37"/>
                  <a:gd name="T19" fmla="*/ 27 h 29"/>
                  <a:gd name="T20" fmla="*/ 0 w 37"/>
                  <a:gd name="T21" fmla="*/ 19 h 29"/>
                  <a:gd name="T22" fmla="*/ 0 w 37"/>
                  <a:gd name="T23" fmla="*/ 10 h 29"/>
                  <a:gd name="T24" fmla="*/ 10 w 37"/>
                  <a:gd name="T25" fmla="*/ 6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9">
                    <a:moveTo>
                      <a:pt x="10" y="6"/>
                    </a:moveTo>
                    <a:lnTo>
                      <a:pt x="20" y="0"/>
                    </a:lnTo>
                    <a:lnTo>
                      <a:pt x="30" y="0"/>
                    </a:lnTo>
                    <a:lnTo>
                      <a:pt x="37" y="2"/>
                    </a:lnTo>
                    <a:lnTo>
                      <a:pt x="33" y="8"/>
                    </a:lnTo>
                    <a:lnTo>
                      <a:pt x="30" y="14"/>
                    </a:lnTo>
                    <a:lnTo>
                      <a:pt x="30" y="23"/>
                    </a:lnTo>
                    <a:lnTo>
                      <a:pt x="22" y="25"/>
                    </a:lnTo>
                    <a:lnTo>
                      <a:pt x="16" y="29"/>
                    </a:lnTo>
                    <a:lnTo>
                      <a:pt x="6" y="27"/>
                    </a:lnTo>
                    <a:lnTo>
                      <a:pt x="0" y="19"/>
                    </a:lnTo>
                    <a:lnTo>
                      <a:pt x="0" y="10"/>
                    </a:lnTo>
                    <a:lnTo>
                      <a:pt x="10" y="6"/>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643" name="Kina">
              <a:extLst>
                <a:ext uri="{FF2B5EF4-FFF2-40B4-BE49-F238E27FC236}">
                  <a16:creationId xmlns:a16="http://schemas.microsoft.com/office/drawing/2014/main" id="{BAD5DDEE-AF70-4787-BFCC-FCCD084FDF43}"/>
                </a:ext>
              </a:extLst>
            </p:cNvPr>
            <p:cNvGrpSpPr>
              <a:grpSpLocks/>
            </p:cNvGrpSpPr>
            <p:nvPr/>
          </p:nvGrpSpPr>
          <p:grpSpPr bwMode="auto">
            <a:xfrm>
              <a:off x="6012907" y="2754313"/>
              <a:ext cx="1505211" cy="942975"/>
              <a:chOff x="3797" y="1967"/>
              <a:chExt cx="948" cy="594"/>
            </a:xfrm>
            <a:grpFill/>
          </p:grpSpPr>
          <p:sp>
            <p:nvSpPr>
              <p:cNvPr id="1644" name="Land">
                <a:extLst>
                  <a:ext uri="{FF2B5EF4-FFF2-40B4-BE49-F238E27FC236}">
                    <a16:creationId xmlns:a16="http://schemas.microsoft.com/office/drawing/2014/main" id="{9811A322-C373-494B-A06F-66D2AF7BC0B8}"/>
                  </a:ext>
                </a:extLst>
              </p:cNvPr>
              <p:cNvSpPr>
                <a:spLocks/>
              </p:cNvSpPr>
              <p:nvPr/>
            </p:nvSpPr>
            <p:spPr bwMode="auto">
              <a:xfrm>
                <a:off x="3797" y="1967"/>
                <a:ext cx="948" cy="594"/>
              </a:xfrm>
              <a:custGeom>
                <a:avLst/>
                <a:gdLst>
                  <a:gd name="T0" fmla="*/ 106 w 948"/>
                  <a:gd name="T1" fmla="*/ 171 h 594"/>
                  <a:gd name="T2" fmla="*/ 166 w 948"/>
                  <a:gd name="T3" fmla="*/ 130 h 594"/>
                  <a:gd name="T4" fmla="*/ 205 w 948"/>
                  <a:gd name="T5" fmla="*/ 101 h 594"/>
                  <a:gd name="T6" fmla="*/ 252 w 948"/>
                  <a:gd name="T7" fmla="*/ 112 h 594"/>
                  <a:gd name="T8" fmla="*/ 271 w 948"/>
                  <a:gd name="T9" fmla="*/ 165 h 594"/>
                  <a:gd name="T10" fmla="*/ 350 w 948"/>
                  <a:gd name="T11" fmla="*/ 205 h 594"/>
                  <a:gd name="T12" fmla="*/ 494 w 948"/>
                  <a:gd name="T13" fmla="*/ 233 h 594"/>
                  <a:gd name="T14" fmla="*/ 593 w 948"/>
                  <a:gd name="T15" fmla="*/ 194 h 594"/>
                  <a:gd name="T16" fmla="*/ 638 w 948"/>
                  <a:gd name="T17" fmla="*/ 159 h 594"/>
                  <a:gd name="T18" fmla="*/ 718 w 948"/>
                  <a:gd name="T19" fmla="*/ 139 h 594"/>
                  <a:gd name="T20" fmla="*/ 652 w 948"/>
                  <a:gd name="T21" fmla="*/ 112 h 594"/>
                  <a:gd name="T22" fmla="*/ 697 w 948"/>
                  <a:gd name="T23" fmla="*/ 73 h 594"/>
                  <a:gd name="T24" fmla="*/ 732 w 948"/>
                  <a:gd name="T25" fmla="*/ 19 h 594"/>
                  <a:gd name="T26" fmla="*/ 779 w 948"/>
                  <a:gd name="T27" fmla="*/ 0 h 594"/>
                  <a:gd name="T28" fmla="*/ 835 w 948"/>
                  <a:gd name="T29" fmla="*/ 66 h 594"/>
                  <a:gd name="T30" fmla="*/ 886 w 948"/>
                  <a:gd name="T31" fmla="*/ 97 h 594"/>
                  <a:gd name="T32" fmla="*/ 946 w 948"/>
                  <a:gd name="T33" fmla="*/ 106 h 594"/>
                  <a:gd name="T34" fmla="*/ 911 w 948"/>
                  <a:gd name="T35" fmla="*/ 169 h 594"/>
                  <a:gd name="T36" fmla="*/ 874 w 948"/>
                  <a:gd name="T37" fmla="*/ 209 h 594"/>
                  <a:gd name="T38" fmla="*/ 827 w 948"/>
                  <a:gd name="T39" fmla="*/ 231 h 594"/>
                  <a:gd name="T40" fmla="*/ 779 w 948"/>
                  <a:gd name="T41" fmla="*/ 266 h 594"/>
                  <a:gd name="T42" fmla="*/ 753 w 948"/>
                  <a:gd name="T43" fmla="*/ 258 h 594"/>
                  <a:gd name="T44" fmla="*/ 706 w 948"/>
                  <a:gd name="T45" fmla="*/ 277 h 594"/>
                  <a:gd name="T46" fmla="*/ 703 w 948"/>
                  <a:gd name="T47" fmla="*/ 306 h 594"/>
                  <a:gd name="T48" fmla="*/ 740 w 948"/>
                  <a:gd name="T49" fmla="*/ 306 h 594"/>
                  <a:gd name="T50" fmla="*/ 734 w 948"/>
                  <a:gd name="T51" fmla="*/ 324 h 594"/>
                  <a:gd name="T52" fmla="*/ 718 w 948"/>
                  <a:gd name="T53" fmla="*/ 361 h 594"/>
                  <a:gd name="T54" fmla="*/ 748 w 948"/>
                  <a:gd name="T55" fmla="*/ 409 h 594"/>
                  <a:gd name="T56" fmla="*/ 742 w 948"/>
                  <a:gd name="T57" fmla="*/ 425 h 594"/>
                  <a:gd name="T58" fmla="*/ 748 w 948"/>
                  <a:gd name="T59" fmla="*/ 436 h 594"/>
                  <a:gd name="T60" fmla="*/ 697 w 948"/>
                  <a:gd name="T61" fmla="*/ 526 h 594"/>
                  <a:gd name="T62" fmla="*/ 623 w 948"/>
                  <a:gd name="T63" fmla="*/ 551 h 594"/>
                  <a:gd name="T64" fmla="*/ 572 w 948"/>
                  <a:gd name="T65" fmla="*/ 578 h 594"/>
                  <a:gd name="T66" fmla="*/ 562 w 948"/>
                  <a:gd name="T67" fmla="*/ 576 h 594"/>
                  <a:gd name="T68" fmla="*/ 515 w 948"/>
                  <a:gd name="T69" fmla="*/ 572 h 594"/>
                  <a:gd name="T70" fmla="*/ 480 w 948"/>
                  <a:gd name="T71" fmla="*/ 559 h 594"/>
                  <a:gd name="T72" fmla="*/ 439 w 948"/>
                  <a:gd name="T73" fmla="*/ 572 h 594"/>
                  <a:gd name="T74" fmla="*/ 410 w 948"/>
                  <a:gd name="T75" fmla="*/ 576 h 594"/>
                  <a:gd name="T76" fmla="*/ 392 w 948"/>
                  <a:gd name="T77" fmla="*/ 535 h 594"/>
                  <a:gd name="T78" fmla="*/ 383 w 948"/>
                  <a:gd name="T79" fmla="*/ 475 h 594"/>
                  <a:gd name="T80" fmla="*/ 344 w 948"/>
                  <a:gd name="T81" fmla="*/ 450 h 594"/>
                  <a:gd name="T82" fmla="*/ 285 w 948"/>
                  <a:gd name="T83" fmla="*/ 473 h 594"/>
                  <a:gd name="T84" fmla="*/ 225 w 948"/>
                  <a:gd name="T85" fmla="*/ 473 h 594"/>
                  <a:gd name="T86" fmla="*/ 143 w 948"/>
                  <a:gd name="T87" fmla="*/ 442 h 594"/>
                  <a:gd name="T88" fmla="*/ 78 w 948"/>
                  <a:gd name="T89" fmla="*/ 405 h 594"/>
                  <a:gd name="T90" fmla="*/ 82 w 948"/>
                  <a:gd name="T91" fmla="*/ 369 h 594"/>
                  <a:gd name="T92" fmla="*/ 69 w 948"/>
                  <a:gd name="T93" fmla="*/ 341 h 594"/>
                  <a:gd name="T94" fmla="*/ 20 w 948"/>
                  <a:gd name="T95" fmla="*/ 308 h 594"/>
                  <a:gd name="T96" fmla="*/ 2 w 948"/>
                  <a:gd name="T97" fmla="*/ 275 h 594"/>
                  <a:gd name="T98" fmla="*/ 32 w 948"/>
                  <a:gd name="T99" fmla="*/ 258 h 594"/>
                  <a:gd name="T100" fmla="*/ 100 w 948"/>
                  <a:gd name="T101" fmla="*/ 225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8" h="594">
                    <a:moveTo>
                      <a:pt x="106" y="221"/>
                    </a:moveTo>
                    <a:lnTo>
                      <a:pt x="106" y="211"/>
                    </a:lnTo>
                    <a:lnTo>
                      <a:pt x="114" y="203"/>
                    </a:lnTo>
                    <a:lnTo>
                      <a:pt x="108" y="188"/>
                    </a:lnTo>
                    <a:lnTo>
                      <a:pt x="106" y="171"/>
                    </a:lnTo>
                    <a:lnTo>
                      <a:pt x="118" y="165"/>
                    </a:lnTo>
                    <a:lnTo>
                      <a:pt x="135" y="165"/>
                    </a:lnTo>
                    <a:lnTo>
                      <a:pt x="139" y="151"/>
                    </a:lnTo>
                    <a:lnTo>
                      <a:pt x="149" y="128"/>
                    </a:lnTo>
                    <a:lnTo>
                      <a:pt x="166" y="130"/>
                    </a:lnTo>
                    <a:lnTo>
                      <a:pt x="180" y="130"/>
                    </a:lnTo>
                    <a:lnTo>
                      <a:pt x="190" y="128"/>
                    </a:lnTo>
                    <a:lnTo>
                      <a:pt x="190" y="114"/>
                    </a:lnTo>
                    <a:lnTo>
                      <a:pt x="193" y="101"/>
                    </a:lnTo>
                    <a:lnTo>
                      <a:pt x="205" y="101"/>
                    </a:lnTo>
                    <a:lnTo>
                      <a:pt x="207" y="91"/>
                    </a:lnTo>
                    <a:lnTo>
                      <a:pt x="223" y="91"/>
                    </a:lnTo>
                    <a:lnTo>
                      <a:pt x="227" y="101"/>
                    </a:lnTo>
                    <a:lnTo>
                      <a:pt x="236" y="110"/>
                    </a:lnTo>
                    <a:lnTo>
                      <a:pt x="252" y="112"/>
                    </a:lnTo>
                    <a:lnTo>
                      <a:pt x="266" y="126"/>
                    </a:lnTo>
                    <a:lnTo>
                      <a:pt x="273" y="138"/>
                    </a:lnTo>
                    <a:lnTo>
                      <a:pt x="273" y="145"/>
                    </a:lnTo>
                    <a:lnTo>
                      <a:pt x="268" y="153"/>
                    </a:lnTo>
                    <a:lnTo>
                      <a:pt x="271" y="165"/>
                    </a:lnTo>
                    <a:lnTo>
                      <a:pt x="279" y="169"/>
                    </a:lnTo>
                    <a:lnTo>
                      <a:pt x="312" y="171"/>
                    </a:lnTo>
                    <a:lnTo>
                      <a:pt x="322" y="180"/>
                    </a:lnTo>
                    <a:lnTo>
                      <a:pt x="344" y="192"/>
                    </a:lnTo>
                    <a:lnTo>
                      <a:pt x="350" y="205"/>
                    </a:lnTo>
                    <a:lnTo>
                      <a:pt x="355" y="213"/>
                    </a:lnTo>
                    <a:lnTo>
                      <a:pt x="408" y="215"/>
                    </a:lnTo>
                    <a:lnTo>
                      <a:pt x="435" y="217"/>
                    </a:lnTo>
                    <a:lnTo>
                      <a:pt x="459" y="229"/>
                    </a:lnTo>
                    <a:lnTo>
                      <a:pt x="494" y="233"/>
                    </a:lnTo>
                    <a:lnTo>
                      <a:pt x="515" y="219"/>
                    </a:lnTo>
                    <a:lnTo>
                      <a:pt x="558" y="219"/>
                    </a:lnTo>
                    <a:lnTo>
                      <a:pt x="576" y="209"/>
                    </a:lnTo>
                    <a:lnTo>
                      <a:pt x="576" y="203"/>
                    </a:lnTo>
                    <a:lnTo>
                      <a:pt x="593" y="194"/>
                    </a:lnTo>
                    <a:lnTo>
                      <a:pt x="587" y="182"/>
                    </a:lnTo>
                    <a:lnTo>
                      <a:pt x="593" y="171"/>
                    </a:lnTo>
                    <a:lnTo>
                      <a:pt x="607" y="171"/>
                    </a:lnTo>
                    <a:lnTo>
                      <a:pt x="625" y="172"/>
                    </a:lnTo>
                    <a:lnTo>
                      <a:pt x="638" y="159"/>
                    </a:lnTo>
                    <a:lnTo>
                      <a:pt x="654" y="159"/>
                    </a:lnTo>
                    <a:lnTo>
                      <a:pt x="671" y="145"/>
                    </a:lnTo>
                    <a:lnTo>
                      <a:pt x="691" y="138"/>
                    </a:lnTo>
                    <a:lnTo>
                      <a:pt x="703" y="138"/>
                    </a:lnTo>
                    <a:lnTo>
                      <a:pt x="718" y="139"/>
                    </a:lnTo>
                    <a:lnTo>
                      <a:pt x="716" y="130"/>
                    </a:lnTo>
                    <a:lnTo>
                      <a:pt x="697" y="110"/>
                    </a:lnTo>
                    <a:lnTo>
                      <a:pt x="687" y="108"/>
                    </a:lnTo>
                    <a:lnTo>
                      <a:pt x="679" y="114"/>
                    </a:lnTo>
                    <a:lnTo>
                      <a:pt x="652" y="112"/>
                    </a:lnTo>
                    <a:lnTo>
                      <a:pt x="656" y="99"/>
                    </a:lnTo>
                    <a:lnTo>
                      <a:pt x="664" y="81"/>
                    </a:lnTo>
                    <a:lnTo>
                      <a:pt x="669" y="73"/>
                    </a:lnTo>
                    <a:lnTo>
                      <a:pt x="687" y="83"/>
                    </a:lnTo>
                    <a:lnTo>
                      <a:pt x="697" y="73"/>
                    </a:lnTo>
                    <a:lnTo>
                      <a:pt x="708" y="72"/>
                    </a:lnTo>
                    <a:lnTo>
                      <a:pt x="712" y="56"/>
                    </a:lnTo>
                    <a:lnTo>
                      <a:pt x="722" y="38"/>
                    </a:lnTo>
                    <a:lnTo>
                      <a:pt x="732" y="33"/>
                    </a:lnTo>
                    <a:lnTo>
                      <a:pt x="732" y="19"/>
                    </a:lnTo>
                    <a:lnTo>
                      <a:pt x="720" y="17"/>
                    </a:lnTo>
                    <a:lnTo>
                      <a:pt x="722" y="9"/>
                    </a:lnTo>
                    <a:lnTo>
                      <a:pt x="736" y="4"/>
                    </a:lnTo>
                    <a:lnTo>
                      <a:pt x="761" y="2"/>
                    </a:lnTo>
                    <a:lnTo>
                      <a:pt x="779" y="0"/>
                    </a:lnTo>
                    <a:lnTo>
                      <a:pt x="794" y="5"/>
                    </a:lnTo>
                    <a:lnTo>
                      <a:pt x="808" y="11"/>
                    </a:lnTo>
                    <a:lnTo>
                      <a:pt x="820" y="31"/>
                    </a:lnTo>
                    <a:lnTo>
                      <a:pt x="827" y="50"/>
                    </a:lnTo>
                    <a:lnTo>
                      <a:pt x="835" y="66"/>
                    </a:lnTo>
                    <a:lnTo>
                      <a:pt x="841" y="81"/>
                    </a:lnTo>
                    <a:lnTo>
                      <a:pt x="857" y="81"/>
                    </a:lnTo>
                    <a:lnTo>
                      <a:pt x="867" y="87"/>
                    </a:lnTo>
                    <a:lnTo>
                      <a:pt x="880" y="95"/>
                    </a:lnTo>
                    <a:lnTo>
                      <a:pt x="886" y="97"/>
                    </a:lnTo>
                    <a:lnTo>
                      <a:pt x="890" y="116"/>
                    </a:lnTo>
                    <a:lnTo>
                      <a:pt x="911" y="118"/>
                    </a:lnTo>
                    <a:lnTo>
                      <a:pt x="917" y="110"/>
                    </a:lnTo>
                    <a:lnTo>
                      <a:pt x="931" y="108"/>
                    </a:lnTo>
                    <a:lnTo>
                      <a:pt x="946" y="106"/>
                    </a:lnTo>
                    <a:lnTo>
                      <a:pt x="948" y="120"/>
                    </a:lnTo>
                    <a:lnTo>
                      <a:pt x="941" y="124"/>
                    </a:lnTo>
                    <a:lnTo>
                      <a:pt x="935" y="145"/>
                    </a:lnTo>
                    <a:lnTo>
                      <a:pt x="923" y="167"/>
                    </a:lnTo>
                    <a:lnTo>
                      <a:pt x="911" y="169"/>
                    </a:lnTo>
                    <a:lnTo>
                      <a:pt x="905" y="163"/>
                    </a:lnTo>
                    <a:lnTo>
                      <a:pt x="892" y="172"/>
                    </a:lnTo>
                    <a:lnTo>
                      <a:pt x="892" y="207"/>
                    </a:lnTo>
                    <a:lnTo>
                      <a:pt x="884" y="217"/>
                    </a:lnTo>
                    <a:lnTo>
                      <a:pt x="874" y="209"/>
                    </a:lnTo>
                    <a:lnTo>
                      <a:pt x="859" y="225"/>
                    </a:lnTo>
                    <a:lnTo>
                      <a:pt x="849" y="225"/>
                    </a:lnTo>
                    <a:lnTo>
                      <a:pt x="847" y="233"/>
                    </a:lnTo>
                    <a:lnTo>
                      <a:pt x="837" y="234"/>
                    </a:lnTo>
                    <a:lnTo>
                      <a:pt x="827" y="231"/>
                    </a:lnTo>
                    <a:lnTo>
                      <a:pt x="823" y="233"/>
                    </a:lnTo>
                    <a:lnTo>
                      <a:pt x="810" y="246"/>
                    </a:lnTo>
                    <a:lnTo>
                      <a:pt x="798" y="254"/>
                    </a:lnTo>
                    <a:lnTo>
                      <a:pt x="788" y="264"/>
                    </a:lnTo>
                    <a:lnTo>
                      <a:pt x="779" y="266"/>
                    </a:lnTo>
                    <a:lnTo>
                      <a:pt x="769" y="268"/>
                    </a:lnTo>
                    <a:lnTo>
                      <a:pt x="742" y="285"/>
                    </a:lnTo>
                    <a:lnTo>
                      <a:pt x="740" y="273"/>
                    </a:lnTo>
                    <a:lnTo>
                      <a:pt x="744" y="264"/>
                    </a:lnTo>
                    <a:lnTo>
                      <a:pt x="753" y="258"/>
                    </a:lnTo>
                    <a:lnTo>
                      <a:pt x="751" y="248"/>
                    </a:lnTo>
                    <a:lnTo>
                      <a:pt x="744" y="248"/>
                    </a:lnTo>
                    <a:lnTo>
                      <a:pt x="732" y="250"/>
                    </a:lnTo>
                    <a:lnTo>
                      <a:pt x="710" y="268"/>
                    </a:lnTo>
                    <a:lnTo>
                      <a:pt x="706" y="277"/>
                    </a:lnTo>
                    <a:lnTo>
                      <a:pt x="687" y="277"/>
                    </a:lnTo>
                    <a:lnTo>
                      <a:pt x="683" y="285"/>
                    </a:lnTo>
                    <a:lnTo>
                      <a:pt x="689" y="299"/>
                    </a:lnTo>
                    <a:lnTo>
                      <a:pt x="703" y="301"/>
                    </a:lnTo>
                    <a:lnTo>
                      <a:pt x="703" y="306"/>
                    </a:lnTo>
                    <a:lnTo>
                      <a:pt x="704" y="314"/>
                    </a:lnTo>
                    <a:lnTo>
                      <a:pt x="716" y="312"/>
                    </a:lnTo>
                    <a:lnTo>
                      <a:pt x="724" y="304"/>
                    </a:lnTo>
                    <a:lnTo>
                      <a:pt x="732" y="302"/>
                    </a:lnTo>
                    <a:lnTo>
                      <a:pt x="740" y="306"/>
                    </a:lnTo>
                    <a:lnTo>
                      <a:pt x="755" y="310"/>
                    </a:lnTo>
                    <a:lnTo>
                      <a:pt x="759" y="318"/>
                    </a:lnTo>
                    <a:lnTo>
                      <a:pt x="753" y="320"/>
                    </a:lnTo>
                    <a:lnTo>
                      <a:pt x="742" y="320"/>
                    </a:lnTo>
                    <a:lnTo>
                      <a:pt x="734" y="324"/>
                    </a:lnTo>
                    <a:lnTo>
                      <a:pt x="732" y="330"/>
                    </a:lnTo>
                    <a:lnTo>
                      <a:pt x="722" y="334"/>
                    </a:lnTo>
                    <a:lnTo>
                      <a:pt x="712" y="347"/>
                    </a:lnTo>
                    <a:lnTo>
                      <a:pt x="708" y="357"/>
                    </a:lnTo>
                    <a:lnTo>
                      <a:pt x="718" y="361"/>
                    </a:lnTo>
                    <a:lnTo>
                      <a:pt x="724" y="367"/>
                    </a:lnTo>
                    <a:lnTo>
                      <a:pt x="732" y="386"/>
                    </a:lnTo>
                    <a:lnTo>
                      <a:pt x="734" y="394"/>
                    </a:lnTo>
                    <a:lnTo>
                      <a:pt x="749" y="405"/>
                    </a:lnTo>
                    <a:lnTo>
                      <a:pt x="748" y="409"/>
                    </a:lnTo>
                    <a:lnTo>
                      <a:pt x="738" y="405"/>
                    </a:lnTo>
                    <a:lnTo>
                      <a:pt x="734" y="413"/>
                    </a:lnTo>
                    <a:lnTo>
                      <a:pt x="746" y="417"/>
                    </a:lnTo>
                    <a:lnTo>
                      <a:pt x="749" y="423"/>
                    </a:lnTo>
                    <a:lnTo>
                      <a:pt x="742" y="425"/>
                    </a:lnTo>
                    <a:lnTo>
                      <a:pt x="732" y="427"/>
                    </a:lnTo>
                    <a:lnTo>
                      <a:pt x="726" y="431"/>
                    </a:lnTo>
                    <a:lnTo>
                      <a:pt x="724" y="433"/>
                    </a:lnTo>
                    <a:lnTo>
                      <a:pt x="738" y="435"/>
                    </a:lnTo>
                    <a:lnTo>
                      <a:pt x="748" y="436"/>
                    </a:lnTo>
                    <a:lnTo>
                      <a:pt x="748" y="448"/>
                    </a:lnTo>
                    <a:lnTo>
                      <a:pt x="740" y="466"/>
                    </a:lnTo>
                    <a:lnTo>
                      <a:pt x="720" y="489"/>
                    </a:lnTo>
                    <a:lnTo>
                      <a:pt x="706" y="508"/>
                    </a:lnTo>
                    <a:lnTo>
                      <a:pt x="697" y="526"/>
                    </a:lnTo>
                    <a:lnTo>
                      <a:pt x="675" y="543"/>
                    </a:lnTo>
                    <a:lnTo>
                      <a:pt x="662" y="555"/>
                    </a:lnTo>
                    <a:lnTo>
                      <a:pt x="640" y="559"/>
                    </a:lnTo>
                    <a:lnTo>
                      <a:pt x="628" y="559"/>
                    </a:lnTo>
                    <a:lnTo>
                      <a:pt x="623" y="551"/>
                    </a:lnTo>
                    <a:lnTo>
                      <a:pt x="617" y="553"/>
                    </a:lnTo>
                    <a:lnTo>
                      <a:pt x="617" y="567"/>
                    </a:lnTo>
                    <a:lnTo>
                      <a:pt x="603" y="570"/>
                    </a:lnTo>
                    <a:lnTo>
                      <a:pt x="584" y="576"/>
                    </a:lnTo>
                    <a:lnTo>
                      <a:pt x="572" y="578"/>
                    </a:lnTo>
                    <a:lnTo>
                      <a:pt x="568" y="586"/>
                    </a:lnTo>
                    <a:lnTo>
                      <a:pt x="570" y="594"/>
                    </a:lnTo>
                    <a:lnTo>
                      <a:pt x="562" y="590"/>
                    </a:lnTo>
                    <a:lnTo>
                      <a:pt x="562" y="582"/>
                    </a:lnTo>
                    <a:lnTo>
                      <a:pt x="562" y="576"/>
                    </a:lnTo>
                    <a:lnTo>
                      <a:pt x="552" y="576"/>
                    </a:lnTo>
                    <a:lnTo>
                      <a:pt x="543" y="572"/>
                    </a:lnTo>
                    <a:lnTo>
                      <a:pt x="533" y="576"/>
                    </a:lnTo>
                    <a:lnTo>
                      <a:pt x="523" y="576"/>
                    </a:lnTo>
                    <a:lnTo>
                      <a:pt x="515" y="572"/>
                    </a:lnTo>
                    <a:lnTo>
                      <a:pt x="513" y="557"/>
                    </a:lnTo>
                    <a:lnTo>
                      <a:pt x="502" y="555"/>
                    </a:lnTo>
                    <a:lnTo>
                      <a:pt x="496" y="551"/>
                    </a:lnTo>
                    <a:lnTo>
                      <a:pt x="488" y="551"/>
                    </a:lnTo>
                    <a:lnTo>
                      <a:pt x="480" y="559"/>
                    </a:lnTo>
                    <a:lnTo>
                      <a:pt x="447" y="559"/>
                    </a:lnTo>
                    <a:lnTo>
                      <a:pt x="445" y="563"/>
                    </a:lnTo>
                    <a:lnTo>
                      <a:pt x="433" y="563"/>
                    </a:lnTo>
                    <a:lnTo>
                      <a:pt x="433" y="570"/>
                    </a:lnTo>
                    <a:lnTo>
                      <a:pt x="439" y="572"/>
                    </a:lnTo>
                    <a:lnTo>
                      <a:pt x="437" y="580"/>
                    </a:lnTo>
                    <a:lnTo>
                      <a:pt x="430" y="580"/>
                    </a:lnTo>
                    <a:lnTo>
                      <a:pt x="426" y="576"/>
                    </a:lnTo>
                    <a:lnTo>
                      <a:pt x="418" y="576"/>
                    </a:lnTo>
                    <a:lnTo>
                      <a:pt x="410" y="576"/>
                    </a:lnTo>
                    <a:lnTo>
                      <a:pt x="410" y="570"/>
                    </a:lnTo>
                    <a:lnTo>
                      <a:pt x="402" y="568"/>
                    </a:lnTo>
                    <a:lnTo>
                      <a:pt x="402" y="553"/>
                    </a:lnTo>
                    <a:lnTo>
                      <a:pt x="392" y="549"/>
                    </a:lnTo>
                    <a:lnTo>
                      <a:pt x="392" y="535"/>
                    </a:lnTo>
                    <a:lnTo>
                      <a:pt x="373" y="530"/>
                    </a:lnTo>
                    <a:lnTo>
                      <a:pt x="373" y="526"/>
                    </a:lnTo>
                    <a:lnTo>
                      <a:pt x="388" y="504"/>
                    </a:lnTo>
                    <a:lnTo>
                      <a:pt x="390" y="481"/>
                    </a:lnTo>
                    <a:lnTo>
                      <a:pt x="383" y="475"/>
                    </a:lnTo>
                    <a:lnTo>
                      <a:pt x="377" y="466"/>
                    </a:lnTo>
                    <a:lnTo>
                      <a:pt x="369" y="464"/>
                    </a:lnTo>
                    <a:lnTo>
                      <a:pt x="353" y="462"/>
                    </a:lnTo>
                    <a:lnTo>
                      <a:pt x="353" y="448"/>
                    </a:lnTo>
                    <a:lnTo>
                      <a:pt x="344" y="450"/>
                    </a:lnTo>
                    <a:lnTo>
                      <a:pt x="322" y="450"/>
                    </a:lnTo>
                    <a:lnTo>
                      <a:pt x="316" y="458"/>
                    </a:lnTo>
                    <a:lnTo>
                      <a:pt x="305" y="458"/>
                    </a:lnTo>
                    <a:lnTo>
                      <a:pt x="295" y="471"/>
                    </a:lnTo>
                    <a:lnTo>
                      <a:pt x="285" y="473"/>
                    </a:lnTo>
                    <a:lnTo>
                      <a:pt x="271" y="471"/>
                    </a:lnTo>
                    <a:lnTo>
                      <a:pt x="260" y="468"/>
                    </a:lnTo>
                    <a:lnTo>
                      <a:pt x="250" y="468"/>
                    </a:lnTo>
                    <a:lnTo>
                      <a:pt x="244" y="473"/>
                    </a:lnTo>
                    <a:lnTo>
                      <a:pt x="225" y="473"/>
                    </a:lnTo>
                    <a:lnTo>
                      <a:pt x="203" y="471"/>
                    </a:lnTo>
                    <a:lnTo>
                      <a:pt x="188" y="469"/>
                    </a:lnTo>
                    <a:lnTo>
                      <a:pt x="170" y="458"/>
                    </a:lnTo>
                    <a:lnTo>
                      <a:pt x="158" y="450"/>
                    </a:lnTo>
                    <a:lnTo>
                      <a:pt x="143" y="442"/>
                    </a:lnTo>
                    <a:lnTo>
                      <a:pt x="129" y="429"/>
                    </a:lnTo>
                    <a:lnTo>
                      <a:pt x="116" y="435"/>
                    </a:lnTo>
                    <a:lnTo>
                      <a:pt x="104" y="425"/>
                    </a:lnTo>
                    <a:lnTo>
                      <a:pt x="78" y="413"/>
                    </a:lnTo>
                    <a:lnTo>
                      <a:pt x="78" y="405"/>
                    </a:lnTo>
                    <a:lnTo>
                      <a:pt x="82" y="396"/>
                    </a:lnTo>
                    <a:lnTo>
                      <a:pt x="92" y="394"/>
                    </a:lnTo>
                    <a:lnTo>
                      <a:pt x="94" y="386"/>
                    </a:lnTo>
                    <a:lnTo>
                      <a:pt x="82" y="378"/>
                    </a:lnTo>
                    <a:lnTo>
                      <a:pt x="82" y="369"/>
                    </a:lnTo>
                    <a:lnTo>
                      <a:pt x="98" y="361"/>
                    </a:lnTo>
                    <a:lnTo>
                      <a:pt x="106" y="353"/>
                    </a:lnTo>
                    <a:lnTo>
                      <a:pt x="106" y="345"/>
                    </a:lnTo>
                    <a:lnTo>
                      <a:pt x="88" y="334"/>
                    </a:lnTo>
                    <a:lnTo>
                      <a:pt x="69" y="341"/>
                    </a:lnTo>
                    <a:lnTo>
                      <a:pt x="57" y="339"/>
                    </a:lnTo>
                    <a:lnTo>
                      <a:pt x="37" y="332"/>
                    </a:lnTo>
                    <a:lnTo>
                      <a:pt x="37" y="322"/>
                    </a:lnTo>
                    <a:lnTo>
                      <a:pt x="20" y="316"/>
                    </a:lnTo>
                    <a:lnTo>
                      <a:pt x="20" y="308"/>
                    </a:lnTo>
                    <a:lnTo>
                      <a:pt x="20" y="289"/>
                    </a:lnTo>
                    <a:lnTo>
                      <a:pt x="8" y="291"/>
                    </a:lnTo>
                    <a:lnTo>
                      <a:pt x="2" y="289"/>
                    </a:lnTo>
                    <a:lnTo>
                      <a:pt x="0" y="281"/>
                    </a:lnTo>
                    <a:lnTo>
                      <a:pt x="2" y="275"/>
                    </a:lnTo>
                    <a:lnTo>
                      <a:pt x="4" y="266"/>
                    </a:lnTo>
                    <a:lnTo>
                      <a:pt x="16" y="258"/>
                    </a:lnTo>
                    <a:lnTo>
                      <a:pt x="18" y="252"/>
                    </a:lnTo>
                    <a:lnTo>
                      <a:pt x="32" y="252"/>
                    </a:lnTo>
                    <a:lnTo>
                      <a:pt x="32" y="258"/>
                    </a:lnTo>
                    <a:lnTo>
                      <a:pt x="47" y="254"/>
                    </a:lnTo>
                    <a:lnTo>
                      <a:pt x="51" y="244"/>
                    </a:lnTo>
                    <a:lnTo>
                      <a:pt x="70" y="244"/>
                    </a:lnTo>
                    <a:lnTo>
                      <a:pt x="74" y="237"/>
                    </a:lnTo>
                    <a:lnTo>
                      <a:pt x="100" y="225"/>
                    </a:lnTo>
                    <a:lnTo>
                      <a:pt x="106" y="221"/>
                    </a:lnTo>
                    <a:close/>
                  </a:path>
                </a:pathLst>
              </a:custGeom>
              <a:grpFill/>
              <a:ln w="9525">
                <a:solidFill>
                  <a:schemeClr val="bg2"/>
                </a:solidFill>
                <a:round/>
                <a:headEnd/>
                <a:tailEnd/>
              </a:ln>
            </p:spPr>
            <p:txBody>
              <a:bodyPr/>
              <a:lstStyle/>
              <a:p>
                <a:pPr>
                  <a:defRPr/>
                </a:pPr>
                <a:endParaRPr lang="en-GB" dirty="0"/>
              </a:p>
            </p:txBody>
          </p:sp>
          <p:sp>
            <p:nvSpPr>
              <p:cNvPr id="1645" name="Kant">
                <a:extLst>
                  <a:ext uri="{FF2B5EF4-FFF2-40B4-BE49-F238E27FC236}">
                    <a16:creationId xmlns:a16="http://schemas.microsoft.com/office/drawing/2014/main" id="{5E1B662C-34E3-463E-9A39-6B5E0F88751D}"/>
                  </a:ext>
                </a:extLst>
              </p:cNvPr>
              <p:cNvSpPr>
                <a:spLocks/>
              </p:cNvSpPr>
              <p:nvPr/>
            </p:nvSpPr>
            <p:spPr bwMode="auto">
              <a:xfrm>
                <a:off x="3797" y="1967"/>
                <a:ext cx="948" cy="594"/>
              </a:xfrm>
              <a:custGeom>
                <a:avLst/>
                <a:gdLst>
                  <a:gd name="T0" fmla="*/ 106 w 948"/>
                  <a:gd name="T1" fmla="*/ 171 h 594"/>
                  <a:gd name="T2" fmla="*/ 166 w 948"/>
                  <a:gd name="T3" fmla="*/ 130 h 594"/>
                  <a:gd name="T4" fmla="*/ 205 w 948"/>
                  <a:gd name="T5" fmla="*/ 101 h 594"/>
                  <a:gd name="T6" fmla="*/ 252 w 948"/>
                  <a:gd name="T7" fmla="*/ 112 h 594"/>
                  <a:gd name="T8" fmla="*/ 271 w 948"/>
                  <a:gd name="T9" fmla="*/ 165 h 594"/>
                  <a:gd name="T10" fmla="*/ 350 w 948"/>
                  <a:gd name="T11" fmla="*/ 205 h 594"/>
                  <a:gd name="T12" fmla="*/ 494 w 948"/>
                  <a:gd name="T13" fmla="*/ 233 h 594"/>
                  <a:gd name="T14" fmla="*/ 593 w 948"/>
                  <a:gd name="T15" fmla="*/ 194 h 594"/>
                  <a:gd name="T16" fmla="*/ 638 w 948"/>
                  <a:gd name="T17" fmla="*/ 159 h 594"/>
                  <a:gd name="T18" fmla="*/ 718 w 948"/>
                  <a:gd name="T19" fmla="*/ 139 h 594"/>
                  <a:gd name="T20" fmla="*/ 652 w 948"/>
                  <a:gd name="T21" fmla="*/ 112 h 594"/>
                  <a:gd name="T22" fmla="*/ 697 w 948"/>
                  <a:gd name="T23" fmla="*/ 73 h 594"/>
                  <a:gd name="T24" fmla="*/ 732 w 948"/>
                  <a:gd name="T25" fmla="*/ 19 h 594"/>
                  <a:gd name="T26" fmla="*/ 779 w 948"/>
                  <a:gd name="T27" fmla="*/ 0 h 594"/>
                  <a:gd name="T28" fmla="*/ 835 w 948"/>
                  <a:gd name="T29" fmla="*/ 66 h 594"/>
                  <a:gd name="T30" fmla="*/ 886 w 948"/>
                  <a:gd name="T31" fmla="*/ 97 h 594"/>
                  <a:gd name="T32" fmla="*/ 946 w 948"/>
                  <a:gd name="T33" fmla="*/ 106 h 594"/>
                  <a:gd name="T34" fmla="*/ 911 w 948"/>
                  <a:gd name="T35" fmla="*/ 169 h 594"/>
                  <a:gd name="T36" fmla="*/ 874 w 948"/>
                  <a:gd name="T37" fmla="*/ 209 h 594"/>
                  <a:gd name="T38" fmla="*/ 827 w 948"/>
                  <a:gd name="T39" fmla="*/ 231 h 594"/>
                  <a:gd name="T40" fmla="*/ 779 w 948"/>
                  <a:gd name="T41" fmla="*/ 266 h 594"/>
                  <a:gd name="T42" fmla="*/ 753 w 948"/>
                  <a:gd name="T43" fmla="*/ 258 h 594"/>
                  <a:gd name="T44" fmla="*/ 706 w 948"/>
                  <a:gd name="T45" fmla="*/ 277 h 594"/>
                  <a:gd name="T46" fmla="*/ 703 w 948"/>
                  <a:gd name="T47" fmla="*/ 306 h 594"/>
                  <a:gd name="T48" fmla="*/ 740 w 948"/>
                  <a:gd name="T49" fmla="*/ 306 h 594"/>
                  <a:gd name="T50" fmla="*/ 734 w 948"/>
                  <a:gd name="T51" fmla="*/ 324 h 594"/>
                  <a:gd name="T52" fmla="*/ 718 w 948"/>
                  <a:gd name="T53" fmla="*/ 361 h 594"/>
                  <a:gd name="T54" fmla="*/ 748 w 948"/>
                  <a:gd name="T55" fmla="*/ 409 h 594"/>
                  <a:gd name="T56" fmla="*/ 742 w 948"/>
                  <a:gd name="T57" fmla="*/ 425 h 594"/>
                  <a:gd name="T58" fmla="*/ 748 w 948"/>
                  <a:gd name="T59" fmla="*/ 436 h 594"/>
                  <a:gd name="T60" fmla="*/ 697 w 948"/>
                  <a:gd name="T61" fmla="*/ 526 h 594"/>
                  <a:gd name="T62" fmla="*/ 623 w 948"/>
                  <a:gd name="T63" fmla="*/ 551 h 594"/>
                  <a:gd name="T64" fmla="*/ 572 w 948"/>
                  <a:gd name="T65" fmla="*/ 578 h 594"/>
                  <a:gd name="T66" fmla="*/ 562 w 948"/>
                  <a:gd name="T67" fmla="*/ 576 h 594"/>
                  <a:gd name="T68" fmla="*/ 515 w 948"/>
                  <a:gd name="T69" fmla="*/ 572 h 594"/>
                  <a:gd name="T70" fmla="*/ 480 w 948"/>
                  <a:gd name="T71" fmla="*/ 559 h 594"/>
                  <a:gd name="T72" fmla="*/ 439 w 948"/>
                  <a:gd name="T73" fmla="*/ 572 h 594"/>
                  <a:gd name="T74" fmla="*/ 410 w 948"/>
                  <a:gd name="T75" fmla="*/ 576 h 594"/>
                  <a:gd name="T76" fmla="*/ 392 w 948"/>
                  <a:gd name="T77" fmla="*/ 535 h 594"/>
                  <a:gd name="T78" fmla="*/ 383 w 948"/>
                  <a:gd name="T79" fmla="*/ 475 h 594"/>
                  <a:gd name="T80" fmla="*/ 344 w 948"/>
                  <a:gd name="T81" fmla="*/ 450 h 594"/>
                  <a:gd name="T82" fmla="*/ 285 w 948"/>
                  <a:gd name="T83" fmla="*/ 473 h 594"/>
                  <a:gd name="T84" fmla="*/ 225 w 948"/>
                  <a:gd name="T85" fmla="*/ 473 h 594"/>
                  <a:gd name="T86" fmla="*/ 143 w 948"/>
                  <a:gd name="T87" fmla="*/ 442 h 594"/>
                  <a:gd name="T88" fmla="*/ 78 w 948"/>
                  <a:gd name="T89" fmla="*/ 405 h 594"/>
                  <a:gd name="T90" fmla="*/ 82 w 948"/>
                  <a:gd name="T91" fmla="*/ 369 h 594"/>
                  <a:gd name="T92" fmla="*/ 69 w 948"/>
                  <a:gd name="T93" fmla="*/ 341 h 594"/>
                  <a:gd name="T94" fmla="*/ 20 w 948"/>
                  <a:gd name="T95" fmla="*/ 308 h 594"/>
                  <a:gd name="T96" fmla="*/ 2 w 948"/>
                  <a:gd name="T97" fmla="*/ 275 h 594"/>
                  <a:gd name="T98" fmla="*/ 32 w 948"/>
                  <a:gd name="T99" fmla="*/ 258 h 594"/>
                  <a:gd name="T100" fmla="*/ 100 w 948"/>
                  <a:gd name="T101" fmla="*/ 225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8" h="594">
                    <a:moveTo>
                      <a:pt x="106" y="221"/>
                    </a:moveTo>
                    <a:lnTo>
                      <a:pt x="106" y="211"/>
                    </a:lnTo>
                    <a:lnTo>
                      <a:pt x="114" y="203"/>
                    </a:lnTo>
                    <a:lnTo>
                      <a:pt x="108" y="188"/>
                    </a:lnTo>
                    <a:lnTo>
                      <a:pt x="106" y="171"/>
                    </a:lnTo>
                    <a:lnTo>
                      <a:pt x="118" y="165"/>
                    </a:lnTo>
                    <a:lnTo>
                      <a:pt x="135" y="165"/>
                    </a:lnTo>
                    <a:lnTo>
                      <a:pt x="139" y="151"/>
                    </a:lnTo>
                    <a:lnTo>
                      <a:pt x="149" y="128"/>
                    </a:lnTo>
                    <a:lnTo>
                      <a:pt x="166" y="130"/>
                    </a:lnTo>
                    <a:lnTo>
                      <a:pt x="180" y="130"/>
                    </a:lnTo>
                    <a:lnTo>
                      <a:pt x="190" y="128"/>
                    </a:lnTo>
                    <a:lnTo>
                      <a:pt x="190" y="114"/>
                    </a:lnTo>
                    <a:lnTo>
                      <a:pt x="193" y="101"/>
                    </a:lnTo>
                    <a:lnTo>
                      <a:pt x="205" y="101"/>
                    </a:lnTo>
                    <a:lnTo>
                      <a:pt x="207" y="91"/>
                    </a:lnTo>
                    <a:lnTo>
                      <a:pt x="223" y="91"/>
                    </a:lnTo>
                    <a:lnTo>
                      <a:pt x="227" y="101"/>
                    </a:lnTo>
                    <a:lnTo>
                      <a:pt x="236" y="110"/>
                    </a:lnTo>
                    <a:lnTo>
                      <a:pt x="252" y="112"/>
                    </a:lnTo>
                    <a:lnTo>
                      <a:pt x="266" y="126"/>
                    </a:lnTo>
                    <a:lnTo>
                      <a:pt x="273" y="138"/>
                    </a:lnTo>
                    <a:lnTo>
                      <a:pt x="273" y="145"/>
                    </a:lnTo>
                    <a:lnTo>
                      <a:pt x="268" y="153"/>
                    </a:lnTo>
                    <a:lnTo>
                      <a:pt x="271" y="165"/>
                    </a:lnTo>
                    <a:lnTo>
                      <a:pt x="279" y="169"/>
                    </a:lnTo>
                    <a:lnTo>
                      <a:pt x="312" y="171"/>
                    </a:lnTo>
                    <a:lnTo>
                      <a:pt x="322" y="180"/>
                    </a:lnTo>
                    <a:lnTo>
                      <a:pt x="344" y="192"/>
                    </a:lnTo>
                    <a:lnTo>
                      <a:pt x="350" y="205"/>
                    </a:lnTo>
                    <a:lnTo>
                      <a:pt x="355" y="213"/>
                    </a:lnTo>
                    <a:lnTo>
                      <a:pt x="408" y="215"/>
                    </a:lnTo>
                    <a:lnTo>
                      <a:pt x="435" y="217"/>
                    </a:lnTo>
                    <a:lnTo>
                      <a:pt x="459" y="229"/>
                    </a:lnTo>
                    <a:lnTo>
                      <a:pt x="494" y="233"/>
                    </a:lnTo>
                    <a:lnTo>
                      <a:pt x="515" y="219"/>
                    </a:lnTo>
                    <a:lnTo>
                      <a:pt x="558" y="219"/>
                    </a:lnTo>
                    <a:lnTo>
                      <a:pt x="576" y="209"/>
                    </a:lnTo>
                    <a:lnTo>
                      <a:pt x="576" y="203"/>
                    </a:lnTo>
                    <a:lnTo>
                      <a:pt x="593" y="194"/>
                    </a:lnTo>
                    <a:lnTo>
                      <a:pt x="587" y="182"/>
                    </a:lnTo>
                    <a:lnTo>
                      <a:pt x="593" y="171"/>
                    </a:lnTo>
                    <a:lnTo>
                      <a:pt x="607" y="171"/>
                    </a:lnTo>
                    <a:lnTo>
                      <a:pt x="625" y="172"/>
                    </a:lnTo>
                    <a:lnTo>
                      <a:pt x="638" y="159"/>
                    </a:lnTo>
                    <a:lnTo>
                      <a:pt x="654" y="159"/>
                    </a:lnTo>
                    <a:lnTo>
                      <a:pt x="671" y="145"/>
                    </a:lnTo>
                    <a:lnTo>
                      <a:pt x="691" y="138"/>
                    </a:lnTo>
                    <a:lnTo>
                      <a:pt x="703" y="138"/>
                    </a:lnTo>
                    <a:lnTo>
                      <a:pt x="718" y="139"/>
                    </a:lnTo>
                    <a:lnTo>
                      <a:pt x="716" y="130"/>
                    </a:lnTo>
                    <a:lnTo>
                      <a:pt x="697" y="110"/>
                    </a:lnTo>
                    <a:lnTo>
                      <a:pt x="687" y="108"/>
                    </a:lnTo>
                    <a:lnTo>
                      <a:pt x="679" y="114"/>
                    </a:lnTo>
                    <a:lnTo>
                      <a:pt x="652" y="112"/>
                    </a:lnTo>
                    <a:lnTo>
                      <a:pt x="656" y="99"/>
                    </a:lnTo>
                    <a:lnTo>
                      <a:pt x="664" y="81"/>
                    </a:lnTo>
                    <a:lnTo>
                      <a:pt x="669" y="73"/>
                    </a:lnTo>
                    <a:lnTo>
                      <a:pt x="687" y="83"/>
                    </a:lnTo>
                    <a:lnTo>
                      <a:pt x="697" y="73"/>
                    </a:lnTo>
                    <a:lnTo>
                      <a:pt x="708" y="72"/>
                    </a:lnTo>
                    <a:lnTo>
                      <a:pt x="712" y="56"/>
                    </a:lnTo>
                    <a:lnTo>
                      <a:pt x="722" y="38"/>
                    </a:lnTo>
                    <a:lnTo>
                      <a:pt x="732" y="33"/>
                    </a:lnTo>
                    <a:lnTo>
                      <a:pt x="732" y="19"/>
                    </a:lnTo>
                    <a:lnTo>
                      <a:pt x="720" y="17"/>
                    </a:lnTo>
                    <a:lnTo>
                      <a:pt x="722" y="9"/>
                    </a:lnTo>
                    <a:lnTo>
                      <a:pt x="736" y="4"/>
                    </a:lnTo>
                    <a:lnTo>
                      <a:pt x="761" y="2"/>
                    </a:lnTo>
                    <a:lnTo>
                      <a:pt x="779" y="0"/>
                    </a:lnTo>
                    <a:lnTo>
                      <a:pt x="794" y="5"/>
                    </a:lnTo>
                    <a:lnTo>
                      <a:pt x="808" y="11"/>
                    </a:lnTo>
                    <a:lnTo>
                      <a:pt x="820" y="31"/>
                    </a:lnTo>
                    <a:lnTo>
                      <a:pt x="827" y="50"/>
                    </a:lnTo>
                    <a:lnTo>
                      <a:pt x="835" y="66"/>
                    </a:lnTo>
                    <a:lnTo>
                      <a:pt x="841" y="81"/>
                    </a:lnTo>
                    <a:lnTo>
                      <a:pt x="857" y="81"/>
                    </a:lnTo>
                    <a:lnTo>
                      <a:pt x="867" y="87"/>
                    </a:lnTo>
                    <a:lnTo>
                      <a:pt x="880" y="95"/>
                    </a:lnTo>
                    <a:lnTo>
                      <a:pt x="886" y="97"/>
                    </a:lnTo>
                    <a:lnTo>
                      <a:pt x="890" y="116"/>
                    </a:lnTo>
                    <a:lnTo>
                      <a:pt x="911" y="118"/>
                    </a:lnTo>
                    <a:lnTo>
                      <a:pt x="917" y="110"/>
                    </a:lnTo>
                    <a:lnTo>
                      <a:pt x="931" y="108"/>
                    </a:lnTo>
                    <a:lnTo>
                      <a:pt x="946" y="106"/>
                    </a:lnTo>
                    <a:lnTo>
                      <a:pt x="948" y="120"/>
                    </a:lnTo>
                    <a:lnTo>
                      <a:pt x="941" y="124"/>
                    </a:lnTo>
                    <a:lnTo>
                      <a:pt x="935" y="145"/>
                    </a:lnTo>
                    <a:lnTo>
                      <a:pt x="923" y="167"/>
                    </a:lnTo>
                    <a:lnTo>
                      <a:pt x="911" y="169"/>
                    </a:lnTo>
                    <a:lnTo>
                      <a:pt x="905" y="163"/>
                    </a:lnTo>
                    <a:lnTo>
                      <a:pt x="892" y="172"/>
                    </a:lnTo>
                    <a:lnTo>
                      <a:pt x="892" y="207"/>
                    </a:lnTo>
                    <a:lnTo>
                      <a:pt x="884" y="217"/>
                    </a:lnTo>
                    <a:lnTo>
                      <a:pt x="874" y="209"/>
                    </a:lnTo>
                    <a:lnTo>
                      <a:pt x="859" y="225"/>
                    </a:lnTo>
                    <a:lnTo>
                      <a:pt x="849" y="225"/>
                    </a:lnTo>
                    <a:lnTo>
                      <a:pt x="847" y="233"/>
                    </a:lnTo>
                    <a:lnTo>
                      <a:pt x="837" y="234"/>
                    </a:lnTo>
                    <a:lnTo>
                      <a:pt x="827" y="231"/>
                    </a:lnTo>
                    <a:lnTo>
                      <a:pt x="823" y="233"/>
                    </a:lnTo>
                    <a:lnTo>
                      <a:pt x="810" y="246"/>
                    </a:lnTo>
                    <a:lnTo>
                      <a:pt x="798" y="254"/>
                    </a:lnTo>
                    <a:lnTo>
                      <a:pt x="788" y="264"/>
                    </a:lnTo>
                    <a:lnTo>
                      <a:pt x="779" y="266"/>
                    </a:lnTo>
                    <a:lnTo>
                      <a:pt x="769" y="268"/>
                    </a:lnTo>
                    <a:lnTo>
                      <a:pt x="742" y="285"/>
                    </a:lnTo>
                    <a:lnTo>
                      <a:pt x="740" y="273"/>
                    </a:lnTo>
                    <a:lnTo>
                      <a:pt x="744" y="264"/>
                    </a:lnTo>
                    <a:lnTo>
                      <a:pt x="753" y="258"/>
                    </a:lnTo>
                    <a:lnTo>
                      <a:pt x="751" y="248"/>
                    </a:lnTo>
                    <a:lnTo>
                      <a:pt x="744" y="248"/>
                    </a:lnTo>
                    <a:lnTo>
                      <a:pt x="732" y="250"/>
                    </a:lnTo>
                    <a:lnTo>
                      <a:pt x="710" y="268"/>
                    </a:lnTo>
                    <a:lnTo>
                      <a:pt x="706" y="277"/>
                    </a:lnTo>
                    <a:lnTo>
                      <a:pt x="687" y="277"/>
                    </a:lnTo>
                    <a:lnTo>
                      <a:pt x="683" y="285"/>
                    </a:lnTo>
                    <a:lnTo>
                      <a:pt x="689" y="299"/>
                    </a:lnTo>
                    <a:lnTo>
                      <a:pt x="703" y="301"/>
                    </a:lnTo>
                    <a:lnTo>
                      <a:pt x="703" y="306"/>
                    </a:lnTo>
                    <a:lnTo>
                      <a:pt x="704" y="314"/>
                    </a:lnTo>
                    <a:lnTo>
                      <a:pt x="716" y="312"/>
                    </a:lnTo>
                    <a:lnTo>
                      <a:pt x="724" y="304"/>
                    </a:lnTo>
                    <a:lnTo>
                      <a:pt x="732" y="302"/>
                    </a:lnTo>
                    <a:lnTo>
                      <a:pt x="740" y="306"/>
                    </a:lnTo>
                    <a:lnTo>
                      <a:pt x="755" y="310"/>
                    </a:lnTo>
                    <a:lnTo>
                      <a:pt x="759" y="318"/>
                    </a:lnTo>
                    <a:lnTo>
                      <a:pt x="753" y="320"/>
                    </a:lnTo>
                    <a:lnTo>
                      <a:pt x="742" y="320"/>
                    </a:lnTo>
                    <a:lnTo>
                      <a:pt x="734" y="324"/>
                    </a:lnTo>
                    <a:lnTo>
                      <a:pt x="732" y="330"/>
                    </a:lnTo>
                    <a:lnTo>
                      <a:pt x="722" y="334"/>
                    </a:lnTo>
                    <a:lnTo>
                      <a:pt x="712" y="347"/>
                    </a:lnTo>
                    <a:lnTo>
                      <a:pt x="708" y="357"/>
                    </a:lnTo>
                    <a:lnTo>
                      <a:pt x="718" y="361"/>
                    </a:lnTo>
                    <a:lnTo>
                      <a:pt x="724" y="367"/>
                    </a:lnTo>
                    <a:lnTo>
                      <a:pt x="732" y="386"/>
                    </a:lnTo>
                    <a:lnTo>
                      <a:pt x="734" y="394"/>
                    </a:lnTo>
                    <a:lnTo>
                      <a:pt x="749" y="405"/>
                    </a:lnTo>
                    <a:lnTo>
                      <a:pt x="748" y="409"/>
                    </a:lnTo>
                    <a:lnTo>
                      <a:pt x="738" y="405"/>
                    </a:lnTo>
                    <a:lnTo>
                      <a:pt x="734" y="413"/>
                    </a:lnTo>
                    <a:lnTo>
                      <a:pt x="746" y="417"/>
                    </a:lnTo>
                    <a:lnTo>
                      <a:pt x="749" y="423"/>
                    </a:lnTo>
                    <a:lnTo>
                      <a:pt x="742" y="425"/>
                    </a:lnTo>
                    <a:lnTo>
                      <a:pt x="732" y="427"/>
                    </a:lnTo>
                    <a:lnTo>
                      <a:pt x="726" y="431"/>
                    </a:lnTo>
                    <a:lnTo>
                      <a:pt x="724" y="433"/>
                    </a:lnTo>
                    <a:lnTo>
                      <a:pt x="738" y="435"/>
                    </a:lnTo>
                    <a:lnTo>
                      <a:pt x="748" y="436"/>
                    </a:lnTo>
                    <a:lnTo>
                      <a:pt x="748" y="448"/>
                    </a:lnTo>
                    <a:lnTo>
                      <a:pt x="740" y="466"/>
                    </a:lnTo>
                    <a:lnTo>
                      <a:pt x="720" y="489"/>
                    </a:lnTo>
                    <a:lnTo>
                      <a:pt x="706" y="508"/>
                    </a:lnTo>
                    <a:lnTo>
                      <a:pt x="697" y="526"/>
                    </a:lnTo>
                    <a:lnTo>
                      <a:pt x="675" y="543"/>
                    </a:lnTo>
                    <a:lnTo>
                      <a:pt x="662" y="555"/>
                    </a:lnTo>
                    <a:lnTo>
                      <a:pt x="640" y="559"/>
                    </a:lnTo>
                    <a:lnTo>
                      <a:pt x="628" y="559"/>
                    </a:lnTo>
                    <a:lnTo>
                      <a:pt x="623" y="551"/>
                    </a:lnTo>
                    <a:lnTo>
                      <a:pt x="617" y="553"/>
                    </a:lnTo>
                    <a:lnTo>
                      <a:pt x="617" y="567"/>
                    </a:lnTo>
                    <a:lnTo>
                      <a:pt x="603" y="570"/>
                    </a:lnTo>
                    <a:lnTo>
                      <a:pt x="584" y="576"/>
                    </a:lnTo>
                    <a:lnTo>
                      <a:pt x="572" y="578"/>
                    </a:lnTo>
                    <a:lnTo>
                      <a:pt x="568" y="586"/>
                    </a:lnTo>
                    <a:lnTo>
                      <a:pt x="570" y="594"/>
                    </a:lnTo>
                    <a:lnTo>
                      <a:pt x="562" y="590"/>
                    </a:lnTo>
                    <a:lnTo>
                      <a:pt x="562" y="582"/>
                    </a:lnTo>
                    <a:lnTo>
                      <a:pt x="562" y="576"/>
                    </a:lnTo>
                    <a:lnTo>
                      <a:pt x="552" y="576"/>
                    </a:lnTo>
                    <a:lnTo>
                      <a:pt x="543" y="572"/>
                    </a:lnTo>
                    <a:lnTo>
                      <a:pt x="533" y="576"/>
                    </a:lnTo>
                    <a:lnTo>
                      <a:pt x="523" y="576"/>
                    </a:lnTo>
                    <a:lnTo>
                      <a:pt x="515" y="572"/>
                    </a:lnTo>
                    <a:lnTo>
                      <a:pt x="513" y="557"/>
                    </a:lnTo>
                    <a:lnTo>
                      <a:pt x="502" y="555"/>
                    </a:lnTo>
                    <a:lnTo>
                      <a:pt x="496" y="551"/>
                    </a:lnTo>
                    <a:lnTo>
                      <a:pt x="488" y="551"/>
                    </a:lnTo>
                    <a:lnTo>
                      <a:pt x="480" y="559"/>
                    </a:lnTo>
                    <a:lnTo>
                      <a:pt x="447" y="559"/>
                    </a:lnTo>
                    <a:lnTo>
                      <a:pt x="445" y="563"/>
                    </a:lnTo>
                    <a:lnTo>
                      <a:pt x="433" y="563"/>
                    </a:lnTo>
                    <a:lnTo>
                      <a:pt x="433" y="570"/>
                    </a:lnTo>
                    <a:lnTo>
                      <a:pt x="439" y="572"/>
                    </a:lnTo>
                    <a:lnTo>
                      <a:pt x="437" y="580"/>
                    </a:lnTo>
                    <a:lnTo>
                      <a:pt x="430" y="580"/>
                    </a:lnTo>
                    <a:lnTo>
                      <a:pt x="426" y="576"/>
                    </a:lnTo>
                    <a:lnTo>
                      <a:pt x="418" y="576"/>
                    </a:lnTo>
                    <a:lnTo>
                      <a:pt x="410" y="576"/>
                    </a:lnTo>
                    <a:lnTo>
                      <a:pt x="410" y="570"/>
                    </a:lnTo>
                    <a:lnTo>
                      <a:pt x="402" y="568"/>
                    </a:lnTo>
                    <a:lnTo>
                      <a:pt x="402" y="553"/>
                    </a:lnTo>
                    <a:lnTo>
                      <a:pt x="392" y="549"/>
                    </a:lnTo>
                    <a:lnTo>
                      <a:pt x="392" y="535"/>
                    </a:lnTo>
                    <a:lnTo>
                      <a:pt x="373" y="530"/>
                    </a:lnTo>
                    <a:lnTo>
                      <a:pt x="373" y="526"/>
                    </a:lnTo>
                    <a:lnTo>
                      <a:pt x="388" y="504"/>
                    </a:lnTo>
                    <a:lnTo>
                      <a:pt x="390" y="481"/>
                    </a:lnTo>
                    <a:lnTo>
                      <a:pt x="383" y="475"/>
                    </a:lnTo>
                    <a:lnTo>
                      <a:pt x="377" y="466"/>
                    </a:lnTo>
                    <a:lnTo>
                      <a:pt x="369" y="464"/>
                    </a:lnTo>
                    <a:lnTo>
                      <a:pt x="353" y="462"/>
                    </a:lnTo>
                    <a:lnTo>
                      <a:pt x="353" y="448"/>
                    </a:lnTo>
                    <a:lnTo>
                      <a:pt x="344" y="450"/>
                    </a:lnTo>
                    <a:lnTo>
                      <a:pt x="322" y="450"/>
                    </a:lnTo>
                    <a:lnTo>
                      <a:pt x="316" y="458"/>
                    </a:lnTo>
                    <a:lnTo>
                      <a:pt x="305" y="458"/>
                    </a:lnTo>
                    <a:lnTo>
                      <a:pt x="295" y="471"/>
                    </a:lnTo>
                    <a:lnTo>
                      <a:pt x="285" y="473"/>
                    </a:lnTo>
                    <a:lnTo>
                      <a:pt x="271" y="471"/>
                    </a:lnTo>
                    <a:lnTo>
                      <a:pt x="260" y="468"/>
                    </a:lnTo>
                    <a:lnTo>
                      <a:pt x="250" y="468"/>
                    </a:lnTo>
                    <a:lnTo>
                      <a:pt x="244" y="473"/>
                    </a:lnTo>
                    <a:lnTo>
                      <a:pt x="225" y="473"/>
                    </a:lnTo>
                    <a:lnTo>
                      <a:pt x="203" y="471"/>
                    </a:lnTo>
                    <a:lnTo>
                      <a:pt x="188" y="469"/>
                    </a:lnTo>
                    <a:lnTo>
                      <a:pt x="170" y="458"/>
                    </a:lnTo>
                    <a:lnTo>
                      <a:pt x="158" y="450"/>
                    </a:lnTo>
                    <a:lnTo>
                      <a:pt x="143" y="442"/>
                    </a:lnTo>
                    <a:lnTo>
                      <a:pt x="129" y="429"/>
                    </a:lnTo>
                    <a:lnTo>
                      <a:pt x="116" y="435"/>
                    </a:lnTo>
                    <a:lnTo>
                      <a:pt x="104" y="425"/>
                    </a:lnTo>
                    <a:lnTo>
                      <a:pt x="78" y="413"/>
                    </a:lnTo>
                    <a:lnTo>
                      <a:pt x="78" y="405"/>
                    </a:lnTo>
                    <a:lnTo>
                      <a:pt x="82" y="396"/>
                    </a:lnTo>
                    <a:lnTo>
                      <a:pt x="92" y="394"/>
                    </a:lnTo>
                    <a:lnTo>
                      <a:pt x="94" y="386"/>
                    </a:lnTo>
                    <a:lnTo>
                      <a:pt x="82" y="378"/>
                    </a:lnTo>
                    <a:lnTo>
                      <a:pt x="82" y="369"/>
                    </a:lnTo>
                    <a:lnTo>
                      <a:pt x="98" y="361"/>
                    </a:lnTo>
                    <a:lnTo>
                      <a:pt x="106" y="353"/>
                    </a:lnTo>
                    <a:lnTo>
                      <a:pt x="106" y="345"/>
                    </a:lnTo>
                    <a:lnTo>
                      <a:pt x="88" y="334"/>
                    </a:lnTo>
                    <a:lnTo>
                      <a:pt x="69" y="341"/>
                    </a:lnTo>
                    <a:lnTo>
                      <a:pt x="57" y="339"/>
                    </a:lnTo>
                    <a:lnTo>
                      <a:pt x="37" y="332"/>
                    </a:lnTo>
                    <a:lnTo>
                      <a:pt x="37" y="322"/>
                    </a:lnTo>
                    <a:lnTo>
                      <a:pt x="20" y="316"/>
                    </a:lnTo>
                    <a:lnTo>
                      <a:pt x="20" y="308"/>
                    </a:lnTo>
                    <a:lnTo>
                      <a:pt x="20" y="289"/>
                    </a:lnTo>
                    <a:lnTo>
                      <a:pt x="8" y="291"/>
                    </a:lnTo>
                    <a:lnTo>
                      <a:pt x="2" y="289"/>
                    </a:lnTo>
                    <a:lnTo>
                      <a:pt x="0" y="281"/>
                    </a:lnTo>
                    <a:lnTo>
                      <a:pt x="2" y="275"/>
                    </a:lnTo>
                    <a:lnTo>
                      <a:pt x="4" y="266"/>
                    </a:lnTo>
                    <a:lnTo>
                      <a:pt x="16" y="258"/>
                    </a:lnTo>
                    <a:lnTo>
                      <a:pt x="18" y="252"/>
                    </a:lnTo>
                    <a:lnTo>
                      <a:pt x="32" y="252"/>
                    </a:lnTo>
                    <a:lnTo>
                      <a:pt x="32" y="258"/>
                    </a:lnTo>
                    <a:lnTo>
                      <a:pt x="47" y="254"/>
                    </a:lnTo>
                    <a:lnTo>
                      <a:pt x="51" y="244"/>
                    </a:lnTo>
                    <a:lnTo>
                      <a:pt x="70" y="244"/>
                    </a:lnTo>
                    <a:lnTo>
                      <a:pt x="74" y="237"/>
                    </a:lnTo>
                    <a:lnTo>
                      <a:pt x="100" y="225"/>
                    </a:lnTo>
                    <a:lnTo>
                      <a:pt x="106" y="221"/>
                    </a:lnTo>
                    <a:close/>
                  </a:path>
                </a:pathLst>
              </a:custGeom>
              <a:grpFill/>
              <a:ln w="7938" cap="rnd">
                <a:solidFill>
                  <a:schemeClr val="bg2"/>
                </a:solidFill>
                <a:prstDash val="solid"/>
                <a:round/>
                <a:headEnd/>
                <a:tailEnd/>
              </a:ln>
            </p:spPr>
            <p:txBody>
              <a:bodyPr/>
              <a:lstStyle/>
              <a:p>
                <a:pPr>
                  <a:defRPr/>
                </a:pPr>
                <a:endParaRPr lang="en-GB" dirty="0"/>
              </a:p>
            </p:txBody>
          </p:sp>
        </p:grpSp>
      </p:grpSp>
      <p:grpSp>
        <p:nvGrpSpPr>
          <p:cNvPr id="1650" name="Laos">
            <a:extLst>
              <a:ext uri="{FF2B5EF4-FFF2-40B4-BE49-F238E27FC236}">
                <a16:creationId xmlns:a16="http://schemas.microsoft.com/office/drawing/2014/main" id="{0840159F-AB81-4744-B8DA-E8BC0B39FF38}"/>
              </a:ext>
            </a:extLst>
          </p:cNvPr>
          <p:cNvGrpSpPr>
            <a:grpSpLocks/>
          </p:cNvGrpSpPr>
          <p:nvPr/>
        </p:nvGrpSpPr>
        <p:grpSpPr bwMode="auto">
          <a:xfrm>
            <a:off x="8992008" y="3907387"/>
            <a:ext cx="167069" cy="195501"/>
            <a:chOff x="4204" y="2530"/>
            <a:chExt cx="121" cy="132"/>
          </a:xfrm>
          <a:solidFill>
            <a:schemeClr val="bg2"/>
          </a:solidFill>
        </p:grpSpPr>
        <p:sp>
          <p:nvSpPr>
            <p:cNvPr id="1651" name="Land">
              <a:extLst>
                <a:ext uri="{FF2B5EF4-FFF2-40B4-BE49-F238E27FC236}">
                  <a16:creationId xmlns:a16="http://schemas.microsoft.com/office/drawing/2014/main" id="{8E518502-0FB6-40CA-9F90-0F8FABDC0D13}"/>
                </a:ext>
              </a:extLst>
            </p:cNvPr>
            <p:cNvSpPr>
              <a:spLocks/>
            </p:cNvSpPr>
            <p:nvPr/>
          </p:nvSpPr>
          <p:spPr bwMode="auto">
            <a:xfrm>
              <a:off x="4204" y="2530"/>
              <a:ext cx="121" cy="132"/>
            </a:xfrm>
            <a:custGeom>
              <a:avLst/>
              <a:gdLst>
                <a:gd name="T0" fmla="*/ 11 w 121"/>
                <a:gd name="T1" fmla="*/ 14 h 132"/>
                <a:gd name="T2" fmla="*/ 19 w 121"/>
                <a:gd name="T3" fmla="*/ 14 h 132"/>
                <a:gd name="T4" fmla="*/ 23 w 121"/>
                <a:gd name="T5" fmla="*/ 17 h 132"/>
                <a:gd name="T6" fmla="*/ 31 w 121"/>
                <a:gd name="T7" fmla="*/ 17 h 132"/>
                <a:gd name="T8" fmla="*/ 33 w 121"/>
                <a:gd name="T9" fmla="*/ 10 h 132"/>
                <a:gd name="T10" fmla="*/ 27 w 121"/>
                <a:gd name="T11" fmla="*/ 8 h 132"/>
                <a:gd name="T12" fmla="*/ 27 w 121"/>
                <a:gd name="T13" fmla="*/ 0 h 132"/>
                <a:gd name="T14" fmla="*/ 39 w 121"/>
                <a:gd name="T15" fmla="*/ 0 h 132"/>
                <a:gd name="T16" fmla="*/ 39 w 121"/>
                <a:gd name="T17" fmla="*/ 4 h 132"/>
                <a:gd name="T18" fmla="*/ 48 w 121"/>
                <a:gd name="T19" fmla="*/ 14 h 132"/>
                <a:gd name="T20" fmla="*/ 50 w 121"/>
                <a:gd name="T21" fmla="*/ 23 h 132"/>
                <a:gd name="T22" fmla="*/ 50 w 121"/>
                <a:gd name="T23" fmla="*/ 27 h 132"/>
                <a:gd name="T24" fmla="*/ 72 w 121"/>
                <a:gd name="T25" fmla="*/ 25 h 132"/>
                <a:gd name="T26" fmla="*/ 78 w 121"/>
                <a:gd name="T27" fmla="*/ 35 h 132"/>
                <a:gd name="T28" fmla="*/ 80 w 121"/>
                <a:gd name="T29" fmla="*/ 45 h 132"/>
                <a:gd name="T30" fmla="*/ 66 w 121"/>
                <a:gd name="T31" fmla="*/ 45 h 132"/>
                <a:gd name="T32" fmla="*/ 66 w 121"/>
                <a:gd name="T33" fmla="*/ 54 h 132"/>
                <a:gd name="T34" fmla="*/ 74 w 121"/>
                <a:gd name="T35" fmla="*/ 58 h 132"/>
                <a:gd name="T36" fmla="*/ 97 w 121"/>
                <a:gd name="T37" fmla="*/ 82 h 132"/>
                <a:gd name="T38" fmla="*/ 117 w 121"/>
                <a:gd name="T39" fmla="*/ 103 h 132"/>
                <a:gd name="T40" fmla="*/ 121 w 121"/>
                <a:gd name="T41" fmla="*/ 116 h 132"/>
                <a:gd name="T42" fmla="*/ 119 w 121"/>
                <a:gd name="T43" fmla="*/ 130 h 132"/>
                <a:gd name="T44" fmla="*/ 109 w 121"/>
                <a:gd name="T45" fmla="*/ 130 h 132"/>
                <a:gd name="T46" fmla="*/ 107 w 121"/>
                <a:gd name="T47" fmla="*/ 124 h 132"/>
                <a:gd name="T48" fmla="*/ 101 w 121"/>
                <a:gd name="T49" fmla="*/ 124 h 132"/>
                <a:gd name="T50" fmla="*/ 99 w 121"/>
                <a:gd name="T51" fmla="*/ 132 h 132"/>
                <a:gd name="T52" fmla="*/ 87 w 121"/>
                <a:gd name="T53" fmla="*/ 132 h 132"/>
                <a:gd name="T54" fmla="*/ 87 w 121"/>
                <a:gd name="T55" fmla="*/ 126 h 132"/>
                <a:gd name="T56" fmla="*/ 91 w 121"/>
                <a:gd name="T57" fmla="*/ 114 h 132"/>
                <a:gd name="T58" fmla="*/ 91 w 121"/>
                <a:gd name="T59" fmla="*/ 105 h 132"/>
                <a:gd name="T60" fmla="*/ 81 w 121"/>
                <a:gd name="T61" fmla="*/ 95 h 132"/>
                <a:gd name="T62" fmla="*/ 78 w 121"/>
                <a:gd name="T63" fmla="*/ 80 h 132"/>
                <a:gd name="T64" fmla="*/ 62 w 121"/>
                <a:gd name="T65" fmla="*/ 62 h 132"/>
                <a:gd name="T66" fmla="*/ 50 w 121"/>
                <a:gd name="T67" fmla="*/ 70 h 132"/>
                <a:gd name="T68" fmla="*/ 39 w 121"/>
                <a:gd name="T69" fmla="*/ 66 h 132"/>
                <a:gd name="T70" fmla="*/ 19 w 121"/>
                <a:gd name="T71" fmla="*/ 78 h 132"/>
                <a:gd name="T72" fmla="*/ 19 w 121"/>
                <a:gd name="T73" fmla="*/ 64 h 132"/>
                <a:gd name="T74" fmla="*/ 23 w 121"/>
                <a:gd name="T75" fmla="*/ 60 h 132"/>
                <a:gd name="T76" fmla="*/ 19 w 121"/>
                <a:gd name="T77" fmla="*/ 47 h 132"/>
                <a:gd name="T78" fmla="*/ 11 w 121"/>
                <a:gd name="T79" fmla="*/ 45 h 132"/>
                <a:gd name="T80" fmla="*/ 11 w 121"/>
                <a:gd name="T81" fmla="*/ 37 h 132"/>
                <a:gd name="T82" fmla="*/ 0 w 121"/>
                <a:gd name="T83" fmla="*/ 31 h 132"/>
                <a:gd name="T84" fmla="*/ 13 w 121"/>
                <a:gd name="T85" fmla="*/ 23 h 132"/>
                <a:gd name="T86" fmla="*/ 11 w 121"/>
                <a:gd name="T87" fmla="*/ 14 h 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1" h="132">
                  <a:moveTo>
                    <a:pt x="11" y="14"/>
                  </a:moveTo>
                  <a:lnTo>
                    <a:pt x="19" y="14"/>
                  </a:lnTo>
                  <a:lnTo>
                    <a:pt x="23" y="17"/>
                  </a:lnTo>
                  <a:lnTo>
                    <a:pt x="31" y="17"/>
                  </a:lnTo>
                  <a:lnTo>
                    <a:pt x="33" y="10"/>
                  </a:lnTo>
                  <a:lnTo>
                    <a:pt x="27" y="8"/>
                  </a:lnTo>
                  <a:lnTo>
                    <a:pt x="27" y="0"/>
                  </a:lnTo>
                  <a:lnTo>
                    <a:pt x="39" y="0"/>
                  </a:lnTo>
                  <a:lnTo>
                    <a:pt x="39" y="4"/>
                  </a:lnTo>
                  <a:lnTo>
                    <a:pt x="48" y="14"/>
                  </a:lnTo>
                  <a:lnTo>
                    <a:pt x="50" y="23"/>
                  </a:lnTo>
                  <a:lnTo>
                    <a:pt x="50" y="27"/>
                  </a:lnTo>
                  <a:lnTo>
                    <a:pt x="72" y="25"/>
                  </a:lnTo>
                  <a:lnTo>
                    <a:pt x="78" y="35"/>
                  </a:lnTo>
                  <a:lnTo>
                    <a:pt x="80" y="45"/>
                  </a:lnTo>
                  <a:lnTo>
                    <a:pt x="66" y="45"/>
                  </a:lnTo>
                  <a:lnTo>
                    <a:pt x="66" y="54"/>
                  </a:lnTo>
                  <a:lnTo>
                    <a:pt x="74" y="58"/>
                  </a:lnTo>
                  <a:lnTo>
                    <a:pt x="97" y="82"/>
                  </a:lnTo>
                  <a:lnTo>
                    <a:pt x="117" y="103"/>
                  </a:lnTo>
                  <a:lnTo>
                    <a:pt x="121" y="116"/>
                  </a:lnTo>
                  <a:lnTo>
                    <a:pt x="119" y="130"/>
                  </a:lnTo>
                  <a:lnTo>
                    <a:pt x="109" y="130"/>
                  </a:lnTo>
                  <a:lnTo>
                    <a:pt x="107" y="124"/>
                  </a:lnTo>
                  <a:lnTo>
                    <a:pt x="101" y="124"/>
                  </a:lnTo>
                  <a:lnTo>
                    <a:pt x="99" y="132"/>
                  </a:lnTo>
                  <a:lnTo>
                    <a:pt x="87" y="132"/>
                  </a:lnTo>
                  <a:lnTo>
                    <a:pt x="87" y="126"/>
                  </a:lnTo>
                  <a:lnTo>
                    <a:pt x="91" y="114"/>
                  </a:lnTo>
                  <a:lnTo>
                    <a:pt x="91" y="105"/>
                  </a:lnTo>
                  <a:lnTo>
                    <a:pt x="81" y="95"/>
                  </a:lnTo>
                  <a:lnTo>
                    <a:pt x="78" y="80"/>
                  </a:lnTo>
                  <a:lnTo>
                    <a:pt x="62" y="62"/>
                  </a:lnTo>
                  <a:lnTo>
                    <a:pt x="50" y="70"/>
                  </a:lnTo>
                  <a:lnTo>
                    <a:pt x="39" y="66"/>
                  </a:lnTo>
                  <a:lnTo>
                    <a:pt x="19" y="78"/>
                  </a:lnTo>
                  <a:lnTo>
                    <a:pt x="19" y="64"/>
                  </a:lnTo>
                  <a:lnTo>
                    <a:pt x="23" y="60"/>
                  </a:lnTo>
                  <a:lnTo>
                    <a:pt x="19" y="47"/>
                  </a:lnTo>
                  <a:lnTo>
                    <a:pt x="11" y="45"/>
                  </a:lnTo>
                  <a:lnTo>
                    <a:pt x="11" y="37"/>
                  </a:lnTo>
                  <a:lnTo>
                    <a:pt x="0" y="31"/>
                  </a:lnTo>
                  <a:lnTo>
                    <a:pt x="13" y="23"/>
                  </a:lnTo>
                  <a:lnTo>
                    <a:pt x="11" y="14"/>
                  </a:lnTo>
                  <a:close/>
                </a:path>
              </a:pathLst>
            </a:custGeom>
            <a:grpFill/>
            <a:ln w="9525">
              <a:solidFill>
                <a:schemeClr val="bg2"/>
              </a:solidFill>
              <a:round/>
              <a:headEnd/>
              <a:tailEnd/>
            </a:ln>
          </p:spPr>
          <p:txBody>
            <a:bodyPr/>
            <a:lstStyle/>
            <a:p>
              <a:pPr>
                <a:defRPr/>
              </a:pPr>
              <a:endParaRPr lang="en-GB" dirty="0"/>
            </a:p>
          </p:txBody>
        </p:sp>
        <p:sp>
          <p:nvSpPr>
            <p:cNvPr id="1652" name="Kant">
              <a:extLst>
                <a:ext uri="{FF2B5EF4-FFF2-40B4-BE49-F238E27FC236}">
                  <a16:creationId xmlns:a16="http://schemas.microsoft.com/office/drawing/2014/main" id="{78372091-CBC1-43F2-86D0-3F7685CAD18F}"/>
                </a:ext>
              </a:extLst>
            </p:cNvPr>
            <p:cNvSpPr>
              <a:spLocks/>
            </p:cNvSpPr>
            <p:nvPr/>
          </p:nvSpPr>
          <p:spPr bwMode="auto">
            <a:xfrm>
              <a:off x="4204" y="2530"/>
              <a:ext cx="121" cy="132"/>
            </a:xfrm>
            <a:custGeom>
              <a:avLst/>
              <a:gdLst>
                <a:gd name="T0" fmla="*/ 11 w 121"/>
                <a:gd name="T1" fmla="*/ 14 h 132"/>
                <a:gd name="T2" fmla="*/ 19 w 121"/>
                <a:gd name="T3" fmla="*/ 14 h 132"/>
                <a:gd name="T4" fmla="*/ 23 w 121"/>
                <a:gd name="T5" fmla="*/ 17 h 132"/>
                <a:gd name="T6" fmla="*/ 31 w 121"/>
                <a:gd name="T7" fmla="*/ 17 h 132"/>
                <a:gd name="T8" fmla="*/ 33 w 121"/>
                <a:gd name="T9" fmla="*/ 10 h 132"/>
                <a:gd name="T10" fmla="*/ 27 w 121"/>
                <a:gd name="T11" fmla="*/ 8 h 132"/>
                <a:gd name="T12" fmla="*/ 27 w 121"/>
                <a:gd name="T13" fmla="*/ 0 h 132"/>
                <a:gd name="T14" fmla="*/ 39 w 121"/>
                <a:gd name="T15" fmla="*/ 0 h 132"/>
                <a:gd name="T16" fmla="*/ 39 w 121"/>
                <a:gd name="T17" fmla="*/ 4 h 132"/>
                <a:gd name="T18" fmla="*/ 48 w 121"/>
                <a:gd name="T19" fmla="*/ 14 h 132"/>
                <a:gd name="T20" fmla="*/ 50 w 121"/>
                <a:gd name="T21" fmla="*/ 23 h 132"/>
                <a:gd name="T22" fmla="*/ 50 w 121"/>
                <a:gd name="T23" fmla="*/ 27 h 132"/>
                <a:gd name="T24" fmla="*/ 72 w 121"/>
                <a:gd name="T25" fmla="*/ 25 h 132"/>
                <a:gd name="T26" fmla="*/ 78 w 121"/>
                <a:gd name="T27" fmla="*/ 35 h 132"/>
                <a:gd name="T28" fmla="*/ 80 w 121"/>
                <a:gd name="T29" fmla="*/ 45 h 132"/>
                <a:gd name="T30" fmla="*/ 66 w 121"/>
                <a:gd name="T31" fmla="*/ 45 h 132"/>
                <a:gd name="T32" fmla="*/ 66 w 121"/>
                <a:gd name="T33" fmla="*/ 54 h 132"/>
                <a:gd name="T34" fmla="*/ 74 w 121"/>
                <a:gd name="T35" fmla="*/ 58 h 132"/>
                <a:gd name="T36" fmla="*/ 97 w 121"/>
                <a:gd name="T37" fmla="*/ 82 h 132"/>
                <a:gd name="T38" fmla="*/ 117 w 121"/>
                <a:gd name="T39" fmla="*/ 103 h 132"/>
                <a:gd name="T40" fmla="*/ 121 w 121"/>
                <a:gd name="T41" fmla="*/ 116 h 132"/>
                <a:gd name="T42" fmla="*/ 119 w 121"/>
                <a:gd name="T43" fmla="*/ 130 h 132"/>
                <a:gd name="T44" fmla="*/ 109 w 121"/>
                <a:gd name="T45" fmla="*/ 130 h 132"/>
                <a:gd name="T46" fmla="*/ 107 w 121"/>
                <a:gd name="T47" fmla="*/ 124 h 132"/>
                <a:gd name="T48" fmla="*/ 101 w 121"/>
                <a:gd name="T49" fmla="*/ 124 h 132"/>
                <a:gd name="T50" fmla="*/ 99 w 121"/>
                <a:gd name="T51" fmla="*/ 132 h 132"/>
                <a:gd name="T52" fmla="*/ 87 w 121"/>
                <a:gd name="T53" fmla="*/ 132 h 132"/>
                <a:gd name="T54" fmla="*/ 87 w 121"/>
                <a:gd name="T55" fmla="*/ 126 h 132"/>
                <a:gd name="T56" fmla="*/ 91 w 121"/>
                <a:gd name="T57" fmla="*/ 114 h 132"/>
                <a:gd name="T58" fmla="*/ 91 w 121"/>
                <a:gd name="T59" fmla="*/ 105 h 132"/>
                <a:gd name="T60" fmla="*/ 81 w 121"/>
                <a:gd name="T61" fmla="*/ 95 h 132"/>
                <a:gd name="T62" fmla="*/ 78 w 121"/>
                <a:gd name="T63" fmla="*/ 80 h 132"/>
                <a:gd name="T64" fmla="*/ 62 w 121"/>
                <a:gd name="T65" fmla="*/ 62 h 132"/>
                <a:gd name="T66" fmla="*/ 50 w 121"/>
                <a:gd name="T67" fmla="*/ 70 h 132"/>
                <a:gd name="T68" fmla="*/ 39 w 121"/>
                <a:gd name="T69" fmla="*/ 66 h 132"/>
                <a:gd name="T70" fmla="*/ 19 w 121"/>
                <a:gd name="T71" fmla="*/ 78 h 132"/>
                <a:gd name="T72" fmla="*/ 19 w 121"/>
                <a:gd name="T73" fmla="*/ 64 h 132"/>
                <a:gd name="T74" fmla="*/ 23 w 121"/>
                <a:gd name="T75" fmla="*/ 60 h 132"/>
                <a:gd name="T76" fmla="*/ 19 w 121"/>
                <a:gd name="T77" fmla="*/ 47 h 132"/>
                <a:gd name="T78" fmla="*/ 11 w 121"/>
                <a:gd name="T79" fmla="*/ 45 h 132"/>
                <a:gd name="T80" fmla="*/ 11 w 121"/>
                <a:gd name="T81" fmla="*/ 37 h 132"/>
                <a:gd name="T82" fmla="*/ 0 w 121"/>
                <a:gd name="T83" fmla="*/ 31 h 132"/>
                <a:gd name="T84" fmla="*/ 13 w 121"/>
                <a:gd name="T85" fmla="*/ 23 h 132"/>
                <a:gd name="T86" fmla="*/ 11 w 121"/>
                <a:gd name="T87" fmla="*/ 14 h 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1" h="132">
                  <a:moveTo>
                    <a:pt x="11" y="14"/>
                  </a:moveTo>
                  <a:lnTo>
                    <a:pt x="19" y="14"/>
                  </a:lnTo>
                  <a:lnTo>
                    <a:pt x="23" y="17"/>
                  </a:lnTo>
                  <a:lnTo>
                    <a:pt x="31" y="17"/>
                  </a:lnTo>
                  <a:lnTo>
                    <a:pt x="33" y="10"/>
                  </a:lnTo>
                  <a:lnTo>
                    <a:pt x="27" y="8"/>
                  </a:lnTo>
                  <a:lnTo>
                    <a:pt x="27" y="0"/>
                  </a:lnTo>
                  <a:lnTo>
                    <a:pt x="39" y="0"/>
                  </a:lnTo>
                  <a:lnTo>
                    <a:pt x="39" y="4"/>
                  </a:lnTo>
                  <a:lnTo>
                    <a:pt x="48" y="14"/>
                  </a:lnTo>
                  <a:lnTo>
                    <a:pt x="50" y="23"/>
                  </a:lnTo>
                  <a:lnTo>
                    <a:pt x="50" y="27"/>
                  </a:lnTo>
                  <a:lnTo>
                    <a:pt x="72" y="25"/>
                  </a:lnTo>
                  <a:lnTo>
                    <a:pt x="78" y="35"/>
                  </a:lnTo>
                  <a:lnTo>
                    <a:pt x="80" y="45"/>
                  </a:lnTo>
                  <a:lnTo>
                    <a:pt x="66" y="45"/>
                  </a:lnTo>
                  <a:lnTo>
                    <a:pt x="66" y="54"/>
                  </a:lnTo>
                  <a:lnTo>
                    <a:pt x="74" y="58"/>
                  </a:lnTo>
                  <a:lnTo>
                    <a:pt x="97" y="82"/>
                  </a:lnTo>
                  <a:lnTo>
                    <a:pt x="117" y="103"/>
                  </a:lnTo>
                  <a:lnTo>
                    <a:pt x="121" y="116"/>
                  </a:lnTo>
                  <a:lnTo>
                    <a:pt x="119" y="130"/>
                  </a:lnTo>
                  <a:lnTo>
                    <a:pt x="109" y="130"/>
                  </a:lnTo>
                  <a:lnTo>
                    <a:pt x="107" y="124"/>
                  </a:lnTo>
                  <a:lnTo>
                    <a:pt x="101" y="124"/>
                  </a:lnTo>
                  <a:lnTo>
                    <a:pt x="99" y="132"/>
                  </a:lnTo>
                  <a:lnTo>
                    <a:pt x="87" y="132"/>
                  </a:lnTo>
                  <a:lnTo>
                    <a:pt x="87" y="126"/>
                  </a:lnTo>
                  <a:lnTo>
                    <a:pt x="91" y="114"/>
                  </a:lnTo>
                  <a:lnTo>
                    <a:pt x="91" y="105"/>
                  </a:lnTo>
                  <a:lnTo>
                    <a:pt x="81" y="95"/>
                  </a:lnTo>
                  <a:lnTo>
                    <a:pt x="78" y="80"/>
                  </a:lnTo>
                  <a:lnTo>
                    <a:pt x="62" y="62"/>
                  </a:lnTo>
                  <a:lnTo>
                    <a:pt x="50" y="70"/>
                  </a:lnTo>
                  <a:lnTo>
                    <a:pt x="39" y="66"/>
                  </a:lnTo>
                  <a:lnTo>
                    <a:pt x="19" y="78"/>
                  </a:lnTo>
                  <a:lnTo>
                    <a:pt x="19" y="64"/>
                  </a:lnTo>
                  <a:lnTo>
                    <a:pt x="23" y="60"/>
                  </a:lnTo>
                  <a:lnTo>
                    <a:pt x="19" y="47"/>
                  </a:lnTo>
                  <a:lnTo>
                    <a:pt x="11" y="45"/>
                  </a:lnTo>
                  <a:lnTo>
                    <a:pt x="11" y="37"/>
                  </a:lnTo>
                  <a:lnTo>
                    <a:pt x="0" y="31"/>
                  </a:lnTo>
                  <a:lnTo>
                    <a:pt x="13" y="23"/>
                  </a:lnTo>
                  <a:lnTo>
                    <a:pt x="11" y="14"/>
                  </a:lnTo>
                  <a:close/>
                </a:path>
              </a:pathLst>
            </a:custGeom>
            <a:grpFill/>
            <a:ln w="7938" cap="rnd">
              <a:solidFill>
                <a:schemeClr val="bg2"/>
              </a:solidFill>
              <a:prstDash val="solid"/>
              <a:round/>
              <a:headEnd/>
              <a:tailEnd/>
            </a:ln>
          </p:spPr>
          <p:txBody>
            <a:bodyPr/>
            <a:lstStyle/>
            <a:p>
              <a:pPr>
                <a:defRPr/>
              </a:pPr>
              <a:endParaRPr lang="en-GB" dirty="0"/>
            </a:p>
          </p:txBody>
        </p:sp>
      </p:grpSp>
      <p:grpSp>
        <p:nvGrpSpPr>
          <p:cNvPr id="1653" name="Mongoliet">
            <a:extLst>
              <a:ext uri="{FF2B5EF4-FFF2-40B4-BE49-F238E27FC236}">
                <a16:creationId xmlns:a16="http://schemas.microsoft.com/office/drawing/2014/main" id="{43899E30-FC8E-42E5-88F4-68826513A5ED}"/>
              </a:ext>
            </a:extLst>
          </p:cNvPr>
          <p:cNvGrpSpPr>
            <a:grpSpLocks/>
          </p:cNvGrpSpPr>
          <p:nvPr/>
        </p:nvGrpSpPr>
        <p:grpSpPr bwMode="auto">
          <a:xfrm>
            <a:off x="8737951" y="3119456"/>
            <a:ext cx="684846" cy="299176"/>
            <a:chOff x="4020" y="1998"/>
            <a:chExt cx="496" cy="202"/>
          </a:xfrm>
          <a:solidFill>
            <a:schemeClr val="accent2"/>
          </a:solidFill>
        </p:grpSpPr>
        <p:sp>
          <p:nvSpPr>
            <p:cNvPr id="1654" name="Land">
              <a:extLst>
                <a:ext uri="{FF2B5EF4-FFF2-40B4-BE49-F238E27FC236}">
                  <a16:creationId xmlns:a16="http://schemas.microsoft.com/office/drawing/2014/main" id="{EA181E49-094B-495D-BC90-5F94A3939E78}"/>
                </a:ext>
              </a:extLst>
            </p:cNvPr>
            <p:cNvSpPr>
              <a:spLocks/>
            </p:cNvSpPr>
            <p:nvPr/>
          </p:nvSpPr>
          <p:spPr bwMode="auto">
            <a:xfrm>
              <a:off x="4020" y="1998"/>
              <a:ext cx="496" cy="202"/>
            </a:xfrm>
            <a:custGeom>
              <a:avLst/>
              <a:gdLst>
                <a:gd name="T0" fmla="*/ 8 w 496"/>
                <a:gd name="T1" fmla="*/ 53 h 202"/>
                <a:gd name="T2" fmla="*/ 29 w 496"/>
                <a:gd name="T3" fmla="*/ 43 h 202"/>
                <a:gd name="T4" fmla="*/ 78 w 496"/>
                <a:gd name="T5" fmla="*/ 27 h 202"/>
                <a:gd name="T6" fmla="*/ 109 w 496"/>
                <a:gd name="T7" fmla="*/ 43 h 202"/>
                <a:gd name="T8" fmla="*/ 148 w 496"/>
                <a:gd name="T9" fmla="*/ 49 h 202"/>
                <a:gd name="T10" fmla="*/ 162 w 496"/>
                <a:gd name="T11" fmla="*/ 31 h 202"/>
                <a:gd name="T12" fmla="*/ 164 w 496"/>
                <a:gd name="T13" fmla="*/ 4 h 202"/>
                <a:gd name="T14" fmla="*/ 182 w 496"/>
                <a:gd name="T15" fmla="*/ 2 h 202"/>
                <a:gd name="T16" fmla="*/ 219 w 496"/>
                <a:gd name="T17" fmla="*/ 14 h 202"/>
                <a:gd name="T18" fmla="*/ 230 w 496"/>
                <a:gd name="T19" fmla="*/ 35 h 202"/>
                <a:gd name="T20" fmla="*/ 269 w 496"/>
                <a:gd name="T21" fmla="*/ 31 h 202"/>
                <a:gd name="T22" fmla="*/ 299 w 496"/>
                <a:gd name="T23" fmla="*/ 41 h 202"/>
                <a:gd name="T24" fmla="*/ 314 w 496"/>
                <a:gd name="T25" fmla="*/ 51 h 202"/>
                <a:gd name="T26" fmla="*/ 342 w 496"/>
                <a:gd name="T27" fmla="*/ 58 h 202"/>
                <a:gd name="T28" fmla="*/ 389 w 496"/>
                <a:gd name="T29" fmla="*/ 51 h 202"/>
                <a:gd name="T30" fmla="*/ 406 w 496"/>
                <a:gd name="T31" fmla="*/ 37 h 202"/>
                <a:gd name="T32" fmla="*/ 424 w 496"/>
                <a:gd name="T33" fmla="*/ 41 h 202"/>
                <a:gd name="T34" fmla="*/ 447 w 496"/>
                <a:gd name="T35" fmla="*/ 43 h 202"/>
                <a:gd name="T36" fmla="*/ 437 w 496"/>
                <a:gd name="T37" fmla="*/ 58 h 202"/>
                <a:gd name="T38" fmla="*/ 457 w 496"/>
                <a:gd name="T39" fmla="*/ 84 h 202"/>
                <a:gd name="T40" fmla="*/ 475 w 496"/>
                <a:gd name="T41" fmla="*/ 80 h 202"/>
                <a:gd name="T42" fmla="*/ 496 w 496"/>
                <a:gd name="T43" fmla="*/ 109 h 202"/>
                <a:gd name="T44" fmla="*/ 469 w 496"/>
                <a:gd name="T45" fmla="*/ 107 h 202"/>
                <a:gd name="T46" fmla="*/ 431 w 496"/>
                <a:gd name="T47" fmla="*/ 128 h 202"/>
                <a:gd name="T48" fmla="*/ 402 w 496"/>
                <a:gd name="T49" fmla="*/ 142 h 202"/>
                <a:gd name="T50" fmla="*/ 371 w 496"/>
                <a:gd name="T51" fmla="*/ 140 h 202"/>
                <a:gd name="T52" fmla="*/ 371 w 496"/>
                <a:gd name="T53" fmla="*/ 163 h 202"/>
                <a:gd name="T54" fmla="*/ 353 w 496"/>
                <a:gd name="T55" fmla="*/ 179 h 202"/>
                <a:gd name="T56" fmla="*/ 293 w 496"/>
                <a:gd name="T57" fmla="*/ 188 h 202"/>
                <a:gd name="T58" fmla="*/ 236 w 496"/>
                <a:gd name="T59" fmla="*/ 198 h 202"/>
                <a:gd name="T60" fmla="*/ 185 w 496"/>
                <a:gd name="T61" fmla="*/ 184 h 202"/>
                <a:gd name="T62" fmla="*/ 127 w 496"/>
                <a:gd name="T63" fmla="*/ 173 h 202"/>
                <a:gd name="T64" fmla="*/ 100 w 496"/>
                <a:gd name="T65" fmla="*/ 150 h 202"/>
                <a:gd name="T66" fmla="*/ 57 w 496"/>
                <a:gd name="T67" fmla="*/ 138 h 202"/>
                <a:gd name="T68" fmla="*/ 45 w 496"/>
                <a:gd name="T69" fmla="*/ 122 h 202"/>
                <a:gd name="T70" fmla="*/ 51 w 496"/>
                <a:gd name="T71" fmla="*/ 107 h 202"/>
                <a:gd name="T72" fmla="*/ 29 w 496"/>
                <a:gd name="T73" fmla="*/ 82 h 202"/>
                <a:gd name="T74" fmla="*/ 4 w 496"/>
                <a:gd name="T75" fmla="*/ 70 h 2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6" h="202">
                  <a:moveTo>
                    <a:pt x="0" y="60"/>
                  </a:moveTo>
                  <a:lnTo>
                    <a:pt x="8" y="53"/>
                  </a:lnTo>
                  <a:lnTo>
                    <a:pt x="21" y="51"/>
                  </a:lnTo>
                  <a:lnTo>
                    <a:pt x="29" y="43"/>
                  </a:lnTo>
                  <a:lnTo>
                    <a:pt x="63" y="25"/>
                  </a:lnTo>
                  <a:lnTo>
                    <a:pt x="78" y="27"/>
                  </a:lnTo>
                  <a:lnTo>
                    <a:pt x="100" y="31"/>
                  </a:lnTo>
                  <a:lnTo>
                    <a:pt x="109" y="43"/>
                  </a:lnTo>
                  <a:lnTo>
                    <a:pt x="140" y="43"/>
                  </a:lnTo>
                  <a:lnTo>
                    <a:pt x="148" y="49"/>
                  </a:lnTo>
                  <a:lnTo>
                    <a:pt x="160" y="39"/>
                  </a:lnTo>
                  <a:lnTo>
                    <a:pt x="162" y="31"/>
                  </a:lnTo>
                  <a:lnTo>
                    <a:pt x="150" y="18"/>
                  </a:lnTo>
                  <a:lnTo>
                    <a:pt x="164" y="4"/>
                  </a:lnTo>
                  <a:lnTo>
                    <a:pt x="168" y="0"/>
                  </a:lnTo>
                  <a:lnTo>
                    <a:pt x="182" y="2"/>
                  </a:lnTo>
                  <a:lnTo>
                    <a:pt x="195" y="6"/>
                  </a:lnTo>
                  <a:lnTo>
                    <a:pt x="219" y="14"/>
                  </a:lnTo>
                  <a:lnTo>
                    <a:pt x="221" y="23"/>
                  </a:lnTo>
                  <a:lnTo>
                    <a:pt x="230" y="35"/>
                  </a:lnTo>
                  <a:lnTo>
                    <a:pt x="256" y="39"/>
                  </a:lnTo>
                  <a:lnTo>
                    <a:pt x="269" y="31"/>
                  </a:lnTo>
                  <a:lnTo>
                    <a:pt x="293" y="35"/>
                  </a:lnTo>
                  <a:lnTo>
                    <a:pt x="299" y="41"/>
                  </a:lnTo>
                  <a:lnTo>
                    <a:pt x="308" y="43"/>
                  </a:lnTo>
                  <a:lnTo>
                    <a:pt x="314" y="51"/>
                  </a:lnTo>
                  <a:lnTo>
                    <a:pt x="320" y="56"/>
                  </a:lnTo>
                  <a:lnTo>
                    <a:pt x="342" y="58"/>
                  </a:lnTo>
                  <a:lnTo>
                    <a:pt x="359" y="56"/>
                  </a:lnTo>
                  <a:lnTo>
                    <a:pt x="389" y="51"/>
                  </a:lnTo>
                  <a:lnTo>
                    <a:pt x="398" y="43"/>
                  </a:lnTo>
                  <a:lnTo>
                    <a:pt x="406" y="37"/>
                  </a:lnTo>
                  <a:lnTo>
                    <a:pt x="416" y="35"/>
                  </a:lnTo>
                  <a:lnTo>
                    <a:pt x="424" y="41"/>
                  </a:lnTo>
                  <a:lnTo>
                    <a:pt x="431" y="41"/>
                  </a:lnTo>
                  <a:lnTo>
                    <a:pt x="447" y="43"/>
                  </a:lnTo>
                  <a:lnTo>
                    <a:pt x="441" y="51"/>
                  </a:lnTo>
                  <a:lnTo>
                    <a:pt x="437" y="58"/>
                  </a:lnTo>
                  <a:lnTo>
                    <a:pt x="429" y="82"/>
                  </a:lnTo>
                  <a:lnTo>
                    <a:pt x="457" y="84"/>
                  </a:lnTo>
                  <a:lnTo>
                    <a:pt x="465" y="78"/>
                  </a:lnTo>
                  <a:lnTo>
                    <a:pt x="475" y="80"/>
                  </a:lnTo>
                  <a:lnTo>
                    <a:pt x="494" y="99"/>
                  </a:lnTo>
                  <a:lnTo>
                    <a:pt x="496" y="109"/>
                  </a:lnTo>
                  <a:lnTo>
                    <a:pt x="482" y="107"/>
                  </a:lnTo>
                  <a:lnTo>
                    <a:pt x="469" y="107"/>
                  </a:lnTo>
                  <a:lnTo>
                    <a:pt x="449" y="115"/>
                  </a:lnTo>
                  <a:lnTo>
                    <a:pt x="431" y="128"/>
                  </a:lnTo>
                  <a:lnTo>
                    <a:pt x="416" y="128"/>
                  </a:lnTo>
                  <a:lnTo>
                    <a:pt x="402" y="142"/>
                  </a:lnTo>
                  <a:lnTo>
                    <a:pt x="385" y="140"/>
                  </a:lnTo>
                  <a:lnTo>
                    <a:pt x="371" y="140"/>
                  </a:lnTo>
                  <a:lnTo>
                    <a:pt x="365" y="151"/>
                  </a:lnTo>
                  <a:lnTo>
                    <a:pt x="371" y="163"/>
                  </a:lnTo>
                  <a:lnTo>
                    <a:pt x="353" y="173"/>
                  </a:lnTo>
                  <a:lnTo>
                    <a:pt x="353" y="179"/>
                  </a:lnTo>
                  <a:lnTo>
                    <a:pt x="336" y="188"/>
                  </a:lnTo>
                  <a:lnTo>
                    <a:pt x="293" y="188"/>
                  </a:lnTo>
                  <a:lnTo>
                    <a:pt x="271" y="202"/>
                  </a:lnTo>
                  <a:lnTo>
                    <a:pt x="236" y="198"/>
                  </a:lnTo>
                  <a:lnTo>
                    <a:pt x="213" y="186"/>
                  </a:lnTo>
                  <a:lnTo>
                    <a:pt x="185" y="184"/>
                  </a:lnTo>
                  <a:lnTo>
                    <a:pt x="133" y="182"/>
                  </a:lnTo>
                  <a:lnTo>
                    <a:pt x="127" y="173"/>
                  </a:lnTo>
                  <a:lnTo>
                    <a:pt x="121" y="161"/>
                  </a:lnTo>
                  <a:lnTo>
                    <a:pt x="100" y="150"/>
                  </a:lnTo>
                  <a:lnTo>
                    <a:pt x="90" y="140"/>
                  </a:lnTo>
                  <a:lnTo>
                    <a:pt x="57" y="138"/>
                  </a:lnTo>
                  <a:lnTo>
                    <a:pt x="49" y="134"/>
                  </a:lnTo>
                  <a:lnTo>
                    <a:pt x="45" y="122"/>
                  </a:lnTo>
                  <a:lnTo>
                    <a:pt x="51" y="115"/>
                  </a:lnTo>
                  <a:lnTo>
                    <a:pt x="51" y="107"/>
                  </a:lnTo>
                  <a:lnTo>
                    <a:pt x="43" y="95"/>
                  </a:lnTo>
                  <a:lnTo>
                    <a:pt x="29" y="82"/>
                  </a:lnTo>
                  <a:lnTo>
                    <a:pt x="14" y="80"/>
                  </a:lnTo>
                  <a:lnTo>
                    <a:pt x="4" y="70"/>
                  </a:lnTo>
                  <a:lnTo>
                    <a:pt x="0" y="60"/>
                  </a:lnTo>
                  <a:close/>
                </a:path>
              </a:pathLst>
            </a:custGeom>
            <a:grpFill/>
            <a:ln w="9525">
              <a:solidFill>
                <a:schemeClr val="accent2"/>
              </a:solidFill>
              <a:round/>
              <a:headEnd/>
              <a:tailEnd/>
            </a:ln>
          </p:spPr>
          <p:txBody>
            <a:bodyPr/>
            <a:lstStyle/>
            <a:p>
              <a:pPr>
                <a:defRPr/>
              </a:pPr>
              <a:endParaRPr lang="en-GB" dirty="0"/>
            </a:p>
          </p:txBody>
        </p:sp>
        <p:sp>
          <p:nvSpPr>
            <p:cNvPr id="1655" name="Kant">
              <a:extLst>
                <a:ext uri="{FF2B5EF4-FFF2-40B4-BE49-F238E27FC236}">
                  <a16:creationId xmlns:a16="http://schemas.microsoft.com/office/drawing/2014/main" id="{09D3B1B8-A1BF-4843-898C-DCB2734C2257}"/>
                </a:ext>
              </a:extLst>
            </p:cNvPr>
            <p:cNvSpPr>
              <a:spLocks/>
            </p:cNvSpPr>
            <p:nvPr/>
          </p:nvSpPr>
          <p:spPr bwMode="auto">
            <a:xfrm>
              <a:off x="4020" y="1998"/>
              <a:ext cx="496" cy="202"/>
            </a:xfrm>
            <a:custGeom>
              <a:avLst/>
              <a:gdLst>
                <a:gd name="T0" fmla="*/ 8 w 496"/>
                <a:gd name="T1" fmla="*/ 53 h 202"/>
                <a:gd name="T2" fmla="*/ 29 w 496"/>
                <a:gd name="T3" fmla="*/ 43 h 202"/>
                <a:gd name="T4" fmla="*/ 78 w 496"/>
                <a:gd name="T5" fmla="*/ 27 h 202"/>
                <a:gd name="T6" fmla="*/ 109 w 496"/>
                <a:gd name="T7" fmla="*/ 43 h 202"/>
                <a:gd name="T8" fmla="*/ 148 w 496"/>
                <a:gd name="T9" fmla="*/ 49 h 202"/>
                <a:gd name="T10" fmla="*/ 162 w 496"/>
                <a:gd name="T11" fmla="*/ 31 h 202"/>
                <a:gd name="T12" fmla="*/ 164 w 496"/>
                <a:gd name="T13" fmla="*/ 4 h 202"/>
                <a:gd name="T14" fmla="*/ 182 w 496"/>
                <a:gd name="T15" fmla="*/ 2 h 202"/>
                <a:gd name="T16" fmla="*/ 219 w 496"/>
                <a:gd name="T17" fmla="*/ 14 h 202"/>
                <a:gd name="T18" fmla="*/ 230 w 496"/>
                <a:gd name="T19" fmla="*/ 35 h 202"/>
                <a:gd name="T20" fmla="*/ 269 w 496"/>
                <a:gd name="T21" fmla="*/ 31 h 202"/>
                <a:gd name="T22" fmla="*/ 299 w 496"/>
                <a:gd name="T23" fmla="*/ 41 h 202"/>
                <a:gd name="T24" fmla="*/ 314 w 496"/>
                <a:gd name="T25" fmla="*/ 51 h 202"/>
                <a:gd name="T26" fmla="*/ 342 w 496"/>
                <a:gd name="T27" fmla="*/ 58 h 202"/>
                <a:gd name="T28" fmla="*/ 389 w 496"/>
                <a:gd name="T29" fmla="*/ 51 h 202"/>
                <a:gd name="T30" fmla="*/ 406 w 496"/>
                <a:gd name="T31" fmla="*/ 37 h 202"/>
                <a:gd name="T32" fmla="*/ 424 w 496"/>
                <a:gd name="T33" fmla="*/ 41 h 202"/>
                <a:gd name="T34" fmla="*/ 447 w 496"/>
                <a:gd name="T35" fmla="*/ 43 h 202"/>
                <a:gd name="T36" fmla="*/ 437 w 496"/>
                <a:gd name="T37" fmla="*/ 58 h 202"/>
                <a:gd name="T38" fmla="*/ 457 w 496"/>
                <a:gd name="T39" fmla="*/ 84 h 202"/>
                <a:gd name="T40" fmla="*/ 475 w 496"/>
                <a:gd name="T41" fmla="*/ 80 h 202"/>
                <a:gd name="T42" fmla="*/ 496 w 496"/>
                <a:gd name="T43" fmla="*/ 109 h 202"/>
                <a:gd name="T44" fmla="*/ 469 w 496"/>
                <a:gd name="T45" fmla="*/ 107 h 202"/>
                <a:gd name="T46" fmla="*/ 431 w 496"/>
                <a:gd name="T47" fmla="*/ 128 h 202"/>
                <a:gd name="T48" fmla="*/ 402 w 496"/>
                <a:gd name="T49" fmla="*/ 142 h 202"/>
                <a:gd name="T50" fmla="*/ 371 w 496"/>
                <a:gd name="T51" fmla="*/ 140 h 202"/>
                <a:gd name="T52" fmla="*/ 371 w 496"/>
                <a:gd name="T53" fmla="*/ 163 h 202"/>
                <a:gd name="T54" fmla="*/ 353 w 496"/>
                <a:gd name="T55" fmla="*/ 179 h 202"/>
                <a:gd name="T56" fmla="*/ 293 w 496"/>
                <a:gd name="T57" fmla="*/ 188 h 202"/>
                <a:gd name="T58" fmla="*/ 236 w 496"/>
                <a:gd name="T59" fmla="*/ 198 h 202"/>
                <a:gd name="T60" fmla="*/ 185 w 496"/>
                <a:gd name="T61" fmla="*/ 184 h 202"/>
                <a:gd name="T62" fmla="*/ 127 w 496"/>
                <a:gd name="T63" fmla="*/ 173 h 202"/>
                <a:gd name="T64" fmla="*/ 100 w 496"/>
                <a:gd name="T65" fmla="*/ 150 h 202"/>
                <a:gd name="T66" fmla="*/ 57 w 496"/>
                <a:gd name="T67" fmla="*/ 138 h 202"/>
                <a:gd name="T68" fmla="*/ 45 w 496"/>
                <a:gd name="T69" fmla="*/ 122 h 202"/>
                <a:gd name="T70" fmla="*/ 51 w 496"/>
                <a:gd name="T71" fmla="*/ 107 h 202"/>
                <a:gd name="T72" fmla="*/ 29 w 496"/>
                <a:gd name="T73" fmla="*/ 82 h 202"/>
                <a:gd name="T74" fmla="*/ 4 w 496"/>
                <a:gd name="T75" fmla="*/ 70 h 2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6" h="202">
                  <a:moveTo>
                    <a:pt x="0" y="60"/>
                  </a:moveTo>
                  <a:lnTo>
                    <a:pt x="8" y="53"/>
                  </a:lnTo>
                  <a:lnTo>
                    <a:pt x="21" y="51"/>
                  </a:lnTo>
                  <a:lnTo>
                    <a:pt x="29" y="43"/>
                  </a:lnTo>
                  <a:lnTo>
                    <a:pt x="63" y="25"/>
                  </a:lnTo>
                  <a:lnTo>
                    <a:pt x="78" y="27"/>
                  </a:lnTo>
                  <a:lnTo>
                    <a:pt x="100" y="31"/>
                  </a:lnTo>
                  <a:lnTo>
                    <a:pt x="109" y="43"/>
                  </a:lnTo>
                  <a:lnTo>
                    <a:pt x="140" y="43"/>
                  </a:lnTo>
                  <a:lnTo>
                    <a:pt x="148" y="49"/>
                  </a:lnTo>
                  <a:lnTo>
                    <a:pt x="160" y="39"/>
                  </a:lnTo>
                  <a:lnTo>
                    <a:pt x="162" y="31"/>
                  </a:lnTo>
                  <a:lnTo>
                    <a:pt x="150" y="18"/>
                  </a:lnTo>
                  <a:lnTo>
                    <a:pt x="164" y="4"/>
                  </a:lnTo>
                  <a:lnTo>
                    <a:pt x="168" y="0"/>
                  </a:lnTo>
                  <a:lnTo>
                    <a:pt x="182" y="2"/>
                  </a:lnTo>
                  <a:lnTo>
                    <a:pt x="195" y="6"/>
                  </a:lnTo>
                  <a:lnTo>
                    <a:pt x="219" y="14"/>
                  </a:lnTo>
                  <a:lnTo>
                    <a:pt x="221" y="23"/>
                  </a:lnTo>
                  <a:lnTo>
                    <a:pt x="230" y="35"/>
                  </a:lnTo>
                  <a:lnTo>
                    <a:pt x="256" y="39"/>
                  </a:lnTo>
                  <a:lnTo>
                    <a:pt x="269" y="31"/>
                  </a:lnTo>
                  <a:lnTo>
                    <a:pt x="293" y="35"/>
                  </a:lnTo>
                  <a:lnTo>
                    <a:pt x="299" y="41"/>
                  </a:lnTo>
                  <a:lnTo>
                    <a:pt x="308" y="43"/>
                  </a:lnTo>
                  <a:lnTo>
                    <a:pt x="314" y="51"/>
                  </a:lnTo>
                  <a:lnTo>
                    <a:pt x="320" y="56"/>
                  </a:lnTo>
                  <a:lnTo>
                    <a:pt x="342" y="58"/>
                  </a:lnTo>
                  <a:lnTo>
                    <a:pt x="359" y="56"/>
                  </a:lnTo>
                  <a:lnTo>
                    <a:pt x="389" y="51"/>
                  </a:lnTo>
                  <a:lnTo>
                    <a:pt x="398" y="43"/>
                  </a:lnTo>
                  <a:lnTo>
                    <a:pt x="406" y="37"/>
                  </a:lnTo>
                  <a:lnTo>
                    <a:pt x="416" y="35"/>
                  </a:lnTo>
                  <a:lnTo>
                    <a:pt x="424" y="41"/>
                  </a:lnTo>
                  <a:lnTo>
                    <a:pt x="431" y="41"/>
                  </a:lnTo>
                  <a:lnTo>
                    <a:pt x="447" y="43"/>
                  </a:lnTo>
                  <a:lnTo>
                    <a:pt x="441" y="51"/>
                  </a:lnTo>
                  <a:lnTo>
                    <a:pt x="437" y="58"/>
                  </a:lnTo>
                  <a:lnTo>
                    <a:pt x="429" y="82"/>
                  </a:lnTo>
                  <a:lnTo>
                    <a:pt x="457" y="84"/>
                  </a:lnTo>
                  <a:lnTo>
                    <a:pt x="465" y="78"/>
                  </a:lnTo>
                  <a:lnTo>
                    <a:pt x="475" y="80"/>
                  </a:lnTo>
                  <a:lnTo>
                    <a:pt x="494" y="99"/>
                  </a:lnTo>
                  <a:lnTo>
                    <a:pt x="496" y="109"/>
                  </a:lnTo>
                  <a:lnTo>
                    <a:pt x="482" y="107"/>
                  </a:lnTo>
                  <a:lnTo>
                    <a:pt x="469" y="107"/>
                  </a:lnTo>
                  <a:lnTo>
                    <a:pt x="449" y="115"/>
                  </a:lnTo>
                  <a:lnTo>
                    <a:pt x="431" y="128"/>
                  </a:lnTo>
                  <a:lnTo>
                    <a:pt x="416" y="128"/>
                  </a:lnTo>
                  <a:lnTo>
                    <a:pt x="402" y="142"/>
                  </a:lnTo>
                  <a:lnTo>
                    <a:pt x="385" y="140"/>
                  </a:lnTo>
                  <a:lnTo>
                    <a:pt x="371" y="140"/>
                  </a:lnTo>
                  <a:lnTo>
                    <a:pt x="365" y="151"/>
                  </a:lnTo>
                  <a:lnTo>
                    <a:pt x="371" y="163"/>
                  </a:lnTo>
                  <a:lnTo>
                    <a:pt x="353" y="173"/>
                  </a:lnTo>
                  <a:lnTo>
                    <a:pt x="353" y="179"/>
                  </a:lnTo>
                  <a:lnTo>
                    <a:pt x="336" y="188"/>
                  </a:lnTo>
                  <a:lnTo>
                    <a:pt x="293" y="188"/>
                  </a:lnTo>
                  <a:lnTo>
                    <a:pt x="271" y="202"/>
                  </a:lnTo>
                  <a:lnTo>
                    <a:pt x="236" y="198"/>
                  </a:lnTo>
                  <a:lnTo>
                    <a:pt x="213" y="186"/>
                  </a:lnTo>
                  <a:lnTo>
                    <a:pt x="185" y="184"/>
                  </a:lnTo>
                  <a:lnTo>
                    <a:pt x="133" y="182"/>
                  </a:lnTo>
                  <a:lnTo>
                    <a:pt x="127" y="173"/>
                  </a:lnTo>
                  <a:lnTo>
                    <a:pt x="121" y="161"/>
                  </a:lnTo>
                  <a:lnTo>
                    <a:pt x="100" y="150"/>
                  </a:lnTo>
                  <a:lnTo>
                    <a:pt x="90" y="140"/>
                  </a:lnTo>
                  <a:lnTo>
                    <a:pt x="57" y="138"/>
                  </a:lnTo>
                  <a:lnTo>
                    <a:pt x="49" y="134"/>
                  </a:lnTo>
                  <a:lnTo>
                    <a:pt x="45" y="122"/>
                  </a:lnTo>
                  <a:lnTo>
                    <a:pt x="51" y="115"/>
                  </a:lnTo>
                  <a:lnTo>
                    <a:pt x="51" y="107"/>
                  </a:lnTo>
                  <a:lnTo>
                    <a:pt x="43" y="95"/>
                  </a:lnTo>
                  <a:lnTo>
                    <a:pt x="29" y="82"/>
                  </a:lnTo>
                  <a:lnTo>
                    <a:pt x="14" y="80"/>
                  </a:lnTo>
                  <a:lnTo>
                    <a:pt x="4" y="70"/>
                  </a:lnTo>
                  <a:lnTo>
                    <a:pt x="0" y="60"/>
                  </a:lnTo>
                  <a:close/>
                </a:path>
              </a:pathLst>
            </a:custGeom>
            <a:grpFill/>
            <a:ln w="7938" cap="rnd">
              <a:solidFill>
                <a:schemeClr val="accent2"/>
              </a:solidFill>
              <a:prstDash val="solid"/>
              <a:round/>
              <a:headEnd/>
              <a:tailEnd/>
            </a:ln>
          </p:spPr>
          <p:txBody>
            <a:bodyPr/>
            <a:lstStyle/>
            <a:p>
              <a:pPr>
                <a:defRPr/>
              </a:pPr>
              <a:endParaRPr lang="en-GB" dirty="0"/>
            </a:p>
          </p:txBody>
        </p:sp>
      </p:grpSp>
      <p:sp>
        <p:nvSpPr>
          <p:cNvPr id="1656" name="Kasakhstan">
            <a:extLst>
              <a:ext uri="{FF2B5EF4-FFF2-40B4-BE49-F238E27FC236}">
                <a16:creationId xmlns:a16="http://schemas.microsoft.com/office/drawing/2014/main" id="{421F363E-42ED-4E52-BE8A-0D44DB9882D5}"/>
              </a:ext>
            </a:extLst>
          </p:cNvPr>
          <p:cNvSpPr>
            <a:spLocks/>
          </p:cNvSpPr>
          <p:nvPr/>
        </p:nvSpPr>
        <p:spPr bwMode="auto">
          <a:xfrm>
            <a:off x="7856341" y="3018744"/>
            <a:ext cx="861430" cy="428030"/>
          </a:xfrm>
          <a:custGeom>
            <a:avLst/>
            <a:gdLst>
              <a:gd name="T0" fmla="*/ 91 w 624"/>
              <a:gd name="T1" fmla="*/ 252 h 289"/>
              <a:gd name="T2" fmla="*/ 64 w 624"/>
              <a:gd name="T3" fmla="*/ 227 h 289"/>
              <a:gd name="T4" fmla="*/ 62 w 624"/>
              <a:gd name="T5" fmla="*/ 213 h 289"/>
              <a:gd name="T6" fmla="*/ 74 w 624"/>
              <a:gd name="T7" fmla="*/ 204 h 289"/>
              <a:gd name="T8" fmla="*/ 91 w 624"/>
              <a:gd name="T9" fmla="*/ 202 h 289"/>
              <a:gd name="T10" fmla="*/ 105 w 624"/>
              <a:gd name="T11" fmla="*/ 190 h 289"/>
              <a:gd name="T12" fmla="*/ 80 w 624"/>
              <a:gd name="T13" fmla="*/ 171 h 289"/>
              <a:gd name="T14" fmla="*/ 39 w 624"/>
              <a:gd name="T15" fmla="*/ 182 h 289"/>
              <a:gd name="T16" fmla="*/ 23 w 624"/>
              <a:gd name="T17" fmla="*/ 153 h 289"/>
              <a:gd name="T18" fmla="*/ 0 w 624"/>
              <a:gd name="T19" fmla="*/ 136 h 289"/>
              <a:gd name="T20" fmla="*/ 17 w 624"/>
              <a:gd name="T21" fmla="*/ 99 h 289"/>
              <a:gd name="T22" fmla="*/ 33 w 624"/>
              <a:gd name="T23" fmla="*/ 111 h 289"/>
              <a:gd name="T24" fmla="*/ 58 w 624"/>
              <a:gd name="T25" fmla="*/ 82 h 289"/>
              <a:gd name="T26" fmla="*/ 109 w 624"/>
              <a:gd name="T27" fmla="*/ 82 h 289"/>
              <a:gd name="T28" fmla="*/ 146 w 624"/>
              <a:gd name="T29" fmla="*/ 97 h 289"/>
              <a:gd name="T30" fmla="*/ 185 w 624"/>
              <a:gd name="T31" fmla="*/ 87 h 289"/>
              <a:gd name="T32" fmla="*/ 220 w 624"/>
              <a:gd name="T33" fmla="*/ 95 h 289"/>
              <a:gd name="T34" fmla="*/ 222 w 624"/>
              <a:gd name="T35" fmla="*/ 78 h 289"/>
              <a:gd name="T36" fmla="*/ 214 w 624"/>
              <a:gd name="T37" fmla="*/ 66 h 289"/>
              <a:gd name="T38" fmla="*/ 222 w 624"/>
              <a:gd name="T39" fmla="*/ 51 h 289"/>
              <a:gd name="T40" fmla="*/ 230 w 624"/>
              <a:gd name="T41" fmla="*/ 39 h 289"/>
              <a:gd name="T42" fmla="*/ 247 w 624"/>
              <a:gd name="T43" fmla="*/ 27 h 289"/>
              <a:gd name="T44" fmla="*/ 308 w 624"/>
              <a:gd name="T45" fmla="*/ 10 h 289"/>
              <a:gd name="T46" fmla="*/ 355 w 624"/>
              <a:gd name="T47" fmla="*/ 0 h 289"/>
              <a:gd name="T48" fmla="*/ 378 w 624"/>
              <a:gd name="T49" fmla="*/ 16 h 289"/>
              <a:gd name="T50" fmla="*/ 408 w 624"/>
              <a:gd name="T51" fmla="*/ 27 h 289"/>
              <a:gd name="T52" fmla="*/ 445 w 624"/>
              <a:gd name="T53" fmla="*/ 27 h 289"/>
              <a:gd name="T54" fmla="*/ 468 w 624"/>
              <a:gd name="T55" fmla="*/ 31 h 289"/>
              <a:gd name="T56" fmla="*/ 497 w 624"/>
              <a:gd name="T57" fmla="*/ 58 h 289"/>
              <a:gd name="T58" fmla="*/ 515 w 624"/>
              <a:gd name="T59" fmla="*/ 89 h 289"/>
              <a:gd name="T60" fmla="*/ 527 w 624"/>
              <a:gd name="T61" fmla="*/ 82 h 289"/>
              <a:gd name="T62" fmla="*/ 548 w 624"/>
              <a:gd name="T63" fmla="*/ 93 h 289"/>
              <a:gd name="T64" fmla="*/ 576 w 624"/>
              <a:gd name="T65" fmla="*/ 89 h 289"/>
              <a:gd name="T66" fmla="*/ 599 w 624"/>
              <a:gd name="T67" fmla="*/ 113 h 289"/>
              <a:gd name="T68" fmla="*/ 624 w 624"/>
              <a:gd name="T69" fmla="*/ 128 h 289"/>
              <a:gd name="T70" fmla="*/ 611 w 624"/>
              <a:gd name="T71" fmla="*/ 138 h 289"/>
              <a:gd name="T72" fmla="*/ 607 w 624"/>
              <a:gd name="T73" fmla="*/ 165 h 289"/>
              <a:gd name="T74" fmla="*/ 581 w 624"/>
              <a:gd name="T75" fmla="*/ 167 h 289"/>
              <a:gd name="T76" fmla="*/ 556 w 624"/>
              <a:gd name="T77" fmla="*/ 188 h 289"/>
              <a:gd name="T78" fmla="*/ 535 w 624"/>
              <a:gd name="T79" fmla="*/ 202 h 289"/>
              <a:gd name="T80" fmla="*/ 525 w 624"/>
              <a:gd name="T81" fmla="*/ 225 h 289"/>
              <a:gd name="T82" fmla="*/ 523 w 624"/>
              <a:gd name="T83" fmla="*/ 248 h 289"/>
              <a:gd name="T84" fmla="*/ 513 w 624"/>
              <a:gd name="T85" fmla="*/ 254 h 289"/>
              <a:gd name="T86" fmla="*/ 499 w 624"/>
              <a:gd name="T87" fmla="*/ 246 h 289"/>
              <a:gd name="T88" fmla="*/ 439 w 624"/>
              <a:gd name="T89" fmla="*/ 240 h 289"/>
              <a:gd name="T90" fmla="*/ 419 w 624"/>
              <a:gd name="T91" fmla="*/ 242 h 289"/>
              <a:gd name="T92" fmla="*/ 400 w 624"/>
              <a:gd name="T93" fmla="*/ 250 h 289"/>
              <a:gd name="T94" fmla="*/ 384 w 624"/>
              <a:gd name="T95" fmla="*/ 246 h 289"/>
              <a:gd name="T96" fmla="*/ 367 w 624"/>
              <a:gd name="T97" fmla="*/ 262 h 289"/>
              <a:gd name="T98" fmla="*/ 341 w 624"/>
              <a:gd name="T99" fmla="*/ 289 h 289"/>
              <a:gd name="T100" fmla="*/ 333 w 624"/>
              <a:gd name="T101" fmla="*/ 279 h 289"/>
              <a:gd name="T102" fmla="*/ 312 w 624"/>
              <a:gd name="T103" fmla="*/ 279 h 289"/>
              <a:gd name="T104" fmla="*/ 300 w 624"/>
              <a:gd name="T105" fmla="*/ 256 h 289"/>
              <a:gd name="T106" fmla="*/ 283 w 624"/>
              <a:gd name="T107" fmla="*/ 231 h 289"/>
              <a:gd name="T108" fmla="*/ 238 w 624"/>
              <a:gd name="T109" fmla="*/ 235 h 289"/>
              <a:gd name="T110" fmla="*/ 199 w 624"/>
              <a:gd name="T111" fmla="*/ 204 h 289"/>
              <a:gd name="T112" fmla="*/ 164 w 624"/>
              <a:gd name="T113" fmla="*/ 202 h 289"/>
              <a:gd name="T114" fmla="*/ 146 w 624"/>
              <a:gd name="T115" fmla="*/ 277 h 289"/>
              <a:gd name="T116" fmla="*/ 128 w 624"/>
              <a:gd name="T117" fmla="*/ 262 h 289"/>
              <a:gd name="T118" fmla="*/ 111 w 624"/>
              <a:gd name="T119" fmla="*/ 256 h 2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4" h="289">
                <a:moveTo>
                  <a:pt x="105" y="254"/>
                </a:moveTo>
                <a:lnTo>
                  <a:pt x="91" y="252"/>
                </a:lnTo>
                <a:lnTo>
                  <a:pt x="76" y="240"/>
                </a:lnTo>
                <a:lnTo>
                  <a:pt x="64" y="227"/>
                </a:lnTo>
                <a:lnTo>
                  <a:pt x="56" y="217"/>
                </a:lnTo>
                <a:lnTo>
                  <a:pt x="62" y="213"/>
                </a:lnTo>
                <a:lnTo>
                  <a:pt x="76" y="215"/>
                </a:lnTo>
                <a:lnTo>
                  <a:pt x="74" y="204"/>
                </a:lnTo>
                <a:lnTo>
                  <a:pt x="80" y="200"/>
                </a:lnTo>
                <a:lnTo>
                  <a:pt x="91" y="202"/>
                </a:lnTo>
                <a:lnTo>
                  <a:pt x="101" y="204"/>
                </a:lnTo>
                <a:lnTo>
                  <a:pt x="105" y="190"/>
                </a:lnTo>
                <a:lnTo>
                  <a:pt x="97" y="171"/>
                </a:lnTo>
                <a:lnTo>
                  <a:pt x="80" y="171"/>
                </a:lnTo>
                <a:lnTo>
                  <a:pt x="62" y="173"/>
                </a:lnTo>
                <a:lnTo>
                  <a:pt x="39" y="182"/>
                </a:lnTo>
                <a:lnTo>
                  <a:pt x="35" y="169"/>
                </a:lnTo>
                <a:lnTo>
                  <a:pt x="23" y="153"/>
                </a:lnTo>
                <a:lnTo>
                  <a:pt x="9" y="149"/>
                </a:lnTo>
                <a:lnTo>
                  <a:pt x="0" y="136"/>
                </a:lnTo>
                <a:lnTo>
                  <a:pt x="5" y="113"/>
                </a:lnTo>
                <a:lnTo>
                  <a:pt x="17" y="99"/>
                </a:lnTo>
                <a:lnTo>
                  <a:pt x="25" y="114"/>
                </a:lnTo>
                <a:lnTo>
                  <a:pt x="33" y="111"/>
                </a:lnTo>
                <a:lnTo>
                  <a:pt x="35" y="99"/>
                </a:lnTo>
                <a:lnTo>
                  <a:pt x="58" y="82"/>
                </a:lnTo>
                <a:lnTo>
                  <a:pt x="74" y="76"/>
                </a:lnTo>
                <a:lnTo>
                  <a:pt x="109" y="82"/>
                </a:lnTo>
                <a:lnTo>
                  <a:pt x="132" y="95"/>
                </a:lnTo>
                <a:lnTo>
                  <a:pt x="146" y="97"/>
                </a:lnTo>
                <a:lnTo>
                  <a:pt x="167" y="87"/>
                </a:lnTo>
                <a:lnTo>
                  <a:pt x="185" y="87"/>
                </a:lnTo>
                <a:lnTo>
                  <a:pt x="195" y="97"/>
                </a:lnTo>
                <a:lnTo>
                  <a:pt x="220" y="95"/>
                </a:lnTo>
                <a:lnTo>
                  <a:pt x="232" y="85"/>
                </a:lnTo>
                <a:lnTo>
                  <a:pt x="222" y="78"/>
                </a:lnTo>
                <a:lnTo>
                  <a:pt x="208" y="74"/>
                </a:lnTo>
                <a:lnTo>
                  <a:pt x="214" y="66"/>
                </a:lnTo>
                <a:lnTo>
                  <a:pt x="220" y="60"/>
                </a:lnTo>
                <a:lnTo>
                  <a:pt x="222" y="51"/>
                </a:lnTo>
                <a:lnTo>
                  <a:pt x="234" y="47"/>
                </a:lnTo>
                <a:lnTo>
                  <a:pt x="230" y="39"/>
                </a:lnTo>
                <a:lnTo>
                  <a:pt x="226" y="29"/>
                </a:lnTo>
                <a:lnTo>
                  <a:pt x="247" y="27"/>
                </a:lnTo>
                <a:lnTo>
                  <a:pt x="273" y="20"/>
                </a:lnTo>
                <a:lnTo>
                  <a:pt x="308" y="10"/>
                </a:lnTo>
                <a:lnTo>
                  <a:pt x="337" y="4"/>
                </a:lnTo>
                <a:lnTo>
                  <a:pt x="355" y="0"/>
                </a:lnTo>
                <a:lnTo>
                  <a:pt x="374" y="2"/>
                </a:lnTo>
                <a:lnTo>
                  <a:pt x="378" y="16"/>
                </a:lnTo>
                <a:lnTo>
                  <a:pt x="388" y="22"/>
                </a:lnTo>
                <a:lnTo>
                  <a:pt x="408" y="27"/>
                </a:lnTo>
                <a:lnTo>
                  <a:pt x="427" y="37"/>
                </a:lnTo>
                <a:lnTo>
                  <a:pt x="445" y="27"/>
                </a:lnTo>
                <a:lnTo>
                  <a:pt x="466" y="22"/>
                </a:lnTo>
                <a:lnTo>
                  <a:pt x="468" y="31"/>
                </a:lnTo>
                <a:lnTo>
                  <a:pt x="486" y="43"/>
                </a:lnTo>
                <a:lnTo>
                  <a:pt x="497" y="58"/>
                </a:lnTo>
                <a:lnTo>
                  <a:pt x="511" y="82"/>
                </a:lnTo>
                <a:lnTo>
                  <a:pt x="515" y="89"/>
                </a:lnTo>
                <a:lnTo>
                  <a:pt x="523" y="89"/>
                </a:lnTo>
                <a:lnTo>
                  <a:pt x="527" y="82"/>
                </a:lnTo>
                <a:lnTo>
                  <a:pt x="536" y="87"/>
                </a:lnTo>
                <a:lnTo>
                  <a:pt x="548" y="93"/>
                </a:lnTo>
                <a:lnTo>
                  <a:pt x="558" y="91"/>
                </a:lnTo>
                <a:lnTo>
                  <a:pt x="576" y="89"/>
                </a:lnTo>
                <a:lnTo>
                  <a:pt x="585" y="103"/>
                </a:lnTo>
                <a:lnTo>
                  <a:pt x="599" y="113"/>
                </a:lnTo>
                <a:lnTo>
                  <a:pt x="620" y="114"/>
                </a:lnTo>
                <a:lnTo>
                  <a:pt x="624" y="128"/>
                </a:lnTo>
                <a:lnTo>
                  <a:pt x="622" y="138"/>
                </a:lnTo>
                <a:lnTo>
                  <a:pt x="611" y="138"/>
                </a:lnTo>
                <a:lnTo>
                  <a:pt x="607" y="151"/>
                </a:lnTo>
                <a:lnTo>
                  <a:pt x="607" y="165"/>
                </a:lnTo>
                <a:lnTo>
                  <a:pt x="597" y="167"/>
                </a:lnTo>
                <a:lnTo>
                  <a:pt x="581" y="167"/>
                </a:lnTo>
                <a:lnTo>
                  <a:pt x="566" y="165"/>
                </a:lnTo>
                <a:lnTo>
                  <a:pt x="556" y="188"/>
                </a:lnTo>
                <a:lnTo>
                  <a:pt x="552" y="202"/>
                </a:lnTo>
                <a:lnTo>
                  <a:pt x="535" y="202"/>
                </a:lnTo>
                <a:lnTo>
                  <a:pt x="523" y="207"/>
                </a:lnTo>
                <a:lnTo>
                  <a:pt x="525" y="225"/>
                </a:lnTo>
                <a:lnTo>
                  <a:pt x="531" y="240"/>
                </a:lnTo>
                <a:lnTo>
                  <a:pt x="523" y="248"/>
                </a:lnTo>
                <a:lnTo>
                  <a:pt x="523" y="258"/>
                </a:lnTo>
                <a:lnTo>
                  <a:pt x="513" y="254"/>
                </a:lnTo>
                <a:lnTo>
                  <a:pt x="505" y="252"/>
                </a:lnTo>
                <a:lnTo>
                  <a:pt x="499" y="246"/>
                </a:lnTo>
                <a:lnTo>
                  <a:pt x="441" y="248"/>
                </a:lnTo>
                <a:lnTo>
                  <a:pt x="439" y="240"/>
                </a:lnTo>
                <a:lnTo>
                  <a:pt x="427" y="238"/>
                </a:lnTo>
                <a:lnTo>
                  <a:pt x="419" y="242"/>
                </a:lnTo>
                <a:lnTo>
                  <a:pt x="417" y="248"/>
                </a:lnTo>
                <a:lnTo>
                  <a:pt x="400" y="250"/>
                </a:lnTo>
                <a:lnTo>
                  <a:pt x="396" y="246"/>
                </a:lnTo>
                <a:lnTo>
                  <a:pt x="384" y="246"/>
                </a:lnTo>
                <a:lnTo>
                  <a:pt x="374" y="258"/>
                </a:lnTo>
                <a:lnTo>
                  <a:pt x="367" y="262"/>
                </a:lnTo>
                <a:lnTo>
                  <a:pt x="343" y="279"/>
                </a:lnTo>
                <a:lnTo>
                  <a:pt x="341" y="289"/>
                </a:lnTo>
                <a:lnTo>
                  <a:pt x="333" y="289"/>
                </a:lnTo>
                <a:lnTo>
                  <a:pt x="333" y="279"/>
                </a:lnTo>
                <a:lnTo>
                  <a:pt x="330" y="277"/>
                </a:lnTo>
                <a:lnTo>
                  <a:pt x="312" y="279"/>
                </a:lnTo>
                <a:lnTo>
                  <a:pt x="310" y="264"/>
                </a:lnTo>
                <a:lnTo>
                  <a:pt x="300" y="256"/>
                </a:lnTo>
                <a:lnTo>
                  <a:pt x="300" y="248"/>
                </a:lnTo>
                <a:lnTo>
                  <a:pt x="283" y="231"/>
                </a:lnTo>
                <a:lnTo>
                  <a:pt x="275" y="233"/>
                </a:lnTo>
                <a:lnTo>
                  <a:pt x="238" y="235"/>
                </a:lnTo>
                <a:lnTo>
                  <a:pt x="224" y="217"/>
                </a:lnTo>
                <a:lnTo>
                  <a:pt x="199" y="204"/>
                </a:lnTo>
                <a:lnTo>
                  <a:pt x="191" y="198"/>
                </a:lnTo>
                <a:lnTo>
                  <a:pt x="164" y="202"/>
                </a:lnTo>
                <a:lnTo>
                  <a:pt x="146" y="206"/>
                </a:lnTo>
                <a:lnTo>
                  <a:pt x="146" y="277"/>
                </a:lnTo>
                <a:lnTo>
                  <a:pt x="136" y="275"/>
                </a:lnTo>
                <a:lnTo>
                  <a:pt x="128" y="262"/>
                </a:lnTo>
                <a:lnTo>
                  <a:pt x="117" y="254"/>
                </a:lnTo>
                <a:lnTo>
                  <a:pt x="111" y="256"/>
                </a:lnTo>
                <a:lnTo>
                  <a:pt x="105" y="254"/>
                </a:lnTo>
                <a:close/>
              </a:path>
            </a:pathLst>
          </a:custGeom>
          <a:solidFill>
            <a:schemeClr val="accent2"/>
          </a:solidFill>
          <a:ln w="7938" cap="rnd">
            <a:solidFill>
              <a:schemeClr val="accent2"/>
            </a:solidFill>
            <a:prstDash val="solid"/>
            <a:round/>
            <a:headEnd/>
            <a:tailEnd/>
          </a:ln>
        </p:spPr>
        <p:txBody>
          <a:bodyPr/>
          <a:lstStyle/>
          <a:p>
            <a:pPr>
              <a:defRPr/>
            </a:pPr>
            <a:endParaRPr lang="en-GB" dirty="0"/>
          </a:p>
        </p:txBody>
      </p:sp>
      <p:sp>
        <p:nvSpPr>
          <p:cNvPr id="3" name="Pladsholder til slidenummer 2">
            <a:extLst>
              <a:ext uri="{FF2B5EF4-FFF2-40B4-BE49-F238E27FC236}">
                <a16:creationId xmlns:a16="http://schemas.microsoft.com/office/drawing/2014/main" id="{E9A227D7-142E-46E9-9A54-38C5D9AC2E20}"/>
              </a:ext>
            </a:extLst>
          </p:cNvPr>
          <p:cNvSpPr>
            <a:spLocks noGrp="1"/>
          </p:cNvSpPr>
          <p:nvPr>
            <p:ph type="sldNum" sz="quarter" idx="12"/>
          </p:nvPr>
        </p:nvSpPr>
        <p:spPr/>
        <p:txBody>
          <a:bodyPr/>
          <a:lstStyle/>
          <a:p>
            <a:fld id="{24C8C45C-947F-4981-8B3F-4F32E973C901}" type="slidenum">
              <a:rPr lang="da-DK"/>
              <a:pPr/>
              <a:t>3</a:t>
            </a:fld>
            <a:endParaRPr lang="da-DK" dirty="0"/>
          </a:p>
        </p:txBody>
      </p:sp>
      <p:sp>
        <p:nvSpPr>
          <p:cNvPr id="4" name="Pladsholder til sidefod 3">
            <a:extLst>
              <a:ext uri="{FF2B5EF4-FFF2-40B4-BE49-F238E27FC236}">
                <a16:creationId xmlns:a16="http://schemas.microsoft.com/office/drawing/2014/main" id="{94CCD328-7DA6-41C4-A73C-79E66EB22B6C}"/>
              </a:ext>
            </a:extLst>
          </p:cNvPr>
          <p:cNvSpPr>
            <a:spLocks noGrp="1"/>
          </p:cNvSpPr>
          <p:nvPr>
            <p:ph type="ftr" sz="quarter" idx="11"/>
          </p:nvPr>
        </p:nvSpPr>
        <p:spPr>
          <a:xfrm>
            <a:off x="9977961" y="4997949"/>
            <a:ext cx="0" cy="0"/>
          </a:xfrm>
        </p:spPr>
        <p:txBody>
          <a:bodyPr/>
          <a:lstStyle/>
          <a:p>
            <a:endParaRPr lang="da-DK" dirty="0"/>
          </a:p>
        </p:txBody>
      </p:sp>
      <p:sp>
        <p:nvSpPr>
          <p:cNvPr id="833" name="Pladsholder til tekst 2">
            <a:extLst>
              <a:ext uri="{FF2B5EF4-FFF2-40B4-BE49-F238E27FC236}">
                <a16:creationId xmlns:a16="http://schemas.microsoft.com/office/drawing/2014/main" id="{72AB9F84-A43A-4397-A934-C4356EB9ADFB}"/>
              </a:ext>
            </a:extLst>
          </p:cNvPr>
          <p:cNvSpPr txBox="1">
            <a:spLocks/>
          </p:cNvSpPr>
          <p:nvPr/>
        </p:nvSpPr>
        <p:spPr>
          <a:xfrm>
            <a:off x="446502" y="1930374"/>
            <a:ext cx="2791015" cy="4198205"/>
          </a:xfrm>
          <a:prstGeom prst="rect">
            <a:avLst/>
          </a:prstGeom>
          <a:solidFill>
            <a:schemeClr val="bg1"/>
          </a:solidFill>
        </p:spPr>
        <p:txBody>
          <a:bodyPr/>
          <a:lstStyle>
            <a:lvl1pPr marL="234950" indent="-234950" algn="l" defTabSz="914400" rtl="0" eaLnBrk="1" latinLnBrk="0" hangingPunct="1">
              <a:lnSpc>
                <a:spcPct val="105000"/>
              </a:lnSpc>
              <a:spcBef>
                <a:spcPts val="0"/>
              </a:spcBef>
              <a:spcAft>
                <a:spcPts val="0"/>
              </a:spcAft>
              <a:buFont typeface="EKF Office" panose="00000500000000000000" pitchFamily="2" charset="0"/>
              <a:buChar char="•"/>
              <a:defRPr sz="1800" kern="1200">
                <a:solidFill>
                  <a:schemeClr val="tx1"/>
                </a:solidFill>
                <a:latin typeface="+mn-lt"/>
                <a:ea typeface="+mn-ea"/>
                <a:cs typeface="+mn-cs"/>
              </a:defRPr>
            </a:lvl1pPr>
            <a:lvl2pPr marL="450000" marR="0" indent="-208800" algn="l" defTabSz="914400" rtl="0" eaLnBrk="1" fontAlgn="auto" latinLnBrk="0" hangingPunct="1">
              <a:lnSpc>
                <a:spcPct val="105000"/>
              </a:lnSpc>
              <a:spcBef>
                <a:spcPts val="0"/>
              </a:spcBef>
              <a:spcAft>
                <a:spcPts val="0"/>
              </a:spcAft>
              <a:buClrTx/>
              <a:buSzTx/>
              <a:buFont typeface="EKF Office" panose="00000500000000000000" pitchFamily="2" charset="0"/>
              <a:buChar char="−"/>
              <a:tabLst/>
              <a:defRPr sz="1800" kern="1200">
                <a:solidFill>
                  <a:schemeClr val="tx1"/>
                </a:solidFill>
                <a:latin typeface="+mn-lt"/>
                <a:ea typeface="+mn-ea"/>
                <a:cs typeface="+mn-cs"/>
              </a:defRPr>
            </a:lvl2pPr>
            <a:lvl3pPr marL="666000" marR="0" indent="-208800" algn="l" defTabSz="914400" rtl="0" eaLnBrk="1" fontAlgn="auto" latinLnBrk="0" hangingPunct="1">
              <a:lnSpc>
                <a:spcPct val="105000"/>
              </a:lnSpc>
              <a:spcBef>
                <a:spcPts val="0"/>
              </a:spcBef>
              <a:spcAft>
                <a:spcPts val="0"/>
              </a:spcAft>
              <a:buClrTx/>
              <a:buSzTx/>
              <a:buFont typeface="EKF Office" panose="00000500000000000000" pitchFamily="2" charset="0"/>
              <a:buChar char="−"/>
              <a:tabLst/>
              <a:defRPr sz="1800" kern="1200">
                <a:solidFill>
                  <a:schemeClr val="tx1"/>
                </a:solidFill>
                <a:latin typeface="+mn-lt"/>
                <a:ea typeface="+mn-ea"/>
                <a:cs typeface="+mn-cs"/>
              </a:defRPr>
            </a:lvl3pPr>
            <a:lvl4pPr marL="0" indent="0" algn="l" defTabSz="914400" rtl="0" eaLnBrk="1" latinLnBrk="0" hangingPunct="1">
              <a:lnSpc>
                <a:spcPct val="105000"/>
              </a:lnSpc>
              <a:spcBef>
                <a:spcPts val="0"/>
              </a:spcBef>
              <a:spcAft>
                <a:spcPts val="0"/>
              </a:spcAft>
              <a:buFont typeface="Arial" panose="020B0604020202020204" pitchFamily="34" charset="0"/>
              <a:buChar char="​"/>
              <a:defRPr sz="1800" b="1" kern="1200">
                <a:solidFill>
                  <a:schemeClr val="accent1"/>
                </a:solidFill>
                <a:latin typeface="+mj-lt"/>
                <a:ea typeface="+mn-ea"/>
                <a:cs typeface="+mn-cs"/>
              </a:defRPr>
            </a:lvl4pPr>
            <a:lvl5pPr marL="0" marR="0" indent="0" algn="l" defTabSz="914400" rtl="0" eaLnBrk="1" fontAlgn="auto" latinLnBrk="0" hangingPunct="1">
              <a:lnSpc>
                <a:spcPct val="105000"/>
              </a:lnSpc>
              <a:spcBef>
                <a:spcPts val="0"/>
              </a:spcBef>
              <a:spcAft>
                <a:spcPts val="0"/>
              </a:spcAft>
              <a:buClrTx/>
              <a:buSzTx/>
              <a:buFont typeface="Arial" panose="020B0604020202020204" pitchFamily="34" charset="0"/>
              <a:buChar char="​"/>
              <a:tabLst/>
              <a:defRPr sz="1600" kern="1200">
                <a:solidFill>
                  <a:schemeClr val="accent1"/>
                </a:solidFill>
                <a:latin typeface="+mj-lt"/>
                <a:ea typeface="+mn-ea"/>
                <a:cs typeface="+mn-cs"/>
              </a:defRPr>
            </a:lvl5pPr>
            <a:lvl6pPr marL="234000" indent="-234000" algn="l" defTabSz="914400" rtl="0" eaLnBrk="1" latinLnBrk="0" hangingPunct="1">
              <a:lnSpc>
                <a:spcPct val="105000"/>
              </a:lnSpc>
              <a:spcBef>
                <a:spcPts val="0"/>
              </a:spcBef>
              <a:spcAft>
                <a:spcPts val="0"/>
              </a:spcAft>
              <a:buFont typeface="EKF Office" panose="00000500000000000000" pitchFamily="2" charset="0"/>
              <a:buChar char="•"/>
              <a:defRPr sz="1600" kern="1200">
                <a:solidFill>
                  <a:schemeClr val="tx1"/>
                </a:solidFill>
                <a:latin typeface="+mn-lt"/>
                <a:ea typeface="+mn-ea"/>
                <a:cs typeface="+mn-cs"/>
              </a:defRPr>
            </a:lvl6pPr>
            <a:lvl7pPr marL="450000" indent="-208800" algn="l" defTabSz="914400" rtl="0" eaLnBrk="1" latinLnBrk="0" hangingPunct="1">
              <a:lnSpc>
                <a:spcPct val="105000"/>
              </a:lnSpc>
              <a:spcBef>
                <a:spcPts val="0"/>
              </a:spcBef>
              <a:spcAft>
                <a:spcPts val="0"/>
              </a:spcAft>
              <a:buFont typeface="EKF Office" panose="00000500000000000000" pitchFamily="2" charset="0"/>
              <a:buChar char="−"/>
              <a:defRPr sz="1600" b="0" kern="1200" baseline="0">
                <a:solidFill>
                  <a:schemeClr val="tx1"/>
                </a:solidFill>
                <a:latin typeface="+mn-lt"/>
                <a:ea typeface="+mn-ea"/>
                <a:cs typeface="+mn-cs"/>
              </a:defRPr>
            </a:lvl7pPr>
            <a:lvl8pPr marL="234000" indent="-234000" algn="l" defTabSz="914400" rtl="0" eaLnBrk="1" latinLnBrk="0" hangingPunct="1">
              <a:lnSpc>
                <a:spcPct val="105000"/>
              </a:lnSpc>
              <a:spcBef>
                <a:spcPts val="0"/>
              </a:spcBef>
              <a:spcAft>
                <a:spcPts val="0"/>
              </a:spcAft>
              <a:buFont typeface="EKF Office" panose="00000500000000000000" pitchFamily="2" charset="0"/>
              <a:buChar char="•"/>
              <a:defRPr sz="1200" kern="1200">
                <a:solidFill>
                  <a:schemeClr val="tx1"/>
                </a:solidFill>
                <a:latin typeface="+mn-lt"/>
                <a:ea typeface="+mn-ea"/>
                <a:cs typeface="+mn-cs"/>
              </a:defRPr>
            </a:lvl8pPr>
            <a:lvl9pPr marL="0" indent="0" algn="l" defTabSz="914400" rtl="0" eaLnBrk="1" latinLnBrk="0" hangingPunct="1">
              <a:lnSpc>
                <a:spcPct val="86000"/>
              </a:lnSpc>
              <a:spcBef>
                <a:spcPts val="0"/>
              </a:spcBef>
              <a:spcAft>
                <a:spcPts val="0"/>
              </a:spcAft>
              <a:buFont typeface="Arial" panose="020B0604020202020204" pitchFamily="34" charset="0"/>
              <a:buChar char="​"/>
              <a:defRPr sz="8500" kern="1200" baseline="0">
                <a:solidFill>
                  <a:schemeClr val="tx1"/>
                </a:solidFill>
                <a:latin typeface="+mj-lt"/>
                <a:ea typeface="+mn-ea"/>
                <a:cs typeface="+mn-cs"/>
              </a:defRPr>
            </a:lvl9pPr>
          </a:lstStyle>
          <a:p>
            <a:r>
              <a:rPr lang="en-GB" sz="1400" dirty="0"/>
              <a:t>EKF Denmark’s Export Credit Agency is one of the world’s most experienced financial partners in wind financing and the world’s leading </a:t>
            </a:r>
            <a:r>
              <a:rPr lang="en-GB" sz="1400" dirty="0">
                <a:solidFill>
                  <a:schemeClr val="accent1"/>
                </a:solidFill>
              </a:rPr>
              <a:t>export credit agency </a:t>
            </a:r>
            <a:r>
              <a:rPr lang="en-GB" sz="1400" dirty="0"/>
              <a:t>in the field</a:t>
            </a:r>
            <a:br>
              <a:rPr lang="en-GB" sz="1400" dirty="0"/>
            </a:br>
            <a:endParaRPr lang="en-GB" sz="1400" dirty="0"/>
          </a:p>
          <a:p>
            <a:r>
              <a:rPr lang="en-GB" sz="1400" dirty="0"/>
              <a:t>Since our first transaction in 1998, we have helped finance more than </a:t>
            </a:r>
            <a:r>
              <a:rPr lang="en-GB" sz="1400" dirty="0">
                <a:solidFill>
                  <a:schemeClr val="accent1"/>
                </a:solidFill>
              </a:rPr>
              <a:t>150 wind farms</a:t>
            </a:r>
            <a:r>
              <a:rPr lang="en-GB" sz="1400" dirty="0"/>
              <a:t> in more than </a:t>
            </a:r>
            <a:r>
              <a:rPr lang="en-GB" sz="1400" dirty="0">
                <a:solidFill>
                  <a:schemeClr val="accent1"/>
                </a:solidFill>
              </a:rPr>
              <a:t>35 countries </a:t>
            </a:r>
            <a:r>
              <a:rPr lang="en-GB" sz="1400" dirty="0"/>
              <a:t>all over the world</a:t>
            </a:r>
          </a:p>
          <a:p>
            <a:endParaRPr lang="en-GB" sz="1400" dirty="0"/>
          </a:p>
          <a:p>
            <a:r>
              <a:rPr lang="en-US" sz="1400" dirty="0"/>
              <a:t>So far, we secured finance for </a:t>
            </a:r>
            <a:r>
              <a:rPr lang="en-US" sz="1400" dirty="0">
                <a:solidFill>
                  <a:schemeClr val="accent1"/>
                </a:solidFill>
              </a:rPr>
              <a:t>+25 GW</a:t>
            </a:r>
            <a:r>
              <a:rPr lang="en-US" sz="1400" dirty="0"/>
              <a:t> of installed capacity (12.8 GW onshore and 12.4 GW offshore)</a:t>
            </a:r>
          </a:p>
          <a:p>
            <a:pPr marL="0" indent="0">
              <a:buNone/>
            </a:pPr>
            <a:r>
              <a:rPr lang="en-GB" sz="1400" dirty="0">
                <a:solidFill>
                  <a:srgbClr val="FF0000"/>
                </a:solidFill>
              </a:rPr>
              <a:t> </a:t>
            </a:r>
            <a:endParaRPr lang="en-GB" sz="1400" dirty="0"/>
          </a:p>
          <a:p>
            <a:endParaRPr lang="en-GB" dirty="0"/>
          </a:p>
          <a:p>
            <a:endParaRPr lang="en-GB" dirty="0"/>
          </a:p>
          <a:p>
            <a:endParaRPr lang="en-GB" dirty="0"/>
          </a:p>
        </p:txBody>
      </p:sp>
      <p:sp>
        <p:nvSpPr>
          <p:cNvPr id="5" name="Ellipse 4">
            <a:extLst>
              <a:ext uri="{FF2B5EF4-FFF2-40B4-BE49-F238E27FC236}">
                <a16:creationId xmlns:a16="http://schemas.microsoft.com/office/drawing/2014/main" id="{87D89521-01D3-4F76-A4A1-3895FCD43DC8}"/>
              </a:ext>
            </a:extLst>
          </p:cNvPr>
          <p:cNvSpPr>
            <a:spLocks/>
          </p:cNvSpPr>
          <p:nvPr/>
        </p:nvSpPr>
        <p:spPr>
          <a:xfrm>
            <a:off x="5315955" y="4073268"/>
            <a:ext cx="45719" cy="503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05000"/>
              </a:lnSpc>
            </a:pPr>
            <a:endParaRPr lang="en-US" sz="1800" noProof="0" dirty="0" err="1"/>
          </a:p>
        </p:txBody>
      </p:sp>
      <p:sp>
        <p:nvSpPr>
          <p:cNvPr id="834" name="Ellipse 833">
            <a:extLst>
              <a:ext uri="{FF2B5EF4-FFF2-40B4-BE49-F238E27FC236}">
                <a16:creationId xmlns:a16="http://schemas.microsoft.com/office/drawing/2014/main" id="{D2706019-DB9E-4BF7-A8F5-02D6317E9335}"/>
              </a:ext>
            </a:extLst>
          </p:cNvPr>
          <p:cNvSpPr>
            <a:spLocks/>
          </p:cNvSpPr>
          <p:nvPr/>
        </p:nvSpPr>
        <p:spPr>
          <a:xfrm>
            <a:off x="5380124" y="4089311"/>
            <a:ext cx="45719" cy="518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05000"/>
              </a:lnSpc>
            </a:pPr>
            <a:endParaRPr lang="en-US" sz="1800" noProof="0" dirty="0" err="1"/>
          </a:p>
        </p:txBody>
      </p:sp>
      <p:sp>
        <p:nvSpPr>
          <p:cNvPr id="835" name="Tekstfelt 834">
            <a:extLst>
              <a:ext uri="{FF2B5EF4-FFF2-40B4-BE49-F238E27FC236}">
                <a16:creationId xmlns:a16="http://schemas.microsoft.com/office/drawing/2014/main" id="{50735998-C8DD-45E6-816E-AEB0D1A1EE63}"/>
              </a:ext>
            </a:extLst>
          </p:cNvPr>
          <p:cNvSpPr txBox="1">
            <a:spLocks/>
          </p:cNvSpPr>
          <p:nvPr/>
        </p:nvSpPr>
        <p:spPr>
          <a:xfrm>
            <a:off x="10489000" y="4288441"/>
            <a:ext cx="1644059" cy="894284"/>
          </a:xfrm>
          <a:prstGeom prst="rect">
            <a:avLst/>
          </a:prstGeom>
          <a:noFill/>
          <a:ln>
            <a:noFill/>
          </a:ln>
        </p:spPr>
        <p:txBody>
          <a:bodyPr wrap="square" rtlCol="0">
            <a:spAutoFit/>
          </a:bodyPr>
          <a:lstStyle/>
          <a:p>
            <a:pPr marL="0" indent="0" fontAlgn="base">
              <a:spcBef>
                <a:spcPct val="0"/>
              </a:spcBef>
              <a:spcAft>
                <a:spcPct val="0"/>
              </a:spcAft>
              <a:buNone/>
            </a:pPr>
            <a:r>
              <a:rPr lang="en-GB" sz="900" dirty="0"/>
              <a:t>Onshore: 12.8 GW</a:t>
            </a:r>
          </a:p>
          <a:p>
            <a:pPr marL="0" indent="0" fontAlgn="base">
              <a:spcBef>
                <a:spcPct val="0"/>
              </a:spcBef>
              <a:spcAft>
                <a:spcPct val="0"/>
              </a:spcAft>
              <a:buNone/>
            </a:pPr>
            <a:r>
              <a:rPr lang="en-GB" sz="900" dirty="0"/>
              <a:t>Offshore: 12.4 GW</a:t>
            </a:r>
          </a:p>
          <a:p>
            <a:pPr marL="0" indent="0" fontAlgn="base">
              <a:spcBef>
                <a:spcPct val="0"/>
              </a:spcBef>
              <a:spcAft>
                <a:spcPct val="0"/>
              </a:spcAft>
              <a:buNone/>
            </a:pPr>
            <a:r>
              <a:rPr lang="en-GB" sz="900" dirty="0"/>
              <a:t>Project finance: 18.9 GW</a:t>
            </a:r>
          </a:p>
          <a:p>
            <a:pPr marL="0" indent="0" fontAlgn="base">
              <a:spcBef>
                <a:spcPct val="0"/>
              </a:spcBef>
              <a:spcAft>
                <a:spcPct val="0"/>
              </a:spcAft>
              <a:buNone/>
            </a:pPr>
            <a:r>
              <a:rPr lang="en-GB" sz="900" dirty="0"/>
              <a:t>Buyer credit: 6.3 GW</a:t>
            </a:r>
          </a:p>
          <a:p>
            <a:pPr marL="0" indent="0" fontAlgn="base">
              <a:spcBef>
                <a:spcPct val="0"/>
              </a:spcBef>
              <a:spcAft>
                <a:spcPct val="0"/>
              </a:spcAft>
              <a:buNone/>
            </a:pPr>
            <a:endParaRPr lang="en-GB" sz="700" dirty="0"/>
          </a:p>
          <a:p>
            <a:pPr marL="0" indent="0" fontAlgn="base">
              <a:spcBef>
                <a:spcPct val="0"/>
              </a:spcBef>
              <a:spcAft>
                <a:spcPct val="0"/>
              </a:spcAft>
              <a:buNone/>
            </a:pPr>
            <a:r>
              <a:rPr lang="en-GB" sz="700"/>
              <a:t>As of </a:t>
            </a:r>
            <a:r>
              <a:rPr lang="en-GB" sz="700" dirty="0"/>
              <a:t>March 2021</a:t>
            </a:r>
          </a:p>
        </p:txBody>
      </p:sp>
    </p:spTree>
    <p:custDataLst>
      <p:tags r:id="rId1"/>
    </p:custDataLst>
    <p:extLst>
      <p:ext uri="{BB962C8B-B14F-4D97-AF65-F5344CB8AC3E}">
        <p14:creationId xmlns:p14="http://schemas.microsoft.com/office/powerpoint/2010/main" val="2976607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EKF &amp; The Offshore Market</a:t>
            </a:r>
          </a:p>
        </p:txBody>
      </p:sp>
      <p:sp>
        <p:nvSpPr>
          <p:cNvPr id="3" name="Pladsholder til slidenummer 2">
            <a:extLst>
              <a:ext uri="{FF2B5EF4-FFF2-40B4-BE49-F238E27FC236}">
                <a16:creationId xmlns:a16="http://schemas.microsoft.com/office/drawing/2014/main" id="{B4E7980D-6C7C-4310-B7E9-3D6F479F0884}"/>
              </a:ext>
            </a:extLst>
          </p:cNvPr>
          <p:cNvSpPr>
            <a:spLocks noGrp="1"/>
          </p:cNvSpPr>
          <p:nvPr>
            <p:ph type="sldNum" sz="quarter" idx="12"/>
          </p:nvPr>
        </p:nvSpPr>
        <p:spPr/>
        <p:txBody>
          <a:bodyPr/>
          <a:lstStyle/>
          <a:p>
            <a:fld id="{24C8C45C-947F-4981-8B3F-4F32E973C901}" type="slidenum">
              <a:rPr lang="da-DK" smtClean="0"/>
              <a:pPr/>
              <a:t>4</a:t>
            </a:fld>
            <a:endParaRPr lang="da-DK" dirty="0"/>
          </a:p>
        </p:txBody>
      </p:sp>
      <p:sp>
        <p:nvSpPr>
          <p:cNvPr id="4" name="Pladsholder til sidefod 3">
            <a:extLst>
              <a:ext uri="{FF2B5EF4-FFF2-40B4-BE49-F238E27FC236}">
                <a16:creationId xmlns:a16="http://schemas.microsoft.com/office/drawing/2014/main" id="{0704B468-BCA2-4837-901B-45413CEB2E6D}"/>
              </a:ext>
            </a:extLst>
          </p:cNvPr>
          <p:cNvSpPr>
            <a:spLocks noGrp="1"/>
          </p:cNvSpPr>
          <p:nvPr>
            <p:ph type="ftr" sz="quarter" idx="11"/>
          </p:nvPr>
        </p:nvSpPr>
        <p:spPr/>
        <p:txBody>
          <a:bodyPr/>
          <a:lstStyle/>
          <a:p>
            <a:endParaRPr lang="da-DK" dirty="0"/>
          </a:p>
        </p:txBody>
      </p:sp>
    </p:spTree>
    <p:custDataLst>
      <p:tags r:id="rId1"/>
    </p:custDataLst>
    <p:extLst>
      <p:ext uri="{BB962C8B-B14F-4D97-AF65-F5344CB8AC3E}">
        <p14:creationId xmlns:p14="http://schemas.microsoft.com/office/powerpoint/2010/main" val="140021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ladsholder til billede 8">
            <a:extLst>
              <a:ext uri="{FF2B5EF4-FFF2-40B4-BE49-F238E27FC236}">
                <a16:creationId xmlns:a16="http://schemas.microsoft.com/office/drawing/2014/main" id="{FE38941F-4751-4142-9ED8-2405C5E36C93}"/>
              </a:ext>
            </a:extLst>
          </p:cNvPr>
          <p:cNvPicPr>
            <a:picLocks noGrp="1" noChangeAspect="1"/>
          </p:cNvPicPr>
          <p:nvPr>
            <p:ph type="pic" sz="quarter" idx="17"/>
          </p:nvPr>
        </p:nvPicPr>
        <p:blipFill rotWithShape="1">
          <a:blip r:embed="rId4" cstate="print">
            <a:extLst>
              <a:ext uri="{28A0092B-C50C-407E-A947-70E740481C1C}">
                <a14:useLocalDpi xmlns:a14="http://schemas.microsoft.com/office/drawing/2010/main" val="0"/>
              </a:ext>
            </a:extLst>
          </a:blip>
          <a:srcRect l="652" r="40114"/>
          <a:stretch/>
        </p:blipFill>
        <p:spPr>
          <a:xfrm>
            <a:off x="6102709" y="0"/>
            <a:ext cx="6091200" cy="6861600"/>
          </a:xfrm>
        </p:spPr>
      </p:pic>
      <p:sp>
        <p:nvSpPr>
          <p:cNvPr id="7" name="Text Placeholder 6">
            <a:extLst>
              <a:ext uri="{FF2B5EF4-FFF2-40B4-BE49-F238E27FC236}">
                <a16:creationId xmlns:a16="http://schemas.microsoft.com/office/drawing/2014/main" id="{26C423D9-B6DD-4632-A859-2CFE7CEB460F}"/>
              </a:ext>
            </a:extLst>
          </p:cNvPr>
          <p:cNvSpPr>
            <a:spLocks noGrp="1"/>
          </p:cNvSpPr>
          <p:nvPr>
            <p:ph type="body" sz="quarter" idx="18"/>
          </p:nvPr>
        </p:nvSpPr>
        <p:spPr/>
        <p:txBody>
          <a:bodyPr/>
          <a:lstStyle/>
          <a:p>
            <a:r>
              <a:rPr lang="en-GB" dirty="0"/>
              <a:t>Offshore wind co-financed by EKF</a:t>
            </a:r>
          </a:p>
        </p:txBody>
      </p:sp>
      <p:sp>
        <p:nvSpPr>
          <p:cNvPr id="18" name="Text Placeholder 17">
            <a:extLst>
              <a:ext uri="{FF2B5EF4-FFF2-40B4-BE49-F238E27FC236}">
                <a16:creationId xmlns:a16="http://schemas.microsoft.com/office/drawing/2014/main" id="{8A4F250B-5278-4CC1-A07E-710E194D0C4C}"/>
              </a:ext>
            </a:extLst>
          </p:cNvPr>
          <p:cNvSpPr>
            <a:spLocks noGrp="1"/>
          </p:cNvSpPr>
          <p:nvPr>
            <p:ph type="body" sz="quarter" idx="19"/>
          </p:nvPr>
        </p:nvSpPr>
        <p:spPr/>
        <p:txBody>
          <a:bodyPr/>
          <a:lstStyle/>
          <a:p>
            <a:r>
              <a:rPr lang="en-GB" sz="5200" dirty="0"/>
              <a:t>EKF has been involved in financing what equals to almost 30% of total offshore wind capacity!</a:t>
            </a:r>
          </a:p>
        </p:txBody>
      </p:sp>
      <p:grpSp>
        <p:nvGrpSpPr>
          <p:cNvPr id="11" name="Group 10">
            <a:extLst>
              <a:ext uri="{FF2B5EF4-FFF2-40B4-BE49-F238E27FC236}">
                <a16:creationId xmlns:a16="http://schemas.microsoft.com/office/drawing/2014/main" id="{5DB087B8-529C-4275-9722-031E6A06D23A}"/>
              </a:ext>
            </a:extLst>
          </p:cNvPr>
          <p:cNvGrpSpPr>
            <a:grpSpLocks/>
          </p:cNvGrpSpPr>
          <p:nvPr/>
        </p:nvGrpSpPr>
        <p:grpSpPr>
          <a:xfrm>
            <a:off x="8684044" y="1825364"/>
            <a:ext cx="2880000" cy="2880000"/>
            <a:chOff x="8709673" y="1018468"/>
            <a:chExt cx="3096344" cy="3096000"/>
          </a:xfrm>
          <a:solidFill>
            <a:schemeClr val="accent1"/>
          </a:solidFill>
        </p:grpSpPr>
        <p:sp>
          <p:nvSpPr>
            <p:cNvPr id="2" name="Ellipse 1"/>
            <p:cNvSpPr>
              <a:spLocks/>
            </p:cNvSpPr>
            <p:nvPr/>
          </p:nvSpPr>
          <p:spPr>
            <a:xfrm>
              <a:off x="8709673" y="1018468"/>
              <a:ext cx="3096344" cy="3096000"/>
            </a:xfrm>
            <a:prstGeom prst="ellipse">
              <a:avLst/>
            </a:prstGeom>
            <a:grp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a:p>
          </p:txBody>
        </p:sp>
        <p:sp>
          <p:nvSpPr>
            <p:cNvPr id="24" name="Tekstfelt 23"/>
            <p:cNvSpPr txBox="1">
              <a:spLocks/>
            </p:cNvSpPr>
            <p:nvPr/>
          </p:nvSpPr>
          <p:spPr>
            <a:xfrm>
              <a:off x="9496767" y="2994846"/>
              <a:ext cx="1703039" cy="361878"/>
            </a:xfrm>
            <a:prstGeom prst="rect">
              <a:avLst/>
            </a:prstGeom>
            <a:grpFill/>
          </p:spPr>
          <p:txBody>
            <a:bodyPr wrap="square" lIns="0" tIns="0" rIns="0" bIns="0" rtlCol="0">
              <a:spAutoFit/>
            </a:bodyPr>
            <a:lstStyle/>
            <a:p>
              <a:pPr marL="0" indent="0" algn="ctr">
                <a:buNone/>
              </a:pPr>
              <a:r>
                <a:rPr lang="en-GB" sz="2200" b="1" dirty="0">
                  <a:solidFill>
                    <a:schemeClr val="bg1"/>
                  </a:solidFill>
                  <a:latin typeface="+mj-lt"/>
                </a:rPr>
                <a:t>25.4 GW</a:t>
              </a:r>
              <a:r>
                <a:rPr lang="en-GB" sz="1200" b="1" baseline="30000" dirty="0">
                  <a:solidFill>
                    <a:schemeClr val="bg1"/>
                  </a:solidFill>
                  <a:latin typeface="+mj-lt"/>
                </a:rPr>
                <a:t>*</a:t>
              </a:r>
            </a:p>
          </p:txBody>
        </p:sp>
        <p:sp>
          <p:nvSpPr>
            <p:cNvPr id="25" name="Tekstfelt 24"/>
            <p:cNvSpPr txBox="1">
              <a:spLocks/>
            </p:cNvSpPr>
            <p:nvPr/>
          </p:nvSpPr>
          <p:spPr>
            <a:xfrm>
              <a:off x="9496767" y="1826272"/>
              <a:ext cx="1582451" cy="1096939"/>
            </a:xfrm>
            <a:prstGeom prst="rect">
              <a:avLst/>
            </a:prstGeom>
            <a:grpFill/>
          </p:spPr>
          <p:txBody>
            <a:bodyPr wrap="square" lIns="0" tIns="0" rIns="0" bIns="0" rtlCol="0">
              <a:spAutoFit/>
            </a:bodyPr>
            <a:lstStyle/>
            <a:p>
              <a:pPr marL="0" indent="0" algn="ctr">
                <a:buNone/>
              </a:pPr>
              <a:r>
                <a:rPr lang="en-GB" sz="1600" dirty="0">
                  <a:solidFill>
                    <a:schemeClr val="bg1"/>
                  </a:solidFill>
                </a:rPr>
                <a:t>Total Globally installed capacity, excl. China:</a:t>
              </a:r>
            </a:p>
          </p:txBody>
        </p:sp>
      </p:grpSp>
      <p:grpSp>
        <p:nvGrpSpPr>
          <p:cNvPr id="12" name="Group 11">
            <a:extLst>
              <a:ext uri="{FF2B5EF4-FFF2-40B4-BE49-F238E27FC236}">
                <a16:creationId xmlns:a16="http://schemas.microsoft.com/office/drawing/2014/main" id="{FA3B8CD2-722A-4715-8732-CB2979D24D0A}"/>
              </a:ext>
            </a:extLst>
          </p:cNvPr>
          <p:cNvGrpSpPr>
            <a:grpSpLocks/>
          </p:cNvGrpSpPr>
          <p:nvPr/>
        </p:nvGrpSpPr>
        <p:grpSpPr>
          <a:xfrm>
            <a:off x="7066210" y="899939"/>
            <a:ext cx="2368524" cy="2228837"/>
            <a:chOff x="10618928" y="847483"/>
            <a:chExt cx="2054067" cy="2054295"/>
          </a:xfrm>
          <a:solidFill>
            <a:schemeClr val="accent1"/>
          </a:solidFill>
        </p:grpSpPr>
        <p:sp>
          <p:nvSpPr>
            <p:cNvPr id="3" name="Ellipse 2"/>
            <p:cNvSpPr>
              <a:spLocks/>
            </p:cNvSpPr>
            <p:nvPr/>
          </p:nvSpPr>
          <p:spPr>
            <a:xfrm>
              <a:off x="10618928" y="847483"/>
              <a:ext cx="2054067" cy="205429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b="1" dirty="0"/>
            </a:p>
          </p:txBody>
        </p:sp>
        <p:sp>
          <p:nvSpPr>
            <p:cNvPr id="26" name="Tekstfelt 25"/>
            <p:cNvSpPr txBox="1">
              <a:spLocks/>
            </p:cNvSpPr>
            <p:nvPr/>
          </p:nvSpPr>
          <p:spPr>
            <a:xfrm>
              <a:off x="10896117" y="1365122"/>
              <a:ext cx="1499688" cy="819703"/>
            </a:xfrm>
            <a:prstGeom prst="rect">
              <a:avLst/>
            </a:prstGeom>
            <a:grpFill/>
          </p:spPr>
          <p:txBody>
            <a:bodyPr wrap="square" lIns="0" tIns="0" rIns="0" bIns="0" rtlCol="0">
              <a:spAutoFit/>
            </a:bodyPr>
            <a:lstStyle/>
            <a:p>
              <a:pPr marL="0" indent="0" algn="ctr">
                <a:buNone/>
              </a:pPr>
              <a:r>
                <a:rPr lang="en-GB" sz="1400" dirty="0">
                  <a:solidFill>
                    <a:schemeClr val="bg1"/>
                  </a:solidFill>
                </a:rPr>
                <a:t>Installed Projects co-financed by </a:t>
              </a:r>
              <a:r>
                <a:rPr lang="en-GB" dirty="0">
                  <a:solidFill>
                    <a:schemeClr val="bg1"/>
                  </a:solidFill>
                </a:rPr>
                <a:t>EKF:</a:t>
              </a:r>
            </a:p>
          </p:txBody>
        </p:sp>
        <p:sp>
          <p:nvSpPr>
            <p:cNvPr id="27" name="Tekstfelt 26"/>
            <p:cNvSpPr txBox="1">
              <a:spLocks/>
            </p:cNvSpPr>
            <p:nvPr/>
          </p:nvSpPr>
          <p:spPr>
            <a:xfrm>
              <a:off x="11256228" y="1914997"/>
              <a:ext cx="1252199" cy="496903"/>
            </a:xfrm>
            <a:prstGeom prst="rect">
              <a:avLst/>
            </a:prstGeom>
            <a:grpFill/>
          </p:spPr>
          <p:txBody>
            <a:bodyPr wrap="square" lIns="0" tIns="0" rIns="0" bIns="0" rtlCol="0">
              <a:spAutoFit/>
            </a:bodyPr>
            <a:lstStyle/>
            <a:p>
              <a:pPr marL="0" indent="0">
                <a:buNone/>
              </a:pPr>
              <a:r>
                <a:rPr lang="en-GB" sz="2200" b="1" dirty="0">
                  <a:solidFill>
                    <a:schemeClr val="bg1"/>
                  </a:solidFill>
                  <a:latin typeface="+mj-lt"/>
                </a:rPr>
                <a:t>7.3 GW</a:t>
              </a:r>
              <a:r>
                <a:rPr lang="en-GB" sz="800" b="1" dirty="0">
                  <a:solidFill>
                    <a:schemeClr val="bg1"/>
                  </a:solidFill>
                </a:rPr>
                <a:t>**</a:t>
              </a:r>
              <a:r>
                <a:rPr lang="en-GB" sz="2400" b="1" baseline="30000" dirty="0">
                  <a:solidFill>
                    <a:schemeClr val="bg1"/>
                  </a:solidFill>
                </a:rPr>
                <a:t> </a:t>
              </a:r>
              <a:endParaRPr lang="en-GB" sz="1200" b="1" baseline="30000" dirty="0">
                <a:solidFill>
                  <a:schemeClr val="bg1"/>
                </a:solidFill>
              </a:endParaRPr>
            </a:p>
            <a:p>
              <a:pPr marL="0" indent="0">
                <a:buNone/>
              </a:pPr>
              <a:endParaRPr lang="en-GB" sz="1200" b="1" dirty="0">
                <a:solidFill>
                  <a:schemeClr val="bg1"/>
                </a:solidFill>
                <a:latin typeface="+mj-lt"/>
              </a:endParaRPr>
            </a:p>
          </p:txBody>
        </p:sp>
      </p:grpSp>
      <p:sp>
        <p:nvSpPr>
          <p:cNvPr id="4" name="Tekstfelt 3"/>
          <p:cNvSpPr txBox="1">
            <a:spLocks/>
          </p:cNvSpPr>
          <p:nvPr/>
        </p:nvSpPr>
        <p:spPr>
          <a:xfrm>
            <a:off x="670140" y="6623158"/>
            <a:ext cx="868828" cy="122406"/>
          </a:xfrm>
          <a:prstGeom prst="rect">
            <a:avLst/>
          </a:prstGeom>
          <a:noFill/>
        </p:spPr>
        <p:txBody>
          <a:bodyPr wrap="none" lIns="0" tIns="0" rIns="0" bIns="0" rtlCol="0">
            <a:spAutoFit/>
          </a:bodyPr>
          <a:lstStyle/>
          <a:p>
            <a:pPr marL="0" indent="0" algn="ctr">
              <a:buNone/>
            </a:pPr>
            <a:r>
              <a:rPr lang="en-GB" sz="600" dirty="0">
                <a:solidFill>
                  <a:schemeClr val="bg1"/>
                </a:solidFill>
              </a:rPr>
              <a:t>*Source: GWEC YE2020</a:t>
            </a:r>
            <a:r>
              <a:rPr lang="en-GB" sz="800" dirty="0">
                <a:solidFill>
                  <a:schemeClr val="bg1"/>
                </a:solidFill>
              </a:rPr>
              <a:t>.</a:t>
            </a:r>
          </a:p>
        </p:txBody>
      </p:sp>
      <p:sp>
        <p:nvSpPr>
          <p:cNvPr id="14" name="Tekstfelt 13">
            <a:extLst>
              <a:ext uri="{FF2B5EF4-FFF2-40B4-BE49-F238E27FC236}">
                <a16:creationId xmlns:a16="http://schemas.microsoft.com/office/drawing/2014/main" id="{AAFF499B-7F47-4671-A40B-475695DB3F5C}"/>
              </a:ext>
            </a:extLst>
          </p:cNvPr>
          <p:cNvSpPr txBox="1">
            <a:spLocks/>
          </p:cNvSpPr>
          <p:nvPr/>
        </p:nvSpPr>
        <p:spPr>
          <a:xfrm>
            <a:off x="11148000" y="6715634"/>
            <a:ext cx="1044000" cy="91820"/>
          </a:xfrm>
          <a:prstGeom prst="rect">
            <a:avLst/>
          </a:prstGeom>
          <a:noFill/>
        </p:spPr>
        <p:txBody>
          <a:bodyPr wrap="square" lIns="0" tIns="0" rIns="0" bIns="0" rtlCol="0">
            <a:spAutoFit/>
          </a:bodyPr>
          <a:lstStyle/>
          <a:p>
            <a:pPr marL="0" indent="0">
              <a:buNone/>
            </a:pPr>
            <a:r>
              <a:rPr lang="en-GB" sz="600" dirty="0">
                <a:solidFill>
                  <a:schemeClr val="bg1"/>
                </a:solidFill>
              </a:rPr>
              <a:t>© MHI Vestas Offshore Wind</a:t>
            </a:r>
          </a:p>
        </p:txBody>
      </p:sp>
      <p:sp>
        <p:nvSpPr>
          <p:cNvPr id="15" name="Tekstfelt 14">
            <a:extLst>
              <a:ext uri="{FF2B5EF4-FFF2-40B4-BE49-F238E27FC236}">
                <a16:creationId xmlns:a16="http://schemas.microsoft.com/office/drawing/2014/main" id="{B7D94B7B-79A8-43B4-B5D3-B7FE4A6A84CC}"/>
              </a:ext>
            </a:extLst>
          </p:cNvPr>
          <p:cNvSpPr txBox="1">
            <a:spLocks/>
          </p:cNvSpPr>
          <p:nvPr/>
        </p:nvSpPr>
        <p:spPr>
          <a:xfrm>
            <a:off x="2197640" y="6617252"/>
            <a:ext cx="3720570" cy="122406"/>
          </a:xfrm>
          <a:prstGeom prst="rect">
            <a:avLst/>
          </a:prstGeom>
          <a:noFill/>
        </p:spPr>
        <p:txBody>
          <a:bodyPr wrap="none" lIns="0" tIns="0" rIns="0" bIns="0" rtlCol="0">
            <a:spAutoFit/>
          </a:bodyPr>
          <a:lstStyle/>
          <a:p>
            <a:pPr marL="0" indent="0" algn="ctr">
              <a:buNone/>
            </a:pPr>
            <a:r>
              <a:rPr lang="en-GB" sz="600" dirty="0">
                <a:solidFill>
                  <a:schemeClr val="bg1"/>
                </a:solidFill>
              </a:rPr>
              <a:t>**Incl. Corporate Credit Guarantee – London Array 630MW</a:t>
            </a:r>
            <a:r>
              <a:rPr lang="en-GB" sz="800" dirty="0">
                <a:solidFill>
                  <a:schemeClr val="bg1"/>
                </a:solidFill>
              </a:rPr>
              <a:t> </a:t>
            </a:r>
            <a:r>
              <a:rPr lang="en-GB" sz="600" dirty="0">
                <a:solidFill>
                  <a:schemeClr val="bg1"/>
                </a:solidFill>
              </a:rPr>
              <a:t>and  PF Nearshore - </a:t>
            </a:r>
            <a:r>
              <a:rPr lang="en-GB" sz="600" dirty="0" err="1">
                <a:solidFill>
                  <a:schemeClr val="bg1"/>
                </a:solidFill>
              </a:rPr>
              <a:t>Westermeerwind</a:t>
            </a:r>
            <a:r>
              <a:rPr lang="en-GB" sz="600" dirty="0">
                <a:solidFill>
                  <a:schemeClr val="bg1"/>
                </a:solidFill>
              </a:rPr>
              <a:t> 144MW</a:t>
            </a:r>
          </a:p>
        </p:txBody>
      </p:sp>
      <p:grpSp>
        <p:nvGrpSpPr>
          <p:cNvPr id="19" name="Group 11">
            <a:extLst>
              <a:ext uri="{FF2B5EF4-FFF2-40B4-BE49-F238E27FC236}">
                <a16:creationId xmlns:a16="http://schemas.microsoft.com/office/drawing/2014/main" id="{E7073EA1-171B-4FA1-8448-F5C12475B731}"/>
              </a:ext>
            </a:extLst>
          </p:cNvPr>
          <p:cNvGrpSpPr>
            <a:grpSpLocks/>
          </p:cNvGrpSpPr>
          <p:nvPr/>
        </p:nvGrpSpPr>
        <p:grpSpPr>
          <a:xfrm>
            <a:off x="7650712" y="3880222"/>
            <a:ext cx="2232652" cy="2228838"/>
            <a:chOff x="11117018" y="2515944"/>
            <a:chExt cx="2054067" cy="2054295"/>
          </a:xfrm>
          <a:solidFill>
            <a:schemeClr val="accent1"/>
          </a:solidFill>
        </p:grpSpPr>
        <p:sp>
          <p:nvSpPr>
            <p:cNvPr id="20" name="Ellipse 19">
              <a:extLst>
                <a:ext uri="{FF2B5EF4-FFF2-40B4-BE49-F238E27FC236}">
                  <a16:creationId xmlns:a16="http://schemas.microsoft.com/office/drawing/2014/main" id="{A7721F97-FD7C-4CE4-AFC5-AAE08CA5E06F}"/>
                </a:ext>
              </a:extLst>
            </p:cNvPr>
            <p:cNvSpPr>
              <a:spLocks/>
            </p:cNvSpPr>
            <p:nvPr/>
          </p:nvSpPr>
          <p:spPr>
            <a:xfrm>
              <a:off x="11117018" y="2515944"/>
              <a:ext cx="2054067" cy="205429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b="1" dirty="0"/>
            </a:p>
          </p:txBody>
        </p:sp>
        <p:sp>
          <p:nvSpPr>
            <p:cNvPr id="21" name="Tekstfelt 20">
              <a:extLst>
                <a:ext uri="{FF2B5EF4-FFF2-40B4-BE49-F238E27FC236}">
                  <a16:creationId xmlns:a16="http://schemas.microsoft.com/office/drawing/2014/main" id="{BCCB0EA6-D9CC-4496-B022-7BF37B37BDA4}"/>
                </a:ext>
              </a:extLst>
            </p:cNvPr>
            <p:cNvSpPr txBox="1">
              <a:spLocks/>
            </p:cNvSpPr>
            <p:nvPr/>
          </p:nvSpPr>
          <p:spPr>
            <a:xfrm>
              <a:off x="11435299" y="2930903"/>
              <a:ext cx="1499688" cy="1074451"/>
            </a:xfrm>
            <a:prstGeom prst="rect">
              <a:avLst/>
            </a:prstGeom>
            <a:grpFill/>
          </p:spPr>
          <p:txBody>
            <a:bodyPr wrap="square" lIns="0" tIns="0" rIns="0" bIns="0" rtlCol="0">
              <a:spAutoFit/>
            </a:bodyPr>
            <a:lstStyle/>
            <a:p>
              <a:pPr marL="0" indent="0" algn="ctr">
                <a:buNone/>
              </a:pPr>
              <a:r>
                <a:rPr lang="en-GB" sz="1400" dirty="0">
                  <a:solidFill>
                    <a:schemeClr val="bg1"/>
                  </a:solidFill>
                </a:rPr>
                <a:t>Projects under construction co-financed by </a:t>
              </a:r>
              <a:r>
                <a:rPr lang="en-GB" dirty="0">
                  <a:solidFill>
                    <a:schemeClr val="bg1"/>
                  </a:solidFill>
                </a:rPr>
                <a:t>EKF:</a:t>
              </a:r>
            </a:p>
          </p:txBody>
        </p:sp>
        <p:sp>
          <p:nvSpPr>
            <p:cNvPr id="22" name="Tekstfelt 21">
              <a:extLst>
                <a:ext uri="{FF2B5EF4-FFF2-40B4-BE49-F238E27FC236}">
                  <a16:creationId xmlns:a16="http://schemas.microsoft.com/office/drawing/2014/main" id="{11D0E0A6-6746-436A-A174-700B26F7B863}"/>
                </a:ext>
              </a:extLst>
            </p:cNvPr>
            <p:cNvSpPr txBox="1">
              <a:spLocks/>
            </p:cNvSpPr>
            <p:nvPr/>
          </p:nvSpPr>
          <p:spPr>
            <a:xfrm>
              <a:off x="11547328" y="3681842"/>
              <a:ext cx="1361598" cy="496903"/>
            </a:xfrm>
            <a:prstGeom prst="rect">
              <a:avLst/>
            </a:prstGeom>
            <a:grpFill/>
          </p:spPr>
          <p:txBody>
            <a:bodyPr wrap="square" lIns="0" tIns="0" rIns="0" bIns="0" rtlCol="0">
              <a:spAutoFit/>
            </a:bodyPr>
            <a:lstStyle/>
            <a:p>
              <a:pPr marL="0" indent="0" algn="ctr">
                <a:buNone/>
              </a:pPr>
              <a:r>
                <a:rPr lang="en-GB" sz="2200" b="1" dirty="0">
                  <a:solidFill>
                    <a:schemeClr val="bg1"/>
                  </a:solidFill>
                  <a:latin typeface="+mj-lt"/>
                </a:rPr>
                <a:t>4.8 GW</a:t>
              </a:r>
              <a:endParaRPr lang="en-GB" sz="1200" b="1" baseline="30000" dirty="0">
                <a:solidFill>
                  <a:schemeClr val="bg1"/>
                </a:solidFill>
              </a:endParaRPr>
            </a:p>
            <a:p>
              <a:pPr marL="0" indent="0">
                <a:buNone/>
              </a:pPr>
              <a:endParaRPr lang="en-GB" sz="1200" b="1" dirty="0">
                <a:solidFill>
                  <a:schemeClr val="bg1"/>
                </a:solidFill>
                <a:latin typeface="+mj-lt"/>
              </a:endParaRPr>
            </a:p>
          </p:txBody>
        </p:sp>
      </p:grpSp>
      <p:sp>
        <p:nvSpPr>
          <p:cNvPr id="5" name="Pladsholder til slidenummer 4">
            <a:extLst>
              <a:ext uri="{FF2B5EF4-FFF2-40B4-BE49-F238E27FC236}">
                <a16:creationId xmlns:a16="http://schemas.microsoft.com/office/drawing/2014/main" id="{8B53D760-B4BC-4C66-92D4-2578D22DA0AA}"/>
              </a:ext>
            </a:extLst>
          </p:cNvPr>
          <p:cNvSpPr>
            <a:spLocks noGrp="1"/>
          </p:cNvSpPr>
          <p:nvPr>
            <p:ph type="sldNum" sz="quarter" idx="4"/>
          </p:nvPr>
        </p:nvSpPr>
        <p:spPr/>
        <p:txBody>
          <a:bodyPr/>
          <a:lstStyle/>
          <a:p>
            <a:fld id="{24C8C45C-947F-4981-8B3F-4F32E973C901}" type="slidenum">
              <a:rPr lang="da-DK" smtClean="0"/>
              <a:pPr/>
              <a:t>5</a:t>
            </a:fld>
            <a:endParaRPr lang="da-DK" dirty="0"/>
          </a:p>
        </p:txBody>
      </p:sp>
      <p:sp>
        <p:nvSpPr>
          <p:cNvPr id="6" name="Pladsholder til sidefod 5">
            <a:extLst>
              <a:ext uri="{FF2B5EF4-FFF2-40B4-BE49-F238E27FC236}">
                <a16:creationId xmlns:a16="http://schemas.microsoft.com/office/drawing/2014/main" id="{1807BA3E-1119-4279-90DA-C8D7E5FF622A}"/>
              </a:ext>
            </a:extLst>
          </p:cNvPr>
          <p:cNvSpPr>
            <a:spLocks noGrp="1"/>
          </p:cNvSpPr>
          <p:nvPr>
            <p:ph type="ftr" sz="quarter" idx="3"/>
          </p:nvPr>
        </p:nvSpPr>
        <p:spPr/>
        <p:txBody>
          <a:bodyPr/>
          <a:lstStyle/>
          <a:p>
            <a:endParaRPr lang="da-DK" dirty="0"/>
          </a:p>
        </p:txBody>
      </p:sp>
    </p:spTree>
    <p:custDataLst>
      <p:tags r:id="rId1"/>
    </p:custDataLst>
    <p:extLst>
      <p:ext uri="{BB962C8B-B14F-4D97-AF65-F5344CB8AC3E}">
        <p14:creationId xmlns:p14="http://schemas.microsoft.com/office/powerpoint/2010/main" val="3919439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C24BA-88E4-455B-A826-83FB92202588}"/>
              </a:ext>
            </a:extLst>
          </p:cNvPr>
          <p:cNvSpPr>
            <a:spLocks noGrp="1"/>
          </p:cNvSpPr>
          <p:nvPr>
            <p:ph type="title"/>
          </p:nvPr>
        </p:nvSpPr>
        <p:spPr>
          <a:xfrm>
            <a:off x="490828" y="707300"/>
            <a:ext cx="10733661" cy="1150938"/>
          </a:xfrm>
        </p:spPr>
        <p:txBody>
          <a:bodyPr/>
          <a:lstStyle/>
          <a:p>
            <a:r>
              <a:rPr lang="en-US" dirty="0"/>
              <a:t>Size of offshore wind projects has increased </a:t>
            </a:r>
            <a:r>
              <a:rPr lang="en-US" sz="2400" dirty="0"/>
              <a:t>(EKF post-COD projects)</a:t>
            </a:r>
            <a:endParaRPr lang="da-DK" sz="2400" dirty="0"/>
          </a:p>
        </p:txBody>
      </p:sp>
      <p:sp>
        <p:nvSpPr>
          <p:cNvPr id="4" name="Pladsholder til dato 3">
            <a:extLst>
              <a:ext uri="{FF2B5EF4-FFF2-40B4-BE49-F238E27FC236}">
                <a16:creationId xmlns:a16="http://schemas.microsoft.com/office/drawing/2014/main" id="{BC1FCC33-A8FC-41FC-922A-310C54E195A3}"/>
              </a:ext>
            </a:extLst>
          </p:cNvPr>
          <p:cNvSpPr>
            <a:spLocks noGrp="1"/>
          </p:cNvSpPr>
          <p:nvPr>
            <p:ph type="dt" sz="half" idx="10"/>
          </p:nvPr>
        </p:nvSpPr>
        <p:spPr/>
        <p:txBody>
          <a:bodyPr/>
          <a:lstStyle/>
          <a:p>
            <a:fld id="{A4634F56-677C-4687-B4A0-F41AF3C7B19D}" type="datetime1">
              <a:rPr lang="da-DK"/>
              <a:t>11-10-2021</a:t>
            </a:fld>
            <a:endParaRPr lang="da-DK" dirty="0"/>
          </a:p>
        </p:txBody>
      </p:sp>
      <p:sp>
        <p:nvSpPr>
          <p:cNvPr id="5" name="Pladsholder til sidefod 4">
            <a:extLst>
              <a:ext uri="{FF2B5EF4-FFF2-40B4-BE49-F238E27FC236}">
                <a16:creationId xmlns:a16="http://schemas.microsoft.com/office/drawing/2014/main" id="{47D3DA0B-FB60-4AC1-AD07-A2E6CE3F1F35}"/>
              </a:ext>
            </a:extLst>
          </p:cNvPr>
          <p:cNvSpPr>
            <a:spLocks noGrp="1"/>
          </p:cNvSpPr>
          <p:nvPr>
            <p:ph type="ftr" sz="quarter" idx="11"/>
          </p:nvPr>
        </p:nvSpPr>
        <p:spPr/>
        <p:txBody>
          <a:bodyPr/>
          <a:lstStyle/>
          <a:p>
            <a:endParaRPr lang="da-DK" dirty="0"/>
          </a:p>
        </p:txBody>
      </p:sp>
      <p:sp>
        <p:nvSpPr>
          <p:cNvPr id="7" name="Tekstfelt 6">
            <a:extLst>
              <a:ext uri="{FF2B5EF4-FFF2-40B4-BE49-F238E27FC236}">
                <a16:creationId xmlns:a16="http://schemas.microsoft.com/office/drawing/2014/main" id="{53EEAF9F-DEC0-4158-AB57-08AEC58D6C41}"/>
              </a:ext>
            </a:extLst>
          </p:cNvPr>
          <p:cNvSpPr txBox="1">
            <a:spLocks/>
          </p:cNvSpPr>
          <p:nvPr/>
        </p:nvSpPr>
        <p:spPr>
          <a:xfrm>
            <a:off x="79237" y="2014863"/>
            <a:ext cx="1200923"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200" b="1">
                <a:solidFill>
                  <a:schemeClr val="accent2"/>
                </a:solidFill>
              </a:defRPr>
            </a:lvl1pPr>
          </a:lstStyle>
          <a:p>
            <a:r>
              <a:rPr lang="da-DK" sz="1600" dirty="0">
                <a:latin typeface="+mj-lt"/>
              </a:rPr>
              <a:t>Q7</a:t>
            </a:r>
            <a:endParaRPr lang="da-DK" dirty="0"/>
          </a:p>
          <a:p>
            <a:r>
              <a:rPr lang="da-DK" b="0" dirty="0">
                <a:latin typeface="EKF Office Light" panose="00000400000000000000" pitchFamily="2" charset="0"/>
              </a:rPr>
              <a:t>2006</a:t>
            </a:r>
          </a:p>
          <a:p>
            <a:r>
              <a:rPr lang="da-DK" b="0" dirty="0">
                <a:latin typeface="EKF Office Light" panose="00000400000000000000" pitchFamily="2" charset="0"/>
              </a:rPr>
              <a:t>ENECO</a:t>
            </a:r>
          </a:p>
          <a:p>
            <a:r>
              <a:rPr lang="da-DK" b="0" dirty="0">
                <a:latin typeface="EKF Office Light" panose="00000400000000000000" pitchFamily="2" charset="0"/>
              </a:rPr>
              <a:t>130 MW</a:t>
            </a:r>
          </a:p>
          <a:p>
            <a:r>
              <a:rPr lang="da-DK" b="0" dirty="0">
                <a:latin typeface="EKF Office Light" panose="00000400000000000000" pitchFamily="2" charset="0"/>
              </a:rPr>
              <a:t>Vestas </a:t>
            </a:r>
            <a:r>
              <a:rPr lang="da-DK" b="0" dirty="0" err="1">
                <a:latin typeface="EKF Office Light" panose="00000400000000000000" pitchFamily="2" charset="0"/>
              </a:rPr>
              <a:t>WTG´s</a:t>
            </a:r>
            <a:endParaRPr lang="da-DK" b="0" dirty="0">
              <a:latin typeface="EKF Office Light" panose="00000400000000000000" pitchFamily="2" charset="0"/>
            </a:endParaRPr>
          </a:p>
          <a:p>
            <a:r>
              <a:rPr lang="da-DK" b="0" dirty="0">
                <a:latin typeface="EKF Office Light" panose="00000400000000000000" pitchFamily="2" charset="0"/>
              </a:rPr>
              <a:t>€ 380m</a:t>
            </a:r>
          </a:p>
          <a:p>
            <a:endParaRPr lang="da-DK" dirty="0"/>
          </a:p>
          <a:p>
            <a:endParaRPr lang="da-DK" dirty="0"/>
          </a:p>
        </p:txBody>
      </p:sp>
      <p:sp>
        <p:nvSpPr>
          <p:cNvPr id="8" name="Tekstfelt 7">
            <a:extLst>
              <a:ext uri="{FF2B5EF4-FFF2-40B4-BE49-F238E27FC236}">
                <a16:creationId xmlns:a16="http://schemas.microsoft.com/office/drawing/2014/main" id="{7C37E505-2954-4155-B048-957FDF427FDC}"/>
              </a:ext>
            </a:extLst>
          </p:cNvPr>
          <p:cNvSpPr txBox="1">
            <a:spLocks/>
          </p:cNvSpPr>
          <p:nvPr/>
        </p:nvSpPr>
        <p:spPr>
          <a:xfrm>
            <a:off x="1389278" y="2014863"/>
            <a:ext cx="1200923"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b="1">
                <a:solidFill>
                  <a:schemeClr val="accent2"/>
                </a:solidFill>
                <a:latin typeface="+mj-lt"/>
              </a:defRPr>
            </a:lvl1pPr>
          </a:lstStyle>
          <a:p>
            <a:r>
              <a:rPr lang="da-DK" sz="1600" dirty="0" err="1"/>
              <a:t>Belwind</a:t>
            </a:r>
            <a:endParaRPr lang="da-DK" sz="1600" dirty="0"/>
          </a:p>
          <a:p>
            <a:r>
              <a:rPr lang="da-DK" sz="1200" b="0" dirty="0">
                <a:latin typeface="EKF Office Light" panose="00000400000000000000" pitchFamily="2" charset="0"/>
              </a:rPr>
              <a:t>2009</a:t>
            </a:r>
          </a:p>
          <a:p>
            <a:r>
              <a:rPr lang="da-DK" sz="1200" b="0" dirty="0" err="1">
                <a:latin typeface="EKF Office Light" panose="00000400000000000000" pitchFamily="2" charset="0"/>
              </a:rPr>
              <a:t>Parkwind</a:t>
            </a:r>
            <a:endParaRPr lang="da-DK" sz="1200" b="0" dirty="0">
              <a:latin typeface="EKF Office Light" panose="00000400000000000000" pitchFamily="2" charset="0"/>
            </a:endParaRPr>
          </a:p>
          <a:p>
            <a:r>
              <a:rPr lang="da-DK" sz="1200" b="0" dirty="0">
                <a:latin typeface="EKF Office Light" panose="00000400000000000000" pitchFamily="2" charset="0"/>
              </a:rPr>
              <a:t>165 MW</a:t>
            </a:r>
          </a:p>
          <a:p>
            <a:r>
              <a:rPr lang="da-DK" sz="1200" b="0" dirty="0">
                <a:latin typeface="EKF Office Light" panose="00000400000000000000" pitchFamily="2" charset="0"/>
              </a:rPr>
              <a:t>Vestas </a:t>
            </a:r>
            <a:r>
              <a:rPr lang="da-DK" sz="1200" b="0" dirty="0" err="1">
                <a:latin typeface="EKF Office Light" panose="00000400000000000000" pitchFamily="2" charset="0"/>
              </a:rPr>
              <a:t>WTG´s</a:t>
            </a:r>
            <a:endParaRPr lang="da-DK" sz="1200" b="0" dirty="0">
              <a:latin typeface="EKF Office Light" panose="00000400000000000000" pitchFamily="2" charset="0"/>
            </a:endParaRPr>
          </a:p>
          <a:p>
            <a:r>
              <a:rPr lang="da-DK" sz="1200" b="0" dirty="0">
                <a:latin typeface="EKF Office Light" panose="00000400000000000000" pitchFamily="2" charset="0"/>
              </a:rPr>
              <a:t>€ 610m</a:t>
            </a:r>
          </a:p>
          <a:p>
            <a:r>
              <a:rPr lang="da-DK" sz="1200" b="0" dirty="0">
                <a:latin typeface="EKF Office Light" panose="00000400000000000000" pitchFamily="2" charset="0"/>
              </a:rPr>
              <a:t>EIB/</a:t>
            </a:r>
            <a:r>
              <a:rPr lang="da-DK" sz="1200" b="0" dirty="0" err="1">
                <a:latin typeface="EKF Office Light" panose="00000400000000000000" pitchFamily="2" charset="0"/>
              </a:rPr>
              <a:t>Rabo</a:t>
            </a:r>
            <a:endParaRPr lang="da-DK" sz="1200" b="0" dirty="0">
              <a:latin typeface="EKF Office Light" panose="00000400000000000000" pitchFamily="2" charset="0"/>
            </a:endParaRPr>
          </a:p>
          <a:p>
            <a:endParaRPr lang="da-DK" dirty="0"/>
          </a:p>
          <a:p>
            <a:endParaRPr lang="da-DK" dirty="0"/>
          </a:p>
          <a:p>
            <a:endParaRPr lang="da-DK" dirty="0"/>
          </a:p>
        </p:txBody>
      </p:sp>
      <p:sp>
        <p:nvSpPr>
          <p:cNvPr id="9" name="Tekstfelt 8">
            <a:extLst>
              <a:ext uri="{FF2B5EF4-FFF2-40B4-BE49-F238E27FC236}">
                <a16:creationId xmlns:a16="http://schemas.microsoft.com/office/drawing/2014/main" id="{7B154BB1-39DE-41B0-894C-27844B91A2E4}"/>
              </a:ext>
            </a:extLst>
          </p:cNvPr>
          <p:cNvSpPr txBox="1">
            <a:spLocks/>
          </p:cNvSpPr>
          <p:nvPr/>
        </p:nvSpPr>
        <p:spPr>
          <a:xfrm>
            <a:off x="2699323" y="2014863"/>
            <a:ext cx="1260000"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200" b="1">
                <a:solidFill>
                  <a:schemeClr val="accent2"/>
                </a:solidFill>
              </a:defRPr>
            </a:lvl1pPr>
          </a:lstStyle>
          <a:p>
            <a:r>
              <a:rPr lang="da-DK" sz="1600" dirty="0">
                <a:latin typeface="+mj-lt"/>
              </a:rPr>
              <a:t>C-power</a:t>
            </a:r>
          </a:p>
          <a:p>
            <a:r>
              <a:rPr lang="da-DK" b="0" dirty="0">
                <a:latin typeface="EKF Office Light" panose="00000400000000000000" pitchFamily="2" charset="0"/>
              </a:rPr>
              <a:t>2010</a:t>
            </a:r>
          </a:p>
          <a:p>
            <a:r>
              <a:rPr lang="da-DK" b="0" dirty="0">
                <a:latin typeface="EKF Office Light" panose="00000400000000000000" pitchFamily="2" charset="0"/>
              </a:rPr>
              <a:t>EDF + </a:t>
            </a:r>
            <a:r>
              <a:rPr lang="da-DK" b="0" dirty="0" err="1">
                <a:latin typeface="EKF Office Light" panose="00000400000000000000" pitchFamily="2" charset="0"/>
              </a:rPr>
              <a:t>oth´s</a:t>
            </a:r>
            <a:endParaRPr lang="da-DK" b="0" dirty="0">
              <a:latin typeface="EKF Office Light" panose="00000400000000000000" pitchFamily="2" charset="0"/>
            </a:endParaRPr>
          </a:p>
          <a:p>
            <a:r>
              <a:rPr lang="da-DK" b="0" dirty="0">
                <a:latin typeface="EKF Office Light" panose="00000400000000000000" pitchFamily="2" charset="0"/>
              </a:rPr>
              <a:t>295 MW</a:t>
            </a:r>
          </a:p>
          <a:p>
            <a:r>
              <a:rPr lang="da-DK" b="0" dirty="0" err="1">
                <a:latin typeface="EKF Office Light" panose="00000400000000000000" pitchFamily="2" charset="0"/>
              </a:rPr>
              <a:t>Repower</a:t>
            </a:r>
            <a:r>
              <a:rPr lang="da-DK" b="0" dirty="0">
                <a:latin typeface="EKF Office Light" panose="00000400000000000000" pitchFamily="2" charset="0"/>
              </a:rPr>
              <a:t> </a:t>
            </a:r>
            <a:r>
              <a:rPr lang="da-DK" b="0" dirty="0" err="1">
                <a:latin typeface="EKF Office Light" panose="00000400000000000000" pitchFamily="2" charset="0"/>
              </a:rPr>
              <a:t>WTG´s</a:t>
            </a:r>
            <a:endParaRPr lang="da-DK" b="0" dirty="0">
              <a:latin typeface="EKF Office Light" panose="00000400000000000000" pitchFamily="2" charset="0"/>
            </a:endParaRPr>
          </a:p>
          <a:p>
            <a:r>
              <a:rPr lang="da-DK" b="0" dirty="0">
                <a:latin typeface="EKF Office Light" panose="00000400000000000000" pitchFamily="2" charset="0"/>
              </a:rPr>
              <a:t>€ 1300m</a:t>
            </a:r>
          </a:p>
          <a:p>
            <a:r>
              <a:rPr lang="da-DK" b="0" dirty="0">
                <a:latin typeface="EKF Office Light" panose="00000400000000000000" pitchFamily="2" charset="0"/>
              </a:rPr>
              <a:t>EIB</a:t>
            </a:r>
          </a:p>
          <a:p>
            <a:endParaRPr lang="da-DK" dirty="0"/>
          </a:p>
          <a:p>
            <a:endParaRPr lang="da-DK" dirty="0"/>
          </a:p>
          <a:p>
            <a:endParaRPr lang="da-DK" dirty="0"/>
          </a:p>
        </p:txBody>
      </p:sp>
      <p:sp>
        <p:nvSpPr>
          <p:cNvPr id="10" name="Tekstfelt 9">
            <a:extLst>
              <a:ext uri="{FF2B5EF4-FFF2-40B4-BE49-F238E27FC236}">
                <a16:creationId xmlns:a16="http://schemas.microsoft.com/office/drawing/2014/main" id="{6EA6FB95-3170-4C55-A795-0DEFBB6B32D7}"/>
              </a:ext>
            </a:extLst>
          </p:cNvPr>
          <p:cNvSpPr txBox="1">
            <a:spLocks/>
          </p:cNvSpPr>
          <p:nvPr/>
        </p:nvSpPr>
        <p:spPr>
          <a:xfrm>
            <a:off x="4057078" y="2014863"/>
            <a:ext cx="1260000"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200" b="1">
                <a:solidFill>
                  <a:schemeClr val="accent2"/>
                </a:solidFill>
              </a:defRPr>
            </a:lvl1pPr>
          </a:lstStyle>
          <a:p>
            <a:r>
              <a:rPr lang="da-DK" sz="1600" dirty="0" err="1">
                <a:latin typeface="+mj-lt"/>
              </a:rPr>
              <a:t>Meerwind</a:t>
            </a:r>
            <a:endParaRPr lang="da-DK" sz="1600" dirty="0">
              <a:latin typeface="+mj-lt"/>
            </a:endParaRPr>
          </a:p>
          <a:p>
            <a:r>
              <a:rPr lang="da-DK" b="0" dirty="0">
                <a:latin typeface="EKF Office Light" panose="00000400000000000000" pitchFamily="2" charset="0"/>
              </a:rPr>
              <a:t>2011</a:t>
            </a:r>
          </a:p>
          <a:p>
            <a:r>
              <a:rPr lang="da-DK" b="0" dirty="0">
                <a:latin typeface="EKF Office Light" panose="00000400000000000000" pitchFamily="2" charset="0"/>
              </a:rPr>
              <a:t>3 Gorges + </a:t>
            </a:r>
            <a:r>
              <a:rPr lang="da-DK" b="0" dirty="0" err="1">
                <a:latin typeface="EKF Office Light" panose="00000400000000000000" pitchFamily="2" charset="0"/>
              </a:rPr>
              <a:t>oth´s</a:t>
            </a:r>
            <a:endParaRPr lang="da-DK" b="0" dirty="0">
              <a:latin typeface="EKF Office Light" panose="00000400000000000000" pitchFamily="2" charset="0"/>
            </a:endParaRPr>
          </a:p>
          <a:p>
            <a:r>
              <a:rPr lang="da-DK" b="0" dirty="0">
                <a:latin typeface="EKF Office Light" panose="00000400000000000000" pitchFamily="2" charset="0"/>
              </a:rPr>
              <a:t>288 MW</a:t>
            </a:r>
          </a:p>
          <a:p>
            <a:r>
              <a:rPr lang="da-DK" b="0" dirty="0">
                <a:latin typeface="EKF Office Light" panose="00000400000000000000" pitchFamily="2" charset="0"/>
              </a:rPr>
              <a:t>Siemens </a:t>
            </a:r>
            <a:r>
              <a:rPr lang="da-DK" b="0" dirty="0" err="1">
                <a:latin typeface="EKF Office Light" panose="00000400000000000000" pitchFamily="2" charset="0"/>
              </a:rPr>
              <a:t>WTG´s</a:t>
            </a:r>
            <a:endParaRPr lang="da-DK" b="0" dirty="0">
              <a:latin typeface="EKF Office Light" panose="00000400000000000000" pitchFamily="2" charset="0"/>
            </a:endParaRPr>
          </a:p>
          <a:p>
            <a:r>
              <a:rPr lang="da-DK" b="0" dirty="0">
                <a:latin typeface="EKF Office Light" panose="00000400000000000000" pitchFamily="2" charset="0"/>
              </a:rPr>
              <a:t>€ 1270m</a:t>
            </a:r>
          </a:p>
          <a:p>
            <a:r>
              <a:rPr lang="da-DK" b="0" dirty="0" err="1">
                <a:latin typeface="EKF Office Light" panose="00000400000000000000" pitchFamily="2" charset="0"/>
              </a:rPr>
              <a:t>KfW</a:t>
            </a:r>
            <a:r>
              <a:rPr lang="da-DK" b="0" dirty="0">
                <a:latin typeface="EKF Office Light" panose="00000400000000000000" pitchFamily="2" charset="0"/>
              </a:rPr>
              <a:t> IPEX</a:t>
            </a:r>
          </a:p>
          <a:p>
            <a:endParaRPr lang="da-DK" dirty="0"/>
          </a:p>
          <a:p>
            <a:endParaRPr lang="da-DK" dirty="0"/>
          </a:p>
          <a:p>
            <a:endParaRPr lang="da-DK" dirty="0"/>
          </a:p>
        </p:txBody>
      </p:sp>
      <p:sp>
        <p:nvSpPr>
          <p:cNvPr id="11" name="Tekstfelt 10">
            <a:extLst>
              <a:ext uri="{FF2B5EF4-FFF2-40B4-BE49-F238E27FC236}">
                <a16:creationId xmlns:a16="http://schemas.microsoft.com/office/drawing/2014/main" id="{557C8545-EBF6-41EE-B719-C722DFDB731C}"/>
              </a:ext>
            </a:extLst>
          </p:cNvPr>
          <p:cNvSpPr txBox="1">
            <a:spLocks/>
          </p:cNvSpPr>
          <p:nvPr/>
        </p:nvSpPr>
        <p:spPr>
          <a:xfrm>
            <a:off x="5422782" y="2014863"/>
            <a:ext cx="1260000"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200" b="1">
                <a:solidFill>
                  <a:schemeClr val="accent2"/>
                </a:solidFill>
              </a:defRPr>
            </a:lvl1pPr>
          </a:lstStyle>
          <a:p>
            <a:r>
              <a:rPr lang="da-DK" sz="1600" dirty="0" err="1">
                <a:latin typeface="+mj-lt"/>
              </a:rPr>
              <a:t>Northwind</a:t>
            </a:r>
            <a:endParaRPr lang="da-DK" sz="1600" dirty="0">
              <a:latin typeface="+mj-lt"/>
            </a:endParaRPr>
          </a:p>
          <a:p>
            <a:r>
              <a:rPr lang="da-DK" b="0" dirty="0">
                <a:latin typeface="EKF Office Light" panose="00000400000000000000" pitchFamily="2" charset="0"/>
              </a:rPr>
              <a:t>2012</a:t>
            </a:r>
          </a:p>
          <a:p>
            <a:r>
              <a:rPr lang="da-DK" b="0" dirty="0" err="1">
                <a:latin typeface="EKF Office Light" panose="00000400000000000000" pitchFamily="2" charset="0"/>
              </a:rPr>
              <a:t>Parkwind</a:t>
            </a:r>
            <a:r>
              <a:rPr lang="da-DK" b="0" dirty="0">
                <a:latin typeface="EKF Office Light" panose="00000400000000000000" pitchFamily="2" charset="0"/>
              </a:rPr>
              <a:t> + </a:t>
            </a:r>
            <a:r>
              <a:rPr lang="da-DK" b="0" dirty="0" err="1">
                <a:latin typeface="EKF Office Light" panose="00000400000000000000" pitchFamily="2" charset="0"/>
              </a:rPr>
              <a:t>oth´s</a:t>
            </a:r>
            <a:endParaRPr lang="da-DK" b="0" dirty="0">
              <a:latin typeface="EKF Office Light" panose="00000400000000000000" pitchFamily="2" charset="0"/>
            </a:endParaRPr>
          </a:p>
          <a:p>
            <a:r>
              <a:rPr lang="da-DK" b="0" dirty="0">
                <a:latin typeface="EKF Office Light" panose="00000400000000000000" pitchFamily="2" charset="0"/>
              </a:rPr>
              <a:t>216 MW</a:t>
            </a:r>
          </a:p>
          <a:p>
            <a:r>
              <a:rPr lang="da-DK" b="0" dirty="0">
                <a:latin typeface="EKF Office Light" panose="00000400000000000000" pitchFamily="2" charset="0"/>
              </a:rPr>
              <a:t>Vestas </a:t>
            </a:r>
            <a:r>
              <a:rPr lang="da-DK" b="0" dirty="0" err="1">
                <a:latin typeface="EKF Office Light" panose="00000400000000000000" pitchFamily="2" charset="0"/>
              </a:rPr>
              <a:t>WTG´s</a:t>
            </a:r>
            <a:endParaRPr lang="da-DK" b="0" dirty="0">
              <a:latin typeface="EKF Office Light" panose="00000400000000000000" pitchFamily="2" charset="0"/>
            </a:endParaRPr>
          </a:p>
          <a:p>
            <a:r>
              <a:rPr lang="da-DK" b="0" dirty="0">
                <a:latin typeface="EKF Office Light" panose="00000400000000000000" pitchFamily="2" charset="0"/>
              </a:rPr>
              <a:t>€ 850m</a:t>
            </a:r>
          </a:p>
          <a:p>
            <a:r>
              <a:rPr lang="da-DK" b="0" dirty="0">
                <a:latin typeface="EKF Office Light" panose="00000400000000000000" pitchFamily="2" charset="0"/>
              </a:rPr>
              <a:t>EIB + </a:t>
            </a:r>
            <a:r>
              <a:rPr lang="da-DK" b="0" dirty="0" err="1">
                <a:latin typeface="EKF Office Light" panose="00000400000000000000" pitchFamily="2" charset="0"/>
              </a:rPr>
              <a:t>oth´s</a:t>
            </a:r>
            <a:endParaRPr lang="da-DK" b="0" dirty="0">
              <a:latin typeface="EKF Office Light" panose="00000400000000000000" pitchFamily="2" charset="0"/>
            </a:endParaRPr>
          </a:p>
          <a:p>
            <a:endParaRPr lang="da-DK" dirty="0"/>
          </a:p>
          <a:p>
            <a:endParaRPr lang="da-DK" dirty="0"/>
          </a:p>
          <a:p>
            <a:endParaRPr lang="da-DK" dirty="0"/>
          </a:p>
        </p:txBody>
      </p:sp>
      <p:sp>
        <p:nvSpPr>
          <p:cNvPr id="12" name="Tekstfelt 11">
            <a:extLst>
              <a:ext uri="{FF2B5EF4-FFF2-40B4-BE49-F238E27FC236}">
                <a16:creationId xmlns:a16="http://schemas.microsoft.com/office/drawing/2014/main" id="{22915412-DA88-4331-8C11-E9B95499795D}"/>
              </a:ext>
            </a:extLst>
          </p:cNvPr>
          <p:cNvSpPr txBox="1">
            <a:spLocks/>
          </p:cNvSpPr>
          <p:nvPr/>
        </p:nvSpPr>
        <p:spPr>
          <a:xfrm>
            <a:off x="6780531" y="2014863"/>
            <a:ext cx="1118466"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200" b="1">
                <a:solidFill>
                  <a:schemeClr val="accent2"/>
                </a:solidFill>
              </a:defRPr>
            </a:lvl1pPr>
          </a:lstStyle>
          <a:p>
            <a:r>
              <a:rPr lang="da-DK" sz="1600" dirty="0" err="1">
                <a:latin typeface="+mj-lt"/>
              </a:rPr>
              <a:t>Butendiek</a:t>
            </a:r>
            <a:endParaRPr lang="da-DK" sz="1600" dirty="0">
              <a:latin typeface="+mj-lt"/>
            </a:endParaRPr>
          </a:p>
          <a:p>
            <a:r>
              <a:rPr lang="da-DK" b="0" dirty="0">
                <a:latin typeface="EKF Office Light" panose="00000400000000000000" pitchFamily="2" charset="0"/>
              </a:rPr>
              <a:t>2013</a:t>
            </a:r>
          </a:p>
          <a:p>
            <a:r>
              <a:rPr lang="da-DK" b="0" dirty="0">
                <a:latin typeface="EKF Office Light" panose="00000400000000000000" pitchFamily="2" charset="0"/>
              </a:rPr>
              <a:t>WPD</a:t>
            </a:r>
          </a:p>
          <a:p>
            <a:r>
              <a:rPr lang="da-DK" b="0" dirty="0">
                <a:latin typeface="EKF Office Light" panose="00000400000000000000" pitchFamily="2" charset="0"/>
              </a:rPr>
              <a:t>288 MW</a:t>
            </a:r>
          </a:p>
          <a:p>
            <a:r>
              <a:rPr lang="da-DK" b="0" dirty="0">
                <a:latin typeface="EKF Office Light" panose="00000400000000000000" pitchFamily="2" charset="0"/>
              </a:rPr>
              <a:t>Siemens </a:t>
            </a:r>
            <a:r>
              <a:rPr lang="da-DK" b="0" dirty="0" err="1">
                <a:latin typeface="EKF Office Light" panose="00000400000000000000" pitchFamily="2" charset="0"/>
              </a:rPr>
              <a:t>WTG´s</a:t>
            </a:r>
            <a:endParaRPr lang="da-DK" b="0" dirty="0">
              <a:latin typeface="EKF Office Light" panose="00000400000000000000" pitchFamily="2" charset="0"/>
            </a:endParaRPr>
          </a:p>
          <a:p>
            <a:r>
              <a:rPr lang="da-DK" b="0" dirty="0">
                <a:latin typeface="EKF Office Light" panose="00000400000000000000" pitchFamily="2" charset="0"/>
              </a:rPr>
              <a:t>€ 1300m</a:t>
            </a:r>
          </a:p>
          <a:p>
            <a:r>
              <a:rPr lang="da-DK" b="0" dirty="0">
                <a:latin typeface="EKF Office Light" panose="00000400000000000000" pitchFamily="2" charset="0"/>
              </a:rPr>
              <a:t>EIB</a:t>
            </a:r>
          </a:p>
          <a:p>
            <a:endParaRPr lang="da-DK" dirty="0"/>
          </a:p>
          <a:p>
            <a:endParaRPr lang="da-DK" dirty="0"/>
          </a:p>
          <a:p>
            <a:endParaRPr lang="da-DK" dirty="0"/>
          </a:p>
        </p:txBody>
      </p:sp>
      <p:sp>
        <p:nvSpPr>
          <p:cNvPr id="13" name="Tekstfelt 12">
            <a:extLst>
              <a:ext uri="{FF2B5EF4-FFF2-40B4-BE49-F238E27FC236}">
                <a16:creationId xmlns:a16="http://schemas.microsoft.com/office/drawing/2014/main" id="{AA8192C5-F876-4DC4-8A59-C667B6DE1EB6}"/>
              </a:ext>
            </a:extLst>
          </p:cNvPr>
          <p:cNvSpPr txBox="1">
            <a:spLocks/>
          </p:cNvSpPr>
          <p:nvPr/>
        </p:nvSpPr>
        <p:spPr>
          <a:xfrm>
            <a:off x="7979257" y="2014863"/>
            <a:ext cx="1260000"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200" b="1">
                <a:solidFill>
                  <a:schemeClr val="accent2"/>
                </a:solidFill>
              </a:defRPr>
            </a:lvl1pPr>
          </a:lstStyle>
          <a:p>
            <a:r>
              <a:rPr lang="da-DK" sz="1600" dirty="0" err="1">
                <a:latin typeface="+mj-lt"/>
              </a:rPr>
              <a:t>Gemini</a:t>
            </a:r>
            <a:endParaRPr lang="da-DK" sz="1600" dirty="0">
              <a:latin typeface="+mj-lt"/>
            </a:endParaRPr>
          </a:p>
          <a:p>
            <a:r>
              <a:rPr lang="da-DK" b="0" dirty="0">
                <a:latin typeface="EKF Office Light" panose="00000400000000000000" pitchFamily="2" charset="0"/>
              </a:rPr>
              <a:t>2014</a:t>
            </a:r>
          </a:p>
          <a:p>
            <a:r>
              <a:rPr lang="da-DK" b="0" dirty="0" err="1">
                <a:latin typeface="EKF Office Light" panose="00000400000000000000" pitchFamily="2" charset="0"/>
              </a:rPr>
              <a:t>Northland</a:t>
            </a:r>
            <a:r>
              <a:rPr lang="da-DK" b="0" dirty="0">
                <a:latin typeface="EKF Office Light" panose="00000400000000000000" pitchFamily="2" charset="0"/>
              </a:rPr>
              <a:t> + </a:t>
            </a:r>
            <a:r>
              <a:rPr lang="da-DK" b="0" dirty="0" err="1">
                <a:latin typeface="EKF Office Light" panose="00000400000000000000" pitchFamily="2" charset="0"/>
              </a:rPr>
              <a:t>oth´s</a:t>
            </a:r>
            <a:endParaRPr lang="da-DK" b="0" dirty="0">
              <a:latin typeface="EKF Office Light" panose="00000400000000000000" pitchFamily="2" charset="0"/>
            </a:endParaRPr>
          </a:p>
          <a:p>
            <a:r>
              <a:rPr lang="da-DK" b="0" dirty="0">
                <a:latin typeface="EKF Office Light" panose="00000400000000000000" pitchFamily="2" charset="0"/>
              </a:rPr>
              <a:t>600 MW</a:t>
            </a:r>
          </a:p>
          <a:p>
            <a:r>
              <a:rPr lang="da-DK" b="0" dirty="0">
                <a:latin typeface="EKF Office Light" panose="00000400000000000000" pitchFamily="2" charset="0"/>
              </a:rPr>
              <a:t>Siemens </a:t>
            </a:r>
            <a:r>
              <a:rPr lang="da-DK" b="0" dirty="0" err="1">
                <a:latin typeface="EKF Office Light" panose="00000400000000000000" pitchFamily="2" charset="0"/>
              </a:rPr>
              <a:t>WTG´s</a:t>
            </a:r>
            <a:endParaRPr lang="da-DK" b="0" dirty="0">
              <a:latin typeface="EKF Office Light" panose="00000400000000000000" pitchFamily="2" charset="0"/>
            </a:endParaRPr>
          </a:p>
          <a:p>
            <a:r>
              <a:rPr lang="da-DK" b="0" dirty="0">
                <a:latin typeface="EKF Office Light" panose="00000400000000000000" pitchFamily="2" charset="0"/>
              </a:rPr>
              <a:t>€ 2800m</a:t>
            </a:r>
          </a:p>
          <a:p>
            <a:r>
              <a:rPr lang="da-DK" b="0" dirty="0">
                <a:latin typeface="EKF Office Light" panose="00000400000000000000" pitchFamily="2" charset="0"/>
              </a:rPr>
              <a:t>Santander +</a:t>
            </a:r>
            <a:r>
              <a:rPr lang="da-DK" b="0" dirty="0" err="1">
                <a:latin typeface="EKF Office Light" panose="00000400000000000000" pitchFamily="2" charset="0"/>
              </a:rPr>
              <a:t>oth´s</a:t>
            </a:r>
            <a:endParaRPr lang="da-DK" b="0" dirty="0">
              <a:latin typeface="EKF Office Light" panose="00000400000000000000" pitchFamily="2" charset="0"/>
            </a:endParaRPr>
          </a:p>
          <a:p>
            <a:endParaRPr lang="da-DK" dirty="0"/>
          </a:p>
          <a:p>
            <a:endParaRPr lang="da-DK" dirty="0"/>
          </a:p>
          <a:p>
            <a:endParaRPr lang="da-DK" dirty="0"/>
          </a:p>
        </p:txBody>
      </p:sp>
      <p:pic>
        <p:nvPicPr>
          <p:cNvPr id="14" name="Picture 2">
            <a:extLst>
              <a:ext uri="{FF2B5EF4-FFF2-40B4-BE49-F238E27FC236}">
                <a16:creationId xmlns:a16="http://schemas.microsoft.com/office/drawing/2014/main" id="{90B0C3BA-65DB-4019-A3F0-DDEB14C714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87277" y="3622570"/>
            <a:ext cx="3766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FE750584-B9B3-4BB6-8BFB-5464B2963A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409165" y="3622570"/>
            <a:ext cx="3766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Billede 15">
            <a:extLst>
              <a:ext uri="{FF2B5EF4-FFF2-40B4-BE49-F238E27FC236}">
                <a16:creationId xmlns:a16="http://schemas.microsoft.com/office/drawing/2014/main" id="{967D16F4-72C9-4690-85DF-AEFD6C72603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765510" y="3622570"/>
            <a:ext cx="419580" cy="252000"/>
          </a:xfrm>
          <a:prstGeom prst="rect">
            <a:avLst/>
          </a:prstGeom>
        </p:spPr>
      </p:pic>
      <p:pic>
        <p:nvPicPr>
          <p:cNvPr id="17" name="Billede 16">
            <a:extLst>
              <a:ext uri="{FF2B5EF4-FFF2-40B4-BE49-F238E27FC236}">
                <a16:creationId xmlns:a16="http://schemas.microsoft.com/office/drawing/2014/main" id="{4817AAB2-32C2-4878-9475-1BC9E5E36C7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097220" y="3622570"/>
            <a:ext cx="419580" cy="252000"/>
          </a:xfrm>
          <a:prstGeom prst="rect">
            <a:avLst/>
          </a:prstGeom>
        </p:spPr>
      </p:pic>
      <p:pic>
        <p:nvPicPr>
          <p:cNvPr id="18" name="Billede 17">
            <a:extLst>
              <a:ext uri="{FF2B5EF4-FFF2-40B4-BE49-F238E27FC236}">
                <a16:creationId xmlns:a16="http://schemas.microsoft.com/office/drawing/2014/main" id="{A8F7718E-DF8E-4B48-A069-9EA3955F414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785844" y="3622570"/>
            <a:ext cx="419580" cy="252000"/>
          </a:xfrm>
          <a:prstGeom prst="rect">
            <a:avLst/>
          </a:prstGeom>
        </p:spPr>
      </p:pic>
      <p:pic>
        <p:nvPicPr>
          <p:cNvPr id="19" name="Picture 6" descr="Tysklands flag - Wikipedia, den frie encyklopædi">
            <a:extLst>
              <a:ext uri="{FF2B5EF4-FFF2-40B4-BE49-F238E27FC236}">
                <a16:creationId xmlns:a16="http://schemas.microsoft.com/office/drawing/2014/main" id="{9CB9A225-76EC-454A-9AFD-CFDFA4BD179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4470033" y="3622570"/>
            <a:ext cx="420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Tysklands flag - Wikipedia, den frie encyklopædi">
            <a:extLst>
              <a:ext uri="{FF2B5EF4-FFF2-40B4-BE49-F238E27FC236}">
                <a16:creationId xmlns:a16="http://schemas.microsoft.com/office/drawing/2014/main" id="{23B5DB01-91DF-4057-A407-BC35E5CB82D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7122771" y="3622570"/>
            <a:ext cx="420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1" name="Tekstfelt 20">
            <a:extLst>
              <a:ext uri="{FF2B5EF4-FFF2-40B4-BE49-F238E27FC236}">
                <a16:creationId xmlns:a16="http://schemas.microsoft.com/office/drawing/2014/main" id="{8FED827F-E697-4BA5-B8B6-4136ABDBE36E}"/>
              </a:ext>
            </a:extLst>
          </p:cNvPr>
          <p:cNvSpPr txBox="1">
            <a:spLocks/>
          </p:cNvSpPr>
          <p:nvPr/>
        </p:nvSpPr>
        <p:spPr>
          <a:xfrm>
            <a:off x="9341651" y="2020307"/>
            <a:ext cx="1260000"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200" b="1">
                <a:solidFill>
                  <a:schemeClr val="accent2"/>
                </a:solidFill>
              </a:defRPr>
            </a:lvl1pPr>
          </a:lstStyle>
          <a:p>
            <a:r>
              <a:rPr lang="da-DK" sz="1600" dirty="0" err="1">
                <a:latin typeface="+mj-lt"/>
              </a:rPr>
              <a:t>Veja</a:t>
            </a:r>
            <a:r>
              <a:rPr lang="da-DK" sz="1600" dirty="0">
                <a:latin typeface="+mj-lt"/>
              </a:rPr>
              <a:t> Mate</a:t>
            </a:r>
          </a:p>
          <a:p>
            <a:r>
              <a:rPr lang="da-DK" b="0" dirty="0">
                <a:latin typeface="EKF Office Light" panose="00000400000000000000" pitchFamily="2" charset="0"/>
              </a:rPr>
              <a:t>2015</a:t>
            </a:r>
          </a:p>
          <a:p>
            <a:r>
              <a:rPr lang="da-DK" b="0" dirty="0">
                <a:latin typeface="EKF Office Light" panose="00000400000000000000" pitchFamily="2" charset="0"/>
              </a:rPr>
              <a:t>CIP + </a:t>
            </a:r>
            <a:r>
              <a:rPr lang="da-DK" b="0" dirty="0" err="1">
                <a:latin typeface="EKF Office Light" panose="00000400000000000000" pitchFamily="2" charset="0"/>
              </a:rPr>
              <a:t>oth´s</a:t>
            </a:r>
            <a:endParaRPr lang="da-DK" b="0" dirty="0">
              <a:latin typeface="EKF Office Light" panose="00000400000000000000" pitchFamily="2" charset="0"/>
            </a:endParaRPr>
          </a:p>
          <a:p>
            <a:r>
              <a:rPr lang="da-DK" b="0" dirty="0">
                <a:latin typeface="EKF Office Light" panose="00000400000000000000" pitchFamily="2" charset="0"/>
              </a:rPr>
              <a:t>402 MW</a:t>
            </a:r>
          </a:p>
          <a:p>
            <a:r>
              <a:rPr lang="da-DK" b="0" dirty="0">
                <a:latin typeface="EKF Office Light" panose="00000400000000000000" pitchFamily="2" charset="0"/>
              </a:rPr>
              <a:t>Siemens </a:t>
            </a:r>
            <a:r>
              <a:rPr lang="da-DK" b="0" dirty="0" err="1">
                <a:latin typeface="EKF Office Light" panose="00000400000000000000" pitchFamily="2" charset="0"/>
              </a:rPr>
              <a:t>WTG´s</a:t>
            </a:r>
            <a:endParaRPr lang="da-DK" b="0" dirty="0">
              <a:latin typeface="EKF Office Light" panose="00000400000000000000" pitchFamily="2" charset="0"/>
            </a:endParaRPr>
          </a:p>
          <a:p>
            <a:r>
              <a:rPr lang="da-DK" b="0" dirty="0">
                <a:latin typeface="EKF Office Light" panose="00000400000000000000" pitchFamily="2" charset="0"/>
              </a:rPr>
              <a:t>€ 1900m</a:t>
            </a:r>
          </a:p>
          <a:p>
            <a:r>
              <a:rPr lang="da-DK" b="0" dirty="0">
                <a:latin typeface="EKF Office Light" panose="00000400000000000000" pitchFamily="2" charset="0"/>
              </a:rPr>
              <a:t>Santander/</a:t>
            </a:r>
            <a:r>
              <a:rPr lang="da-DK" b="0" dirty="0" err="1">
                <a:latin typeface="EKF Office Light" panose="00000400000000000000" pitchFamily="2" charset="0"/>
              </a:rPr>
              <a:t>KfW</a:t>
            </a:r>
            <a:endParaRPr lang="da-DK" b="0" dirty="0">
              <a:latin typeface="EKF Office Light" panose="00000400000000000000" pitchFamily="2" charset="0"/>
            </a:endParaRPr>
          </a:p>
          <a:p>
            <a:endParaRPr lang="da-DK" dirty="0"/>
          </a:p>
          <a:p>
            <a:endParaRPr lang="da-DK" dirty="0"/>
          </a:p>
          <a:p>
            <a:endParaRPr lang="da-DK" dirty="0"/>
          </a:p>
        </p:txBody>
      </p:sp>
      <p:sp>
        <p:nvSpPr>
          <p:cNvPr id="22" name="Tekstfelt 21">
            <a:extLst>
              <a:ext uri="{FF2B5EF4-FFF2-40B4-BE49-F238E27FC236}">
                <a16:creationId xmlns:a16="http://schemas.microsoft.com/office/drawing/2014/main" id="{052A16BF-08B1-44E5-9285-A9C788EA7840}"/>
              </a:ext>
            </a:extLst>
          </p:cNvPr>
          <p:cNvSpPr txBox="1">
            <a:spLocks/>
          </p:cNvSpPr>
          <p:nvPr/>
        </p:nvSpPr>
        <p:spPr>
          <a:xfrm>
            <a:off x="10682653" y="2004401"/>
            <a:ext cx="1260000"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200" b="1">
                <a:solidFill>
                  <a:schemeClr val="accent2"/>
                </a:solidFill>
              </a:defRPr>
            </a:lvl1pPr>
          </a:lstStyle>
          <a:p>
            <a:r>
              <a:rPr lang="da-DK" sz="1600" dirty="0" err="1">
                <a:latin typeface="+mj-lt"/>
              </a:rPr>
              <a:t>Nobelwind</a:t>
            </a:r>
            <a:endParaRPr lang="da-DK" sz="1600" dirty="0">
              <a:latin typeface="+mj-lt"/>
            </a:endParaRPr>
          </a:p>
          <a:p>
            <a:r>
              <a:rPr lang="da-DK" b="0" dirty="0"/>
              <a:t>2015</a:t>
            </a:r>
          </a:p>
          <a:p>
            <a:r>
              <a:rPr lang="da-DK" b="0" dirty="0" err="1"/>
              <a:t>Parkw</a:t>
            </a:r>
            <a:r>
              <a:rPr lang="da-DK" b="0" dirty="0"/>
              <a:t>+ </a:t>
            </a:r>
            <a:r>
              <a:rPr lang="da-DK" b="0" dirty="0" err="1"/>
              <a:t>oth´s</a:t>
            </a:r>
            <a:endParaRPr lang="da-DK" b="0" dirty="0"/>
          </a:p>
          <a:p>
            <a:r>
              <a:rPr lang="da-DK" b="0" dirty="0"/>
              <a:t>165 MW</a:t>
            </a:r>
          </a:p>
          <a:p>
            <a:r>
              <a:rPr lang="da-DK" b="0" dirty="0"/>
              <a:t>MVOW </a:t>
            </a:r>
            <a:r>
              <a:rPr lang="da-DK" b="0" dirty="0" err="1"/>
              <a:t>WTG´s</a:t>
            </a:r>
            <a:endParaRPr lang="da-DK" b="0" dirty="0"/>
          </a:p>
          <a:p>
            <a:r>
              <a:rPr lang="da-DK" b="0" dirty="0"/>
              <a:t>€ 620m</a:t>
            </a:r>
          </a:p>
          <a:p>
            <a:r>
              <a:rPr lang="da-DK" b="0" dirty="0"/>
              <a:t>EIB</a:t>
            </a:r>
          </a:p>
          <a:p>
            <a:endParaRPr lang="da-DK" dirty="0"/>
          </a:p>
          <a:p>
            <a:endParaRPr lang="da-DK" dirty="0"/>
          </a:p>
          <a:p>
            <a:endParaRPr lang="da-DK" dirty="0"/>
          </a:p>
        </p:txBody>
      </p:sp>
      <p:pic>
        <p:nvPicPr>
          <p:cNvPr id="23" name="Picture 6" descr="Tysklands flag - Wikipedia, den frie encyklopædi">
            <a:extLst>
              <a:ext uri="{FF2B5EF4-FFF2-40B4-BE49-F238E27FC236}">
                <a16:creationId xmlns:a16="http://schemas.microsoft.com/office/drawing/2014/main" id="{8F52C28D-EF71-4F23-974D-9C403865861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9756189" y="3602090"/>
            <a:ext cx="420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4" name="Billede 23">
            <a:extLst>
              <a:ext uri="{FF2B5EF4-FFF2-40B4-BE49-F238E27FC236}">
                <a16:creationId xmlns:a16="http://schemas.microsoft.com/office/drawing/2014/main" id="{3265B99A-5175-4F38-9594-4DFC5E5DDE0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095589" y="3570285"/>
            <a:ext cx="419580" cy="252000"/>
          </a:xfrm>
          <a:prstGeom prst="rect">
            <a:avLst/>
          </a:prstGeom>
        </p:spPr>
      </p:pic>
      <p:sp>
        <p:nvSpPr>
          <p:cNvPr id="25" name="Tekstfelt 24">
            <a:extLst>
              <a:ext uri="{FF2B5EF4-FFF2-40B4-BE49-F238E27FC236}">
                <a16:creationId xmlns:a16="http://schemas.microsoft.com/office/drawing/2014/main" id="{F39D46BB-252F-4B31-8F6B-0648C2F8313F}"/>
              </a:ext>
            </a:extLst>
          </p:cNvPr>
          <p:cNvSpPr txBox="1">
            <a:spLocks/>
          </p:cNvSpPr>
          <p:nvPr/>
        </p:nvSpPr>
        <p:spPr>
          <a:xfrm>
            <a:off x="382954" y="4437503"/>
            <a:ext cx="1260000"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200" b="1">
                <a:solidFill>
                  <a:schemeClr val="accent2"/>
                </a:solidFill>
              </a:defRPr>
            </a:lvl1pPr>
          </a:lstStyle>
          <a:p>
            <a:r>
              <a:rPr lang="da-DK" sz="1600" dirty="0">
                <a:latin typeface="+mj-lt"/>
              </a:rPr>
              <a:t>Beatrice</a:t>
            </a:r>
          </a:p>
          <a:p>
            <a:r>
              <a:rPr lang="da-DK" b="0" dirty="0">
                <a:latin typeface="EKF Office Light" panose="00000400000000000000" pitchFamily="2" charset="0"/>
              </a:rPr>
              <a:t>2016</a:t>
            </a:r>
          </a:p>
          <a:p>
            <a:r>
              <a:rPr lang="da-DK" b="0" dirty="0">
                <a:latin typeface="EKF Office Light" panose="00000400000000000000" pitchFamily="2" charset="0"/>
              </a:rPr>
              <a:t>SSE + </a:t>
            </a:r>
            <a:r>
              <a:rPr lang="da-DK" b="0" dirty="0" err="1">
                <a:latin typeface="EKF Office Light" panose="00000400000000000000" pitchFamily="2" charset="0"/>
              </a:rPr>
              <a:t>oth´s</a:t>
            </a:r>
            <a:endParaRPr lang="da-DK" b="0" dirty="0">
              <a:latin typeface="EKF Office Light" panose="00000400000000000000" pitchFamily="2" charset="0"/>
            </a:endParaRPr>
          </a:p>
          <a:p>
            <a:r>
              <a:rPr lang="da-DK" b="0" dirty="0">
                <a:latin typeface="EKF Office Light" panose="00000400000000000000" pitchFamily="2" charset="0"/>
              </a:rPr>
              <a:t>588 MW</a:t>
            </a:r>
          </a:p>
          <a:p>
            <a:r>
              <a:rPr lang="da-DK" b="0" dirty="0">
                <a:latin typeface="EKF Office Light" panose="00000400000000000000" pitchFamily="2" charset="0"/>
              </a:rPr>
              <a:t>Siemens </a:t>
            </a:r>
            <a:r>
              <a:rPr lang="da-DK" b="0" dirty="0" err="1">
                <a:latin typeface="EKF Office Light" panose="00000400000000000000" pitchFamily="2" charset="0"/>
              </a:rPr>
              <a:t>WTG´s</a:t>
            </a:r>
            <a:endParaRPr lang="da-DK" b="0" dirty="0">
              <a:latin typeface="EKF Office Light" panose="00000400000000000000" pitchFamily="2" charset="0"/>
            </a:endParaRPr>
          </a:p>
          <a:p>
            <a:r>
              <a:rPr lang="da-DK" b="0" dirty="0">
                <a:latin typeface="EKF Office Light" panose="00000400000000000000" pitchFamily="2" charset="0"/>
              </a:rPr>
              <a:t>€ 2550m</a:t>
            </a:r>
          </a:p>
          <a:p>
            <a:r>
              <a:rPr lang="da-DK" b="0" dirty="0">
                <a:latin typeface="EKF Office Light" panose="00000400000000000000" pitchFamily="2" charset="0"/>
              </a:rPr>
              <a:t>EIB</a:t>
            </a:r>
          </a:p>
          <a:p>
            <a:endParaRPr lang="da-DK" dirty="0"/>
          </a:p>
          <a:p>
            <a:endParaRPr lang="da-DK" dirty="0"/>
          </a:p>
          <a:p>
            <a:endParaRPr lang="da-DK" dirty="0"/>
          </a:p>
        </p:txBody>
      </p:sp>
      <p:pic>
        <p:nvPicPr>
          <p:cNvPr id="26" name="Picture 8" descr="Storbritanniens flagga">
            <a:extLst>
              <a:ext uri="{FF2B5EF4-FFF2-40B4-BE49-F238E27FC236}">
                <a16:creationId xmlns:a16="http://schemas.microsoft.com/office/drawing/2014/main" id="{EBC293DD-7530-4676-9A65-77017377A53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flipV="1">
            <a:off x="751012" y="6059044"/>
            <a:ext cx="502308" cy="252000"/>
          </a:xfrm>
          <a:prstGeom prst="rect">
            <a:avLst/>
          </a:prstGeom>
          <a:noFill/>
          <a:extLst>
            <a:ext uri="{909E8E84-426E-40DD-AFC4-6F175D3DCCD1}">
              <a14:hiddenFill xmlns:a14="http://schemas.microsoft.com/office/drawing/2010/main">
                <a:solidFill>
                  <a:srgbClr val="FFFFFF"/>
                </a:solidFill>
              </a14:hiddenFill>
            </a:ext>
          </a:extLst>
        </p:spPr>
      </p:pic>
      <p:sp>
        <p:nvSpPr>
          <p:cNvPr id="27" name="Tekstfelt 26">
            <a:extLst>
              <a:ext uri="{FF2B5EF4-FFF2-40B4-BE49-F238E27FC236}">
                <a16:creationId xmlns:a16="http://schemas.microsoft.com/office/drawing/2014/main" id="{C86E26A2-6EFF-41C0-AC5F-58FE2C0F4267}"/>
              </a:ext>
            </a:extLst>
          </p:cNvPr>
          <p:cNvSpPr txBox="1">
            <a:spLocks/>
          </p:cNvSpPr>
          <p:nvPr/>
        </p:nvSpPr>
        <p:spPr>
          <a:xfrm>
            <a:off x="1859121" y="4437503"/>
            <a:ext cx="1260000"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200" b="1">
                <a:solidFill>
                  <a:schemeClr val="accent2"/>
                </a:solidFill>
              </a:defRPr>
            </a:lvl1pPr>
          </a:lstStyle>
          <a:p>
            <a:r>
              <a:rPr lang="da-DK" sz="1600" dirty="0" err="1">
                <a:latin typeface="+mj-lt"/>
              </a:rPr>
              <a:t>Rentel</a:t>
            </a:r>
            <a:endParaRPr lang="da-DK" sz="1600" dirty="0">
              <a:latin typeface="+mj-lt"/>
            </a:endParaRPr>
          </a:p>
          <a:p>
            <a:r>
              <a:rPr lang="da-DK" b="0" dirty="0">
                <a:latin typeface="EKF Office Light" panose="00000400000000000000" pitchFamily="2" charset="0"/>
              </a:rPr>
              <a:t>2016</a:t>
            </a:r>
          </a:p>
          <a:p>
            <a:r>
              <a:rPr lang="da-DK" b="0" dirty="0" err="1">
                <a:latin typeface="EKF Office Light" panose="00000400000000000000" pitchFamily="2" charset="0"/>
              </a:rPr>
              <a:t>Otary</a:t>
            </a:r>
            <a:endParaRPr lang="da-DK" b="0" dirty="0">
              <a:latin typeface="EKF Office Light" panose="00000400000000000000" pitchFamily="2" charset="0"/>
            </a:endParaRPr>
          </a:p>
          <a:p>
            <a:r>
              <a:rPr lang="da-DK" b="0" dirty="0">
                <a:latin typeface="EKF Office Light" panose="00000400000000000000" pitchFamily="2" charset="0"/>
              </a:rPr>
              <a:t>309 MW</a:t>
            </a:r>
          </a:p>
          <a:p>
            <a:r>
              <a:rPr lang="da-DK" b="0" dirty="0">
                <a:latin typeface="EKF Office Light" panose="00000400000000000000" pitchFamily="2" charset="0"/>
              </a:rPr>
              <a:t>Siemens </a:t>
            </a:r>
            <a:r>
              <a:rPr lang="da-DK" b="0" dirty="0" err="1">
                <a:latin typeface="EKF Office Light" panose="00000400000000000000" pitchFamily="2" charset="0"/>
              </a:rPr>
              <a:t>WTG´s</a:t>
            </a:r>
            <a:endParaRPr lang="da-DK" b="0" dirty="0">
              <a:latin typeface="EKF Office Light" panose="00000400000000000000" pitchFamily="2" charset="0"/>
            </a:endParaRPr>
          </a:p>
          <a:p>
            <a:r>
              <a:rPr lang="da-DK" b="0" dirty="0">
                <a:latin typeface="EKF Office Light" panose="00000400000000000000" pitchFamily="2" charset="0"/>
              </a:rPr>
              <a:t>€ 1100m</a:t>
            </a:r>
          </a:p>
          <a:p>
            <a:r>
              <a:rPr lang="da-DK" b="0" dirty="0">
                <a:latin typeface="EKF Office Light" panose="00000400000000000000" pitchFamily="2" charset="0"/>
              </a:rPr>
              <a:t>EIB</a:t>
            </a:r>
          </a:p>
          <a:p>
            <a:endParaRPr lang="da-DK" dirty="0"/>
          </a:p>
          <a:p>
            <a:endParaRPr lang="da-DK" dirty="0"/>
          </a:p>
          <a:p>
            <a:endParaRPr lang="da-DK" dirty="0"/>
          </a:p>
        </p:txBody>
      </p:sp>
      <p:pic>
        <p:nvPicPr>
          <p:cNvPr id="28" name="Billede 27">
            <a:extLst>
              <a:ext uri="{FF2B5EF4-FFF2-40B4-BE49-F238E27FC236}">
                <a16:creationId xmlns:a16="http://schemas.microsoft.com/office/drawing/2014/main" id="{156C3379-DB17-4D84-BCEC-547C0C23E1A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292461" y="6066995"/>
            <a:ext cx="419580" cy="252000"/>
          </a:xfrm>
          <a:prstGeom prst="rect">
            <a:avLst/>
          </a:prstGeom>
        </p:spPr>
      </p:pic>
      <p:sp>
        <p:nvSpPr>
          <p:cNvPr id="29" name="Tekstfelt 28">
            <a:extLst>
              <a:ext uri="{FF2B5EF4-FFF2-40B4-BE49-F238E27FC236}">
                <a16:creationId xmlns:a16="http://schemas.microsoft.com/office/drawing/2014/main" id="{1725E081-0DAF-4B89-8172-AD685DA4C28A}"/>
              </a:ext>
            </a:extLst>
          </p:cNvPr>
          <p:cNvSpPr txBox="1">
            <a:spLocks/>
          </p:cNvSpPr>
          <p:nvPr/>
        </p:nvSpPr>
        <p:spPr>
          <a:xfrm>
            <a:off x="3319400" y="4437503"/>
            <a:ext cx="1260000"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200" b="1">
                <a:solidFill>
                  <a:schemeClr val="accent2"/>
                </a:solidFill>
              </a:defRPr>
            </a:lvl1pPr>
          </a:lstStyle>
          <a:p>
            <a:r>
              <a:rPr lang="da-DK" sz="1600" dirty="0" err="1">
                <a:latin typeface="+mj-lt"/>
              </a:rPr>
              <a:t>Norther</a:t>
            </a:r>
            <a:endParaRPr lang="da-DK" sz="1600" dirty="0">
              <a:latin typeface="+mj-lt"/>
            </a:endParaRPr>
          </a:p>
          <a:p>
            <a:r>
              <a:rPr lang="da-DK" b="0" dirty="0">
                <a:latin typeface="EKF Office Light" panose="00000400000000000000" pitchFamily="2" charset="0"/>
              </a:rPr>
              <a:t>2016</a:t>
            </a:r>
          </a:p>
          <a:p>
            <a:r>
              <a:rPr lang="da-DK" b="0" dirty="0">
                <a:latin typeface="EKF Office Light" panose="00000400000000000000" pitchFamily="2" charset="0"/>
              </a:rPr>
              <a:t>ENECO + </a:t>
            </a:r>
            <a:r>
              <a:rPr lang="da-DK" b="0" dirty="0" err="1">
                <a:latin typeface="EKF Office Light" panose="00000400000000000000" pitchFamily="2" charset="0"/>
              </a:rPr>
              <a:t>oth´s</a:t>
            </a:r>
            <a:endParaRPr lang="da-DK" b="0" dirty="0">
              <a:latin typeface="EKF Office Light" panose="00000400000000000000" pitchFamily="2" charset="0"/>
            </a:endParaRPr>
          </a:p>
          <a:p>
            <a:r>
              <a:rPr lang="da-DK" b="0" dirty="0">
                <a:latin typeface="EKF Office Light" panose="00000400000000000000" pitchFamily="2" charset="0"/>
              </a:rPr>
              <a:t>370 MW</a:t>
            </a:r>
          </a:p>
          <a:p>
            <a:r>
              <a:rPr lang="da-DK" b="0" dirty="0">
                <a:latin typeface="EKF Office Light" panose="00000400000000000000" pitchFamily="2" charset="0"/>
              </a:rPr>
              <a:t>MVOW </a:t>
            </a:r>
            <a:r>
              <a:rPr lang="da-DK" b="0" dirty="0" err="1">
                <a:latin typeface="EKF Office Light" panose="00000400000000000000" pitchFamily="2" charset="0"/>
              </a:rPr>
              <a:t>WTG´s</a:t>
            </a:r>
            <a:endParaRPr lang="da-DK" b="0" dirty="0">
              <a:latin typeface="EKF Office Light" panose="00000400000000000000" pitchFamily="2" charset="0"/>
            </a:endParaRPr>
          </a:p>
          <a:p>
            <a:r>
              <a:rPr lang="da-DK" b="0" dirty="0">
                <a:latin typeface="EKF Office Light" panose="00000400000000000000" pitchFamily="2" charset="0"/>
              </a:rPr>
              <a:t>€ 1150m</a:t>
            </a:r>
          </a:p>
          <a:p>
            <a:r>
              <a:rPr lang="da-DK" b="0" dirty="0">
                <a:latin typeface="EKF Office Light" panose="00000400000000000000" pitchFamily="2" charset="0"/>
              </a:rPr>
              <a:t>EIB</a:t>
            </a:r>
          </a:p>
          <a:p>
            <a:endParaRPr lang="da-DK" dirty="0"/>
          </a:p>
          <a:p>
            <a:endParaRPr lang="da-DK" dirty="0"/>
          </a:p>
          <a:p>
            <a:endParaRPr lang="da-DK" dirty="0"/>
          </a:p>
        </p:txBody>
      </p:sp>
      <p:pic>
        <p:nvPicPr>
          <p:cNvPr id="30" name="Billede 29">
            <a:extLst>
              <a:ext uri="{FF2B5EF4-FFF2-40B4-BE49-F238E27FC236}">
                <a16:creationId xmlns:a16="http://schemas.microsoft.com/office/drawing/2014/main" id="{8F027ED5-8418-43DE-8391-B7DF5F9242D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744318" y="6066995"/>
            <a:ext cx="419580" cy="252000"/>
          </a:xfrm>
          <a:prstGeom prst="rect">
            <a:avLst/>
          </a:prstGeom>
        </p:spPr>
      </p:pic>
      <p:sp>
        <p:nvSpPr>
          <p:cNvPr id="31" name="Tekstfelt 30">
            <a:extLst>
              <a:ext uri="{FF2B5EF4-FFF2-40B4-BE49-F238E27FC236}">
                <a16:creationId xmlns:a16="http://schemas.microsoft.com/office/drawing/2014/main" id="{0764381E-CBA7-4611-B621-15B2B687F01C}"/>
              </a:ext>
            </a:extLst>
          </p:cNvPr>
          <p:cNvSpPr txBox="1">
            <a:spLocks/>
          </p:cNvSpPr>
          <p:nvPr/>
        </p:nvSpPr>
        <p:spPr>
          <a:xfrm>
            <a:off x="4755824" y="4437503"/>
            <a:ext cx="1260000"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200" b="1">
                <a:solidFill>
                  <a:schemeClr val="accent2"/>
                </a:solidFill>
              </a:defRPr>
            </a:lvl1pPr>
          </a:lstStyle>
          <a:p>
            <a:r>
              <a:rPr lang="da-DK" sz="1600" dirty="0" err="1">
                <a:latin typeface="+mj-lt"/>
              </a:rPr>
              <a:t>Walney</a:t>
            </a:r>
            <a:r>
              <a:rPr lang="da-DK" sz="1600" dirty="0">
                <a:latin typeface="+mj-lt"/>
              </a:rPr>
              <a:t> </a:t>
            </a:r>
            <a:r>
              <a:rPr lang="da-DK" sz="1600" dirty="0" err="1">
                <a:latin typeface="+mj-lt"/>
              </a:rPr>
              <a:t>Ext</a:t>
            </a:r>
            <a:endParaRPr lang="da-DK" sz="1600" dirty="0">
              <a:latin typeface="+mj-lt"/>
            </a:endParaRPr>
          </a:p>
          <a:p>
            <a:r>
              <a:rPr lang="da-DK" b="0" dirty="0">
                <a:latin typeface="EKF Office Light" panose="00000400000000000000" pitchFamily="2" charset="0"/>
              </a:rPr>
              <a:t>2017</a:t>
            </a:r>
          </a:p>
          <a:p>
            <a:r>
              <a:rPr lang="da-DK" b="0" dirty="0">
                <a:latin typeface="EKF Office Light" panose="00000400000000000000" pitchFamily="2" charset="0"/>
              </a:rPr>
              <a:t>Ørsted</a:t>
            </a:r>
          </a:p>
          <a:p>
            <a:r>
              <a:rPr lang="da-DK" b="0" dirty="0">
                <a:latin typeface="EKF Office Light" panose="00000400000000000000" pitchFamily="2" charset="0"/>
              </a:rPr>
              <a:t>659 MW</a:t>
            </a:r>
          </a:p>
          <a:p>
            <a:r>
              <a:rPr lang="da-DK" b="0" dirty="0">
                <a:latin typeface="EKF Office Light" panose="00000400000000000000" pitchFamily="2" charset="0"/>
              </a:rPr>
              <a:t>MVOW/SGRE </a:t>
            </a:r>
          </a:p>
          <a:p>
            <a:r>
              <a:rPr lang="da-DK" b="0" dirty="0">
                <a:latin typeface="EKF Office Light" panose="00000400000000000000" pitchFamily="2" charset="0"/>
              </a:rPr>
              <a:t>€ -m</a:t>
            </a:r>
          </a:p>
          <a:p>
            <a:r>
              <a:rPr lang="da-DK" b="0" dirty="0" err="1">
                <a:latin typeface="EKF Office Light" panose="00000400000000000000" pitchFamily="2" charset="0"/>
              </a:rPr>
              <a:t>Macquaire</a:t>
            </a:r>
            <a:endParaRPr lang="da-DK" b="0" dirty="0">
              <a:latin typeface="EKF Office Light" panose="00000400000000000000" pitchFamily="2" charset="0"/>
            </a:endParaRPr>
          </a:p>
          <a:p>
            <a:endParaRPr lang="da-DK" dirty="0"/>
          </a:p>
          <a:p>
            <a:endParaRPr lang="da-DK" dirty="0"/>
          </a:p>
          <a:p>
            <a:endParaRPr lang="da-DK" dirty="0"/>
          </a:p>
        </p:txBody>
      </p:sp>
      <p:pic>
        <p:nvPicPr>
          <p:cNvPr id="32" name="Picture 8" descr="Storbritanniens flagga">
            <a:extLst>
              <a:ext uri="{FF2B5EF4-FFF2-40B4-BE49-F238E27FC236}">
                <a16:creationId xmlns:a16="http://schemas.microsoft.com/office/drawing/2014/main" id="{EE93D3BF-06E2-477C-B107-524800368D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flipV="1">
            <a:off x="5140412" y="6066995"/>
            <a:ext cx="502308" cy="252000"/>
          </a:xfrm>
          <a:prstGeom prst="rect">
            <a:avLst/>
          </a:prstGeom>
          <a:noFill/>
          <a:extLst>
            <a:ext uri="{909E8E84-426E-40DD-AFC4-6F175D3DCCD1}">
              <a14:hiddenFill xmlns:a14="http://schemas.microsoft.com/office/drawing/2010/main">
                <a:solidFill>
                  <a:srgbClr val="FFFFFF"/>
                </a:solidFill>
              </a14:hiddenFill>
            </a:ext>
          </a:extLst>
        </p:spPr>
      </p:pic>
      <p:sp>
        <p:nvSpPr>
          <p:cNvPr id="33" name="Tekstfelt 32">
            <a:extLst>
              <a:ext uri="{FF2B5EF4-FFF2-40B4-BE49-F238E27FC236}">
                <a16:creationId xmlns:a16="http://schemas.microsoft.com/office/drawing/2014/main" id="{E17E1256-5A7C-4472-9D93-3F8872DAFB93}"/>
              </a:ext>
            </a:extLst>
          </p:cNvPr>
          <p:cNvSpPr txBox="1">
            <a:spLocks/>
          </p:cNvSpPr>
          <p:nvPr/>
        </p:nvSpPr>
        <p:spPr>
          <a:xfrm>
            <a:off x="6168378" y="4437503"/>
            <a:ext cx="1198226"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200" b="1">
                <a:solidFill>
                  <a:schemeClr val="accent2"/>
                </a:solidFill>
              </a:defRPr>
            </a:lvl1pPr>
          </a:lstStyle>
          <a:p>
            <a:r>
              <a:rPr lang="da-DK" sz="1600" dirty="0">
                <a:latin typeface="+mj-lt"/>
              </a:rPr>
              <a:t>Formosa 1</a:t>
            </a:r>
          </a:p>
          <a:p>
            <a:r>
              <a:rPr lang="da-DK" b="0" dirty="0">
                <a:latin typeface="EKF Office Light" panose="00000400000000000000" pitchFamily="2" charset="0"/>
              </a:rPr>
              <a:t>2018</a:t>
            </a:r>
          </a:p>
          <a:p>
            <a:r>
              <a:rPr lang="da-DK" b="0" dirty="0">
                <a:latin typeface="EKF Office Light" panose="00000400000000000000" pitchFamily="2" charset="0"/>
              </a:rPr>
              <a:t>JERA + </a:t>
            </a:r>
            <a:r>
              <a:rPr lang="da-DK" b="0" dirty="0" err="1">
                <a:latin typeface="EKF Office Light" panose="00000400000000000000" pitchFamily="2" charset="0"/>
              </a:rPr>
              <a:t>oth´s</a:t>
            </a:r>
            <a:endParaRPr lang="da-DK" b="0" dirty="0">
              <a:latin typeface="EKF Office Light" panose="00000400000000000000" pitchFamily="2" charset="0"/>
            </a:endParaRPr>
          </a:p>
          <a:p>
            <a:r>
              <a:rPr lang="da-DK" b="0" dirty="0">
                <a:latin typeface="EKF Office Light" panose="00000400000000000000" pitchFamily="2" charset="0"/>
              </a:rPr>
              <a:t>128 MW</a:t>
            </a:r>
          </a:p>
          <a:p>
            <a:r>
              <a:rPr lang="da-DK" b="0" dirty="0">
                <a:latin typeface="EKF Office Light" panose="00000400000000000000" pitchFamily="2" charset="0"/>
              </a:rPr>
              <a:t>SGRE </a:t>
            </a:r>
            <a:r>
              <a:rPr lang="da-DK" b="0" dirty="0" err="1">
                <a:latin typeface="EKF Office Light" panose="00000400000000000000" pitchFamily="2" charset="0"/>
              </a:rPr>
              <a:t>WTG´s</a:t>
            </a:r>
            <a:endParaRPr lang="da-DK" b="0" dirty="0">
              <a:latin typeface="EKF Office Light" panose="00000400000000000000" pitchFamily="2" charset="0"/>
            </a:endParaRPr>
          </a:p>
          <a:p>
            <a:r>
              <a:rPr lang="da-DK" b="0" dirty="0">
                <a:latin typeface="EKF Office Light" panose="00000400000000000000" pitchFamily="2" charset="0"/>
              </a:rPr>
              <a:t>€ 705m</a:t>
            </a:r>
          </a:p>
          <a:p>
            <a:r>
              <a:rPr lang="da-DK" b="0" dirty="0">
                <a:latin typeface="EKF Office Light" panose="00000400000000000000" pitchFamily="2" charset="0"/>
              </a:rPr>
              <a:t>BNP</a:t>
            </a:r>
          </a:p>
          <a:p>
            <a:endParaRPr lang="da-DK" dirty="0"/>
          </a:p>
          <a:p>
            <a:endParaRPr lang="da-DK" dirty="0"/>
          </a:p>
          <a:p>
            <a:endParaRPr lang="da-DK" dirty="0"/>
          </a:p>
        </p:txBody>
      </p:sp>
      <p:pic>
        <p:nvPicPr>
          <p:cNvPr id="34" name="Picture 10" descr="Flag of Taiwan (The Flag of the Republic of China) - 青天白日滿地紅 -  NationalFlags.shop - your Flag webshop">
            <a:extLst>
              <a:ext uri="{FF2B5EF4-FFF2-40B4-BE49-F238E27FC236}">
                <a16:creationId xmlns:a16="http://schemas.microsoft.com/office/drawing/2014/main" id="{BE8B5668-E0E3-4D69-A45D-4D5EF1FE7CB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6574054" y="6066995"/>
            <a:ext cx="378764" cy="252000"/>
          </a:xfrm>
          <a:prstGeom prst="rect">
            <a:avLst/>
          </a:prstGeom>
          <a:noFill/>
          <a:extLst>
            <a:ext uri="{909E8E84-426E-40DD-AFC4-6F175D3DCCD1}">
              <a14:hiddenFill xmlns:a14="http://schemas.microsoft.com/office/drawing/2010/main">
                <a:solidFill>
                  <a:srgbClr val="FFFFFF"/>
                </a:solidFill>
              </a14:hiddenFill>
            </a:ext>
          </a:extLst>
        </p:spPr>
      </p:pic>
      <p:sp>
        <p:nvSpPr>
          <p:cNvPr id="35" name="Tekstfelt 34">
            <a:extLst>
              <a:ext uri="{FF2B5EF4-FFF2-40B4-BE49-F238E27FC236}">
                <a16:creationId xmlns:a16="http://schemas.microsoft.com/office/drawing/2014/main" id="{A1D8FBCF-6365-40B1-AE1F-82A939A07F09}"/>
              </a:ext>
            </a:extLst>
          </p:cNvPr>
          <p:cNvSpPr txBox="1">
            <a:spLocks/>
          </p:cNvSpPr>
          <p:nvPr/>
        </p:nvSpPr>
        <p:spPr>
          <a:xfrm>
            <a:off x="7541184" y="4437503"/>
            <a:ext cx="1118466"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200" b="1">
                <a:solidFill>
                  <a:schemeClr val="accent2"/>
                </a:solidFill>
              </a:defRPr>
            </a:lvl1pPr>
          </a:lstStyle>
          <a:p>
            <a:r>
              <a:rPr lang="da-DK" sz="1600" dirty="0" err="1">
                <a:latin typeface="+mj-lt"/>
              </a:rPr>
              <a:t>Hornsea</a:t>
            </a:r>
            <a:endParaRPr lang="da-DK" sz="1600" dirty="0">
              <a:latin typeface="+mj-lt"/>
            </a:endParaRPr>
          </a:p>
          <a:p>
            <a:r>
              <a:rPr lang="da-DK" b="0" dirty="0">
                <a:latin typeface="EKF Office Light" panose="00000400000000000000" pitchFamily="2" charset="0"/>
              </a:rPr>
              <a:t>2018</a:t>
            </a:r>
          </a:p>
          <a:p>
            <a:r>
              <a:rPr lang="da-DK" b="0" dirty="0">
                <a:latin typeface="EKF Office Light" panose="00000400000000000000" pitchFamily="2" charset="0"/>
              </a:rPr>
              <a:t>Ørsted </a:t>
            </a:r>
          </a:p>
          <a:p>
            <a:r>
              <a:rPr lang="da-DK" b="0" dirty="0">
                <a:latin typeface="EKF Office Light" panose="00000400000000000000" pitchFamily="2" charset="0"/>
              </a:rPr>
              <a:t>1218 MW</a:t>
            </a:r>
          </a:p>
          <a:p>
            <a:r>
              <a:rPr lang="da-DK" b="0" dirty="0">
                <a:latin typeface="EKF Office Light" panose="00000400000000000000" pitchFamily="2" charset="0"/>
              </a:rPr>
              <a:t>SGRE </a:t>
            </a:r>
            <a:r>
              <a:rPr lang="da-DK" b="0" dirty="0" err="1">
                <a:latin typeface="EKF Office Light" panose="00000400000000000000" pitchFamily="2" charset="0"/>
              </a:rPr>
              <a:t>WTG´s</a:t>
            </a:r>
            <a:endParaRPr lang="da-DK" b="0" dirty="0">
              <a:latin typeface="EKF Office Light" panose="00000400000000000000" pitchFamily="2" charset="0"/>
            </a:endParaRPr>
          </a:p>
          <a:p>
            <a:r>
              <a:rPr lang="da-DK" b="0" dirty="0">
                <a:latin typeface="EKF Office Light" panose="00000400000000000000" pitchFamily="2" charset="0"/>
              </a:rPr>
              <a:t>€ -m</a:t>
            </a:r>
          </a:p>
          <a:p>
            <a:r>
              <a:rPr lang="da-DK" b="0" dirty="0">
                <a:latin typeface="EKF Office Light" panose="00000400000000000000" pitchFamily="2" charset="0"/>
              </a:rPr>
              <a:t>CITI Bank</a:t>
            </a:r>
          </a:p>
          <a:p>
            <a:endParaRPr lang="da-DK" dirty="0"/>
          </a:p>
          <a:p>
            <a:endParaRPr lang="da-DK" dirty="0"/>
          </a:p>
          <a:p>
            <a:endParaRPr lang="da-DK" dirty="0"/>
          </a:p>
        </p:txBody>
      </p:sp>
      <p:pic>
        <p:nvPicPr>
          <p:cNvPr id="36" name="Picture 8" descr="Storbritanniens flagga">
            <a:extLst>
              <a:ext uri="{FF2B5EF4-FFF2-40B4-BE49-F238E27FC236}">
                <a16:creationId xmlns:a16="http://schemas.microsoft.com/office/drawing/2014/main" id="{E2E6375B-7EEC-440D-B57B-71FFA893E8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flipV="1">
            <a:off x="7846837" y="6066995"/>
            <a:ext cx="502308" cy="252000"/>
          </a:xfrm>
          <a:prstGeom prst="rect">
            <a:avLst/>
          </a:prstGeom>
          <a:noFill/>
          <a:extLst>
            <a:ext uri="{909E8E84-426E-40DD-AFC4-6F175D3DCCD1}">
              <a14:hiddenFill xmlns:a14="http://schemas.microsoft.com/office/drawing/2010/main">
                <a:solidFill>
                  <a:srgbClr val="FFFFFF"/>
                </a:solidFill>
              </a14:hiddenFill>
            </a:ext>
          </a:extLst>
        </p:spPr>
      </p:pic>
      <p:sp>
        <p:nvSpPr>
          <p:cNvPr id="37" name="Tekstfelt 36">
            <a:extLst>
              <a:ext uri="{FF2B5EF4-FFF2-40B4-BE49-F238E27FC236}">
                <a16:creationId xmlns:a16="http://schemas.microsoft.com/office/drawing/2014/main" id="{DAF1B90B-C2A1-4F5B-BE64-9FD6B3A1DFED}"/>
              </a:ext>
            </a:extLst>
          </p:cNvPr>
          <p:cNvSpPr txBox="1">
            <a:spLocks/>
          </p:cNvSpPr>
          <p:nvPr/>
        </p:nvSpPr>
        <p:spPr>
          <a:xfrm>
            <a:off x="8802673" y="4437503"/>
            <a:ext cx="1414753"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600" b="1">
                <a:solidFill>
                  <a:schemeClr val="accent2"/>
                </a:solidFill>
                <a:latin typeface="+mj-lt"/>
              </a:defRPr>
            </a:lvl1pPr>
          </a:lstStyle>
          <a:p>
            <a:r>
              <a:rPr lang="da-DK" dirty="0"/>
              <a:t>Northwester2</a:t>
            </a:r>
          </a:p>
          <a:p>
            <a:r>
              <a:rPr lang="da-DK" sz="1200" b="0" dirty="0">
                <a:latin typeface="EKF Office Light" panose="00000400000000000000" pitchFamily="2" charset="0"/>
              </a:rPr>
              <a:t>2018</a:t>
            </a:r>
          </a:p>
          <a:p>
            <a:r>
              <a:rPr lang="da-DK" sz="1200" b="0" dirty="0" err="1">
                <a:latin typeface="EKF Office Light" panose="00000400000000000000" pitchFamily="2" charset="0"/>
              </a:rPr>
              <a:t>Parkwind</a:t>
            </a:r>
            <a:r>
              <a:rPr lang="da-DK" sz="1200" b="0" dirty="0">
                <a:latin typeface="EKF Office Light" panose="00000400000000000000" pitchFamily="2" charset="0"/>
              </a:rPr>
              <a:t>/Sumitomo</a:t>
            </a:r>
          </a:p>
          <a:p>
            <a:r>
              <a:rPr lang="da-DK" sz="1200" b="0" dirty="0">
                <a:latin typeface="EKF Office Light" panose="00000400000000000000" pitchFamily="2" charset="0"/>
              </a:rPr>
              <a:t>219 MW</a:t>
            </a:r>
          </a:p>
          <a:p>
            <a:r>
              <a:rPr lang="da-DK" sz="1200" b="0" dirty="0">
                <a:latin typeface="EKF Office Light" panose="00000400000000000000" pitchFamily="2" charset="0"/>
              </a:rPr>
              <a:t>MVOW </a:t>
            </a:r>
            <a:r>
              <a:rPr lang="da-DK" sz="1200" b="0" dirty="0" err="1">
                <a:latin typeface="EKF Office Light" panose="00000400000000000000" pitchFamily="2" charset="0"/>
              </a:rPr>
              <a:t>WTG´s</a:t>
            </a:r>
            <a:endParaRPr lang="da-DK" sz="1200" b="0" dirty="0">
              <a:latin typeface="EKF Office Light" panose="00000400000000000000" pitchFamily="2" charset="0"/>
            </a:endParaRPr>
          </a:p>
          <a:p>
            <a:r>
              <a:rPr lang="da-DK" sz="1200" b="0" dirty="0">
                <a:latin typeface="EKF Office Light" panose="00000400000000000000" pitchFamily="2" charset="0"/>
              </a:rPr>
              <a:t>€ 650m</a:t>
            </a:r>
          </a:p>
          <a:p>
            <a:r>
              <a:rPr lang="da-DK" sz="1200" b="0" dirty="0">
                <a:latin typeface="EKF Office Light" panose="00000400000000000000" pitchFamily="2" charset="0"/>
              </a:rPr>
              <a:t>EIB</a:t>
            </a:r>
          </a:p>
          <a:p>
            <a:endParaRPr lang="da-DK" dirty="0"/>
          </a:p>
          <a:p>
            <a:endParaRPr lang="da-DK" dirty="0"/>
          </a:p>
        </p:txBody>
      </p:sp>
      <p:pic>
        <p:nvPicPr>
          <p:cNvPr id="38" name="Billede 37">
            <a:extLst>
              <a:ext uri="{FF2B5EF4-FFF2-40B4-BE49-F238E27FC236}">
                <a16:creationId xmlns:a16="http://schemas.microsoft.com/office/drawing/2014/main" id="{91D47A9E-68CA-460F-B477-193F78081F4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291475" y="6031575"/>
            <a:ext cx="419580" cy="252000"/>
          </a:xfrm>
          <a:prstGeom prst="rect">
            <a:avLst/>
          </a:prstGeom>
        </p:spPr>
      </p:pic>
      <p:sp>
        <p:nvSpPr>
          <p:cNvPr id="40" name="Tekstfelt 39">
            <a:extLst>
              <a:ext uri="{FF2B5EF4-FFF2-40B4-BE49-F238E27FC236}">
                <a16:creationId xmlns:a16="http://schemas.microsoft.com/office/drawing/2014/main" id="{3B578C2F-EBEA-4FF6-BFBF-891FDDF5B99B}"/>
              </a:ext>
            </a:extLst>
          </p:cNvPr>
          <p:cNvSpPr txBox="1">
            <a:spLocks/>
          </p:cNvSpPr>
          <p:nvPr/>
        </p:nvSpPr>
        <p:spPr>
          <a:xfrm>
            <a:off x="10390063" y="4439719"/>
            <a:ext cx="1359090"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600" b="1">
                <a:solidFill>
                  <a:schemeClr val="accent2"/>
                </a:solidFill>
                <a:latin typeface="+mj-lt"/>
              </a:defRPr>
            </a:lvl1pPr>
          </a:lstStyle>
          <a:p>
            <a:r>
              <a:rPr lang="da-DK" dirty="0" err="1"/>
              <a:t>Seamade</a:t>
            </a:r>
            <a:endParaRPr lang="da-DK" dirty="0"/>
          </a:p>
          <a:p>
            <a:r>
              <a:rPr lang="da-DK" sz="1200" b="0" dirty="0">
                <a:latin typeface="EKF Office Light" panose="00000400000000000000" pitchFamily="2" charset="0"/>
              </a:rPr>
              <a:t>2018</a:t>
            </a:r>
          </a:p>
          <a:p>
            <a:r>
              <a:rPr lang="da-DK" sz="1200" b="0" dirty="0" err="1">
                <a:latin typeface="EKF Office Light" panose="00000400000000000000" pitchFamily="2" charset="0"/>
              </a:rPr>
              <a:t>Otary</a:t>
            </a:r>
            <a:r>
              <a:rPr lang="da-DK" sz="1200" b="0" dirty="0">
                <a:latin typeface="EKF Office Light" panose="00000400000000000000" pitchFamily="2" charset="0"/>
              </a:rPr>
              <a:t>, OW, </a:t>
            </a:r>
            <a:r>
              <a:rPr lang="da-DK" sz="1200" b="0" dirty="0" err="1">
                <a:latin typeface="EKF Office Light" panose="00000400000000000000" pitchFamily="2" charset="0"/>
              </a:rPr>
              <a:t>Eneco</a:t>
            </a:r>
            <a:endParaRPr lang="da-DK" sz="1200" b="0" dirty="0">
              <a:latin typeface="EKF Office Light" panose="00000400000000000000" pitchFamily="2" charset="0"/>
            </a:endParaRPr>
          </a:p>
          <a:p>
            <a:r>
              <a:rPr lang="da-DK" sz="1200" b="0" dirty="0">
                <a:latin typeface="EKF Office Light" panose="00000400000000000000" pitchFamily="2" charset="0"/>
              </a:rPr>
              <a:t>487 MW</a:t>
            </a:r>
          </a:p>
          <a:p>
            <a:r>
              <a:rPr lang="da-DK" sz="1200" b="0" dirty="0">
                <a:latin typeface="EKF Office Light" panose="00000400000000000000" pitchFamily="2" charset="0"/>
              </a:rPr>
              <a:t>SGRE </a:t>
            </a:r>
            <a:r>
              <a:rPr lang="da-DK" sz="1200" b="0" dirty="0" err="1">
                <a:latin typeface="EKF Office Light" panose="00000400000000000000" pitchFamily="2" charset="0"/>
              </a:rPr>
              <a:t>WTG´s</a:t>
            </a:r>
            <a:endParaRPr lang="da-DK" sz="1200" b="0" dirty="0">
              <a:latin typeface="EKF Office Light" panose="00000400000000000000" pitchFamily="2" charset="0"/>
            </a:endParaRPr>
          </a:p>
          <a:p>
            <a:r>
              <a:rPr lang="da-DK" sz="1200" b="0" dirty="0">
                <a:latin typeface="EKF Office Light" panose="00000400000000000000" pitchFamily="2" charset="0"/>
              </a:rPr>
              <a:t>€ 1300m</a:t>
            </a:r>
          </a:p>
          <a:p>
            <a:r>
              <a:rPr lang="da-DK" sz="1200" b="0" dirty="0" err="1">
                <a:latin typeface="EKF Office Light" panose="00000400000000000000" pitchFamily="2" charset="0"/>
              </a:rPr>
              <a:t>KfW</a:t>
            </a:r>
            <a:r>
              <a:rPr lang="da-DK" sz="1200" b="0" dirty="0">
                <a:latin typeface="EKF Office Light" panose="00000400000000000000" pitchFamily="2" charset="0"/>
              </a:rPr>
              <a:t> IPEX</a:t>
            </a:r>
          </a:p>
          <a:p>
            <a:endParaRPr lang="da-DK" sz="1200" b="0" dirty="0">
              <a:latin typeface="EKF Office Light" panose="00000400000000000000" pitchFamily="2" charset="0"/>
            </a:endParaRPr>
          </a:p>
          <a:p>
            <a:endParaRPr lang="da-DK" sz="1200" b="0" dirty="0">
              <a:latin typeface="EKF Office Light" panose="00000400000000000000" pitchFamily="2" charset="0"/>
            </a:endParaRPr>
          </a:p>
          <a:p>
            <a:endParaRPr lang="da-DK" dirty="0"/>
          </a:p>
        </p:txBody>
      </p:sp>
      <p:pic>
        <p:nvPicPr>
          <p:cNvPr id="41" name="Billede 40">
            <a:extLst>
              <a:ext uri="{FF2B5EF4-FFF2-40B4-BE49-F238E27FC236}">
                <a16:creationId xmlns:a16="http://schemas.microsoft.com/office/drawing/2014/main" id="{AC9D2269-4C5A-42A6-9274-1ABEF42A296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883204" y="6015672"/>
            <a:ext cx="419580" cy="252000"/>
          </a:xfrm>
          <a:prstGeom prst="rect">
            <a:avLst/>
          </a:prstGeom>
        </p:spPr>
      </p:pic>
      <p:sp>
        <p:nvSpPr>
          <p:cNvPr id="3" name="Pladsholder til slidenummer 2">
            <a:extLst>
              <a:ext uri="{FF2B5EF4-FFF2-40B4-BE49-F238E27FC236}">
                <a16:creationId xmlns:a16="http://schemas.microsoft.com/office/drawing/2014/main" id="{26BDB3E3-449B-4AC4-A198-03836429EDE4}"/>
              </a:ext>
            </a:extLst>
          </p:cNvPr>
          <p:cNvSpPr>
            <a:spLocks noGrp="1"/>
          </p:cNvSpPr>
          <p:nvPr>
            <p:ph type="sldNum" sz="quarter" idx="12"/>
          </p:nvPr>
        </p:nvSpPr>
        <p:spPr/>
        <p:txBody>
          <a:bodyPr/>
          <a:lstStyle/>
          <a:p>
            <a:fld id="{24C8C45C-947F-4981-8B3F-4F32E973C901}" type="slidenum">
              <a:rPr lang="da-DK" smtClean="0"/>
              <a:pPr/>
              <a:t>6</a:t>
            </a:fld>
            <a:endParaRPr lang="da-DK" dirty="0"/>
          </a:p>
        </p:txBody>
      </p:sp>
    </p:spTree>
    <p:custDataLst>
      <p:tags r:id="rId1"/>
    </p:custDataLst>
    <p:extLst>
      <p:ext uri="{BB962C8B-B14F-4D97-AF65-F5344CB8AC3E}">
        <p14:creationId xmlns:p14="http://schemas.microsoft.com/office/powerpoint/2010/main" val="2010317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495E1-F167-4407-9FF4-631CDAFCEC0D}"/>
              </a:ext>
            </a:extLst>
          </p:cNvPr>
          <p:cNvSpPr>
            <a:spLocks noGrp="1"/>
          </p:cNvSpPr>
          <p:nvPr>
            <p:ph type="title"/>
          </p:nvPr>
        </p:nvSpPr>
        <p:spPr/>
        <p:txBody>
          <a:bodyPr/>
          <a:lstStyle/>
          <a:p>
            <a:r>
              <a:rPr lang="en-US" dirty="0"/>
              <a:t>Future projects are even bigger </a:t>
            </a:r>
            <a:br>
              <a:rPr lang="en-US" dirty="0"/>
            </a:br>
            <a:r>
              <a:rPr lang="en-US" sz="2400" dirty="0"/>
              <a:t>(EKF projects under construction)</a:t>
            </a:r>
            <a:endParaRPr lang="da-DK" sz="2400" dirty="0"/>
          </a:p>
        </p:txBody>
      </p:sp>
      <p:sp>
        <p:nvSpPr>
          <p:cNvPr id="4" name="Pladsholder til dato 3">
            <a:extLst>
              <a:ext uri="{FF2B5EF4-FFF2-40B4-BE49-F238E27FC236}">
                <a16:creationId xmlns:a16="http://schemas.microsoft.com/office/drawing/2014/main" id="{D93F38A6-1320-4566-8714-BD14DCB834C0}"/>
              </a:ext>
            </a:extLst>
          </p:cNvPr>
          <p:cNvSpPr>
            <a:spLocks noGrp="1"/>
          </p:cNvSpPr>
          <p:nvPr>
            <p:ph type="dt" sz="half" idx="10"/>
          </p:nvPr>
        </p:nvSpPr>
        <p:spPr/>
        <p:txBody>
          <a:bodyPr/>
          <a:lstStyle/>
          <a:p>
            <a:fld id="{A4634F56-677C-4687-B4A0-F41AF3C7B19D}" type="datetime1">
              <a:rPr lang="da-DK"/>
              <a:t>11-10-2021</a:t>
            </a:fld>
            <a:endParaRPr lang="da-DK" dirty="0"/>
          </a:p>
        </p:txBody>
      </p:sp>
      <p:sp>
        <p:nvSpPr>
          <p:cNvPr id="5" name="Pladsholder til sidefod 4">
            <a:extLst>
              <a:ext uri="{FF2B5EF4-FFF2-40B4-BE49-F238E27FC236}">
                <a16:creationId xmlns:a16="http://schemas.microsoft.com/office/drawing/2014/main" id="{A9767AF1-34AF-46BD-81AC-6210FDB9323A}"/>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2273FB3B-8984-49A6-B52E-C3D878E838B1}"/>
              </a:ext>
            </a:extLst>
          </p:cNvPr>
          <p:cNvSpPr>
            <a:spLocks noGrp="1"/>
          </p:cNvSpPr>
          <p:nvPr>
            <p:ph type="sldNum" sz="quarter" idx="12"/>
          </p:nvPr>
        </p:nvSpPr>
        <p:spPr/>
        <p:txBody>
          <a:bodyPr/>
          <a:lstStyle/>
          <a:p>
            <a:fld id="{24C8C45C-947F-4981-8B3F-4F32E973C901}" type="slidenum">
              <a:rPr lang="da-DK"/>
              <a:pPr/>
              <a:t>7</a:t>
            </a:fld>
            <a:endParaRPr lang="da-DK" dirty="0"/>
          </a:p>
        </p:txBody>
      </p:sp>
      <p:sp>
        <p:nvSpPr>
          <p:cNvPr id="8" name="Tekstfelt 7">
            <a:extLst>
              <a:ext uri="{FF2B5EF4-FFF2-40B4-BE49-F238E27FC236}">
                <a16:creationId xmlns:a16="http://schemas.microsoft.com/office/drawing/2014/main" id="{225B7988-62A4-4876-ABA5-C017D7582BE0}"/>
              </a:ext>
            </a:extLst>
          </p:cNvPr>
          <p:cNvSpPr txBox="1">
            <a:spLocks/>
          </p:cNvSpPr>
          <p:nvPr/>
        </p:nvSpPr>
        <p:spPr>
          <a:xfrm>
            <a:off x="692560" y="1998667"/>
            <a:ext cx="1764000"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600" b="1">
                <a:solidFill>
                  <a:schemeClr val="accent2"/>
                </a:solidFill>
                <a:latin typeface="+mj-lt"/>
              </a:defRPr>
            </a:lvl1pPr>
          </a:lstStyle>
          <a:p>
            <a:r>
              <a:rPr lang="da-DK" dirty="0" err="1"/>
              <a:t>Moray</a:t>
            </a:r>
            <a:r>
              <a:rPr lang="da-DK" dirty="0"/>
              <a:t> East</a:t>
            </a:r>
          </a:p>
          <a:p>
            <a:r>
              <a:rPr lang="da-DK" sz="1200" b="0" dirty="0">
                <a:latin typeface="EKF Office Light" panose="00000400000000000000" pitchFamily="2" charset="0"/>
              </a:rPr>
              <a:t>2018</a:t>
            </a:r>
          </a:p>
          <a:p>
            <a:r>
              <a:rPr lang="da-DK" sz="1200" b="0" dirty="0">
                <a:latin typeface="EKF Office Light" panose="00000400000000000000" pitchFamily="2" charset="0"/>
              </a:rPr>
              <a:t>Ocean Winds + </a:t>
            </a:r>
            <a:r>
              <a:rPr lang="da-DK" sz="1200" b="0" dirty="0" err="1">
                <a:latin typeface="EKF Office Light" panose="00000400000000000000" pitchFamily="2" charset="0"/>
              </a:rPr>
              <a:t>oth´s</a:t>
            </a:r>
            <a:endParaRPr lang="da-DK" sz="1200" b="0" dirty="0">
              <a:latin typeface="EKF Office Light" panose="00000400000000000000" pitchFamily="2" charset="0"/>
            </a:endParaRPr>
          </a:p>
          <a:p>
            <a:r>
              <a:rPr lang="da-DK" sz="1200" b="0" dirty="0">
                <a:latin typeface="EKF Office Light" panose="00000400000000000000" pitchFamily="2" charset="0"/>
              </a:rPr>
              <a:t>950 MW</a:t>
            </a:r>
          </a:p>
          <a:p>
            <a:r>
              <a:rPr lang="da-DK" sz="1200" b="0" dirty="0">
                <a:latin typeface="EKF Office Light" panose="00000400000000000000" pitchFamily="2" charset="0"/>
              </a:rPr>
              <a:t>MVOW </a:t>
            </a:r>
            <a:r>
              <a:rPr lang="da-DK" sz="1200" b="0" dirty="0" err="1">
                <a:latin typeface="EKF Office Light" panose="00000400000000000000" pitchFamily="2" charset="0"/>
              </a:rPr>
              <a:t>WTG´s</a:t>
            </a:r>
            <a:endParaRPr lang="da-DK" sz="1200" b="0" dirty="0">
              <a:latin typeface="EKF Office Light" panose="00000400000000000000" pitchFamily="2" charset="0"/>
            </a:endParaRPr>
          </a:p>
          <a:p>
            <a:r>
              <a:rPr lang="da-DK" sz="1200" b="0" dirty="0">
                <a:latin typeface="EKF Office Light" panose="00000400000000000000" pitchFamily="2" charset="0"/>
              </a:rPr>
              <a:t>€ 2540m</a:t>
            </a:r>
          </a:p>
          <a:p>
            <a:r>
              <a:rPr lang="da-DK" sz="1200" b="0" dirty="0" err="1">
                <a:latin typeface="EKF Office Light" panose="00000400000000000000" pitchFamily="2" charset="0"/>
              </a:rPr>
              <a:t>Norinchukin</a:t>
            </a:r>
            <a:r>
              <a:rPr lang="da-DK" sz="1200" b="0" dirty="0">
                <a:latin typeface="EKF Office Light" panose="00000400000000000000" pitchFamily="2" charset="0"/>
              </a:rPr>
              <a:t> + </a:t>
            </a:r>
            <a:r>
              <a:rPr lang="da-DK" sz="1200" b="0" dirty="0" err="1">
                <a:latin typeface="EKF Office Light" panose="00000400000000000000" pitchFamily="2" charset="0"/>
              </a:rPr>
              <a:t>oth´s</a:t>
            </a:r>
            <a:endParaRPr lang="da-DK" sz="1200" b="0" dirty="0">
              <a:latin typeface="EKF Office Light" panose="00000400000000000000" pitchFamily="2" charset="0"/>
            </a:endParaRPr>
          </a:p>
          <a:p>
            <a:endParaRPr lang="da-DK" dirty="0"/>
          </a:p>
          <a:p>
            <a:endParaRPr lang="da-DK" dirty="0"/>
          </a:p>
          <a:p>
            <a:endParaRPr lang="da-DK" dirty="0"/>
          </a:p>
        </p:txBody>
      </p:sp>
      <p:sp>
        <p:nvSpPr>
          <p:cNvPr id="10" name="Tekstfelt 9">
            <a:extLst>
              <a:ext uri="{FF2B5EF4-FFF2-40B4-BE49-F238E27FC236}">
                <a16:creationId xmlns:a16="http://schemas.microsoft.com/office/drawing/2014/main" id="{0889CE55-5220-4152-AFA0-5D518BC55751}"/>
              </a:ext>
            </a:extLst>
          </p:cNvPr>
          <p:cNvSpPr txBox="1">
            <a:spLocks/>
          </p:cNvSpPr>
          <p:nvPr/>
        </p:nvSpPr>
        <p:spPr>
          <a:xfrm>
            <a:off x="3437549" y="1998667"/>
            <a:ext cx="1764000"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600" b="1">
                <a:solidFill>
                  <a:schemeClr val="accent2"/>
                </a:solidFill>
                <a:latin typeface="+mj-lt"/>
              </a:defRPr>
            </a:lvl1pPr>
          </a:lstStyle>
          <a:p>
            <a:r>
              <a:rPr lang="da-DK" dirty="0" err="1"/>
              <a:t>Yunlin</a:t>
            </a:r>
            <a:endParaRPr lang="da-DK" dirty="0"/>
          </a:p>
          <a:p>
            <a:r>
              <a:rPr lang="da-DK" sz="1200" b="0" dirty="0">
                <a:latin typeface="EKF Office Light" panose="00000400000000000000" pitchFamily="2" charset="0"/>
              </a:rPr>
              <a:t>2019</a:t>
            </a:r>
          </a:p>
          <a:p>
            <a:r>
              <a:rPr lang="da-DK" sz="1200" b="0" dirty="0">
                <a:latin typeface="EKF Office Light" panose="00000400000000000000" pitchFamily="2" charset="0"/>
              </a:rPr>
              <a:t>WPD</a:t>
            </a:r>
          </a:p>
          <a:p>
            <a:r>
              <a:rPr lang="da-DK" sz="1200" b="0" dirty="0">
                <a:latin typeface="EKF Office Light" panose="00000400000000000000" pitchFamily="2" charset="0"/>
              </a:rPr>
              <a:t>640 MW</a:t>
            </a:r>
          </a:p>
          <a:p>
            <a:r>
              <a:rPr lang="da-DK" sz="1200" b="0" dirty="0">
                <a:latin typeface="EKF Office Light" panose="00000400000000000000" pitchFamily="2" charset="0"/>
              </a:rPr>
              <a:t>SGRE </a:t>
            </a:r>
            <a:r>
              <a:rPr lang="da-DK" sz="1200" b="0" dirty="0" err="1">
                <a:latin typeface="EKF Office Light" panose="00000400000000000000" pitchFamily="2" charset="0"/>
              </a:rPr>
              <a:t>WTG´s</a:t>
            </a:r>
            <a:endParaRPr lang="da-DK" sz="1200" b="0" dirty="0">
              <a:latin typeface="EKF Office Light" panose="00000400000000000000" pitchFamily="2" charset="0"/>
            </a:endParaRPr>
          </a:p>
          <a:p>
            <a:r>
              <a:rPr lang="da-DK" sz="1200" b="0" dirty="0">
                <a:latin typeface="EKF Office Light" panose="00000400000000000000" pitchFamily="2" charset="0"/>
              </a:rPr>
              <a:t>€ 2790m</a:t>
            </a:r>
          </a:p>
          <a:p>
            <a:r>
              <a:rPr lang="da-DK" sz="1200" b="0" dirty="0">
                <a:latin typeface="EKF Office Light" panose="00000400000000000000" pitchFamily="2" charset="0"/>
              </a:rPr>
              <a:t>Mizuho + </a:t>
            </a:r>
            <a:r>
              <a:rPr lang="da-DK" sz="1200" b="0" dirty="0" err="1">
                <a:latin typeface="EKF Office Light" panose="00000400000000000000" pitchFamily="2" charset="0"/>
              </a:rPr>
              <a:t>oth´s</a:t>
            </a:r>
            <a:endParaRPr lang="da-DK" sz="1200" b="0" dirty="0">
              <a:latin typeface="EKF Office Light" panose="00000400000000000000" pitchFamily="2" charset="0"/>
            </a:endParaRPr>
          </a:p>
          <a:p>
            <a:endParaRPr lang="da-DK" dirty="0"/>
          </a:p>
          <a:p>
            <a:endParaRPr lang="da-DK" dirty="0"/>
          </a:p>
          <a:p>
            <a:endParaRPr lang="da-DK" dirty="0"/>
          </a:p>
        </p:txBody>
      </p:sp>
      <p:sp>
        <p:nvSpPr>
          <p:cNvPr id="11" name="Tekstfelt 10">
            <a:extLst>
              <a:ext uri="{FF2B5EF4-FFF2-40B4-BE49-F238E27FC236}">
                <a16:creationId xmlns:a16="http://schemas.microsoft.com/office/drawing/2014/main" id="{23D86BDB-822B-4725-A4C2-CC7414B06FA2}"/>
              </a:ext>
            </a:extLst>
          </p:cNvPr>
          <p:cNvSpPr txBox="1">
            <a:spLocks/>
          </p:cNvSpPr>
          <p:nvPr/>
        </p:nvSpPr>
        <p:spPr>
          <a:xfrm>
            <a:off x="6225369" y="1990716"/>
            <a:ext cx="1764000"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600" b="1">
                <a:solidFill>
                  <a:schemeClr val="accent2"/>
                </a:solidFill>
                <a:latin typeface="+mj-lt"/>
              </a:defRPr>
            </a:lvl1pPr>
          </a:lstStyle>
          <a:p>
            <a:r>
              <a:rPr lang="da-DK" dirty="0"/>
              <a:t>Formosa 2</a:t>
            </a:r>
          </a:p>
          <a:p>
            <a:r>
              <a:rPr lang="da-DK" sz="1200" b="0" dirty="0">
                <a:latin typeface="EKF Office Light" panose="00000400000000000000" pitchFamily="2" charset="0"/>
              </a:rPr>
              <a:t>2019</a:t>
            </a:r>
          </a:p>
          <a:p>
            <a:r>
              <a:rPr lang="da-DK" sz="1200" b="0" dirty="0" err="1">
                <a:latin typeface="EKF Office Light" panose="00000400000000000000" pitchFamily="2" charset="0"/>
              </a:rPr>
              <a:t>Macquarie</a:t>
            </a:r>
            <a:r>
              <a:rPr lang="da-DK" sz="1200" b="0" dirty="0">
                <a:latin typeface="EKF Office Light" panose="00000400000000000000" pitchFamily="2" charset="0"/>
              </a:rPr>
              <a:t>, JERA + </a:t>
            </a:r>
            <a:r>
              <a:rPr lang="da-DK" sz="1200" b="0" dirty="0" err="1">
                <a:latin typeface="EKF Office Light" panose="00000400000000000000" pitchFamily="2" charset="0"/>
              </a:rPr>
              <a:t>oth´s</a:t>
            </a:r>
            <a:endParaRPr lang="da-DK" sz="1200" b="0" dirty="0">
              <a:latin typeface="EKF Office Light" panose="00000400000000000000" pitchFamily="2" charset="0"/>
            </a:endParaRPr>
          </a:p>
          <a:p>
            <a:r>
              <a:rPr lang="da-DK" sz="1200" b="0" dirty="0">
                <a:latin typeface="EKF Office Light" panose="00000400000000000000" pitchFamily="2" charset="0"/>
              </a:rPr>
              <a:t>376 MW</a:t>
            </a:r>
          </a:p>
          <a:p>
            <a:r>
              <a:rPr lang="da-DK" sz="1200" b="0" dirty="0">
                <a:latin typeface="EKF Office Light" panose="00000400000000000000" pitchFamily="2" charset="0"/>
              </a:rPr>
              <a:t>SGRE </a:t>
            </a:r>
            <a:r>
              <a:rPr lang="da-DK" sz="1200" b="0" dirty="0" err="1">
                <a:latin typeface="EKF Office Light" panose="00000400000000000000" pitchFamily="2" charset="0"/>
              </a:rPr>
              <a:t>WTG´s</a:t>
            </a:r>
            <a:endParaRPr lang="da-DK" sz="1200" b="0" dirty="0">
              <a:latin typeface="EKF Office Light" panose="00000400000000000000" pitchFamily="2" charset="0"/>
            </a:endParaRPr>
          </a:p>
          <a:p>
            <a:r>
              <a:rPr lang="da-DK" sz="1200" b="0" dirty="0">
                <a:latin typeface="EKF Office Light" panose="00000400000000000000" pitchFamily="2" charset="0"/>
              </a:rPr>
              <a:t>€ 2260m</a:t>
            </a:r>
          </a:p>
          <a:p>
            <a:r>
              <a:rPr lang="da-DK" sz="1200" b="0" dirty="0">
                <a:latin typeface="EKF Office Light" panose="00000400000000000000" pitchFamily="2" charset="0"/>
              </a:rPr>
              <a:t>Taiwan Life, MUFG + </a:t>
            </a:r>
            <a:r>
              <a:rPr lang="da-DK" sz="1200" b="0" dirty="0" err="1">
                <a:latin typeface="EKF Office Light" panose="00000400000000000000" pitchFamily="2" charset="0"/>
              </a:rPr>
              <a:t>oth´s</a:t>
            </a:r>
            <a:endParaRPr lang="da-DK" sz="1200" b="0" dirty="0">
              <a:latin typeface="EKF Office Light" panose="00000400000000000000" pitchFamily="2" charset="0"/>
            </a:endParaRPr>
          </a:p>
          <a:p>
            <a:endParaRPr lang="da-DK" sz="1200" b="0" dirty="0">
              <a:latin typeface="EKF Office Light" panose="00000400000000000000" pitchFamily="2" charset="0"/>
            </a:endParaRPr>
          </a:p>
          <a:p>
            <a:endParaRPr lang="da-DK" sz="1200" b="0" dirty="0">
              <a:latin typeface="EKF Office Light" panose="00000400000000000000" pitchFamily="2" charset="0"/>
            </a:endParaRPr>
          </a:p>
          <a:p>
            <a:endParaRPr lang="da-DK" dirty="0"/>
          </a:p>
        </p:txBody>
      </p:sp>
      <p:sp>
        <p:nvSpPr>
          <p:cNvPr id="12" name="Tekstfelt 11">
            <a:extLst>
              <a:ext uri="{FF2B5EF4-FFF2-40B4-BE49-F238E27FC236}">
                <a16:creationId xmlns:a16="http://schemas.microsoft.com/office/drawing/2014/main" id="{A70B9CCD-65F1-49D6-A6AE-67966E44653D}"/>
              </a:ext>
            </a:extLst>
          </p:cNvPr>
          <p:cNvSpPr txBox="1">
            <a:spLocks/>
          </p:cNvSpPr>
          <p:nvPr/>
        </p:nvSpPr>
        <p:spPr>
          <a:xfrm>
            <a:off x="9089133" y="2003825"/>
            <a:ext cx="1764000"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600" b="1">
                <a:solidFill>
                  <a:schemeClr val="accent2"/>
                </a:solidFill>
                <a:latin typeface="+mj-lt"/>
              </a:defRPr>
            </a:lvl1pPr>
          </a:lstStyle>
          <a:p>
            <a:r>
              <a:rPr lang="da-DK" dirty="0"/>
              <a:t>NNG</a:t>
            </a:r>
          </a:p>
          <a:p>
            <a:r>
              <a:rPr lang="da-DK" sz="1200" b="0" dirty="0">
                <a:latin typeface="EKF Office Light" panose="00000400000000000000" pitchFamily="2" charset="0"/>
              </a:rPr>
              <a:t>2019</a:t>
            </a:r>
          </a:p>
          <a:p>
            <a:r>
              <a:rPr lang="da-DK" sz="1200" b="0" dirty="0">
                <a:latin typeface="EKF Office Light" panose="00000400000000000000" pitchFamily="2" charset="0"/>
              </a:rPr>
              <a:t>EDF/ESB</a:t>
            </a:r>
          </a:p>
          <a:p>
            <a:r>
              <a:rPr lang="da-DK" sz="1200" b="0" dirty="0">
                <a:latin typeface="EKF Office Light" panose="00000400000000000000" pitchFamily="2" charset="0"/>
              </a:rPr>
              <a:t>448 MW</a:t>
            </a:r>
          </a:p>
          <a:p>
            <a:r>
              <a:rPr lang="da-DK" sz="1200" b="0" dirty="0">
                <a:latin typeface="EKF Office Light" panose="00000400000000000000" pitchFamily="2" charset="0"/>
              </a:rPr>
              <a:t>SGRE </a:t>
            </a:r>
            <a:r>
              <a:rPr lang="da-DK" sz="1200" b="0" dirty="0" err="1">
                <a:latin typeface="EKF Office Light" panose="00000400000000000000" pitchFamily="2" charset="0"/>
              </a:rPr>
              <a:t>WTG´s</a:t>
            </a:r>
            <a:endParaRPr lang="da-DK" sz="1200" b="0" dirty="0">
              <a:latin typeface="EKF Office Light" panose="00000400000000000000" pitchFamily="2" charset="0"/>
            </a:endParaRPr>
          </a:p>
          <a:p>
            <a:r>
              <a:rPr lang="da-DK" sz="1200" b="0" dirty="0">
                <a:latin typeface="EKF Office Light" panose="00000400000000000000" pitchFamily="2" charset="0"/>
              </a:rPr>
              <a:t>€ 1790m</a:t>
            </a:r>
          </a:p>
          <a:p>
            <a:r>
              <a:rPr lang="da-DK" sz="1200" b="0" dirty="0">
                <a:latin typeface="EKF Office Light" panose="00000400000000000000" pitchFamily="2" charset="0"/>
              </a:rPr>
              <a:t>Santander + </a:t>
            </a:r>
            <a:r>
              <a:rPr lang="da-DK" sz="1200" b="0" dirty="0" err="1">
                <a:latin typeface="EKF Office Light" panose="00000400000000000000" pitchFamily="2" charset="0"/>
              </a:rPr>
              <a:t>oth´s</a:t>
            </a:r>
            <a:endParaRPr lang="da-DK" sz="1200" b="0" dirty="0">
              <a:latin typeface="EKF Office Light" panose="00000400000000000000" pitchFamily="2" charset="0"/>
            </a:endParaRPr>
          </a:p>
          <a:p>
            <a:endParaRPr lang="da-DK" sz="1200" b="0" dirty="0">
              <a:latin typeface="EKF Office Light" panose="00000400000000000000" pitchFamily="2" charset="0"/>
            </a:endParaRPr>
          </a:p>
          <a:p>
            <a:endParaRPr lang="da-DK" sz="1200" b="0" dirty="0">
              <a:latin typeface="EKF Office Light" panose="00000400000000000000" pitchFamily="2" charset="0"/>
            </a:endParaRPr>
          </a:p>
          <a:p>
            <a:endParaRPr lang="da-DK" dirty="0"/>
          </a:p>
        </p:txBody>
      </p:sp>
      <p:sp>
        <p:nvSpPr>
          <p:cNvPr id="15" name="Tekstfelt 14">
            <a:extLst>
              <a:ext uri="{FF2B5EF4-FFF2-40B4-BE49-F238E27FC236}">
                <a16:creationId xmlns:a16="http://schemas.microsoft.com/office/drawing/2014/main" id="{62382FB0-4C33-4743-9B82-7366C418AB71}"/>
              </a:ext>
            </a:extLst>
          </p:cNvPr>
          <p:cNvSpPr txBox="1">
            <a:spLocks/>
          </p:cNvSpPr>
          <p:nvPr/>
        </p:nvSpPr>
        <p:spPr>
          <a:xfrm>
            <a:off x="2112761" y="4349463"/>
            <a:ext cx="1764000"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600" b="1">
                <a:solidFill>
                  <a:schemeClr val="accent2"/>
                </a:solidFill>
                <a:latin typeface="+mj-lt"/>
              </a:defRPr>
            </a:lvl1pPr>
          </a:lstStyle>
          <a:p>
            <a:r>
              <a:rPr lang="da-DK" dirty="0"/>
              <a:t>CFXD</a:t>
            </a:r>
          </a:p>
          <a:p>
            <a:r>
              <a:rPr lang="da-DK" sz="1200" b="0" dirty="0">
                <a:latin typeface="EKF Office Light" panose="00000400000000000000" pitchFamily="2" charset="0"/>
              </a:rPr>
              <a:t>2020</a:t>
            </a:r>
          </a:p>
          <a:p>
            <a:r>
              <a:rPr lang="da-DK" sz="1200" b="0" dirty="0">
                <a:latin typeface="EKF Office Light" panose="00000400000000000000" pitchFamily="2" charset="0"/>
              </a:rPr>
              <a:t>CIP + </a:t>
            </a:r>
            <a:r>
              <a:rPr lang="da-DK" sz="1200" b="0" dirty="0" err="1">
                <a:latin typeface="EKF Office Light" panose="00000400000000000000" pitchFamily="2" charset="0"/>
              </a:rPr>
              <a:t>oth´s</a:t>
            </a:r>
            <a:endParaRPr lang="da-DK" sz="1200" b="0" dirty="0">
              <a:latin typeface="EKF Office Light" panose="00000400000000000000" pitchFamily="2" charset="0"/>
            </a:endParaRPr>
          </a:p>
          <a:p>
            <a:r>
              <a:rPr lang="da-DK" sz="1200" b="0" dirty="0">
                <a:latin typeface="EKF Office Light" panose="00000400000000000000" pitchFamily="2" charset="0"/>
              </a:rPr>
              <a:t>600 MW</a:t>
            </a:r>
          </a:p>
          <a:p>
            <a:r>
              <a:rPr lang="da-DK" sz="1200" b="0" dirty="0">
                <a:latin typeface="EKF Office Light" panose="00000400000000000000" pitchFamily="2" charset="0"/>
              </a:rPr>
              <a:t>MVOW </a:t>
            </a:r>
            <a:r>
              <a:rPr lang="da-DK" sz="1200" b="0" dirty="0" err="1">
                <a:latin typeface="EKF Office Light" panose="00000400000000000000" pitchFamily="2" charset="0"/>
              </a:rPr>
              <a:t>WTG´s</a:t>
            </a:r>
            <a:endParaRPr lang="da-DK" sz="1200" b="0" dirty="0">
              <a:latin typeface="EKF Office Light" panose="00000400000000000000" pitchFamily="2" charset="0"/>
            </a:endParaRPr>
          </a:p>
          <a:p>
            <a:r>
              <a:rPr lang="da-DK" sz="1200" b="0" dirty="0">
                <a:latin typeface="EKF Office Light" panose="00000400000000000000" pitchFamily="2" charset="0"/>
              </a:rPr>
              <a:t>€ 3200m</a:t>
            </a:r>
          </a:p>
          <a:p>
            <a:r>
              <a:rPr lang="da-DK" sz="1200" b="0" dirty="0">
                <a:latin typeface="EKF Office Light" panose="00000400000000000000" pitchFamily="2" charset="0"/>
              </a:rPr>
              <a:t>SMBC + </a:t>
            </a:r>
            <a:r>
              <a:rPr lang="da-DK" sz="1200" b="0" dirty="0" err="1">
                <a:latin typeface="EKF Office Light" panose="00000400000000000000" pitchFamily="2" charset="0"/>
              </a:rPr>
              <a:t>oth´s</a:t>
            </a:r>
            <a:endParaRPr lang="da-DK" sz="1200" b="0" dirty="0">
              <a:latin typeface="EKF Office Light" panose="00000400000000000000" pitchFamily="2" charset="0"/>
            </a:endParaRPr>
          </a:p>
          <a:p>
            <a:endParaRPr lang="da-DK" sz="1200" b="0" dirty="0">
              <a:latin typeface="EKF Office Light" panose="00000400000000000000" pitchFamily="2" charset="0"/>
            </a:endParaRPr>
          </a:p>
          <a:p>
            <a:endParaRPr lang="da-DK" sz="1200" b="0" dirty="0">
              <a:latin typeface="EKF Office Light" panose="00000400000000000000" pitchFamily="2" charset="0"/>
            </a:endParaRPr>
          </a:p>
          <a:p>
            <a:endParaRPr lang="da-DK" dirty="0"/>
          </a:p>
        </p:txBody>
      </p:sp>
      <p:sp>
        <p:nvSpPr>
          <p:cNvPr id="16" name="Tekstfelt 15">
            <a:extLst>
              <a:ext uri="{FF2B5EF4-FFF2-40B4-BE49-F238E27FC236}">
                <a16:creationId xmlns:a16="http://schemas.microsoft.com/office/drawing/2014/main" id="{7C750B9A-1359-4B67-A1FC-B4C0EEEDAE27}"/>
              </a:ext>
            </a:extLst>
          </p:cNvPr>
          <p:cNvSpPr txBox="1">
            <a:spLocks/>
          </p:cNvSpPr>
          <p:nvPr/>
        </p:nvSpPr>
        <p:spPr>
          <a:xfrm>
            <a:off x="4964200" y="4349463"/>
            <a:ext cx="1764000"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600" b="1">
                <a:solidFill>
                  <a:schemeClr val="accent2"/>
                </a:solidFill>
                <a:latin typeface="+mj-lt"/>
              </a:defRPr>
            </a:lvl1pPr>
          </a:lstStyle>
          <a:p>
            <a:r>
              <a:rPr lang="da-DK" dirty="0" err="1"/>
              <a:t>Seagreen</a:t>
            </a:r>
            <a:endParaRPr lang="da-DK" dirty="0"/>
          </a:p>
          <a:p>
            <a:r>
              <a:rPr lang="da-DK" sz="1200" b="0" dirty="0">
                <a:latin typeface="EKF Office Light" panose="00000400000000000000" pitchFamily="2" charset="0"/>
              </a:rPr>
              <a:t>2020</a:t>
            </a:r>
          </a:p>
          <a:p>
            <a:r>
              <a:rPr lang="da-DK" sz="1200" b="0" dirty="0">
                <a:latin typeface="EKF Office Light" panose="00000400000000000000" pitchFamily="2" charset="0"/>
              </a:rPr>
              <a:t>SSE/Total</a:t>
            </a:r>
          </a:p>
          <a:p>
            <a:r>
              <a:rPr lang="da-DK" sz="1200" b="0" dirty="0">
                <a:latin typeface="EKF Office Light" panose="00000400000000000000" pitchFamily="2" charset="0"/>
              </a:rPr>
              <a:t>1140 MW</a:t>
            </a:r>
          </a:p>
          <a:p>
            <a:r>
              <a:rPr lang="da-DK" sz="1200" b="0" dirty="0">
                <a:latin typeface="EKF Office Light" panose="00000400000000000000" pitchFamily="2" charset="0"/>
              </a:rPr>
              <a:t>MVOW </a:t>
            </a:r>
            <a:r>
              <a:rPr lang="da-DK" sz="1200" b="0" dirty="0" err="1">
                <a:latin typeface="EKF Office Light" panose="00000400000000000000" pitchFamily="2" charset="0"/>
              </a:rPr>
              <a:t>WTG´s</a:t>
            </a:r>
            <a:endParaRPr lang="da-DK" sz="1200" b="0" dirty="0">
              <a:latin typeface="EKF Office Light" panose="00000400000000000000" pitchFamily="2" charset="0"/>
            </a:endParaRPr>
          </a:p>
          <a:p>
            <a:r>
              <a:rPr lang="da-DK" sz="1200" b="0" dirty="0">
                <a:latin typeface="EKF Office Light" panose="00000400000000000000" pitchFamily="2" charset="0"/>
              </a:rPr>
              <a:t>€ 2750m</a:t>
            </a:r>
          </a:p>
          <a:p>
            <a:r>
              <a:rPr lang="da-DK" sz="1200" b="0" dirty="0">
                <a:latin typeface="EKF Office Light" panose="00000400000000000000" pitchFamily="2" charset="0"/>
              </a:rPr>
              <a:t>SMBC + </a:t>
            </a:r>
            <a:r>
              <a:rPr lang="da-DK" sz="1200" b="0" dirty="0" err="1">
                <a:latin typeface="EKF Office Light" panose="00000400000000000000" pitchFamily="2" charset="0"/>
              </a:rPr>
              <a:t>oth´s</a:t>
            </a:r>
            <a:endParaRPr lang="da-DK" dirty="0"/>
          </a:p>
        </p:txBody>
      </p:sp>
      <p:pic>
        <p:nvPicPr>
          <p:cNvPr id="17" name="Picture 8" descr="Storbritanniens flagga">
            <a:extLst>
              <a:ext uri="{FF2B5EF4-FFF2-40B4-BE49-F238E27FC236}">
                <a16:creationId xmlns:a16="http://schemas.microsoft.com/office/drawing/2014/main" id="{53172E1E-5288-48F3-B277-9A66C8B44A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flipV="1">
            <a:off x="1296893" y="3646183"/>
            <a:ext cx="502308" cy="25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torbritanniens flagga">
            <a:extLst>
              <a:ext uri="{FF2B5EF4-FFF2-40B4-BE49-F238E27FC236}">
                <a16:creationId xmlns:a16="http://schemas.microsoft.com/office/drawing/2014/main" id="{58D62921-4623-4E36-954E-2B066839A8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flipV="1">
            <a:off x="9751699" y="3591595"/>
            <a:ext cx="502308" cy="25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Flag of Taiwan (The Flag of the Republic of China) - 青天白日滿地紅 -  NationalFlags.shop - your Flag webshop">
            <a:extLst>
              <a:ext uri="{FF2B5EF4-FFF2-40B4-BE49-F238E27FC236}">
                <a16:creationId xmlns:a16="http://schemas.microsoft.com/office/drawing/2014/main" id="{56FC38C0-1C9C-4193-8305-6D6440F89A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137415" y="3646183"/>
            <a:ext cx="378764"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torbritanniens flagga">
            <a:extLst>
              <a:ext uri="{FF2B5EF4-FFF2-40B4-BE49-F238E27FC236}">
                <a16:creationId xmlns:a16="http://schemas.microsoft.com/office/drawing/2014/main" id="{7650CFDE-48E0-4915-B984-A67C7AD603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flipV="1">
            <a:off x="5626852" y="5984941"/>
            <a:ext cx="502308" cy="252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Flag of Taiwan (The Flag of the Republic of China) - 青天白日滿地紅 -  NationalFlags.shop - your Flag webshop">
            <a:extLst>
              <a:ext uri="{FF2B5EF4-FFF2-40B4-BE49-F238E27FC236}">
                <a16:creationId xmlns:a16="http://schemas.microsoft.com/office/drawing/2014/main" id="{A96F7C56-9F51-4118-B913-9C91BD2514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821643" y="6008794"/>
            <a:ext cx="378764" cy="252000"/>
          </a:xfrm>
          <a:prstGeom prst="rect">
            <a:avLst/>
          </a:prstGeom>
          <a:noFill/>
          <a:extLst>
            <a:ext uri="{909E8E84-426E-40DD-AFC4-6F175D3DCCD1}">
              <a14:hiddenFill xmlns:a14="http://schemas.microsoft.com/office/drawing/2010/main">
                <a:solidFill>
                  <a:srgbClr val="FFFFFF"/>
                </a:solidFill>
              </a14:hiddenFill>
            </a:ext>
          </a:extLst>
        </p:spPr>
      </p:pic>
      <p:sp>
        <p:nvSpPr>
          <p:cNvPr id="23" name="Tekstfelt 22">
            <a:extLst>
              <a:ext uri="{FF2B5EF4-FFF2-40B4-BE49-F238E27FC236}">
                <a16:creationId xmlns:a16="http://schemas.microsoft.com/office/drawing/2014/main" id="{381D0746-91FF-44FA-9F1D-C46E1F0E123A}"/>
              </a:ext>
            </a:extLst>
          </p:cNvPr>
          <p:cNvSpPr txBox="1">
            <a:spLocks/>
          </p:cNvSpPr>
          <p:nvPr/>
        </p:nvSpPr>
        <p:spPr>
          <a:xfrm>
            <a:off x="7883653" y="4358740"/>
            <a:ext cx="1868045" cy="1757362"/>
          </a:xfrm>
          <a:prstGeom prst="rect">
            <a:avLst/>
          </a:prstGeom>
          <a:solidFill>
            <a:schemeClr val="accent6"/>
          </a:solidFill>
          <a:ln w="28575">
            <a:solidFill>
              <a:schemeClr val="bg1">
                <a:alpha val="0"/>
              </a:schemeClr>
            </a:solidFill>
          </a:ln>
        </p:spPr>
        <p:txBody>
          <a:bodyPr vert="horz" wrap="none" lIns="36000" tIns="72000" rIns="36000" bIns="36000" rtlCol="0">
            <a:noAutofit/>
          </a:bodyPr>
          <a:lstStyle>
            <a:defPPr>
              <a:defRPr lang="en-US"/>
            </a:defPPr>
            <a:lvl1pPr marL="0" indent="0" algn="ctr">
              <a:buNone/>
              <a:defRPr sz="1600" b="1">
                <a:solidFill>
                  <a:schemeClr val="accent2"/>
                </a:solidFill>
                <a:latin typeface="+mj-lt"/>
              </a:defRPr>
            </a:lvl1pPr>
          </a:lstStyle>
          <a:p>
            <a:r>
              <a:rPr lang="da-DK" dirty="0" err="1"/>
              <a:t>Greater</a:t>
            </a:r>
            <a:r>
              <a:rPr lang="da-DK" dirty="0"/>
              <a:t> </a:t>
            </a:r>
            <a:r>
              <a:rPr lang="da-DK" dirty="0" err="1"/>
              <a:t>Changhua</a:t>
            </a:r>
            <a:endParaRPr lang="da-DK" dirty="0"/>
          </a:p>
          <a:p>
            <a:r>
              <a:rPr lang="da-DK" sz="1200" b="0" dirty="0">
                <a:latin typeface="EKF Office Light" panose="00000400000000000000" pitchFamily="2" charset="0"/>
              </a:rPr>
              <a:t>2021</a:t>
            </a:r>
          </a:p>
          <a:p>
            <a:r>
              <a:rPr lang="da-DK" sz="1200" b="0" dirty="0">
                <a:latin typeface="EKF Office Light" panose="00000400000000000000" pitchFamily="2" charset="0"/>
              </a:rPr>
              <a:t>Ørsted</a:t>
            </a:r>
          </a:p>
          <a:p>
            <a:r>
              <a:rPr lang="da-DK" sz="1200" b="0" dirty="0">
                <a:latin typeface="EKF Office Light" panose="00000400000000000000" pitchFamily="2" charset="0"/>
              </a:rPr>
              <a:t>605 MW</a:t>
            </a:r>
          </a:p>
          <a:p>
            <a:r>
              <a:rPr lang="da-DK" sz="1200" b="0" dirty="0">
                <a:latin typeface="EKF Office Light" panose="00000400000000000000" pitchFamily="2" charset="0"/>
              </a:rPr>
              <a:t>SGRE </a:t>
            </a:r>
            <a:r>
              <a:rPr lang="da-DK" sz="1200" b="0" dirty="0" err="1">
                <a:latin typeface="EKF Office Light" panose="00000400000000000000" pitchFamily="2" charset="0"/>
              </a:rPr>
              <a:t>WTG´s</a:t>
            </a:r>
            <a:endParaRPr lang="da-DK" sz="1200" b="0" dirty="0">
              <a:latin typeface="EKF Office Light" panose="00000400000000000000" pitchFamily="2" charset="0"/>
            </a:endParaRPr>
          </a:p>
          <a:p>
            <a:r>
              <a:rPr lang="da-DK" sz="1200" b="0" dirty="0">
                <a:latin typeface="EKF Office Light" panose="00000400000000000000" pitchFamily="2" charset="0"/>
              </a:rPr>
              <a:t>€ -m</a:t>
            </a:r>
          </a:p>
          <a:p>
            <a:r>
              <a:rPr lang="da-DK" sz="1200" b="0" dirty="0">
                <a:latin typeface="EKF Office Light" panose="00000400000000000000" pitchFamily="2" charset="0"/>
              </a:rPr>
              <a:t>Taiwan Life, Cathay+ </a:t>
            </a:r>
            <a:r>
              <a:rPr lang="da-DK" sz="1200" b="0" dirty="0" err="1">
                <a:latin typeface="EKF Office Light" panose="00000400000000000000" pitchFamily="2" charset="0"/>
              </a:rPr>
              <a:t>oth´s</a:t>
            </a:r>
            <a:endParaRPr lang="da-DK" dirty="0"/>
          </a:p>
        </p:txBody>
      </p:sp>
      <p:pic>
        <p:nvPicPr>
          <p:cNvPr id="24" name="Picture 10" descr="Flag of Taiwan (The Flag of the Republic of China) - 青天白日滿地紅 -  NationalFlags.shop - your Flag webshop">
            <a:extLst>
              <a:ext uri="{FF2B5EF4-FFF2-40B4-BE49-F238E27FC236}">
                <a16:creationId xmlns:a16="http://schemas.microsoft.com/office/drawing/2014/main" id="{4AFCCB42-A968-4A3E-8AB0-999975E791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941842" y="3630281"/>
            <a:ext cx="378764" cy="25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Flag of Taiwan (The Flag of the Republic of China) - 青天白日滿地紅 -  NationalFlags.shop - your Flag webshop">
            <a:extLst>
              <a:ext uri="{FF2B5EF4-FFF2-40B4-BE49-F238E27FC236}">
                <a16:creationId xmlns:a16="http://schemas.microsoft.com/office/drawing/2014/main" id="{31AC820D-486D-47A1-9D58-4C319C73B5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676552" y="5961338"/>
            <a:ext cx="378764" cy="25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467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DA74AAC-7DDB-45D1-AF9E-4E1B80C1F827}"/>
              </a:ext>
            </a:extLst>
          </p:cNvPr>
          <p:cNvSpPr>
            <a:spLocks noGrp="1"/>
          </p:cNvSpPr>
          <p:nvPr>
            <p:ph type="title"/>
          </p:nvPr>
        </p:nvSpPr>
        <p:spPr/>
        <p:txBody>
          <a:bodyPr/>
          <a:lstStyle/>
          <a:p>
            <a:r>
              <a:rPr lang="da-DK" dirty="0"/>
              <a:t>Case: </a:t>
            </a:r>
            <a:br>
              <a:rPr lang="da-DK" dirty="0"/>
            </a:br>
            <a:r>
              <a:rPr lang="en-US" dirty="0" err="1"/>
              <a:t>Neart</a:t>
            </a:r>
            <a:r>
              <a:rPr lang="en-US" dirty="0"/>
              <a:t> </a:t>
            </a:r>
            <a:r>
              <a:rPr lang="en-US" dirty="0" err="1"/>
              <a:t>na</a:t>
            </a:r>
            <a:r>
              <a:rPr lang="en-US" dirty="0"/>
              <a:t> </a:t>
            </a:r>
            <a:r>
              <a:rPr lang="en-US" dirty="0" err="1"/>
              <a:t>Gaoithe</a:t>
            </a:r>
            <a:endParaRPr lang="da-DK" dirty="0"/>
          </a:p>
        </p:txBody>
      </p:sp>
      <p:sp>
        <p:nvSpPr>
          <p:cNvPr id="10" name="Pladsholder til tekst 9">
            <a:extLst>
              <a:ext uri="{FF2B5EF4-FFF2-40B4-BE49-F238E27FC236}">
                <a16:creationId xmlns:a16="http://schemas.microsoft.com/office/drawing/2014/main" id="{FFC1A61E-DFD1-4D59-A4C2-39BA085FD977}"/>
              </a:ext>
            </a:extLst>
          </p:cNvPr>
          <p:cNvSpPr>
            <a:spLocks noGrp="1"/>
          </p:cNvSpPr>
          <p:nvPr>
            <p:ph type="body" sz="quarter" idx="19"/>
          </p:nvPr>
        </p:nvSpPr>
        <p:spPr/>
        <p:txBody>
          <a:bodyPr/>
          <a:lstStyle/>
          <a:p>
            <a:pPr lvl="3"/>
            <a:r>
              <a:rPr lang="da-DK" sz="1400" dirty="0"/>
              <a:t>Location</a:t>
            </a:r>
          </a:p>
          <a:p>
            <a:pPr marL="0" indent="0">
              <a:buNone/>
            </a:pPr>
            <a:r>
              <a:rPr lang="da-DK" sz="1400" dirty="0"/>
              <a:t>Scotland, UK</a:t>
            </a:r>
          </a:p>
          <a:p>
            <a:pPr marL="0" indent="0">
              <a:buNone/>
            </a:pPr>
            <a:endParaRPr lang="da-DK" sz="1400" dirty="0"/>
          </a:p>
          <a:p>
            <a:pPr lvl="3" indent="-234950">
              <a:buNone/>
            </a:pPr>
            <a:r>
              <a:rPr lang="en-US" sz="1400" dirty="0"/>
              <a:t>Owners</a:t>
            </a:r>
          </a:p>
          <a:p>
            <a:pPr marL="0" indent="0">
              <a:buNone/>
            </a:pPr>
            <a:r>
              <a:rPr lang="en-US" sz="1400" dirty="0"/>
              <a:t>EDF (50%), ESB (50%)</a:t>
            </a:r>
          </a:p>
          <a:p>
            <a:pPr marL="0" indent="0">
              <a:buNone/>
            </a:pPr>
            <a:endParaRPr lang="en-US" sz="1400" dirty="0"/>
          </a:p>
          <a:p>
            <a:pPr lvl="3" indent="-234950">
              <a:buNone/>
            </a:pPr>
            <a:r>
              <a:rPr lang="en-US" sz="1400" dirty="0"/>
              <a:t> Lenders</a:t>
            </a:r>
          </a:p>
          <a:p>
            <a:pPr marL="0" lvl="0" indent="0">
              <a:buNone/>
            </a:pPr>
            <a:r>
              <a:rPr lang="en-US" sz="1400" dirty="0"/>
              <a:t>24 international commercial banks</a:t>
            </a:r>
          </a:p>
          <a:p>
            <a:pPr marL="0" indent="0">
              <a:buNone/>
            </a:pPr>
            <a:endParaRPr lang="en-US" sz="1400" dirty="0"/>
          </a:p>
          <a:p>
            <a:pPr lvl="3" indent="-234950">
              <a:buNone/>
            </a:pPr>
            <a:r>
              <a:rPr lang="en-US" sz="1400" dirty="0"/>
              <a:t>Financial close</a:t>
            </a:r>
          </a:p>
          <a:p>
            <a:pPr marL="0" indent="0">
              <a:buNone/>
            </a:pPr>
            <a:r>
              <a:rPr lang="en-US" sz="1400" dirty="0"/>
              <a:t>Nov, 2019</a:t>
            </a:r>
          </a:p>
          <a:p>
            <a:pPr marL="0" indent="0">
              <a:buNone/>
            </a:pPr>
            <a:endParaRPr lang="en-US" sz="1400" dirty="0"/>
          </a:p>
          <a:p>
            <a:pPr lvl="3" indent="-234950">
              <a:buNone/>
            </a:pPr>
            <a:r>
              <a:rPr lang="en-US" sz="1400" dirty="0"/>
              <a:t>Project Tenor</a:t>
            </a:r>
          </a:p>
          <a:p>
            <a:pPr marL="0" indent="0">
              <a:buNone/>
            </a:pPr>
            <a:r>
              <a:rPr lang="en-US" sz="1400" dirty="0"/>
              <a:t>3 + 15.5years </a:t>
            </a:r>
          </a:p>
          <a:p>
            <a:pPr marL="0" indent="0">
              <a:buNone/>
            </a:pPr>
            <a:endParaRPr lang="en-US" sz="1400" dirty="0"/>
          </a:p>
          <a:p>
            <a:pPr lvl="3"/>
            <a:r>
              <a:rPr lang="en-US" sz="1400" dirty="0"/>
              <a:t>Total investment</a:t>
            </a:r>
          </a:p>
          <a:p>
            <a:pPr marL="0" indent="0">
              <a:buNone/>
            </a:pPr>
            <a:r>
              <a:rPr lang="en-US" sz="1400" dirty="0"/>
              <a:t>GBP 2.14bn </a:t>
            </a:r>
          </a:p>
        </p:txBody>
      </p:sp>
      <p:sp>
        <p:nvSpPr>
          <p:cNvPr id="11" name="Pladsholder til tekst 10">
            <a:extLst>
              <a:ext uri="{FF2B5EF4-FFF2-40B4-BE49-F238E27FC236}">
                <a16:creationId xmlns:a16="http://schemas.microsoft.com/office/drawing/2014/main" id="{D480FB22-5F59-49AC-A35F-4EF6B3E2DD13}"/>
              </a:ext>
            </a:extLst>
          </p:cNvPr>
          <p:cNvSpPr>
            <a:spLocks noGrp="1"/>
          </p:cNvSpPr>
          <p:nvPr>
            <p:ph type="body" sz="quarter" idx="20"/>
          </p:nvPr>
        </p:nvSpPr>
        <p:spPr/>
        <p:txBody>
          <a:bodyPr/>
          <a:lstStyle/>
          <a:p>
            <a:pPr lvl="3"/>
            <a:r>
              <a:rPr lang="en-US" sz="1400" dirty="0"/>
              <a:t>EKF share	</a:t>
            </a:r>
          </a:p>
          <a:p>
            <a:pPr marL="0" indent="0">
              <a:buNone/>
            </a:pPr>
            <a:r>
              <a:rPr lang="en-US" sz="1400" dirty="0"/>
              <a:t>GBP 250m </a:t>
            </a:r>
            <a:br>
              <a:rPr lang="en-US" sz="1400" dirty="0"/>
            </a:br>
            <a:r>
              <a:rPr lang="en-US" sz="1400" dirty="0"/>
              <a:t>(14.6% of senior debt), of which 40% reinsured.</a:t>
            </a:r>
          </a:p>
          <a:p>
            <a:pPr lvl="0"/>
            <a:endParaRPr lang="en-US" sz="1400" dirty="0"/>
          </a:p>
          <a:p>
            <a:pPr lvl="3"/>
            <a:r>
              <a:rPr lang="en-US" sz="1400" dirty="0"/>
              <a:t>Size</a:t>
            </a:r>
          </a:p>
          <a:p>
            <a:pPr marL="0" indent="0">
              <a:buNone/>
            </a:pPr>
            <a:r>
              <a:rPr lang="pl-PL" sz="1400" dirty="0"/>
              <a:t>54 * 8.4 MW &gt; 448 MW</a:t>
            </a:r>
          </a:p>
          <a:p>
            <a:pPr marL="0" indent="0">
              <a:buNone/>
            </a:pPr>
            <a:endParaRPr lang="en-US" sz="1400" dirty="0"/>
          </a:p>
          <a:p>
            <a:pPr lvl="3"/>
            <a:r>
              <a:rPr lang="en-US" sz="1400" dirty="0"/>
              <a:t>Turbines	</a:t>
            </a:r>
          </a:p>
          <a:p>
            <a:pPr marL="0" indent="0">
              <a:buNone/>
            </a:pPr>
            <a:r>
              <a:rPr lang="en-US" sz="1400" dirty="0"/>
              <a:t>Siemens Gamesa (SGRE)  (SG-8.0-167)</a:t>
            </a:r>
          </a:p>
          <a:p>
            <a:pPr marL="0" indent="0">
              <a:buNone/>
            </a:pPr>
            <a:endParaRPr lang="en-US" sz="1400" dirty="0"/>
          </a:p>
          <a:p>
            <a:pPr lvl="3"/>
            <a:r>
              <a:rPr lang="en-US" sz="1400" dirty="0"/>
              <a:t>Offtake Type, Strike Price, Tenor</a:t>
            </a:r>
          </a:p>
          <a:p>
            <a:pPr marL="0" indent="0">
              <a:buNone/>
            </a:pPr>
            <a:r>
              <a:rPr lang="en-US" sz="1400" dirty="0"/>
              <a:t>Contract for Difference (</a:t>
            </a:r>
            <a:r>
              <a:rPr lang="en-US" sz="1400" dirty="0" err="1"/>
              <a:t>CfD</a:t>
            </a:r>
            <a:r>
              <a:rPr lang="en-US" sz="1400" dirty="0"/>
              <a:t>), GBP 130/MWh (2019 prices), 15 years</a:t>
            </a:r>
          </a:p>
        </p:txBody>
      </p:sp>
      <p:sp>
        <p:nvSpPr>
          <p:cNvPr id="5" name="Pladsholder til dato 4">
            <a:extLst>
              <a:ext uri="{FF2B5EF4-FFF2-40B4-BE49-F238E27FC236}">
                <a16:creationId xmlns:a16="http://schemas.microsoft.com/office/drawing/2014/main" id="{9276BF96-5C94-4CEF-91BA-36C64D39C8E4}"/>
              </a:ext>
            </a:extLst>
          </p:cNvPr>
          <p:cNvSpPr>
            <a:spLocks noGrp="1"/>
          </p:cNvSpPr>
          <p:nvPr>
            <p:ph type="dt" sz="half" idx="21"/>
          </p:nvPr>
        </p:nvSpPr>
        <p:spPr/>
        <p:txBody>
          <a:bodyPr/>
          <a:lstStyle/>
          <a:p>
            <a:fld id="{332420F5-87DF-497B-8012-80AA89CBE811}" type="datetime1">
              <a:rPr lang="en-GB"/>
              <a:t>11/10/2021</a:t>
            </a:fld>
            <a:endParaRPr lang="en-GB" dirty="0"/>
          </a:p>
        </p:txBody>
      </p:sp>
      <p:sp>
        <p:nvSpPr>
          <p:cNvPr id="6" name="Pladsholder til sidefod 5">
            <a:extLst>
              <a:ext uri="{FF2B5EF4-FFF2-40B4-BE49-F238E27FC236}">
                <a16:creationId xmlns:a16="http://schemas.microsoft.com/office/drawing/2014/main" id="{67AC15C1-C4B8-4772-A4DC-83E6F55A4C39}"/>
              </a:ext>
            </a:extLst>
          </p:cNvPr>
          <p:cNvSpPr>
            <a:spLocks noGrp="1"/>
          </p:cNvSpPr>
          <p:nvPr>
            <p:ph type="ftr" sz="quarter" idx="22"/>
          </p:nvPr>
        </p:nvSpPr>
        <p:spPr/>
        <p:txBody>
          <a:bodyPr/>
          <a:lstStyle/>
          <a:p>
            <a:endParaRPr lang="en-GB" dirty="0"/>
          </a:p>
        </p:txBody>
      </p:sp>
      <p:sp>
        <p:nvSpPr>
          <p:cNvPr id="7" name="Pladsholder til slidenummer 6">
            <a:extLst>
              <a:ext uri="{FF2B5EF4-FFF2-40B4-BE49-F238E27FC236}">
                <a16:creationId xmlns:a16="http://schemas.microsoft.com/office/drawing/2014/main" id="{89DBDA1F-F17D-4A28-A7AD-D90CCDC41A22}"/>
              </a:ext>
            </a:extLst>
          </p:cNvPr>
          <p:cNvSpPr>
            <a:spLocks noGrp="1"/>
          </p:cNvSpPr>
          <p:nvPr>
            <p:ph type="sldNum" sz="quarter" idx="4"/>
          </p:nvPr>
        </p:nvSpPr>
        <p:spPr/>
        <p:txBody>
          <a:bodyPr/>
          <a:lstStyle/>
          <a:p>
            <a:fld id="{24C8C45C-947F-4981-8B3F-4F32E973C901}" type="slidenum">
              <a:rPr lang="en-GB"/>
              <a:pPr/>
              <a:t>8</a:t>
            </a:fld>
            <a:endParaRPr lang="en-GB" dirty="0"/>
          </a:p>
        </p:txBody>
      </p:sp>
      <p:pic>
        <p:nvPicPr>
          <p:cNvPr id="14" name="Billede 13">
            <a:extLst>
              <a:ext uri="{FF2B5EF4-FFF2-40B4-BE49-F238E27FC236}">
                <a16:creationId xmlns:a16="http://schemas.microsoft.com/office/drawing/2014/main" id="{1845FE08-3B35-428B-9170-CEEF780B6DAD}"/>
              </a:ext>
            </a:extLst>
          </p:cNvPr>
          <p:cNvPicPr>
            <a:picLocks noChangeAspect="1"/>
          </p:cNvPicPr>
          <p:nvPr/>
        </p:nvPicPr>
        <p:blipFill rotWithShape="1">
          <a:blip r:embed="rId3"/>
          <a:srcRect/>
          <a:stretch/>
        </p:blipFill>
        <p:spPr>
          <a:xfrm>
            <a:off x="7450136" y="-64736"/>
            <a:ext cx="4741864" cy="1772976"/>
          </a:xfrm>
          <a:prstGeom prst="rect">
            <a:avLst/>
          </a:prstGeom>
        </p:spPr>
      </p:pic>
      <p:pic>
        <p:nvPicPr>
          <p:cNvPr id="18" name="Pladsholder til billede 17">
            <a:extLst>
              <a:ext uri="{FF2B5EF4-FFF2-40B4-BE49-F238E27FC236}">
                <a16:creationId xmlns:a16="http://schemas.microsoft.com/office/drawing/2014/main" id="{786E92BF-0F5B-445B-B176-7D3BF079EEBD}"/>
              </a:ext>
            </a:extLst>
          </p:cNvPr>
          <p:cNvPicPr>
            <a:picLocks noGrp="1" noChangeAspect="1"/>
          </p:cNvPicPr>
          <p:nvPr>
            <p:ph type="pic" sz="quarter" idx="17"/>
          </p:nvPr>
        </p:nvPicPr>
        <p:blipFill rotWithShape="1">
          <a:blip r:embed="rId4">
            <a:extLst>
              <a:ext uri="{28A0092B-C50C-407E-A947-70E740481C1C}">
                <a14:useLocalDpi xmlns:a14="http://schemas.microsoft.com/office/drawing/2010/main" val="0"/>
              </a:ext>
            </a:extLst>
          </a:blip>
          <a:srcRect l="1449" t="8350" r="636" b="26170"/>
          <a:stretch/>
        </p:blipFill>
        <p:spPr>
          <a:xfrm>
            <a:off x="7451725" y="4748462"/>
            <a:ext cx="4741863" cy="2112713"/>
          </a:xfrm>
          <a:prstGeom prst="rect">
            <a:avLst/>
          </a:prstGeom>
        </p:spPr>
      </p:pic>
      <p:grpSp>
        <p:nvGrpSpPr>
          <p:cNvPr id="2" name="Gruppe 1">
            <a:extLst>
              <a:ext uri="{FF2B5EF4-FFF2-40B4-BE49-F238E27FC236}">
                <a16:creationId xmlns:a16="http://schemas.microsoft.com/office/drawing/2014/main" id="{CEC6239D-75B2-4873-9D87-678AA1D7788F}"/>
              </a:ext>
            </a:extLst>
          </p:cNvPr>
          <p:cNvGrpSpPr>
            <a:grpSpLocks/>
          </p:cNvGrpSpPr>
          <p:nvPr/>
        </p:nvGrpSpPr>
        <p:grpSpPr>
          <a:xfrm>
            <a:off x="7499350" y="1743075"/>
            <a:ext cx="4611688" cy="3005138"/>
            <a:chOff x="7499350" y="1743075"/>
            <a:chExt cx="4611688" cy="3005138"/>
          </a:xfrm>
        </p:grpSpPr>
        <p:sp>
          <p:nvSpPr>
            <p:cNvPr id="118" name="AutoShape 3">
              <a:extLst>
                <a:ext uri="{FF2B5EF4-FFF2-40B4-BE49-F238E27FC236}">
                  <a16:creationId xmlns:a16="http://schemas.microsoft.com/office/drawing/2014/main" id="{07B1B0E4-85BB-46E9-B4C0-EAC368D81D65}"/>
                </a:ext>
              </a:extLst>
            </p:cNvPr>
            <p:cNvSpPr>
              <a:spLocks noChangeAspect="1" noChangeArrowheads="1" noTextEdit="1"/>
            </p:cNvSpPr>
            <p:nvPr/>
          </p:nvSpPr>
          <p:spPr bwMode="auto">
            <a:xfrm>
              <a:off x="7499350" y="1743075"/>
              <a:ext cx="4606925"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9" name="Rectangle 5">
              <a:extLst>
                <a:ext uri="{FF2B5EF4-FFF2-40B4-BE49-F238E27FC236}">
                  <a16:creationId xmlns:a16="http://schemas.microsoft.com/office/drawing/2014/main" id="{486268E2-E971-4AFC-AD5B-FCFB93492138}"/>
                </a:ext>
              </a:extLst>
            </p:cNvPr>
            <p:cNvSpPr>
              <a:spLocks noChangeArrowheads="1"/>
            </p:cNvSpPr>
            <p:nvPr/>
          </p:nvSpPr>
          <p:spPr bwMode="auto">
            <a:xfrm>
              <a:off x="9129713" y="3524250"/>
              <a:ext cx="1346200" cy="374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0" name="Rectangle 6">
              <a:extLst>
                <a:ext uri="{FF2B5EF4-FFF2-40B4-BE49-F238E27FC236}">
                  <a16:creationId xmlns:a16="http://schemas.microsoft.com/office/drawing/2014/main" id="{79E33218-50E6-4176-BD80-E394CCBFAA50}"/>
                </a:ext>
              </a:extLst>
            </p:cNvPr>
            <p:cNvSpPr>
              <a:spLocks noChangeArrowheads="1"/>
            </p:cNvSpPr>
            <p:nvPr/>
          </p:nvSpPr>
          <p:spPr bwMode="auto">
            <a:xfrm>
              <a:off x="9129713" y="3524250"/>
              <a:ext cx="1346200" cy="374650"/>
            </a:xfrm>
            <a:prstGeom prst="rect">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21" name="Rectangle 7">
              <a:extLst>
                <a:ext uri="{FF2B5EF4-FFF2-40B4-BE49-F238E27FC236}">
                  <a16:creationId xmlns:a16="http://schemas.microsoft.com/office/drawing/2014/main" id="{AB4BC4BE-7D0F-4D9F-9843-21F986F1EB0F}"/>
                </a:ext>
              </a:extLst>
            </p:cNvPr>
            <p:cNvSpPr>
              <a:spLocks noChangeArrowheads="1"/>
            </p:cNvSpPr>
            <p:nvPr/>
          </p:nvSpPr>
          <p:spPr bwMode="auto">
            <a:xfrm>
              <a:off x="9274175" y="3611563"/>
              <a:ext cx="18915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700" b="1" i="0" u="none" strike="noStrike" cap="none" normalizeH="0" baseline="0">
                  <a:ln>
                    <a:noFill/>
                  </a:ln>
                  <a:solidFill>
                    <a:srgbClr val="000000"/>
                  </a:solidFill>
                  <a:effectLst/>
                  <a:latin typeface="+mn-lt"/>
                </a:rPr>
                <a:t>NnG</a:t>
              </a:r>
              <a:endParaRPr kumimoji="0" lang="da-DK" altLang="da-DK" sz="1800" b="0" i="0" u="none" strike="noStrike" cap="none" normalizeH="0" baseline="0">
                <a:ln>
                  <a:noFill/>
                </a:ln>
                <a:solidFill>
                  <a:schemeClr val="tx1"/>
                </a:solidFill>
                <a:effectLst/>
                <a:latin typeface="+mn-lt"/>
              </a:endParaRPr>
            </a:p>
          </p:txBody>
        </p:sp>
        <p:sp>
          <p:nvSpPr>
            <p:cNvPr id="122" name="Rectangle 8">
              <a:extLst>
                <a:ext uri="{FF2B5EF4-FFF2-40B4-BE49-F238E27FC236}">
                  <a16:creationId xmlns:a16="http://schemas.microsoft.com/office/drawing/2014/main" id="{40F773FA-F24A-4C69-A39C-29838907E53F}"/>
                </a:ext>
              </a:extLst>
            </p:cNvPr>
            <p:cNvSpPr>
              <a:spLocks noChangeArrowheads="1"/>
            </p:cNvSpPr>
            <p:nvPr/>
          </p:nvSpPr>
          <p:spPr bwMode="auto">
            <a:xfrm>
              <a:off x="9505950" y="3611563"/>
              <a:ext cx="80951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700" b="1" i="0" u="none" strike="noStrike" cap="none" normalizeH="0" baseline="0">
                  <a:ln>
                    <a:noFill/>
                  </a:ln>
                  <a:solidFill>
                    <a:srgbClr val="000000"/>
                  </a:solidFill>
                  <a:effectLst/>
                  <a:latin typeface="+mn-lt"/>
                </a:rPr>
                <a:t>Offshore Wind Ltd </a:t>
              </a:r>
              <a:endParaRPr kumimoji="0" lang="da-DK" altLang="da-DK" sz="1800" b="0" i="0" u="none" strike="noStrike" cap="none" normalizeH="0" baseline="0">
                <a:ln>
                  <a:noFill/>
                </a:ln>
                <a:solidFill>
                  <a:schemeClr val="tx1"/>
                </a:solidFill>
                <a:effectLst/>
                <a:latin typeface="+mn-lt"/>
              </a:endParaRPr>
            </a:p>
          </p:txBody>
        </p:sp>
        <p:sp>
          <p:nvSpPr>
            <p:cNvPr id="123" name="Rectangle 9">
              <a:extLst>
                <a:ext uri="{FF2B5EF4-FFF2-40B4-BE49-F238E27FC236}">
                  <a16:creationId xmlns:a16="http://schemas.microsoft.com/office/drawing/2014/main" id="{92F89EB8-46C3-42B3-AFC6-F150F7289E2F}"/>
                </a:ext>
              </a:extLst>
            </p:cNvPr>
            <p:cNvSpPr>
              <a:spLocks noChangeArrowheads="1"/>
            </p:cNvSpPr>
            <p:nvPr/>
          </p:nvSpPr>
          <p:spPr bwMode="auto">
            <a:xfrm>
              <a:off x="9677400" y="3713163"/>
              <a:ext cx="22602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700" b="1" i="0" u="none" strike="noStrike" cap="none" normalizeH="0" baseline="0">
                  <a:ln>
                    <a:noFill/>
                  </a:ln>
                  <a:solidFill>
                    <a:srgbClr val="000000"/>
                  </a:solidFill>
                  <a:effectLst/>
                  <a:latin typeface="+mn-lt"/>
                </a:rPr>
                <a:t>(SPV)</a:t>
              </a:r>
              <a:endParaRPr kumimoji="0" lang="da-DK" altLang="da-DK" sz="1800" b="0" i="0" u="none" strike="noStrike" cap="none" normalizeH="0" baseline="0">
                <a:ln>
                  <a:noFill/>
                </a:ln>
                <a:solidFill>
                  <a:schemeClr val="tx1"/>
                </a:solidFill>
                <a:effectLst/>
                <a:latin typeface="+mn-lt"/>
              </a:endParaRPr>
            </a:p>
          </p:txBody>
        </p:sp>
        <p:sp>
          <p:nvSpPr>
            <p:cNvPr id="124" name="Rectangle 10">
              <a:extLst>
                <a:ext uri="{FF2B5EF4-FFF2-40B4-BE49-F238E27FC236}">
                  <a16:creationId xmlns:a16="http://schemas.microsoft.com/office/drawing/2014/main" id="{DB2B687E-B47C-4892-9367-669E3FF19E3D}"/>
                </a:ext>
              </a:extLst>
            </p:cNvPr>
            <p:cNvSpPr>
              <a:spLocks noChangeArrowheads="1"/>
            </p:cNvSpPr>
            <p:nvPr/>
          </p:nvSpPr>
          <p:spPr bwMode="auto">
            <a:xfrm>
              <a:off x="10072688" y="2503488"/>
              <a:ext cx="731838" cy="414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5" name="Rectangle 11">
              <a:extLst>
                <a:ext uri="{FF2B5EF4-FFF2-40B4-BE49-F238E27FC236}">
                  <a16:creationId xmlns:a16="http://schemas.microsoft.com/office/drawing/2014/main" id="{7481BEF2-C63C-410E-A092-A9F03F223D86}"/>
                </a:ext>
              </a:extLst>
            </p:cNvPr>
            <p:cNvSpPr>
              <a:spLocks noChangeArrowheads="1"/>
            </p:cNvSpPr>
            <p:nvPr/>
          </p:nvSpPr>
          <p:spPr bwMode="auto">
            <a:xfrm>
              <a:off x="10072688" y="2503488"/>
              <a:ext cx="731838" cy="414338"/>
            </a:xfrm>
            <a:prstGeom prst="rect">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26" name="Rectangle 12">
              <a:extLst>
                <a:ext uri="{FF2B5EF4-FFF2-40B4-BE49-F238E27FC236}">
                  <a16:creationId xmlns:a16="http://schemas.microsoft.com/office/drawing/2014/main" id="{28760B25-2C87-454F-B053-01A6A6D47F1E}"/>
                </a:ext>
              </a:extLst>
            </p:cNvPr>
            <p:cNvSpPr>
              <a:spLocks noChangeArrowheads="1"/>
            </p:cNvSpPr>
            <p:nvPr/>
          </p:nvSpPr>
          <p:spPr bwMode="auto">
            <a:xfrm>
              <a:off x="10133013" y="2544763"/>
              <a:ext cx="31739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3 Banks, </a:t>
              </a:r>
              <a:endParaRPr kumimoji="0" lang="da-DK" altLang="da-DK" sz="1800" b="0" i="0" u="none" strike="noStrike" cap="none" normalizeH="0" baseline="0">
                <a:ln>
                  <a:noFill/>
                </a:ln>
                <a:solidFill>
                  <a:schemeClr val="tx1"/>
                </a:solidFill>
                <a:effectLst/>
                <a:latin typeface="+mn-lt"/>
              </a:endParaRPr>
            </a:p>
          </p:txBody>
        </p:sp>
        <p:sp>
          <p:nvSpPr>
            <p:cNvPr id="127" name="Rectangle 13">
              <a:extLst>
                <a:ext uri="{FF2B5EF4-FFF2-40B4-BE49-F238E27FC236}">
                  <a16:creationId xmlns:a16="http://schemas.microsoft.com/office/drawing/2014/main" id="{A59C72B6-3486-41E6-A471-2665E8C517FF}"/>
                </a:ext>
              </a:extLst>
            </p:cNvPr>
            <p:cNvSpPr>
              <a:spLocks noChangeArrowheads="1"/>
            </p:cNvSpPr>
            <p:nvPr/>
          </p:nvSpPr>
          <p:spPr bwMode="auto">
            <a:xfrm>
              <a:off x="10444163" y="2544763"/>
              <a:ext cx="2837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covered</a:t>
              </a:r>
              <a:endParaRPr kumimoji="0" lang="da-DK" altLang="da-DK" sz="1800" b="0" i="0" u="none" strike="noStrike" cap="none" normalizeH="0" baseline="0">
                <a:ln>
                  <a:noFill/>
                </a:ln>
                <a:solidFill>
                  <a:schemeClr val="tx1"/>
                </a:solidFill>
                <a:effectLst/>
                <a:latin typeface="+mn-lt"/>
              </a:endParaRPr>
            </a:p>
          </p:txBody>
        </p:sp>
        <p:sp>
          <p:nvSpPr>
            <p:cNvPr id="128" name="Rectangle 14">
              <a:extLst>
                <a:ext uri="{FF2B5EF4-FFF2-40B4-BE49-F238E27FC236}">
                  <a16:creationId xmlns:a16="http://schemas.microsoft.com/office/drawing/2014/main" id="{96F26405-250D-45E7-95C2-BFF0037C8D06}"/>
                </a:ext>
              </a:extLst>
            </p:cNvPr>
            <p:cNvSpPr>
              <a:spLocks noChangeArrowheads="1"/>
            </p:cNvSpPr>
            <p:nvPr/>
          </p:nvSpPr>
          <p:spPr bwMode="auto">
            <a:xfrm>
              <a:off x="10299700" y="2630488"/>
              <a:ext cx="26930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tranche</a:t>
              </a:r>
              <a:endParaRPr kumimoji="0" lang="da-DK" altLang="da-DK" sz="1800" b="0" i="0" u="none" strike="noStrike" cap="none" normalizeH="0" baseline="0">
                <a:ln>
                  <a:noFill/>
                </a:ln>
                <a:solidFill>
                  <a:schemeClr val="tx1"/>
                </a:solidFill>
                <a:effectLst/>
                <a:latin typeface="+mn-lt"/>
              </a:endParaRPr>
            </a:p>
          </p:txBody>
        </p:sp>
        <p:sp>
          <p:nvSpPr>
            <p:cNvPr id="129" name="Rectangle 15">
              <a:extLst>
                <a:ext uri="{FF2B5EF4-FFF2-40B4-BE49-F238E27FC236}">
                  <a16:creationId xmlns:a16="http://schemas.microsoft.com/office/drawing/2014/main" id="{07183F9A-9364-4405-87A9-1FADE27E8E2C}"/>
                </a:ext>
              </a:extLst>
            </p:cNvPr>
            <p:cNvSpPr>
              <a:spLocks noChangeArrowheads="1"/>
            </p:cNvSpPr>
            <p:nvPr/>
          </p:nvSpPr>
          <p:spPr bwMode="auto">
            <a:xfrm>
              <a:off x="7542213" y="2354263"/>
              <a:ext cx="1038225" cy="376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0" name="Rectangle 16">
              <a:extLst>
                <a:ext uri="{FF2B5EF4-FFF2-40B4-BE49-F238E27FC236}">
                  <a16:creationId xmlns:a16="http://schemas.microsoft.com/office/drawing/2014/main" id="{31D56867-7284-4737-89E2-00ABD3727C9C}"/>
                </a:ext>
              </a:extLst>
            </p:cNvPr>
            <p:cNvSpPr>
              <a:spLocks noChangeArrowheads="1"/>
            </p:cNvSpPr>
            <p:nvPr/>
          </p:nvSpPr>
          <p:spPr bwMode="auto">
            <a:xfrm>
              <a:off x="7542213" y="2354263"/>
              <a:ext cx="1038225" cy="376238"/>
            </a:xfrm>
            <a:prstGeom prst="rect">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1" name="Rectangle 17">
              <a:extLst>
                <a:ext uri="{FF2B5EF4-FFF2-40B4-BE49-F238E27FC236}">
                  <a16:creationId xmlns:a16="http://schemas.microsoft.com/office/drawing/2014/main" id="{3BF5E3D5-8EE5-4ABC-94B5-405E79026B81}"/>
                </a:ext>
              </a:extLst>
            </p:cNvPr>
            <p:cNvSpPr>
              <a:spLocks noChangeArrowheads="1"/>
            </p:cNvSpPr>
            <p:nvPr/>
          </p:nvSpPr>
          <p:spPr bwMode="auto">
            <a:xfrm>
              <a:off x="7886700" y="2501900"/>
              <a:ext cx="34464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EDF R UK</a:t>
              </a:r>
              <a:endParaRPr kumimoji="0" lang="da-DK" altLang="da-DK" sz="1800" b="0" i="0" u="none" strike="noStrike" cap="none" normalizeH="0" baseline="0">
                <a:ln>
                  <a:noFill/>
                </a:ln>
                <a:solidFill>
                  <a:schemeClr val="tx1"/>
                </a:solidFill>
                <a:effectLst/>
                <a:latin typeface="+mn-lt"/>
              </a:endParaRPr>
            </a:p>
          </p:txBody>
        </p:sp>
        <p:sp>
          <p:nvSpPr>
            <p:cNvPr id="132" name="Rectangle 18">
              <a:extLst>
                <a:ext uri="{FF2B5EF4-FFF2-40B4-BE49-F238E27FC236}">
                  <a16:creationId xmlns:a16="http://schemas.microsoft.com/office/drawing/2014/main" id="{B005CD71-A5E4-4E0D-B402-A6A9DB649093}"/>
                </a:ext>
              </a:extLst>
            </p:cNvPr>
            <p:cNvSpPr>
              <a:spLocks noChangeArrowheads="1"/>
            </p:cNvSpPr>
            <p:nvPr/>
          </p:nvSpPr>
          <p:spPr bwMode="auto">
            <a:xfrm>
              <a:off x="11083925" y="3514725"/>
              <a:ext cx="731838" cy="374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3" name="Rectangle 19">
              <a:extLst>
                <a:ext uri="{FF2B5EF4-FFF2-40B4-BE49-F238E27FC236}">
                  <a16:creationId xmlns:a16="http://schemas.microsoft.com/office/drawing/2014/main" id="{2FE8F118-1ED2-41AB-92A6-FFCD8C903D9F}"/>
                </a:ext>
              </a:extLst>
            </p:cNvPr>
            <p:cNvSpPr>
              <a:spLocks noChangeArrowheads="1"/>
            </p:cNvSpPr>
            <p:nvPr/>
          </p:nvSpPr>
          <p:spPr bwMode="auto">
            <a:xfrm>
              <a:off x="11083925" y="3514725"/>
              <a:ext cx="731838" cy="374650"/>
            </a:xfrm>
            <a:prstGeom prst="rect">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4" name="Rectangle 20">
              <a:extLst>
                <a:ext uri="{FF2B5EF4-FFF2-40B4-BE49-F238E27FC236}">
                  <a16:creationId xmlns:a16="http://schemas.microsoft.com/office/drawing/2014/main" id="{4225B2BE-1D18-4129-A189-66BBDD158403}"/>
                </a:ext>
              </a:extLst>
            </p:cNvPr>
            <p:cNvSpPr>
              <a:spLocks noChangeArrowheads="1"/>
            </p:cNvSpPr>
            <p:nvPr/>
          </p:nvSpPr>
          <p:spPr bwMode="auto">
            <a:xfrm>
              <a:off x="11296650" y="3578225"/>
              <a:ext cx="29815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Offtaker</a:t>
              </a:r>
              <a:endParaRPr kumimoji="0" lang="da-DK" altLang="da-DK" sz="1800" b="0" i="0" u="none" strike="noStrike" cap="none" normalizeH="0" baseline="0">
                <a:ln>
                  <a:noFill/>
                </a:ln>
                <a:solidFill>
                  <a:schemeClr val="tx1"/>
                </a:solidFill>
                <a:effectLst/>
                <a:latin typeface="+mn-lt"/>
              </a:endParaRPr>
            </a:p>
          </p:txBody>
        </p:sp>
        <p:sp>
          <p:nvSpPr>
            <p:cNvPr id="135" name="Rectangle 21">
              <a:extLst>
                <a:ext uri="{FF2B5EF4-FFF2-40B4-BE49-F238E27FC236}">
                  <a16:creationId xmlns:a16="http://schemas.microsoft.com/office/drawing/2014/main" id="{4F40F221-CB55-4449-B156-3961B9967CBA}"/>
                </a:ext>
              </a:extLst>
            </p:cNvPr>
            <p:cNvSpPr>
              <a:spLocks noChangeArrowheads="1"/>
            </p:cNvSpPr>
            <p:nvPr/>
          </p:nvSpPr>
          <p:spPr bwMode="auto">
            <a:xfrm>
              <a:off x="11172825" y="3663950"/>
              <a:ext cx="5818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Agreement with </a:t>
              </a:r>
              <a:endParaRPr kumimoji="0" lang="da-DK" altLang="da-DK" sz="1800" b="0" i="0" u="none" strike="noStrike" cap="none" normalizeH="0" baseline="0">
                <a:ln>
                  <a:noFill/>
                </a:ln>
                <a:solidFill>
                  <a:schemeClr val="tx1"/>
                </a:solidFill>
                <a:effectLst/>
                <a:latin typeface="+mn-lt"/>
              </a:endParaRPr>
            </a:p>
          </p:txBody>
        </p:sp>
        <p:sp>
          <p:nvSpPr>
            <p:cNvPr id="136" name="Rectangle 22">
              <a:extLst>
                <a:ext uri="{FF2B5EF4-FFF2-40B4-BE49-F238E27FC236}">
                  <a16:creationId xmlns:a16="http://schemas.microsoft.com/office/drawing/2014/main" id="{FEB9A853-E062-4F48-A0FA-BE77F1215E72}"/>
                </a:ext>
              </a:extLst>
            </p:cNvPr>
            <p:cNvSpPr>
              <a:spLocks noChangeArrowheads="1"/>
            </p:cNvSpPr>
            <p:nvPr/>
          </p:nvSpPr>
          <p:spPr bwMode="auto">
            <a:xfrm>
              <a:off x="11242675" y="3748088"/>
              <a:ext cx="339837"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500" b="0" i="0" u="none" strike="noStrike" cap="none" normalizeH="0" baseline="0">
                  <a:ln>
                    <a:noFill/>
                  </a:ln>
                  <a:solidFill>
                    <a:srgbClr val="000000"/>
                  </a:solidFill>
                  <a:effectLst/>
                  <a:latin typeface="+mn-lt"/>
                </a:rPr>
                <a:t>EDF Energy</a:t>
              </a:r>
              <a:endParaRPr kumimoji="0" lang="da-DK" altLang="da-DK" sz="1800" b="0" i="0" u="none" strike="noStrike" cap="none" normalizeH="0" baseline="0">
                <a:ln>
                  <a:noFill/>
                </a:ln>
                <a:solidFill>
                  <a:schemeClr val="tx1"/>
                </a:solidFill>
                <a:effectLst/>
                <a:latin typeface="+mn-lt"/>
              </a:endParaRPr>
            </a:p>
          </p:txBody>
        </p:sp>
        <p:sp>
          <p:nvSpPr>
            <p:cNvPr id="137" name="Rectangle 23">
              <a:extLst>
                <a:ext uri="{FF2B5EF4-FFF2-40B4-BE49-F238E27FC236}">
                  <a16:creationId xmlns:a16="http://schemas.microsoft.com/office/drawing/2014/main" id="{2A0A7024-C1E1-4433-8593-8758252F47E9}"/>
                </a:ext>
              </a:extLst>
            </p:cNvPr>
            <p:cNvSpPr>
              <a:spLocks noChangeArrowheads="1"/>
            </p:cNvSpPr>
            <p:nvPr/>
          </p:nvSpPr>
          <p:spPr bwMode="auto">
            <a:xfrm>
              <a:off x="8397875" y="4319588"/>
              <a:ext cx="839788" cy="374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8" name="Rectangle 24">
              <a:extLst>
                <a:ext uri="{FF2B5EF4-FFF2-40B4-BE49-F238E27FC236}">
                  <a16:creationId xmlns:a16="http://schemas.microsoft.com/office/drawing/2014/main" id="{471AE781-2170-44CF-868E-F6DB21BAECB5}"/>
                </a:ext>
              </a:extLst>
            </p:cNvPr>
            <p:cNvSpPr>
              <a:spLocks noChangeArrowheads="1"/>
            </p:cNvSpPr>
            <p:nvPr/>
          </p:nvSpPr>
          <p:spPr bwMode="auto">
            <a:xfrm>
              <a:off x="8397875" y="4319588"/>
              <a:ext cx="839788" cy="374650"/>
            </a:xfrm>
            <a:prstGeom prst="rect">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9" name="Rectangle 25">
              <a:extLst>
                <a:ext uri="{FF2B5EF4-FFF2-40B4-BE49-F238E27FC236}">
                  <a16:creationId xmlns:a16="http://schemas.microsoft.com/office/drawing/2014/main" id="{AC24F049-5E03-4C3E-B564-25B2E7CB2A2C}"/>
                </a:ext>
              </a:extLst>
            </p:cNvPr>
            <p:cNvSpPr>
              <a:spLocks noChangeArrowheads="1"/>
            </p:cNvSpPr>
            <p:nvPr/>
          </p:nvSpPr>
          <p:spPr bwMode="auto">
            <a:xfrm>
              <a:off x="8734425" y="4421188"/>
              <a:ext cx="1827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EPCI </a:t>
              </a:r>
              <a:endParaRPr kumimoji="0" lang="da-DK" altLang="da-DK" sz="1800" b="0" i="0" u="none" strike="noStrike" cap="none" normalizeH="0" baseline="0">
                <a:ln>
                  <a:noFill/>
                </a:ln>
                <a:solidFill>
                  <a:schemeClr val="tx1"/>
                </a:solidFill>
                <a:effectLst/>
                <a:latin typeface="+mn-lt"/>
              </a:endParaRPr>
            </a:p>
          </p:txBody>
        </p:sp>
        <p:sp>
          <p:nvSpPr>
            <p:cNvPr id="140" name="Rectangle 26">
              <a:extLst>
                <a:ext uri="{FF2B5EF4-FFF2-40B4-BE49-F238E27FC236}">
                  <a16:creationId xmlns:a16="http://schemas.microsoft.com/office/drawing/2014/main" id="{C012E10D-BA69-4A55-B80D-9D806463CC1D}"/>
                </a:ext>
              </a:extLst>
            </p:cNvPr>
            <p:cNvSpPr>
              <a:spLocks noChangeArrowheads="1"/>
            </p:cNvSpPr>
            <p:nvPr/>
          </p:nvSpPr>
          <p:spPr bwMode="auto">
            <a:xfrm>
              <a:off x="8691563" y="4506913"/>
              <a:ext cx="25648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Saipem</a:t>
              </a:r>
              <a:endParaRPr kumimoji="0" lang="da-DK" altLang="da-DK" sz="1800" b="0" i="0" u="none" strike="noStrike" cap="none" normalizeH="0" baseline="0">
                <a:ln>
                  <a:noFill/>
                </a:ln>
                <a:solidFill>
                  <a:schemeClr val="tx1"/>
                </a:solidFill>
                <a:effectLst/>
                <a:latin typeface="+mn-lt"/>
              </a:endParaRPr>
            </a:p>
          </p:txBody>
        </p:sp>
        <p:sp>
          <p:nvSpPr>
            <p:cNvPr id="141" name="Rectangle 27">
              <a:extLst>
                <a:ext uri="{FF2B5EF4-FFF2-40B4-BE49-F238E27FC236}">
                  <a16:creationId xmlns:a16="http://schemas.microsoft.com/office/drawing/2014/main" id="{EDA6CC61-6E4B-43C6-B8F2-FB21D24EA2C1}"/>
                </a:ext>
              </a:extLst>
            </p:cNvPr>
            <p:cNvSpPr>
              <a:spLocks noChangeArrowheads="1"/>
            </p:cNvSpPr>
            <p:nvPr/>
          </p:nvSpPr>
          <p:spPr bwMode="auto">
            <a:xfrm>
              <a:off x="9334500" y="4319588"/>
              <a:ext cx="661988" cy="374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2" name="Rectangle 28">
              <a:extLst>
                <a:ext uri="{FF2B5EF4-FFF2-40B4-BE49-F238E27FC236}">
                  <a16:creationId xmlns:a16="http://schemas.microsoft.com/office/drawing/2014/main" id="{89017483-F65F-460D-AE97-5CB8C15D6BCC}"/>
                </a:ext>
              </a:extLst>
            </p:cNvPr>
            <p:cNvSpPr>
              <a:spLocks noChangeArrowheads="1"/>
            </p:cNvSpPr>
            <p:nvPr/>
          </p:nvSpPr>
          <p:spPr bwMode="auto">
            <a:xfrm>
              <a:off x="9334500" y="4319588"/>
              <a:ext cx="661988" cy="374650"/>
            </a:xfrm>
            <a:prstGeom prst="rect">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43" name="Rectangle 29">
              <a:extLst>
                <a:ext uri="{FF2B5EF4-FFF2-40B4-BE49-F238E27FC236}">
                  <a16:creationId xmlns:a16="http://schemas.microsoft.com/office/drawing/2014/main" id="{D443F6BE-C74E-4DD7-8635-E72EB7F8998F}"/>
                </a:ext>
              </a:extLst>
            </p:cNvPr>
            <p:cNvSpPr>
              <a:spLocks noChangeArrowheads="1"/>
            </p:cNvSpPr>
            <p:nvPr/>
          </p:nvSpPr>
          <p:spPr bwMode="auto">
            <a:xfrm>
              <a:off x="9574213" y="4422775"/>
              <a:ext cx="17633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O&amp;M</a:t>
              </a:r>
              <a:endParaRPr kumimoji="0" lang="da-DK" altLang="da-DK" sz="1800" b="0" i="0" u="none" strike="noStrike" cap="none" normalizeH="0" baseline="0">
                <a:ln>
                  <a:noFill/>
                </a:ln>
                <a:solidFill>
                  <a:schemeClr val="tx1"/>
                </a:solidFill>
                <a:effectLst/>
                <a:latin typeface="+mn-lt"/>
              </a:endParaRPr>
            </a:p>
          </p:txBody>
        </p:sp>
        <p:sp>
          <p:nvSpPr>
            <p:cNvPr id="144" name="Rectangle 30">
              <a:extLst>
                <a:ext uri="{FF2B5EF4-FFF2-40B4-BE49-F238E27FC236}">
                  <a16:creationId xmlns:a16="http://schemas.microsoft.com/office/drawing/2014/main" id="{B50763ED-14EA-4254-AAD2-409F30947601}"/>
                </a:ext>
              </a:extLst>
            </p:cNvPr>
            <p:cNvSpPr>
              <a:spLocks noChangeArrowheads="1"/>
            </p:cNvSpPr>
            <p:nvPr/>
          </p:nvSpPr>
          <p:spPr bwMode="auto">
            <a:xfrm>
              <a:off x="9569450" y="4506913"/>
              <a:ext cx="16350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500" b="0" i="0" u="none" strike="noStrike" cap="none" normalizeH="0" baseline="0">
                  <a:ln>
                    <a:noFill/>
                  </a:ln>
                  <a:solidFill>
                    <a:srgbClr val="000000"/>
                  </a:solidFill>
                  <a:effectLst/>
                  <a:latin typeface="+mn-lt"/>
                </a:rPr>
                <a:t>SGRE</a:t>
              </a:r>
              <a:endParaRPr kumimoji="0" lang="da-DK" altLang="da-DK" sz="1800" b="0" i="0" u="none" strike="noStrike" cap="none" normalizeH="0" baseline="0">
                <a:ln>
                  <a:noFill/>
                </a:ln>
                <a:solidFill>
                  <a:schemeClr val="tx1"/>
                </a:solidFill>
                <a:effectLst/>
                <a:latin typeface="+mn-lt"/>
              </a:endParaRPr>
            </a:p>
          </p:txBody>
        </p:sp>
        <p:sp>
          <p:nvSpPr>
            <p:cNvPr id="145" name="Rectangle 31">
              <a:extLst>
                <a:ext uri="{FF2B5EF4-FFF2-40B4-BE49-F238E27FC236}">
                  <a16:creationId xmlns:a16="http://schemas.microsoft.com/office/drawing/2014/main" id="{34DEFC98-4596-4B26-B8A7-F55EE7FFA7E2}"/>
                </a:ext>
              </a:extLst>
            </p:cNvPr>
            <p:cNvSpPr>
              <a:spLocks noChangeArrowheads="1"/>
            </p:cNvSpPr>
            <p:nvPr/>
          </p:nvSpPr>
          <p:spPr bwMode="auto">
            <a:xfrm>
              <a:off x="7569200" y="3524250"/>
              <a:ext cx="990600" cy="374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6" name="Rectangle 32">
              <a:extLst>
                <a:ext uri="{FF2B5EF4-FFF2-40B4-BE49-F238E27FC236}">
                  <a16:creationId xmlns:a16="http://schemas.microsoft.com/office/drawing/2014/main" id="{E22701C4-5E71-4D1A-A6F0-BD6EB1CEAB99}"/>
                </a:ext>
              </a:extLst>
            </p:cNvPr>
            <p:cNvSpPr>
              <a:spLocks noChangeArrowheads="1"/>
            </p:cNvSpPr>
            <p:nvPr/>
          </p:nvSpPr>
          <p:spPr bwMode="auto">
            <a:xfrm>
              <a:off x="7569200" y="3524250"/>
              <a:ext cx="990600" cy="374650"/>
            </a:xfrm>
            <a:prstGeom prst="rect">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47" name="Rectangle 33">
              <a:extLst>
                <a:ext uri="{FF2B5EF4-FFF2-40B4-BE49-F238E27FC236}">
                  <a16:creationId xmlns:a16="http://schemas.microsoft.com/office/drawing/2014/main" id="{20613F2C-CABD-4D5C-9AAD-36B6F04073DA}"/>
                </a:ext>
              </a:extLst>
            </p:cNvPr>
            <p:cNvSpPr>
              <a:spLocks noChangeArrowheads="1"/>
            </p:cNvSpPr>
            <p:nvPr/>
          </p:nvSpPr>
          <p:spPr bwMode="auto">
            <a:xfrm>
              <a:off x="7710488" y="3630613"/>
              <a:ext cx="593111"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500" b="0" i="0" u="none" strike="noStrike" cap="none" normalizeH="0" baseline="0">
                  <a:ln>
                    <a:noFill/>
                  </a:ln>
                  <a:solidFill>
                    <a:srgbClr val="000000"/>
                  </a:solidFill>
                  <a:effectLst/>
                  <a:latin typeface="+mn-lt"/>
                </a:rPr>
                <a:t>TSA agreement with</a:t>
              </a:r>
              <a:endParaRPr kumimoji="0" lang="da-DK" altLang="da-DK" sz="1800" b="0" i="0" u="none" strike="noStrike" cap="none" normalizeH="0" baseline="0">
                <a:ln>
                  <a:noFill/>
                </a:ln>
                <a:solidFill>
                  <a:schemeClr val="tx1"/>
                </a:solidFill>
                <a:effectLst/>
                <a:latin typeface="+mn-lt"/>
              </a:endParaRPr>
            </a:p>
          </p:txBody>
        </p:sp>
        <p:sp>
          <p:nvSpPr>
            <p:cNvPr id="148" name="Rectangle 34">
              <a:extLst>
                <a:ext uri="{FF2B5EF4-FFF2-40B4-BE49-F238E27FC236}">
                  <a16:creationId xmlns:a16="http://schemas.microsoft.com/office/drawing/2014/main" id="{72372607-D102-43E2-A8FA-425D372985E8}"/>
                </a:ext>
              </a:extLst>
            </p:cNvPr>
            <p:cNvSpPr>
              <a:spLocks noChangeArrowheads="1"/>
            </p:cNvSpPr>
            <p:nvPr/>
          </p:nvSpPr>
          <p:spPr bwMode="auto">
            <a:xfrm>
              <a:off x="7764463" y="3714750"/>
              <a:ext cx="26129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500" b="0" i="0" u="none" strike="noStrike" cap="none" normalizeH="0" baseline="0">
                  <a:ln>
                    <a:noFill/>
                  </a:ln>
                  <a:solidFill>
                    <a:srgbClr val="000000"/>
                  </a:solidFill>
                  <a:effectLst/>
                  <a:latin typeface="+mn-lt"/>
                </a:rPr>
                <a:t>Siemens </a:t>
              </a:r>
              <a:endParaRPr kumimoji="0" lang="da-DK" altLang="da-DK" sz="1800" b="0" i="0" u="none" strike="noStrike" cap="none" normalizeH="0" baseline="0">
                <a:ln>
                  <a:noFill/>
                </a:ln>
                <a:solidFill>
                  <a:schemeClr val="tx1"/>
                </a:solidFill>
                <a:effectLst/>
                <a:latin typeface="+mn-lt"/>
              </a:endParaRPr>
            </a:p>
          </p:txBody>
        </p:sp>
        <p:sp>
          <p:nvSpPr>
            <p:cNvPr id="149" name="Rectangle 35">
              <a:extLst>
                <a:ext uri="{FF2B5EF4-FFF2-40B4-BE49-F238E27FC236}">
                  <a16:creationId xmlns:a16="http://schemas.microsoft.com/office/drawing/2014/main" id="{8F488DB6-E977-4E53-B466-C58DE000CAB0}"/>
                </a:ext>
              </a:extLst>
            </p:cNvPr>
            <p:cNvSpPr>
              <a:spLocks noChangeArrowheads="1"/>
            </p:cNvSpPr>
            <p:nvPr/>
          </p:nvSpPr>
          <p:spPr bwMode="auto">
            <a:xfrm>
              <a:off x="8077200" y="3714750"/>
              <a:ext cx="234038"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500" b="0" i="0" u="none" strike="noStrike" cap="none" normalizeH="0" baseline="0">
                  <a:ln>
                    <a:noFill/>
                  </a:ln>
                  <a:solidFill>
                    <a:srgbClr val="000000"/>
                  </a:solidFill>
                  <a:effectLst/>
                  <a:latin typeface="+mn-lt"/>
                </a:rPr>
                <a:t>Gamesa</a:t>
              </a:r>
              <a:endParaRPr kumimoji="0" lang="da-DK" altLang="da-DK" sz="1800" b="0" i="0" u="none" strike="noStrike" cap="none" normalizeH="0" baseline="0">
                <a:ln>
                  <a:noFill/>
                </a:ln>
                <a:solidFill>
                  <a:schemeClr val="tx1"/>
                </a:solidFill>
                <a:effectLst/>
                <a:latin typeface="+mn-lt"/>
              </a:endParaRPr>
            </a:p>
          </p:txBody>
        </p:sp>
        <p:sp>
          <p:nvSpPr>
            <p:cNvPr id="150" name="Rectangle 36">
              <a:extLst>
                <a:ext uri="{FF2B5EF4-FFF2-40B4-BE49-F238E27FC236}">
                  <a16:creationId xmlns:a16="http://schemas.microsoft.com/office/drawing/2014/main" id="{0EBEE776-2B14-48A9-92DC-6BC0733A6818}"/>
                </a:ext>
              </a:extLst>
            </p:cNvPr>
            <p:cNvSpPr>
              <a:spLocks noChangeArrowheads="1"/>
            </p:cNvSpPr>
            <p:nvPr/>
          </p:nvSpPr>
          <p:spPr bwMode="auto">
            <a:xfrm>
              <a:off x="10104438" y="4319588"/>
              <a:ext cx="661988" cy="374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1" name="Rectangle 37">
              <a:extLst>
                <a:ext uri="{FF2B5EF4-FFF2-40B4-BE49-F238E27FC236}">
                  <a16:creationId xmlns:a16="http://schemas.microsoft.com/office/drawing/2014/main" id="{C715072C-6CF2-408B-915B-4C14B5898B3B}"/>
                </a:ext>
              </a:extLst>
            </p:cNvPr>
            <p:cNvSpPr>
              <a:spLocks noChangeArrowheads="1"/>
            </p:cNvSpPr>
            <p:nvPr/>
          </p:nvSpPr>
          <p:spPr bwMode="auto">
            <a:xfrm>
              <a:off x="10104438" y="4319588"/>
              <a:ext cx="661988" cy="374650"/>
            </a:xfrm>
            <a:prstGeom prst="rect">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52" name="Rectangle 38">
              <a:extLst>
                <a:ext uri="{FF2B5EF4-FFF2-40B4-BE49-F238E27FC236}">
                  <a16:creationId xmlns:a16="http://schemas.microsoft.com/office/drawing/2014/main" id="{2ED7BF3B-D8E0-4D9E-A4B0-5837D20589D1}"/>
                </a:ext>
              </a:extLst>
            </p:cNvPr>
            <p:cNvSpPr>
              <a:spLocks noChangeArrowheads="1"/>
            </p:cNvSpPr>
            <p:nvPr/>
          </p:nvSpPr>
          <p:spPr bwMode="auto">
            <a:xfrm>
              <a:off x="10207625" y="4379913"/>
              <a:ext cx="47769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Management </a:t>
              </a:r>
              <a:endParaRPr kumimoji="0" lang="da-DK" altLang="da-DK" sz="1800" b="0" i="0" u="none" strike="noStrike" cap="none" normalizeH="0" baseline="0">
                <a:ln>
                  <a:noFill/>
                </a:ln>
                <a:solidFill>
                  <a:schemeClr val="tx1"/>
                </a:solidFill>
                <a:effectLst/>
                <a:latin typeface="+mn-lt"/>
              </a:endParaRPr>
            </a:p>
          </p:txBody>
        </p:sp>
        <p:sp>
          <p:nvSpPr>
            <p:cNvPr id="153" name="Rectangle 39">
              <a:extLst>
                <a:ext uri="{FF2B5EF4-FFF2-40B4-BE49-F238E27FC236}">
                  <a16:creationId xmlns:a16="http://schemas.microsoft.com/office/drawing/2014/main" id="{D34C9745-B912-4163-BA61-2788B9008F7E}"/>
                </a:ext>
              </a:extLst>
            </p:cNvPr>
            <p:cNvSpPr>
              <a:spLocks noChangeArrowheads="1"/>
            </p:cNvSpPr>
            <p:nvPr/>
          </p:nvSpPr>
          <p:spPr bwMode="auto">
            <a:xfrm>
              <a:off x="10283825" y="4465638"/>
              <a:ext cx="28854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Services</a:t>
              </a:r>
              <a:endParaRPr kumimoji="0" lang="da-DK" altLang="da-DK" sz="1800" b="0" i="0" u="none" strike="noStrike" cap="none" normalizeH="0" baseline="0">
                <a:ln>
                  <a:noFill/>
                </a:ln>
                <a:solidFill>
                  <a:schemeClr val="tx1"/>
                </a:solidFill>
                <a:effectLst/>
                <a:latin typeface="+mn-lt"/>
              </a:endParaRPr>
            </a:p>
          </p:txBody>
        </p:sp>
        <p:sp>
          <p:nvSpPr>
            <p:cNvPr id="154" name="Rectangle 40">
              <a:extLst>
                <a:ext uri="{FF2B5EF4-FFF2-40B4-BE49-F238E27FC236}">
                  <a16:creationId xmlns:a16="http://schemas.microsoft.com/office/drawing/2014/main" id="{AA98B95E-CE41-479F-9CD7-3696E102677A}"/>
                </a:ext>
              </a:extLst>
            </p:cNvPr>
            <p:cNvSpPr>
              <a:spLocks noChangeArrowheads="1"/>
            </p:cNvSpPr>
            <p:nvPr/>
          </p:nvSpPr>
          <p:spPr bwMode="auto">
            <a:xfrm>
              <a:off x="10256838" y="4549775"/>
              <a:ext cx="286938"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500" b="0" i="0" u="none" strike="noStrike" cap="none" normalizeH="0" baseline="0">
                  <a:ln>
                    <a:noFill/>
                  </a:ln>
                  <a:solidFill>
                    <a:srgbClr val="000000"/>
                  </a:solidFill>
                  <a:effectLst/>
                  <a:latin typeface="+mn-lt"/>
                </a:rPr>
                <a:t>EDF R UK</a:t>
              </a:r>
              <a:endParaRPr kumimoji="0" lang="da-DK" altLang="da-DK" sz="1800" b="0" i="0" u="none" strike="noStrike" cap="none" normalizeH="0" baseline="0">
                <a:ln>
                  <a:noFill/>
                </a:ln>
                <a:solidFill>
                  <a:schemeClr val="tx1"/>
                </a:solidFill>
                <a:effectLst/>
                <a:latin typeface="+mn-lt"/>
              </a:endParaRPr>
            </a:p>
          </p:txBody>
        </p:sp>
        <p:pic>
          <p:nvPicPr>
            <p:cNvPr id="155" name="Picture 41">
              <a:extLst>
                <a:ext uri="{FF2B5EF4-FFF2-40B4-BE49-F238E27FC236}">
                  <a16:creationId xmlns:a16="http://schemas.microsoft.com/office/drawing/2014/main" id="{DEE48B70-A38B-4CA0-BB91-5B1E190EFD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4588" y="1925638"/>
              <a:ext cx="8334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42">
              <a:extLst>
                <a:ext uri="{FF2B5EF4-FFF2-40B4-BE49-F238E27FC236}">
                  <a16:creationId xmlns:a16="http://schemas.microsoft.com/office/drawing/2014/main" id="{32DCDDB9-BEBF-444F-8D00-F274DDC1A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4588" y="1925638"/>
              <a:ext cx="8334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 name="Rectangle 43">
              <a:extLst>
                <a:ext uri="{FF2B5EF4-FFF2-40B4-BE49-F238E27FC236}">
                  <a16:creationId xmlns:a16="http://schemas.microsoft.com/office/drawing/2014/main" id="{E609C3DD-4013-4C18-B2B3-120EFEBD343B}"/>
                </a:ext>
              </a:extLst>
            </p:cNvPr>
            <p:cNvSpPr>
              <a:spLocks noChangeArrowheads="1"/>
            </p:cNvSpPr>
            <p:nvPr/>
          </p:nvSpPr>
          <p:spPr bwMode="auto">
            <a:xfrm>
              <a:off x="10379075" y="2090738"/>
              <a:ext cx="11702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500" b="0" i="0" u="none" strike="noStrike" cap="none" normalizeH="0" baseline="0">
                  <a:ln>
                    <a:noFill/>
                  </a:ln>
                  <a:solidFill>
                    <a:srgbClr val="FFFFFF"/>
                  </a:solidFill>
                  <a:effectLst/>
                  <a:latin typeface="+mn-lt"/>
                </a:rPr>
                <a:t>EKF</a:t>
              </a:r>
              <a:endParaRPr kumimoji="0" lang="da-DK" altLang="da-DK" sz="1800" b="0" i="0" u="none" strike="noStrike" cap="none" normalizeH="0" baseline="0">
                <a:ln>
                  <a:noFill/>
                </a:ln>
                <a:solidFill>
                  <a:schemeClr val="tx1"/>
                </a:solidFill>
                <a:effectLst/>
                <a:latin typeface="+mn-lt"/>
              </a:endParaRPr>
            </a:p>
          </p:txBody>
        </p:sp>
        <p:sp>
          <p:nvSpPr>
            <p:cNvPr id="158" name="Freeform 44">
              <a:extLst>
                <a:ext uri="{FF2B5EF4-FFF2-40B4-BE49-F238E27FC236}">
                  <a16:creationId xmlns:a16="http://schemas.microsoft.com/office/drawing/2014/main" id="{64CE1767-E80A-4FA1-AA7D-7156B6CBC5FA}"/>
                </a:ext>
              </a:extLst>
            </p:cNvPr>
            <p:cNvSpPr>
              <a:spLocks noEditPoints="1"/>
            </p:cNvSpPr>
            <p:nvPr/>
          </p:nvSpPr>
          <p:spPr bwMode="auto">
            <a:xfrm>
              <a:off x="10507663" y="3676650"/>
              <a:ext cx="574675" cy="52388"/>
            </a:xfrm>
            <a:custGeom>
              <a:avLst/>
              <a:gdLst>
                <a:gd name="T0" fmla="*/ 1 w 1708"/>
                <a:gd name="T1" fmla="*/ 99 h 168"/>
                <a:gd name="T2" fmla="*/ 1692 w 1708"/>
                <a:gd name="T3" fmla="*/ 92 h 168"/>
                <a:gd name="T4" fmla="*/ 1692 w 1708"/>
                <a:gd name="T5" fmla="*/ 76 h 168"/>
                <a:gd name="T6" fmla="*/ 0 w 1708"/>
                <a:gd name="T7" fmla="*/ 83 h 168"/>
                <a:gd name="T8" fmla="*/ 1 w 1708"/>
                <a:gd name="T9" fmla="*/ 99 h 168"/>
                <a:gd name="T10" fmla="*/ 1568 w 1708"/>
                <a:gd name="T11" fmla="*/ 166 h 168"/>
                <a:gd name="T12" fmla="*/ 1708 w 1708"/>
                <a:gd name="T13" fmla="*/ 83 h 168"/>
                <a:gd name="T14" fmla="*/ 1567 w 1708"/>
                <a:gd name="T15" fmla="*/ 3 h 168"/>
                <a:gd name="T16" fmla="*/ 1556 w 1708"/>
                <a:gd name="T17" fmla="*/ 5 h 168"/>
                <a:gd name="T18" fmla="*/ 1559 w 1708"/>
                <a:gd name="T19" fmla="*/ 16 h 168"/>
                <a:gd name="T20" fmla="*/ 1688 w 1708"/>
                <a:gd name="T21" fmla="*/ 90 h 168"/>
                <a:gd name="T22" fmla="*/ 1688 w 1708"/>
                <a:gd name="T23" fmla="*/ 77 h 168"/>
                <a:gd name="T24" fmla="*/ 1560 w 1708"/>
                <a:gd name="T25" fmla="*/ 152 h 168"/>
                <a:gd name="T26" fmla="*/ 1557 w 1708"/>
                <a:gd name="T27" fmla="*/ 163 h 168"/>
                <a:gd name="T28" fmla="*/ 1568 w 1708"/>
                <a:gd name="T29" fmla="*/ 16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8" h="168">
                  <a:moveTo>
                    <a:pt x="1" y="99"/>
                  </a:moveTo>
                  <a:lnTo>
                    <a:pt x="1692" y="92"/>
                  </a:lnTo>
                  <a:lnTo>
                    <a:pt x="1692" y="76"/>
                  </a:lnTo>
                  <a:lnTo>
                    <a:pt x="0" y="83"/>
                  </a:lnTo>
                  <a:lnTo>
                    <a:pt x="1" y="99"/>
                  </a:lnTo>
                  <a:close/>
                  <a:moveTo>
                    <a:pt x="1568" y="166"/>
                  </a:moveTo>
                  <a:lnTo>
                    <a:pt x="1708" y="83"/>
                  </a:lnTo>
                  <a:lnTo>
                    <a:pt x="1567" y="3"/>
                  </a:lnTo>
                  <a:cubicBezTo>
                    <a:pt x="1563" y="0"/>
                    <a:pt x="1559" y="2"/>
                    <a:pt x="1556" y="5"/>
                  </a:cubicBezTo>
                  <a:cubicBezTo>
                    <a:pt x="1554" y="9"/>
                    <a:pt x="1555" y="14"/>
                    <a:pt x="1559" y="16"/>
                  </a:cubicBezTo>
                  <a:lnTo>
                    <a:pt x="1688" y="90"/>
                  </a:lnTo>
                  <a:lnTo>
                    <a:pt x="1688" y="77"/>
                  </a:lnTo>
                  <a:lnTo>
                    <a:pt x="1560" y="152"/>
                  </a:lnTo>
                  <a:cubicBezTo>
                    <a:pt x="1556" y="154"/>
                    <a:pt x="1555" y="159"/>
                    <a:pt x="1557" y="163"/>
                  </a:cubicBezTo>
                  <a:cubicBezTo>
                    <a:pt x="1559" y="167"/>
                    <a:pt x="1564" y="168"/>
                    <a:pt x="1568" y="166"/>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59" name="Rectangle 45">
              <a:extLst>
                <a:ext uri="{FF2B5EF4-FFF2-40B4-BE49-F238E27FC236}">
                  <a16:creationId xmlns:a16="http://schemas.microsoft.com/office/drawing/2014/main" id="{5F1FB604-CE46-492F-8581-6F85CEB2D7D7}"/>
                </a:ext>
              </a:extLst>
            </p:cNvPr>
            <p:cNvSpPr>
              <a:spLocks noChangeArrowheads="1"/>
            </p:cNvSpPr>
            <p:nvPr/>
          </p:nvSpPr>
          <p:spPr bwMode="auto">
            <a:xfrm>
              <a:off x="11315700" y="2532063"/>
              <a:ext cx="511175" cy="376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0" name="Rectangle 46">
              <a:extLst>
                <a:ext uri="{FF2B5EF4-FFF2-40B4-BE49-F238E27FC236}">
                  <a16:creationId xmlns:a16="http://schemas.microsoft.com/office/drawing/2014/main" id="{AF575EEA-51AC-49DD-AC7C-8A84D8A7308F}"/>
                </a:ext>
              </a:extLst>
            </p:cNvPr>
            <p:cNvSpPr>
              <a:spLocks noChangeArrowheads="1"/>
            </p:cNvSpPr>
            <p:nvPr/>
          </p:nvSpPr>
          <p:spPr bwMode="auto">
            <a:xfrm>
              <a:off x="11315700" y="2532063"/>
              <a:ext cx="511175" cy="376238"/>
            </a:xfrm>
            <a:prstGeom prst="rect">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61" name="Rectangle 47">
              <a:extLst>
                <a:ext uri="{FF2B5EF4-FFF2-40B4-BE49-F238E27FC236}">
                  <a16:creationId xmlns:a16="http://schemas.microsoft.com/office/drawing/2014/main" id="{797F557F-CB0B-4BA3-BAAA-1988CD14813C}"/>
                </a:ext>
              </a:extLst>
            </p:cNvPr>
            <p:cNvSpPr>
              <a:spLocks noChangeArrowheads="1"/>
            </p:cNvSpPr>
            <p:nvPr/>
          </p:nvSpPr>
          <p:spPr bwMode="auto">
            <a:xfrm>
              <a:off x="11399838" y="2592388"/>
              <a:ext cx="3638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24 Banks, </a:t>
              </a:r>
              <a:endParaRPr kumimoji="0" lang="da-DK" altLang="da-DK" sz="1800" b="0" i="0" u="none" strike="noStrike" cap="none" normalizeH="0" baseline="0">
                <a:ln>
                  <a:noFill/>
                </a:ln>
                <a:solidFill>
                  <a:schemeClr val="tx1"/>
                </a:solidFill>
                <a:effectLst/>
                <a:latin typeface="+mn-lt"/>
              </a:endParaRPr>
            </a:p>
          </p:txBody>
        </p:sp>
        <p:sp>
          <p:nvSpPr>
            <p:cNvPr id="162" name="Rectangle 48">
              <a:extLst>
                <a:ext uri="{FF2B5EF4-FFF2-40B4-BE49-F238E27FC236}">
                  <a16:creationId xmlns:a16="http://schemas.microsoft.com/office/drawing/2014/main" id="{B9C9EA3F-1B5B-4FC8-8899-18D58C169BB8}"/>
                </a:ext>
              </a:extLst>
            </p:cNvPr>
            <p:cNvSpPr>
              <a:spLocks noChangeArrowheads="1"/>
            </p:cNvSpPr>
            <p:nvPr/>
          </p:nvSpPr>
          <p:spPr bwMode="auto">
            <a:xfrm>
              <a:off x="11368088" y="2676525"/>
              <a:ext cx="40556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commercial</a:t>
              </a:r>
              <a:endParaRPr kumimoji="0" lang="da-DK" altLang="da-DK" sz="1800" b="0" i="0" u="none" strike="noStrike" cap="none" normalizeH="0" baseline="0">
                <a:ln>
                  <a:noFill/>
                </a:ln>
                <a:solidFill>
                  <a:schemeClr val="tx1"/>
                </a:solidFill>
                <a:effectLst/>
                <a:latin typeface="+mn-lt"/>
              </a:endParaRPr>
            </a:p>
          </p:txBody>
        </p:sp>
        <p:sp>
          <p:nvSpPr>
            <p:cNvPr id="163" name="Rectangle 49">
              <a:extLst>
                <a:ext uri="{FF2B5EF4-FFF2-40B4-BE49-F238E27FC236}">
                  <a16:creationId xmlns:a16="http://schemas.microsoft.com/office/drawing/2014/main" id="{BE324774-E49F-463D-8C88-CE87FD84D6CD}"/>
                </a:ext>
              </a:extLst>
            </p:cNvPr>
            <p:cNvSpPr>
              <a:spLocks noChangeArrowheads="1"/>
            </p:cNvSpPr>
            <p:nvPr/>
          </p:nvSpPr>
          <p:spPr bwMode="auto">
            <a:xfrm>
              <a:off x="11437938" y="2762250"/>
              <a:ext cx="222818"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500" b="0" i="0" u="none" strike="noStrike" cap="none" normalizeH="0" baseline="0">
                  <a:ln>
                    <a:noFill/>
                  </a:ln>
                  <a:solidFill>
                    <a:srgbClr val="000000"/>
                  </a:solidFill>
                  <a:effectLst/>
                  <a:latin typeface="+mn-lt"/>
                </a:rPr>
                <a:t>tranche</a:t>
              </a:r>
              <a:endParaRPr kumimoji="0" lang="da-DK" altLang="da-DK" sz="1800" b="0" i="0" u="none" strike="noStrike" cap="none" normalizeH="0" baseline="0">
                <a:ln>
                  <a:noFill/>
                </a:ln>
                <a:solidFill>
                  <a:schemeClr val="tx1"/>
                </a:solidFill>
                <a:effectLst/>
                <a:latin typeface="+mn-lt"/>
              </a:endParaRPr>
            </a:p>
          </p:txBody>
        </p:sp>
        <p:sp>
          <p:nvSpPr>
            <p:cNvPr id="164" name="Line 50">
              <a:extLst>
                <a:ext uri="{FF2B5EF4-FFF2-40B4-BE49-F238E27FC236}">
                  <a16:creationId xmlns:a16="http://schemas.microsoft.com/office/drawing/2014/main" id="{D75FADB7-6E35-4355-B0DB-92F918B05C6A}"/>
                </a:ext>
              </a:extLst>
            </p:cNvPr>
            <p:cNvSpPr>
              <a:spLocks noChangeShapeType="1"/>
            </p:cNvSpPr>
            <p:nvPr/>
          </p:nvSpPr>
          <p:spPr bwMode="auto">
            <a:xfrm>
              <a:off x="11579225" y="2897188"/>
              <a:ext cx="0" cy="433388"/>
            </a:xfrm>
            <a:prstGeom prst="line">
              <a:avLst/>
            </a:prstGeom>
            <a:noFill/>
            <a:ln w="47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65" name="Line 51">
              <a:extLst>
                <a:ext uri="{FF2B5EF4-FFF2-40B4-BE49-F238E27FC236}">
                  <a16:creationId xmlns:a16="http://schemas.microsoft.com/office/drawing/2014/main" id="{ADE61C2A-CF68-486C-AB91-5117B9D4BD0A}"/>
                </a:ext>
              </a:extLst>
            </p:cNvPr>
            <p:cNvSpPr>
              <a:spLocks noChangeShapeType="1"/>
            </p:cNvSpPr>
            <p:nvPr/>
          </p:nvSpPr>
          <p:spPr bwMode="auto">
            <a:xfrm flipH="1" flipV="1">
              <a:off x="9861550" y="3317875"/>
              <a:ext cx="1717675" cy="11113"/>
            </a:xfrm>
            <a:prstGeom prst="line">
              <a:avLst/>
            </a:prstGeom>
            <a:noFill/>
            <a:ln w="47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66" name="Freeform 52">
              <a:extLst>
                <a:ext uri="{FF2B5EF4-FFF2-40B4-BE49-F238E27FC236}">
                  <a16:creationId xmlns:a16="http://schemas.microsoft.com/office/drawing/2014/main" id="{4A5EAE43-0D36-4AA1-BE35-BC2E51B66904}"/>
                </a:ext>
              </a:extLst>
            </p:cNvPr>
            <p:cNvSpPr>
              <a:spLocks noEditPoints="1"/>
            </p:cNvSpPr>
            <p:nvPr/>
          </p:nvSpPr>
          <p:spPr bwMode="auto">
            <a:xfrm>
              <a:off x="9834563" y="3317875"/>
              <a:ext cx="55563" cy="198438"/>
            </a:xfrm>
            <a:custGeom>
              <a:avLst/>
              <a:gdLst>
                <a:gd name="T0" fmla="*/ 91 w 167"/>
                <a:gd name="T1" fmla="*/ 0 h 647"/>
                <a:gd name="T2" fmla="*/ 91 w 167"/>
                <a:gd name="T3" fmla="*/ 631 h 647"/>
                <a:gd name="T4" fmla="*/ 75 w 167"/>
                <a:gd name="T5" fmla="*/ 631 h 647"/>
                <a:gd name="T6" fmla="*/ 75 w 167"/>
                <a:gd name="T7" fmla="*/ 0 h 647"/>
                <a:gd name="T8" fmla="*/ 91 w 167"/>
                <a:gd name="T9" fmla="*/ 0 h 647"/>
                <a:gd name="T10" fmla="*/ 165 w 167"/>
                <a:gd name="T11" fmla="*/ 507 h 647"/>
                <a:gd name="T12" fmla="*/ 83 w 167"/>
                <a:gd name="T13" fmla="*/ 647 h 647"/>
                <a:gd name="T14" fmla="*/ 2 w 167"/>
                <a:gd name="T15" fmla="*/ 507 h 647"/>
                <a:gd name="T16" fmla="*/ 5 w 167"/>
                <a:gd name="T17" fmla="*/ 496 h 647"/>
                <a:gd name="T18" fmla="*/ 16 w 167"/>
                <a:gd name="T19" fmla="*/ 499 h 647"/>
                <a:gd name="T20" fmla="*/ 90 w 167"/>
                <a:gd name="T21" fmla="*/ 627 h 647"/>
                <a:gd name="T22" fmla="*/ 77 w 167"/>
                <a:gd name="T23" fmla="*/ 627 h 647"/>
                <a:gd name="T24" fmla="*/ 151 w 167"/>
                <a:gd name="T25" fmla="*/ 499 h 647"/>
                <a:gd name="T26" fmla="*/ 162 w 167"/>
                <a:gd name="T27" fmla="*/ 496 h 647"/>
                <a:gd name="T28" fmla="*/ 165 w 167"/>
                <a:gd name="T29" fmla="*/ 50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 h="647">
                  <a:moveTo>
                    <a:pt x="91" y="0"/>
                  </a:moveTo>
                  <a:lnTo>
                    <a:pt x="91" y="631"/>
                  </a:lnTo>
                  <a:lnTo>
                    <a:pt x="75" y="631"/>
                  </a:lnTo>
                  <a:lnTo>
                    <a:pt x="75" y="0"/>
                  </a:lnTo>
                  <a:lnTo>
                    <a:pt x="91" y="0"/>
                  </a:lnTo>
                  <a:close/>
                  <a:moveTo>
                    <a:pt x="165" y="507"/>
                  </a:moveTo>
                  <a:lnTo>
                    <a:pt x="83" y="647"/>
                  </a:lnTo>
                  <a:lnTo>
                    <a:pt x="2" y="507"/>
                  </a:lnTo>
                  <a:cubicBezTo>
                    <a:pt x="0" y="503"/>
                    <a:pt x="1" y="498"/>
                    <a:pt x="5" y="496"/>
                  </a:cubicBezTo>
                  <a:cubicBezTo>
                    <a:pt x="9" y="494"/>
                    <a:pt x="13" y="495"/>
                    <a:pt x="16" y="499"/>
                  </a:cubicBezTo>
                  <a:lnTo>
                    <a:pt x="90" y="627"/>
                  </a:lnTo>
                  <a:lnTo>
                    <a:pt x="77" y="627"/>
                  </a:lnTo>
                  <a:lnTo>
                    <a:pt x="151" y="499"/>
                  </a:lnTo>
                  <a:cubicBezTo>
                    <a:pt x="153" y="495"/>
                    <a:pt x="158" y="494"/>
                    <a:pt x="162" y="496"/>
                  </a:cubicBezTo>
                  <a:cubicBezTo>
                    <a:pt x="166" y="498"/>
                    <a:pt x="167" y="503"/>
                    <a:pt x="165" y="507"/>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67" name="Line 53">
              <a:extLst>
                <a:ext uri="{FF2B5EF4-FFF2-40B4-BE49-F238E27FC236}">
                  <a16:creationId xmlns:a16="http://schemas.microsoft.com/office/drawing/2014/main" id="{94AAB71C-C0BB-41CD-9069-0AF207387564}"/>
                </a:ext>
              </a:extLst>
            </p:cNvPr>
            <p:cNvSpPr>
              <a:spLocks noChangeShapeType="1"/>
            </p:cNvSpPr>
            <p:nvPr/>
          </p:nvSpPr>
          <p:spPr bwMode="auto">
            <a:xfrm>
              <a:off x="8059738" y="2735263"/>
              <a:ext cx="0" cy="582613"/>
            </a:xfrm>
            <a:prstGeom prst="line">
              <a:avLst/>
            </a:prstGeom>
            <a:noFill/>
            <a:ln w="47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68" name="Line 54">
              <a:extLst>
                <a:ext uri="{FF2B5EF4-FFF2-40B4-BE49-F238E27FC236}">
                  <a16:creationId xmlns:a16="http://schemas.microsoft.com/office/drawing/2014/main" id="{514DCC9D-DD4D-46C5-BF37-379B660D7C21}"/>
                </a:ext>
              </a:extLst>
            </p:cNvPr>
            <p:cNvSpPr>
              <a:spLocks noChangeShapeType="1"/>
            </p:cNvSpPr>
            <p:nvPr/>
          </p:nvSpPr>
          <p:spPr bwMode="auto">
            <a:xfrm>
              <a:off x="8064500" y="3317875"/>
              <a:ext cx="1555750" cy="0"/>
            </a:xfrm>
            <a:prstGeom prst="line">
              <a:avLst/>
            </a:prstGeom>
            <a:noFill/>
            <a:ln w="47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69" name="Freeform 55">
              <a:extLst>
                <a:ext uri="{FF2B5EF4-FFF2-40B4-BE49-F238E27FC236}">
                  <a16:creationId xmlns:a16="http://schemas.microsoft.com/office/drawing/2014/main" id="{73632D58-D0F4-451D-B3E5-9695A0D1AB7D}"/>
                </a:ext>
              </a:extLst>
            </p:cNvPr>
            <p:cNvSpPr>
              <a:spLocks noEditPoints="1"/>
            </p:cNvSpPr>
            <p:nvPr/>
          </p:nvSpPr>
          <p:spPr bwMode="auto">
            <a:xfrm>
              <a:off x="9591675" y="3317875"/>
              <a:ext cx="57150" cy="198438"/>
            </a:xfrm>
            <a:custGeom>
              <a:avLst/>
              <a:gdLst>
                <a:gd name="T0" fmla="*/ 91 w 167"/>
                <a:gd name="T1" fmla="*/ 0 h 647"/>
                <a:gd name="T2" fmla="*/ 91 w 167"/>
                <a:gd name="T3" fmla="*/ 631 h 647"/>
                <a:gd name="T4" fmla="*/ 75 w 167"/>
                <a:gd name="T5" fmla="*/ 631 h 647"/>
                <a:gd name="T6" fmla="*/ 75 w 167"/>
                <a:gd name="T7" fmla="*/ 0 h 647"/>
                <a:gd name="T8" fmla="*/ 91 w 167"/>
                <a:gd name="T9" fmla="*/ 0 h 647"/>
                <a:gd name="T10" fmla="*/ 165 w 167"/>
                <a:gd name="T11" fmla="*/ 507 h 647"/>
                <a:gd name="T12" fmla="*/ 83 w 167"/>
                <a:gd name="T13" fmla="*/ 647 h 647"/>
                <a:gd name="T14" fmla="*/ 2 w 167"/>
                <a:gd name="T15" fmla="*/ 507 h 647"/>
                <a:gd name="T16" fmla="*/ 5 w 167"/>
                <a:gd name="T17" fmla="*/ 496 h 647"/>
                <a:gd name="T18" fmla="*/ 16 w 167"/>
                <a:gd name="T19" fmla="*/ 499 h 647"/>
                <a:gd name="T20" fmla="*/ 90 w 167"/>
                <a:gd name="T21" fmla="*/ 627 h 647"/>
                <a:gd name="T22" fmla="*/ 77 w 167"/>
                <a:gd name="T23" fmla="*/ 627 h 647"/>
                <a:gd name="T24" fmla="*/ 151 w 167"/>
                <a:gd name="T25" fmla="*/ 499 h 647"/>
                <a:gd name="T26" fmla="*/ 162 w 167"/>
                <a:gd name="T27" fmla="*/ 496 h 647"/>
                <a:gd name="T28" fmla="*/ 165 w 167"/>
                <a:gd name="T29" fmla="*/ 50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 h="647">
                  <a:moveTo>
                    <a:pt x="91" y="0"/>
                  </a:moveTo>
                  <a:lnTo>
                    <a:pt x="91" y="631"/>
                  </a:lnTo>
                  <a:lnTo>
                    <a:pt x="75" y="631"/>
                  </a:lnTo>
                  <a:lnTo>
                    <a:pt x="75" y="0"/>
                  </a:lnTo>
                  <a:lnTo>
                    <a:pt x="91" y="0"/>
                  </a:lnTo>
                  <a:close/>
                  <a:moveTo>
                    <a:pt x="165" y="507"/>
                  </a:moveTo>
                  <a:lnTo>
                    <a:pt x="83" y="647"/>
                  </a:lnTo>
                  <a:lnTo>
                    <a:pt x="2" y="507"/>
                  </a:lnTo>
                  <a:cubicBezTo>
                    <a:pt x="0" y="503"/>
                    <a:pt x="1" y="498"/>
                    <a:pt x="5" y="496"/>
                  </a:cubicBezTo>
                  <a:cubicBezTo>
                    <a:pt x="9" y="494"/>
                    <a:pt x="13" y="495"/>
                    <a:pt x="16" y="499"/>
                  </a:cubicBezTo>
                  <a:lnTo>
                    <a:pt x="90" y="627"/>
                  </a:lnTo>
                  <a:lnTo>
                    <a:pt x="77" y="627"/>
                  </a:lnTo>
                  <a:lnTo>
                    <a:pt x="151" y="499"/>
                  </a:lnTo>
                  <a:cubicBezTo>
                    <a:pt x="153" y="495"/>
                    <a:pt x="158" y="494"/>
                    <a:pt x="162" y="496"/>
                  </a:cubicBezTo>
                  <a:cubicBezTo>
                    <a:pt x="166" y="498"/>
                    <a:pt x="167" y="503"/>
                    <a:pt x="165" y="507"/>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70" name="Freeform 56">
              <a:extLst>
                <a:ext uri="{FF2B5EF4-FFF2-40B4-BE49-F238E27FC236}">
                  <a16:creationId xmlns:a16="http://schemas.microsoft.com/office/drawing/2014/main" id="{6B8C4343-F56D-4783-8E21-01D3FA212B27}"/>
                </a:ext>
              </a:extLst>
            </p:cNvPr>
            <p:cNvSpPr>
              <a:spLocks noEditPoints="1"/>
            </p:cNvSpPr>
            <p:nvPr/>
          </p:nvSpPr>
          <p:spPr bwMode="auto">
            <a:xfrm>
              <a:off x="10417175" y="2320925"/>
              <a:ext cx="55563" cy="185738"/>
            </a:xfrm>
            <a:custGeom>
              <a:avLst/>
              <a:gdLst>
                <a:gd name="T0" fmla="*/ 86 w 167"/>
                <a:gd name="T1" fmla="*/ 0 h 605"/>
                <a:gd name="T2" fmla="*/ 84 w 167"/>
                <a:gd name="T3" fmla="*/ 64 h 605"/>
                <a:gd name="T4" fmla="*/ 100 w 167"/>
                <a:gd name="T5" fmla="*/ 65 h 605"/>
                <a:gd name="T6" fmla="*/ 102 w 167"/>
                <a:gd name="T7" fmla="*/ 1 h 605"/>
                <a:gd name="T8" fmla="*/ 86 w 167"/>
                <a:gd name="T9" fmla="*/ 0 h 605"/>
                <a:gd name="T10" fmla="*/ 83 w 167"/>
                <a:gd name="T11" fmla="*/ 112 h 605"/>
                <a:gd name="T12" fmla="*/ 82 w 167"/>
                <a:gd name="T13" fmla="*/ 176 h 605"/>
                <a:gd name="T14" fmla="*/ 98 w 167"/>
                <a:gd name="T15" fmla="*/ 177 h 605"/>
                <a:gd name="T16" fmla="*/ 99 w 167"/>
                <a:gd name="T17" fmla="*/ 113 h 605"/>
                <a:gd name="T18" fmla="*/ 83 w 167"/>
                <a:gd name="T19" fmla="*/ 112 h 605"/>
                <a:gd name="T20" fmla="*/ 81 w 167"/>
                <a:gd name="T21" fmla="*/ 224 h 605"/>
                <a:gd name="T22" fmla="*/ 79 w 167"/>
                <a:gd name="T23" fmla="*/ 289 h 605"/>
                <a:gd name="T24" fmla="*/ 95 w 167"/>
                <a:gd name="T25" fmla="*/ 289 h 605"/>
                <a:gd name="T26" fmla="*/ 97 w 167"/>
                <a:gd name="T27" fmla="*/ 225 h 605"/>
                <a:gd name="T28" fmla="*/ 81 w 167"/>
                <a:gd name="T29" fmla="*/ 224 h 605"/>
                <a:gd name="T30" fmla="*/ 78 w 167"/>
                <a:gd name="T31" fmla="*/ 337 h 605"/>
                <a:gd name="T32" fmla="*/ 77 w 167"/>
                <a:gd name="T33" fmla="*/ 401 h 605"/>
                <a:gd name="T34" fmla="*/ 93 w 167"/>
                <a:gd name="T35" fmla="*/ 401 h 605"/>
                <a:gd name="T36" fmla="*/ 94 w 167"/>
                <a:gd name="T37" fmla="*/ 337 h 605"/>
                <a:gd name="T38" fmla="*/ 78 w 167"/>
                <a:gd name="T39" fmla="*/ 337 h 605"/>
                <a:gd name="T40" fmla="*/ 76 w 167"/>
                <a:gd name="T41" fmla="*/ 449 h 605"/>
                <a:gd name="T42" fmla="*/ 74 w 167"/>
                <a:gd name="T43" fmla="*/ 513 h 605"/>
                <a:gd name="T44" fmla="*/ 90 w 167"/>
                <a:gd name="T45" fmla="*/ 513 h 605"/>
                <a:gd name="T46" fmla="*/ 92 w 167"/>
                <a:gd name="T47" fmla="*/ 449 h 605"/>
                <a:gd name="T48" fmla="*/ 76 w 167"/>
                <a:gd name="T49" fmla="*/ 449 h 605"/>
                <a:gd name="T50" fmla="*/ 73 w 167"/>
                <a:gd name="T51" fmla="*/ 561 h 605"/>
                <a:gd name="T52" fmla="*/ 73 w 167"/>
                <a:gd name="T53" fmla="*/ 588 h 605"/>
                <a:gd name="T54" fmla="*/ 89 w 167"/>
                <a:gd name="T55" fmla="*/ 589 h 605"/>
                <a:gd name="T56" fmla="*/ 89 w 167"/>
                <a:gd name="T57" fmla="*/ 561 h 605"/>
                <a:gd name="T58" fmla="*/ 73 w 167"/>
                <a:gd name="T59" fmla="*/ 561 h 605"/>
                <a:gd name="T60" fmla="*/ 2 w 167"/>
                <a:gd name="T61" fmla="*/ 463 h 605"/>
                <a:gd name="T62" fmla="*/ 80 w 167"/>
                <a:gd name="T63" fmla="*/ 605 h 605"/>
                <a:gd name="T64" fmla="*/ 165 w 167"/>
                <a:gd name="T65" fmla="*/ 466 h 605"/>
                <a:gd name="T66" fmla="*/ 162 w 167"/>
                <a:gd name="T67" fmla="*/ 455 h 605"/>
                <a:gd name="T68" fmla="*/ 151 w 167"/>
                <a:gd name="T69" fmla="*/ 458 h 605"/>
                <a:gd name="T70" fmla="*/ 74 w 167"/>
                <a:gd name="T71" fmla="*/ 584 h 605"/>
                <a:gd name="T72" fmla="*/ 88 w 167"/>
                <a:gd name="T73" fmla="*/ 585 h 605"/>
                <a:gd name="T74" fmla="*/ 16 w 167"/>
                <a:gd name="T75" fmla="*/ 455 h 605"/>
                <a:gd name="T76" fmla="*/ 5 w 167"/>
                <a:gd name="T77" fmla="*/ 452 h 605"/>
                <a:gd name="T78" fmla="*/ 2 w 167"/>
                <a:gd name="T79" fmla="*/ 463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605">
                  <a:moveTo>
                    <a:pt x="86" y="0"/>
                  </a:moveTo>
                  <a:lnTo>
                    <a:pt x="84" y="64"/>
                  </a:lnTo>
                  <a:lnTo>
                    <a:pt x="100" y="65"/>
                  </a:lnTo>
                  <a:lnTo>
                    <a:pt x="102" y="1"/>
                  </a:lnTo>
                  <a:lnTo>
                    <a:pt x="86" y="0"/>
                  </a:lnTo>
                  <a:close/>
                  <a:moveTo>
                    <a:pt x="83" y="112"/>
                  </a:moveTo>
                  <a:lnTo>
                    <a:pt x="82" y="176"/>
                  </a:lnTo>
                  <a:lnTo>
                    <a:pt x="98" y="177"/>
                  </a:lnTo>
                  <a:lnTo>
                    <a:pt x="99" y="113"/>
                  </a:lnTo>
                  <a:lnTo>
                    <a:pt x="83" y="112"/>
                  </a:lnTo>
                  <a:close/>
                  <a:moveTo>
                    <a:pt x="81" y="224"/>
                  </a:moveTo>
                  <a:lnTo>
                    <a:pt x="79" y="289"/>
                  </a:lnTo>
                  <a:lnTo>
                    <a:pt x="95" y="289"/>
                  </a:lnTo>
                  <a:lnTo>
                    <a:pt x="97" y="225"/>
                  </a:lnTo>
                  <a:lnTo>
                    <a:pt x="81" y="224"/>
                  </a:lnTo>
                  <a:close/>
                  <a:moveTo>
                    <a:pt x="78" y="337"/>
                  </a:moveTo>
                  <a:lnTo>
                    <a:pt x="77" y="401"/>
                  </a:lnTo>
                  <a:lnTo>
                    <a:pt x="93" y="401"/>
                  </a:lnTo>
                  <a:lnTo>
                    <a:pt x="94" y="337"/>
                  </a:lnTo>
                  <a:lnTo>
                    <a:pt x="78" y="337"/>
                  </a:lnTo>
                  <a:close/>
                  <a:moveTo>
                    <a:pt x="76" y="449"/>
                  </a:moveTo>
                  <a:lnTo>
                    <a:pt x="74" y="513"/>
                  </a:lnTo>
                  <a:lnTo>
                    <a:pt x="90" y="513"/>
                  </a:lnTo>
                  <a:lnTo>
                    <a:pt x="92" y="449"/>
                  </a:lnTo>
                  <a:lnTo>
                    <a:pt x="76" y="449"/>
                  </a:lnTo>
                  <a:close/>
                  <a:moveTo>
                    <a:pt x="73" y="561"/>
                  </a:moveTo>
                  <a:lnTo>
                    <a:pt x="73" y="588"/>
                  </a:lnTo>
                  <a:lnTo>
                    <a:pt x="89" y="589"/>
                  </a:lnTo>
                  <a:lnTo>
                    <a:pt x="89" y="561"/>
                  </a:lnTo>
                  <a:lnTo>
                    <a:pt x="73" y="561"/>
                  </a:lnTo>
                  <a:close/>
                  <a:moveTo>
                    <a:pt x="2" y="463"/>
                  </a:moveTo>
                  <a:lnTo>
                    <a:pt x="80" y="605"/>
                  </a:lnTo>
                  <a:lnTo>
                    <a:pt x="165" y="466"/>
                  </a:lnTo>
                  <a:cubicBezTo>
                    <a:pt x="167" y="463"/>
                    <a:pt x="166" y="458"/>
                    <a:pt x="162" y="455"/>
                  </a:cubicBezTo>
                  <a:cubicBezTo>
                    <a:pt x="159" y="453"/>
                    <a:pt x="154" y="454"/>
                    <a:pt x="151" y="458"/>
                  </a:cubicBezTo>
                  <a:lnTo>
                    <a:pt x="74" y="584"/>
                  </a:lnTo>
                  <a:lnTo>
                    <a:pt x="88" y="585"/>
                  </a:lnTo>
                  <a:lnTo>
                    <a:pt x="16" y="455"/>
                  </a:lnTo>
                  <a:cubicBezTo>
                    <a:pt x="14" y="451"/>
                    <a:pt x="9" y="450"/>
                    <a:pt x="5" y="452"/>
                  </a:cubicBezTo>
                  <a:cubicBezTo>
                    <a:pt x="1" y="454"/>
                    <a:pt x="0" y="459"/>
                    <a:pt x="2" y="463"/>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71" name="Line 57">
              <a:extLst>
                <a:ext uri="{FF2B5EF4-FFF2-40B4-BE49-F238E27FC236}">
                  <a16:creationId xmlns:a16="http://schemas.microsoft.com/office/drawing/2014/main" id="{82E287A5-A489-40EF-8AE8-B59A235C8B12}"/>
                </a:ext>
              </a:extLst>
            </p:cNvPr>
            <p:cNvSpPr>
              <a:spLocks noChangeShapeType="1"/>
            </p:cNvSpPr>
            <p:nvPr/>
          </p:nvSpPr>
          <p:spPr bwMode="auto">
            <a:xfrm>
              <a:off x="10469563" y="2917825"/>
              <a:ext cx="4763" cy="400050"/>
            </a:xfrm>
            <a:prstGeom prst="line">
              <a:avLst/>
            </a:prstGeom>
            <a:noFill/>
            <a:ln w="47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72" name="Rectangle 58">
              <a:extLst>
                <a:ext uri="{FF2B5EF4-FFF2-40B4-BE49-F238E27FC236}">
                  <a16:creationId xmlns:a16="http://schemas.microsoft.com/office/drawing/2014/main" id="{04097ABC-7500-4CAE-B76F-5B153BBAE180}"/>
                </a:ext>
              </a:extLst>
            </p:cNvPr>
            <p:cNvSpPr>
              <a:spLocks noChangeArrowheads="1"/>
            </p:cNvSpPr>
            <p:nvPr/>
          </p:nvSpPr>
          <p:spPr bwMode="auto">
            <a:xfrm>
              <a:off x="10494963" y="3060700"/>
              <a:ext cx="25648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700" b="0" i="0" u="none" strike="noStrike" cap="none" normalizeH="0" baseline="0">
                  <a:ln>
                    <a:noFill/>
                  </a:ln>
                  <a:solidFill>
                    <a:srgbClr val="656565"/>
                  </a:solidFill>
                  <a:effectLst/>
                  <a:latin typeface="+mn-lt"/>
                </a:rPr>
                <a:t>14.6%</a:t>
              </a:r>
              <a:endParaRPr kumimoji="0" lang="da-DK" altLang="da-DK" sz="1800" b="0" i="0" u="none" strike="noStrike" cap="none" normalizeH="0" baseline="0">
                <a:ln>
                  <a:noFill/>
                </a:ln>
                <a:solidFill>
                  <a:schemeClr val="tx1"/>
                </a:solidFill>
                <a:effectLst/>
                <a:latin typeface="+mn-lt"/>
              </a:endParaRPr>
            </a:p>
          </p:txBody>
        </p:sp>
        <p:sp>
          <p:nvSpPr>
            <p:cNvPr id="173" name="Rectangle 59">
              <a:extLst>
                <a:ext uri="{FF2B5EF4-FFF2-40B4-BE49-F238E27FC236}">
                  <a16:creationId xmlns:a16="http://schemas.microsoft.com/office/drawing/2014/main" id="{91A8052C-F107-45B7-9BA7-B1A931C00B59}"/>
                </a:ext>
              </a:extLst>
            </p:cNvPr>
            <p:cNvSpPr>
              <a:spLocks noChangeArrowheads="1"/>
            </p:cNvSpPr>
            <p:nvPr/>
          </p:nvSpPr>
          <p:spPr bwMode="auto">
            <a:xfrm>
              <a:off x="11688763" y="3098800"/>
              <a:ext cx="25648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700" b="0" i="0" u="none" strike="noStrike" cap="none" normalizeH="0" baseline="0">
                  <a:ln>
                    <a:noFill/>
                  </a:ln>
                  <a:solidFill>
                    <a:srgbClr val="656565"/>
                  </a:solidFill>
                  <a:effectLst/>
                  <a:latin typeface="+mn-lt"/>
                </a:rPr>
                <a:t>85.4%</a:t>
              </a:r>
              <a:endParaRPr kumimoji="0" lang="da-DK" altLang="da-DK" sz="1800" b="0" i="0" u="none" strike="noStrike" cap="none" normalizeH="0" baseline="0">
                <a:ln>
                  <a:noFill/>
                </a:ln>
                <a:solidFill>
                  <a:schemeClr val="tx1"/>
                </a:solidFill>
                <a:effectLst/>
                <a:latin typeface="+mn-lt"/>
              </a:endParaRPr>
            </a:p>
          </p:txBody>
        </p:sp>
        <p:sp>
          <p:nvSpPr>
            <p:cNvPr id="174" name="Line 60">
              <a:extLst>
                <a:ext uri="{FF2B5EF4-FFF2-40B4-BE49-F238E27FC236}">
                  <a16:creationId xmlns:a16="http://schemas.microsoft.com/office/drawing/2014/main" id="{E141969D-F0E5-4D3A-BF55-B55FA54A278B}"/>
                </a:ext>
              </a:extLst>
            </p:cNvPr>
            <p:cNvSpPr>
              <a:spLocks noChangeShapeType="1"/>
            </p:cNvSpPr>
            <p:nvPr/>
          </p:nvSpPr>
          <p:spPr bwMode="auto">
            <a:xfrm>
              <a:off x="8877300" y="4106863"/>
              <a:ext cx="1555750" cy="0"/>
            </a:xfrm>
            <a:prstGeom prst="line">
              <a:avLst/>
            </a:prstGeom>
            <a:noFill/>
            <a:ln w="47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75" name="Line 61">
              <a:extLst>
                <a:ext uri="{FF2B5EF4-FFF2-40B4-BE49-F238E27FC236}">
                  <a16:creationId xmlns:a16="http://schemas.microsoft.com/office/drawing/2014/main" id="{49C27F7E-E60C-4615-89C7-DF25D5D0623D}"/>
                </a:ext>
              </a:extLst>
            </p:cNvPr>
            <p:cNvSpPr>
              <a:spLocks noChangeShapeType="1"/>
            </p:cNvSpPr>
            <p:nvPr/>
          </p:nvSpPr>
          <p:spPr bwMode="auto">
            <a:xfrm flipV="1">
              <a:off x="10433050" y="4106863"/>
              <a:ext cx="0" cy="209550"/>
            </a:xfrm>
            <a:prstGeom prst="line">
              <a:avLst/>
            </a:prstGeom>
            <a:noFill/>
            <a:ln w="47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76" name="Line 62">
              <a:extLst>
                <a:ext uri="{FF2B5EF4-FFF2-40B4-BE49-F238E27FC236}">
                  <a16:creationId xmlns:a16="http://schemas.microsoft.com/office/drawing/2014/main" id="{28CA17B4-8288-4B4D-A15C-54565FBFA87D}"/>
                </a:ext>
              </a:extLst>
            </p:cNvPr>
            <p:cNvSpPr>
              <a:spLocks noChangeShapeType="1"/>
            </p:cNvSpPr>
            <p:nvPr/>
          </p:nvSpPr>
          <p:spPr bwMode="auto">
            <a:xfrm flipV="1">
              <a:off x="9678988" y="4106863"/>
              <a:ext cx="0" cy="209550"/>
            </a:xfrm>
            <a:prstGeom prst="line">
              <a:avLst/>
            </a:prstGeom>
            <a:noFill/>
            <a:ln w="47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77" name="Line 63">
              <a:extLst>
                <a:ext uri="{FF2B5EF4-FFF2-40B4-BE49-F238E27FC236}">
                  <a16:creationId xmlns:a16="http://schemas.microsoft.com/office/drawing/2014/main" id="{92DA0F8C-F77B-4397-BBB0-1E9B0E15C641}"/>
                </a:ext>
              </a:extLst>
            </p:cNvPr>
            <p:cNvSpPr>
              <a:spLocks noChangeShapeType="1"/>
            </p:cNvSpPr>
            <p:nvPr/>
          </p:nvSpPr>
          <p:spPr bwMode="auto">
            <a:xfrm flipV="1">
              <a:off x="8877300" y="4111625"/>
              <a:ext cx="0" cy="209550"/>
            </a:xfrm>
            <a:prstGeom prst="line">
              <a:avLst/>
            </a:prstGeom>
            <a:noFill/>
            <a:ln w="47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78" name="Freeform 64">
              <a:extLst>
                <a:ext uri="{FF2B5EF4-FFF2-40B4-BE49-F238E27FC236}">
                  <a16:creationId xmlns:a16="http://schemas.microsoft.com/office/drawing/2014/main" id="{72F17FCB-5F18-4408-8228-9369BC4D4669}"/>
                </a:ext>
              </a:extLst>
            </p:cNvPr>
            <p:cNvSpPr>
              <a:spLocks noEditPoints="1"/>
            </p:cNvSpPr>
            <p:nvPr/>
          </p:nvSpPr>
          <p:spPr bwMode="auto">
            <a:xfrm>
              <a:off x="9650413" y="3898900"/>
              <a:ext cx="57150" cy="209550"/>
            </a:xfrm>
            <a:custGeom>
              <a:avLst/>
              <a:gdLst>
                <a:gd name="T0" fmla="*/ 91 w 167"/>
                <a:gd name="T1" fmla="*/ 677 h 677"/>
                <a:gd name="T2" fmla="*/ 91 w 167"/>
                <a:gd name="T3" fmla="*/ 16 h 677"/>
                <a:gd name="T4" fmla="*/ 75 w 167"/>
                <a:gd name="T5" fmla="*/ 16 h 677"/>
                <a:gd name="T6" fmla="*/ 75 w 167"/>
                <a:gd name="T7" fmla="*/ 677 h 677"/>
                <a:gd name="T8" fmla="*/ 91 w 167"/>
                <a:gd name="T9" fmla="*/ 677 h 677"/>
                <a:gd name="T10" fmla="*/ 165 w 167"/>
                <a:gd name="T11" fmla="*/ 140 h 677"/>
                <a:gd name="T12" fmla="*/ 83 w 167"/>
                <a:gd name="T13" fmla="*/ 0 h 677"/>
                <a:gd name="T14" fmla="*/ 2 w 167"/>
                <a:gd name="T15" fmla="*/ 140 h 677"/>
                <a:gd name="T16" fmla="*/ 5 w 167"/>
                <a:gd name="T17" fmla="*/ 151 h 677"/>
                <a:gd name="T18" fmla="*/ 16 w 167"/>
                <a:gd name="T19" fmla="*/ 148 h 677"/>
                <a:gd name="T20" fmla="*/ 90 w 167"/>
                <a:gd name="T21" fmla="*/ 20 h 677"/>
                <a:gd name="T22" fmla="*/ 77 w 167"/>
                <a:gd name="T23" fmla="*/ 20 h 677"/>
                <a:gd name="T24" fmla="*/ 151 w 167"/>
                <a:gd name="T25" fmla="*/ 148 h 677"/>
                <a:gd name="T26" fmla="*/ 162 w 167"/>
                <a:gd name="T27" fmla="*/ 151 h 677"/>
                <a:gd name="T28" fmla="*/ 165 w 167"/>
                <a:gd name="T29" fmla="*/ 14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 h="677">
                  <a:moveTo>
                    <a:pt x="91" y="677"/>
                  </a:moveTo>
                  <a:lnTo>
                    <a:pt x="91" y="16"/>
                  </a:lnTo>
                  <a:lnTo>
                    <a:pt x="75" y="16"/>
                  </a:lnTo>
                  <a:lnTo>
                    <a:pt x="75" y="677"/>
                  </a:lnTo>
                  <a:lnTo>
                    <a:pt x="91" y="677"/>
                  </a:lnTo>
                  <a:close/>
                  <a:moveTo>
                    <a:pt x="165" y="140"/>
                  </a:moveTo>
                  <a:lnTo>
                    <a:pt x="83" y="0"/>
                  </a:lnTo>
                  <a:lnTo>
                    <a:pt x="2" y="140"/>
                  </a:lnTo>
                  <a:cubicBezTo>
                    <a:pt x="0" y="144"/>
                    <a:pt x="1" y="149"/>
                    <a:pt x="5" y="151"/>
                  </a:cubicBezTo>
                  <a:cubicBezTo>
                    <a:pt x="9" y="153"/>
                    <a:pt x="13" y="152"/>
                    <a:pt x="16" y="148"/>
                  </a:cubicBezTo>
                  <a:lnTo>
                    <a:pt x="90" y="20"/>
                  </a:lnTo>
                  <a:lnTo>
                    <a:pt x="77" y="20"/>
                  </a:lnTo>
                  <a:lnTo>
                    <a:pt x="151" y="148"/>
                  </a:lnTo>
                  <a:cubicBezTo>
                    <a:pt x="153" y="152"/>
                    <a:pt x="158" y="153"/>
                    <a:pt x="162" y="151"/>
                  </a:cubicBezTo>
                  <a:cubicBezTo>
                    <a:pt x="166" y="149"/>
                    <a:pt x="167" y="144"/>
                    <a:pt x="165" y="140"/>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79" name="Rectangle 65">
              <a:extLst>
                <a:ext uri="{FF2B5EF4-FFF2-40B4-BE49-F238E27FC236}">
                  <a16:creationId xmlns:a16="http://schemas.microsoft.com/office/drawing/2014/main" id="{589A10BE-2F4B-4BA2-956D-65D3A9AC4F3D}"/>
                </a:ext>
              </a:extLst>
            </p:cNvPr>
            <p:cNvSpPr>
              <a:spLocks noChangeArrowheads="1"/>
            </p:cNvSpPr>
            <p:nvPr/>
          </p:nvSpPr>
          <p:spPr bwMode="auto">
            <a:xfrm>
              <a:off x="10133013" y="2344738"/>
              <a:ext cx="23884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700" b="0" i="0" u="none" strike="noStrike" cap="none" normalizeH="0" baseline="0">
                  <a:ln>
                    <a:noFill/>
                  </a:ln>
                  <a:solidFill>
                    <a:srgbClr val="656565"/>
                  </a:solidFill>
                  <a:effectLst/>
                  <a:latin typeface="+mn-lt"/>
                </a:rPr>
                <a:t>100%</a:t>
              </a:r>
              <a:endParaRPr kumimoji="0" lang="da-DK" altLang="da-DK" sz="1800" b="0" i="0" u="none" strike="noStrike" cap="none" normalizeH="0" baseline="0">
                <a:ln>
                  <a:noFill/>
                </a:ln>
                <a:solidFill>
                  <a:schemeClr val="tx1"/>
                </a:solidFill>
                <a:effectLst/>
                <a:latin typeface="+mn-lt"/>
              </a:endParaRPr>
            </a:p>
          </p:txBody>
        </p:sp>
        <p:sp>
          <p:nvSpPr>
            <p:cNvPr id="180" name="Freeform 66">
              <a:extLst>
                <a:ext uri="{FF2B5EF4-FFF2-40B4-BE49-F238E27FC236}">
                  <a16:creationId xmlns:a16="http://schemas.microsoft.com/office/drawing/2014/main" id="{B22F5D07-6D9E-451B-AB53-8C5C22ECB891}"/>
                </a:ext>
              </a:extLst>
            </p:cNvPr>
            <p:cNvSpPr>
              <a:spLocks noEditPoints="1"/>
            </p:cNvSpPr>
            <p:nvPr/>
          </p:nvSpPr>
          <p:spPr bwMode="auto">
            <a:xfrm>
              <a:off x="8591550" y="3686175"/>
              <a:ext cx="498475" cy="52388"/>
            </a:xfrm>
            <a:custGeom>
              <a:avLst/>
              <a:gdLst>
                <a:gd name="T0" fmla="*/ 0 w 1479"/>
                <a:gd name="T1" fmla="*/ 75 h 167"/>
                <a:gd name="T2" fmla="*/ 1463 w 1479"/>
                <a:gd name="T3" fmla="*/ 75 h 167"/>
                <a:gd name="T4" fmla="*/ 1463 w 1479"/>
                <a:gd name="T5" fmla="*/ 91 h 167"/>
                <a:gd name="T6" fmla="*/ 0 w 1479"/>
                <a:gd name="T7" fmla="*/ 91 h 167"/>
                <a:gd name="T8" fmla="*/ 0 w 1479"/>
                <a:gd name="T9" fmla="*/ 75 h 167"/>
                <a:gd name="T10" fmla="*/ 1339 w 1479"/>
                <a:gd name="T11" fmla="*/ 2 h 167"/>
                <a:gd name="T12" fmla="*/ 1479 w 1479"/>
                <a:gd name="T13" fmla="*/ 83 h 167"/>
                <a:gd name="T14" fmla="*/ 1339 w 1479"/>
                <a:gd name="T15" fmla="*/ 165 h 167"/>
                <a:gd name="T16" fmla="*/ 1328 w 1479"/>
                <a:gd name="T17" fmla="*/ 162 h 167"/>
                <a:gd name="T18" fmla="*/ 1331 w 1479"/>
                <a:gd name="T19" fmla="*/ 151 h 167"/>
                <a:gd name="T20" fmla="*/ 1459 w 1479"/>
                <a:gd name="T21" fmla="*/ 77 h 167"/>
                <a:gd name="T22" fmla="*/ 1459 w 1479"/>
                <a:gd name="T23" fmla="*/ 90 h 167"/>
                <a:gd name="T24" fmla="*/ 1331 w 1479"/>
                <a:gd name="T25" fmla="*/ 16 h 167"/>
                <a:gd name="T26" fmla="*/ 1331 w 1479"/>
                <a:gd name="T27" fmla="*/ 16 h 167"/>
                <a:gd name="T28" fmla="*/ 1328 w 1479"/>
                <a:gd name="T29" fmla="*/ 5 h 167"/>
                <a:gd name="T30" fmla="*/ 1339 w 1479"/>
                <a:gd name="T31"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9" h="167">
                  <a:moveTo>
                    <a:pt x="0" y="75"/>
                  </a:moveTo>
                  <a:lnTo>
                    <a:pt x="1463" y="75"/>
                  </a:lnTo>
                  <a:lnTo>
                    <a:pt x="1463" y="91"/>
                  </a:lnTo>
                  <a:lnTo>
                    <a:pt x="0" y="91"/>
                  </a:lnTo>
                  <a:lnTo>
                    <a:pt x="0" y="75"/>
                  </a:lnTo>
                  <a:close/>
                  <a:moveTo>
                    <a:pt x="1339" y="2"/>
                  </a:moveTo>
                  <a:lnTo>
                    <a:pt x="1479" y="83"/>
                  </a:lnTo>
                  <a:lnTo>
                    <a:pt x="1339" y="165"/>
                  </a:lnTo>
                  <a:cubicBezTo>
                    <a:pt x="1336" y="167"/>
                    <a:pt x="1331" y="166"/>
                    <a:pt x="1328" y="162"/>
                  </a:cubicBezTo>
                  <a:cubicBezTo>
                    <a:pt x="1326" y="158"/>
                    <a:pt x="1328" y="153"/>
                    <a:pt x="1331" y="151"/>
                  </a:cubicBezTo>
                  <a:lnTo>
                    <a:pt x="1459" y="77"/>
                  </a:lnTo>
                  <a:lnTo>
                    <a:pt x="1459" y="90"/>
                  </a:lnTo>
                  <a:lnTo>
                    <a:pt x="1331" y="16"/>
                  </a:lnTo>
                  <a:lnTo>
                    <a:pt x="1331" y="16"/>
                  </a:lnTo>
                  <a:cubicBezTo>
                    <a:pt x="1328" y="13"/>
                    <a:pt x="1326" y="9"/>
                    <a:pt x="1328" y="5"/>
                  </a:cubicBezTo>
                  <a:cubicBezTo>
                    <a:pt x="1331" y="1"/>
                    <a:pt x="1336" y="0"/>
                    <a:pt x="1339" y="2"/>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81" name="Rectangle 67">
              <a:extLst>
                <a:ext uri="{FF2B5EF4-FFF2-40B4-BE49-F238E27FC236}">
                  <a16:creationId xmlns:a16="http://schemas.microsoft.com/office/drawing/2014/main" id="{EB68EA60-E98F-4FED-B59E-8F791E5A7447}"/>
                </a:ext>
              </a:extLst>
            </p:cNvPr>
            <p:cNvSpPr>
              <a:spLocks noChangeArrowheads="1"/>
            </p:cNvSpPr>
            <p:nvPr/>
          </p:nvSpPr>
          <p:spPr bwMode="auto">
            <a:xfrm>
              <a:off x="8629650" y="3211513"/>
              <a:ext cx="34785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656565"/>
                  </a:solidFill>
                  <a:effectLst/>
                  <a:latin typeface="+mn-lt"/>
                </a:rPr>
                <a:t>Equity og </a:t>
              </a:r>
              <a:endParaRPr kumimoji="0" lang="da-DK" altLang="da-DK" sz="1800" b="0" i="0" u="none" strike="noStrike" cap="none" normalizeH="0" baseline="0">
                <a:ln>
                  <a:noFill/>
                </a:ln>
                <a:solidFill>
                  <a:schemeClr val="tx1"/>
                </a:solidFill>
                <a:effectLst/>
                <a:latin typeface="+mn-lt"/>
              </a:endParaRPr>
            </a:p>
          </p:txBody>
        </p:sp>
        <p:sp>
          <p:nvSpPr>
            <p:cNvPr id="182" name="Rectangle 68">
              <a:extLst>
                <a:ext uri="{FF2B5EF4-FFF2-40B4-BE49-F238E27FC236}">
                  <a16:creationId xmlns:a16="http://schemas.microsoft.com/office/drawing/2014/main" id="{A2428C97-7B75-481D-B530-6B6B4D9C28E8}"/>
                </a:ext>
              </a:extLst>
            </p:cNvPr>
            <p:cNvSpPr>
              <a:spLocks noChangeArrowheads="1"/>
            </p:cNvSpPr>
            <p:nvPr/>
          </p:nvSpPr>
          <p:spPr bwMode="auto">
            <a:xfrm>
              <a:off x="8985250" y="3211513"/>
              <a:ext cx="41678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656565"/>
                  </a:solidFill>
                  <a:effectLst/>
                  <a:latin typeface="+mn-lt"/>
                </a:rPr>
                <a:t>shareholder</a:t>
              </a:r>
              <a:endParaRPr kumimoji="0" lang="da-DK" altLang="da-DK" sz="1800" b="0" i="0" u="none" strike="noStrike" cap="none" normalizeH="0" baseline="0">
                <a:ln>
                  <a:noFill/>
                </a:ln>
                <a:solidFill>
                  <a:schemeClr val="tx1"/>
                </a:solidFill>
                <a:effectLst/>
                <a:latin typeface="+mn-lt"/>
              </a:endParaRPr>
            </a:p>
          </p:txBody>
        </p:sp>
        <p:sp>
          <p:nvSpPr>
            <p:cNvPr id="183" name="Rectangle 69">
              <a:extLst>
                <a:ext uri="{FF2B5EF4-FFF2-40B4-BE49-F238E27FC236}">
                  <a16:creationId xmlns:a16="http://schemas.microsoft.com/office/drawing/2014/main" id="{2F46EF04-25FF-42F5-8275-17D102DD630B}"/>
                </a:ext>
              </a:extLst>
            </p:cNvPr>
            <p:cNvSpPr>
              <a:spLocks noChangeArrowheads="1"/>
            </p:cNvSpPr>
            <p:nvPr/>
          </p:nvSpPr>
          <p:spPr bwMode="auto">
            <a:xfrm>
              <a:off x="9431338" y="3211513"/>
              <a:ext cx="1506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656565"/>
                  </a:solidFill>
                  <a:effectLst/>
                  <a:latin typeface="+mn-lt"/>
                </a:rPr>
                <a:t>loan</a:t>
              </a:r>
              <a:endParaRPr kumimoji="0" lang="da-DK" altLang="da-DK" sz="1800" b="0" i="0" u="none" strike="noStrike" cap="none" normalizeH="0" baseline="0">
                <a:ln>
                  <a:noFill/>
                </a:ln>
                <a:solidFill>
                  <a:schemeClr val="tx1"/>
                </a:solidFill>
                <a:effectLst/>
                <a:latin typeface="+mn-lt"/>
              </a:endParaRPr>
            </a:p>
          </p:txBody>
        </p:sp>
        <p:sp>
          <p:nvSpPr>
            <p:cNvPr id="184" name="Rectangle 70">
              <a:extLst>
                <a:ext uri="{FF2B5EF4-FFF2-40B4-BE49-F238E27FC236}">
                  <a16:creationId xmlns:a16="http://schemas.microsoft.com/office/drawing/2014/main" id="{7EE55B10-ED94-4D11-8DCD-2EEA947A9EEA}"/>
                </a:ext>
              </a:extLst>
            </p:cNvPr>
            <p:cNvSpPr>
              <a:spLocks noChangeArrowheads="1"/>
            </p:cNvSpPr>
            <p:nvPr/>
          </p:nvSpPr>
          <p:spPr bwMode="auto">
            <a:xfrm>
              <a:off x="9909175" y="3211513"/>
              <a:ext cx="24365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656565"/>
                  </a:solidFill>
                  <a:effectLst/>
                  <a:latin typeface="+mn-lt"/>
                </a:rPr>
                <a:t>Senior </a:t>
              </a:r>
              <a:endParaRPr kumimoji="0" lang="da-DK" altLang="da-DK" sz="1800" b="0" i="0" u="none" strike="noStrike" cap="none" normalizeH="0" baseline="0">
                <a:ln>
                  <a:noFill/>
                </a:ln>
                <a:solidFill>
                  <a:schemeClr val="tx1"/>
                </a:solidFill>
                <a:effectLst/>
                <a:latin typeface="+mn-lt"/>
              </a:endParaRPr>
            </a:p>
          </p:txBody>
        </p:sp>
        <p:sp>
          <p:nvSpPr>
            <p:cNvPr id="185" name="Rectangle 71">
              <a:extLst>
                <a:ext uri="{FF2B5EF4-FFF2-40B4-BE49-F238E27FC236}">
                  <a16:creationId xmlns:a16="http://schemas.microsoft.com/office/drawing/2014/main" id="{40A0F1AD-DC31-4EB2-8644-C8E37EDFD684}"/>
                </a:ext>
              </a:extLst>
            </p:cNvPr>
            <p:cNvSpPr>
              <a:spLocks noChangeArrowheads="1"/>
            </p:cNvSpPr>
            <p:nvPr/>
          </p:nvSpPr>
          <p:spPr bwMode="auto">
            <a:xfrm>
              <a:off x="10161588" y="3211513"/>
              <a:ext cx="1603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656565"/>
                  </a:solidFill>
                  <a:effectLst/>
                  <a:latin typeface="+mn-lt"/>
                </a:rPr>
                <a:t>debt</a:t>
              </a:r>
              <a:endParaRPr kumimoji="0" lang="da-DK" altLang="da-DK" sz="1800" b="0" i="0" u="none" strike="noStrike" cap="none" normalizeH="0" baseline="0">
                <a:ln>
                  <a:noFill/>
                </a:ln>
                <a:solidFill>
                  <a:schemeClr val="tx1"/>
                </a:solidFill>
                <a:effectLst/>
                <a:latin typeface="+mn-lt"/>
              </a:endParaRPr>
            </a:p>
          </p:txBody>
        </p:sp>
        <p:sp>
          <p:nvSpPr>
            <p:cNvPr id="186" name="Rectangle 72">
              <a:extLst>
                <a:ext uri="{FF2B5EF4-FFF2-40B4-BE49-F238E27FC236}">
                  <a16:creationId xmlns:a16="http://schemas.microsoft.com/office/drawing/2014/main" id="{3134C172-2212-4A08-8550-BA1F8E9B878F}"/>
                </a:ext>
              </a:extLst>
            </p:cNvPr>
            <p:cNvSpPr>
              <a:spLocks noChangeArrowheads="1"/>
            </p:cNvSpPr>
            <p:nvPr/>
          </p:nvSpPr>
          <p:spPr bwMode="auto">
            <a:xfrm>
              <a:off x="7542213" y="2859088"/>
              <a:ext cx="1038225" cy="374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7" name="Rectangle 73">
              <a:extLst>
                <a:ext uri="{FF2B5EF4-FFF2-40B4-BE49-F238E27FC236}">
                  <a16:creationId xmlns:a16="http://schemas.microsoft.com/office/drawing/2014/main" id="{A6A35ED3-E0D2-419A-83DF-CFEA4C570D46}"/>
                </a:ext>
              </a:extLst>
            </p:cNvPr>
            <p:cNvSpPr>
              <a:spLocks noChangeArrowheads="1"/>
            </p:cNvSpPr>
            <p:nvPr/>
          </p:nvSpPr>
          <p:spPr bwMode="auto">
            <a:xfrm>
              <a:off x="7542213" y="2859088"/>
              <a:ext cx="1038225" cy="374650"/>
            </a:xfrm>
            <a:prstGeom prst="rect">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88" name="Rectangle 74">
              <a:extLst>
                <a:ext uri="{FF2B5EF4-FFF2-40B4-BE49-F238E27FC236}">
                  <a16:creationId xmlns:a16="http://schemas.microsoft.com/office/drawing/2014/main" id="{83BAF831-5C3E-4EDD-9F7A-2603DC2ED108}"/>
                </a:ext>
              </a:extLst>
            </p:cNvPr>
            <p:cNvSpPr>
              <a:spLocks noChangeArrowheads="1"/>
            </p:cNvSpPr>
            <p:nvPr/>
          </p:nvSpPr>
          <p:spPr bwMode="auto">
            <a:xfrm>
              <a:off x="7659688" y="2960688"/>
              <a:ext cx="15869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NnG</a:t>
              </a:r>
              <a:endParaRPr kumimoji="0" lang="da-DK" altLang="da-DK" sz="1800" b="0" i="0" u="none" strike="noStrike" cap="none" normalizeH="0" baseline="0">
                <a:ln>
                  <a:noFill/>
                </a:ln>
                <a:solidFill>
                  <a:schemeClr val="tx1"/>
                </a:solidFill>
                <a:effectLst/>
                <a:latin typeface="+mn-lt"/>
              </a:endParaRPr>
            </a:p>
          </p:txBody>
        </p:sp>
        <p:sp>
          <p:nvSpPr>
            <p:cNvPr id="189" name="Rectangle 75">
              <a:extLst>
                <a:ext uri="{FF2B5EF4-FFF2-40B4-BE49-F238E27FC236}">
                  <a16:creationId xmlns:a16="http://schemas.microsoft.com/office/drawing/2014/main" id="{E56FE641-E386-4D20-B49B-F0DC941D13CC}"/>
                </a:ext>
              </a:extLst>
            </p:cNvPr>
            <p:cNvSpPr>
              <a:spLocks noChangeArrowheads="1"/>
            </p:cNvSpPr>
            <p:nvPr/>
          </p:nvSpPr>
          <p:spPr bwMode="auto">
            <a:xfrm>
              <a:off x="7837488" y="2960688"/>
              <a:ext cx="64120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Holding Company </a:t>
              </a:r>
              <a:endParaRPr kumimoji="0" lang="da-DK" altLang="da-DK" sz="1800" b="0" i="0" u="none" strike="noStrike" cap="none" normalizeH="0" baseline="0">
                <a:ln>
                  <a:noFill/>
                </a:ln>
                <a:solidFill>
                  <a:schemeClr val="tx1"/>
                </a:solidFill>
                <a:effectLst/>
                <a:latin typeface="+mn-lt"/>
              </a:endParaRPr>
            </a:p>
          </p:txBody>
        </p:sp>
        <p:sp>
          <p:nvSpPr>
            <p:cNvPr id="190" name="Rectangle 76">
              <a:extLst>
                <a:ext uri="{FF2B5EF4-FFF2-40B4-BE49-F238E27FC236}">
                  <a16:creationId xmlns:a16="http://schemas.microsoft.com/office/drawing/2014/main" id="{4C3E0AF2-D8D5-4CC3-AFD2-BAE06E2B68A7}"/>
                </a:ext>
              </a:extLst>
            </p:cNvPr>
            <p:cNvSpPr>
              <a:spLocks noChangeArrowheads="1"/>
            </p:cNvSpPr>
            <p:nvPr/>
          </p:nvSpPr>
          <p:spPr bwMode="auto">
            <a:xfrm>
              <a:off x="8004175" y="3044825"/>
              <a:ext cx="11702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Ltd</a:t>
              </a:r>
              <a:endParaRPr kumimoji="0" lang="da-DK" altLang="da-DK" sz="1800" b="0" i="0" u="none" strike="noStrike" cap="none" normalizeH="0" baseline="0">
                <a:ln>
                  <a:noFill/>
                </a:ln>
                <a:solidFill>
                  <a:schemeClr val="tx1"/>
                </a:solidFill>
                <a:effectLst/>
                <a:latin typeface="+mn-lt"/>
              </a:endParaRPr>
            </a:p>
          </p:txBody>
        </p:sp>
        <p:sp>
          <p:nvSpPr>
            <p:cNvPr id="191" name="Rectangle 77">
              <a:extLst>
                <a:ext uri="{FF2B5EF4-FFF2-40B4-BE49-F238E27FC236}">
                  <a16:creationId xmlns:a16="http://schemas.microsoft.com/office/drawing/2014/main" id="{0F7CAEC6-0C6B-4410-A55C-8ADF83B11E81}"/>
                </a:ext>
              </a:extLst>
            </p:cNvPr>
            <p:cNvSpPr>
              <a:spLocks noChangeArrowheads="1"/>
            </p:cNvSpPr>
            <p:nvPr/>
          </p:nvSpPr>
          <p:spPr bwMode="auto">
            <a:xfrm>
              <a:off x="8191500" y="2736850"/>
              <a:ext cx="18434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700" b="0" i="0" u="none" strike="noStrike" cap="none" normalizeH="0" baseline="0">
                  <a:ln>
                    <a:noFill/>
                  </a:ln>
                  <a:solidFill>
                    <a:srgbClr val="656565"/>
                  </a:solidFill>
                  <a:effectLst/>
                  <a:latin typeface="+mn-lt"/>
                </a:rPr>
                <a:t>50%</a:t>
              </a:r>
              <a:endParaRPr kumimoji="0" lang="da-DK" altLang="da-DK" sz="1800" b="0" i="0" u="none" strike="noStrike" cap="none" normalizeH="0" baseline="0">
                <a:ln>
                  <a:noFill/>
                </a:ln>
                <a:solidFill>
                  <a:schemeClr val="tx1"/>
                </a:solidFill>
                <a:effectLst/>
                <a:latin typeface="+mn-lt"/>
              </a:endParaRPr>
            </a:p>
          </p:txBody>
        </p:sp>
        <p:sp>
          <p:nvSpPr>
            <p:cNvPr id="192" name="Rectangle 78">
              <a:extLst>
                <a:ext uri="{FF2B5EF4-FFF2-40B4-BE49-F238E27FC236}">
                  <a16:creationId xmlns:a16="http://schemas.microsoft.com/office/drawing/2014/main" id="{087A4F88-DF53-48E5-A9E4-11067D6A7738}"/>
                </a:ext>
              </a:extLst>
            </p:cNvPr>
            <p:cNvSpPr>
              <a:spLocks noChangeArrowheads="1"/>
            </p:cNvSpPr>
            <p:nvPr/>
          </p:nvSpPr>
          <p:spPr bwMode="auto">
            <a:xfrm>
              <a:off x="9974263" y="3322638"/>
              <a:ext cx="18434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700" b="0" i="0" u="none" strike="noStrike" cap="none" normalizeH="0" baseline="0">
                  <a:ln>
                    <a:noFill/>
                  </a:ln>
                  <a:solidFill>
                    <a:srgbClr val="656565"/>
                  </a:solidFill>
                  <a:effectLst/>
                  <a:latin typeface="+mn-lt"/>
                </a:rPr>
                <a:t>80%</a:t>
              </a:r>
              <a:endParaRPr kumimoji="0" lang="da-DK" altLang="da-DK" sz="1800" b="0" i="0" u="none" strike="noStrike" cap="none" normalizeH="0" baseline="0">
                <a:ln>
                  <a:noFill/>
                </a:ln>
                <a:solidFill>
                  <a:schemeClr val="tx1"/>
                </a:solidFill>
                <a:effectLst/>
                <a:latin typeface="+mn-lt"/>
              </a:endParaRPr>
            </a:p>
          </p:txBody>
        </p:sp>
        <p:sp>
          <p:nvSpPr>
            <p:cNvPr id="193" name="Rectangle 79">
              <a:extLst>
                <a:ext uri="{FF2B5EF4-FFF2-40B4-BE49-F238E27FC236}">
                  <a16:creationId xmlns:a16="http://schemas.microsoft.com/office/drawing/2014/main" id="{F2D8C5B8-8934-4248-BE3D-C51BA82748D6}"/>
                </a:ext>
              </a:extLst>
            </p:cNvPr>
            <p:cNvSpPr>
              <a:spLocks noChangeArrowheads="1"/>
            </p:cNvSpPr>
            <p:nvPr/>
          </p:nvSpPr>
          <p:spPr bwMode="auto">
            <a:xfrm>
              <a:off x="9104313" y="3325813"/>
              <a:ext cx="18434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700" b="0" i="0" u="none" strike="noStrike" cap="none" normalizeH="0" baseline="0">
                  <a:ln>
                    <a:noFill/>
                  </a:ln>
                  <a:solidFill>
                    <a:srgbClr val="656565"/>
                  </a:solidFill>
                  <a:effectLst/>
                  <a:latin typeface="+mn-lt"/>
                </a:rPr>
                <a:t>20%</a:t>
              </a:r>
              <a:endParaRPr kumimoji="0" lang="da-DK" altLang="da-DK" sz="1800" b="0" i="0" u="none" strike="noStrike" cap="none" normalizeH="0" baseline="0">
                <a:ln>
                  <a:noFill/>
                </a:ln>
                <a:solidFill>
                  <a:schemeClr val="tx1"/>
                </a:solidFill>
                <a:effectLst/>
                <a:latin typeface="+mn-lt"/>
              </a:endParaRPr>
            </a:p>
          </p:txBody>
        </p:sp>
        <p:sp>
          <p:nvSpPr>
            <p:cNvPr id="194" name="Rectangle 80">
              <a:extLst>
                <a:ext uri="{FF2B5EF4-FFF2-40B4-BE49-F238E27FC236}">
                  <a16:creationId xmlns:a16="http://schemas.microsoft.com/office/drawing/2014/main" id="{F7AAF638-8C65-4EAD-AC07-29BDAF49EFED}"/>
                </a:ext>
              </a:extLst>
            </p:cNvPr>
            <p:cNvSpPr>
              <a:spLocks noChangeArrowheads="1"/>
            </p:cNvSpPr>
            <p:nvPr/>
          </p:nvSpPr>
          <p:spPr bwMode="auto">
            <a:xfrm>
              <a:off x="7542213" y="1906588"/>
              <a:ext cx="409575"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5" name="Rectangle 81">
              <a:extLst>
                <a:ext uri="{FF2B5EF4-FFF2-40B4-BE49-F238E27FC236}">
                  <a16:creationId xmlns:a16="http://schemas.microsoft.com/office/drawing/2014/main" id="{F8C14E13-0CC4-4AD2-87F3-3864C5B32346}"/>
                </a:ext>
              </a:extLst>
            </p:cNvPr>
            <p:cNvSpPr>
              <a:spLocks noChangeArrowheads="1"/>
            </p:cNvSpPr>
            <p:nvPr/>
          </p:nvSpPr>
          <p:spPr bwMode="auto">
            <a:xfrm>
              <a:off x="7542213" y="1906588"/>
              <a:ext cx="409575" cy="295275"/>
            </a:xfrm>
            <a:prstGeom prst="rect">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96" name="Rectangle 82">
              <a:extLst>
                <a:ext uri="{FF2B5EF4-FFF2-40B4-BE49-F238E27FC236}">
                  <a16:creationId xmlns:a16="http://schemas.microsoft.com/office/drawing/2014/main" id="{E84B0C16-4F4F-41FF-AA18-ACB0B48ED2DB}"/>
                </a:ext>
              </a:extLst>
            </p:cNvPr>
            <p:cNvSpPr>
              <a:spLocks noChangeArrowheads="1"/>
            </p:cNvSpPr>
            <p:nvPr/>
          </p:nvSpPr>
          <p:spPr bwMode="auto">
            <a:xfrm>
              <a:off x="7670800" y="1973263"/>
              <a:ext cx="139462"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500" b="0" i="0" u="none" strike="noStrike" cap="none" normalizeH="0" baseline="0">
                  <a:ln>
                    <a:noFill/>
                  </a:ln>
                  <a:solidFill>
                    <a:srgbClr val="000000"/>
                  </a:solidFill>
                  <a:effectLst/>
                  <a:latin typeface="+mn-lt"/>
                </a:rPr>
                <a:t>EDF </a:t>
              </a:r>
              <a:endParaRPr kumimoji="0" lang="da-DK" altLang="da-DK" sz="1800" b="0" i="0" u="none" strike="noStrike" cap="none" normalizeH="0" baseline="0">
                <a:ln>
                  <a:noFill/>
                </a:ln>
                <a:solidFill>
                  <a:schemeClr val="tx1"/>
                </a:solidFill>
                <a:effectLst/>
                <a:latin typeface="+mn-lt"/>
              </a:endParaRPr>
            </a:p>
          </p:txBody>
        </p:sp>
        <p:sp>
          <p:nvSpPr>
            <p:cNvPr id="197" name="Rectangle 83">
              <a:extLst>
                <a:ext uri="{FF2B5EF4-FFF2-40B4-BE49-F238E27FC236}">
                  <a16:creationId xmlns:a16="http://schemas.microsoft.com/office/drawing/2014/main" id="{2059DDA3-1C8B-48EE-808A-62D9A4439C34}"/>
                </a:ext>
              </a:extLst>
            </p:cNvPr>
            <p:cNvSpPr>
              <a:spLocks noChangeArrowheads="1"/>
            </p:cNvSpPr>
            <p:nvPr/>
          </p:nvSpPr>
          <p:spPr bwMode="auto">
            <a:xfrm>
              <a:off x="7621588" y="2054225"/>
              <a:ext cx="24045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Energy</a:t>
              </a:r>
              <a:endParaRPr kumimoji="0" lang="da-DK" altLang="da-DK" sz="1800" b="0" i="0" u="none" strike="noStrike" cap="none" normalizeH="0" baseline="0">
                <a:ln>
                  <a:noFill/>
                </a:ln>
                <a:solidFill>
                  <a:schemeClr val="tx1"/>
                </a:solidFill>
                <a:effectLst/>
                <a:latin typeface="+mn-lt"/>
              </a:endParaRPr>
            </a:p>
          </p:txBody>
        </p:sp>
        <p:sp>
          <p:nvSpPr>
            <p:cNvPr id="198" name="Rectangle 84">
              <a:extLst>
                <a:ext uri="{FF2B5EF4-FFF2-40B4-BE49-F238E27FC236}">
                  <a16:creationId xmlns:a16="http://schemas.microsoft.com/office/drawing/2014/main" id="{961ECE35-4D72-4614-AD1F-171520D97DE2}"/>
                </a:ext>
              </a:extLst>
            </p:cNvPr>
            <p:cNvSpPr>
              <a:spLocks noChangeArrowheads="1"/>
            </p:cNvSpPr>
            <p:nvPr/>
          </p:nvSpPr>
          <p:spPr bwMode="auto">
            <a:xfrm>
              <a:off x="8010525" y="1906588"/>
              <a:ext cx="569913"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9" name="Rectangle 85">
              <a:extLst>
                <a:ext uri="{FF2B5EF4-FFF2-40B4-BE49-F238E27FC236}">
                  <a16:creationId xmlns:a16="http://schemas.microsoft.com/office/drawing/2014/main" id="{F8F6C8B0-6841-4BDE-A927-38BE3A1E3C7D}"/>
                </a:ext>
              </a:extLst>
            </p:cNvPr>
            <p:cNvSpPr>
              <a:spLocks noChangeArrowheads="1"/>
            </p:cNvSpPr>
            <p:nvPr/>
          </p:nvSpPr>
          <p:spPr bwMode="auto">
            <a:xfrm>
              <a:off x="8010525" y="1906588"/>
              <a:ext cx="569913" cy="295275"/>
            </a:xfrm>
            <a:prstGeom prst="rect">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00" name="Rectangle 86">
              <a:extLst>
                <a:ext uri="{FF2B5EF4-FFF2-40B4-BE49-F238E27FC236}">
                  <a16:creationId xmlns:a16="http://schemas.microsoft.com/office/drawing/2014/main" id="{A1F72FA3-5878-40A6-89ED-B9876012DDC7}"/>
                </a:ext>
              </a:extLst>
            </p:cNvPr>
            <p:cNvSpPr>
              <a:spLocks noChangeArrowheads="1"/>
            </p:cNvSpPr>
            <p:nvPr/>
          </p:nvSpPr>
          <p:spPr bwMode="auto">
            <a:xfrm>
              <a:off x="8224838" y="1973263"/>
              <a:ext cx="139462"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500" b="0" i="0" u="none" strike="noStrike" cap="none" normalizeH="0" baseline="0">
                  <a:ln>
                    <a:noFill/>
                  </a:ln>
                  <a:solidFill>
                    <a:srgbClr val="000000"/>
                  </a:solidFill>
                  <a:effectLst/>
                  <a:latin typeface="+mn-lt"/>
                </a:rPr>
                <a:t>EDF </a:t>
              </a:r>
              <a:endParaRPr kumimoji="0" lang="da-DK" altLang="da-DK" sz="1800" b="0" i="0" u="none" strike="noStrike" cap="none" normalizeH="0" baseline="0">
                <a:ln>
                  <a:noFill/>
                </a:ln>
                <a:solidFill>
                  <a:schemeClr val="tx1"/>
                </a:solidFill>
                <a:effectLst/>
                <a:latin typeface="+mn-lt"/>
              </a:endParaRPr>
            </a:p>
          </p:txBody>
        </p:sp>
        <p:sp>
          <p:nvSpPr>
            <p:cNvPr id="201" name="Rectangle 87">
              <a:extLst>
                <a:ext uri="{FF2B5EF4-FFF2-40B4-BE49-F238E27FC236}">
                  <a16:creationId xmlns:a16="http://schemas.microsoft.com/office/drawing/2014/main" id="{E385CB5F-7EFD-430E-83F2-18E4F7CF26E4}"/>
                </a:ext>
              </a:extLst>
            </p:cNvPr>
            <p:cNvSpPr>
              <a:spLocks noChangeArrowheads="1"/>
            </p:cNvSpPr>
            <p:nvPr/>
          </p:nvSpPr>
          <p:spPr bwMode="auto">
            <a:xfrm>
              <a:off x="8069263" y="2054225"/>
              <a:ext cx="44884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Renouvables</a:t>
              </a:r>
              <a:endParaRPr kumimoji="0" lang="da-DK" altLang="da-DK" sz="1800" b="0" i="0" u="none" strike="noStrike" cap="none" normalizeH="0" baseline="0">
                <a:ln>
                  <a:noFill/>
                </a:ln>
                <a:solidFill>
                  <a:schemeClr val="tx1"/>
                </a:solidFill>
                <a:effectLst/>
                <a:latin typeface="+mn-lt"/>
              </a:endParaRPr>
            </a:p>
          </p:txBody>
        </p:sp>
        <p:sp>
          <p:nvSpPr>
            <p:cNvPr id="202" name="Rectangle 88">
              <a:extLst>
                <a:ext uri="{FF2B5EF4-FFF2-40B4-BE49-F238E27FC236}">
                  <a16:creationId xmlns:a16="http://schemas.microsoft.com/office/drawing/2014/main" id="{DE7A470C-5867-4665-A1BD-40C7B55D06E1}"/>
                </a:ext>
              </a:extLst>
            </p:cNvPr>
            <p:cNvSpPr>
              <a:spLocks noChangeArrowheads="1"/>
            </p:cNvSpPr>
            <p:nvPr/>
          </p:nvSpPr>
          <p:spPr bwMode="auto">
            <a:xfrm>
              <a:off x="8855075" y="1906588"/>
              <a:ext cx="608013"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3" name="Rectangle 89">
              <a:extLst>
                <a:ext uri="{FF2B5EF4-FFF2-40B4-BE49-F238E27FC236}">
                  <a16:creationId xmlns:a16="http://schemas.microsoft.com/office/drawing/2014/main" id="{A9C8C938-C060-454A-8CA6-B1534F964B3A}"/>
                </a:ext>
              </a:extLst>
            </p:cNvPr>
            <p:cNvSpPr>
              <a:spLocks noChangeArrowheads="1"/>
            </p:cNvSpPr>
            <p:nvPr/>
          </p:nvSpPr>
          <p:spPr bwMode="auto">
            <a:xfrm>
              <a:off x="8855075" y="1906588"/>
              <a:ext cx="608013" cy="295275"/>
            </a:xfrm>
            <a:prstGeom prst="rect">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04" name="Rectangle 90">
              <a:extLst>
                <a:ext uri="{FF2B5EF4-FFF2-40B4-BE49-F238E27FC236}">
                  <a16:creationId xmlns:a16="http://schemas.microsoft.com/office/drawing/2014/main" id="{56250D6A-AEE2-4094-9F10-06A72F346E33}"/>
                </a:ext>
              </a:extLst>
            </p:cNvPr>
            <p:cNvSpPr>
              <a:spLocks noChangeArrowheads="1"/>
            </p:cNvSpPr>
            <p:nvPr/>
          </p:nvSpPr>
          <p:spPr bwMode="auto">
            <a:xfrm>
              <a:off x="8920163" y="1973263"/>
              <a:ext cx="4087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500" b="0" i="0" u="none" strike="noStrike" cap="none" normalizeH="0" baseline="0">
                  <a:ln>
                    <a:noFill/>
                  </a:ln>
                  <a:solidFill>
                    <a:srgbClr val="000000"/>
                  </a:solidFill>
                  <a:effectLst/>
                  <a:latin typeface="+mn-lt"/>
                </a:rPr>
                <a:t>New Sponsor </a:t>
              </a:r>
              <a:endParaRPr kumimoji="0" lang="da-DK" altLang="da-DK" sz="1800" b="0" i="0" u="none" strike="noStrike" cap="none" normalizeH="0" baseline="0">
                <a:ln>
                  <a:noFill/>
                </a:ln>
                <a:solidFill>
                  <a:schemeClr val="tx1"/>
                </a:solidFill>
                <a:effectLst/>
                <a:latin typeface="+mn-lt"/>
              </a:endParaRPr>
            </a:p>
          </p:txBody>
        </p:sp>
        <p:sp>
          <p:nvSpPr>
            <p:cNvPr id="205" name="Rectangle 91">
              <a:extLst>
                <a:ext uri="{FF2B5EF4-FFF2-40B4-BE49-F238E27FC236}">
                  <a16:creationId xmlns:a16="http://schemas.microsoft.com/office/drawing/2014/main" id="{26A96149-E4F9-42E7-9138-9404F4B11FF9}"/>
                </a:ext>
              </a:extLst>
            </p:cNvPr>
            <p:cNvSpPr>
              <a:spLocks noChangeArrowheads="1"/>
            </p:cNvSpPr>
            <p:nvPr/>
          </p:nvSpPr>
          <p:spPr bwMode="auto">
            <a:xfrm>
              <a:off x="9086850" y="2057400"/>
              <a:ext cx="121828"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500" b="0" i="0" u="none" strike="noStrike" cap="none" normalizeH="0" baseline="0">
                  <a:ln>
                    <a:noFill/>
                  </a:ln>
                  <a:solidFill>
                    <a:srgbClr val="000000"/>
                  </a:solidFill>
                  <a:effectLst/>
                  <a:latin typeface="+mn-lt"/>
                </a:rPr>
                <a:t>TBC</a:t>
              </a:r>
              <a:endParaRPr kumimoji="0" lang="da-DK" altLang="da-DK" sz="1800" b="0" i="0" u="none" strike="noStrike" cap="none" normalizeH="0" baseline="0">
                <a:ln>
                  <a:noFill/>
                </a:ln>
                <a:solidFill>
                  <a:schemeClr val="tx1"/>
                </a:solidFill>
                <a:effectLst/>
                <a:latin typeface="+mn-lt"/>
              </a:endParaRPr>
            </a:p>
          </p:txBody>
        </p:sp>
        <p:pic>
          <p:nvPicPr>
            <p:cNvPr id="206" name="Picture 92">
              <a:extLst>
                <a:ext uri="{FF2B5EF4-FFF2-40B4-BE49-F238E27FC236}">
                  <a16:creationId xmlns:a16="http://schemas.microsoft.com/office/drawing/2014/main" id="{D483D1BC-B5DD-4E2B-AB05-1E68142313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02963" y="1743075"/>
              <a:ext cx="1108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93">
              <a:extLst>
                <a:ext uri="{FF2B5EF4-FFF2-40B4-BE49-F238E27FC236}">
                  <a16:creationId xmlns:a16="http://schemas.microsoft.com/office/drawing/2014/main" id="{B8B8CE75-5236-4E5E-846C-61C82827FE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02963" y="1743075"/>
              <a:ext cx="1108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Rectangle 94">
              <a:extLst>
                <a:ext uri="{FF2B5EF4-FFF2-40B4-BE49-F238E27FC236}">
                  <a16:creationId xmlns:a16="http://schemas.microsoft.com/office/drawing/2014/main" id="{34057FFB-06BC-4065-B22C-8867A75E4769}"/>
                </a:ext>
              </a:extLst>
            </p:cNvPr>
            <p:cNvSpPr>
              <a:spLocks noChangeArrowheads="1"/>
            </p:cNvSpPr>
            <p:nvPr/>
          </p:nvSpPr>
          <p:spPr bwMode="auto">
            <a:xfrm>
              <a:off x="11091863" y="1790700"/>
              <a:ext cx="16190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1" i="0" u="none" strike="noStrike" cap="none" normalizeH="0" baseline="0">
                  <a:ln>
                    <a:noFill/>
                  </a:ln>
                  <a:solidFill>
                    <a:srgbClr val="FFFFFF"/>
                  </a:solidFill>
                  <a:effectLst/>
                  <a:latin typeface="+mn-lt"/>
                </a:rPr>
                <a:t>NnG</a:t>
              </a:r>
              <a:endParaRPr kumimoji="0" lang="da-DK" altLang="da-DK" sz="1800" b="0" i="0" u="none" strike="noStrike" cap="none" normalizeH="0" baseline="0">
                <a:ln>
                  <a:noFill/>
                </a:ln>
                <a:solidFill>
                  <a:schemeClr val="tx1"/>
                </a:solidFill>
                <a:effectLst/>
                <a:latin typeface="+mn-lt"/>
              </a:endParaRPr>
            </a:p>
          </p:txBody>
        </p:sp>
        <p:sp>
          <p:nvSpPr>
            <p:cNvPr id="209" name="Rectangle 95">
              <a:extLst>
                <a:ext uri="{FF2B5EF4-FFF2-40B4-BE49-F238E27FC236}">
                  <a16:creationId xmlns:a16="http://schemas.microsoft.com/office/drawing/2014/main" id="{79166746-58E5-4E3C-9498-8A0B2B467FB4}"/>
                </a:ext>
              </a:extLst>
            </p:cNvPr>
            <p:cNvSpPr>
              <a:spLocks noChangeArrowheads="1"/>
            </p:cNvSpPr>
            <p:nvPr/>
          </p:nvSpPr>
          <p:spPr bwMode="auto">
            <a:xfrm>
              <a:off x="11301413" y="1790700"/>
              <a:ext cx="33663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1" i="0" u="none" strike="noStrike" cap="none" normalizeH="0" baseline="0">
                  <a:ln>
                    <a:noFill/>
                  </a:ln>
                  <a:solidFill>
                    <a:srgbClr val="FFFFFF"/>
                  </a:solidFill>
                  <a:effectLst/>
                  <a:latin typeface="+mn-lt"/>
                </a:rPr>
                <a:t>Structure</a:t>
              </a:r>
              <a:endParaRPr kumimoji="0" lang="da-DK" altLang="da-DK" sz="1800" b="0" i="0" u="none" strike="noStrike" cap="none" normalizeH="0" baseline="0">
                <a:ln>
                  <a:noFill/>
                </a:ln>
                <a:solidFill>
                  <a:schemeClr val="tx1"/>
                </a:solidFill>
                <a:effectLst/>
                <a:latin typeface="+mn-lt"/>
              </a:endParaRPr>
            </a:p>
          </p:txBody>
        </p:sp>
        <p:sp>
          <p:nvSpPr>
            <p:cNvPr id="210" name="Rectangle 96">
              <a:extLst>
                <a:ext uri="{FF2B5EF4-FFF2-40B4-BE49-F238E27FC236}">
                  <a16:creationId xmlns:a16="http://schemas.microsoft.com/office/drawing/2014/main" id="{92A58B47-3C01-4DE7-95DD-593BBF730E70}"/>
                </a:ext>
              </a:extLst>
            </p:cNvPr>
            <p:cNvSpPr>
              <a:spLocks noChangeArrowheads="1"/>
            </p:cNvSpPr>
            <p:nvPr/>
          </p:nvSpPr>
          <p:spPr bwMode="auto">
            <a:xfrm>
              <a:off x="11684000" y="1790700"/>
              <a:ext cx="31098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1" i="0" u="none" strike="noStrike" cap="none" normalizeH="0" baseline="0">
                  <a:ln>
                    <a:noFill/>
                  </a:ln>
                  <a:solidFill>
                    <a:srgbClr val="FFFFFF"/>
                  </a:solidFill>
                  <a:effectLst/>
                  <a:latin typeface="+mn-lt"/>
                </a:rPr>
                <a:t>Chart at </a:t>
              </a:r>
              <a:endParaRPr kumimoji="0" lang="da-DK" altLang="da-DK" sz="1800" b="0" i="0" u="none" strike="noStrike" cap="none" normalizeH="0" baseline="0">
                <a:ln>
                  <a:noFill/>
                </a:ln>
                <a:solidFill>
                  <a:schemeClr val="tx1"/>
                </a:solidFill>
                <a:effectLst/>
                <a:latin typeface="+mn-lt"/>
              </a:endParaRPr>
            </a:p>
          </p:txBody>
        </p:sp>
        <p:sp>
          <p:nvSpPr>
            <p:cNvPr id="211" name="Rectangle 97">
              <a:extLst>
                <a:ext uri="{FF2B5EF4-FFF2-40B4-BE49-F238E27FC236}">
                  <a16:creationId xmlns:a16="http://schemas.microsoft.com/office/drawing/2014/main" id="{E3AC28A8-6AD2-4D90-976F-A5BFB16845F3}"/>
                </a:ext>
              </a:extLst>
            </p:cNvPr>
            <p:cNvSpPr>
              <a:spLocks noChangeArrowheads="1"/>
            </p:cNvSpPr>
            <p:nvPr/>
          </p:nvSpPr>
          <p:spPr bwMode="auto">
            <a:xfrm>
              <a:off x="11253788" y="1884363"/>
              <a:ext cx="53059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1" i="0" u="none" strike="noStrike" cap="none" normalizeH="0" baseline="0">
                  <a:ln>
                    <a:noFill/>
                  </a:ln>
                  <a:solidFill>
                    <a:srgbClr val="FFFFFF"/>
                  </a:solidFill>
                  <a:effectLst/>
                  <a:latin typeface="+mn-lt"/>
                </a:rPr>
                <a:t>Financial Close</a:t>
              </a:r>
              <a:endParaRPr kumimoji="0" lang="da-DK" altLang="da-DK" sz="1800" b="0" i="0" u="none" strike="noStrike" cap="none" normalizeH="0" baseline="0">
                <a:ln>
                  <a:noFill/>
                </a:ln>
                <a:solidFill>
                  <a:schemeClr val="tx1"/>
                </a:solidFill>
                <a:effectLst/>
                <a:latin typeface="+mn-lt"/>
              </a:endParaRPr>
            </a:p>
          </p:txBody>
        </p:sp>
        <p:sp>
          <p:nvSpPr>
            <p:cNvPr id="212" name="Line 98">
              <a:extLst>
                <a:ext uri="{FF2B5EF4-FFF2-40B4-BE49-F238E27FC236}">
                  <a16:creationId xmlns:a16="http://schemas.microsoft.com/office/drawing/2014/main" id="{EDECCE8B-512F-4B4F-B5C8-05BA9159E7EF}"/>
                </a:ext>
              </a:extLst>
            </p:cNvPr>
            <p:cNvSpPr>
              <a:spLocks noChangeShapeType="1"/>
            </p:cNvSpPr>
            <p:nvPr/>
          </p:nvSpPr>
          <p:spPr bwMode="auto">
            <a:xfrm>
              <a:off x="7747000" y="2201863"/>
              <a:ext cx="315913" cy="152400"/>
            </a:xfrm>
            <a:prstGeom prst="line">
              <a:avLst/>
            </a:prstGeom>
            <a:noFill/>
            <a:ln w="47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13" name="Line 99">
              <a:extLst>
                <a:ext uri="{FF2B5EF4-FFF2-40B4-BE49-F238E27FC236}">
                  <a16:creationId xmlns:a16="http://schemas.microsoft.com/office/drawing/2014/main" id="{AF4F4365-BE87-4D02-817D-4CAAE5071CD6}"/>
                </a:ext>
              </a:extLst>
            </p:cNvPr>
            <p:cNvSpPr>
              <a:spLocks noChangeShapeType="1"/>
            </p:cNvSpPr>
            <p:nvPr/>
          </p:nvSpPr>
          <p:spPr bwMode="auto">
            <a:xfrm flipH="1">
              <a:off x="8064500" y="2201863"/>
              <a:ext cx="295275" cy="152400"/>
            </a:xfrm>
            <a:prstGeom prst="line">
              <a:avLst/>
            </a:prstGeom>
            <a:noFill/>
            <a:ln w="47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14" name="Freeform 100">
              <a:extLst>
                <a:ext uri="{FF2B5EF4-FFF2-40B4-BE49-F238E27FC236}">
                  <a16:creationId xmlns:a16="http://schemas.microsoft.com/office/drawing/2014/main" id="{5059C55E-5580-4CD0-A712-E115F9054CDB}"/>
                </a:ext>
              </a:extLst>
            </p:cNvPr>
            <p:cNvSpPr>
              <a:spLocks noEditPoints="1"/>
            </p:cNvSpPr>
            <p:nvPr/>
          </p:nvSpPr>
          <p:spPr bwMode="auto">
            <a:xfrm>
              <a:off x="8580438" y="2201863"/>
              <a:ext cx="573088" cy="860425"/>
            </a:xfrm>
            <a:custGeom>
              <a:avLst/>
              <a:gdLst>
                <a:gd name="T0" fmla="*/ 1702 w 1702"/>
                <a:gd name="T1" fmla="*/ 0 h 2791"/>
                <a:gd name="T2" fmla="*/ 1702 w 1702"/>
                <a:gd name="T3" fmla="*/ 2727 h 2791"/>
                <a:gd name="T4" fmla="*/ 1694 w 1702"/>
                <a:gd name="T5" fmla="*/ 2735 h 2791"/>
                <a:gd name="T6" fmla="*/ 107 w 1702"/>
                <a:gd name="T7" fmla="*/ 2735 h 2791"/>
                <a:gd name="T8" fmla="*/ 107 w 1702"/>
                <a:gd name="T9" fmla="*/ 2719 h 2791"/>
                <a:gd name="T10" fmla="*/ 1694 w 1702"/>
                <a:gd name="T11" fmla="*/ 2719 h 2791"/>
                <a:gd name="T12" fmla="*/ 1686 w 1702"/>
                <a:gd name="T13" fmla="*/ 2727 h 2791"/>
                <a:gd name="T14" fmla="*/ 1686 w 1702"/>
                <a:gd name="T15" fmla="*/ 0 h 2791"/>
                <a:gd name="T16" fmla="*/ 1702 w 1702"/>
                <a:gd name="T17" fmla="*/ 0 h 2791"/>
                <a:gd name="T18" fmla="*/ 128 w 1702"/>
                <a:gd name="T19" fmla="*/ 2791 h 2791"/>
                <a:gd name="T20" fmla="*/ 0 w 1702"/>
                <a:gd name="T21" fmla="*/ 2727 h 2791"/>
                <a:gd name="T22" fmla="*/ 128 w 1702"/>
                <a:gd name="T23" fmla="*/ 2663 h 2791"/>
                <a:gd name="T24" fmla="*/ 128 w 1702"/>
                <a:gd name="T25" fmla="*/ 2791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2" h="2791">
                  <a:moveTo>
                    <a:pt x="1702" y="0"/>
                  </a:moveTo>
                  <a:lnTo>
                    <a:pt x="1702" y="2727"/>
                  </a:lnTo>
                  <a:cubicBezTo>
                    <a:pt x="1702" y="2731"/>
                    <a:pt x="1698" y="2735"/>
                    <a:pt x="1694" y="2735"/>
                  </a:cubicBezTo>
                  <a:lnTo>
                    <a:pt x="107" y="2735"/>
                  </a:lnTo>
                  <a:lnTo>
                    <a:pt x="107" y="2719"/>
                  </a:lnTo>
                  <a:lnTo>
                    <a:pt x="1694" y="2719"/>
                  </a:lnTo>
                  <a:lnTo>
                    <a:pt x="1686" y="2727"/>
                  </a:lnTo>
                  <a:lnTo>
                    <a:pt x="1686" y="0"/>
                  </a:lnTo>
                  <a:lnTo>
                    <a:pt x="1702" y="0"/>
                  </a:lnTo>
                  <a:close/>
                  <a:moveTo>
                    <a:pt x="128" y="2791"/>
                  </a:moveTo>
                  <a:lnTo>
                    <a:pt x="0" y="2727"/>
                  </a:lnTo>
                  <a:lnTo>
                    <a:pt x="128" y="2663"/>
                  </a:lnTo>
                  <a:lnTo>
                    <a:pt x="128" y="2791"/>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215" name="Rectangle 101">
              <a:extLst>
                <a:ext uri="{FF2B5EF4-FFF2-40B4-BE49-F238E27FC236}">
                  <a16:creationId xmlns:a16="http://schemas.microsoft.com/office/drawing/2014/main" id="{E60054D3-C57D-45B9-96A1-E9E48922A876}"/>
                </a:ext>
              </a:extLst>
            </p:cNvPr>
            <p:cNvSpPr>
              <a:spLocks noChangeArrowheads="1"/>
            </p:cNvSpPr>
            <p:nvPr/>
          </p:nvSpPr>
          <p:spPr bwMode="auto">
            <a:xfrm>
              <a:off x="8669338" y="2917825"/>
              <a:ext cx="18434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700" b="0" i="0" u="none" strike="noStrike" cap="none" normalizeH="0" baseline="0">
                  <a:ln>
                    <a:noFill/>
                  </a:ln>
                  <a:solidFill>
                    <a:srgbClr val="656565"/>
                  </a:solidFill>
                  <a:effectLst/>
                  <a:latin typeface="+mn-lt"/>
                </a:rPr>
                <a:t>50%</a:t>
              </a:r>
              <a:endParaRPr kumimoji="0" lang="da-DK" altLang="da-DK" sz="1800" b="0" i="0" u="none" strike="noStrike" cap="none" normalizeH="0" baseline="0">
                <a:ln>
                  <a:noFill/>
                </a:ln>
                <a:solidFill>
                  <a:schemeClr val="tx1"/>
                </a:solidFill>
                <a:effectLst/>
                <a:latin typeface="+mn-lt"/>
              </a:endParaRPr>
            </a:p>
          </p:txBody>
        </p:sp>
        <p:sp>
          <p:nvSpPr>
            <p:cNvPr id="216" name="Rectangle 102">
              <a:extLst>
                <a:ext uri="{FF2B5EF4-FFF2-40B4-BE49-F238E27FC236}">
                  <a16:creationId xmlns:a16="http://schemas.microsoft.com/office/drawing/2014/main" id="{FA89A3AD-165A-4298-8D72-6B38B17E109D}"/>
                </a:ext>
              </a:extLst>
            </p:cNvPr>
            <p:cNvSpPr>
              <a:spLocks noChangeArrowheads="1"/>
            </p:cNvSpPr>
            <p:nvPr/>
          </p:nvSpPr>
          <p:spPr bwMode="auto">
            <a:xfrm>
              <a:off x="8332788" y="2246313"/>
              <a:ext cx="18434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700" b="0" i="0" u="none" strike="noStrike" cap="none" normalizeH="0" baseline="0">
                  <a:ln>
                    <a:noFill/>
                  </a:ln>
                  <a:solidFill>
                    <a:srgbClr val="656565"/>
                  </a:solidFill>
                  <a:effectLst/>
                  <a:latin typeface="+mn-lt"/>
                </a:rPr>
                <a:t>51%</a:t>
              </a:r>
              <a:endParaRPr kumimoji="0" lang="da-DK" altLang="da-DK" sz="1800" b="0" i="0" u="none" strike="noStrike" cap="none" normalizeH="0" baseline="0">
                <a:ln>
                  <a:noFill/>
                </a:ln>
                <a:solidFill>
                  <a:schemeClr val="tx1"/>
                </a:solidFill>
                <a:effectLst/>
                <a:latin typeface="+mn-lt"/>
              </a:endParaRPr>
            </a:p>
          </p:txBody>
        </p:sp>
        <p:sp>
          <p:nvSpPr>
            <p:cNvPr id="217" name="Rectangle 103">
              <a:extLst>
                <a:ext uri="{FF2B5EF4-FFF2-40B4-BE49-F238E27FC236}">
                  <a16:creationId xmlns:a16="http://schemas.microsoft.com/office/drawing/2014/main" id="{0550FCA7-021D-47D4-9273-554F1B16E802}"/>
                </a:ext>
              </a:extLst>
            </p:cNvPr>
            <p:cNvSpPr>
              <a:spLocks noChangeArrowheads="1"/>
            </p:cNvSpPr>
            <p:nvPr/>
          </p:nvSpPr>
          <p:spPr bwMode="auto">
            <a:xfrm>
              <a:off x="7567613" y="2246313"/>
              <a:ext cx="18434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700" b="0" i="0" u="none" strike="noStrike" cap="none" normalizeH="0" baseline="0">
                  <a:ln>
                    <a:noFill/>
                  </a:ln>
                  <a:solidFill>
                    <a:srgbClr val="656565"/>
                  </a:solidFill>
                  <a:effectLst/>
                  <a:latin typeface="+mn-lt"/>
                </a:rPr>
                <a:t>49%</a:t>
              </a:r>
              <a:endParaRPr kumimoji="0" lang="da-DK" altLang="da-DK" sz="1800" b="0" i="0" u="none" strike="noStrike" cap="none" normalizeH="0" baseline="0">
                <a:ln>
                  <a:noFill/>
                </a:ln>
                <a:solidFill>
                  <a:schemeClr val="tx1"/>
                </a:solidFill>
                <a:effectLst/>
                <a:latin typeface="+mn-lt"/>
              </a:endParaRPr>
            </a:p>
          </p:txBody>
        </p:sp>
        <p:sp>
          <p:nvSpPr>
            <p:cNvPr id="218" name="Rectangle 104">
              <a:extLst>
                <a:ext uri="{FF2B5EF4-FFF2-40B4-BE49-F238E27FC236}">
                  <a16:creationId xmlns:a16="http://schemas.microsoft.com/office/drawing/2014/main" id="{D6ECD6CC-9641-4669-B770-765245A298EA}"/>
                </a:ext>
              </a:extLst>
            </p:cNvPr>
            <p:cNvSpPr>
              <a:spLocks noChangeArrowheads="1"/>
            </p:cNvSpPr>
            <p:nvPr/>
          </p:nvSpPr>
          <p:spPr bwMode="auto">
            <a:xfrm>
              <a:off x="11083925" y="4111625"/>
              <a:ext cx="704850" cy="290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9" name="Rectangle 105">
              <a:extLst>
                <a:ext uri="{FF2B5EF4-FFF2-40B4-BE49-F238E27FC236}">
                  <a16:creationId xmlns:a16="http://schemas.microsoft.com/office/drawing/2014/main" id="{D1956632-5887-4DBB-A374-1989F7B2BFF8}"/>
                </a:ext>
              </a:extLst>
            </p:cNvPr>
            <p:cNvSpPr>
              <a:spLocks noChangeArrowheads="1"/>
            </p:cNvSpPr>
            <p:nvPr/>
          </p:nvSpPr>
          <p:spPr bwMode="auto">
            <a:xfrm>
              <a:off x="11083925" y="4111625"/>
              <a:ext cx="704850" cy="290513"/>
            </a:xfrm>
            <a:prstGeom prst="rect">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20" name="Rectangle 106">
              <a:extLst>
                <a:ext uri="{FF2B5EF4-FFF2-40B4-BE49-F238E27FC236}">
                  <a16:creationId xmlns:a16="http://schemas.microsoft.com/office/drawing/2014/main" id="{82139DB8-0532-4DAC-ADF4-B665F0AD1BDF}"/>
                </a:ext>
              </a:extLst>
            </p:cNvPr>
            <p:cNvSpPr>
              <a:spLocks noChangeArrowheads="1"/>
            </p:cNvSpPr>
            <p:nvPr/>
          </p:nvSpPr>
          <p:spPr bwMode="auto">
            <a:xfrm>
              <a:off x="11161713" y="4175125"/>
              <a:ext cx="13305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CfD</a:t>
              </a:r>
              <a:endParaRPr kumimoji="0" lang="da-DK" altLang="da-DK" sz="1800" b="0" i="0" u="none" strike="noStrike" cap="none" normalizeH="0" baseline="0">
                <a:ln>
                  <a:noFill/>
                </a:ln>
                <a:solidFill>
                  <a:schemeClr val="tx1"/>
                </a:solidFill>
                <a:effectLst/>
                <a:latin typeface="+mn-lt"/>
              </a:endParaRPr>
            </a:p>
          </p:txBody>
        </p:sp>
        <p:sp>
          <p:nvSpPr>
            <p:cNvPr id="221" name="Rectangle 107">
              <a:extLst>
                <a:ext uri="{FF2B5EF4-FFF2-40B4-BE49-F238E27FC236}">
                  <a16:creationId xmlns:a16="http://schemas.microsoft.com/office/drawing/2014/main" id="{A0C943C8-70AD-4CF2-BCAF-53AE885DCD32}"/>
                </a:ext>
              </a:extLst>
            </p:cNvPr>
            <p:cNvSpPr>
              <a:spLocks noChangeArrowheads="1"/>
            </p:cNvSpPr>
            <p:nvPr/>
          </p:nvSpPr>
          <p:spPr bwMode="auto">
            <a:xfrm>
              <a:off x="11318875" y="4175125"/>
              <a:ext cx="41036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Agreement </a:t>
              </a:r>
              <a:endParaRPr kumimoji="0" lang="da-DK" altLang="da-DK" sz="1800" b="0" i="0" u="none" strike="noStrike" cap="none" normalizeH="0" baseline="0">
                <a:ln>
                  <a:noFill/>
                </a:ln>
                <a:solidFill>
                  <a:schemeClr val="tx1"/>
                </a:solidFill>
                <a:effectLst/>
                <a:latin typeface="+mn-lt"/>
              </a:endParaRPr>
            </a:p>
          </p:txBody>
        </p:sp>
        <p:sp>
          <p:nvSpPr>
            <p:cNvPr id="222" name="Rectangle 108">
              <a:extLst>
                <a:ext uri="{FF2B5EF4-FFF2-40B4-BE49-F238E27FC236}">
                  <a16:creationId xmlns:a16="http://schemas.microsoft.com/office/drawing/2014/main" id="{5E9F7375-7CA3-4DA2-A750-9B13B0A389F8}"/>
                </a:ext>
              </a:extLst>
            </p:cNvPr>
            <p:cNvSpPr>
              <a:spLocks noChangeArrowheads="1"/>
            </p:cNvSpPr>
            <p:nvPr/>
          </p:nvSpPr>
          <p:spPr bwMode="auto">
            <a:xfrm>
              <a:off x="11253788" y="4260850"/>
              <a:ext cx="3638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600" b="0" i="0" u="none" strike="noStrike" cap="none" normalizeH="0" baseline="0">
                  <a:ln>
                    <a:noFill/>
                  </a:ln>
                  <a:solidFill>
                    <a:srgbClr val="000000"/>
                  </a:solidFill>
                  <a:effectLst/>
                  <a:latin typeface="+mn-lt"/>
                </a:rPr>
                <a:t>with LCCC</a:t>
              </a:r>
              <a:endParaRPr kumimoji="0" lang="da-DK" altLang="da-DK" sz="1800" b="0" i="0" u="none" strike="noStrike" cap="none" normalizeH="0" baseline="0">
                <a:ln>
                  <a:noFill/>
                </a:ln>
                <a:solidFill>
                  <a:schemeClr val="tx1"/>
                </a:solidFill>
                <a:effectLst/>
                <a:latin typeface="+mn-lt"/>
              </a:endParaRPr>
            </a:p>
          </p:txBody>
        </p:sp>
        <p:sp>
          <p:nvSpPr>
            <p:cNvPr id="223" name="Freeform 109">
              <a:extLst>
                <a:ext uri="{FF2B5EF4-FFF2-40B4-BE49-F238E27FC236}">
                  <a16:creationId xmlns:a16="http://schemas.microsoft.com/office/drawing/2014/main" id="{0898879B-7276-447D-820D-6DA8B77699FB}"/>
                </a:ext>
              </a:extLst>
            </p:cNvPr>
            <p:cNvSpPr>
              <a:spLocks noEditPoints="1"/>
            </p:cNvSpPr>
            <p:nvPr/>
          </p:nvSpPr>
          <p:spPr bwMode="auto">
            <a:xfrm>
              <a:off x="10502900" y="3776663"/>
              <a:ext cx="584200" cy="482600"/>
            </a:xfrm>
            <a:custGeom>
              <a:avLst/>
              <a:gdLst>
                <a:gd name="T0" fmla="*/ 366 w 368"/>
                <a:gd name="T1" fmla="*/ 304 h 304"/>
                <a:gd name="T2" fmla="*/ 15 w 368"/>
                <a:gd name="T3" fmla="*/ 15 h 304"/>
                <a:gd name="T4" fmla="*/ 18 w 368"/>
                <a:gd name="T5" fmla="*/ 13 h 304"/>
                <a:gd name="T6" fmla="*/ 368 w 368"/>
                <a:gd name="T7" fmla="*/ 302 h 304"/>
                <a:gd name="T8" fmla="*/ 366 w 368"/>
                <a:gd name="T9" fmla="*/ 304 h 304"/>
                <a:gd name="T10" fmla="*/ 11 w 368"/>
                <a:gd name="T11" fmla="*/ 26 h 304"/>
                <a:gd name="T12" fmla="*/ 0 w 368"/>
                <a:gd name="T13" fmla="*/ 0 h 304"/>
                <a:gd name="T14" fmla="*/ 29 w 368"/>
                <a:gd name="T15" fmla="*/ 7 h 304"/>
                <a:gd name="T16" fmla="*/ 11 w 368"/>
                <a:gd name="T17" fmla="*/ 2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304">
                  <a:moveTo>
                    <a:pt x="366" y="304"/>
                  </a:moveTo>
                  <a:lnTo>
                    <a:pt x="15" y="15"/>
                  </a:lnTo>
                  <a:lnTo>
                    <a:pt x="18" y="13"/>
                  </a:lnTo>
                  <a:lnTo>
                    <a:pt x="368" y="302"/>
                  </a:lnTo>
                  <a:lnTo>
                    <a:pt x="366" y="304"/>
                  </a:lnTo>
                  <a:close/>
                  <a:moveTo>
                    <a:pt x="11" y="26"/>
                  </a:moveTo>
                  <a:lnTo>
                    <a:pt x="0" y="0"/>
                  </a:lnTo>
                  <a:lnTo>
                    <a:pt x="29" y="7"/>
                  </a:lnTo>
                  <a:lnTo>
                    <a:pt x="11" y="2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grpSp>
    </p:spTree>
    <p:custDataLst>
      <p:tags r:id="rId1"/>
    </p:custDataLst>
    <p:extLst>
      <p:ext uri="{BB962C8B-B14F-4D97-AF65-F5344CB8AC3E}">
        <p14:creationId xmlns:p14="http://schemas.microsoft.com/office/powerpoint/2010/main" val="321630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DA74AAC-7DDB-45D1-AF9E-4E1B80C1F827}"/>
              </a:ext>
            </a:extLst>
          </p:cNvPr>
          <p:cNvSpPr>
            <a:spLocks noGrp="1"/>
          </p:cNvSpPr>
          <p:nvPr>
            <p:ph type="title"/>
          </p:nvPr>
        </p:nvSpPr>
        <p:spPr/>
        <p:txBody>
          <a:bodyPr/>
          <a:lstStyle/>
          <a:p>
            <a:r>
              <a:rPr lang="da-DK" dirty="0"/>
              <a:t>Case: </a:t>
            </a:r>
            <a:r>
              <a:rPr lang="da-DK" dirty="0" err="1"/>
              <a:t>Yunlin</a:t>
            </a:r>
            <a:endParaRPr lang="da-DK" dirty="0"/>
          </a:p>
        </p:txBody>
      </p:sp>
      <p:sp>
        <p:nvSpPr>
          <p:cNvPr id="10" name="Pladsholder til tekst 9">
            <a:extLst>
              <a:ext uri="{FF2B5EF4-FFF2-40B4-BE49-F238E27FC236}">
                <a16:creationId xmlns:a16="http://schemas.microsoft.com/office/drawing/2014/main" id="{FFC1A61E-DFD1-4D59-A4C2-39BA085FD977}"/>
              </a:ext>
            </a:extLst>
          </p:cNvPr>
          <p:cNvSpPr>
            <a:spLocks noGrp="1"/>
          </p:cNvSpPr>
          <p:nvPr>
            <p:ph type="body" sz="quarter" idx="19"/>
          </p:nvPr>
        </p:nvSpPr>
        <p:spPr/>
        <p:txBody>
          <a:bodyPr/>
          <a:lstStyle/>
          <a:p>
            <a:pPr lvl="3"/>
            <a:r>
              <a:rPr lang="da-DK" sz="1400" dirty="0"/>
              <a:t>Location</a:t>
            </a:r>
          </a:p>
          <a:p>
            <a:pPr marL="0" indent="0">
              <a:buNone/>
            </a:pPr>
            <a:r>
              <a:rPr lang="da-DK" sz="1400" dirty="0"/>
              <a:t>Taiwan</a:t>
            </a:r>
          </a:p>
          <a:p>
            <a:pPr marL="0" indent="0">
              <a:buNone/>
            </a:pPr>
            <a:endParaRPr lang="da-DK" sz="1400" dirty="0"/>
          </a:p>
          <a:p>
            <a:pPr lvl="3" indent="-234950">
              <a:buNone/>
            </a:pPr>
            <a:r>
              <a:rPr lang="en-US" sz="1400" dirty="0"/>
              <a:t>Owners</a:t>
            </a:r>
          </a:p>
          <a:p>
            <a:pPr lvl="0"/>
            <a:r>
              <a:rPr lang="en-US" sz="1400" dirty="0" err="1"/>
              <a:t>Wpd</a:t>
            </a:r>
            <a:r>
              <a:rPr lang="en-US" sz="1400" dirty="0"/>
              <a:t> (73%)</a:t>
            </a:r>
          </a:p>
          <a:p>
            <a:pPr lvl="0"/>
            <a:r>
              <a:rPr lang="en-US" sz="1400" dirty="0" err="1"/>
              <a:t>Sojitz</a:t>
            </a:r>
            <a:r>
              <a:rPr lang="en-US" sz="1400" dirty="0"/>
              <a:t> Corp. (27%)</a:t>
            </a:r>
          </a:p>
          <a:p>
            <a:pPr marL="0" indent="0">
              <a:buNone/>
            </a:pPr>
            <a:endParaRPr lang="en-US" sz="1400" dirty="0"/>
          </a:p>
          <a:p>
            <a:pPr lvl="3" indent="-234950">
              <a:buNone/>
            </a:pPr>
            <a:r>
              <a:rPr lang="en-US" sz="1400" dirty="0"/>
              <a:t> Lenders</a:t>
            </a:r>
          </a:p>
          <a:p>
            <a:pPr lvl="0"/>
            <a:r>
              <a:rPr lang="en-US" sz="1400" dirty="0"/>
              <a:t>18 various International and local banks</a:t>
            </a:r>
          </a:p>
          <a:p>
            <a:pPr lvl="0"/>
            <a:r>
              <a:rPr lang="en-US" sz="1400" dirty="0"/>
              <a:t>3 ECA’s</a:t>
            </a:r>
          </a:p>
          <a:p>
            <a:pPr marL="0" indent="0">
              <a:buNone/>
            </a:pPr>
            <a:endParaRPr lang="en-US" sz="1400" dirty="0"/>
          </a:p>
          <a:p>
            <a:pPr lvl="3" indent="-234950">
              <a:buNone/>
            </a:pPr>
            <a:r>
              <a:rPr lang="en-US" sz="1400" dirty="0"/>
              <a:t>Financial close</a:t>
            </a:r>
          </a:p>
          <a:p>
            <a:pPr marL="0" indent="0">
              <a:buNone/>
            </a:pPr>
            <a:r>
              <a:rPr lang="en-US" sz="1400" dirty="0"/>
              <a:t>June 2019</a:t>
            </a:r>
          </a:p>
          <a:p>
            <a:pPr marL="0" indent="0">
              <a:buNone/>
            </a:pPr>
            <a:endParaRPr lang="en-US" sz="1400" dirty="0"/>
          </a:p>
          <a:p>
            <a:pPr lvl="3" indent="-234950">
              <a:buNone/>
            </a:pPr>
            <a:r>
              <a:rPr lang="en-US" sz="1400" dirty="0"/>
              <a:t>Project Tenor</a:t>
            </a:r>
          </a:p>
          <a:p>
            <a:pPr marL="0" indent="0">
              <a:buNone/>
            </a:pPr>
            <a:r>
              <a:rPr lang="en-US" sz="1400" dirty="0"/>
              <a:t>2.5Y + 15.5Y</a:t>
            </a:r>
          </a:p>
          <a:p>
            <a:pPr marL="0" indent="0">
              <a:buNone/>
            </a:pPr>
            <a:endParaRPr lang="en-US" sz="1400" dirty="0"/>
          </a:p>
          <a:p>
            <a:pPr lvl="3"/>
            <a:r>
              <a:rPr lang="en-US" sz="1400" dirty="0"/>
              <a:t>Total investment</a:t>
            </a:r>
          </a:p>
          <a:p>
            <a:pPr marL="0" indent="0">
              <a:buNone/>
            </a:pPr>
            <a:r>
              <a:rPr lang="en-US" sz="1400" dirty="0"/>
              <a:t>NTD 97,073m (USD 3,190m)</a:t>
            </a:r>
          </a:p>
        </p:txBody>
      </p:sp>
      <p:sp>
        <p:nvSpPr>
          <p:cNvPr id="11" name="Pladsholder til tekst 10">
            <a:extLst>
              <a:ext uri="{FF2B5EF4-FFF2-40B4-BE49-F238E27FC236}">
                <a16:creationId xmlns:a16="http://schemas.microsoft.com/office/drawing/2014/main" id="{D480FB22-5F59-49AC-A35F-4EF6B3E2DD13}"/>
              </a:ext>
            </a:extLst>
          </p:cNvPr>
          <p:cNvSpPr>
            <a:spLocks noGrp="1"/>
          </p:cNvSpPr>
          <p:nvPr>
            <p:ph type="body" sz="quarter" idx="20"/>
          </p:nvPr>
        </p:nvSpPr>
        <p:spPr/>
        <p:txBody>
          <a:bodyPr/>
          <a:lstStyle/>
          <a:p>
            <a:pPr lvl="3"/>
            <a:r>
              <a:rPr lang="en-US" sz="1400" dirty="0"/>
              <a:t>EKF share	</a:t>
            </a:r>
          </a:p>
          <a:p>
            <a:pPr marL="0" indent="0">
              <a:buNone/>
            </a:pPr>
            <a:r>
              <a:rPr lang="en-US" sz="1400" dirty="0"/>
              <a:t>USD 500m (25% of senior debt), of which 75% is reinsured</a:t>
            </a:r>
            <a:endParaRPr lang="da-DK" sz="1400" dirty="0"/>
          </a:p>
          <a:p>
            <a:pPr lvl="0"/>
            <a:endParaRPr lang="en-US" sz="1400" dirty="0"/>
          </a:p>
          <a:p>
            <a:pPr lvl="3"/>
            <a:r>
              <a:rPr lang="en-US" sz="1400" dirty="0"/>
              <a:t>Size</a:t>
            </a:r>
          </a:p>
          <a:p>
            <a:pPr marL="0" indent="0">
              <a:buNone/>
            </a:pPr>
            <a:r>
              <a:rPr lang="en-US" sz="1400" dirty="0"/>
              <a:t>640MW</a:t>
            </a:r>
            <a:endParaRPr lang="da-DK" sz="1400" dirty="0"/>
          </a:p>
          <a:p>
            <a:endParaRPr lang="en-US" sz="1400" dirty="0"/>
          </a:p>
          <a:p>
            <a:pPr lvl="3"/>
            <a:r>
              <a:rPr lang="en-US" sz="1400" dirty="0"/>
              <a:t>Turbines	</a:t>
            </a:r>
          </a:p>
          <a:p>
            <a:pPr marL="0" indent="0">
              <a:buNone/>
            </a:pPr>
            <a:r>
              <a:rPr lang="en-US" sz="1400" dirty="0"/>
              <a:t>8.0-167 SGRE</a:t>
            </a:r>
          </a:p>
          <a:p>
            <a:pPr marL="241200" lvl="1" indent="0">
              <a:buNone/>
            </a:pPr>
            <a:endParaRPr lang="en-US" sz="1400" dirty="0"/>
          </a:p>
          <a:p>
            <a:pPr lvl="3"/>
            <a:r>
              <a:rPr lang="en-US" sz="1400" dirty="0"/>
              <a:t>Offtake Type, Strike Price, Tenor</a:t>
            </a:r>
          </a:p>
          <a:p>
            <a:r>
              <a:rPr lang="en-US" sz="1400" dirty="0" err="1"/>
              <a:t>Taipower</a:t>
            </a:r>
            <a:r>
              <a:rPr lang="en-US" sz="1400" dirty="0"/>
              <a:t>, </a:t>
            </a:r>
          </a:p>
          <a:p>
            <a:r>
              <a:rPr lang="en-US" sz="1400" dirty="0"/>
              <a:t>NTD/MWh 7,117.7/3,568.5 (10Y/10Y)</a:t>
            </a:r>
          </a:p>
          <a:p>
            <a:r>
              <a:rPr lang="en-US" sz="1400" dirty="0"/>
              <a:t>20Y</a:t>
            </a:r>
            <a:endParaRPr lang="da-DK" sz="1400" dirty="0"/>
          </a:p>
        </p:txBody>
      </p:sp>
      <p:sp>
        <p:nvSpPr>
          <p:cNvPr id="5" name="Pladsholder til dato 4">
            <a:extLst>
              <a:ext uri="{FF2B5EF4-FFF2-40B4-BE49-F238E27FC236}">
                <a16:creationId xmlns:a16="http://schemas.microsoft.com/office/drawing/2014/main" id="{9276BF96-5C94-4CEF-91BA-36C64D39C8E4}"/>
              </a:ext>
            </a:extLst>
          </p:cNvPr>
          <p:cNvSpPr>
            <a:spLocks noGrp="1"/>
          </p:cNvSpPr>
          <p:nvPr>
            <p:ph type="dt" sz="half" idx="21"/>
          </p:nvPr>
        </p:nvSpPr>
        <p:spPr/>
        <p:txBody>
          <a:bodyPr/>
          <a:lstStyle/>
          <a:p>
            <a:fld id="{332420F5-87DF-497B-8012-80AA89CBE811}" type="datetime1">
              <a:rPr lang="en-GB"/>
              <a:t>11/10/2021</a:t>
            </a:fld>
            <a:endParaRPr lang="en-GB" dirty="0"/>
          </a:p>
        </p:txBody>
      </p:sp>
      <p:sp>
        <p:nvSpPr>
          <p:cNvPr id="6" name="Pladsholder til sidefod 5">
            <a:extLst>
              <a:ext uri="{FF2B5EF4-FFF2-40B4-BE49-F238E27FC236}">
                <a16:creationId xmlns:a16="http://schemas.microsoft.com/office/drawing/2014/main" id="{67AC15C1-C4B8-4772-A4DC-83E6F55A4C39}"/>
              </a:ext>
            </a:extLst>
          </p:cNvPr>
          <p:cNvSpPr>
            <a:spLocks noGrp="1"/>
          </p:cNvSpPr>
          <p:nvPr>
            <p:ph type="ftr" sz="quarter" idx="22"/>
          </p:nvPr>
        </p:nvSpPr>
        <p:spPr/>
        <p:txBody>
          <a:bodyPr/>
          <a:lstStyle/>
          <a:p>
            <a:endParaRPr lang="en-GB" dirty="0"/>
          </a:p>
        </p:txBody>
      </p:sp>
      <p:sp>
        <p:nvSpPr>
          <p:cNvPr id="7" name="Pladsholder til slidenummer 6">
            <a:extLst>
              <a:ext uri="{FF2B5EF4-FFF2-40B4-BE49-F238E27FC236}">
                <a16:creationId xmlns:a16="http://schemas.microsoft.com/office/drawing/2014/main" id="{89DBDA1F-F17D-4A28-A7AD-D90CCDC41A22}"/>
              </a:ext>
            </a:extLst>
          </p:cNvPr>
          <p:cNvSpPr>
            <a:spLocks noGrp="1"/>
          </p:cNvSpPr>
          <p:nvPr>
            <p:ph type="sldNum" sz="quarter" idx="4"/>
          </p:nvPr>
        </p:nvSpPr>
        <p:spPr/>
        <p:txBody>
          <a:bodyPr/>
          <a:lstStyle/>
          <a:p>
            <a:fld id="{24C8C45C-947F-4981-8B3F-4F32E973C901}" type="slidenum">
              <a:rPr lang="en-GB"/>
              <a:pPr/>
              <a:t>9</a:t>
            </a:fld>
            <a:endParaRPr lang="en-GB" dirty="0"/>
          </a:p>
        </p:txBody>
      </p:sp>
      <p:pic>
        <p:nvPicPr>
          <p:cNvPr id="12" name="Billede 11">
            <a:extLst>
              <a:ext uri="{FF2B5EF4-FFF2-40B4-BE49-F238E27FC236}">
                <a16:creationId xmlns:a16="http://schemas.microsoft.com/office/drawing/2014/main" id="{6FF56371-C72D-4023-A695-6CF5F049BFDE}"/>
              </a:ext>
            </a:extLst>
          </p:cNvPr>
          <p:cNvPicPr>
            <a:picLocks noChangeAspect="1"/>
          </p:cNvPicPr>
          <p:nvPr/>
        </p:nvPicPr>
        <p:blipFill rotWithShape="1">
          <a:blip r:embed="rId3"/>
          <a:srcRect/>
          <a:stretch/>
        </p:blipFill>
        <p:spPr>
          <a:xfrm>
            <a:off x="7462981" y="2005111"/>
            <a:ext cx="4708024" cy="2671616"/>
          </a:xfrm>
          <a:prstGeom prst="rect">
            <a:avLst/>
          </a:prstGeom>
        </p:spPr>
      </p:pic>
      <p:pic>
        <p:nvPicPr>
          <p:cNvPr id="13" name="Billede 12">
            <a:extLst>
              <a:ext uri="{FF2B5EF4-FFF2-40B4-BE49-F238E27FC236}">
                <a16:creationId xmlns:a16="http://schemas.microsoft.com/office/drawing/2014/main" id="{AA5D3343-FABE-48C8-BDC8-94FEB255DA1B}"/>
              </a:ext>
            </a:extLst>
          </p:cNvPr>
          <p:cNvPicPr>
            <a:picLocks noChangeAspect="1"/>
          </p:cNvPicPr>
          <p:nvPr/>
        </p:nvPicPr>
        <p:blipFill rotWithShape="1">
          <a:blip r:embed="rId4">
            <a:extLst>
              <a:ext uri="{28A0092B-C50C-407E-A947-70E740481C1C}">
                <a14:useLocalDpi xmlns:a14="http://schemas.microsoft.com/office/drawing/2010/main" val="0"/>
              </a:ext>
            </a:extLst>
          </a:blip>
          <a:srcRect t="8177" b="18310"/>
          <a:stretch/>
        </p:blipFill>
        <p:spPr>
          <a:xfrm>
            <a:off x="7450136" y="0"/>
            <a:ext cx="4741863" cy="1958931"/>
          </a:xfrm>
          <a:prstGeom prst="rect">
            <a:avLst/>
          </a:prstGeom>
        </p:spPr>
      </p:pic>
      <p:pic>
        <p:nvPicPr>
          <p:cNvPr id="15" name="Picture 2" descr="Billedresultat for china white dolphin">
            <a:extLst>
              <a:ext uri="{FF2B5EF4-FFF2-40B4-BE49-F238E27FC236}">
                <a16:creationId xmlns:a16="http://schemas.microsoft.com/office/drawing/2014/main" id="{E55CC16F-32FC-4D58-AAAC-79020E8C2A66}"/>
              </a:ext>
            </a:extLst>
          </p:cNvPr>
          <p:cNvPicPr>
            <a:picLocks noGrp="1" noChangeAspect="1" noChangeArrowheads="1"/>
          </p:cNvPicPr>
          <p:nvPr>
            <p:ph type="pic" sz="quarter" idx="17"/>
          </p:nvPr>
        </p:nvPicPr>
        <p:blipFill rotWithShape="1">
          <a:blip r:embed="rId5">
            <a:extLst>
              <a:ext uri="{28A0092B-C50C-407E-A947-70E740481C1C}">
                <a14:useLocalDpi xmlns:a14="http://schemas.microsoft.com/office/drawing/2010/main" val="0"/>
              </a:ext>
            </a:extLst>
          </a:blip>
          <a:srcRect l="207" t="14566" r="-477" b="9028"/>
          <a:stretch/>
        </p:blipFill>
        <p:spPr bwMode="auto">
          <a:xfrm>
            <a:off x="7451725" y="4722907"/>
            <a:ext cx="4741863" cy="21382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317050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085389816501737"/>
</p:tagLst>
</file>

<file path=ppt/tags/tag10.xml><?xml version="1.0" encoding="utf-8"?>
<p:tagLst xmlns:a="http://schemas.openxmlformats.org/drawingml/2006/main" xmlns:r="http://schemas.openxmlformats.org/officeDocument/2006/relationships" xmlns:p="http://schemas.openxmlformats.org/presentationml/2006/main">
  <p:tag name="TEMPLAFYSLIDEID" val="637146911723154395"/>
</p:tagLst>
</file>

<file path=ppt/tags/tag11.xml><?xml version="1.0" encoding="utf-8"?>
<p:tagLst xmlns:a="http://schemas.openxmlformats.org/drawingml/2006/main" xmlns:r="http://schemas.openxmlformats.org/officeDocument/2006/relationships" xmlns:p="http://schemas.openxmlformats.org/presentationml/2006/main">
  <p:tag name="TEMPLAFYSLIDEID" val="637146911733630286"/>
</p:tagLst>
</file>

<file path=ppt/tags/tag12.xml><?xml version="1.0" encoding="utf-8"?>
<p:tagLst xmlns:a="http://schemas.openxmlformats.org/drawingml/2006/main" xmlns:r="http://schemas.openxmlformats.org/officeDocument/2006/relationships" xmlns:p="http://schemas.openxmlformats.org/presentationml/2006/main">
  <p:tag name="TEMPLAFYSLIDEID" val="637146911733630289"/>
</p:tagLst>
</file>

<file path=ppt/tags/tag13.xml><?xml version="1.0" encoding="utf-8"?>
<p:tagLst xmlns:a="http://schemas.openxmlformats.org/drawingml/2006/main" xmlns:r="http://schemas.openxmlformats.org/officeDocument/2006/relationships" xmlns:p="http://schemas.openxmlformats.org/presentationml/2006/main">
  <p:tag name="TEMPLAFYSLIDEID" val="637146911733630290"/>
</p:tagLst>
</file>

<file path=ppt/tags/tag14.xml><?xml version="1.0" encoding="utf-8"?>
<p:tagLst xmlns:a="http://schemas.openxmlformats.org/drawingml/2006/main" xmlns:r="http://schemas.openxmlformats.org/officeDocument/2006/relationships" xmlns:p="http://schemas.openxmlformats.org/presentationml/2006/main">
  <p:tag name="TEMPLAFYSLIDEID" val="637146911733783987"/>
</p:tagLst>
</file>

<file path=ppt/tags/tag15.xml><?xml version="1.0" encoding="utf-8"?>
<p:tagLst xmlns:a="http://schemas.openxmlformats.org/drawingml/2006/main" xmlns:r="http://schemas.openxmlformats.org/officeDocument/2006/relationships" xmlns:p="http://schemas.openxmlformats.org/presentationml/2006/main">
  <p:tag name="KEEPSOURCEFORMATTING" val="KeepSourceFormatting"/>
  <p:tag name="TEMPLAFYSLIDEID" val="637050221720726710"/>
</p:tagLst>
</file>

<file path=ppt/tags/tag16.xml><?xml version="1.0" encoding="utf-8"?>
<p:tagLst xmlns:a="http://schemas.openxmlformats.org/drawingml/2006/main" xmlns:r="http://schemas.openxmlformats.org/officeDocument/2006/relationships" xmlns:p="http://schemas.openxmlformats.org/presentationml/2006/main">
  <p:tag name="CONTAINEDIMAGEPATH" val="C:\Users\juk\AppData\Local\Temp\Templafy\PowerPointVsto\Assets\05e3cc0e-2daa-491a-b25c-025f3485fd7e.jpeg"/>
  <p:tag name="TEMPLAFYSLIDEID" val="637146911733783988"/>
</p:tagLst>
</file>

<file path=ppt/tags/tag17.xml><?xml version="1.0" encoding="utf-8"?>
<p:tagLst xmlns:a="http://schemas.openxmlformats.org/drawingml/2006/main" xmlns:r="http://schemas.openxmlformats.org/officeDocument/2006/relationships" xmlns:p="http://schemas.openxmlformats.org/presentationml/2006/main">
  <p:tag name="KEEPSOURCEFORMATTING" val="KeepSourceFormatting"/>
  <p:tag name="TEMPLAFYSLIDEID" val="637053762068224600"/>
</p:tagLst>
</file>

<file path=ppt/tags/tag18.xml><?xml version="1.0" encoding="utf-8"?>
<p:tagLst xmlns:a="http://schemas.openxmlformats.org/drawingml/2006/main" xmlns:r="http://schemas.openxmlformats.org/officeDocument/2006/relationships" xmlns:p="http://schemas.openxmlformats.org/presentationml/2006/main">
  <p:tag name="KEEPSOURCEFORMATTING" val="KeepSourceFormatting"/>
  <p:tag name="TEMPLAFYSLIDEID" val="637053762068224601"/>
</p:tagLst>
</file>

<file path=ppt/tags/tag19.xml><?xml version="1.0" encoding="utf-8"?>
<p:tagLst xmlns:a="http://schemas.openxmlformats.org/drawingml/2006/main" xmlns:r="http://schemas.openxmlformats.org/officeDocument/2006/relationships" xmlns:p="http://schemas.openxmlformats.org/presentationml/2006/main">
  <p:tag name="TEMPLAFYSLIDEID" val="637085389840402700"/>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cla\AppData\Local\Temp\Templafy\PowerPointVsto\Assets\EKF_Icons_blue-red_RGB_Vind-offshore.png"/>
  <p:tag name="TEMPLAFYSLIDEID" val="637146911701771554"/>
</p:tagLst>
</file>

<file path=ppt/tags/tag3.xml><?xml version="1.0" encoding="utf-8"?>
<p:tagLst xmlns:a="http://schemas.openxmlformats.org/drawingml/2006/main" xmlns:r="http://schemas.openxmlformats.org/officeDocument/2006/relationships" xmlns:p="http://schemas.openxmlformats.org/presentationml/2006/main">
  <p:tag name="TEMPLAFYSLIDEID" val="637116647292798871"/>
</p:tagLst>
</file>

<file path=ppt/tags/tag4.xml><?xml version="1.0" encoding="utf-8"?>
<p:tagLst xmlns:a="http://schemas.openxmlformats.org/drawingml/2006/main" xmlns:r="http://schemas.openxmlformats.org/officeDocument/2006/relationships" xmlns:p="http://schemas.openxmlformats.org/presentationml/2006/main">
  <p:tag name="TEMPLAFYSLIDEID" val="637564057621026321"/>
</p:tagLst>
</file>

<file path=ppt/tags/tag5.xml><?xml version="1.0" encoding="utf-8"?>
<p:tagLst xmlns:a="http://schemas.openxmlformats.org/drawingml/2006/main" xmlns:r="http://schemas.openxmlformats.org/officeDocument/2006/relationships" xmlns:p="http://schemas.openxmlformats.org/presentationml/2006/main">
  <p:tag name="KEEPSOURCEFORMATTING" val="KeepSourceFormatting"/>
  <p:tag name="TEMPLAFYSLIDEID" val="637050221720569984"/>
</p:tagLst>
</file>

<file path=ppt/tags/tag6.xml><?xml version="1.0" encoding="utf-8"?>
<p:tagLst xmlns:a="http://schemas.openxmlformats.org/drawingml/2006/main" xmlns:r="http://schemas.openxmlformats.org/officeDocument/2006/relationships" xmlns:p="http://schemas.openxmlformats.org/presentationml/2006/main">
  <p:tag name="KEEPSOURCEFORMATTING" val="KeepSourceFormatting"/>
  <p:tag name="TEMPLAFYSLIDEID" val="637050221720569985"/>
</p:tagLst>
</file>

<file path=ppt/tags/tag7.xml><?xml version="1.0" encoding="utf-8"?>
<p:tagLst xmlns:a="http://schemas.openxmlformats.org/drawingml/2006/main" xmlns:r="http://schemas.openxmlformats.org/officeDocument/2006/relationships" xmlns:p="http://schemas.openxmlformats.org/presentationml/2006/main">
  <p:tag name="TEMPLAFYSLIDEID" val="637538976790150191"/>
</p:tagLst>
</file>

<file path=ppt/tags/tag8.xml><?xml version="1.0" encoding="utf-8"?>
<p:tagLst xmlns:a="http://schemas.openxmlformats.org/drawingml/2006/main" xmlns:r="http://schemas.openxmlformats.org/officeDocument/2006/relationships" xmlns:p="http://schemas.openxmlformats.org/presentationml/2006/main">
  <p:tag name="TEMPLAFYSLIDEID" val="637538976790150192"/>
</p:tagLst>
</file>

<file path=ppt/tags/tag9.xml><?xml version="1.0" encoding="utf-8"?>
<p:tagLst xmlns:a="http://schemas.openxmlformats.org/drawingml/2006/main" xmlns:r="http://schemas.openxmlformats.org/officeDocument/2006/relationships" xmlns:p="http://schemas.openxmlformats.org/presentationml/2006/main">
  <p:tag name="TEMPLAFYSLIDEID" val="637146911723961105"/>
</p:tagLst>
</file>

<file path=ppt/theme/theme1.xml><?xml version="1.0" encoding="utf-8"?>
<a:theme xmlns:a="http://schemas.openxmlformats.org/drawingml/2006/main" name="Blank">
  <a:themeElements>
    <a:clrScheme name="EKF PowerPoint">
      <a:dk1>
        <a:srgbClr val="1A0A43"/>
      </a:dk1>
      <a:lt1>
        <a:sysClr val="window" lastClr="FFFFFF"/>
      </a:lt1>
      <a:dk2>
        <a:srgbClr val="656D9C"/>
      </a:dk2>
      <a:lt2>
        <a:srgbClr val="CFD3E4"/>
      </a:lt2>
      <a:accent1>
        <a:srgbClr val="F04650"/>
      </a:accent1>
      <a:accent2>
        <a:srgbClr val="1A0A43"/>
      </a:accent2>
      <a:accent3>
        <a:srgbClr val="46C87D"/>
      </a:accent3>
      <a:accent4>
        <a:srgbClr val="F5D652"/>
      </a:accent4>
      <a:accent5>
        <a:srgbClr val="F08296"/>
      </a:accent5>
      <a:accent6>
        <a:srgbClr val="E6D7C8"/>
      </a:accent6>
      <a:hlink>
        <a:srgbClr val="0563C1"/>
      </a:hlink>
      <a:folHlink>
        <a:srgbClr val="954F72"/>
      </a:folHlink>
    </a:clrScheme>
    <a:fontScheme name="EKF">
      <a:majorFont>
        <a:latin typeface="EKF Display Office"/>
        <a:ea typeface=""/>
        <a:cs typeface=""/>
      </a:majorFont>
      <a:minorFont>
        <a:latin typeface="EKF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lnSpc>
            <a:spcPct val="105000"/>
          </a:lnSpc>
          <a:defRPr sz="18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smtClean="0"/>
        </a:defPPr>
      </a:lstStyle>
    </a:txDef>
  </a:objectDefaults>
  <a:extraClrSchemeLst/>
  <a:extLst>
    <a:ext uri="{05A4C25C-085E-4340-85A3-A5531E510DB2}">
      <thm15:themeFamily xmlns:thm15="http://schemas.microsoft.com/office/thememl/2012/main" name="EKF præsentation.pptx" id="{E3CDEFA9-8161-4D79-BFD2-BA25DBCADB18}" vid="{F54C4778-6939-4238-94AA-FA4CAE7D7D93}"/>
    </a:ext>
  </a:extLst>
</a:theme>
</file>

<file path=ppt/theme/theme2.xml><?xml version="1.0" encoding="utf-8"?>
<a:theme xmlns:a="http://schemas.openxmlformats.org/drawingml/2006/main" name="Office-tema">
  <a:themeElements>
    <a:clrScheme name="EKF PowerPoint">
      <a:dk1>
        <a:srgbClr val="1A0A43"/>
      </a:dk1>
      <a:lt1>
        <a:sysClr val="window" lastClr="FFFFFF"/>
      </a:lt1>
      <a:dk2>
        <a:srgbClr val="656D9C"/>
      </a:dk2>
      <a:lt2>
        <a:srgbClr val="CFD3E4"/>
      </a:lt2>
      <a:accent1>
        <a:srgbClr val="F04650"/>
      </a:accent1>
      <a:accent2>
        <a:srgbClr val="1A0A43"/>
      </a:accent2>
      <a:accent3>
        <a:srgbClr val="46C87D"/>
      </a:accent3>
      <a:accent4>
        <a:srgbClr val="F5D652"/>
      </a:accent4>
      <a:accent5>
        <a:srgbClr val="F08296"/>
      </a:accent5>
      <a:accent6>
        <a:srgbClr val="E6D7C8"/>
      </a:accent6>
      <a:hlink>
        <a:srgbClr val="0563C1"/>
      </a:hlink>
      <a:folHlink>
        <a:srgbClr val="954F72"/>
      </a:folHlink>
    </a:clrScheme>
    <a:fontScheme name="EKF">
      <a:majorFont>
        <a:latin typeface="EKF Display Office"/>
        <a:ea typeface=""/>
        <a:cs typeface=""/>
      </a:majorFont>
      <a:minorFont>
        <a:latin typeface="EKF Offic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KF PowerPoint">
      <a:dk1>
        <a:srgbClr val="1A0A43"/>
      </a:dk1>
      <a:lt1>
        <a:sysClr val="window" lastClr="FFFFFF"/>
      </a:lt1>
      <a:dk2>
        <a:srgbClr val="656D9C"/>
      </a:dk2>
      <a:lt2>
        <a:srgbClr val="CFD3E4"/>
      </a:lt2>
      <a:accent1>
        <a:srgbClr val="F04650"/>
      </a:accent1>
      <a:accent2>
        <a:srgbClr val="1A0A43"/>
      </a:accent2>
      <a:accent3>
        <a:srgbClr val="46C87D"/>
      </a:accent3>
      <a:accent4>
        <a:srgbClr val="F5D652"/>
      </a:accent4>
      <a:accent5>
        <a:srgbClr val="F08296"/>
      </a:accent5>
      <a:accent6>
        <a:srgbClr val="E6D7C8"/>
      </a:accent6>
      <a:hlink>
        <a:srgbClr val="0563C1"/>
      </a:hlink>
      <a:folHlink>
        <a:srgbClr val="954F72"/>
      </a:folHlink>
    </a:clrScheme>
    <a:fontScheme name="EKF">
      <a:majorFont>
        <a:latin typeface="EKF Display Office"/>
        <a:ea typeface=""/>
        <a:cs typeface=""/>
      </a:majorFont>
      <a:minorFont>
        <a:latin typeface="EKF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TotalTime>
  <Words>1388</Words>
  <Application>Microsoft Office PowerPoint</Application>
  <PresentationFormat>Widescreen</PresentationFormat>
  <Paragraphs>450</Paragraphs>
  <Slides>18</Slides>
  <Notes>10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18</vt:i4>
      </vt:variant>
    </vt:vector>
  </HeadingPairs>
  <TitlesOfParts>
    <vt:vector size="24" baseType="lpstr">
      <vt:lpstr>EKF Display Office</vt:lpstr>
      <vt:lpstr>EKF Office Light</vt:lpstr>
      <vt:lpstr>EKF Medium</vt:lpstr>
      <vt:lpstr>EKF Office</vt:lpstr>
      <vt:lpstr>Arial</vt:lpstr>
      <vt:lpstr>Blank</vt:lpstr>
      <vt:lpstr>EKF Denmark’s Export Credit Agency: Financing offshore wind</vt:lpstr>
      <vt:lpstr>About EKF</vt:lpstr>
      <vt:lpstr>EKF leads the world in wind financing</vt:lpstr>
      <vt:lpstr>EKF &amp; The Offshore Market</vt:lpstr>
      <vt:lpstr>PowerPoint-præsentation</vt:lpstr>
      <vt:lpstr>Size of offshore wind projects has increased (EKF post-COD projects)</vt:lpstr>
      <vt:lpstr>Future projects are even bigger  (EKF projects under construction)</vt:lpstr>
      <vt:lpstr>Case:  Neart na Gaoithe</vt:lpstr>
      <vt:lpstr>Case: Yunlin</vt:lpstr>
      <vt:lpstr>Offshore: From Europe to the whole world</vt:lpstr>
      <vt:lpstr>Levelized cost of electricity, Taiwan</vt:lpstr>
      <vt:lpstr>Risk &amp;  Due diligence</vt:lpstr>
      <vt:lpstr>Due diligence  &amp; Risk</vt:lpstr>
      <vt:lpstr>Taiwan Risk - new</vt:lpstr>
      <vt:lpstr>What we bring</vt:lpstr>
      <vt:lpstr>Investment guarantee</vt:lpstr>
      <vt:lpstr>Investment Guarantee</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EKF Denmark’s Export Credit Agency: Financing offshore wind</dc:title>
  <dc:creator>Patrick Rosenquist Jakobsen</dc:creator>
  <cp:lastModifiedBy>Patrick Rosenquist Jakobsen</cp:lastModifiedBy>
  <cp:revision>2</cp:revision>
  <dcterms:created xsi:type="dcterms:W3CDTF">2021-10-11T14:16:01Z</dcterms:created>
  <dcterms:modified xsi:type="dcterms:W3CDTF">2021-10-11T14:25:41Z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emplafyTimeStamp">
    <vt:lpwstr>2019-11-05T08:22:58.2186802Z</vt:lpwstr>
  </property>
</Properties>
</file>